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ink/ink1.xml" ContentType="application/inkml+xml"/>
  <Override PartName="/ppt/ink/ink2.xml" ContentType="application/inkml+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2.xml" ContentType="application/vnd.openxmlformats-officedocument.theme+xml"/>
  <Override PartName="/ppt/ink/ink3.xml" ContentType="application/inkml+xml"/>
  <Override PartName="/ppt/ink/ink4.xml" ContentType="application/inkml+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811" r:id="rId2"/>
  </p:sldMasterIdLst>
  <p:notesMasterIdLst>
    <p:notesMasterId r:id="rId10"/>
  </p:notesMasterIdLst>
  <p:handoutMasterIdLst>
    <p:handoutMasterId r:id="rId11"/>
  </p:handoutMasterIdLst>
  <p:sldIdLst>
    <p:sldId id="444" r:id="rId3"/>
    <p:sldId id="446" r:id="rId4"/>
    <p:sldId id="445" r:id="rId5"/>
    <p:sldId id="448" r:id="rId6"/>
    <p:sldId id="449" r:id="rId7"/>
    <p:sldId id="450" r:id="rId8"/>
    <p:sldId id="442"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6" userDrawn="1">
          <p15:clr>
            <a:srgbClr val="A4A3A4"/>
          </p15:clr>
        </p15:guide>
        <p15:guide id="2" pos="38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E7374B"/>
    <a:srgbClr val="000000"/>
    <a:srgbClr val="08122A"/>
    <a:srgbClr val="546060"/>
    <a:srgbClr val="E7E1DA"/>
    <a:srgbClr val="F1EEEA"/>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84" autoAdjust="0"/>
    <p:restoredTop sz="94561" autoAdjust="0"/>
  </p:normalViewPr>
  <p:slideViewPr>
    <p:cSldViewPr snapToGrid="0" showGuides="1">
      <p:cViewPr varScale="1">
        <p:scale>
          <a:sx n="86" d="100"/>
          <a:sy n="86" d="100"/>
        </p:scale>
        <p:origin x="102" y="90"/>
      </p:cViewPr>
      <p:guideLst>
        <p:guide orient="horz" pos="926"/>
        <p:guide pos="3828"/>
      </p:guideLst>
    </p:cSldViewPr>
  </p:slideViewPr>
  <p:notesTextViewPr>
    <p:cViewPr>
      <p:scale>
        <a:sx n="1" d="1"/>
        <a:sy n="1" d="1"/>
      </p:scale>
      <p:origin x="0" y="0"/>
    </p:cViewPr>
  </p:notesTextViewPr>
  <p:sorterViewPr>
    <p:cViewPr varScale="1">
      <p:scale>
        <a:sx n="1" d="1"/>
        <a:sy n="1" d="1"/>
      </p:scale>
      <p:origin x="0" y="-41808"/>
    </p:cViewPr>
  </p:sorterViewPr>
  <p:notesViewPr>
    <p:cSldViewPr snapToGrid="0">
      <p:cViewPr varScale="1">
        <p:scale>
          <a:sx n="64" d="100"/>
          <a:sy n="64" d="100"/>
        </p:scale>
        <p:origin x="227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15B282-D30F-4C2B-841C-9CA596EA4BC3}" type="datetimeFigureOut">
              <a:rPr lang="zh-CN" altLang="en-US" smtClean="0"/>
              <a:t>2024/3/11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DF7FCB-7D1A-467F-9F5D-DD6ACD0411E8}"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 max="2" units="cm"/>
          <inkml:channel name="Y" type="integer" min="-2" max="2"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05:38"/>
    </inkml:context>
    <inkml:brush xml:id="br0">
      <inkml:brushProperty name="width" value="0.35" units="cm"/>
      <inkml:brushProperty name="height" value="0.35" units="cm"/>
      <inkml:brushProperty name="color" value="#FFFFFF"/>
    </inkml:brush>
  </inkml:definitions>
  <inkml:trace contextRef="#ctx0" brushRef="#br0">1 1 24575,'59'34'0,"1"-1"0,-2 6 0,5 4 0,-2-1 0,10 6 0,7 5-197,-21-16 0,6 5 1,6 3-1,6 2 0,5 4 98,-13-10 1,6 3 0,5 3-1,4 2 1,2 1 0,2 1-1,-1-1 1,-1 0 0,-4-3-1,-4-2-42,12 6 1,-6-2-1,-2-2 1,0 0-1,1 0 1,4 3-1,6 3 59,-18-10 0,4 1 0,3 2 0,2 2 0,1 0 0,2 1 0,1 1 0,-1-1 0,0 1 0,-1-1 0,-2 0 0,-2-2-17,8 6 1,1 1 0,-1 0-1,0 1 1,-1-2 0,-2 0-1,-1-1 1,-3-2 0,-2-2-1,-4-3-65,14 8 0,-8-6 0,-4-2 0,2 0 0,4 4 0,11 6 88,-22-12 0,7 5 1,6 4-1,4 2 0,3 3 1,2 0-1,-1 1 1,0-1-1,-3-3 0,-5-2 1,-4-4-1,-8-5 0,-8-5-170,30 15 0,-16-12 0,-2-1 0,13 7 136,-22-10 1,7 5 0,6 4 0,2 1-1,2 0 1,-1 0 0,-1-2 0,-6-4-1,-4-5-87,14 6 0,-6-5 1,-3-4-1,0-1 0,3 2 0,3 0 0,0 1 1,1-1-1,2-1 0,5 1 56,-11-5 1,5 1-1,3 0 1,0-1-1,-1-1 1,-4-1-1,-5-3-105,20 4 0,-7-3 0,-2-2 0,3 0 49,-13-4 0,2 0 1,0 0-1,-2-1 0,-4 0-120,28 6 1,-6 1 0,-11-4 316,-13-4 0,-3 1 327,5 3 1,5 3 0,-9 0 163,-18 1 1,-4-1-1,5-3 1,-2 1-1,-6 5 1,-6-3 491,0-7-492,28 12 1,3 0 491,-4-9-492,-7-2 1,-4-2-247,-16-9 1,-24-7 0,-9 0 0</inkml:trace>
</inkml:ink>
</file>

<file path=ppt/ink/ink2.xml><?xml version="1.0" encoding="utf-8"?>
<inkml:ink xmlns:inkml="http://www.w3.org/2003/InkML">
  <inkml:definitions>
    <inkml:context xml:id="ctx0">
      <inkml:inkSource xml:id="inkSrc0">
        <inkml:traceFormat>
          <inkml:channel name="X" type="integer" min="-2" max="2" units="cm"/>
          <inkml:channel name="Y" type="integer" min="-2" max="2"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05:51"/>
    </inkml:context>
    <inkml:brush xml:id="br0">
      <inkml:brushProperty name="width" value="0.35" units="cm"/>
      <inkml:brushProperty name="height" value="0.35" units="cm"/>
      <inkml:brushProperty name="color" value="#FFFFFF"/>
    </inkml:brush>
  </inkml:definitions>
  <inkml:trace contextRef="#ctx0" brushRef="#br0">1 1 24575,'35'10'0,"30"19"0,23 14 0,-1 0 0,-16-10 0,-1-1 0,10 5-164,-9-4 0,4 2 0,7 3 0,7 3 0,6 3 0,8 3 102,-33-16 1,5 2-1,5 3 1,5 1-1,3 2 1,3 0-1,2 2 1,2 1 0,1-1-1,0 1 1,0 0-1,-1-1 1,-2-1-1,-2 0 1,-3-2-1,-3-2-20,8 4 0,-5-2 0,-2-2 0,-3-1 0,0-1 0,-1 1 0,1 0 0,3 1 0,3 2 0,5 2 0,5 3 0,7 4 49,-34-16 0,4 3 0,3 1 0,3 2 1,3 1-1,3 2 0,3 0 0,1 2 1,2 1-1,2 0 0,2 2 0,0 0 1,1 0-1,1 0 0,1 1 0,-1 0 0,0 0 1,0-1-1,-1 1 0,0-1 0,-2-1 1,-2 0-1,0-1 0,-3-1 0,-2-1 1,-3-1-1,-2-1 0,-3-2 0,-3-1 0,-4-2-38,29 14 1,-6-4 0,-4-2 0,-4-1-1,-3-2 1,-2-1 0,-1-1 0,-1 0 0,0 1-1,1 0 1,2 2 0,3 1 0,4 2-1,3 2 26,-16-7 0,2 1 0,3 1 1,1 1-1,2 0 0,1 2 1,1 0-1,1 1 0,1 1 1,1-1-1,-1 1 0,1 1 1,-1-1-1,0 0 0,-1 0 1,-1-1-1,-1 1 0,-1-1 1,-3-1-1,-1-1 0,-2 0 0,-3-1-21,14 7 0,-2 0 1,-2-1-1,-1 0 1,-2 0-1,-1 0 1,-1-1-1,-2 0 1,0-1-1,0 0 1,-2 0-1,0-1 1,0 0-1,-1 0 0,0-1-16,8 5 0,-3-3 0,-1 0 0,-3-1 0,0-1 0,0 1 0,0-1 0,1 2 0,2 0 0,3 2 0,3 2 0,4 1 32,-16-8 1,3 2 0,3 2 0,3 1 0,2 2 0,2 1-1,2 0 1,0 1 0,1 1 0,0-1 0,0 1 0,0-1 0,-2-1-1,-1-1 1,-2 0 0,-2-2 0,-2-2 0,-4-2 0,-3-1-1,-4-3-49,21 11 1,-6-4 0,-4-2-1,-4-3 1,-2-1 0,0-1-1,0 1 1,2 1 0,3 2-1,4 2 28,-8-4 1,4 2 0,2 1 0,2 2-1,2 1 1,0 0 0,1 0 0,-1-1 0,-1 0-1,-1-1 1,-3-2 0,-3-3 0,-4-1-1,-4-4-70,23 11 1,-4-5-1,-5-2 1,-4-3-1,-1-1 1,-3 0-1,0 1-56,15 8 0,-4-1 1,-2-1-1,-1 0 0,1-2 0,2 0 0,3-1 1,-1-1-1,-8-3 0,-12-3 287,11 6 1,-13-5-1,-13-8 1,-18-7 0,-35-14-1</inkml:trace>
</inkml:ink>
</file>

<file path=ppt/ink/ink3.xml><?xml version="1.0" encoding="utf-8"?>
<inkml:ink xmlns:inkml="http://www.w3.org/2003/InkML">
  <inkml:definitions>
    <inkml:context xml:id="ctx0">
      <inkml:inkSource xml:id="inkSrc0">
        <inkml:traceFormat>
          <inkml:channel name="X" type="integer" min="-2" max="2" units="cm"/>
          <inkml:channel name="Y" type="integer" min="-2" max="2"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05:38"/>
    </inkml:context>
    <inkml:brush xml:id="br0">
      <inkml:brushProperty name="width" value="0.35" units="cm"/>
      <inkml:brushProperty name="height" value="0.35" units="cm"/>
      <inkml:brushProperty name="color" value="#FFFFFF"/>
    </inkml:brush>
  </inkml:definitions>
  <inkml:trace contextRef="#ctx0" brushRef="#br0">1 1 24575,'59'34'0,"1"-1"0,-2 6 0,5 4 0,-2-1 0,10 6 0,7 5-197,-21-16 0,6 5 1,6 3-1,6 2 0,5 4 98,-13-10 1,6 3 0,5 3-1,4 2 1,2 1 0,2 1-1,-1-1 1,-1 0 0,-4-3-1,-4-2-42,12 6 1,-6-2-1,-2-2 1,0 0-1,1 0 1,4 3-1,6 3 59,-18-10 0,4 1 0,3 2 0,2 2 0,1 0 0,2 1 0,1 1 0,-1-1 0,0 1 0,-1-1 0,-2 0 0,-2-2-17,8 6 1,1 1 0,-1 0-1,0 1 1,-1-2 0,-2 0-1,-1-1 1,-3-2 0,-2-2-1,-4-3-65,14 8 0,-8-6 0,-4-2 0,2 0 0,4 4 0,11 6 88,-22-12 0,7 5 1,6 4-1,4 2 0,3 3 1,2 0-1,-1 1 1,0-1-1,-3-3 0,-5-2 1,-4-4-1,-8-5 0,-8-5-170,30 15 0,-16-12 0,-2-1 0,13 7 136,-22-10 1,7 5 0,6 4 0,2 1-1,2 0 1,-1 0 0,-1-2 0,-6-4-1,-4-5-87,14 6 0,-6-5 1,-3-4-1,0-1 0,3 2 0,3 0 0,0 1 1,1-1-1,2-1 0,5 1 56,-11-5 1,5 1-1,3 0 1,0-1-1,-1-1 1,-4-1-1,-5-3-105,20 4 0,-7-3 0,-2-2 0,3 0 49,-13-4 0,2 0 1,0 0-1,-2-1 0,-4 0-120,28 6 1,-6 1 0,-11-4 316,-13-4 0,-3 1 327,5 3 1,5 3 0,-9 0 163,-18 1 1,-4-1-1,5-3 1,-2 1-1,-6 5 1,-6-3 491,0-7-492,28 12 1,3 0 491,-4-9-492,-7-2 1,-4-2-247,-16-9 1,-24-7 0,-9 0 0</inkml:trace>
</inkml:ink>
</file>

<file path=ppt/ink/ink4.xml><?xml version="1.0" encoding="utf-8"?>
<inkml:ink xmlns:inkml="http://www.w3.org/2003/InkML">
  <inkml:definitions>
    <inkml:context xml:id="ctx0">
      <inkml:inkSource xml:id="inkSrc0">
        <inkml:traceFormat>
          <inkml:channel name="X" type="integer" min="-2" max="2" units="cm"/>
          <inkml:channel name="Y" type="integer" min="-2" max="2"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05:51"/>
    </inkml:context>
    <inkml:brush xml:id="br0">
      <inkml:brushProperty name="width" value="0.35" units="cm"/>
      <inkml:brushProperty name="height" value="0.35" units="cm"/>
      <inkml:brushProperty name="color" value="#FFFFFF"/>
    </inkml:brush>
  </inkml:definitions>
  <inkml:trace contextRef="#ctx0" brushRef="#br0">1 1 24575,'35'10'0,"30"19"0,23 14 0,-1 0 0,-16-10 0,-1-1 0,10 5-164,-9-4 0,4 2 0,7 3 0,7 3 0,6 3 0,8 3 102,-33-16 1,5 2-1,5 3 1,5 1-1,3 2 1,3 0-1,2 2 1,2 1 0,1-1-1,0 1 1,0 0-1,-1-1 1,-2-1-1,-2 0 1,-3-2-1,-3-2-20,8 4 0,-5-2 0,-2-2 0,-3-1 0,0-1 0,-1 1 0,1 0 0,3 1 0,3 2 0,5 2 0,5 3 0,7 4 49,-34-16 0,4 3 0,3 1 0,3 2 1,3 1-1,3 2 0,3 0 0,1 2 1,2 1-1,2 0 0,2 2 0,0 0 1,1 0-1,1 0 0,1 1 0,-1 0 0,0 0 1,0-1-1,-1 1 0,0-1 0,-2-1 1,-2 0-1,0-1 0,-3-1 0,-2-1 1,-3-1-1,-2-1 0,-3-2 0,-3-1 0,-4-2-38,29 14 1,-6-4 0,-4-2 0,-4-1-1,-3-2 1,-2-1 0,-1-1 0,-1 0 0,0 1-1,1 0 1,2 2 0,3 1 0,4 2-1,3 2 26,-16-7 0,2 1 0,3 1 1,1 1-1,2 0 0,1 2 1,1 0-1,1 1 0,1 1 1,1-1-1,-1 1 0,1 1 1,-1-1-1,0 0 0,-1 0 1,-1-1-1,-1 1 0,-1-1 1,-3-1-1,-1-1 0,-2 0 0,-3-1-21,14 7 0,-2 0 1,-2-1-1,-1 0 1,-2 0-1,-1 0 1,-1-1-1,-2 0 1,0-1-1,0 0 1,-2 0-1,0-1 1,0 0-1,-1 0 0,0-1-16,8 5 0,-3-3 0,-1 0 0,-3-1 0,0-1 0,0 1 0,0-1 0,1 2 0,2 0 0,3 2 0,3 2 0,4 1 32,-16-8 1,3 2 0,3 2 0,3 1 0,2 2 0,2 1-1,2 0 1,0 1 0,1 1 0,0-1 0,0 1 0,0-1 0,-2-1-1,-1-1 1,-2 0 0,-2-2 0,-2-2 0,-4-2 0,-3-1-1,-4-3-49,21 11 1,-6-4 0,-4-2-1,-4-3 1,-2-1 0,0-1-1,0 1 1,2 1 0,3 2-1,4 2 28,-8-4 1,4 2 0,2 1 0,2 2-1,2 1 1,0 0 0,1 0 0,-1-1 0,-1 0-1,-1-1 1,-3-2 0,-3-3 0,-4-1-1,-4-4-70,23 11 1,-4-5-1,-5-2 1,-4-3-1,-1-1 1,-3 0-1,0 1-56,15 8 0,-4-1 1,-2-1-1,-1 0 0,1-2 0,2 0 0,3-1 1,-1-1-1,-8-3 0,-12-3 287,11 6 1,-13-5-1,-13-8 1,-18-7 0,-35-14-1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332708-0CA4-4B29-B746-9256937EDBFA}" type="datetimeFigureOut">
              <a:rPr lang="zh-CN" altLang="en-US" smtClean="0"/>
              <a:t>2024/3/11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9CC3AF-4C1E-4E9B-9AAF-1990AA68377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6.svg"/></Relationships>
</file>

<file path=ppt/slideLayouts/_rels/slideLayout147.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3" Type="http://schemas.openxmlformats.org/officeDocument/2006/relationships/image" Target="../media/image38.svg"/><Relationship Id="rId7" Type="http://schemas.openxmlformats.org/officeDocument/2006/relationships/image" Target="../media/image42.sv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Master" Target="../slideMasters/slideMaster1.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Layouts/_rels/slideLayout14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3" Type="http://schemas.openxmlformats.org/officeDocument/2006/relationships/image" Target="../media/image50.svg"/><Relationship Id="rId7" Type="http://schemas.openxmlformats.org/officeDocument/2006/relationships/image" Target="../media/image54.svg"/><Relationship Id="rId12" Type="http://schemas.openxmlformats.org/officeDocument/2006/relationships/image" Target="../media/image59.png"/><Relationship Id="rId2" Type="http://schemas.openxmlformats.org/officeDocument/2006/relationships/image" Target="../media/image49.png"/><Relationship Id="rId1" Type="http://schemas.openxmlformats.org/officeDocument/2006/relationships/slideMaster" Target="../slideMasters/slideMaster1.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sv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62.svg"/><Relationship Id="rId7" Type="http://schemas.openxmlformats.org/officeDocument/2006/relationships/image" Target="../media/image66.svg"/><Relationship Id="rId2" Type="http://schemas.openxmlformats.org/officeDocument/2006/relationships/image" Target="../media/image61.png"/><Relationship Id="rId1" Type="http://schemas.openxmlformats.org/officeDocument/2006/relationships/slideMaster" Target="../slideMasters/slideMaster1.xml"/><Relationship Id="rId6" Type="http://schemas.openxmlformats.org/officeDocument/2006/relationships/image" Target="../media/image65.png"/><Relationship Id="rId5" Type="http://schemas.openxmlformats.org/officeDocument/2006/relationships/image" Target="../media/image64.svg"/><Relationship Id="rId4" Type="http://schemas.openxmlformats.org/officeDocument/2006/relationships/image" Target="../media/image6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svg"/><Relationship Id="rId3" Type="http://schemas.openxmlformats.org/officeDocument/2006/relationships/image" Target="../media/image68.svg"/><Relationship Id="rId7" Type="http://schemas.openxmlformats.org/officeDocument/2006/relationships/image" Target="../media/image72.svg"/><Relationship Id="rId12" Type="http://schemas.openxmlformats.org/officeDocument/2006/relationships/image" Target="../media/image65.png"/><Relationship Id="rId2"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71.png"/><Relationship Id="rId11" Type="http://schemas.openxmlformats.org/officeDocument/2006/relationships/image" Target="../media/image64.svg"/><Relationship Id="rId5" Type="http://schemas.openxmlformats.org/officeDocument/2006/relationships/image" Target="../media/image70.svg"/><Relationship Id="rId10" Type="http://schemas.openxmlformats.org/officeDocument/2006/relationships/image" Target="../media/image63.png"/><Relationship Id="rId4" Type="http://schemas.openxmlformats.org/officeDocument/2006/relationships/image" Target="../media/image69.png"/><Relationship Id="rId9" Type="http://schemas.openxmlformats.org/officeDocument/2006/relationships/image" Target="../media/image62.svg"/></Relationships>
</file>

<file path=ppt/slideLayouts/_rels/slideLayout151.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54.svg"/><Relationship Id="rId3" Type="http://schemas.openxmlformats.org/officeDocument/2006/relationships/image" Target="../media/image74.svg"/><Relationship Id="rId7" Type="http://schemas.openxmlformats.org/officeDocument/2006/relationships/image" Target="../media/image77.svg"/><Relationship Id="rId12" Type="http://schemas.openxmlformats.org/officeDocument/2006/relationships/image" Target="../media/image53.png"/><Relationship Id="rId2" Type="http://schemas.openxmlformats.org/officeDocument/2006/relationships/image" Target="../media/image73.png"/><Relationship Id="rId16" Type="http://schemas.openxmlformats.org/officeDocument/2006/relationships/image" Target="../media/image58.svg"/><Relationship Id="rId1" Type="http://schemas.openxmlformats.org/officeDocument/2006/relationships/slideMaster" Target="../slideMasters/slideMaster1.xml"/><Relationship Id="rId6" Type="http://schemas.openxmlformats.org/officeDocument/2006/relationships/image" Target="../media/image55.png"/><Relationship Id="rId11" Type="http://schemas.openxmlformats.org/officeDocument/2006/relationships/image" Target="../media/image52.svg"/><Relationship Id="rId5" Type="http://schemas.openxmlformats.org/officeDocument/2006/relationships/image" Target="../media/image76.svg"/><Relationship Id="rId15" Type="http://schemas.openxmlformats.org/officeDocument/2006/relationships/image" Target="../media/image57.png"/><Relationship Id="rId10" Type="http://schemas.openxmlformats.org/officeDocument/2006/relationships/image" Target="../media/image51.png"/><Relationship Id="rId4" Type="http://schemas.openxmlformats.org/officeDocument/2006/relationships/image" Target="../media/image75.png"/><Relationship Id="rId9" Type="http://schemas.openxmlformats.org/officeDocument/2006/relationships/image" Target="../media/image79.svg"/><Relationship Id="rId14" Type="http://schemas.openxmlformats.org/officeDocument/2006/relationships/image" Target="../media/image56.sv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svg"/><Relationship Id="rId3" Type="http://schemas.openxmlformats.org/officeDocument/2006/relationships/image" Target="../media/image81.svg"/><Relationship Id="rId7" Type="http://schemas.openxmlformats.org/officeDocument/2006/relationships/image" Target="../media/image85.svg"/><Relationship Id="rId12" Type="http://schemas.openxmlformats.org/officeDocument/2006/relationships/image" Target="../media/image90.png"/><Relationship Id="rId17" Type="http://schemas.openxmlformats.org/officeDocument/2006/relationships/image" Target="../media/image95.svg"/><Relationship Id="rId2" Type="http://schemas.openxmlformats.org/officeDocument/2006/relationships/image" Target="../media/image80.png"/><Relationship Id="rId16" Type="http://schemas.openxmlformats.org/officeDocument/2006/relationships/image" Target="../media/image94.png"/><Relationship Id="rId1" Type="http://schemas.openxmlformats.org/officeDocument/2006/relationships/slideMaster" Target="../slideMasters/slideMaster1.xml"/><Relationship Id="rId6" Type="http://schemas.openxmlformats.org/officeDocument/2006/relationships/image" Target="../media/image84.png"/><Relationship Id="rId11" Type="http://schemas.openxmlformats.org/officeDocument/2006/relationships/image" Target="../media/image89.svg"/><Relationship Id="rId5" Type="http://schemas.openxmlformats.org/officeDocument/2006/relationships/image" Target="../media/image83.svg"/><Relationship Id="rId15" Type="http://schemas.openxmlformats.org/officeDocument/2006/relationships/image" Target="../media/image93.sv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svg"/><Relationship Id="rId14" Type="http://schemas.openxmlformats.org/officeDocument/2006/relationships/image" Target="../media/image92.pn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10.png"/><Relationship Id="rId7" Type="http://schemas.openxmlformats.org/officeDocument/2006/relationships/image" Target="../media/image11.jpeg"/><Relationship Id="rId12" Type="http://schemas.openxmlformats.org/officeDocument/2006/relationships/image" Target="../media/image97.png"/><Relationship Id="rId2" Type="http://schemas.openxmlformats.org/officeDocument/2006/relationships/customXml" Target="../ink/ink3.xml"/><Relationship Id="rId1" Type="http://schemas.openxmlformats.org/officeDocument/2006/relationships/slideMaster" Target="../slideMasters/slideMaster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11.png"/><Relationship Id="rId10" Type="http://schemas.openxmlformats.org/officeDocument/2006/relationships/image" Target="../media/image14.jpeg"/><Relationship Id="rId4" Type="http://schemas.openxmlformats.org/officeDocument/2006/relationships/customXml" Target="../ink/ink4.xml"/><Relationship Id="rId9" Type="http://schemas.openxmlformats.org/officeDocument/2006/relationships/image" Target="../media/image96.png"/></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10.pn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customXml" Target="../ink/ink1.xml"/><Relationship Id="rId1" Type="http://schemas.openxmlformats.org/officeDocument/2006/relationships/slideMaster" Target="../slideMasters/slideMaster1.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11.png"/><Relationship Id="rId10" Type="http://schemas.openxmlformats.org/officeDocument/2006/relationships/image" Target="../media/image14.jpeg"/><Relationship Id="rId4" Type="http://schemas.openxmlformats.org/officeDocument/2006/relationships/customXml" Target="../ink/ink2.xml"/><Relationship Id="rId9" Type="http://schemas.openxmlformats.org/officeDocument/2006/relationships/image" Target="../media/image13.png"/></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98.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99.svg"/><Relationship Id="rId7" Type="http://schemas.openxmlformats.org/officeDocument/2006/relationships/image" Target="../media/image101.svg"/><Relationship Id="rId2" Type="http://schemas.openxmlformats.org/officeDocument/2006/relationships/image" Target="../media/image29.png"/><Relationship Id="rId1" Type="http://schemas.openxmlformats.org/officeDocument/2006/relationships/slideMaster" Target="../slideMasters/slideMaster2.xml"/><Relationship Id="rId6" Type="http://schemas.openxmlformats.org/officeDocument/2006/relationships/image" Target="../media/image33.png"/><Relationship Id="rId5" Type="http://schemas.openxmlformats.org/officeDocument/2006/relationships/image" Target="../media/image100.svg"/><Relationship Id="rId4" Type="http://schemas.openxmlformats.org/officeDocument/2006/relationships/image" Target="../media/image31.png"/><Relationship Id="rId9" Type="http://schemas.openxmlformats.org/officeDocument/2006/relationships/image" Target="../media/image102.svg"/></Relationships>
</file>

<file path=ppt/slideLayouts/_rels/slideLayout30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108.svg"/><Relationship Id="rId3" Type="http://schemas.openxmlformats.org/officeDocument/2006/relationships/image" Target="../media/image103.svg"/><Relationship Id="rId7" Type="http://schemas.openxmlformats.org/officeDocument/2006/relationships/image" Target="../media/image105.sv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Master" Target="../slideMasters/slideMaster2.xml"/><Relationship Id="rId6" Type="http://schemas.openxmlformats.org/officeDocument/2006/relationships/image" Target="../media/image41.png"/><Relationship Id="rId11" Type="http://schemas.openxmlformats.org/officeDocument/2006/relationships/image" Target="../media/image107.svg"/><Relationship Id="rId5" Type="http://schemas.openxmlformats.org/officeDocument/2006/relationships/image" Target="../media/image104.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106.sv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13.svg"/><Relationship Id="rId3" Type="http://schemas.openxmlformats.org/officeDocument/2006/relationships/image" Target="../media/image109.svg"/><Relationship Id="rId7" Type="http://schemas.openxmlformats.org/officeDocument/2006/relationships/image" Target="../media/image111.svg"/><Relationship Id="rId12" Type="http://schemas.openxmlformats.org/officeDocument/2006/relationships/image" Target="../media/image59.png"/><Relationship Id="rId2" Type="http://schemas.openxmlformats.org/officeDocument/2006/relationships/image" Target="../media/image49.png"/><Relationship Id="rId1" Type="http://schemas.openxmlformats.org/officeDocument/2006/relationships/slideMaster" Target="../slideMasters/slideMaster2.xml"/><Relationship Id="rId6" Type="http://schemas.openxmlformats.org/officeDocument/2006/relationships/image" Target="../media/image53.png"/><Relationship Id="rId11" Type="http://schemas.openxmlformats.org/officeDocument/2006/relationships/image" Target="../media/image112.svg"/><Relationship Id="rId5" Type="http://schemas.openxmlformats.org/officeDocument/2006/relationships/image" Target="../media/image110.sv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svg"/></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62.svg"/><Relationship Id="rId7" Type="http://schemas.openxmlformats.org/officeDocument/2006/relationships/image" Target="../media/image66.svg"/><Relationship Id="rId2" Type="http://schemas.openxmlformats.org/officeDocument/2006/relationships/image" Target="../media/image61.png"/><Relationship Id="rId1" Type="http://schemas.openxmlformats.org/officeDocument/2006/relationships/slideMaster" Target="../slideMasters/slideMaster2.xml"/><Relationship Id="rId6" Type="http://schemas.openxmlformats.org/officeDocument/2006/relationships/image" Target="../media/image65.png"/><Relationship Id="rId5" Type="http://schemas.openxmlformats.org/officeDocument/2006/relationships/image" Target="../media/image64.svg"/><Relationship Id="rId4" Type="http://schemas.openxmlformats.org/officeDocument/2006/relationships/image" Target="../media/image63.png"/></Relationships>
</file>

<file path=ppt/slideLayouts/_rels/slideLayout312.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svg"/><Relationship Id="rId3" Type="http://schemas.openxmlformats.org/officeDocument/2006/relationships/image" Target="../media/image68.svg"/><Relationship Id="rId7" Type="http://schemas.openxmlformats.org/officeDocument/2006/relationships/image" Target="../media/image72.svg"/><Relationship Id="rId12" Type="http://schemas.openxmlformats.org/officeDocument/2006/relationships/image" Target="../media/image65.png"/><Relationship Id="rId2" Type="http://schemas.openxmlformats.org/officeDocument/2006/relationships/image" Target="../media/image67.png"/><Relationship Id="rId1" Type="http://schemas.openxmlformats.org/officeDocument/2006/relationships/slideMaster" Target="../slideMasters/slideMaster2.xml"/><Relationship Id="rId6" Type="http://schemas.openxmlformats.org/officeDocument/2006/relationships/image" Target="../media/image71.png"/><Relationship Id="rId11" Type="http://schemas.openxmlformats.org/officeDocument/2006/relationships/image" Target="../media/image64.svg"/><Relationship Id="rId5" Type="http://schemas.openxmlformats.org/officeDocument/2006/relationships/image" Target="../media/image70.svg"/><Relationship Id="rId10" Type="http://schemas.openxmlformats.org/officeDocument/2006/relationships/image" Target="../media/image63.png"/><Relationship Id="rId4" Type="http://schemas.openxmlformats.org/officeDocument/2006/relationships/image" Target="../media/image69.png"/><Relationship Id="rId9" Type="http://schemas.openxmlformats.org/officeDocument/2006/relationships/image" Target="../media/image62.svg"/></Relationships>
</file>

<file path=ppt/slideLayouts/_rels/slideLayout313.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111.svg"/><Relationship Id="rId3" Type="http://schemas.openxmlformats.org/officeDocument/2006/relationships/image" Target="../media/image114.svg"/><Relationship Id="rId7" Type="http://schemas.openxmlformats.org/officeDocument/2006/relationships/image" Target="../media/image56.svg"/><Relationship Id="rId12" Type="http://schemas.openxmlformats.org/officeDocument/2006/relationships/image" Target="../media/image53.png"/><Relationship Id="rId2" Type="http://schemas.openxmlformats.org/officeDocument/2006/relationships/image" Target="../media/image73.png"/><Relationship Id="rId1" Type="http://schemas.openxmlformats.org/officeDocument/2006/relationships/slideMaster" Target="../slideMasters/slideMaster2.xml"/><Relationship Id="rId6" Type="http://schemas.openxmlformats.org/officeDocument/2006/relationships/image" Target="../media/image55.png"/><Relationship Id="rId11" Type="http://schemas.openxmlformats.org/officeDocument/2006/relationships/image" Target="../media/image110.svg"/><Relationship Id="rId5" Type="http://schemas.openxmlformats.org/officeDocument/2006/relationships/image" Target="../media/image115.svg"/><Relationship Id="rId15" Type="http://schemas.openxmlformats.org/officeDocument/2006/relationships/image" Target="../media/image112.svg"/><Relationship Id="rId10" Type="http://schemas.openxmlformats.org/officeDocument/2006/relationships/image" Target="../media/image51.png"/><Relationship Id="rId4" Type="http://schemas.openxmlformats.org/officeDocument/2006/relationships/image" Target="../media/image75.png"/><Relationship Id="rId9" Type="http://schemas.openxmlformats.org/officeDocument/2006/relationships/image" Target="../media/image116.svg"/><Relationship Id="rId14" Type="http://schemas.openxmlformats.org/officeDocument/2006/relationships/image" Target="../media/image57.png"/></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2.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svg"/><Relationship Id="rId3" Type="http://schemas.openxmlformats.org/officeDocument/2006/relationships/image" Target="../media/image81.svg"/><Relationship Id="rId7" Type="http://schemas.openxmlformats.org/officeDocument/2006/relationships/image" Target="../media/image85.svg"/><Relationship Id="rId12" Type="http://schemas.openxmlformats.org/officeDocument/2006/relationships/image" Target="../media/image90.png"/><Relationship Id="rId17" Type="http://schemas.openxmlformats.org/officeDocument/2006/relationships/image" Target="../media/image95.svg"/><Relationship Id="rId2" Type="http://schemas.openxmlformats.org/officeDocument/2006/relationships/image" Target="../media/image80.png"/><Relationship Id="rId16" Type="http://schemas.openxmlformats.org/officeDocument/2006/relationships/image" Target="../media/image94.png"/><Relationship Id="rId1" Type="http://schemas.openxmlformats.org/officeDocument/2006/relationships/slideMaster" Target="../slideMasters/slideMaster2.xml"/><Relationship Id="rId6" Type="http://schemas.openxmlformats.org/officeDocument/2006/relationships/image" Target="../media/image84.png"/><Relationship Id="rId11" Type="http://schemas.openxmlformats.org/officeDocument/2006/relationships/image" Target="../media/image118.svg"/><Relationship Id="rId5" Type="http://schemas.openxmlformats.org/officeDocument/2006/relationships/image" Target="../media/image117.svg"/><Relationship Id="rId15" Type="http://schemas.openxmlformats.org/officeDocument/2006/relationships/image" Target="../media/image119.sv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svg"/><Relationship Id="rId14" Type="http://schemas.openxmlformats.org/officeDocument/2006/relationships/image" Target="../media/image92.png"/></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内容 标准版式">
    <p:spTree>
      <p:nvGrpSpPr>
        <p:cNvPr id="1" name=""/>
        <p:cNvGrpSpPr/>
        <p:nvPr/>
      </p:nvGrpSpPr>
      <p:grpSpPr>
        <a:xfrm>
          <a:off x="0" y="0"/>
          <a:ext cx="0" cy="0"/>
          <a:chOff x="0" y="0"/>
          <a:chExt cx="0" cy="0"/>
        </a:xfrm>
      </p:grpSpPr>
      <p:sp>
        <p:nvSpPr>
          <p:cNvPr id="4" name="内容占位符 3"/>
          <p:cNvSpPr>
            <a:spLocks noGrp="1"/>
          </p:cNvSpPr>
          <p:nvPr>
            <p:ph sz="quarter" idx="28" hasCustomPrompt="1"/>
          </p:nvPr>
        </p:nvSpPr>
        <p:spPr>
          <a:xfrm>
            <a:off x="334963" y="1449388"/>
            <a:ext cx="11479212" cy="4679949"/>
          </a:xfrm>
          <a:prstGeom prst="rect">
            <a:avLst/>
          </a:prstGeom>
        </p:spPr>
        <p:txBody>
          <a:bodyPr lIns="0" tIns="0" rIns="0" bIns="0"/>
          <a:lstStyle>
            <a:lvl1pPr>
              <a:defRPr baseline="0">
                <a:latin typeface="Trebuchet MS" panose="020B0603020202020204" pitchFamily="34" charset="0"/>
                <a:ea typeface="微软雅黑" panose="020B0503020204020204" pitchFamily="34" charset="-122"/>
              </a:defRPr>
            </a:lvl1pPr>
            <a:lvl2pPr>
              <a:defRPr baseline="0"/>
            </a:lvl2pPr>
            <a:lvl3pPr>
              <a:defRPr baseline="0"/>
            </a:lvl3pPr>
            <a:lvl4pPr>
              <a:defRPr baseline="0"/>
            </a:lvl4pPr>
            <a:lvl5pPr>
              <a:defRPr baseline="0"/>
            </a:lvl5pPr>
          </a:lstStyle>
          <a:p>
            <a:pPr lvl="0"/>
            <a:r>
              <a:rPr lang="zh-CN" altLang="en-US" dirty="0"/>
              <a:t>输入说明文字或点击下方按钮插入其他信息</a:t>
            </a:r>
          </a:p>
        </p:txBody>
      </p:sp>
      <p:sp>
        <p:nvSpPr>
          <p:cNvPr id="6" name="日期占位符 5"/>
          <p:cNvSpPr>
            <a:spLocks noGrp="1"/>
          </p:cNvSpPr>
          <p:nvPr>
            <p:ph type="dt" sz="half" idx="29"/>
          </p:nvPr>
        </p:nvSpPr>
        <p:spPr/>
        <p:txBody>
          <a:bodyPr/>
          <a:lstStyle/>
          <a:p>
            <a:fld id="{9F607E3C-E2B5-4731-B6CF-B54878BFDD16}" type="datetime1">
              <a:rPr lang="zh-CN" altLang="en-US" smtClean="0"/>
              <a:t>2024/3/11</a:t>
            </a:fld>
            <a:endParaRPr lang="zh-CN" altLang="en-US"/>
          </a:p>
        </p:txBody>
      </p:sp>
      <p:sp>
        <p:nvSpPr>
          <p:cNvPr id="7" name="页脚占位符 6"/>
          <p:cNvSpPr>
            <a:spLocks noGrp="1"/>
          </p:cNvSpPr>
          <p:nvPr>
            <p:ph type="ftr" sz="quarter" idx="30"/>
          </p:nvPr>
        </p:nvSpPr>
        <p:spPr/>
        <p:txBody>
          <a:bodyPr/>
          <a:lstStyle/>
          <a:p>
            <a:r>
              <a:rPr lang="en-US"/>
              <a:t>kwm.com</a:t>
            </a:r>
            <a:endParaRPr lang="en-US" dirty="0"/>
          </a:p>
        </p:txBody>
      </p:sp>
      <p:sp>
        <p:nvSpPr>
          <p:cNvPr id="8" name="灯片编号占位符 7"/>
          <p:cNvSpPr>
            <a:spLocks noGrp="1"/>
          </p:cNvSpPr>
          <p:nvPr>
            <p:ph type="sldNum" sz="quarter" idx="31"/>
          </p:nvPr>
        </p:nvSpPr>
        <p:spPr/>
        <p:txBody>
          <a:bodyPr/>
          <a:lstStyle/>
          <a:p>
            <a:fld id="{4A2DC1BA-163F-3043-A1E4-C549CF365773}" type="slidenum">
              <a:rPr lang="en-US" smtClean="0"/>
              <a:t>‹#›</a:t>
            </a:fld>
            <a:endParaRPr lang="en-US" dirty="0"/>
          </a:p>
        </p:txBody>
      </p:sp>
      <p:sp>
        <p:nvSpPr>
          <p:cNvPr id="16" name="标题 2"/>
          <p:cNvSpPr>
            <a:spLocks noGrp="1"/>
          </p:cNvSpPr>
          <p:nvPr>
            <p:ph type="title" hasCustomPrompt="1"/>
          </p:nvPr>
        </p:nvSpPr>
        <p:spPr>
          <a:xfrm>
            <a:off x="341830" y="632599"/>
            <a:ext cx="11472345" cy="615553"/>
          </a:xfrm>
          <a:prstGeom prst="rect">
            <a:avLst/>
          </a:prstGeom>
        </p:spPr>
        <p:txBody>
          <a:bodyPr lIns="0" tIns="0" rIns="0" bIns="0">
            <a:noAutofit/>
          </a:bodyPr>
          <a:lstStyle>
            <a:lvl1pPr>
              <a:defRPr baseline="0"/>
            </a:lvl1pPr>
          </a:lstStyle>
          <a:p>
            <a:r>
              <a:rPr lang="zh-CN" altLang="en-US" dirty="0"/>
              <a:t>输入标题</a:t>
            </a:r>
          </a:p>
        </p:txBody>
      </p:sp>
      <p:cxnSp>
        <p:nvCxnSpPr>
          <p:cNvPr id="17" name="Straight Connector 12"/>
          <p:cNvCxnSpPr/>
          <p:nvPr userDrawn="1"/>
        </p:nvCxnSpPr>
        <p:spPr>
          <a:xfrm>
            <a:off x="341830" y="1269309"/>
            <a:ext cx="114723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2"/>
          <p:cNvSpPr>
            <a:spLocks noGrp="1"/>
          </p:cNvSpPr>
          <p:nvPr>
            <p:ph type="body" idx="14" hasCustomPrompt="1"/>
          </p:nvPr>
        </p:nvSpPr>
        <p:spPr>
          <a:xfrm>
            <a:off x="350743" y="239416"/>
            <a:ext cx="11463459"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CV page">
    <p:spTree>
      <p:nvGrpSpPr>
        <p:cNvPr id="1" name=""/>
        <p:cNvGrpSpPr/>
        <p:nvPr/>
      </p:nvGrpSpPr>
      <p:grpSpPr>
        <a:xfrm>
          <a:off x="0" y="0"/>
          <a:ext cx="0" cy="0"/>
          <a:chOff x="0" y="0"/>
          <a:chExt cx="0" cy="0"/>
        </a:xfrm>
      </p:grpSpPr>
      <p:sp>
        <p:nvSpPr>
          <p:cNvPr id="3" name="页脚占位符 2"/>
          <p:cNvSpPr>
            <a:spLocks noGrp="1"/>
          </p:cNvSpPr>
          <p:nvPr>
            <p:ph type="ftr" sz="quarter" idx="93"/>
          </p:nvPr>
        </p:nvSpPr>
        <p:spPr/>
        <p:txBody>
          <a:bodyPr/>
          <a:lstStyle/>
          <a:p>
            <a:r>
              <a:rPr lang="en-US"/>
              <a:t>kwm.com</a:t>
            </a:r>
            <a:endParaRPr lang="en-US" dirty="0"/>
          </a:p>
        </p:txBody>
      </p:sp>
      <p:sp>
        <p:nvSpPr>
          <p:cNvPr id="5" name="灯片编号占位符 4"/>
          <p:cNvSpPr>
            <a:spLocks noGrp="1"/>
          </p:cNvSpPr>
          <p:nvPr>
            <p:ph type="sldNum" sz="quarter" idx="94"/>
          </p:nvPr>
        </p:nvSpPr>
        <p:spPr/>
        <p:txBody>
          <a:bodyPr/>
          <a:lstStyle/>
          <a:p>
            <a:fld id="{4A2DC1BA-163F-3043-A1E4-C549CF365773}" type="slidenum">
              <a:rPr lang="en-US" smtClean="0"/>
              <a:t>‹#›</a:t>
            </a:fld>
            <a:endParaRPr lang="en-US" dirty="0"/>
          </a:p>
        </p:txBody>
      </p:sp>
      <p:sp>
        <p:nvSpPr>
          <p:cNvPr id="6" name="日期占位符 5"/>
          <p:cNvSpPr>
            <a:spLocks noGrp="1"/>
          </p:cNvSpPr>
          <p:nvPr>
            <p:ph type="dt" sz="half" idx="95"/>
          </p:nvPr>
        </p:nvSpPr>
        <p:spPr/>
        <p:txBody>
          <a:bodyPr/>
          <a:lstStyle/>
          <a:p>
            <a:fld id="{48F6D064-D405-4924-B4C6-3E18E1FBF75B}" type="datetime1">
              <a:rPr lang="zh-CN" altLang="en-US" smtClean="0"/>
              <a:t>2024/3/11</a:t>
            </a:fld>
            <a:endParaRPr lang="zh-CN" altLang="en-US"/>
          </a:p>
        </p:txBody>
      </p:sp>
      <p:sp>
        <p:nvSpPr>
          <p:cNvPr id="10" name="文本占位符 9"/>
          <p:cNvSpPr>
            <a:spLocks noGrp="1"/>
          </p:cNvSpPr>
          <p:nvPr>
            <p:ph type="body" sz="quarter" idx="98" hasCustomPrompt="1"/>
          </p:nvPr>
        </p:nvSpPr>
        <p:spPr>
          <a:xfrm>
            <a:off x="334963" y="2919413"/>
            <a:ext cx="11488737" cy="3463925"/>
          </a:xfrm>
          <a:solidFill>
            <a:schemeClr val="bg1">
              <a:lumMod val="95000"/>
            </a:schemeClr>
          </a:solidFill>
        </p:spPr>
        <p:txBody>
          <a:bodyPr lIns="91440" tIns="45720" rIns="91440" bIns="45720" numCol="2" spcCol="360000"/>
          <a:lstStyle>
            <a:lvl1pPr marL="0" marR="0" indent="0" algn="just" defTabSz="914400" rtl="0" eaLnBrk="1" fontAlgn="auto" latinLnBrk="0" hangingPunct="1">
              <a:lnSpc>
                <a:spcPct val="100000"/>
              </a:lnSpc>
              <a:spcBef>
                <a:spcPts val="0"/>
              </a:spcBef>
              <a:spcAft>
                <a:spcPts val="1200"/>
              </a:spcAft>
              <a:buClrTx/>
              <a:buSzTx/>
              <a:buFont typeface="Arial" panose="020B0604020202090204" pitchFamily="34" charset="0"/>
              <a:buNone/>
              <a:defRPr sz="1200" b="0" baseline="0">
                <a:solidFill>
                  <a:schemeClr val="tx1"/>
                </a:solidFill>
                <a:latin typeface="Trebuchet MS" panose="020B0603020202020204" pitchFamily="34" charset="0"/>
                <a:ea typeface="微软雅黑" panose="020B0503020204020204" pitchFamily="34" charset="-122"/>
              </a:defRPr>
            </a:lvl1pPr>
            <a:lvl2pPr>
              <a:defRPr sz="1200"/>
            </a:lvl2pPr>
            <a:lvl3pPr>
              <a:defRPr sz="1200"/>
            </a:lvl3pPr>
            <a:lvl4pPr>
              <a:defRPr sz="1200"/>
            </a:lvl4pPr>
            <a:lvl5pPr>
              <a:defRPr sz="1200"/>
            </a:lvl5pPr>
          </a:lstStyle>
          <a:p>
            <a:pPr lvl="0"/>
            <a:r>
              <a:rPr lang="zh-CN" altLang="en-US" dirty="0"/>
              <a:t>此处输入文字内容。两列文字。</a:t>
            </a:r>
            <a:endParaRPr lang="en-US" altLang="zh-CN" dirty="0"/>
          </a:p>
        </p:txBody>
      </p:sp>
      <p:sp>
        <p:nvSpPr>
          <p:cNvPr id="12" name="文本占位符 11"/>
          <p:cNvSpPr>
            <a:spLocks noGrp="1"/>
          </p:cNvSpPr>
          <p:nvPr>
            <p:ph type="body" sz="quarter" idx="99" hasCustomPrompt="1"/>
          </p:nvPr>
        </p:nvSpPr>
        <p:spPr>
          <a:xfrm>
            <a:off x="6223856" y="2794870"/>
            <a:ext cx="5590320" cy="0"/>
          </a:xfrm>
          <a:ln>
            <a:solidFill>
              <a:srgbClr val="000000"/>
            </a:solidFill>
          </a:ln>
        </p:spPr>
        <p:txBody>
          <a:bodyPr anchor="b"/>
          <a:lstStyle>
            <a:lvl1pPr>
              <a:lnSpc>
                <a:spcPct val="150000"/>
              </a:lnSpc>
              <a:spcAft>
                <a:spcPts val="600"/>
              </a:spcAft>
              <a:defRPr baseline="0">
                <a:solidFill>
                  <a:schemeClr val="accent1"/>
                </a:solidFill>
                <a:latin typeface="Trebuchet MS" panose="020B0603020202020204" pitchFamily="34" charset="0"/>
                <a:ea typeface="微软雅黑" panose="020B0503020204020204" pitchFamily="34" charset="-122"/>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ltLang="zh-CN" dirty="0"/>
              <a:t>“</a:t>
            </a:r>
            <a:r>
              <a:rPr lang="zh-CN" altLang="en-US" dirty="0"/>
              <a:t>评级机构获奖</a:t>
            </a:r>
            <a:r>
              <a:rPr lang="en-US" altLang="zh-CN" dirty="0"/>
              <a:t>/</a:t>
            </a:r>
            <a:r>
              <a:rPr lang="zh-CN" altLang="en-US" dirty="0"/>
              <a:t>评价</a:t>
            </a:r>
            <a:r>
              <a:rPr lang="en-US" altLang="zh-CN" dirty="0"/>
              <a:t>(</a:t>
            </a:r>
            <a:r>
              <a:rPr lang="zh-CN" altLang="en-US" dirty="0"/>
              <a:t>如有</a:t>
            </a:r>
            <a:r>
              <a:rPr lang="en-US" altLang="zh-CN" dirty="0"/>
              <a:t>)”</a:t>
            </a:r>
          </a:p>
        </p:txBody>
      </p:sp>
      <p:sp>
        <p:nvSpPr>
          <p:cNvPr id="22" name="Text Placeholder 27"/>
          <p:cNvSpPr>
            <a:spLocks noGrp="1"/>
          </p:cNvSpPr>
          <p:nvPr>
            <p:ph type="body" sz="quarter" idx="15" hasCustomPrompt="1"/>
          </p:nvPr>
        </p:nvSpPr>
        <p:spPr>
          <a:xfrm>
            <a:off x="2055875" y="2081960"/>
            <a:ext cx="3832168" cy="184666"/>
          </a:xfrm>
          <a:prstGeom prst="rect">
            <a:avLst/>
          </a:prstGeom>
        </p:spPr>
        <p:txBody>
          <a:bodyPr lIns="0" tIns="0" rIns="0" bIns="0">
            <a:noAutofit/>
          </a:bodyPr>
          <a:lstStyle>
            <a:lvl1pPr marL="0" indent="0">
              <a:spcAft>
                <a:spcPts val="0"/>
              </a:spcAft>
              <a:buNone/>
              <a:defRPr lang="en-GB" sz="1200" cap="none" spc="100" baseline="0" smtClean="0">
                <a:solidFill>
                  <a:schemeClr val="accent1"/>
                </a:solidFill>
                <a:effectLst/>
                <a:latin typeface="Trebuchet MS" panose="020B0603020202020204" pitchFamily="34" charset="0"/>
                <a:ea typeface="微软雅黑" panose="020B0503020204020204" pitchFamily="34" charset="-122"/>
              </a:defRPr>
            </a:lvl1pPr>
          </a:lstStyle>
          <a:p>
            <a:r>
              <a:rPr lang="zh-CN" altLang="en-US" dirty="0">
                <a:effectLst/>
                <a:latin typeface="Helvetica" pitchFamily="2" charset="0"/>
              </a:rPr>
              <a:t>部门或业务领域</a:t>
            </a:r>
            <a:endParaRPr lang="en-GB" dirty="0">
              <a:effectLst/>
              <a:latin typeface="Helvetica" pitchFamily="2" charset="0"/>
            </a:endParaRPr>
          </a:p>
        </p:txBody>
      </p:sp>
      <p:sp>
        <p:nvSpPr>
          <p:cNvPr id="23" name="Text Placeholder 27"/>
          <p:cNvSpPr>
            <a:spLocks noGrp="1"/>
          </p:cNvSpPr>
          <p:nvPr>
            <p:ph type="body" sz="quarter" idx="89" hasCustomPrompt="1"/>
          </p:nvPr>
        </p:nvSpPr>
        <p:spPr>
          <a:xfrm>
            <a:off x="2055875" y="1897294"/>
            <a:ext cx="3832168" cy="184666"/>
          </a:xfrm>
          <a:prstGeom prst="rect">
            <a:avLst/>
          </a:prstGeom>
        </p:spPr>
        <p:txBody>
          <a:bodyPr lIns="0" tIns="0" rIns="0" bIns="0" anchor="b">
            <a:noAutofit/>
          </a:bodyPr>
          <a:lstStyle>
            <a:lvl1pPr marL="0" indent="0">
              <a:spcAft>
                <a:spcPts val="0"/>
              </a:spcAft>
              <a:buNone/>
              <a:defRPr sz="1200" b="0" cap="all" spc="0" baseline="0">
                <a:ln>
                  <a:noFill/>
                </a:ln>
                <a:solidFill>
                  <a:schemeClr val="accent1"/>
                </a:solidFill>
                <a:latin typeface="Trebuchet MS" panose="020B0603020202020204" pitchFamily="34" charset="0"/>
                <a:ea typeface="微软雅黑" panose="020B0503020204020204" pitchFamily="34" charset="-122"/>
              </a:defRPr>
            </a:lvl1pPr>
          </a:lstStyle>
          <a:p>
            <a:pPr lvl="0"/>
            <a:r>
              <a:rPr lang="zh-CN" altLang="en-US" dirty="0"/>
              <a:t>职位，地点</a:t>
            </a:r>
            <a:endParaRPr lang="en-US" dirty="0"/>
          </a:p>
        </p:txBody>
      </p:sp>
      <p:sp>
        <p:nvSpPr>
          <p:cNvPr id="29" name="Text Placeholder 27"/>
          <p:cNvSpPr>
            <a:spLocks noGrp="1"/>
          </p:cNvSpPr>
          <p:nvPr>
            <p:ph type="body" sz="quarter" idx="90" hasCustomPrompt="1"/>
          </p:nvPr>
        </p:nvSpPr>
        <p:spPr>
          <a:xfrm>
            <a:off x="2055875" y="1565892"/>
            <a:ext cx="3832168" cy="269858"/>
          </a:xfrm>
          <a:prstGeom prst="rect">
            <a:avLst/>
          </a:prstGeom>
        </p:spPr>
        <p:txBody>
          <a:bodyPr anchor="ctr">
            <a:noAutofit/>
          </a:bodyPr>
          <a:lstStyle>
            <a:lvl1pPr marL="0" indent="0">
              <a:lnSpc>
                <a:spcPct val="150000"/>
              </a:lnSpc>
              <a:buNone/>
              <a:defRPr sz="1400" b="1" cap="all" spc="500" baseline="0">
                <a:ln>
                  <a:noFill/>
                </a:ln>
                <a:solidFill>
                  <a:schemeClr val="tx1"/>
                </a:solidFill>
                <a:latin typeface="Trebuchet MS" panose="020B0603020202020204" pitchFamily="34" charset="0"/>
                <a:ea typeface="微软雅黑" panose="020B0503020204020204" pitchFamily="34" charset="-122"/>
              </a:defRPr>
            </a:lvl1pPr>
          </a:lstStyle>
          <a:p>
            <a:pPr lvl="0"/>
            <a:r>
              <a:rPr lang="zh-CN" altLang="en-US" dirty="0"/>
              <a:t>姓名</a:t>
            </a:r>
            <a:endParaRPr lang="en-US" dirty="0"/>
          </a:p>
        </p:txBody>
      </p:sp>
      <p:sp>
        <p:nvSpPr>
          <p:cNvPr id="30" name="图片占位符 3"/>
          <p:cNvSpPr>
            <a:spLocks noGrp="1"/>
          </p:cNvSpPr>
          <p:nvPr>
            <p:ph type="pic" sz="quarter" idx="92" hasCustomPrompt="1"/>
          </p:nvPr>
        </p:nvSpPr>
        <p:spPr>
          <a:xfrm>
            <a:off x="468146" y="1525302"/>
            <a:ext cx="1260000" cy="1260000"/>
          </a:xfrm>
          <a:blipFill>
            <a:blip r:embed="rId2"/>
            <a:stretch>
              <a:fillRect/>
            </a:stretch>
          </a:blipFill>
        </p:spPr>
        <p:txBody>
          <a:bodyPr anchor="b"/>
          <a:lstStyle>
            <a:lvl1pPr>
              <a:defRPr sz="800" baseline="0">
                <a:latin typeface="Trebuchet MS" panose="020B0603020202020204" pitchFamily="34" charset="0"/>
                <a:ea typeface="微软雅黑" panose="020B0503020204020204" pitchFamily="34" charset="-122"/>
              </a:defRPr>
            </a:lvl1pPr>
          </a:lstStyle>
          <a:p>
            <a:r>
              <a:rPr lang="zh-CN" altLang="en-US" dirty="0"/>
              <a:t>使用头像照，可访问</a:t>
            </a:r>
            <a:r>
              <a:rPr lang="en-US" altLang="zh-CN" dirty="0"/>
              <a:t>KWMSlide</a:t>
            </a:r>
            <a:r>
              <a:rPr lang="zh-CN" altLang="en-US" dirty="0"/>
              <a:t>图片库输入合伙人姓名获取</a:t>
            </a:r>
          </a:p>
        </p:txBody>
      </p:sp>
      <p:cxnSp>
        <p:nvCxnSpPr>
          <p:cNvPr id="31" name="Straight Connector 22"/>
          <p:cNvCxnSpPr/>
          <p:nvPr userDrawn="1"/>
        </p:nvCxnSpPr>
        <p:spPr bwMode="auto">
          <a:xfrm>
            <a:off x="334665" y="2799026"/>
            <a:ext cx="5602985" cy="0"/>
          </a:xfrm>
          <a:prstGeom prst="line">
            <a:avLst/>
          </a:prstGeom>
          <a:noFill/>
          <a:ln w="12700" algn="ctr">
            <a:solidFill>
              <a:srgbClr val="24282B"/>
            </a:solidFill>
            <a:miter lim="800000"/>
          </a:ln>
          <a:extLst>
            <a:ext uri="{909E8E84-426E-40DD-AFC4-6F175D3DCCD1}">
              <a14:hiddenFill xmlns:a14="http://schemas.microsoft.com/office/drawing/2010/main">
                <a:noFill/>
              </a14:hiddenFill>
            </a:ext>
          </a:extLst>
        </p:spPr>
      </p:cxnSp>
      <p:sp>
        <p:nvSpPr>
          <p:cNvPr id="32" name="Text Placeholder 27"/>
          <p:cNvSpPr>
            <a:spLocks noGrp="1"/>
          </p:cNvSpPr>
          <p:nvPr>
            <p:ph type="body" sz="quarter" idx="96" hasCustomPrompt="1"/>
          </p:nvPr>
        </p:nvSpPr>
        <p:spPr>
          <a:xfrm>
            <a:off x="2568759" y="2356187"/>
            <a:ext cx="3304503" cy="184666"/>
          </a:xfrm>
          <a:prstGeom prst="rect">
            <a:avLst/>
          </a:prstGeom>
        </p:spPr>
        <p:txBody>
          <a:bodyPr lIns="0" tIns="0" rIns="0" bIns="0">
            <a:noAutofit/>
          </a:bodyPr>
          <a:lstStyle>
            <a:lvl1pPr marL="0" indent="0">
              <a:spcAft>
                <a:spcPts val="0"/>
              </a:spcAft>
              <a:buNone/>
              <a:defRPr lang="en-GB" sz="1200" cap="none" spc="100" baseline="0" smtClean="0">
                <a:solidFill>
                  <a:schemeClr val="tx1"/>
                </a:solidFill>
                <a:effectLst/>
                <a:latin typeface="Trebuchet MS" panose="020B0603020202020204" pitchFamily="34" charset="0"/>
                <a:ea typeface="微软雅黑" panose="020B0503020204020204" pitchFamily="34" charset="-122"/>
              </a:defRPr>
            </a:lvl1pPr>
          </a:lstStyle>
          <a:p>
            <a:r>
              <a:rPr lang="en-GB" dirty="0">
                <a:effectLst/>
                <a:latin typeface="Helvetica" pitchFamily="2" charset="0"/>
              </a:rPr>
              <a:t>+00 0000 0000</a:t>
            </a:r>
          </a:p>
        </p:txBody>
      </p:sp>
      <p:sp>
        <p:nvSpPr>
          <p:cNvPr id="34" name="Text Placeholder 27"/>
          <p:cNvSpPr>
            <a:spLocks noGrp="1"/>
          </p:cNvSpPr>
          <p:nvPr>
            <p:ph type="body" sz="quarter" idx="97" hasCustomPrompt="1"/>
          </p:nvPr>
        </p:nvSpPr>
        <p:spPr>
          <a:xfrm>
            <a:off x="2568758" y="2553175"/>
            <a:ext cx="3304503" cy="184666"/>
          </a:xfrm>
          <a:prstGeom prst="rect">
            <a:avLst/>
          </a:prstGeom>
        </p:spPr>
        <p:txBody>
          <a:bodyPr lIns="0" tIns="0" rIns="0" bIns="0">
            <a:noAutofit/>
          </a:bodyPr>
          <a:lstStyle>
            <a:lvl1pPr marL="0" indent="0">
              <a:spcAft>
                <a:spcPts val="0"/>
              </a:spcAft>
              <a:buNone/>
              <a:defRPr lang="en-GB" sz="1200" cap="none" spc="100" baseline="0" smtClean="0">
                <a:solidFill>
                  <a:schemeClr val="tx1"/>
                </a:solidFill>
                <a:effectLst/>
                <a:latin typeface="Trebuchet MS" panose="020B0603020202020204" pitchFamily="34" charset="0"/>
                <a:ea typeface="微软雅黑" panose="020B0503020204020204" pitchFamily="34" charset="-122"/>
              </a:defRPr>
            </a:lvl1pPr>
          </a:lstStyle>
          <a:p>
            <a:r>
              <a:rPr lang="en-US" altLang="zh-CN" dirty="0">
                <a:effectLst/>
                <a:latin typeface="Helvetica" pitchFamily="2" charset="0"/>
              </a:rPr>
              <a:t>xxxxxxxxxxxxxx@cn.kwm.com</a:t>
            </a:r>
            <a:endParaRPr lang="en-GB" altLang="zh-CN" dirty="0">
              <a:effectLst/>
              <a:latin typeface="Helvetica" pitchFamily="2" charset="0"/>
            </a:endParaRPr>
          </a:p>
        </p:txBody>
      </p:sp>
      <p:sp>
        <p:nvSpPr>
          <p:cNvPr id="35" name="文本框 34"/>
          <p:cNvSpPr txBox="1"/>
          <p:nvPr userDrawn="1"/>
        </p:nvSpPr>
        <p:spPr>
          <a:xfrm>
            <a:off x="2050926" y="2354377"/>
            <a:ext cx="204568" cy="184666"/>
          </a:xfrm>
          <a:prstGeom prst="rect">
            <a:avLst/>
          </a:prstGeom>
          <a:noFill/>
        </p:spPr>
        <p:txBody>
          <a:bodyPr wrap="none" lIns="0" tIns="0" rIns="0" bIns="0" rtlCol="0">
            <a:noAutofit/>
          </a:bodyPr>
          <a:lstStyle/>
          <a:p>
            <a:r>
              <a:rPr lang="zh-CN" altLang="en-US" sz="1200" baseline="0" dirty="0">
                <a:solidFill>
                  <a:schemeClr val="accent1"/>
                </a:solidFill>
                <a:latin typeface="Trebuchet MS" panose="020B0603020202020204" pitchFamily="34" charset="0"/>
                <a:ea typeface="微软雅黑" panose="020B0503020204020204" pitchFamily="34" charset="-122"/>
              </a:rPr>
              <a:t>电话</a:t>
            </a:r>
          </a:p>
        </p:txBody>
      </p:sp>
      <p:sp>
        <p:nvSpPr>
          <p:cNvPr id="36" name="文本框 35"/>
          <p:cNvSpPr txBox="1"/>
          <p:nvPr userDrawn="1"/>
        </p:nvSpPr>
        <p:spPr>
          <a:xfrm>
            <a:off x="2050926" y="2539043"/>
            <a:ext cx="204568" cy="184666"/>
          </a:xfrm>
          <a:prstGeom prst="rect">
            <a:avLst/>
          </a:prstGeom>
          <a:noFill/>
        </p:spPr>
        <p:txBody>
          <a:bodyPr wrap="none" lIns="0" tIns="0" rIns="0" bIns="0" rtlCol="0">
            <a:noAutofit/>
          </a:bodyPr>
          <a:lstStyle/>
          <a:p>
            <a:r>
              <a:rPr lang="zh-CN" altLang="en-US" sz="1200" baseline="0" dirty="0">
                <a:solidFill>
                  <a:schemeClr val="accent1"/>
                </a:solidFill>
                <a:latin typeface="Trebuchet MS" panose="020B0603020202020204" pitchFamily="34" charset="0"/>
                <a:ea typeface="微软雅黑" panose="020B0503020204020204" pitchFamily="34" charset="-122"/>
              </a:rPr>
              <a:t>邮箱</a:t>
            </a:r>
          </a:p>
        </p:txBody>
      </p:sp>
      <p:sp>
        <p:nvSpPr>
          <p:cNvPr id="19" name="标题 2"/>
          <p:cNvSpPr>
            <a:spLocks noGrp="1"/>
          </p:cNvSpPr>
          <p:nvPr>
            <p:ph type="title" hasCustomPrompt="1"/>
          </p:nvPr>
        </p:nvSpPr>
        <p:spPr>
          <a:xfrm>
            <a:off x="341830" y="632599"/>
            <a:ext cx="11472345" cy="615553"/>
          </a:xfrm>
          <a:prstGeom prst="rect">
            <a:avLst/>
          </a:prstGeom>
        </p:spPr>
        <p:txBody>
          <a:bodyPr lIns="0" tIns="0" rIns="0" bIns="0">
            <a:noAutofit/>
          </a:bodyPr>
          <a:lstStyle>
            <a:lvl1pPr>
              <a:defRPr baseline="0"/>
            </a:lvl1pPr>
          </a:lstStyle>
          <a:p>
            <a:r>
              <a:rPr lang="zh-CN" altLang="en-US" dirty="0"/>
              <a:t>输入标题</a:t>
            </a:r>
          </a:p>
        </p:txBody>
      </p:sp>
      <p:cxnSp>
        <p:nvCxnSpPr>
          <p:cNvPr id="20" name="Straight Connector 12"/>
          <p:cNvCxnSpPr/>
          <p:nvPr userDrawn="1"/>
        </p:nvCxnSpPr>
        <p:spPr>
          <a:xfrm>
            <a:off x="341830" y="1269309"/>
            <a:ext cx="114723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p:cNvSpPr>
            <a:spLocks noGrp="1"/>
          </p:cNvSpPr>
          <p:nvPr>
            <p:ph type="body" idx="14" hasCustomPrompt="1"/>
          </p:nvPr>
        </p:nvSpPr>
        <p:spPr>
          <a:xfrm>
            <a:off x="350743" y="239416"/>
            <a:ext cx="11463459"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Navigation slide_2">
    <p:spTree>
      <p:nvGrpSpPr>
        <p:cNvPr id="1" name=""/>
        <p:cNvGrpSpPr/>
        <p:nvPr/>
      </p:nvGrpSpPr>
      <p:grpSpPr>
        <a:xfrm>
          <a:off x="0" y="0"/>
          <a:ext cx="0" cy="0"/>
          <a:chOff x="0" y="0"/>
          <a:chExt cx="0" cy="0"/>
        </a:xfrm>
      </p:grpSpPr>
      <p:sp>
        <p:nvSpPr>
          <p:cNvPr id="42" name="Text Placeholder 8"/>
          <p:cNvSpPr>
            <a:spLocks noGrp="1"/>
          </p:cNvSpPr>
          <p:nvPr>
            <p:ph type="body" sz="quarter" idx="47" hasCustomPrompt="1"/>
          </p:nvPr>
        </p:nvSpPr>
        <p:spPr>
          <a:xfrm>
            <a:off x="5812034"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43" name="Text Placeholder 8"/>
          <p:cNvSpPr>
            <a:spLocks noGrp="1"/>
          </p:cNvSpPr>
          <p:nvPr>
            <p:ph type="body" sz="quarter" idx="48" hasCustomPrompt="1"/>
          </p:nvPr>
        </p:nvSpPr>
        <p:spPr>
          <a:xfrm>
            <a:off x="7154697"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60" name="Text Placeholder 8"/>
          <p:cNvSpPr>
            <a:spLocks noGrp="1"/>
          </p:cNvSpPr>
          <p:nvPr>
            <p:ph type="body" sz="quarter" idx="49" hasCustomPrompt="1"/>
          </p:nvPr>
        </p:nvSpPr>
        <p:spPr>
          <a:xfrm>
            <a:off x="8497361"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61" name="Text Placeholder 8"/>
          <p:cNvSpPr>
            <a:spLocks noGrp="1"/>
          </p:cNvSpPr>
          <p:nvPr>
            <p:ph type="body" sz="quarter" idx="50" hasCustomPrompt="1"/>
          </p:nvPr>
        </p:nvSpPr>
        <p:spPr>
          <a:xfrm>
            <a:off x="9840024"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44" name="Text Placeholder 24"/>
          <p:cNvSpPr>
            <a:spLocks noGrp="1"/>
          </p:cNvSpPr>
          <p:nvPr>
            <p:ph type="body" sz="quarter" idx="10" hasCustomPrompt="1"/>
          </p:nvPr>
        </p:nvSpPr>
        <p:spPr>
          <a:xfrm rot="2700000">
            <a:off x="323753" y="590451"/>
            <a:ext cx="116623" cy="11662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62" name="Text Placeholder 60"/>
          <p:cNvSpPr>
            <a:spLocks noGrp="1"/>
          </p:cNvSpPr>
          <p:nvPr>
            <p:ph type="body" sz="quarter" idx="26" hasCustomPrompt="1"/>
          </p:nvPr>
        </p:nvSpPr>
        <p:spPr>
          <a:xfrm>
            <a:off x="300037" y="384201"/>
            <a:ext cx="11424687" cy="89944"/>
          </a:xfrm>
          <a:prstGeom prst="rect">
            <a:avLst/>
          </a:prstGeom>
          <a:solidFill>
            <a:schemeClr val="accent4"/>
          </a:solidFill>
        </p:spPr>
        <p:txBody>
          <a:bodyPr anchor="ctr">
            <a:noAutofit/>
          </a:bodyPr>
          <a:lstStyle>
            <a:lvl1pPr>
              <a:defRPr baseline="0">
                <a:latin typeface="Trebuchet MS" panose="020B0603020202020204" pitchFamily="34" charset="0"/>
                <a:ea typeface="微软雅黑" panose="020B0503020204020204" pitchFamily="34" charset="-122"/>
              </a:defRPr>
            </a:lvl1pPr>
          </a:lstStyle>
          <a:p>
            <a:pPr lvl="0"/>
            <a:r>
              <a:rPr lang="en-GB" dirty="0"/>
              <a:t> </a:t>
            </a:r>
            <a:endParaRPr lang="en-US" dirty="0"/>
          </a:p>
        </p:txBody>
      </p:sp>
      <p:sp>
        <p:nvSpPr>
          <p:cNvPr id="19" name="Text Placeholder 24"/>
          <p:cNvSpPr>
            <a:spLocks noGrp="1"/>
          </p:cNvSpPr>
          <p:nvPr>
            <p:ph type="body" sz="quarter" idx="27" hasCustomPrompt="1"/>
          </p:nvPr>
        </p:nvSpPr>
        <p:spPr>
          <a:xfrm rot="2700000">
            <a:off x="1643268" y="590451"/>
            <a:ext cx="116623" cy="11662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21" name="Text Placeholder 24"/>
          <p:cNvSpPr>
            <a:spLocks noGrp="1"/>
          </p:cNvSpPr>
          <p:nvPr>
            <p:ph type="body" sz="quarter" idx="29" hasCustomPrompt="1"/>
          </p:nvPr>
        </p:nvSpPr>
        <p:spPr>
          <a:xfrm rot="2700000">
            <a:off x="2974355" y="590451"/>
            <a:ext cx="116623" cy="11662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23" name="Text Placeholder 24"/>
          <p:cNvSpPr>
            <a:spLocks noGrp="1"/>
          </p:cNvSpPr>
          <p:nvPr>
            <p:ph type="body" sz="quarter" idx="31" hasCustomPrompt="1"/>
          </p:nvPr>
        </p:nvSpPr>
        <p:spPr>
          <a:xfrm rot="2700000">
            <a:off x="4317019" y="590451"/>
            <a:ext cx="116623" cy="11662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26" name="Text Placeholder 24"/>
          <p:cNvSpPr>
            <a:spLocks noGrp="1"/>
          </p:cNvSpPr>
          <p:nvPr>
            <p:ph type="body" sz="quarter" idx="33" hasCustomPrompt="1"/>
          </p:nvPr>
        </p:nvSpPr>
        <p:spPr>
          <a:xfrm rot="2700000">
            <a:off x="5648107" y="590451"/>
            <a:ext cx="116623" cy="116623"/>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28" name="Text Placeholder 24"/>
          <p:cNvSpPr>
            <a:spLocks noGrp="1"/>
          </p:cNvSpPr>
          <p:nvPr>
            <p:ph type="body" sz="quarter" idx="35" hasCustomPrompt="1"/>
          </p:nvPr>
        </p:nvSpPr>
        <p:spPr>
          <a:xfrm rot="2700000">
            <a:off x="6967622" y="590451"/>
            <a:ext cx="116623" cy="11662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30" name="Text Placeholder 24"/>
          <p:cNvSpPr>
            <a:spLocks noGrp="1"/>
          </p:cNvSpPr>
          <p:nvPr>
            <p:ph type="body" sz="quarter" idx="37" hasCustomPrompt="1"/>
          </p:nvPr>
        </p:nvSpPr>
        <p:spPr>
          <a:xfrm rot="2700000">
            <a:off x="8298709" y="590451"/>
            <a:ext cx="116623" cy="11662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32" name="Text Placeholder 24"/>
          <p:cNvSpPr>
            <a:spLocks noGrp="1"/>
          </p:cNvSpPr>
          <p:nvPr>
            <p:ph type="body" sz="quarter" idx="39" hasCustomPrompt="1"/>
          </p:nvPr>
        </p:nvSpPr>
        <p:spPr>
          <a:xfrm rot="2700000">
            <a:off x="9641373" y="590451"/>
            <a:ext cx="116623" cy="11662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34" name="Text Placeholder 24"/>
          <p:cNvSpPr>
            <a:spLocks noGrp="1"/>
          </p:cNvSpPr>
          <p:nvPr>
            <p:ph type="body" sz="quarter" idx="41" hasCustomPrompt="1"/>
          </p:nvPr>
        </p:nvSpPr>
        <p:spPr>
          <a:xfrm rot="2700000">
            <a:off x="11007186" y="590451"/>
            <a:ext cx="116623" cy="11662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36" name="Text Placeholder 8"/>
          <p:cNvSpPr>
            <a:spLocks noGrp="1"/>
          </p:cNvSpPr>
          <p:nvPr>
            <p:ph type="body" sz="quarter" idx="43" hasCustomPrompt="1"/>
          </p:nvPr>
        </p:nvSpPr>
        <p:spPr>
          <a:xfrm>
            <a:off x="464530"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39" name="Text Placeholder 8"/>
          <p:cNvSpPr>
            <a:spLocks noGrp="1"/>
          </p:cNvSpPr>
          <p:nvPr>
            <p:ph type="body" sz="quarter" idx="44" hasCustomPrompt="1"/>
          </p:nvPr>
        </p:nvSpPr>
        <p:spPr>
          <a:xfrm>
            <a:off x="1807193"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40" name="Text Placeholder 8"/>
          <p:cNvSpPr>
            <a:spLocks noGrp="1"/>
          </p:cNvSpPr>
          <p:nvPr>
            <p:ph type="body" sz="quarter" idx="45" hasCustomPrompt="1"/>
          </p:nvPr>
        </p:nvSpPr>
        <p:spPr>
          <a:xfrm>
            <a:off x="3149857"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41" name="Text Placeholder 8"/>
          <p:cNvSpPr>
            <a:spLocks noGrp="1"/>
          </p:cNvSpPr>
          <p:nvPr>
            <p:ph type="body" sz="quarter" idx="46" hasCustomPrompt="1"/>
          </p:nvPr>
        </p:nvSpPr>
        <p:spPr>
          <a:xfrm>
            <a:off x="4492520"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63" name="Text Placeholder 8"/>
          <p:cNvSpPr>
            <a:spLocks noGrp="1"/>
          </p:cNvSpPr>
          <p:nvPr>
            <p:ph type="body" sz="quarter" idx="51" hasCustomPrompt="1"/>
          </p:nvPr>
        </p:nvSpPr>
        <p:spPr>
          <a:xfrm>
            <a:off x="11171113"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4" name="日期占位符 3"/>
          <p:cNvSpPr>
            <a:spLocks noGrp="1"/>
          </p:cNvSpPr>
          <p:nvPr>
            <p:ph type="dt" sz="half" idx="52"/>
          </p:nvPr>
        </p:nvSpPr>
        <p:spPr/>
        <p:txBody>
          <a:bodyPr/>
          <a:lstStyle/>
          <a:p>
            <a:fld id="{B1C435F3-C87B-47BD-ACAA-429B92114014}" type="datetime1">
              <a:rPr lang="zh-CN" altLang="en-US" smtClean="0"/>
              <a:t>2024/3/11</a:t>
            </a:fld>
            <a:endParaRPr lang="zh-CN" altLang="en-US"/>
          </a:p>
        </p:txBody>
      </p:sp>
      <p:sp>
        <p:nvSpPr>
          <p:cNvPr id="5" name="页脚占位符 4"/>
          <p:cNvSpPr>
            <a:spLocks noGrp="1"/>
          </p:cNvSpPr>
          <p:nvPr>
            <p:ph type="ftr" sz="quarter" idx="53"/>
          </p:nvPr>
        </p:nvSpPr>
        <p:spPr/>
        <p:txBody>
          <a:bodyPr/>
          <a:lstStyle/>
          <a:p>
            <a:r>
              <a:rPr lang="en-US"/>
              <a:t>kwm.com</a:t>
            </a:r>
            <a:endParaRPr lang="en-US" dirty="0"/>
          </a:p>
        </p:txBody>
      </p:sp>
      <p:sp>
        <p:nvSpPr>
          <p:cNvPr id="6" name="灯片编号占位符 5"/>
          <p:cNvSpPr>
            <a:spLocks noGrp="1"/>
          </p:cNvSpPr>
          <p:nvPr>
            <p:ph type="sldNum" sz="quarter" idx="54"/>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演讲人">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023" y="1498330"/>
            <a:ext cx="6291805" cy="2480008"/>
          </a:xfrm>
          <a:prstGeom prst="rect">
            <a:avLst/>
          </a:prstGeom>
        </p:spPr>
        <p:txBody>
          <a:bodyPr tIns="0" rIns="0" bIns="0" anchor="ctr">
            <a:noAutofit/>
          </a:bodyPr>
          <a:lstStyle>
            <a:lvl1pPr>
              <a:lnSpc>
                <a:spcPct val="100000"/>
              </a:lnSpc>
              <a:defRPr sz="5000" baseline="0">
                <a:latin typeface="Trebuchet MS" panose="020B0603020202020204" pitchFamily="34" charset="0"/>
              </a:defRPr>
            </a:lvl1pPr>
          </a:lstStyle>
          <a:p>
            <a:r>
              <a:rPr lang="zh-CN" altLang="en-US" dirty="0"/>
              <a:t>输入标题</a:t>
            </a:r>
            <a:endParaRPr lang="en-US" dirty="0"/>
          </a:p>
        </p:txBody>
      </p:sp>
      <p:sp>
        <p:nvSpPr>
          <p:cNvPr id="29" name="Text Placeholder 3"/>
          <p:cNvSpPr>
            <a:spLocks noGrp="1"/>
          </p:cNvSpPr>
          <p:nvPr>
            <p:ph type="body" sz="half" idx="2" hasCustomPrompt="1"/>
          </p:nvPr>
        </p:nvSpPr>
        <p:spPr>
          <a:xfrm>
            <a:off x="347023" y="4395861"/>
            <a:ext cx="3932237" cy="277000"/>
          </a:xfrm>
          <a:prstGeom prst="rect">
            <a:avLst/>
          </a:prstGeom>
        </p:spPr>
        <p:txBody>
          <a:bodyPr>
            <a:noAutofit/>
          </a:bodyPr>
          <a:lstStyle>
            <a:lvl1pPr marL="0" indent="0">
              <a:buNone/>
              <a:defRPr sz="2000" cap="all" baseline="0">
                <a:latin typeface="Trebuchet MS" panose="020B0603020202020204" pitchFamily="34" charset="0"/>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演讲人</a:t>
            </a:r>
            <a:endParaRPr lang="en-GB" dirty="0"/>
          </a:p>
        </p:txBody>
      </p:sp>
      <p:sp>
        <p:nvSpPr>
          <p:cNvPr id="34" name="Text Placeholder 3"/>
          <p:cNvSpPr>
            <a:spLocks noGrp="1"/>
          </p:cNvSpPr>
          <p:nvPr>
            <p:ph type="body" sz="half" idx="14" hasCustomPrompt="1"/>
          </p:nvPr>
        </p:nvSpPr>
        <p:spPr>
          <a:xfrm>
            <a:off x="347023" y="5077602"/>
            <a:ext cx="3932237" cy="297242"/>
          </a:xfrm>
          <a:prstGeom prst="rect">
            <a:avLst/>
          </a:prstGeom>
        </p:spPr>
        <p:txBody>
          <a:bodyPr>
            <a:noAutofit/>
          </a:bodyPr>
          <a:lstStyle>
            <a:lvl1pPr marL="0" indent="0">
              <a:buNone/>
              <a:defRPr sz="2000" cap="none" baseline="0">
                <a:solidFill>
                  <a:schemeClr val="accent1"/>
                </a:solidFill>
                <a:latin typeface="Trebuchet MS" panose="020B0603020202020204" pitchFamily="34" charset="0"/>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职位，工作地点</a:t>
            </a:r>
            <a:endParaRPr lang="en-GB" dirty="0"/>
          </a:p>
        </p:txBody>
      </p:sp>
      <p:cxnSp>
        <p:nvCxnSpPr>
          <p:cNvPr id="11" name="Straight Connector 10"/>
          <p:cNvCxnSpPr/>
          <p:nvPr userDrawn="1"/>
        </p:nvCxnSpPr>
        <p:spPr>
          <a:xfrm>
            <a:off x="331076" y="6133702"/>
            <a:ext cx="114981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图片占位符 3"/>
          <p:cNvSpPr>
            <a:spLocks noGrp="1" noChangeAspect="1"/>
          </p:cNvSpPr>
          <p:nvPr>
            <p:ph type="pic" sz="quarter" idx="15" hasCustomPrompt="1"/>
          </p:nvPr>
        </p:nvSpPr>
        <p:spPr>
          <a:xfrm>
            <a:off x="7599362" y="1147763"/>
            <a:ext cx="3637597" cy="4988704"/>
          </a:xfrm>
          <a:blipFill dpi="0" rotWithShape="1">
            <a:blip r:embed="rId2"/>
            <a:srcRect/>
            <a:stretch>
              <a:fillRect/>
            </a:stretch>
          </a:blipFill>
        </p:spPr>
        <p:txBody>
          <a:bodyPr anchor="b"/>
          <a:lstStyle>
            <a:lvl1pPr>
              <a:defRPr sz="1600"/>
            </a:lvl1pPr>
          </a:lstStyle>
          <a:p>
            <a:r>
              <a:rPr lang="zh-CN" altLang="en-US" dirty="0"/>
              <a:t>使用半身照（可在</a:t>
            </a:r>
            <a:r>
              <a:rPr lang="en-US" altLang="zh-CN" dirty="0"/>
              <a:t>KWMSlide</a:t>
            </a:r>
            <a:r>
              <a:rPr lang="zh-CN" altLang="en-US" dirty="0"/>
              <a:t>图片库中输入合伙人姓名查找）</a:t>
            </a:r>
          </a:p>
        </p:txBody>
      </p:sp>
      <p:sp>
        <p:nvSpPr>
          <p:cNvPr id="6" name="日期占位符 5"/>
          <p:cNvSpPr>
            <a:spLocks noGrp="1"/>
          </p:cNvSpPr>
          <p:nvPr>
            <p:ph type="dt" sz="half" idx="16"/>
          </p:nvPr>
        </p:nvSpPr>
        <p:spPr/>
        <p:txBody>
          <a:bodyPr/>
          <a:lstStyle/>
          <a:p>
            <a:fld id="{1BCEC7AA-8D67-46A6-9B79-07385D8039F0}" type="datetime1">
              <a:rPr lang="zh-CN" altLang="en-US" smtClean="0"/>
              <a:t>2024/3/11</a:t>
            </a:fld>
            <a:endParaRPr lang="zh-CN" altLang="en-US"/>
          </a:p>
        </p:txBody>
      </p:sp>
      <p:sp>
        <p:nvSpPr>
          <p:cNvPr id="7" name="页脚占位符 6"/>
          <p:cNvSpPr>
            <a:spLocks noGrp="1"/>
          </p:cNvSpPr>
          <p:nvPr>
            <p:ph type="ftr" sz="quarter" idx="17"/>
          </p:nvPr>
        </p:nvSpPr>
        <p:spPr/>
        <p:txBody>
          <a:bodyPr/>
          <a:lstStyle/>
          <a:p>
            <a:r>
              <a:rPr lang="en-US"/>
              <a:t>kwm.com</a:t>
            </a:r>
            <a:endParaRPr lang="en-US" dirty="0"/>
          </a:p>
        </p:txBody>
      </p:sp>
      <p:sp>
        <p:nvSpPr>
          <p:cNvPr id="8" name="灯片编号占位符 7"/>
          <p:cNvSpPr>
            <a:spLocks noGrp="1"/>
          </p:cNvSpPr>
          <p:nvPr>
            <p:ph type="sldNum" sz="quarter" idx="18"/>
          </p:nvPr>
        </p:nvSpPr>
        <p:spPr/>
        <p:txBody>
          <a:bodyPr/>
          <a:lstStyle/>
          <a:p>
            <a:fld id="{4A2DC1BA-163F-3043-A1E4-C549CF365773}" type="slidenum">
              <a:rPr lang="en-US" smtClean="0"/>
              <a:t>‹#›</a:t>
            </a:fld>
            <a:endParaRPr lang="en-US" dirty="0"/>
          </a:p>
        </p:txBody>
      </p:sp>
      <p:sp>
        <p:nvSpPr>
          <p:cNvPr id="10" name="Text Placeholder 2"/>
          <p:cNvSpPr>
            <a:spLocks noGrp="1"/>
          </p:cNvSpPr>
          <p:nvPr>
            <p:ph type="body" idx="19"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人员信息 1人">
    <p:bg>
      <p:bgPr>
        <a:solidFill>
          <a:schemeClr val="tx2"/>
        </a:solidFill>
        <a:effectLst/>
      </p:bgPr>
    </p:bg>
    <p:spTree>
      <p:nvGrpSpPr>
        <p:cNvPr id="1" name=""/>
        <p:cNvGrpSpPr/>
        <p:nvPr/>
      </p:nvGrpSpPr>
      <p:grpSpPr>
        <a:xfrm>
          <a:off x="0" y="0"/>
          <a:ext cx="0" cy="0"/>
          <a:chOff x="0" y="0"/>
          <a:chExt cx="0" cy="0"/>
        </a:xfrm>
      </p:grpSpPr>
      <p:sp>
        <p:nvSpPr>
          <p:cNvPr id="13" name="Rectangle 12"/>
          <p:cNvSpPr/>
          <p:nvPr userDrawn="1"/>
        </p:nvSpPr>
        <p:spPr>
          <a:xfrm flipH="1">
            <a:off x="0" y="0"/>
            <a:ext cx="4991725"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2" name="Title 1"/>
          <p:cNvSpPr>
            <a:spLocks noGrp="1"/>
          </p:cNvSpPr>
          <p:nvPr>
            <p:ph type="title" hasCustomPrompt="1"/>
          </p:nvPr>
        </p:nvSpPr>
        <p:spPr>
          <a:xfrm>
            <a:off x="351504" y="1922242"/>
            <a:ext cx="4172872" cy="3015878"/>
          </a:xfrm>
          <a:prstGeom prst="rect">
            <a:avLst/>
          </a:prstGeom>
        </p:spPr>
        <p:txBody>
          <a:bodyPr>
            <a:noAutofit/>
          </a:bodyPr>
          <a:lstStyle>
            <a:lvl1pPr>
              <a:lnSpc>
                <a:spcPct val="150000"/>
              </a:lnSpc>
              <a:defRPr sz="4000" baseline="0">
                <a:latin typeface="Trebuchet MS" panose="020B0603020202020204" pitchFamily="34" charset="0"/>
              </a:defRPr>
            </a:lvl1pPr>
          </a:lstStyle>
          <a:p>
            <a:r>
              <a:rPr lang="zh-CN" altLang="en-US" dirty="0"/>
              <a:t>输入标题</a:t>
            </a:r>
            <a:endParaRPr lang="en-US" dirty="0"/>
          </a:p>
        </p:txBody>
      </p:sp>
      <p:sp>
        <p:nvSpPr>
          <p:cNvPr id="6" name="Content Placeholder 2"/>
          <p:cNvSpPr>
            <a:spLocks noGrp="1" noChangeAspect="1"/>
          </p:cNvSpPr>
          <p:nvPr>
            <p:ph idx="1" hasCustomPrompt="1"/>
          </p:nvPr>
        </p:nvSpPr>
        <p:spPr>
          <a:xfrm>
            <a:off x="5683142" y="1598855"/>
            <a:ext cx="2543433" cy="3488137"/>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nchor="b">
            <a:noAutofit/>
          </a:bodyPr>
          <a:lstStyle>
            <a:lvl1pPr marL="0" indent="0">
              <a:buNone/>
              <a:defRPr sz="1400" baseline="0">
                <a:solidFill>
                  <a:srgbClr val="FBFFFF"/>
                </a:solidFill>
                <a:latin typeface="Trebuchet MS" panose="020B0603020202020204" pitchFamily="34" charset="0"/>
                <a:ea typeface="微软雅黑" panose="020B0503020204020204" pitchFamily="34" charset="-122"/>
              </a:defRPr>
            </a:lvl1pPr>
          </a:lstStyle>
          <a:p>
            <a:r>
              <a:rPr lang="zh-CN" altLang="en-US" dirty="0"/>
              <a:t>使用半身照（可在</a:t>
            </a:r>
            <a:r>
              <a:rPr lang="en-US" altLang="zh-CN" dirty="0"/>
              <a:t>KWMSlide</a:t>
            </a:r>
            <a:r>
              <a:rPr lang="zh-CN" altLang="en-US" dirty="0"/>
              <a:t>图片库中输入合伙人姓名查找）</a:t>
            </a:r>
          </a:p>
        </p:txBody>
      </p:sp>
      <p:cxnSp>
        <p:nvCxnSpPr>
          <p:cNvPr id="15" name="Straight Connector 14"/>
          <p:cNvCxnSpPr/>
          <p:nvPr userDrawn="1"/>
        </p:nvCxnSpPr>
        <p:spPr>
          <a:xfrm>
            <a:off x="5336332" y="5106151"/>
            <a:ext cx="6468539" cy="0"/>
          </a:xfrm>
          <a:prstGeom prst="line">
            <a:avLst/>
          </a:prstGeom>
          <a:ln w="1270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356885" y="1922243"/>
            <a:ext cx="416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56885" y="4920560"/>
            <a:ext cx="416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27"/>
          <p:cNvSpPr>
            <a:spLocks noGrp="1"/>
          </p:cNvSpPr>
          <p:nvPr>
            <p:ph type="body" sz="quarter" idx="11" hasCustomPrompt="1"/>
          </p:nvPr>
        </p:nvSpPr>
        <p:spPr>
          <a:xfrm>
            <a:off x="8616137" y="3277274"/>
            <a:ext cx="2860432" cy="304547"/>
          </a:xfrm>
          <a:prstGeom prst="rect">
            <a:avLst/>
          </a:prstGeom>
        </p:spPr>
        <p:txBody>
          <a:bodyPr>
            <a:noAutofit/>
          </a:bodyPr>
          <a:lstStyle>
            <a:lvl1pPr marL="0" indent="0">
              <a:buNone/>
              <a:defRPr sz="1800" b="0" cap="all" spc="300" baseline="0">
                <a:ln>
                  <a:noFill/>
                </a:ln>
                <a:solidFill>
                  <a:schemeClr val="bg1"/>
                </a:solidFill>
                <a:latin typeface="Trebuchet MS" panose="020B0603020202020204" pitchFamily="34" charset="0"/>
                <a:ea typeface="微软雅黑" panose="020B0503020204020204" pitchFamily="34" charset="-122"/>
              </a:defRPr>
            </a:lvl1pPr>
          </a:lstStyle>
          <a:p>
            <a:pPr lvl="0"/>
            <a:r>
              <a:rPr lang="zh-CN" altLang="en-US" dirty="0"/>
              <a:t>职位</a:t>
            </a:r>
            <a:r>
              <a:rPr lang="en-US" altLang="zh-CN" dirty="0"/>
              <a:t>,</a:t>
            </a:r>
            <a:r>
              <a:rPr lang="zh-CN" altLang="en-US" dirty="0"/>
              <a:t>工作地点</a:t>
            </a:r>
            <a:endParaRPr lang="en-US" dirty="0"/>
          </a:p>
        </p:txBody>
      </p:sp>
      <p:sp>
        <p:nvSpPr>
          <p:cNvPr id="29" name="Text Placeholder 27"/>
          <p:cNvSpPr>
            <a:spLocks noGrp="1"/>
          </p:cNvSpPr>
          <p:nvPr>
            <p:ph type="body" sz="quarter" idx="12" hasCustomPrompt="1"/>
          </p:nvPr>
        </p:nvSpPr>
        <p:spPr>
          <a:xfrm>
            <a:off x="8626750" y="2064962"/>
            <a:ext cx="2884229" cy="993803"/>
          </a:xfrm>
          <a:prstGeom prst="rect">
            <a:avLst/>
          </a:prstGeom>
        </p:spPr>
        <p:txBody>
          <a:bodyPr anchor="ctr">
            <a:noAutofit/>
          </a:bodyPr>
          <a:lstStyle>
            <a:lvl1pPr marL="0" indent="0">
              <a:lnSpc>
                <a:spcPct val="150000"/>
              </a:lnSpc>
              <a:buNone/>
              <a:defRPr sz="3000" cap="all" spc="1000" baseline="0">
                <a:ln>
                  <a:solidFill>
                    <a:srgbClr val="FBFFFF"/>
                  </a:solidFill>
                </a:ln>
                <a:solidFill>
                  <a:srgbClr val="FBFFFF"/>
                </a:solidFill>
                <a:latin typeface="Trebuchet MS" panose="020B0603020202020204" pitchFamily="34" charset="0"/>
                <a:ea typeface="微软雅黑" panose="020B0503020204020204" pitchFamily="34" charset="-122"/>
              </a:defRPr>
            </a:lvl1pPr>
          </a:lstStyle>
          <a:p>
            <a:pPr lvl="0"/>
            <a:r>
              <a:rPr lang="zh-CN" altLang="en-US" dirty="0"/>
              <a:t>姓名</a:t>
            </a:r>
            <a:endParaRPr lang="en-US" dirty="0"/>
          </a:p>
        </p:txBody>
      </p:sp>
      <p:sp>
        <p:nvSpPr>
          <p:cNvPr id="32" name="Text Placeholder 27"/>
          <p:cNvSpPr>
            <a:spLocks noGrp="1"/>
          </p:cNvSpPr>
          <p:nvPr>
            <p:ph type="body" sz="quarter" idx="15" hasCustomPrompt="1"/>
          </p:nvPr>
        </p:nvSpPr>
        <p:spPr>
          <a:xfrm>
            <a:off x="9132322" y="4492889"/>
            <a:ext cx="2667021" cy="217141"/>
          </a:xfrm>
          <a:prstGeom prst="rect">
            <a:avLst/>
          </a:prstGeom>
        </p:spPr>
        <p:txBody>
          <a:bodyPr lIns="0" tIns="0" rIns="0" bIns="0" anchor="ctr">
            <a:noAutofit/>
          </a:bodyPr>
          <a:lstStyle>
            <a:lvl1pPr marL="0" indent="0" algn="l">
              <a:buNone/>
              <a:defRPr lang="en-GB" sz="1400" cap="none" spc="100" baseline="0" smtClean="0">
                <a:solidFill>
                  <a:srgbClr val="FBFFFF"/>
                </a:solidFill>
                <a:effectLst/>
                <a:latin typeface="Trebuchet MS" panose="020B0603020202020204" pitchFamily="34" charset="0"/>
                <a:ea typeface="微软雅黑" panose="020B0503020204020204" pitchFamily="34" charset="-122"/>
              </a:defRPr>
            </a:lvl1pPr>
          </a:lstStyle>
          <a:p>
            <a:r>
              <a:rPr lang="en-US" altLang="ko-KR" dirty="0">
                <a:effectLst/>
                <a:latin typeface="Helvetica" pitchFamily="2" charset="0"/>
              </a:rPr>
              <a:t>+00</a:t>
            </a:r>
            <a:r>
              <a:rPr lang="ko-KR" altLang="en-US" dirty="0">
                <a:effectLst/>
                <a:latin typeface="Helvetica" pitchFamily="2" charset="0"/>
              </a:rPr>
              <a:t> </a:t>
            </a:r>
            <a:r>
              <a:rPr lang="en-US" altLang="ko-KR" dirty="0">
                <a:effectLst/>
                <a:latin typeface="Helvetica" pitchFamily="2" charset="0"/>
              </a:rPr>
              <a:t>0000</a:t>
            </a:r>
            <a:r>
              <a:rPr lang="ko-KR" altLang="en-US" dirty="0">
                <a:effectLst/>
                <a:latin typeface="Helvetica" pitchFamily="2" charset="0"/>
              </a:rPr>
              <a:t> </a:t>
            </a:r>
            <a:r>
              <a:rPr lang="en-US" altLang="ko-KR" dirty="0">
                <a:effectLst/>
                <a:latin typeface="Helvetica" pitchFamily="2" charset="0"/>
              </a:rPr>
              <a:t>000</a:t>
            </a:r>
            <a:endParaRPr lang="en-GB" dirty="0">
              <a:effectLst/>
              <a:latin typeface="Helvetica" pitchFamily="2" charset="0"/>
            </a:endParaRPr>
          </a:p>
        </p:txBody>
      </p:sp>
      <p:sp>
        <p:nvSpPr>
          <p:cNvPr id="33" name="TextBox 32"/>
          <p:cNvSpPr txBox="1"/>
          <p:nvPr userDrawn="1"/>
        </p:nvSpPr>
        <p:spPr>
          <a:xfrm>
            <a:off x="8616137" y="4161308"/>
            <a:ext cx="681591" cy="215444"/>
          </a:xfrm>
          <a:prstGeom prst="rect">
            <a:avLst/>
          </a:prstGeom>
          <a:noFill/>
        </p:spPr>
        <p:txBody>
          <a:bodyPr wrap="square" lIns="0" tIns="0" rIns="0" bIns="0" rtlCol="0" anchor="ctr">
            <a:noAutofit/>
          </a:bodyPr>
          <a:lstStyle/>
          <a:p>
            <a:pPr algn="l"/>
            <a:r>
              <a:rPr lang="zh-CN" altLang="en-US" sz="1400" baseline="0" dirty="0">
                <a:solidFill>
                  <a:schemeClr val="bg1"/>
                </a:solidFill>
                <a:latin typeface="Trebuchet MS" panose="020B0603020202020204" pitchFamily="34" charset="0"/>
                <a:ea typeface="微软雅黑" panose="020B0503020204020204" pitchFamily="34" charset="-122"/>
              </a:rPr>
              <a:t>电话</a:t>
            </a:r>
            <a:endParaRPr lang="en-US" sz="1400" baseline="0" dirty="0">
              <a:solidFill>
                <a:schemeClr val="bg1"/>
              </a:solidFill>
              <a:latin typeface="Trebuchet MS" panose="020B0603020202020204" pitchFamily="34" charset="0"/>
              <a:ea typeface="微软雅黑" panose="020B0503020204020204" pitchFamily="34" charset="-122"/>
            </a:endParaRPr>
          </a:p>
        </p:txBody>
      </p:sp>
      <p:sp>
        <p:nvSpPr>
          <p:cNvPr id="34" name="TextBox 33"/>
          <p:cNvSpPr txBox="1"/>
          <p:nvPr userDrawn="1"/>
        </p:nvSpPr>
        <p:spPr>
          <a:xfrm>
            <a:off x="8616137" y="4492889"/>
            <a:ext cx="681591" cy="215444"/>
          </a:xfrm>
          <a:prstGeom prst="rect">
            <a:avLst/>
          </a:prstGeom>
          <a:noFill/>
        </p:spPr>
        <p:txBody>
          <a:bodyPr wrap="square" lIns="0" tIns="0" rIns="0" bIns="0" rtlCol="0" anchor="ctr">
            <a:noAutofit/>
          </a:bodyPr>
          <a:lstStyle/>
          <a:p>
            <a:pPr algn="l"/>
            <a:r>
              <a:rPr lang="zh-CN" altLang="en-US" sz="1400" baseline="0" dirty="0">
                <a:solidFill>
                  <a:schemeClr val="bg1"/>
                </a:solidFill>
                <a:latin typeface="Trebuchet MS" panose="020B0603020202020204" pitchFamily="34" charset="0"/>
                <a:ea typeface="微软雅黑" panose="020B0503020204020204" pitchFamily="34" charset="-122"/>
              </a:rPr>
              <a:t>手机</a:t>
            </a:r>
            <a:endParaRPr lang="en-US" sz="1400" baseline="0" dirty="0">
              <a:solidFill>
                <a:schemeClr val="bg1"/>
              </a:solidFill>
              <a:latin typeface="Trebuchet MS" panose="020B0603020202020204" pitchFamily="34" charset="0"/>
              <a:ea typeface="微软雅黑" panose="020B0503020204020204" pitchFamily="34" charset="-122"/>
            </a:endParaRPr>
          </a:p>
        </p:txBody>
      </p:sp>
      <p:sp>
        <p:nvSpPr>
          <p:cNvPr id="20" name="Text Placeholder 27"/>
          <p:cNvSpPr>
            <a:spLocks noGrp="1"/>
          </p:cNvSpPr>
          <p:nvPr>
            <p:ph type="body" sz="quarter" idx="19" hasCustomPrompt="1"/>
          </p:nvPr>
        </p:nvSpPr>
        <p:spPr>
          <a:xfrm>
            <a:off x="9132322" y="4161308"/>
            <a:ext cx="2667021" cy="217141"/>
          </a:xfrm>
          <a:prstGeom prst="rect">
            <a:avLst/>
          </a:prstGeom>
        </p:spPr>
        <p:txBody>
          <a:bodyPr lIns="0" tIns="0" rIns="0" bIns="0" anchor="ctr">
            <a:noAutofit/>
          </a:bodyPr>
          <a:lstStyle>
            <a:lvl1pPr marL="0" indent="0" algn="l">
              <a:buNone/>
              <a:defRPr lang="en-GB" sz="1400" cap="none" spc="100" baseline="0" smtClean="0">
                <a:solidFill>
                  <a:srgbClr val="FBFFFF"/>
                </a:solidFill>
                <a:effectLst/>
                <a:latin typeface="Trebuchet MS" panose="020B0603020202020204" pitchFamily="34" charset="0"/>
                <a:ea typeface="微软雅黑" panose="020B0503020204020204" pitchFamily="34" charset="-122"/>
              </a:defRPr>
            </a:lvl1pPr>
          </a:lstStyle>
          <a:p>
            <a:r>
              <a:rPr lang="en-US" altLang="ko-KR" dirty="0">
                <a:effectLst/>
                <a:latin typeface="Helvetica" pitchFamily="2" charset="0"/>
              </a:rPr>
              <a:t>+00</a:t>
            </a:r>
            <a:r>
              <a:rPr lang="ko-KR" altLang="en-US" dirty="0">
                <a:effectLst/>
                <a:latin typeface="Helvetica" pitchFamily="2" charset="0"/>
              </a:rPr>
              <a:t> </a:t>
            </a:r>
            <a:r>
              <a:rPr lang="en-US" altLang="ko-KR" dirty="0">
                <a:effectLst/>
                <a:latin typeface="Helvetica" pitchFamily="2" charset="0"/>
              </a:rPr>
              <a:t>0000</a:t>
            </a:r>
            <a:r>
              <a:rPr lang="ko-KR" altLang="en-US" dirty="0">
                <a:effectLst/>
                <a:latin typeface="Helvetica" pitchFamily="2" charset="0"/>
              </a:rPr>
              <a:t> </a:t>
            </a:r>
            <a:r>
              <a:rPr lang="en-US" altLang="ko-KR" dirty="0">
                <a:effectLst/>
                <a:latin typeface="Helvetica" pitchFamily="2" charset="0"/>
              </a:rPr>
              <a:t>000</a:t>
            </a:r>
            <a:endParaRPr lang="en-GB" dirty="0">
              <a:effectLst/>
              <a:latin typeface="Helvetica" pitchFamily="2" charset="0"/>
            </a:endParaRPr>
          </a:p>
        </p:txBody>
      </p:sp>
      <p:sp>
        <p:nvSpPr>
          <p:cNvPr id="25" name="Text Placeholder 27"/>
          <p:cNvSpPr>
            <a:spLocks noGrp="1"/>
          </p:cNvSpPr>
          <p:nvPr>
            <p:ph type="body" sz="quarter" idx="21" hasCustomPrompt="1"/>
          </p:nvPr>
        </p:nvSpPr>
        <p:spPr>
          <a:xfrm>
            <a:off x="8616137" y="3659014"/>
            <a:ext cx="2860432" cy="304547"/>
          </a:xfrm>
          <a:prstGeom prst="rect">
            <a:avLst/>
          </a:prstGeom>
        </p:spPr>
        <p:txBody>
          <a:bodyPr>
            <a:noAutofit/>
          </a:bodyPr>
          <a:lstStyle>
            <a:lvl1pPr marL="0" indent="0">
              <a:buNone/>
              <a:defRPr sz="1800" b="0" cap="none" spc="0" baseline="0">
                <a:ln>
                  <a:noFill/>
                </a:ln>
                <a:solidFill>
                  <a:schemeClr val="bg2"/>
                </a:solidFill>
                <a:latin typeface="Trebuchet MS" panose="020B0603020202020204" pitchFamily="34" charset="0"/>
                <a:ea typeface="微软雅黑" panose="020B0503020204020204" pitchFamily="34" charset="-122"/>
              </a:defRPr>
            </a:lvl1pPr>
          </a:lstStyle>
          <a:p>
            <a:pPr lvl="0"/>
            <a:r>
              <a:rPr lang="zh-CN" altLang="en-US" dirty="0"/>
              <a:t>部门</a:t>
            </a:r>
            <a:r>
              <a:rPr lang="en-US" altLang="zh-CN" dirty="0"/>
              <a:t>/</a:t>
            </a:r>
            <a:r>
              <a:rPr lang="zh-CN" altLang="en-US" dirty="0"/>
              <a:t>业务领域</a:t>
            </a:r>
            <a:endParaRPr lang="en-US" dirty="0"/>
          </a:p>
        </p:txBody>
      </p:sp>
      <p:sp>
        <p:nvSpPr>
          <p:cNvPr id="26" name="Text Placeholder 27"/>
          <p:cNvSpPr>
            <a:spLocks noGrp="1"/>
          </p:cNvSpPr>
          <p:nvPr>
            <p:ph type="body" sz="quarter" idx="22" hasCustomPrompt="1"/>
          </p:nvPr>
        </p:nvSpPr>
        <p:spPr>
          <a:xfrm>
            <a:off x="9137849" y="4825977"/>
            <a:ext cx="2667021" cy="217141"/>
          </a:xfrm>
          <a:prstGeom prst="rect">
            <a:avLst/>
          </a:prstGeom>
        </p:spPr>
        <p:txBody>
          <a:bodyPr lIns="0" tIns="0" rIns="0" bIns="0" anchor="ctr">
            <a:noAutofit/>
          </a:bodyPr>
          <a:lstStyle>
            <a:lvl1pPr marL="0" indent="0" algn="l">
              <a:buNone/>
              <a:defRPr lang="en-GB" sz="1400" cap="none" spc="100" baseline="0" smtClean="0">
                <a:solidFill>
                  <a:srgbClr val="FBFFFF"/>
                </a:solidFill>
                <a:effectLst/>
                <a:latin typeface="Trebuchet MS" panose="020B0603020202020204" pitchFamily="34" charset="0"/>
                <a:ea typeface="微软雅黑" panose="020B0503020204020204" pitchFamily="34" charset="-122"/>
              </a:defRPr>
            </a:lvl1pPr>
          </a:lstStyle>
          <a:p>
            <a:r>
              <a:rPr lang="en-US" altLang="ko-KR" dirty="0">
                <a:effectLst/>
                <a:latin typeface="Helvetica" pitchFamily="2" charset="0"/>
              </a:rPr>
              <a:t>xxxxxxx@cn.kwm.com</a:t>
            </a:r>
            <a:endParaRPr lang="en-GB" dirty="0">
              <a:effectLst/>
              <a:latin typeface="Helvetica" pitchFamily="2" charset="0"/>
            </a:endParaRPr>
          </a:p>
        </p:txBody>
      </p:sp>
      <p:sp>
        <p:nvSpPr>
          <p:cNvPr id="27" name="TextBox 33"/>
          <p:cNvSpPr txBox="1"/>
          <p:nvPr userDrawn="1"/>
        </p:nvSpPr>
        <p:spPr>
          <a:xfrm>
            <a:off x="8616137" y="4826326"/>
            <a:ext cx="681591" cy="215444"/>
          </a:xfrm>
          <a:prstGeom prst="rect">
            <a:avLst/>
          </a:prstGeom>
          <a:noFill/>
        </p:spPr>
        <p:txBody>
          <a:bodyPr wrap="square" lIns="0" tIns="0" rIns="0" bIns="0" rtlCol="0" anchor="ctr">
            <a:noAutofit/>
          </a:bodyPr>
          <a:lstStyle/>
          <a:p>
            <a:pPr algn="l"/>
            <a:r>
              <a:rPr lang="zh-CN" altLang="en-US" sz="1400" baseline="0" dirty="0">
                <a:solidFill>
                  <a:schemeClr val="bg1"/>
                </a:solidFill>
                <a:latin typeface="Trebuchet MS" panose="020B0603020202020204" pitchFamily="34" charset="0"/>
                <a:ea typeface="微软雅黑" panose="020B0503020204020204" pitchFamily="34" charset="-122"/>
              </a:rPr>
              <a:t>邮箱</a:t>
            </a:r>
            <a:endParaRPr lang="en-US" sz="1400" baseline="0" dirty="0">
              <a:solidFill>
                <a:schemeClr val="bg1"/>
              </a:solidFill>
              <a:latin typeface="Trebuchet MS" panose="020B0603020202020204" pitchFamily="34" charset="0"/>
              <a:ea typeface="微软雅黑" panose="020B0503020204020204" pitchFamily="34" charset="-122"/>
            </a:endParaRPr>
          </a:p>
        </p:txBody>
      </p:sp>
      <p:sp>
        <p:nvSpPr>
          <p:cNvPr id="5" name="日期占位符 4"/>
          <p:cNvSpPr>
            <a:spLocks noGrp="1"/>
          </p:cNvSpPr>
          <p:nvPr>
            <p:ph type="dt" sz="half" idx="23"/>
          </p:nvPr>
        </p:nvSpPr>
        <p:spPr/>
        <p:txBody>
          <a:bodyPr/>
          <a:lstStyle/>
          <a:p>
            <a:fld id="{9FE322FA-9E89-419F-8B1D-5A8D5ADADF3C}" type="datetime1">
              <a:rPr lang="zh-CN" altLang="en-US" smtClean="0"/>
              <a:t>2024/3/11</a:t>
            </a:fld>
            <a:endParaRPr lang="zh-CN" altLang="en-US"/>
          </a:p>
        </p:txBody>
      </p:sp>
      <p:sp>
        <p:nvSpPr>
          <p:cNvPr id="7" name="页脚占位符 6"/>
          <p:cNvSpPr>
            <a:spLocks noGrp="1"/>
          </p:cNvSpPr>
          <p:nvPr>
            <p:ph type="ftr" sz="quarter" idx="24"/>
          </p:nvPr>
        </p:nvSpPr>
        <p:spPr/>
        <p:txBody>
          <a:bodyPr/>
          <a:lstStyle/>
          <a:p>
            <a:r>
              <a:rPr lang="en-US"/>
              <a:t>kwm.com</a:t>
            </a:r>
            <a:endParaRPr lang="en-US" dirty="0"/>
          </a:p>
        </p:txBody>
      </p:sp>
      <p:sp>
        <p:nvSpPr>
          <p:cNvPr id="8" name="灯片编号占位符 7"/>
          <p:cNvSpPr>
            <a:spLocks noGrp="1"/>
          </p:cNvSpPr>
          <p:nvPr>
            <p:ph type="sldNum" sz="quarter" idx="25"/>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人员信息 1人页">
    <p:spTree>
      <p:nvGrpSpPr>
        <p:cNvPr id="1" name=""/>
        <p:cNvGrpSpPr/>
        <p:nvPr/>
      </p:nvGrpSpPr>
      <p:grpSpPr>
        <a:xfrm>
          <a:off x="0" y="0"/>
          <a:ext cx="0" cy="0"/>
          <a:chOff x="0" y="0"/>
          <a:chExt cx="0" cy="0"/>
        </a:xfrm>
      </p:grpSpPr>
      <p:sp>
        <p:nvSpPr>
          <p:cNvPr id="33" name="Text Placeholder 27"/>
          <p:cNvSpPr>
            <a:spLocks noGrp="1"/>
          </p:cNvSpPr>
          <p:nvPr>
            <p:ph type="body" sz="quarter" idx="15" hasCustomPrompt="1"/>
          </p:nvPr>
        </p:nvSpPr>
        <p:spPr>
          <a:xfrm>
            <a:off x="6324956" y="3932277"/>
            <a:ext cx="5489747" cy="345808"/>
          </a:xfrm>
          <a:prstGeom prst="rect">
            <a:avLst/>
          </a:prstGeom>
        </p:spPr>
        <p:txBody>
          <a:bodyPr>
            <a:noAutofit/>
          </a:bodyPr>
          <a:lstStyle>
            <a:lvl1pPr marL="0" indent="0">
              <a:buNone/>
              <a:defRPr lang="en-GB" sz="2000" cap="none" spc="100" baseline="0" smtClean="0">
                <a:solidFill>
                  <a:schemeClr val="tx1"/>
                </a:solidFill>
                <a:effectLst/>
                <a:latin typeface="Trebuchet MS" panose="020B0603020202020204" pitchFamily="34" charset="0"/>
                <a:ea typeface="微软雅黑" panose="020B0503020204020204" pitchFamily="34" charset="-122"/>
              </a:defRPr>
            </a:lvl1pPr>
          </a:lstStyle>
          <a:p>
            <a:r>
              <a:rPr lang="zh-CN" altLang="en-US" dirty="0">
                <a:effectLst/>
                <a:latin typeface="Helvetica" pitchFamily="2" charset="0"/>
              </a:rPr>
              <a:t>工作部门</a:t>
            </a:r>
            <a:r>
              <a:rPr lang="en-US" altLang="zh-CN" dirty="0">
                <a:effectLst/>
                <a:latin typeface="Helvetica" pitchFamily="2" charset="0"/>
              </a:rPr>
              <a:t>/</a:t>
            </a:r>
            <a:r>
              <a:rPr lang="zh-CN" altLang="en-US" dirty="0">
                <a:effectLst/>
                <a:latin typeface="Helvetica" pitchFamily="2" charset="0"/>
              </a:rPr>
              <a:t>业务领域</a:t>
            </a:r>
            <a:endParaRPr lang="en-GB" dirty="0">
              <a:effectLst/>
              <a:latin typeface="Helvetica" pitchFamily="2" charset="0"/>
            </a:endParaRPr>
          </a:p>
        </p:txBody>
      </p:sp>
      <p:sp>
        <p:nvSpPr>
          <p:cNvPr id="34" name="Text Placeholder 27"/>
          <p:cNvSpPr>
            <a:spLocks noGrp="1"/>
          </p:cNvSpPr>
          <p:nvPr>
            <p:ph type="body" sz="quarter" idx="16" hasCustomPrompt="1"/>
          </p:nvPr>
        </p:nvSpPr>
        <p:spPr>
          <a:xfrm>
            <a:off x="6969760" y="4514619"/>
            <a:ext cx="4832317" cy="283811"/>
          </a:xfrm>
          <a:prstGeom prst="rect">
            <a:avLst/>
          </a:prstGeom>
        </p:spPr>
        <p:txBody>
          <a:bodyPr lIns="0" tIns="0" rIns="0" bIns="0" anchor="t">
            <a:noAutofit/>
          </a:bodyPr>
          <a:lstStyle>
            <a:lvl1pPr marL="0" indent="0">
              <a:buNone/>
              <a:defRPr lang="en-GB" sz="2000" cap="none" spc="100" baseline="0" smtClean="0">
                <a:solidFill>
                  <a:schemeClr val="tx1"/>
                </a:solidFill>
                <a:effectLst/>
                <a:latin typeface="Trebuchet MS" panose="020B0603020202020204" pitchFamily="34" charset="0"/>
                <a:ea typeface="微软雅黑" panose="020B0503020204020204" pitchFamily="34" charset="-122"/>
              </a:defRPr>
            </a:lvl1pPr>
          </a:lstStyle>
          <a:p>
            <a:r>
              <a:rPr lang="en-US" altLang="ko-KR" dirty="0">
                <a:effectLst/>
                <a:latin typeface="Helvetica" pitchFamily="2" charset="0"/>
              </a:rPr>
              <a:t>+00</a:t>
            </a:r>
            <a:r>
              <a:rPr lang="ko-KR" altLang="en-US" dirty="0">
                <a:effectLst/>
                <a:latin typeface="Helvetica" pitchFamily="2" charset="0"/>
              </a:rPr>
              <a:t> </a:t>
            </a:r>
            <a:r>
              <a:rPr lang="en-US" altLang="ko-KR" dirty="0">
                <a:effectLst/>
                <a:latin typeface="Helvetica" pitchFamily="2" charset="0"/>
              </a:rPr>
              <a:t>0000</a:t>
            </a:r>
            <a:r>
              <a:rPr lang="ko-KR" altLang="en-US" dirty="0">
                <a:effectLst/>
                <a:latin typeface="Helvetica" pitchFamily="2" charset="0"/>
              </a:rPr>
              <a:t> </a:t>
            </a:r>
            <a:r>
              <a:rPr lang="en-US" altLang="ko-KR" dirty="0">
                <a:effectLst/>
                <a:latin typeface="Helvetica" pitchFamily="2" charset="0"/>
              </a:rPr>
              <a:t>0000</a:t>
            </a:r>
            <a:endParaRPr lang="en-GB" dirty="0">
              <a:effectLst/>
              <a:latin typeface="Helvetica" pitchFamily="2" charset="0"/>
            </a:endParaRPr>
          </a:p>
        </p:txBody>
      </p:sp>
      <p:sp>
        <p:nvSpPr>
          <p:cNvPr id="35" name="Text Placeholder 27"/>
          <p:cNvSpPr>
            <a:spLocks noGrp="1"/>
          </p:cNvSpPr>
          <p:nvPr>
            <p:ph type="body" sz="quarter" idx="17" hasCustomPrompt="1"/>
          </p:nvPr>
        </p:nvSpPr>
        <p:spPr>
          <a:xfrm>
            <a:off x="6969759" y="4895999"/>
            <a:ext cx="4832317" cy="283811"/>
          </a:xfrm>
          <a:prstGeom prst="rect">
            <a:avLst/>
          </a:prstGeom>
        </p:spPr>
        <p:txBody>
          <a:bodyPr lIns="0" tIns="0" rIns="0" bIns="0" anchor="t">
            <a:noAutofit/>
          </a:bodyPr>
          <a:lstStyle>
            <a:lvl1pPr marL="0" indent="0">
              <a:buNone/>
              <a:defRPr lang="en-GB" sz="2000" cap="none" spc="100" baseline="0" smtClean="0">
                <a:solidFill>
                  <a:schemeClr val="tx1"/>
                </a:solidFill>
                <a:effectLst/>
                <a:latin typeface="Trebuchet MS" panose="020B0603020202020204" pitchFamily="34" charset="0"/>
                <a:ea typeface="微软雅黑" panose="020B0503020204020204" pitchFamily="34" charset="-122"/>
              </a:defRPr>
            </a:lvl1pPr>
          </a:lstStyle>
          <a:p>
            <a:r>
              <a:rPr lang="en-US" altLang="ko-KR" dirty="0">
                <a:effectLst/>
                <a:latin typeface="Helvetica" pitchFamily="2" charset="0"/>
              </a:rPr>
              <a:t>+00</a:t>
            </a:r>
            <a:r>
              <a:rPr lang="ko-KR" altLang="en-US" dirty="0">
                <a:effectLst/>
                <a:latin typeface="Helvetica" pitchFamily="2" charset="0"/>
              </a:rPr>
              <a:t> </a:t>
            </a:r>
            <a:r>
              <a:rPr lang="en-US" altLang="ko-KR" dirty="0">
                <a:effectLst/>
                <a:latin typeface="Helvetica" pitchFamily="2" charset="0"/>
              </a:rPr>
              <a:t>0000</a:t>
            </a:r>
            <a:r>
              <a:rPr lang="ko-KR" altLang="en-US" dirty="0">
                <a:effectLst/>
                <a:latin typeface="Helvetica" pitchFamily="2" charset="0"/>
              </a:rPr>
              <a:t> </a:t>
            </a:r>
            <a:r>
              <a:rPr lang="en-US" altLang="ko-KR" dirty="0">
                <a:effectLst/>
                <a:latin typeface="Helvetica" pitchFamily="2" charset="0"/>
              </a:rPr>
              <a:t>0000</a:t>
            </a:r>
            <a:endParaRPr lang="en-GB" dirty="0">
              <a:effectLst/>
              <a:latin typeface="Helvetica" pitchFamily="2" charset="0"/>
            </a:endParaRPr>
          </a:p>
        </p:txBody>
      </p:sp>
      <p:sp>
        <p:nvSpPr>
          <p:cNvPr id="36" name="TextBox 35"/>
          <p:cNvSpPr txBox="1"/>
          <p:nvPr userDrawn="1"/>
        </p:nvSpPr>
        <p:spPr>
          <a:xfrm>
            <a:off x="6324957" y="4895999"/>
            <a:ext cx="644803" cy="276999"/>
          </a:xfrm>
          <a:prstGeom prst="rect">
            <a:avLst/>
          </a:prstGeom>
          <a:noFill/>
        </p:spPr>
        <p:txBody>
          <a:bodyPr wrap="square" lIns="0" tIns="0" rIns="0" bIns="0" rtlCol="0" anchor="ctr">
            <a:spAutoFit/>
          </a:bodyPr>
          <a:lstStyle/>
          <a:p>
            <a:r>
              <a:rPr lang="zh-CN" altLang="en-US" sz="1800" baseline="0" dirty="0">
                <a:solidFill>
                  <a:srgbClr val="7E694F"/>
                </a:solidFill>
                <a:latin typeface="Trebuchet MS" panose="020B0603020202020204" pitchFamily="34" charset="0"/>
                <a:ea typeface="微软雅黑" panose="020B0503020204020204" pitchFamily="34" charset="-122"/>
              </a:rPr>
              <a:t>手机</a:t>
            </a:r>
            <a:endParaRPr lang="en-US" sz="1800" baseline="0" dirty="0">
              <a:solidFill>
                <a:srgbClr val="7E694F"/>
              </a:solidFill>
              <a:latin typeface="Trebuchet MS" panose="020B0603020202020204" pitchFamily="34" charset="0"/>
              <a:ea typeface="微软雅黑" panose="020B0503020204020204" pitchFamily="34" charset="-122"/>
            </a:endParaRPr>
          </a:p>
        </p:txBody>
      </p:sp>
      <p:sp>
        <p:nvSpPr>
          <p:cNvPr id="37" name="TextBox 36"/>
          <p:cNvSpPr txBox="1"/>
          <p:nvPr userDrawn="1"/>
        </p:nvSpPr>
        <p:spPr>
          <a:xfrm>
            <a:off x="6324956" y="4521962"/>
            <a:ext cx="644803" cy="276999"/>
          </a:xfrm>
          <a:prstGeom prst="rect">
            <a:avLst/>
          </a:prstGeom>
          <a:noFill/>
        </p:spPr>
        <p:txBody>
          <a:bodyPr wrap="square" lIns="0" tIns="0" rIns="0" bIns="0" rtlCol="0" anchor="ctr">
            <a:spAutoFit/>
          </a:bodyPr>
          <a:lstStyle/>
          <a:p>
            <a:r>
              <a:rPr lang="zh-CN" altLang="en-US" sz="1800" baseline="0" dirty="0">
                <a:solidFill>
                  <a:srgbClr val="7E694F"/>
                </a:solidFill>
                <a:latin typeface="Trebuchet MS" panose="020B0603020202020204" pitchFamily="34" charset="0"/>
                <a:ea typeface="微软雅黑" panose="020B0503020204020204" pitchFamily="34" charset="-122"/>
              </a:rPr>
              <a:t>电话</a:t>
            </a:r>
            <a:endParaRPr lang="en-US" sz="1800" baseline="0" dirty="0">
              <a:solidFill>
                <a:srgbClr val="7E694F"/>
              </a:solidFill>
              <a:latin typeface="Trebuchet MS" panose="020B0603020202020204" pitchFamily="34" charset="0"/>
              <a:ea typeface="微软雅黑" panose="020B0503020204020204" pitchFamily="34" charset="-122"/>
            </a:endParaRPr>
          </a:p>
        </p:txBody>
      </p:sp>
      <p:cxnSp>
        <p:nvCxnSpPr>
          <p:cNvPr id="38" name="Straight Connector 37"/>
          <p:cNvCxnSpPr/>
          <p:nvPr userDrawn="1"/>
        </p:nvCxnSpPr>
        <p:spPr>
          <a:xfrm>
            <a:off x="341166" y="5715049"/>
            <a:ext cx="114676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27"/>
          <p:cNvSpPr>
            <a:spLocks noGrp="1"/>
          </p:cNvSpPr>
          <p:nvPr>
            <p:ph type="body" sz="quarter" idx="89" hasCustomPrompt="1"/>
          </p:nvPr>
        </p:nvSpPr>
        <p:spPr>
          <a:xfrm>
            <a:off x="6324957" y="3427171"/>
            <a:ext cx="5477120" cy="403470"/>
          </a:xfrm>
          <a:prstGeom prst="rect">
            <a:avLst/>
          </a:prstGeom>
        </p:spPr>
        <p:txBody>
          <a:bodyPr anchor="b">
            <a:noAutofit/>
          </a:bodyPr>
          <a:lstStyle>
            <a:lvl1pPr marL="0" indent="0">
              <a:buNone/>
              <a:defRPr sz="2000" b="0" cap="all" spc="0" baseline="0">
                <a:ln>
                  <a:noFill/>
                </a:ln>
                <a:solidFill>
                  <a:srgbClr val="7E694F"/>
                </a:solidFill>
                <a:latin typeface="Trebuchet MS" panose="020B0603020202020204" pitchFamily="34" charset="0"/>
                <a:ea typeface="微软雅黑" panose="020B0503020204020204" pitchFamily="34" charset="-122"/>
              </a:defRPr>
            </a:lvl1pPr>
          </a:lstStyle>
          <a:p>
            <a:pPr lvl="0"/>
            <a:r>
              <a:rPr lang="zh-CN" altLang="en-US" dirty="0"/>
              <a:t>职位，工作地点</a:t>
            </a:r>
          </a:p>
        </p:txBody>
      </p:sp>
      <p:sp>
        <p:nvSpPr>
          <p:cNvPr id="26" name="Text Placeholder 27"/>
          <p:cNvSpPr>
            <a:spLocks noGrp="1"/>
          </p:cNvSpPr>
          <p:nvPr>
            <p:ph type="body" sz="quarter" idx="90" hasCustomPrompt="1"/>
          </p:nvPr>
        </p:nvSpPr>
        <p:spPr>
          <a:xfrm>
            <a:off x="6324956" y="2139179"/>
            <a:ext cx="5489747" cy="1186355"/>
          </a:xfrm>
          <a:prstGeom prst="rect">
            <a:avLst/>
          </a:prstGeom>
        </p:spPr>
        <p:txBody>
          <a:bodyPr anchor="ctr">
            <a:noAutofit/>
          </a:bodyPr>
          <a:lstStyle>
            <a:lvl1pPr marL="0" indent="0">
              <a:lnSpc>
                <a:spcPct val="150000"/>
              </a:lnSpc>
              <a:buNone/>
              <a:defRPr sz="3000" cap="all" spc="500" baseline="0">
                <a:ln>
                  <a:noFill/>
                </a:ln>
                <a:solidFill>
                  <a:schemeClr val="tx1"/>
                </a:solidFill>
                <a:latin typeface="Trebuchet MS" panose="020B0603020202020204" pitchFamily="34" charset="0"/>
                <a:ea typeface="微软雅黑" panose="020B0503020204020204" pitchFamily="34" charset="-122"/>
              </a:defRPr>
            </a:lvl1pPr>
          </a:lstStyle>
          <a:p>
            <a:pPr lvl="0"/>
            <a:r>
              <a:rPr lang="zh-CN" altLang="en-US" dirty="0"/>
              <a:t>演讲人姓名</a:t>
            </a:r>
            <a:endParaRPr lang="en-US" dirty="0"/>
          </a:p>
        </p:txBody>
      </p:sp>
      <p:sp>
        <p:nvSpPr>
          <p:cNvPr id="29" name="Text Placeholder 27"/>
          <p:cNvSpPr>
            <a:spLocks noGrp="1"/>
          </p:cNvSpPr>
          <p:nvPr>
            <p:ph type="body" sz="quarter" idx="91" hasCustomPrompt="1"/>
          </p:nvPr>
        </p:nvSpPr>
        <p:spPr>
          <a:xfrm>
            <a:off x="6969759" y="5277379"/>
            <a:ext cx="4832317" cy="283811"/>
          </a:xfrm>
          <a:prstGeom prst="rect">
            <a:avLst/>
          </a:prstGeom>
        </p:spPr>
        <p:txBody>
          <a:bodyPr lIns="0" tIns="0" rIns="0" bIns="0" anchor="t">
            <a:noAutofit/>
          </a:bodyPr>
          <a:lstStyle>
            <a:lvl1pPr marL="0" indent="0">
              <a:buNone/>
              <a:defRPr lang="en-GB" sz="2000" cap="none" spc="100" baseline="0" smtClean="0">
                <a:solidFill>
                  <a:schemeClr val="tx1"/>
                </a:solidFill>
                <a:effectLst/>
                <a:latin typeface="Trebuchet MS" panose="020B0603020202020204" pitchFamily="34" charset="0"/>
                <a:ea typeface="微软雅黑" panose="020B0503020204020204" pitchFamily="34" charset="-122"/>
              </a:defRPr>
            </a:lvl1pPr>
          </a:lstStyle>
          <a:p>
            <a:r>
              <a:rPr lang="en-US" altLang="zh-CN" dirty="0">
                <a:effectLst/>
                <a:latin typeface="Helvetica" pitchFamily="2" charset="0"/>
              </a:rPr>
              <a:t>xxxxxxxxxxxxxx@cn.kwm.com</a:t>
            </a:r>
            <a:endParaRPr lang="en-GB" dirty="0">
              <a:effectLst/>
              <a:latin typeface="Helvetica" pitchFamily="2" charset="0"/>
            </a:endParaRPr>
          </a:p>
        </p:txBody>
      </p:sp>
      <p:sp>
        <p:nvSpPr>
          <p:cNvPr id="30" name="TextBox 36"/>
          <p:cNvSpPr txBox="1"/>
          <p:nvPr userDrawn="1"/>
        </p:nvSpPr>
        <p:spPr>
          <a:xfrm>
            <a:off x="6324956" y="5270036"/>
            <a:ext cx="644803" cy="276999"/>
          </a:xfrm>
          <a:prstGeom prst="rect">
            <a:avLst/>
          </a:prstGeom>
          <a:noFill/>
        </p:spPr>
        <p:txBody>
          <a:bodyPr wrap="square" lIns="0" tIns="0" rIns="0" bIns="0" rtlCol="0" anchor="ctr">
            <a:spAutoFit/>
          </a:bodyPr>
          <a:lstStyle/>
          <a:p>
            <a:r>
              <a:rPr lang="zh-CN" altLang="en-US" sz="1800" baseline="0" dirty="0">
                <a:solidFill>
                  <a:srgbClr val="7E694F"/>
                </a:solidFill>
                <a:latin typeface="Trebuchet MS" panose="020B0603020202020204" pitchFamily="34" charset="0"/>
                <a:ea typeface="微软雅黑" panose="020B0503020204020204" pitchFamily="34" charset="-122"/>
              </a:rPr>
              <a:t>邮箱</a:t>
            </a:r>
            <a:endParaRPr lang="en-US" sz="1800" baseline="0" dirty="0">
              <a:solidFill>
                <a:srgbClr val="7E694F"/>
              </a:solidFill>
              <a:latin typeface="Trebuchet MS" panose="020B0603020202020204" pitchFamily="34" charset="0"/>
              <a:ea typeface="微软雅黑" panose="020B0503020204020204" pitchFamily="34" charset="-122"/>
            </a:endParaRPr>
          </a:p>
        </p:txBody>
      </p:sp>
      <p:sp>
        <p:nvSpPr>
          <p:cNvPr id="5" name="图片占位符 4"/>
          <p:cNvSpPr>
            <a:spLocks noGrp="1" noChangeAspect="1"/>
          </p:cNvSpPr>
          <p:nvPr>
            <p:ph type="pic" sz="quarter" idx="92" hasCustomPrompt="1"/>
          </p:nvPr>
        </p:nvSpPr>
        <p:spPr>
          <a:xfrm>
            <a:off x="1655889" y="1626892"/>
            <a:ext cx="2958125" cy="4056857"/>
          </a:xfrm>
          <a:blipFill>
            <a:blip r:embed="rId2"/>
            <a:stretch>
              <a:fillRect/>
            </a:stretch>
          </a:blipFill>
        </p:spPr>
        <p:txBody>
          <a:bodyPr anchor="b"/>
          <a:lstStyle>
            <a:lvl1pPr>
              <a:defRPr sz="1400"/>
            </a:lvl1pPr>
          </a:lstStyle>
          <a:p>
            <a:r>
              <a:rPr lang="zh-CN" altLang="en-US" dirty="0"/>
              <a:t>使用半身照（可在</a:t>
            </a:r>
            <a:r>
              <a:rPr lang="en-US" altLang="zh-CN" dirty="0"/>
              <a:t>KWMSlide</a:t>
            </a:r>
            <a:r>
              <a:rPr lang="zh-CN" altLang="en-US" dirty="0"/>
              <a:t>图片库中输入合伙人姓名查找）</a:t>
            </a:r>
          </a:p>
        </p:txBody>
      </p:sp>
      <p:sp>
        <p:nvSpPr>
          <p:cNvPr id="4" name="日期占位符 3"/>
          <p:cNvSpPr>
            <a:spLocks noGrp="1"/>
          </p:cNvSpPr>
          <p:nvPr>
            <p:ph type="dt" sz="half" idx="93"/>
          </p:nvPr>
        </p:nvSpPr>
        <p:spPr/>
        <p:txBody>
          <a:bodyPr/>
          <a:lstStyle/>
          <a:p>
            <a:fld id="{4A4B6AB4-D487-4F51-9404-86796AE7E7DC}" type="datetime1">
              <a:rPr lang="zh-CN" altLang="en-US" smtClean="0"/>
              <a:t>2024/3/11</a:t>
            </a:fld>
            <a:endParaRPr lang="zh-CN" altLang="en-US"/>
          </a:p>
        </p:txBody>
      </p:sp>
      <p:sp>
        <p:nvSpPr>
          <p:cNvPr id="6" name="页脚占位符 5"/>
          <p:cNvSpPr>
            <a:spLocks noGrp="1"/>
          </p:cNvSpPr>
          <p:nvPr>
            <p:ph type="ftr" sz="quarter" idx="94"/>
          </p:nvPr>
        </p:nvSpPr>
        <p:spPr/>
        <p:txBody>
          <a:bodyPr/>
          <a:lstStyle/>
          <a:p>
            <a:r>
              <a:rPr lang="en-US"/>
              <a:t>kwm.com</a:t>
            </a:r>
            <a:endParaRPr lang="en-US" dirty="0"/>
          </a:p>
        </p:txBody>
      </p:sp>
      <p:sp>
        <p:nvSpPr>
          <p:cNvPr id="7" name="灯片编号占位符 6"/>
          <p:cNvSpPr>
            <a:spLocks noGrp="1"/>
          </p:cNvSpPr>
          <p:nvPr>
            <p:ph type="sldNum" sz="quarter" idx="95"/>
          </p:nvPr>
        </p:nvSpPr>
        <p:spPr/>
        <p:txBody>
          <a:bodyPr/>
          <a:lstStyle/>
          <a:p>
            <a:fld id="{4A2DC1BA-163F-3043-A1E4-C549CF365773}" type="slidenum">
              <a:rPr lang="en-US" smtClean="0"/>
              <a:t>‹#›</a:t>
            </a:fld>
            <a:endParaRPr lang="en-US" dirty="0"/>
          </a:p>
        </p:txBody>
      </p:sp>
      <p:sp>
        <p:nvSpPr>
          <p:cNvPr id="16"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17"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人员信息 2人页">
    <p:spTree>
      <p:nvGrpSpPr>
        <p:cNvPr id="1" name=""/>
        <p:cNvGrpSpPr/>
        <p:nvPr/>
      </p:nvGrpSpPr>
      <p:grpSpPr>
        <a:xfrm>
          <a:off x="0" y="0"/>
          <a:ext cx="0" cy="0"/>
          <a:chOff x="0" y="0"/>
          <a:chExt cx="0" cy="0"/>
        </a:xfrm>
      </p:grpSpPr>
      <p:sp>
        <p:nvSpPr>
          <p:cNvPr id="34" name="Text Placeholder 27"/>
          <p:cNvSpPr>
            <a:spLocks noGrp="1"/>
          </p:cNvSpPr>
          <p:nvPr>
            <p:ph type="body" sz="quarter" idx="13" hasCustomPrompt="1"/>
          </p:nvPr>
        </p:nvSpPr>
        <p:spPr>
          <a:xfrm>
            <a:off x="3070102" y="3844879"/>
            <a:ext cx="2415011" cy="369332"/>
          </a:xfrm>
          <a:prstGeom prst="rect">
            <a:avLst/>
          </a:prstGeom>
        </p:spPr>
        <p:txBody>
          <a:bodyPr anchor="b">
            <a:noAutofit/>
          </a:bodyPr>
          <a:lstStyle>
            <a:lvl1pPr marL="0" indent="0">
              <a:buNone/>
              <a:defRPr sz="1800" b="0" cap="all" spc="0" baseline="0">
                <a:ln>
                  <a:noFill/>
                </a:ln>
                <a:solidFill>
                  <a:srgbClr val="7E694F"/>
                </a:solidFill>
                <a:latin typeface="Trebuchet MS" panose="020B0603020202020204" pitchFamily="34" charset="0"/>
              </a:defRPr>
            </a:lvl1pPr>
          </a:lstStyle>
          <a:p>
            <a:pPr lvl="0"/>
            <a:r>
              <a:rPr lang="zh-CN" altLang="en-US" dirty="0"/>
              <a:t>职位，工作地点</a:t>
            </a:r>
            <a:endParaRPr lang="en-US" dirty="0"/>
          </a:p>
        </p:txBody>
      </p:sp>
      <p:sp>
        <p:nvSpPr>
          <p:cNvPr id="35" name="Text Placeholder 27"/>
          <p:cNvSpPr>
            <a:spLocks noGrp="1"/>
          </p:cNvSpPr>
          <p:nvPr>
            <p:ph type="body" sz="quarter" idx="14" hasCustomPrompt="1"/>
          </p:nvPr>
        </p:nvSpPr>
        <p:spPr>
          <a:xfrm>
            <a:off x="3070102" y="2973612"/>
            <a:ext cx="2432085" cy="784830"/>
          </a:xfrm>
          <a:prstGeom prst="rect">
            <a:avLst/>
          </a:prstGeom>
        </p:spPr>
        <p:txBody>
          <a:bodyPr anchor="ctr">
            <a:noAutofit/>
          </a:bodyPr>
          <a:lstStyle>
            <a:lvl1pPr marL="0" indent="0">
              <a:lnSpc>
                <a:spcPct val="150000"/>
              </a:lnSpc>
              <a:buNone/>
              <a:defRPr sz="3000" cap="all" spc="500" baseline="0">
                <a:ln>
                  <a:noFill/>
                </a:ln>
                <a:solidFill>
                  <a:schemeClr val="tx1"/>
                </a:solidFill>
              </a:defRPr>
            </a:lvl1pPr>
          </a:lstStyle>
          <a:p>
            <a:pPr lvl="0"/>
            <a:r>
              <a:rPr lang="zh-CN" altLang="en-US" dirty="0"/>
              <a:t>姓名</a:t>
            </a:r>
            <a:endParaRPr lang="en-US" dirty="0"/>
          </a:p>
        </p:txBody>
      </p:sp>
      <p:sp>
        <p:nvSpPr>
          <p:cNvPr id="36" name="Text Placeholder 27"/>
          <p:cNvSpPr>
            <a:spLocks noGrp="1"/>
          </p:cNvSpPr>
          <p:nvPr>
            <p:ph type="body" sz="quarter" idx="15" hasCustomPrompt="1"/>
          </p:nvPr>
        </p:nvSpPr>
        <p:spPr>
          <a:xfrm>
            <a:off x="3070102" y="4341248"/>
            <a:ext cx="2395116" cy="369332"/>
          </a:xfrm>
          <a:prstGeom prst="rect">
            <a:avLst/>
          </a:prstGeom>
        </p:spPr>
        <p:txBody>
          <a:bodyPr>
            <a:noAutofit/>
          </a:bodyPr>
          <a:lstStyle>
            <a:lvl1pPr marL="0" indent="0">
              <a:buNone/>
              <a:defRPr lang="en-GB" sz="1800" cap="none" spc="100" baseline="0" smtClean="0">
                <a:solidFill>
                  <a:schemeClr val="tx1"/>
                </a:solidFill>
                <a:effectLst/>
              </a:defRPr>
            </a:lvl1pPr>
          </a:lstStyle>
          <a:p>
            <a:r>
              <a:rPr lang="zh-CN" altLang="en-US" dirty="0">
                <a:effectLst/>
                <a:latin typeface="Helvetica" pitchFamily="2" charset="0"/>
              </a:rPr>
              <a:t>部门</a:t>
            </a:r>
            <a:r>
              <a:rPr lang="en-US" altLang="zh-CN" dirty="0">
                <a:effectLst/>
                <a:latin typeface="Helvetica" pitchFamily="2" charset="0"/>
              </a:rPr>
              <a:t>/</a:t>
            </a:r>
            <a:r>
              <a:rPr lang="zh-CN" altLang="en-US" dirty="0">
                <a:effectLst/>
                <a:latin typeface="Helvetica" pitchFamily="2" charset="0"/>
              </a:rPr>
              <a:t>业务领域</a:t>
            </a:r>
            <a:endParaRPr lang="en-GB" dirty="0">
              <a:effectLst/>
              <a:latin typeface="Helvetica" pitchFamily="2" charset="0"/>
            </a:endParaRPr>
          </a:p>
        </p:txBody>
      </p:sp>
      <p:sp>
        <p:nvSpPr>
          <p:cNvPr id="37" name="Text Placeholder 27"/>
          <p:cNvSpPr>
            <a:spLocks noGrp="1"/>
          </p:cNvSpPr>
          <p:nvPr>
            <p:ph type="body" sz="quarter" idx="16" hasCustomPrompt="1"/>
          </p:nvPr>
        </p:nvSpPr>
        <p:spPr>
          <a:xfrm>
            <a:off x="3513706" y="4820822"/>
            <a:ext cx="2266525" cy="300790"/>
          </a:xfrm>
          <a:prstGeom prst="rect">
            <a:avLst/>
          </a:prstGeom>
        </p:spPr>
        <p:txBody>
          <a:bodyPr anchor="ctr">
            <a:noAutofit/>
          </a:bodyPr>
          <a:lstStyle>
            <a:lvl1pPr marL="0" indent="0">
              <a:buNone/>
              <a:defRPr lang="en-GB" sz="1200" cap="none" spc="100" baseline="0" smtClean="0">
                <a:solidFill>
                  <a:schemeClr val="tx1"/>
                </a:solidFill>
                <a:effectLst/>
                <a:latin typeface="+mn-lt"/>
              </a:defRPr>
            </a:lvl1pPr>
          </a:lstStyle>
          <a:p>
            <a:r>
              <a:rPr lang="en-US" altLang="ko-KR" dirty="0">
                <a:effectLst/>
                <a:latin typeface="Helvetica" pitchFamily="2" charset="0"/>
              </a:rPr>
              <a:t>+00</a:t>
            </a:r>
            <a:r>
              <a:rPr lang="ko-KR" altLang="en-US" dirty="0">
                <a:effectLst/>
                <a:latin typeface="Helvetica" pitchFamily="2" charset="0"/>
              </a:rPr>
              <a:t> </a:t>
            </a:r>
            <a:r>
              <a:rPr lang="en-US" altLang="ko-KR" dirty="0">
                <a:effectLst/>
                <a:latin typeface="Helvetica" pitchFamily="2" charset="0"/>
              </a:rPr>
              <a:t>00000000000</a:t>
            </a:r>
            <a:endParaRPr lang="en-GB" dirty="0">
              <a:effectLst/>
              <a:latin typeface="Helvetica" pitchFamily="2" charset="0"/>
            </a:endParaRPr>
          </a:p>
        </p:txBody>
      </p:sp>
      <p:sp>
        <p:nvSpPr>
          <p:cNvPr id="38" name="Text Placeholder 27"/>
          <p:cNvSpPr>
            <a:spLocks noGrp="1"/>
          </p:cNvSpPr>
          <p:nvPr>
            <p:ph type="body" sz="quarter" idx="17" hasCustomPrompt="1"/>
          </p:nvPr>
        </p:nvSpPr>
        <p:spPr>
          <a:xfrm>
            <a:off x="3513706" y="5121612"/>
            <a:ext cx="2266525" cy="300790"/>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600"/>
              </a:spcAft>
              <a:buClrTx/>
              <a:buSzTx/>
              <a:buFont typeface="Arial" panose="020B0604020202090204" pitchFamily="34" charset="0"/>
              <a:buNone/>
              <a:defRPr lang="en-GB" sz="1200" cap="none" spc="100" baseline="0" smtClean="0">
                <a:solidFill>
                  <a:schemeClr val="tx1"/>
                </a:solidFill>
                <a:effectLst/>
                <a:latin typeface="+mn-lt"/>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90204" pitchFamily="34" charset="0"/>
              <a:buNone/>
              <a:defRPr/>
            </a:pPr>
            <a:r>
              <a:rPr lang="en-US" altLang="ko-KR" dirty="0">
                <a:effectLst/>
                <a:latin typeface="Helvetica" pitchFamily="2" charset="0"/>
              </a:rPr>
              <a:t>+00</a:t>
            </a:r>
            <a:r>
              <a:rPr lang="ko-KR" altLang="en-US" dirty="0">
                <a:effectLst/>
                <a:latin typeface="Helvetica" pitchFamily="2" charset="0"/>
              </a:rPr>
              <a:t> </a:t>
            </a:r>
            <a:r>
              <a:rPr lang="en-US" altLang="ko-KR" dirty="0">
                <a:effectLst/>
                <a:latin typeface="Helvetica" pitchFamily="2" charset="0"/>
              </a:rPr>
              <a:t>00000000000</a:t>
            </a:r>
            <a:endParaRPr lang="en-GB" altLang="zh-CN" dirty="0">
              <a:effectLst/>
              <a:latin typeface="Helvetica" pitchFamily="2" charset="0"/>
            </a:endParaRPr>
          </a:p>
        </p:txBody>
      </p:sp>
      <p:sp>
        <p:nvSpPr>
          <p:cNvPr id="39" name="TextBox 38"/>
          <p:cNvSpPr txBox="1"/>
          <p:nvPr userDrawn="1"/>
        </p:nvSpPr>
        <p:spPr>
          <a:xfrm>
            <a:off x="3070102" y="4899626"/>
            <a:ext cx="517732" cy="274826"/>
          </a:xfrm>
          <a:prstGeom prst="rect">
            <a:avLst/>
          </a:prstGeom>
          <a:noFill/>
        </p:spPr>
        <p:txBody>
          <a:bodyPr wrap="square" lIns="0" tIns="0" rIns="0" bIns="0" rtlCol="0">
            <a:noAutofit/>
          </a:bodyPr>
          <a:lstStyle/>
          <a:p>
            <a:r>
              <a:rPr lang="zh-CN" altLang="en-US" sz="1200" baseline="0" dirty="0">
                <a:solidFill>
                  <a:srgbClr val="7E694F"/>
                </a:solidFill>
                <a:latin typeface="Trebuchet MS" panose="020B0603020202020204" pitchFamily="34" charset="0"/>
                <a:ea typeface="微软雅黑" panose="020B0503020204020204" pitchFamily="34" charset="-122"/>
              </a:rPr>
              <a:t>电话</a:t>
            </a:r>
            <a:endParaRPr lang="en-US" altLang="zh-CN" sz="1200" baseline="0" dirty="0">
              <a:solidFill>
                <a:srgbClr val="7E694F"/>
              </a:solidFill>
              <a:latin typeface="Trebuchet MS" panose="020B0603020202020204" pitchFamily="34" charset="0"/>
              <a:ea typeface="微软雅黑" panose="020B0503020204020204" pitchFamily="34" charset="-122"/>
            </a:endParaRPr>
          </a:p>
        </p:txBody>
      </p:sp>
      <p:sp>
        <p:nvSpPr>
          <p:cNvPr id="40" name="TextBox 39"/>
          <p:cNvSpPr txBox="1"/>
          <p:nvPr userDrawn="1"/>
        </p:nvSpPr>
        <p:spPr>
          <a:xfrm>
            <a:off x="3070102" y="5192234"/>
            <a:ext cx="517732" cy="274826"/>
          </a:xfrm>
          <a:prstGeom prst="rect">
            <a:avLst/>
          </a:prstGeom>
          <a:noFill/>
        </p:spPr>
        <p:txBody>
          <a:bodyPr wrap="square" lIns="0" tIns="0" rIns="0" bIns="0" rtlCol="0">
            <a:noAutofit/>
          </a:bodyPr>
          <a:lstStyle/>
          <a:p>
            <a:r>
              <a:rPr lang="zh-CN" altLang="en-US" sz="1200" baseline="0" dirty="0">
                <a:solidFill>
                  <a:srgbClr val="7E694F"/>
                </a:solidFill>
                <a:latin typeface="+mn-lt"/>
              </a:rPr>
              <a:t>手机</a:t>
            </a:r>
            <a:endParaRPr lang="en-US" sz="1200" baseline="0" dirty="0">
              <a:solidFill>
                <a:srgbClr val="7E694F"/>
              </a:solidFill>
              <a:latin typeface="+mn-lt"/>
            </a:endParaRPr>
          </a:p>
        </p:txBody>
      </p:sp>
      <p:cxnSp>
        <p:nvCxnSpPr>
          <p:cNvPr id="54" name="Straight Connector 53"/>
          <p:cNvCxnSpPr/>
          <p:nvPr userDrawn="1"/>
        </p:nvCxnSpPr>
        <p:spPr>
          <a:xfrm>
            <a:off x="337739" y="5862796"/>
            <a:ext cx="53747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7"/>
          <p:cNvSpPr>
            <a:spLocks noGrp="1"/>
          </p:cNvSpPr>
          <p:nvPr>
            <p:ph type="body" sz="quarter" idx="92" hasCustomPrompt="1"/>
          </p:nvPr>
        </p:nvSpPr>
        <p:spPr>
          <a:xfrm>
            <a:off x="3513706" y="5422402"/>
            <a:ext cx="2551359" cy="300790"/>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600"/>
              </a:spcAft>
              <a:buClrTx/>
              <a:buSzTx/>
              <a:buFont typeface="Arial" panose="020B0604020202090204" pitchFamily="34" charset="0"/>
              <a:buNone/>
              <a:defRPr lang="en-GB" sz="1200" cap="none" spc="100" baseline="0" smtClean="0">
                <a:solidFill>
                  <a:schemeClr val="tx1"/>
                </a:solidFill>
                <a:effectLst/>
                <a:latin typeface="+mn-lt"/>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90204" pitchFamily="34" charset="0"/>
              <a:buNone/>
              <a:defRPr/>
            </a:pPr>
            <a:r>
              <a:rPr lang="en-US" altLang="zh-CN" dirty="0">
                <a:effectLst/>
                <a:latin typeface="Helvetica" pitchFamily="2" charset="0"/>
              </a:rPr>
              <a:t>xxxxxxxxxxx@cn.kwm.com</a:t>
            </a:r>
            <a:endParaRPr lang="en-GB" altLang="zh-CN" dirty="0">
              <a:effectLst/>
              <a:latin typeface="Helvetica" pitchFamily="2" charset="0"/>
            </a:endParaRPr>
          </a:p>
        </p:txBody>
      </p:sp>
      <p:sp>
        <p:nvSpPr>
          <p:cNvPr id="29" name="TextBox 39"/>
          <p:cNvSpPr txBox="1"/>
          <p:nvPr userDrawn="1"/>
        </p:nvSpPr>
        <p:spPr>
          <a:xfrm>
            <a:off x="3070102" y="5493024"/>
            <a:ext cx="517732" cy="274826"/>
          </a:xfrm>
          <a:prstGeom prst="rect">
            <a:avLst/>
          </a:prstGeom>
          <a:noFill/>
        </p:spPr>
        <p:txBody>
          <a:bodyPr wrap="square" lIns="0" tIns="0" rIns="0" bIns="0" rtlCol="0">
            <a:noAutofit/>
          </a:bodyPr>
          <a:lstStyle/>
          <a:p>
            <a:r>
              <a:rPr lang="zh-CN" altLang="en-US" sz="1200" baseline="0" dirty="0">
                <a:solidFill>
                  <a:srgbClr val="7E694F"/>
                </a:solidFill>
                <a:latin typeface="+mn-lt"/>
              </a:rPr>
              <a:t>邮箱</a:t>
            </a:r>
            <a:endParaRPr lang="en-US" sz="1200" baseline="0" dirty="0">
              <a:solidFill>
                <a:srgbClr val="7E694F"/>
              </a:solidFill>
              <a:latin typeface="+mn-lt"/>
            </a:endParaRPr>
          </a:p>
        </p:txBody>
      </p:sp>
      <p:sp>
        <p:nvSpPr>
          <p:cNvPr id="30" name="图片占位符 3"/>
          <p:cNvSpPr>
            <a:spLocks noGrp="1"/>
          </p:cNvSpPr>
          <p:nvPr>
            <p:ph type="pic" sz="quarter" idx="93" hasCustomPrompt="1"/>
          </p:nvPr>
        </p:nvSpPr>
        <p:spPr>
          <a:xfrm>
            <a:off x="337739" y="2801073"/>
            <a:ext cx="2247350" cy="3041979"/>
          </a:xfrm>
          <a:blipFill dpi="0" rotWithShape="1">
            <a:blip r:embed="rId2"/>
            <a:srcRect/>
            <a:stretch>
              <a:fillRect/>
            </a:stretch>
          </a:blipFill>
        </p:spPr>
        <p:txBody>
          <a:bodyPr anchor="b"/>
          <a:lstStyle>
            <a:lvl1pPr>
              <a:defRPr sz="1200"/>
            </a:lvl1pPr>
          </a:lstStyle>
          <a:p>
            <a:r>
              <a:rPr lang="zh-CN" altLang="en-US" dirty="0"/>
              <a:t>使用半身照（可在</a:t>
            </a:r>
            <a:r>
              <a:rPr lang="en-US" altLang="zh-CN" dirty="0"/>
              <a:t>KWMSlide</a:t>
            </a:r>
            <a:r>
              <a:rPr lang="zh-CN" altLang="en-US" dirty="0"/>
              <a:t>图片库中输入合伙人姓名查找）</a:t>
            </a:r>
          </a:p>
        </p:txBody>
      </p:sp>
      <p:sp>
        <p:nvSpPr>
          <p:cNvPr id="5"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6" name="日期占位符 5"/>
          <p:cNvSpPr>
            <a:spLocks noGrp="1"/>
          </p:cNvSpPr>
          <p:nvPr>
            <p:ph type="dt" sz="half" idx="102"/>
          </p:nvPr>
        </p:nvSpPr>
        <p:spPr/>
        <p:txBody>
          <a:bodyPr/>
          <a:lstStyle/>
          <a:p>
            <a:fld id="{C01F57B7-5A04-4220-8405-D2247BFED91F}" type="datetime1">
              <a:rPr lang="zh-CN" altLang="en-US" smtClean="0"/>
              <a:t>2024/3/11</a:t>
            </a:fld>
            <a:endParaRPr lang="zh-CN" altLang="en-US"/>
          </a:p>
        </p:txBody>
      </p:sp>
      <p:sp>
        <p:nvSpPr>
          <p:cNvPr id="7" name="页脚占位符 6"/>
          <p:cNvSpPr>
            <a:spLocks noGrp="1"/>
          </p:cNvSpPr>
          <p:nvPr>
            <p:ph type="ftr" sz="quarter" idx="103"/>
          </p:nvPr>
        </p:nvSpPr>
        <p:spPr/>
        <p:txBody>
          <a:bodyPr/>
          <a:lstStyle/>
          <a:p>
            <a:r>
              <a:rPr lang="en-US"/>
              <a:t>kwm.com</a:t>
            </a:r>
            <a:endParaRPr lang="en-US" dirty="0"/>
          </a:p>
        </p:txBody>
      </p:sp>
      <p:sp>
        <p:nvSpPr>
          <p:cNvPr id="8" name="灯片编号占位符 7"/>
          <p:cNvSpPr>
            <a:spLocks noGrp="1"/>
          </p:cNvSpPr>
          <p:nvPr>
            <p:ph type="sldNum" sz="quarter" idx="104"/>
          </p:nvPr>
        </p:nvSpPr>
        <p:spPr/>
        <p:txBody>
          <a:bodyPr/>
          <a:lstStyle/>
          <a:p>
            <a:fld id="{4A2DC1BA-163F-3043-A1E4-C549CF365773}" type="slidenum">
              <a:rPr lang="en-US" smtClean="0"/>
              <a:t>‹#›</a:t>
            </a:fld>
            <a:endParaRPr lang="en-US" dirty="0"/>
          </a:p>
        </p:txBody>
      </p:sp>
      <p:sp>
        <p:nvSpPr>
          <p:cNvPr id="45"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46"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 Placeholder 2"/>
          <p:cNvSpPr>
            <a:spLocks noGrp="1"/>
          </p:cNvSpPr>
          <p:nvPr>
            <p:ph type="body" idx="105"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
        <p:nvSpPr>
          <p:cNvPr id="48" name="Text Placeholder 27"/>
          <p:cNvSpPr>
            <a:spLocks noGrp="1"/>
          </p:cNvSpPr>
          <p:nvPr>
            <p:ph type="body" sz="quarter" idx="106" hasCustomPrompt="1"/>
          </p:nvPr>
        </p:nvSpPr>
        <p:spPr>
          <a:xfrm>
            <a:off x="8961459" y="3844879"/>
            <a:ext cx="2415011" cy="369332"/>
          </a:xfrm>
          <a:prstGeom prst="rect">
            <a:avLst/>
          </a:prstGeom>
        </p:spPr>
        <p:txBody>
          <a:bodyPr anchor="b">
            <a:noAutofit/>
          </a:bodyPr>
          <a:lstStyle>
            <a:lvl1pPr marL="0" indent="0">
              <a:buNone/>
              <a:defRPr sz="1800" b="0" cap="all" spc="0" baseline="0">
                <a:ln>
                  <a:noFill/>
                </a:ln>
                <a:solidFill>
                  <a:srgbClr val="7E694F"/>
                </a:solidFill>
                <a:latin typeface="Trebuchet MS" panose="020B0603020202020204" pitchFamily="34" charset="0"/>
              </a:defRPr>
            </a:lvl1pPr>
          </a:lstStyle>
          <a:p>
            <a:pPr lvl="0"/>
            <a:r>
              <a:rPr lang="zh-CN" altLang="en-US" dirty="0"/>
              <a:t>职位，工作地点</a:t>
            </a:r>
            <a:endParaRPr lang="en-US" dirty="0"/>
          </a:p>
        </p:txBody>
      </p:sp>
      <p:sp>
        <p:nvSpPr>
          <p:cNvPr id="50" name="Text Placeholder 27"/>
          <p:cNvSpPr>
            <a:spLocks noGrp="1"/>
          </p:cNvSpPr>
          <p:nvPr>
            <p:ph type="body" sz="quarter" idx="107" hasCustomPrompt="1"/>
          </p:nvPr>
        </p:nvSpPr>
        <p:spPr>
          <a:xfrm>
            <a:off x="8961459" y="2973612"/>
            <a:ext cx="2432085" cy="784830"/>
          </a:xfrm>
          <a:prstGeom prst="rect">
            <a:avLst/>
          </a:prstGeom>
        </p:spPr>
        <p:txBody>
          <a:bodyPr anchor="ctr">
            <a:noAutofit/>
          </a:bodyPr>
          <a:lstStyle>
            <a:lvl1pPr marL="0" indent="0">
              <a:lnSpc>
                <a:spcPct val="150000"/>
              </a:lnSpc>
              <a:buNone/>
              <a:defRPr sz="3000" cap="all" spc="500" baseline="0">
                <a:ln>
                  <a:noFill/>
                </a:ln>
                <a:solidFill>
                  <a:schemeClr val="tx1"/>
                </a:solidFill>
              </a:defRPr>
            </a:lvl1pPr>
          </a:lstStyle>
          <a:p>
            <a:pPr lvl="0"/>
            <a:r>
              <a:rPr lang="zh-CN" altLang="en-US" dirty="0"/>
              <a:t>姓名</a:t>
            </a:r>
            <a:endParaRPr lang="en-US" dirty="0"/>
          </a:p>
        </p:txBody>
      </p:sp>
      <p:sp>
        <p:nvSpPr>
          <p:cNvPr id="51" name="Text Placeholder 27"/>
          <p:cNvSpPr>
            <a:spLocks noGrp="1"/>
          </p:cNvSpPr>
          <p:nvPr>
            <p:ph type="body" sz="quarter" idx="108" hasCustomPrompt="1"/>
          </p:nvPr>
        </p:nvSpPr>
        <p:spPr>
          <a:xfrm>
            <a:off x="8961459" y="4341248"/>
            <a:ext cx="2395116" cy="369332"/>
          </a:xfrm>
          <a:prstGeom prst="rect">
            <a:avLst/>
          </a:prstGeom>
        </p:spPr>
        <p:txBody>
          <a:bodyPr>
            <a:noAutofit/>
          </a:bodyPr>
          <a:lstStyle>
            <a:lvl1pPr marL="0" indent="0">
              <a:buNone/>
              <a:defRPr lang="en-GB" sz="1800" cap="none" spc="100" baseline="0" smtClean="0">
                <a:solidFill>
                  <a:schemeClr val="tx1"/>
                </a:solidFill>
                <a:effectLst/>
              </a:defRPr>
            </a:lvl1pPr>
          </a:lstStyle>
          <a:p>
            <a:r>
              <a:rPr lang="zh-CN" altLang="en-US" dirty="0">
                <a:effectLst/>
                <a:latin typeface="Helvetica" pitchFamily="2" charset="0"/>
              </a:rPr>
              <a:t>部门</a:t>
            </a:r>
            <a:r>
              <a:rPr lang="en-US" altLang="zh-CN" dirty="0">
                <a:effectLst/>
                <a:latin typeface="Helvetica" pitchFamily="2" charset="0"/>
              </a:rPr>
              <a:t>/</a:t>
            </a:r>
            <a:r>
              <a:rPr lang="zh-CN" altLang="en-US" dirty="0">
                <a:effectLst/>
                <a:latin typeface="Helvetica" pitchFamily="2" charset="0"/>
              </a:rPr>
              <a:t>业务领域</a:t>
            </a:r>
            <a:endParaRPr lang="en-GB" dirty="0">
              <a:effectLst/>
              <a:latin typeface="Helvetica" pitchFamily="2" charset="0"/>
            </a:endParaRPr>
          </a:p>
        </p:txBody>
      </p:sp>
      <p:sp>
        <p:nvSpPr>
          <p:cNvPr id="55" name="Text Placeholder 27"/>
          <p:cNvSpPr>
            <a:spLocks noGrp="1"/>
          </p:cNvSpPr>
          <p:nvPr>
            <p:ph type="body" sz="quarter" idx="109" hasCustomPrompt="1"/>
          </p:nvPr>
        </p:nvSpPr>
        <p:spPr>
          <a:xfrm>
            <a:off x="9405063" y="4820822"/>
            <a:ext cx="2266525" cy="300790"/>
          </a:xfrm>
          <a:prstGeom prst="rect">
            <a:avLst/>
          </a:prstGeom>
        </p:spPr>
        <p:txBody>
          <a:bodyPr anchor="ctr">
            <a:noAutofit/>
          </a:bodyPr>
          <a:lstStyle>
            <a:lvl1pPr marL="0" indent="0">
              <a:buNone/>
              <a:defRPr lang="en-GB" sz="1200" cap="none" spc="100" baseline="0" smtClean="0">
                <a:solidFill>
                  <a:schemeClr val="tx1"/>
                </a:solidFill>
                <a:effectLst/>
                <a:latin typeface="+mn-lt"/>
              </a:defRPr>
            </a:lvl1pPr>
          </a:lstStyle>
          <a:p>
            <a:r>
              <a:rPr lang="en-US" altLang="ko-KR" dirty="0">
                <a:effectLst/>
                <a:latin typeface="Helvetica" pitchFamily="2" charset="0"/>
              </a:rPr>
              <a:t>+00</a:t>
            </a:r>
            <a:r>
              <a:rPr lang="ko-KR" altLang="en-US" dirty="0">
                <a:effectLst/>
                <a:latin typeface="Helvetica" pitchFamily="2" charset="0"/>
              </a:rPr>
              <a:t> </a:t>
            </a:r>
            <a:r>
              <a:rPr lang="en-US" altLang="ko-KR" dirty="0">
                <a:effectLst/>
                <a:latin typeface="Helvetica" pitchFamily="2" charset="0"/>
              </a:rPr>
              <a:t>00000000000</a:t>
            </a:r>
            <a:endParaRPr lang="en-GB" dirty="0">
              <a:effectLst/>
              <a:latin typeface="Helvetica" pitchFamily="2" charset="0"/>
            </a:endParaRPr>
          </a:p>
        </p:txBody>
      </p:sp>
      <p:sp>
        <p:nvSpPr>
          <p:cNvPr id="58" name="Text Placeholder 27"/>
          <p:cNvSpPr>
            <a:spLocks noGrp="1"/>
          </p:cNvSpPr>
          <p:nvPr>
            <p:ph type="body" sz="quarter" idx="110" hasCustomPrompt="1"/>
          </p:nvPr>
        </p:nvSpPr>
        <p:spPr>
          <a:xfrm>
            <a:off x="9405063" y="5121612"/>
            <a:ext cx="2266525" cy="300790"/>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600"/>
              </a:spcAft>
              <a:buClrTx/>
              <a:buSzTx/>
              <a:buFont typeface="Arial" panose="020B0604020202090204" pitchFamily="34" charset="0"/>
              <a:buNone/>
              <a:defRPr lang="en-GB" sz="1200" cap="none" spc="100" baseline="0" smtClean="0">
                <a:solidFill>
                  <a:schemeClr val="tx1"/>
                </a:solidFill>
                <a:effectLst/>
                <a:latin typeface="+mn-lt"/>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90204" pitchFamily="34" charset="0"/>
              <a:buNone/>
              <a:defRPr/>
            </a:pPr>
            <a:r>
              <a:rPr lang="en-US" altLang="ko-KR" dirty="0">
                <a:effectLst/>
                <a:latin typeface="Helvetica" pitchFamily="2" charset="0"/>
              </a:rPr>
              <a:t>+00</a:t>
            </a:r>
            <a:r>
              <a:rPr lang="ko-KR" altLang="en-US" dirty="0">
                <a:effectLst/>
                <a:latin typeface="Helvetica" pitchFamily="2" charset="0"/>
              </a:rPr>
              <a:t> </a:t>
            </a:r>
            <a:r>
              <a:rPr lang="en-US" altLang="ko-KR" dirty="0">
                <a:effectLst/>
                <a:latin typeface="Helvetica" pitchFamily="2" charset="0"/>
              </a:rPr>
              <a:t>00000000000</a:t>
            </a:r>
            <a:endParaRPr lang="en-GB" altLang="zh-CN" dirty="0">
              <a:effectLst/>
              <a:latin typeface="Helvetica" pitchFamily="2" charset="0"/>
            </a:endParaRPr>
          </a:p>
        </p:txBody>
      </p:sp>
      <p:sp>
        <p:nvSpPr>
          <p:cNvPr id="61" name="TextBox 38"/>
          <p:cNvSpPr txBox="1"/>
          <p:nvPr userDrawn="1"/>
        </p:nvSpPr>
        <p:spPr>
          <a:xfrm>
            <a:off x="8961459" y="4899626"/>
            <a:ext cx="517732" cy="274826"/>
          </a:xfrm>
          <a:prstGeom prst="rect">
            <a:avLst/>
          </a:prstGeom>
          <a:noFill/>
        </p:spPr>
        <p:txBody>
          <a:bodyPr wrap="square" lIns="0" tIns="0" rIns="0" bIns="0" rtlCol="0">
            <a:noAutofit/>
          </a:bodyPr>
          <a:lstStyle/>
          <a:p>
            <a:r>
              <a:rPr lang="zh-CN" altLang="en-US" sz="1200" baseline="0" dirty="0">
                <a:solidFill>
                  <a:srgbClr val="7E694F"/>
                </a:solidFill>
                <a:latin typeface="Trebuchet MS" panose="020B0603020202020204" pitchFamily="34" charset="0"/>
                <a:ea typeface="微软雅黑" panose="020B0503020204020204" pitchFamily="34" charset="-122"/>
              </a:rPr>
              <a:t>电话</a:t>
            </a:r>
            <a:endParaRPr lang="en-US" altLang="zh-CN" sz="1200" baseline="0" dirty="0">
              <a:solidFill>
                <a:srgbClr val="7E694F"/>
              </a:solidFill>
              <a:latin typeface="Trebuchet MS" panose="020B0603020202020204" pitchFamily="34" charset="0"/>
              <a:ea typeface="微软雅黑" panose="020B0503020204020204" pitchFamily="34" charset="-122"/>
            </a:endParaRPr>
          </a:p>
        </p:txBody>
      </p:sp>
      <p:sp>
        <p:nvSpPr>
          <p:cNvPr id="62" name="TextBox 39"/>
          <p:cNvSpPr txBox="1"/>
          <p:nvPr userDrawn="1"/>
        </p:nvSpPr>
        <p:spPr>
          <a:xfrm>
            <a:off x="8961459" y="5192234"/>
            <a:ext cx="517732" cy="274826"/>
          </a:xfrm>
          <a:prstGeom prst="rect">
            <a:avLst/>
          </a:prstGeom>
          <a:noFill/>
        </p:spPr>
        <p:txBody>
          <a:bodyPr wrap="square" lIns="0" tIns="0" rIns="0" bIns="0" rtlCol="0">
            <a:noAutofit/>
          </a:bodyPr>
          <a:lstStyle/>
          <a:p>
            <a:r>
              <a:rPr lang="zh-CN" altLang="en-US" sz="1200" baseline="0" dirty="0">
                <a:solidFill>
                  <a:srgbClr val="7E694F"/>
                </a:solidFill>
                <a:latin typeface="+mn-lt"/>
              </a:rPr>
              <a:t>手机</a:t>
            </a:r>
            <a:endParaRPr lang="en-US" sz="1200" baseline="0" dirty="0">
              <a:solidFill>
                <a:srgbClr val="7E694F"/>
              </a:solidFill>
              <a:latin typeface="+mn-lt"/>
            </a:endParaRPr>
          </a:p>
        </p:txBody>
      </p:sp>
      <p:cxnSp>
        <p:nvCxnSpPr>
          <p:cNvPr id="63" name="Straight Connector 53"/>
          <p:cNvCxnSpPr/>
          <p:nvPr userDrawn="1"/>
        </p:nvCxnSpPr>
        <p:spPr>
          <a:xfrm>
            <a:off x="6229096" y="5862796"/>
            <a:ext cx="53747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 Placeholder 27"/>
          <p:cNvSpPr>
            <a:spLocks noGrp="1"/>
          </p:cNvSpPr>
          <p:nvPr>
            <p:ph type="body" sz="quarter" idx="111" hasCustomPrompt="1"/>
          </p:nvPr>
        </p:nvSpPr>
        <p:spPr>
          <a:xfrm>
            <a:off x="9405063" y="5422402"/>
            <a:ext cx="2551359" cy="300790"/>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600"/>
              </a:spcAft>
              <a:buClrTx/>
              <a:buSzTx/>
              <a:buFont typeface="Arial" panose="020B0604020202090204" pitchFamily="34" charset="0"/>
              <a:buNone/>
              <a:defRPr lang="en-GB" sz="1200" cap="none" spc="100" baseline="0" smtClean="0">
                <a:solidFill>
                  <a:schemeClr val="tx1"/>
                </a:solidFill>
                <a:effectLst/>
                <a:latin typeface="+mn-lt"/>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90204" pitchFamily="34" charset="0"/>
              <a:buNone/>
              <a:defRPr/>
            </a:pPr>
            <a:r>
              <a:rPr lang="en-US" altLang="zh-CN" dirty="0">
                <a:effectLst/>
                <a:latin typeface="Helvetica" pitchFamily="2" charset="0"/>
              </a:rPr>
              <a:t>xxxxxxxxxxx@cn.kwm.com</a:t>
            </a:r>
            <a:endParaRPr lang="en-GB" altLang="zh-CN" dirty="0">
              <a:effectLst/>
              <a:latin typeface="Helvetica" pitchFamily="2" charset="0"/>
            </a:endParaRPr>
          </a:p>
        </p:txBody>
      </p:sp>
      <p:sp>
        <p:nvSpPr>
          <p:cNvPr id="65" name="TextBox 39"/>
          <p:cNvSpPr txBox="1"/>
          <p:nvPr userDrawn="1"/>
        </p:nvSpPr>
        <p:spPr>
          <a:xfrm>
            <a:off x="8961459" y="5493024"/>
            <a:ext cx="517732" cy="274826"/>
          </a:xfrm>
          <a:prstGeom prst="rect">
            <a:avLst/>
          </a:prstGeom>
          <a:noFill/>
        </p:spPr>
        <p:txBody>
          <a:bodyPr wrap="square" lIns="0" tIns="0" rIns="0" bIns="0" rtlCol="0">
            <a:noAutofit/>
          </a:bodyPr>
          <a:lstStyle/>
          <a:p>
            <a:r>
              <a:rPr lang="zh-CN" altLang="en-US" sz="1200" baseline="0" dirty="0">
                <a:solidFill>
                  <a:srgbClr val="7E694F"/>
                </a:solidFill>
                <a:latin typeface="+mn-lt"/>
              </a:rPr>
              <a:t>邮箱</a:t>
            </a:r>
            <a:endParaRPr lang="en-US" sz="1200" baseline="0" dirty="0">
              <a:solidFill>
                <a:srgbClr val="7E694F"/>
              </a:solidFill>
              <a:latin typeface="+mn-lt"/>
            </a:endParaRPr>
          </a:p>
        </p:txBody>
      </p:sp>
      <p:sp>
        <p:nvSpPr>
          <p:cNvPr id="66" name="图片占位符 3"/>
          <p:cNvSpPr>
            <a:spLocks noGrp="1"/>
          </p:cNvSpPr>
          <p:nvPr>
            <p:ph type="pic" sz="quarter" idx="112" hasCustomPrompt="1"/>
          </p:nvPr>
        </p:nvSpPr>
        <p:spPr>
          <a:xfrm>
            <a:off x="6229096" y="2801073"/>
            <a:ext cx="2247350" cy="3041979"/>
          </a:xfrm>
          <a:blipFill dpi="0" rotWithShape="1">
            <a:blip r:embed="rId2"/>
            <a:srcRect/>
            <a:stretch>
              <a:fillRect/>
            </a:stretch>
          </a:blipFill>
        </p:spPr>
        <p:txBody>
          <a:bodyPr anchor="b"/>
          <a:lstStyle>
            <a:lvl1pPr>
              <a:defRPr sz="1200"/>
            </a:lvl1pPr>
          </a:lstStyle>
          <a:p>
            <a:r>
              <a:rPr lang="zh-CN" altLang="en-US" dirty="0"/>
              <a:t>使用半身照（可在</a:t>
            </a:r>
            <a:r>
              <a:rPr lang="en-US" altLang="zh-CN" dirty="0"/>
              <a:t>KWMSlide</a:t>
            </a:r>
            <a:r>
              <a:rPr lang="zh-CN" altLang="en-US" dirty="0"/>
              <a:t>图片库中输入合伙人姓名查找）</a:t>
            </a: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人员信息 4人页">
    <p:bg>
      <p:bgPr>
        <a:solidFill>
          <a:schemeClr val="bg1"/>
        </a:solidFill>
        <a:effectLst/>
      </p:bgPr>
    </p:bg>
    <p:spTree>
      <p:nvGrpSpPr>
        <p:cNvPr id="1" name=""/>
        <p:cNvGrpSpPr/>
        <p:nvPr/>
      </p:nvGrpSpPr>
      <p:grpSpPr>
        <a:xfrm>
          <a:off x="0" y="0"/>
          <a:ext cx="0" cy="0"/>
          <a:chOff x="0" y="0"/>
          <a:chExt cx="0" cy="0"/>
        </a:xfrm>
      </p:grpSpPr>
      <p:sp>
        <p:nvSpPr>
          <p:cNvPr id="8" name="TextBox 7"/>
          <p:cNvSpPr txBox="1"/>
          <p:nvPr userDrawn="1"/>
        </p:nvSpPr>
        <p:spPr>
          <a:xfrm>
            <a:off x="2925140" y="2676136"/>
            <a:ext cx="690201" cy="215444"/>
          </a:xfrm>
          <a:prstGeom prst="rect">
            <a:avLst/>
          </a:prstGeom>
          <a:noFill/>
        </p:spPr>
        <p:txBody>
          <a:bodyPr wrap="square" lIns="0" tIns="0" rIns="0" bIns="0" rtlCol="0">
            <a:noAutofit/>
          </a:bodyPr>
          <a:lstStyle/>
          <a:p>
            <a:pPr algn="l"/>
            <a:r>
              <a:rPr lang="zh-CN" altLang="en-US" sz="1400" baseline="0" dirty="0">
                <a:solidFill>
                  <a:srgbClr val="7E694F"/>
                </a:solidFill>
                <a:latin typeface="Trebuchet MS" panose="020B0603020202020204" pitchFamily="34" charset="0"/>
                <a:ea typeface="微软雅黑" panose="020B0503020204020204" pitchFamily="34" charset="-122"/>
              </a:rPr>
              <a:t>电话</a:t>
            </a:r>
            <a:endParaRPr lang="en-US" altLang="zh-CN" sz="1400" baseline="0" dirty="0">
              <a:solidFill>
                <a:srgbClr val="7E694F"/>
              </a:solidFill>
              <a:latin typeface="Trebuchet MS" panose="020B0603020202020204" pitchFamily="34" charset="0"/>
              <a:ea typeface="微软雅黑" panose="020B0503020204020204" pitchFamily="34" charset="-122"/>
            </a:endParaRPr>
          </a:p>
        </p:txBody>
      </p:sp>
      <p:sp>
        <p:nvSpPr>
          <p:cNvPr id="9" name="TextBox 8"/>
          <p:cNvSpPr txBox="1"/>
          <p:nvPr userDrawn="1"/>
        </p:nvSpPr>
        <p:spPr>
          <a:xfrm>
            <a:off x="2925140" y="2945434"/>
            <a:ext cx="669929" cy="215444"/>
          </a:xfrm>
          <a:prstGeom prst="rect">
            <a:avLst/>
          </a:prstGeom>
          <a:noFill/>
        </p:spPr>
        <p:txBody>
          <a:bodyPr wrap="square" lIns="0" tIns="0" rIns="0" bIns="0" rtlCol="0">
            <a:noAutofit/>
          </a:bodyPr>
          <a:lstStyle/>
          <a:p>
            <a:pPr algn="l"/>
            <a:r>
              <a:rPr lang="zh-CN" altLang="en-US" sz="1400" baseline="0" dirty="0">
                <a:solidFill>
                  <a:srgbClr val="7E694F"/>
                </a:solidFill>
                <a:latin typeface="Trebuchet MS" panose="020B0603020202020204" pitchFamily="34" charset="0"/>
                <a:ea typeface="微软雅黑" panose="020B0503020204020204" pitchFamily="34" charset="-122"/>
              </a:rPr>
              <a:t>手机</a:t>
            </a:r>
            <a:endParaRPr lang="en-US" sz="1400" baseline="0" dirty="0">
              <a:solidFill>
                <a:srgbClr val="7E694F"/>
              </a:solidFill>
              <a:latin typeface="Trebuchet MS" panose="020B0603020202020204" pitchFamily="34" charset="0"/>
              <a:ea typeface="微软雅黑" panose="020B0503020204020204" pitchFamily="34" charset="-122"/>
            </a:endParaRPr>
          </a:p>
        </p:txBody>
      </p:sp>
      <p:sp>
        <p:nvSpPr>
          <p:cNvPr id="16" name="Text Placeholder 33"/>
          <p:cNvSpPr>
            <a:spLocks noGrp="1"/>
          </p:cNvSpPr>
          <p:nvPr>
            <p:ph type="body" sz="quarter" idx="26" hasCustomPrompt="1"/>
          </p:nvPr>
        </p:nvSpPr>
        <p:spPr>
          <a:xfrm>
            <a:off x="2925140" y="1997649"/>
            <a:ext cx="2091143" cy="258767"/>
          </a:xfrm>
          <a:prstGeom prst="rect">
            <a:avLst/>
          </a:prstGeom>
        </p:spPr>
        <p:txBody>
          <a:bodyPr>
            <a:noAutofit/>
          </a:bodyPr>
          <a:lstStyle>
            <a:lvl1pPr marL="0" indent="0" algn="l">
              <a:buNone/>
              <a:defRPr sz="1600" cap="all" spc="0" baseline="0">
                <a:solidFill>
                  <a:srgbClr val="7E694F"/>
                </a:solidFill>
                <a:latin typeface="Trebuchet MS" panose="020B0603020202020204" pitchFamily="34" charset="0"/>
                <a:ea typeface="微软雅黑" panose="020B0503020204020204" pitchFamily="34" charset="-122"/>
              </a:defRPr>
            </a:lvl1pPr>
          </a:lstStyle>
          <a:p>
            <a:pPr lvl="0"/>
            <a:r>
              <a:rPr lang="zh-CN" altLang="en-US" dirty="0"/>
              <a:t>职位，工作地点</a:t>
            </a:r>
            <a:endParaRPr lang="en-US" dirty="0"/>
          </a:p>
        </p:txBody>
      </p:sp>
      <p:sp>
        <p:nvSpPr>
          <p:cNvPr id="17" name="Text Placeholder 33"/>
          <p:cNvSpPr>
            <a:spLocks noGrp="1"/>
          </p:cNvSpPr>
          <p:nvPr>
            <p:ph type="body" sz="quarter" idx="27" hasCustomPrompt="1"/>
          </p:nvPr>
        </p:nvSpPr>
        <p:spPr>
          <a:xfrm>
            <a:off x="2925140" y="1424159"/>
            <a:ext cx="2091143" cy="510817"/>
          </a:xfrm>
          <a:prstGeom prst="rect">
            <a:avLst/>
          </a:prstGeom>
        </p:spPr>
        <p:txBody>
          <a:bodyPr anchor="ctr">
            <a:noAutofit/>
          </a:bodyPr>
          <a:lstStyle>
            <a:lvl1pPr marL="0" indent="0" algn="l">
              <a:lnSpc>
                <a:spcPct val="150000"/>
              </a:lnSpc>
              <a:buNone/>
              <a:defRPr sz="2000" cap="all" spc="500" baseline="0">
                <a:latin typeface="Trebuchet MS" panose="020B0603020202020204" pitchFamily="34" charset="0"/>
                <a:ea typeface="微软雅黑" panose="020B0503020204020204" pitchFamily="34" charset="-122"/>
              </a:defRPr>
            </a:lvl1pPr>
          </a:lstStyle>
          <a:p>
            <a:pPr lvl="0"/>
            <a:r>
              <a:rPr lang="zh-CN" altLang="en-US" dirty="0"/>
              <a:t>姓名</a:t>
            </a:r>
            <a:endParaRPr lang="en-US" dirty="0"/>
          </a:p>
        </p:txBody>
      </p:sp>
      <p:sp>
        <p:nvSpPr>
          <p:cNvPr id="18" name="Text Placeholder 33"/>
          <p:cNvSpPr>
            <a:spLocks noGrp="1"/>
          </p:cNvSpPr>
          <p:nvPr>
            <p:ph type="body" sz="quarter" idx="28" hasCustomPrompt="1"/>
          </p:nvPr>
        </p:nvSpPr>
        <p:spPr>
          <a:xfrm>
            <a:off x="2925140" y="2277326"/>
            <a:ext cx="2091143" cy="258767"/>
          </a:xfrm>
          <a:prstGeom prst="rect">
            <a:avLst/>
          </a:prstGeom>
        </p:spPr>
        <p:txBody>
          <a:bodyPr>
            <a:noAutofit/>
          </a:bodyPr>
          <a:lstStyle>
            <a:lvl1pPr marL="0" indent="0" algn="l">
              <a:buNone/>
              <a:defRPr sz="1600" cap="none" spc="100" baseline="0">
                <a:latin typeface="Trebuchet MS" panose="020B0603020202020204" pitchFamily="34" charset="0"/>
                <a:ea typeface="微软雅黑" panose="020B0503020204020204" pitchFamily="34" charset="-122"/>
              </a:defRPr>
            </a:lvl1pPr>
          </a:lstStyle>
          <a:p>
            <a:pPr lvl="0"/>
            <a:r>
              <a:rPr lang="zh-CN" altLang="en-US" dirty="0"/>
              <a:t>部门或业务领域</a:t>
            </a:r>
            <a:endParaRPr lang="en-US" dirty="0"/>
          </a:p>
        </p:txBody>
      </p:sp>
      <p:sp>
        <p:nvSpPr>
          <p:cNvPr id="19" name="Text Placeholder 33"/>
          <p:cNvSpPr>
            <a:spLocks noGrp="1"/>
          </p:cNvSpPr>
          <p:nvPr>
            <p:ph type="body" sz="quarter" idx="29" hasCustomPrompt="1"/>
          </p:nvPr>
        </p:nvSpPr>
        <p:spPr>
          <a:xfrm>
            <a:off x="3393686" y="2681116"/>
            <a:ext cx="2709296" cy="215444"/>
          </a:xfrm>
          <a:prstGeom prst="rect">
            <a:avLst/>
          </a:prstGeom>
        </p:spPr>
        <p:txBody>
          <a:bodyPr lIns="0" tIns="0" rIns="0" bIns="0" anchor="ctr">
            <a:noAutofit/>
          </a:bodyPr>
          <a:lstStyle>
            <a:lvl1pPr marL="0" indent="0">
              <a:buNone/>
              <a:defRPr sz="1400" cap="none" spc="100" baseline="0">
                <a:latin typeface="Trebuchet MS" panose="020B0603020202020204" pitchFamily="34" charset="0"/>
                <a:ea typeface="微软雅黑" panose="020B0503020204020204" pitchFamily="34" charset="-122"/>
              </a:defRPr>
            </a:lvl1pPr>
          </a:lstStyle>
          <a:p>
            <a:pPr lvl="0"/>
            <a:r>
              <a:rPr lang="en-US" dirty="0"/>
              <a:t>+00 00000000000</a:t>
            </a:r>
          </a:p>
        </p:txBody>
      </p:sp>
      <p:sp>
        <p:nvSpPr>
          <p:cNvPr id="20" name="Text Placeholder 33"/>
          <p:cNvSpPr>
            <a:spLocks noGrp="1"/>
          </p:cNvSpPr>
          <p:nvPr>
            <p:ph type="body" sz="quarter" idx="30" hasCustomPrompt="1"/>
          </p:nvPr>
        </p:nvSpPr>
        <p:spPr>
          <a:xfrm>
            <a:off x="3393686" y="2948252"/>
            <a:ext cx="2709296" cy="215444"/>
          </a:xfrm>
          <a:prstGeom prst="rect">
            <a:avLst/>
          </a:prstGeom>
        </p:spPr>
        <p:txBody>
          <a:bodyPr lIns="0" tIns="0" rIns="0" bIns="0" anchor="ctr">
            <a:noAutofit/>
          </a:bodyPr>
          <a:lstStyle>
            <a:lvl1pPr marL="0" indent="0">
              <a:buNone/>
              <a:defRPr sz="1400" cap="none" spc="100" baseline="0">
                <a:latin typeface="Trebuchet MS" panose="020B0603020202020204" pitchFamily="34" charset="0"/>
                <a:ea typeface="微软雅黑" panose="020B0503020204020204" pitchFamily="34" charset="-122"/>
              </a:defRPr>
            </a:lvl1pPr>
          </a:lstStyle>
          <a:p>
            <a:pPr lvl="0"/>
            <a:r>
              <a:rPr lang="en-US" dirty="0"/>
              <a:t>+00 00000000000</a:t>
            </a:r>
          </a:p>
        </p:txBody>
      </p:sp>
      <p:cxnSp>
        <p:nvCxnSpPr>
          <p:cNvPr id="38" name="Straight Connector 37"/>
          <p:cNvCxnSpPr/>
          <p:nvPr userDrawn="1"/>
        </p:nvCxnSpPr>
        <p:spPr>
          <a:xfrm>
            <a:off x="341830" y="3393407"/>
            <a:ext cx="2327631" cy="8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图片占位符 3"/>
          <p:cNvSpPr>
            <a:spLocks noGrp="1" noChangeAspect="1"/>
          </p:cNvSpPr>
          <p:nvPr>
            <p:ph type="pic" sz="quarter" idx="92" hasCustomPrompt="1"/>
          </p:nvPr>
        </p:nvSpPr>
        <p:spPr>
          <a:xfrm>
            <a:off x="556084" y="1423254"/>
            <a:ext cx="1954756" cy="1954756"/>
          </a:xfrm>
          <a:blipFill>
            <a:blip r:embed="rId2"/>
            <a:stretch>
              <a:fillRect/>
            </a:stretch>
          </a:blipFill>
        </p:spPr>
        <p:txBody>
          <a:bodyPr anchor="b"/>
          <a:lstStyle>
            <a:lvl1pPr>
              <a:defRPr sz="1200" baseline="0">
                <a:latin typeface="Trebuchet MS" panose="020B0603020202020204" pitchFamily="34" charset="0"/>
                <a:ea typeface="微软雅黑" panose="020B0503020204020204" pitchFamily="34" charset="-122"/>
              </a:defRPr>
            </a:lvl1pPr>
          </a:lstStyle>
          <a:p>
            <a:r>
              <a:rPr lang="zh-CN" altLang="en-US" dirty="0"/>
              <a:t>使用头像照，可访问</a:t>
            </a:r>
            <a:r>
              <a:rPr lang="en-US" altLang="zh-CN" dirty="0"/>
              <a:t>KWMSlide</a:t>
            </a:r>
            <a:r>
              <a:rPr lang="zh-CN" altLang="en-US" dirty="0"/>
              <a:t>图片库输入合伙人姓名获取</a:t>
            </a:r>
          </a:p>
        </p:txBody>
      </p:sp>
      <p:sp>
        <p:nvSpPr>
          <p:cNvPr id="57" name="TextBox 8"/>
          <p:cNvSpPr txBox="1"/>
          <p:nvPr userDrawn="1"/>
        </p:nvSpPr>
        <p:spPr>
          <a:xfrm>
            <a:off x="2925140" y="3224939"/>
            <a:ext cx="669929" cy="215444"/>
          </a:xfrm>
          <a:prstGeom prst="rect">
            <a:avLst/>
          </a:prstGeom>
          <a:noFill/>
        </p:spPr>
        <p:txBody>
          <a:bodyPr wrap="square" lIns="0" tIns="0" rIns="0" bIns="0" rtlCol="0">
            <a:noAutofit/>
          </a:bodyPr>
          <a:lstStyle/>
          <a:p>
            <a:pPr algn="l"/>
            <a:r>
              <a:rPr lang="zh-CN" altLang="en-US" sz="1400" baseline="0" dirty="0">
                <a:solidFill>
                  <a:srgbClr val="7E694F"/>
                </a:solidFill>
                <a:latin typeface="Trebuchet MS" panose="020B0603020202020204" pitchFamily="34" charset="0"/>
                <a:ea typeface="微软雅黑" panose="020B0503020204020204" pitchFamily="34" charset="-122"/>
              </a:rPr>
              <a:t>邮箱</a:t>
            </a:r>
            <a:endParaRPr lang="en-US" sz="1400" baseline="0" dirty="0">
              <a:solidFill>
                <a:srgbClr val="7E694F"/>
              </a:solidFill>
              <a:latin typeface="Trebuchet MS" panose="020B0603020202020204" pitchFamily="34" charset="0"/>
              <a:ea typeface="微软雅黑" panose="020B0503020204020204" pitchFamily="34" charset="-122"/>
            </a:endParaRPr>
          </a:p>
        </p:txBody>
      </p:sp>
      <p:sp>
        <p:nvSpPr>
          <p:cNvPr id="58" name="Text Placeholder 33"/>
          <p:cNvSpPr>
            <a:spLocks noGrp="1"/>
          </p:cNvSpPr>
          <p:nvPr>
            <p:ph type="body" sz="quarter" idx="96" hasCustomPrompt="1"/>
          </p:nvPr>
        </p:nvSpPr>
        <p:spPr>
          <a:xfrm>
            <a:off x="3393686" y="3215388"/>
            <a:ext cx="2709296" cy="215444"/>
          </a:xfrm>
          <a:prstGeom prst="rect">
            <a:avLst/>
          </a:prstGeom>
        </p:spPr>
        <p:txBody>
          <a:bodyPr lIns="0" tIns="0" rIns="0" bIns="0" anchor="ctr">
            <a:noAutofit/>
          </a:bodyPr>
          <a:lstStyle>
            <a:lvl1pPr marL="0" indent="0">
              <a:buNone/>
              <a:defRPr sz="1400" cap="none" spc="100" baseline="0">
                <a:latin typeface="Trebuchet MS" panose="020B0603020202020204" pitchFamily="34" charset="0"/>
                <a:ea typeface="微软雅黑" panose="020B0503020204020204" pitchFamily="34" charset="-122"/>
              </a:defRPr>
            </a:lvl1pPr>
          </a:lstStyle>
          <a:p>
            <a:pPr lvl="0"/>
            <a:r>
              <a:rPr lang="en-US" altLang="zh-CN" dirty="0"/>
              <a:t>xxxxxxxx@cn.kwm.com</a:t>
            </a:r>
            <a:endParaRPr lang="en-US" dirty="0"/>
          </a:p>
        </p:txBody>
      </p:sp>
      <p:sp>
        <p:nvSpPr>
          <p:cNvPr id="51" name="Text Placeholder 4"/>
          <p:cNvSpPr>
            <a:spLocks noGrp="1"/>
          </p:cNvSpPr>
          <p:nvPr>
            <p:ph type="body" sz="quarter" idx="118"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4" name="日期占位符 3"/>
          <p:cNvSpPr>
            <a:spLocks noGrp="1"/>
          </p:cNvSpPr>
          <p:nvPr>
            <p:ph type="dt" sz="half" idx="119"/>
          </p:nvPr>
        </p:nvSpPr>
        <p:spPr/>
        <p:txBody>
          <a:bodyPr/>
          <a:lstStyle/>
          <a:p>
            <a:fld id="{AB8F9B22-3BA9-4144-9836-9A3268424588}" type="datetime1">
              <a:rPr lang="zh-CN" altLang="en-US" smtClean="0"/>
              <a:t>2024/3/11</a:t>
            </a:fld>
            <a:endParaRPr lang="zh-CN" altLang="en-US"/>
          </a:p>
        </p:txBody>
      </p:sp>
      <p:sp>
        <p:nvSpPr>
          <p:cNvPr id="5" name="页脚占位符 4"/>
          <p:cNvSpPr>
            <a:spLocks noGrp="1"/>
          </p:cNvSpPr>
          <p:nvPr>
            <p:ph type="ftr" sz="quarter" idx="120"/>
          </p:nvPr>
        </p:nvSpPr>
        <p:spPr/>
        <p:txBody>
          <a:bodyPr/>
          <a:lstStyle/>
          <a:p>
            <a:r>
              <a:rPr lang="en-US"/>
              <a:t>kwm.com</a:t>
            </a:r>
            <a:endParaRPr lang="en-US" dirty="0"/>
          </a:p>
        </p:txBody>
      </p:sp>
      <p:sp>
        <p:nvSpPr>
          <p:cNvPr id="6" name="灯片编号占位符 5"/>
          <p:cNvSpPr>
            <a:spLocks noGrp="1"/>
          </p:cNvSpPr>
          <p:nvPr>
            <p:ph type="sldNum" sz="quarter" idx="121"/>
          </p:nvPr>
        </p:nvSpPr>
        <p:spPr/>
        <p:txBody>
          <a:bodyPr/>
          <a:lstStyle/>
          <a:p>
            <a:fld id="{4A2DC1BA-163F-3043-A1E4-C549CF365773}" type="slidenum">
              <a:rPr lang="en-US" smtClean="0"/>
              <a:t>‹#›</a:t>
            </a:fld>
            <a:endParaRPr lang="en-US" dirty="0"/>
          </a:p>
        </p:txBody>
      </p:sp>
      <p:sp>
        <p:nvSpPr>
          <p:cNvPr id="52" name="TextBox 7"/>
          <p:cNvSpPr txBox="1"/>
          <p:nvPr userDrawn="1"/>
        </p:nvSpPr>
        <p:spPr>
          <a:xfrm>
            <a:off x="2925140" y="5592875"/>
            <a:ext cx="690201" cy="215444"/>
          </a:xfrm>
          <a:prstGeom prst="rect">
            <a:avLst/>
          </a:prstGeom>
          <a:noFill/>
        </p:spPr>
        <p:txBody>
          <a:bodyPr wrap="square" lIns="0" tIns="0" rIns="0" bIns="0" rtlCol="0">
            <a:noAutofit/>
          </a:bodyPr>
          <a:lstStyle/>
          <a:p>
            <a:pPr algn="l"/>
            <a:r>
              <a:rPr lang="zh-CN" altLang="en-US" sz="1400" baseline="0" dirty="0">
                <a:solidFill>
                  <a:srgbClr val="7E694F"/>
                </a:solidFill>
                <a:latin typeface="Trebuchet MS" panose="020B0603020202020204" pitchFamily="34" charset="0"/>
                <a:ea typeface="微软雅黑" panose="020B0503020204020204" pitchFamily="34" charset="-122"/>
              </a:rPr>
              <a:t>电话</a:t>
            </a:r>
            <a:endParaRPr lang="en-US" altLang="zh-CN" sz="1400" baseline="0" dirty="0">
              <a:solidFill>
                <a:srgbClr val="7E694F"/>
              </a:solidFill>
              <a:latin typeface="Trebuchet MS" panose="020B0603020202020204" pitchFamily="34" charset="0"/>
              <a:ea typeface="微软雅黑" panose="020B0503020204020204" pitchFamily="34" charset="-122"/>
            </a:endParaRPr>
          </a:p>
        </p:txBody>
      </p:sp>
      <p:sp>
        <p:nvSpPr>
          <p:cNvPr id="53" name="TextBox 8"/>
          <p:cNvSpPr txBox="1"/>
          <p:nvPr userDrawn="1"/>
        </p:nvSpPr>
        <p:spPr>
          <a:xfrm>
            <a:off x="2925140" y="5862173"/>
            <a:ext cx="669929" cy="215444"/>
          </a:xfrm>
          <a:prstGeom prst="rect">
            <a:avLst/>
          </a:prstGeom>
          <a:noFill/>
        </p:spPr>
        <p:txBody>
          <a:bodyPr wrap="square" lIns="0" tIns="0" rIns="0" bIns="0" rtlCol="0">
            <a:noAutofit/>
          </a:bodyPr>
          <a:lstStyle/>
          <a:p>
            <a:pPr algn="l"/>
            <a:r>
              <a:rPr lang="zh-CN" altLang="en-US" sz="1400" baseline="0" dirty="0">
                <a:solidFill>
                  <a:srgbClr val="7E694F"/>
                </a:solidFill>
                <a:latin typeface="Trebuchet MS" panose="020B0603020202020204" pitchFamily="34" charset="0"/>
                <a:ea typeface="微软雅黑" panose="020B0503020204020204" pitchFamily="34" charset="-122"/>
              </a:rPr>
              <a:t>手机</a:t>
            </a:r>
            <a:endParaRPr lang="en-US" sz="1400" baseline="0" dirty="0">
              <a:solidFill>
                <a:srgbClr val="7E694F"/>
              </a:solidFill>
              <a:latin typeface="Trebuchet MS" panose="020B0603020202020204" pitchFamily="34" charset="0"/>
              <a:ea typeface="微软雅黑" panose="020B0503020204020204" pitchFamily="34" charset="-122"/>
            </a:endParaRPr>
          </a:p>
        </p:txBody>
      </p:sp>
      <p:sp>
        <p:nvSpPr>
          <p:cNvPr id="54" name="Text Placeholder 33"/>
          <p:cNvSpPr>
            <a:spLocks noGrp="1"/>
          </p:cNvSpPr>
          <p:nvPr>
            <p:ph type="body" sz="quarter" idx="122" hasCustomPrompt="1"/>
          </p:nvPr>
        </p:nvSpPr>
        <p:spPr>
          <a:xfrm>
            <a:off x="2925140" y="4914388"/>
            <a:ext cx="2091143" cy="258767"/>
          </a:xfrm>
          <a:prstGeom prst="rect">
            <a:avLst/>
          </a:prstGeom>
        </p:spPr>
        <p:txBody>
          <a:bodyPr>
            <a:noAutofit/>
          </a:bodyPr>
          <a:lstStyle>
            <a:lvl1pPr marL="0" indent="0" algn="l">
              <a:buNone/>
              <a:defRPr sz="1600" cap="all" spc="0" baseline="0">
                <a:solidFill>
                  <a:srgbClr val="7E694F"/>
                </a:solidFill>
                <a:latin typeface="Trebuchet MS" panose="020B0603020202020204" pitchFamily="34" charset="0"/>
                <a:ea typeface="微软雅黑" panose="020B0503020204020204" pitchFamily="34" charset="-122"/>
              </a:defRPr>
            </a:lvl1pPr>
          </a:lstStyle>
          <a:p>
            <a:pPr lvl="0"/>
            <a:r>
              <a:rPr lang="zh-CN" altLang="en-US" dirty="0"/>
              <a:t>职位，工作地点</a:t>
            </a:r>
            <a:endParaRPr lang="en-US" dirty="0"/>
          </a:p>
        </p:txBody>
      </p:sp>
      <p:sp>
        <p:nvSpPr>
          <p:cNvPr id="55" name="Text Placeholder 33"/>
          <p:cNvSpPr>
            <a:spLocks noGrp="1"/>
          </p:cNvSpPr>
          <p:nvPr>
            <p:ph type="body" sz="quarter" idx="123" hasCustomPrompt="1"/>
          </p:nvPr>
        </p:nvSpPr>
        <p:spPr>
          <a:xfrm>
            <a:off x="2925140" y="4340898"/>
            <a:ext cx="2091143" cy="510817"/>
          </a:xfrm>
          <a:prstGeom prst="rect">
            <a:avLst/>
          </a:prstGeom>
        </p:spPr>
        <p:txBody>
          <a:bodyPr anchor="ctr">
            <a:noAutofit/>
          </a:bodyPr>
          <a:lstStyle>
            <a:lvl1pPr marL="0" indent="0" algn="l">
              <a:lnSpc>
                <a:spcPct val="150000"/>
              </a:lnSpc>
              <a:buNone/>
              <a:defRPr sz="2000" cap="all" spc="500" baseline="0">
                <a:latin typeface="Trebuchet MS" panose="020B0603020202020204" pitchFamily="34" charset="0"/>
                <a:ea typeface="微软雅黑" panose="020B0503020204020204" pitchFamily="34" charset="-122"/>
              </a:defRPr>
            </a:lvl1pPr>
          </a:lstStyle>
          <a:p>
            <a:pPr lvl="0"/>
            <a:r>
              <a:rPr lang="zh-CN" altLang="en-US" dirty="0"/>
              <a:t>姓名</a:t>
            </a:r>
            <a:endParaRPr lang="en-US" dirty="0"/>
          </a:p>
        </p:txBody>
      </p:sp>
      <p:sp>
        <p:nvSpPr>
          <p:cNvPr id="56" name="Text Placeholder 33"/>
          <p:cNvSpPr>
            <a:spLocks noGrp="1"/>
          </p:cNvSpPr>
          <p:nvPr>
            <p:ph type="body" sz="quarter" idx="124" hasCustomPrompt="1"/>
          </p:nvPr>
        </p:nvSpPr>
        <p:spPr>
          <a:xfrm>
            <a:off x="2925140" y="5194065"/>
            <a:ext cx="2091143" cy="258767"/>
          </a:xfrm>
          <a:prstGeom prst="rect">
            <a:avLst/>
          </a:prstGeom>
        </p:spPr>
        <p:txBody>
          <a:bodyPr>
            <a:noAutofit/>
          </a:bodyPr>
          <a:lstStyle>
            <a:lvl1pPr marL="0" indent="0" algn="l">
              <a:buNone/>
              <a:defRPr sz="1600" cap="none" spc="100" baseline="0">
                <a:latin typeface="Trebuchet MS" panose="020B0603020202020204" pitchFamily="34" charset="0"/>
                <a:ea typeface="微软雅黑" panose="020B0503020204020204" pitchFamily="34" charset="-122"/>
              </a:defRPr>
            </a:lvl1pPr>
          </a:lstStyle>
          <a:p>
            <a:pPr lvl="0"/>
            <a:r>
              <a:rPr lang="zh-CN" altLang="en-US" dirty="0"/>
              <a:t>部门或业务领域</a:t>
            </a:r>
            <a:endParaRPr lang="en-US" dirty="0"/>
          </a:p>
        </p:txBody>
      </p:sp>
      <p:sp>
        <p:nvSpPr>
          <p:cNvPr id="59" name="Text Placeholder 33"/>
          <p:cNvSpPr>
            <a:spLocks noGrp="1"/>
          </p:cNvSpPr>
          <p:nvPr>
            <p:ph type="body" sz="quarter" idx="125" hasCustomPrompt="1"/>
          </p:nvPr>
        </p:nvSpPr>
        <p:spPr>
          <a:xfrm>
            <a:off x="3393686" y="5597855"/>
            <a:ext cx="2709296" cy="215444"/>
          </a:xfrm>
          <a:prstGeom prst="rect">
            <a:avLst/>
          </a:prstGeom>
        </p:spPr>
        <p:txBody>
          <a:bodyPr lIns="0" tIns="0" rIns="0" bIns="0" anchor="ctr">
            <a:noAutofit/>
          </a:bodyPr>
          <a:lstStyle>
            <a:lvl1pPr marL="0" indent="0">
              <a:buNone/>
              <a:defRPr sz="1400" cap="none" spc="100" baseline="0">
                <a:latin typeface="Trebuchet MS" panose="020B0603020202020204" pitchFamily="34" charset="0"/>
                <a:ea typeface="微软雅黑" panose="020B0503020204020204" pitchFamily="34" charset="-122"/>
              </a:defRPr>
            </a:lvl1pPr>
          </a:lstStyle>
          <a:p>
            <a:pPr lvl="0"/>
            <a:r>
              <a:rPr lang="en-US" dirty="0"/>
              <a:t>+00 00000000000</a:t>
            </a:r>
          </a:p>
        </p:txBody>
      </p:sp>
      <p:sp>
        <p:nvSpPr>
          <p:cNvPr id="60" name="Text Placeholder 33"/>
          <p:cNvSpPr>
            <a:spLocks noGrp="1"/>
          </p:cNvSpPr>
          <p:nvPr>
            <p:ph type="body" sz="quarter" idx="126" hasCustomPrompt="1"/>
          </p:nvPr>
        </p:nvSpPr>
        <p:spPr>
          <a:xfrm>
            <a:off x="3393686" y="5864991"/>
            <a:ext cx="2709296" cy="215444"/>
          </a:xfrm>
          <a:prstGeom prst="rect">
            <a:avLst/>
          </a:prstGeom>
        </p:spPr>
        <p:txBody>
          <a:bodyPr lIns="0" tIns="0" rIns="0" bIns="0" anchor="ctr">
            <a:noAutofit/>
          </a:bodyPr>
          <a:lstStyle>
            <a:lvl1pPr marL="0" indent="0">
              <a:buNone/>
              <a:defRPr sz="1400" cap="none" spc="100" baseline="0">
                <a:latin typeface="Trebuchet MS" panose="020B0603020202020204" pitchFamily="34" charset="0"/>
                <a:ea typeface="微软雅黑" panose="020B0503020204020204" pitchFamily="34" charset="-122"/>
              </a:defRPr>
            </a:lvl1pPr>
          </a:lstStyle>
          <a:p>
            <a:pPr lvl="0"/>
            <a:r>
              <a:rPr lang="en-US" dirty="0"/>
              <a:t>+00 00000000000</a:t>
            </a:r>
          </a:p>
        </p:txBody>
      </p:sp>
      <p:cxnSp>
        <p:nvCxnSpPr>
          <p:cNvPr id="61" name="Straight Connector 37"/>
          <p:cNvCxnSpPr/>
          <p:nvPr userDrawn="1"/>
        </p:nvCxnSpPr>
        <p:spPr>
          <a:xfrm>
            <a:off x="341830" y="6310146"/>
            <a:ext cx="2327631" cy="8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图片占位符 3"/>
          <p:cNvSpPr>
            <a:spLocks noGrp="1" noChangeAspect="1"/>
          </p:cNvSpPr>
          <p:nvPr>
            <p:ph type="pic" sz="quarter" idx="127" hasCustomPrompt="1"/>
          </p:nvPr>
        </p:nvSpPr>
        <p:spPr>
          <a:xfrm>
            <a:off x="556084" y="4339993"/>
            <a:ext cx="1954756" cy="1954756"/>
          </a:xfrm>
          <a:blipFill>
            <a:blip r:embed="rId2"/>
            <a:stretch>
              <a:fillRect/>
            </a:stretch>
          </a:blipFill>
        </p:spPr>
        <p:txBody>
          <a:bodyPr anchor="b"/>
          <a:lstStyle>
            <a:lvl1pPr>
              <a:defRPr sz="1200" baseline="0">
                <a:latin typeface="Trebuchet MS" panose="020B0603020202020204" pitchFamily="34" charset="0"/>
                <a:ea typeface="微软雅黑" panose="020B0503020204020204" pitchFamily="34" charset="-122"/>
              </a:defRPr>
            </a:lvl1pPr>
          </a:lstStyle>
          <a:p>
            <a:r>
              <a:rPr lang="zh-CN" altLang="en-US" dirty="0"/>
              <a:t>使用头像照，可访问</a:t>
            </a:r>
            <a:r>
              <a:rPr lang="en-US" altLang="zh-CN" dirty="0"/>
              <a:t>KWMSlide</a:t>
            </a:r>
            <a:r>
              <a:rPr lang="zh-CN" altLang="en-US" dirty="0"/>
              <a:t>图片库输入合伙人姓名获取</a:t>
            </a:r>
          </a:p>
        </p:txBody>
      </p:sp>
      <p:sp>
        <p:nvSpPr>
          <p:cNvPr id="63" name="TextBox 8"/>
          <p:cNvSpPr txBox="1"/>
          <p:nvPr userDrawn="1"/>
        </p:nvSpPr>
        <p:spPr>
          <a:xfrm>
            <a:off x="2925140" y="6141678"/>
            <a:ext cx="669929" cy="215444"/>
          </a:xfrm>
          <a:prstGeom prst="rect">
            <a:avLst/>
          </a:prstGeom>
          <a:noFill/>
        </p:spPr>
        <p:txBody>
          <a:bodyPr wrap="square" lIns="0" tIns="0" rIns="0" bIns="0" rtlCol="0">
            <a:noAutofit/>
          </a:bodyPr>
          <a:lstStyle/>
          <a:p>
            <a:pPr algn="l"/>
            <a:r>
              <a:rPr lang="zh-CN" altLang="en-US" sz="1400" baseline="0" dirty="0">
                <a:solidFill>
                  <a:srgbClr val="7E694F"/>
                </a:solidFill>
                <a:latin typeface="Trebuchet MS" panose="020B0603020202020204" pitchFamily="34" charset="0"/>
                <a:ea typeface="微软雅黑" panose="020B0503020204020204" pitchFamily="34" charset="-122"/>
              </a:rPr>
              <a:t>邮箱</a:t>
            </a:r>
            <a:endParaRPr lang="en-US" sz="1400" baseline="0" dirty="0">
              <a:solidFill>
                <a:srgbClr val="7E694F"/>
              </a:solidFill>
              <a:latin typeface="Trebuchet MS" panose="020B0603020202020204" pitchFamily="34" charset="0"/>
              <a:ea typeface="微软雅黑" panose="020B0503020204020204" pitchFamily="34" charset="-122"/>
            </a:endParaRPr>
          </a:p>
        </p:txBody>
      </p:sp>
      <p:sp>
        <p:nvSpPr>
          <p:cNvPr id="64" name="Text Placeholder 33"/>
          <p:cNvSpPr>
            <a:spLocks noGrp="1"/>
          </p:cNvSpPr>
          <p:nvPr>
            <p:ph type="body" sz="quarter" idx="128" hasCustomPrompt="1"/>
          </p:nvPr>
        </p:nvSpPr>
        <p:spPr>
          <a:xfrm>
            <a:off x="3393686" y="6132127"/>
            <a:ext cx="2709296" cy="215444"/>
          </a:xfrm>
          <a:prstGeom prst="rect">
            <a:avLst/>
          </a:prstGeom>
        </p:spPr>
        <p:txBody>
          <a:bodyPr lIns="0" tIns="0" rIns="0" bIns="0" anchor="ctr">
            <a:noAutofit/>
          </a:bodyPr>
          <a:lstStyle>
            <a:lvl1pPr marL="0" indent="0">
              <a:buNone/>
              <a:defRPr sz="1400" cap="none" spc="100" baseline="0">
                <a:latin typeface="Trebuchet MS" panose="020B0603020202020204" pitchFamily="34" charset="0"/>
                <a:ea typeface="微软雅黑" panose="020B0503020204020204" pitchFamily="34" charset="-122"/>
              </a:defRPr>
            </a:lvl1pPr>
          </a:lstStyle>
          <a:p>
            <a:pPr lvl="0"/>
            <a:r>
              <a:rPr lang="en-US" altLang="zh-CN" dirty="0"/>
              <a:t>xxxxxxxx@cn.kwm.com</a:t>
            </a:r>
            <a:endParaRPr lang="en-US" dirty="0"/>
          </a:p>
        </p:txBody>
      </p:sp>
      <p:sp>
        <p:nvSpPr>
          <p:cNvPr id="65" name="TextBox 7"/>
          <p:cNvSpPr txBox="1"/>
          <p:nvPr userDrawn="1"/>
        </p:nvSpPr>
        <p:spPr>
          <a:xfrm>
            <a:off x="8645858" y="2700343"/>
            <a:ext cx="690201" cy="215444"/>
          </a:xfrm>
          <a:prstGeom prst="rect">
            <a:avLst/>
          </a:prstGeom>
          <a:noFill/>
        </p:spPr>
        <p:txBody>
          <a:bodyPr wrap="square" lIns="0" tIns="0" rIns="0" bIns="0" rtlCol="0">
            <a:noAutofit/>
          </a:bodyPr>
          <a:lstStyle/>
          <a:p>
            <a:pPr algn="l"/>
            <a:r>
              <a:rPr lang="zh-CN" altLang="en-US" sz="1400" baseline="0" dirty="0">
                <a:solidFill>
                  <a:srgbClr val="7E694F"/>
                </a:solidFill>
                <a:latin typeface="Trebuchet MS" panose="020B0603020202020204" pitchFamily="34" charset="0"/>
                <a:ea typeface="微软雅黑" panose="020B0503020204020204" pitchFamily="34" charset="-122"/>
              </a:rPr>
              <a:t>电话</a:t>
            </a:r>
            <a:endParaRPr lang="en-US" altLang="zh-CN" sz="1400" baseline="0" dirty="0">
              <a:solidFill>
                <a:srgbClr val="7E694F"/>
              </a:solidFill>
              <a:latin typeface="Trebuchet MS" panose="020B0603020202020204" pitchFamily="34" charset="0"/>
              <a:ea typeface="微软雅黑" panose="020B0503020204020204" pitchFamily="34" charset="-122"/>
            </a:endParaRPr>
          </a:p>
        </p:txBody>
      </p:sp>
      <p:sp>
        <p:nvSpPr>
          <p:cNvPr id="66" name="TextBox 8"/>
          <p:cNvSpPr txBox="1"/>
          <p:nvPr userDrawn="1"/>
        </p:nvSpPr>
        <p:spPr>
          <a:xfrm>
            <a:off x="8645858" y="2969641"/>
            <a:ext cx="669929" cy="215444"/>
          </a:xfrm>
          <a:prstGeom prst="rect">
            <a:avLst/>
          </a:prstGeom>
          <a:noFill/>
        </p:spPr>
        <p:txBody>
          <a:bodyPr wrap="square" lIns="0" tIns="0" rIns="0" bIns="0" rtlCol="0">
            <a:noAutofit/>
          </a:bodyPr>
          <a:lstStyle/>
          <a:p>
            <a:pPr algn="l"/>
            <a:r>
              <a:rPr lang="zh-CN" altLang="en-US" sz="1400" baseline="0" dirty="0">
                <a:solidFill>
                  <a:srgbClr val="7E694F"/>
                </a:solidFill>
                <a:latin typeface="Trebuchet MS" panose="020B0603020202020204" pitchFamily="34" charset="0"/>
                <a:ea typeface="微软雅黑" panose="020B0503020204020204" pitchFamily="34" charset="-122"/>
              </a:rPr>
              <a:t>手机</a:t>
            </a:r>
            <a:endParaRPr lang="en-US" sz="1400" baseline="0" dirty="0">
              <a:solidFill>
                <a:srgbClr val="7E694F"/>
              </a:solidFill>
              <a:latin typeface="Trebuchet MS" panose="020B0603020202020204" pitchFamily="34" charset="0"/>
              <a:ea typeface="微软雅黑" panose="020B0503020204020204" pitchFamily="34" charset="-122"/>
            </a:endParaRPr>
          </a:p>
        </p:txBody>
      </p:sp>
      <p:sp>
        <p:nvSpPr>
          <p:cNvPr id="67" name="Text Placeholder 33"/>
          <p:cNvSpPr>
            <a:spLocks noGrp="1"/>
          </p:cNvSpPr>
          <p:nvPr>
            <p:ph type="body" sz="quarter" idx="129" hasCustomPrompt="1"/>
          </p:nvPr>
        </p:nvSpPr>
        <p:spPr>
          <a:xfrm>
            <a:off x="8645858" y="2021856"/>
            <a:ext cx="2091143" cy="258767"/>
          </a:xfrm>
          <a:prstGeom prst="rect">
            <a:avLst/>
          </a:prstGeom>
        </p:spPr>
        <p:txBody>
          <a:bodyPr>
            <a:noAutofit/>
          </a:bodyPr>
          <a:lstStyle>
            <a:lvl1pPr marL="0" indent="0" algn="l">
              <a:buNone/>
              <a:defRPr sz="1600" cap="all" spc="0" baseline="0">
                <a:solidFill>
                  <a:srgbClr val="7E694F"/>
                </a:solidFill>
                <a:latin typeface="Trebuchet MS" panose="020B0603020202020204" pitchFamily="34" charset="0"/>
                <a:ea typeface="微软雅黑" panose="020B0503020204020204" pitchFamily="34" charset="-122"/>
              </a:defRPr>
            </a:lvl1pPr>
          </a:lstStyle>
          <a:p>
            <a:pPr lvl="0"/>
            <a:r>
              <a:rPr lang="zh-CN" altLang="en-US" dirty="0"/>
              <a:t>职位，工作地点</a:t>
            </a:r>
            <a:endParaRPr lang="en-US" dirty="0"/>
          </a:p>
        </p:txBody>
      </p:sp>
      <p:sp>
        <p:nvSpPr>
          <p:cNvPr id="68" name="Text Placeholder 33"/>
          <p:cNvSpPr>
            <a:spLocks noGrp="1"/>
          </p:cNvSpPr>
          <p:nvPr>
            <p:ph type="body" sz="quarter" idx="130" hasCustomPrompt="1"/>
          </p:nvPr>
        </p:nvSpPr>
        <p:spPr>
          <a:xfrm>
            <a:off x="8645858" y="1448366"/>
            <a:ext cx="2091143" cy="510817"/>
          </a:xfrm>
          <a:prstGeom prst="rect">
            <a:avLst/>
          </a:prstGeom>
        </p:spPr>
        <p:txBody>
          <a:bodyPr anchor="ctr">
            <a:noAutofit/>
          </a:bodyPr>
          <a:lstStyle>
            <a:lvl1pPr marL="0" indent="0" algn="l">
              <a:lnSpc>
                <a:spcPct val="150000"/>
              </a:lnSpc>
              <a:buNone/>
              <a:defRPr sz="2000" cap="all" spc="500" baseline="0">
                <a:latin typeface="Trebuchet MS" panose="020B0603020202020204" pitchFamily="34" charset="0"/>
                <a:ea typeface="微软雅黑" panose="020B0503020204020204" pitchFamily="34" charset="-122"/>
              </a:defRPr>
            </a:lvl1pPr>
          </a:lstStyle>
          <a:p>
            <a:pPr lvl="0"/>
            <a:r>
              <a:rPr lang="zh-CN" altLang="en-US" dirty="0"/>
              <a:t>姓名</a:t>
            </a:r>
            <a:endParaRPr lang="en-US" dirty="0"/>
          </a:p>
        </p:txBody>
      </p:sp>
      <p:sp>
        <p:nvSpPr>
          <p:cNvPr id="69" name="Text Placeholder 33"/>
          <p:cNvSpPr>
            <a:spLocks noGrp="1"/>
          </p:cNvSpPr>
          <p:nvPr>
            <p:ph type="body" sz="quarter" idx="131" hasCustomPrompt="1"/>
          </p:nvPr>
        </p:nvSpPr>
        <p:spPr>
          <a:xfrm>
            <a:off x="8645858" y="2301533"/>
            <a:ext cx="2091143" cy="258767"/>
          </a:xfrm>
          <a:prstGeom prst="rect">
            <a:avLst/>
          </a:prstGeom>
        </p:spPr>
        <p:txBody>
          <a:bodyPr>
            <a:noAutofit/>
          </a:bodyPr>
          <a:lstStyle>
            <a:lvl1pPr marL="0" indent="0" algn="l">
              <a:buNone/>
              <a:defRPr sz="1600" cap="none" spc="100" baseline="0">
                <a:latin typeface="Trebuchet MS" panose="020B0603020202020204" pitchFamily="34" charset="0"/>
                <a:ea typeface="微软雅黑" panose="020B0503020204020204" pitchFamily="34" charset="-122"/>
              </a:defRPr>
            </a:lvl1pPr>
          </a:lstStyle>
          <a:p>
            <a:pPr lvl="0"/>
            <a:r>
              <a:rPr lang="zh-CN" altLang="en-US" dirty="0"/>
              <a:t>部门或业务领域</a:t>
            </a:r>
            <a:endParaRPr lang="en-US" dirty="0"/>
          </a:p>
        </p:txBody>
      </p:sp>
      <p:sp>
        <p:nvSpPr>
          <p:cNvPr id="70" name="Text Placeholder 33"/>
          <p:cNvSpPr>
            <a:spLocks noGrp="1"/>
          </p:cNvSpPr>
          <p:nvPr>
            <p:ph type="body" sz="quarter" idx="132" hasCustomPrompt="1"/>
          </p:nvPr>
        </p:nvSpPr>
        <p:spPr>
          <a:xfrm>
            <a:off x="9114404" y="2705323"/>
            <a:ext cx="2709296" cy="215444"/>
          </a:xfrm>
          <a:prstGeom prst="rect">
            <a:avLst/>
          </a:prstGeom>
        </p:spPr>
        <p:txBody>
          <a:bodyPr lIns="0" tIns="0" rIns="0" bIns="0" anchor="ctr">
            <a:noAutofit/>
          </a:bodyPr>
          <a:lstStyle>
            <a:lvl1pPr marL="0" indent="0">
              <a:buNone/>
              <a:defRPr sz="1400" cap="none" spc="100" baseline="0">
                <a:latin typeface="Trebuchet MS" panose="020B0603020202020204" pitchFamily="34" charset="0"/>
                <a:ea typeface="微软雅黑" panose="020B0503020204020204" pitchFamily="34" charset="-122"/>
              </a:defRPr>
            </a:lvl1pPr>
          </a:lstStyle>
          <a:p>
            <a:pPr lvl="0"/>
            <a:r>
              <a:rPr lang="en-US" dirty="0"/>
              <a:t>+00 00000000000</a:t>
            </a:r>
          </a:p>
        </p:txBody>
      </p:sp>
      <p:sp>
        <p:nvSpPr>
          <p:cNvPr id="71" name="Text Placeholder 33"/>
          <p:cNvSpPr>
            <a:spLocks noGrp="1"/>
          </p:cNvSpPr>
          <p:nvPr>
            <p:ph type="body" sz="quarter" idx="133" hasCustomPrompt="1"/>
          </p:nvPr>
        </p:nvSpPr>
        <p:spPr>
          <a:xfrm>
            <a:off x="9114404" y="2972459"/>
            <a:ext cx="2709296" cy="215444"/>
          </a:xfrm>
          <a:prstGeom prst="rect">
            <a:avLst/>
          </a:prstGeom>
        </p:spPr>
        <p:txBody>
          <a:bodyPr lIns="0" tIns="0" rIns="0" bIns="0" anchor="ctr">
            <a:noAutofit/>
          </a:bodyPr>
          <a:lstStyle>
            <a:lvl1pPr marL="0" indent="0">
              <a:buNone/>
              <a:defRPr sz="1400" cap="none" spc="100" baseline="0">
                <a:latin typeface="Trebuchet MS" panose="020B0603020202020204" pitchFamily="34" charset="0"/>
                <a:ea typeface="微软雅黑" panose="020B0503020204020204" pitchFamily="34" charset="-122"/>
              </a:defRPr>
            </a:lvl1pPr>
          </a:lstStyle>
          <a:p>
            <a:pPr lvl="0"/>
            <a:r>
              <a:rPr lang="en-US" dirty="0"/>
              <a:t>+00 00000000000</a:t>
            </a:r>
          </a:p>
        </p:txBody>
      </p:sp>
      <p:cxnSp>
        <p:nvCxnSpPr>
          <p:cNvPr id="72" name="Straight Connector 37"/>
          <p:cNvCxnSpPr/>
          <p:nvPr userDrawn="1"/>
        </p:nvCxnSpPr>
        <p:spPr>
          <a:xfrm>
            <a:off x="6062548" y="3417614"/>
            <a:ext cx="2327631" cy="8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图片占位符 3"/>
          <p:cNvSpPr>
            <a:spLocks noGrp="1" noChangeAspect="1"/>
          </p:cNvSpPr>
          <p:nvPr>
            <p:ph type="pic" sz="quarter" idx="134" hasCustomPrompt="1"/>
          </p:nvPr>
        </p:nvSpPr>
        <p:spPr>
          <a:xfrm>
            <a:off x="6276802" y="1447461"/>
            <a:ext cx="1954756" cy="1954756"/>
          </a:xfrm>
          <a:blipFill>
            <a:blip r:embed="rId2"/>
            <a:stretch>
              <a:fillRect/>
            </a:stretch>
          </a:blipFill>
        </p:spPr>
        <p:txBody>
          <a:bodyPr anchor="b"/>
          <a:lstStyle>
            <a:lvl1pPr>
              <a:defRPr sz="1200" baseline="0">
                <a:latin typeface="Trebuchet MS" panose="020B0603020202020204" pitchFamily="34" charset="0"/>
                <a:ea typeface="微软雅黑" panose="020B0503020204020204" pitchFamily="34" charset="-122"/>
              </a:defRPr>
            </a:lvl1pPr>
          </a:lstStyle>
          <a:p>
            <a:r>
              <a:rPr lang="zh-CN" altLang="en-US" dirty="0"/>
              <a:t>使用头像照，可访问</a:t>
            </a:r>
            <a:r>
              <a:rPr lang="en-US" altLang="zh-CN" dirty="0"/>
              <a:t>KWMSlide</a:t>
            </a:r>
            <a:r>
              <a:rPr lang="zh-CN" altLang="en-US" dirty="0"/>
              <a:t>图片库输入合伙人姓名获取</a:t>
            </a:r>
          </a:p>
        </p:txBody>
      </p:sp>
      <p:sp>
        <p:nvSpPr>
          <p:cNvPr id="74" name="TextBox 8"/>
          <p:cNvSpPr txBox="1"/>
          <p:nvPr userDrawn="1"/>
        </p:nvSpPr>
        <p:spPr>
          <a:xfrm>
            <a:off x="8645858" y="3249146"/>
            <a:ext cx="669929" cy="215444"/>
          </a:xfrm>
          <a:prstGeom prst="rect">
            <a:avLst/>
          </a:prstGeom>
          <a:noFill/>
        </p:spPr>
        <p:txBody>
          <a:bodyPr wrap="square" lIns="0" tIns="0" rIns="0" bIns="0" rtlCol="0">
            <a:noAutofit/>
          </a:bodyPr>
          <a:lstStyle/>
          <a:p>
            <a:pPr algn="l"/>
            <a:r>
              <a:rPr lang="zh-CN" altLang="en-US" sz="1400" baseline="0" dirty="0">
                <a:solidFill>
                  <a:srgbClr val="7E694F"/>
                </a:solidFill>
                <a:latin typeface="Trebuchet MS" panose="020B0603020202020204" pitchFamily="34" charset="0"/>
                <a:ea typeface="微软雅黑" panose="020B0503020204020204" pitchFamily="34" charset="-122"/>
              </a:rPr>
              <a:t>邮箱</a:t>
            </a:r>
            <a:endParaRPr lang="en-US" sz="1400" baseline="0" dirty="0">
              <a:solidFill>
                <a:srgbClr val="7E694F"/>
              </a:solidFill>
              <a:latin typeface="Trebuchet MS" panose="020B0603020202020204" pitchFamily="34" charset="0"/>
              <a:ea typeface="微软雅黑" panose="020B0503020204020204" pitchFamily="34" charset="-122"/>
            </a:endParaRPr>
          </a:p>
        </p:txBody>
      </p:sp>
      <p:sp>
        <p:nvSpPr>
          <p:cNvPr id="75" name="Text Placeholder 33"/>
          <p:cNvSpPr>
            <a:spLocks noGrp="1"/>
          </p:cNvSpPr>
          <p:nvPr>
            <p:ph type="body" sz="quarter" idx="135" hasCustomPrompt="1"/>
          </p:nvPr>
        </p:nvSpPr>
        <p:spPr>
          <a:xfrm>
            <a:off x="9114404" y="3239595"/>
            <a:ext cx="2709296" cy="215444"/>
          </a:xfrm>
          <a:prstGeom prst="rect">
            <a:avLst/>
          </a:prstGeom>
        </p:spPr>
        <p:txBody>
          <a:bodyPr lIns="0" tIns="0" rIns="0" bIns="0" anchor="ctr">
            <a:noAutofit/>
          </a:bodyPr>
          <a:lstStyle>
            <a:lvl1pPr marL="0" indent="0">
              <a:buNone/>
              <a:defRPr sz="1400" cap="none" spc="100" baseline="0">
                <a:latin typeface="Trebuchet MS" panose="020B0603020202020204" pitchFamily="34" charset="0"/>
                <a:ea typeface="微软雅黑" panose="020B0503020204020204" pitchFamily="34" charset="-122"/>
              </a:defRPr>
            </a:lvl1pPr>
          </a:lstStyle>
          <a:p>
            <a:pPr lvl="0"/>
            <a:r>
              <a:rPr lang="en-US" altLang="zh-CN" dirty="0"/>
              <a:t>xxxxxxxx@cn.kwm.com</a:t>
            </a:r>
            <a:endParaRPr lang="en-US" dirty="0"/>
          </a:p>
        </p:txBody>
      </p:sp>
      <p:sp>
        <p:nvSpPr>
          <p:cNvPr id="76" name="TextBox 7"/>
          <p:cNvSpPr txBox="1"/>
          <p:nvPr userDrawn="1"/>
        </p:nvSpPr>
        <p:spPr>
          <a:xfrm>
            <a:off x="8645858" y="5617082"/>
            <a:ext cx="690201" cy="215444"/>
          </a:xfrm>
          <a:prstGeom prst="rect">
            <a:avLst/>
          </a:prstGeom>
          <a:noFill/>
        </p:spPr>
        <p:txBody>
          <a:bodyPr wrap="square" lIns="0" tIns="0" rIns="0" bIns="0" rtlCol="0">
            <a:noAutofit/>
          </a:bodyPr>
          <a:lstStyle/>
          <a:p>
            <a:pPr algn="l"/>
            <a:r>
              <a:rPr lang="zh-CN" altLang="en-US" sz="1400" baseline="0" dirty="0">
                <a:solidFill>
                  <a:srgbClr val="7E694F"/>
                </a:solidFill>
                <a:latin typeface="Trebuchet MS" panose="020B0603020202020204" pitchFamily="34" charset="0"/>
                <a:ea typeface="微软雅黑" panose="020B0503020204020204" pitchFamily="34" charset="-122"/>
              </a:rPr>
              <a:t>电话</a:t>
            </a:r>
            <a:endParaRPr lang="en-US" altLang="zh-CN" sz="1400" baseline="0" dirty="0">
              <a:solidFill>
                <a:srgbClr val="7E694F"/>
              </a:solidFill>
              <a:latin typeface="Trebuchet MS" panose="020B0603020202020204" pitchFamily="34" charset="0"/>
              <a:ea typeface="微软雅黑" panose="020B0503020204020204" pitchFamily="34" charset="-122"/>
            </a:endParaRPr>
          </a:p>
        </p:txBody>
      </p:sp>
      <p:sp>
        <p:nvSpPr>
          <p:cNvPr id="77" name="TextBox 8"/>
          <p:cNvSpPr txBox="1"/>
          <p:nvPr userDrawn="1"/>
        </p:nvSpPr>
        <p:spPr>
          <a:xfrm>
            <a:off x="8645858" y="5886380"/>
            <a:ext cx="669929" cy="215444"/>
          </a:xfrm>
          <a:prstGeom prst="rect">
            <a:avLst/>
          </a:prstGeom>
          <a:noFill/>
        </p:spPr>
        <p:txBody>
          <a:bodyPr wrap="square" lIns="0" tIns="0" rIns="0" bIns="0" rtlCol="0">
            <a:noAutofit/>
          </a:bodyPr>
          <a:lstStyle/>
          <a:p>
            <a:pPr algn="l"/>
            <a:r>
              <a:rPr lang="zh-CN" altLang="en-US" sz="1400" baseline="0" dirty="0">
                <a:solidFill>
                  <a:srgbClr val="7E694F"/>
                </a:solidFill>
                <a:latin typeface="Trebuchet MS" panose="020B0603020202020204" pitchFamily="34" charset="0"/>
                <a:ea typeface="微软雅黑" panose="020B0503020204020204" pitchFamily="34" charset="-122"/>
              </a:rPr>
              <a:t>手机</a:t>
            </a:r>
            <a:endParaRPr lang="en-US" sz="1400" baseline="0" dirty="0">
              <a:solidFill>
                <a:srgbClr val="7E694F"/>
              </a:solidFill>
              <a:latin typeface="Trebuchet MS" panose="020B0603020202020204" pitchFamily="34" charset="0"/>
              <a:ea typeface="微软雅黑" panose="020B0503020204020204" pitchFamily="34" charset="-122"/>
            </a:endParaRPr>
          </a:p>
        </p:txBody>
      </p:sp>
      <p:sp>
        <p:nvSpPr>
          <p:cNvPr id="78" name="Text Placeholder 33"/>
          <p:cNvSpPr>
            <a:spLocks noGrp="1"/>
          </p:cNvSpPr>
          <p:nvPr>
            <p:ph type="body" sz="quarter" idx="136" hasCustomPrompt="1"/>
          </p:nvPr>
        </p:nvSpPr>
        <p:spPr>
          <a:xfrm>
            <a:off x="8645858" y="4938595"/>
            <a:ext cx="2091143" cy="258767"/>
          </a:xfrm>
          <a:prstGeom prst="rect">
            <a:avLst/>
          </a:prstGeom>
        </p:spPr>
        <p:txBody>
          <a:bodyPr>
            <a:noAutofit/>
          </a:bodyPr>
          <a:lstStyle>
            <a:lvl1pPr marL="0" indent="0" algn="l">
              <a:buNone/>
              <a:defRPr sz="1600" cap="all" spc="0" baseline="0">
                <a:solidFill>
                  <a:srgbClr val="7E694F"/>
                </a:solidFill>
                <a:latin typeface="Trebuchet MS" panose="020B0603020202020204" pitchFamily="34" charset="0"/>
                <a:ea typeface="微软雅黑" panose="020B0503020204020204" pitchFamily="34" charset="-122"/>
              </a:defRPr>
            </a:lvl1pPr>
          </a:lstStyle>
          <a:p>
            <a:pPr lvl="0"/>
            <a:r>
              <a:rPr lang="zh-CN" altLang="en-US" dirty="0"/>
              <a:t>职位，工作地点</a:t>
            </a:r>
            <a:endParaRPr lang="en-US" dirty="0"/>
          </a:p>
        </p:txBody>
      </p:sp>
      <p:sp>
        <p:nvSpPr>
          <p:cNvPr id="79" name="Text Placeholder 33"/>
          <p:cNvSpPr>
            <a:spLocks noGrp="1"/>
          </p:cNvSpPr>
          <p:nvPr>
            <p:ph type="body" sz="quarter" idx="137" hasCustomPrompt="1"/>
          </p:nvPr>
        </p:nvSpPr>
        <p:spPr>
          <a:xfrm>
            <a:off x="8645858" y="4365105"/>
            <a:ext cx="2091143" cy="510817"/>
          </a:xfrm>
          <a:prstGeom prst="rect">
            <a:avLst/>
          </a:prstGeom>
        </p:spPr>
        <p:txBody>
          <a:bodyPr anchor="ctr">
            <a:noAutofit/>
          </a:bodyPr>
          <a:lstStyle>
            <a:lvl1pPr marL="0" indent="0" algn="l">
              <a:lnSpc>
                <a:spcPct val="150000"/>
              </a:lnSpc>
              <a:buNone/>
              <a:defRPr sz="2000" cap="all" spc="500" baseline="0">
                <a:latin typeface="Trebuchet MS" panose="020B0603020202020204" pitchFamily="34" charset="0"/>
                <a:ea typeface="微软雅黑" panose="020B0503020204020204" pitchFamily="34" charset="-122"/>
              </a:defRPr>
            </a:lvl1pPr>
          </a:lstStyle>
          <a:p>
            <a:pPr lvl="0"/>
            <a:r>
              <a:rPr lang="zh-CN" altLang="en-US" dirty="0"/>
              <a:t>姓名</a:t>
            </a:r>
            <a:endParaRPr lang="en-US" dirty="0"/>
          </a:p>
        </p:txBody>
      </p:sp>
      <p:sp>
        <p:nvSpPr>
          <p:cNvPr id="80" name="Text Placeholder 33"/>
          <p:cNvSpPr>
            <a:spLocks noGrp="1"/>
          </p:cNvSpPr>
          <p:nvPr>
            <p:ph type="body" sz="quarter" idx="138" hasCustomPrompt="1"/>
          </p:nvPr>
        </p:nvSpPr>
        <p:spPr>
          <a:xfrm>
            <a:off x="8645858" y="5218272"/>
            <a:ext cx="2091143" cy="258767"/>
          </a:xfrm>
          <a:prstGeom prst="rect">
            <a:avLst/>
          </a:prstGeom>
        </p:spPr>
        <p:txBody>
          <a:bodyPr>
            <a:noAutofit/>
          </a:bodyPr>
          <a:lstStyle>
            <a:lvl1pPr marL="0" indent="0" algn="l">
              <a:buNone/>
              <a:defRPr sz="1600" cap="none" spc="100" baseline="0">
                <a:latin typeface="Trebuchet MS" panose="020B0603020202020204" pitchFamily="34" charset="0"/>
                <a:ea typeface="微软雅黑" panose="020B0503020204020204" pitchFamily="34" charset="-122"/>
              </a:defRPr>
            </a:lvl1pPr>
          </a:lstStyle>
          <a:p>
            <a:pPr lvl="0"/>
            <a:r>
              <a:rPr lang="zh-CN" altLang="en-US" dirty="0"/>
              <a:t>部门或业务领域</a:t>
            </a:r>
            <a:endParaRPr lang="en-US" dirty="0"/>
          </a:p>
        </p:txBody>
      </p:sp>
      <p:sp>
        <p:nvSpPr>
          <p:cNvPr id="81" name="Text Placeholder 33"/>
          <p:cNvSpPr>
            <a:spLocks noGrp="1"/>
          </p:cNvSpPr>
          <p:nvPr>
            <p:ph type="body" sz="quarter" idx="139" hasCustomPrompt="1"/>
          </p:nvPr>
        </p:nvSpPr>
        <p:spPr>
          <a:xfrm>
            <a:off x="9114404" y="5622062"/>
            <a:ext cx="2709296" cy="215444"/>
          </a:xfrm>
          <a:prstGeom prst="rect">
            <a:avLst/>
          </a:prstGeom>
        </p:spPr>
        <p:txBody>
          <a:bodyPr lIns="0" tIns="0" rIns="0" bIns="0" anchor="ctr">
            <a:noAutofit/>
          </a:bodyPr>
          <a:lstStyle>
            <a:lvl1pPr marL="0" indent="0">
              <a:buNone/>
              <a:defRPr sz="1400" cap="none" spc="100" baseline="0">
                <a:latin typeface="Trebuchet MS" panose="020B0603020202020204" pitchFamily="34" charset="0"/>
                <a:ea typeface="微软雅黑" panose="020B0503020204020204" pitchFamily="34" charset="-122"/>
              </a:defRPr>
            </a:lvl1pPr>
          </a:lstStyle>
          <a:p>
            <a:pPr lvl="0"/>
            <a:r>
              <a:rPr lang="en-US" dirty="0"/>
              <a:t>+00 00000000000</a:t>
            </a:r>
          </a:p>
        </p:txBody>
      </p:sp>
      <p:sp>
        <p:nvSpPr>
          <p:cNvPr id="82" name="Text Placeholder 33"/>
          <p:cNvSpPr>
            <a:spLocks noGrp="1"/>
          </p:cNvSpPr>
          <p:nvPr>
            <p:ph type="body" sz="quarter" idx="140" hasCustomPrompt="1"/>
          </p:nvPr>
        </p:nvSpPr>
        <p:spPr>
          <a:xfrm>
            <a:off x="9114404" y="5889198"/>
            <a:ext cx="2709296" cy="215444"/>
          </a:xfrm>
          <a:prstGeom prst="rect">
            <a:avLst/>
          </a:prstGeom>
        </p:spPr>
        <p:txBody>
          <a:bodyPr lIns="0" tIns="0" rIns="0" bIns="0" anchor="ctr">
            <a:noAutofit/>
          </a:bodyPr>
          <a:lstStyle>
            <a:lvl1pPr marL="0" indent="0">
              <a:buNone/>
              <a:defRPr sz="1400" cap="none" spc="100" baseline="0">
                <a:latin typeface="Trebuchet MS" panose="020B0603020202020204" pitchFamily="34" charset="0"/>
                <a:ea typeface="微软雅黑" panose="020B0503020204020204" pitchFamily="34" charset="-122"/>
              </a:defRPr>
            </a:lvl1pPr>
          </a:lstStyle>
          <a:p>
            <a:pPr lvl="0"/>
            <a:r>
              <a:rPr lang="en-US" dirty="0"/>
              <a:t>+00 00000000000</a:t>
            </a:r>
          </a:p>
        </p:txBody>
      </p:sp>
      <p:cxnSp>
        <p:nvCxnSpPr>
          <p:cNvPr id="83" name="Straight Connector 37"/>
          <p:cNvCxnSpPr/>
          <p:nvPr userDrawn="1"/>
        </p:nvCxnSpPr>
        <p:spPr>
          <a:xfrm>
            <a:off x="6062548" y="6334353"/>
            <a:ext cx="2327631" cy="8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图片占位符 3"/>
          <p:cNvSpPr>
            <a:spLocks noGrp="1" noChangeAspect="1"/>
          </p:cNvSpPr>
          <p:nvPr>
            <p:ph type="pic" sz="quarter" idx="141" hasCustomPrompt="1"/>
          </p:nvPr>
        </p:nvSpPr>
        <p:spPr>
          <a:xfrm>
            <a:off x="6276802" y="4364200"/>
            <a:ext cx="1954756" cy="1954756"/>
          </a:xfrm>
          <a:blipFill>
            <a:blip r:embed="rId2"/>
            <a:stretch>
              <a:fillRect/>
            </a:stretch>
          </a:blipFill>
        </p:spPr>
        <p:txBody>
          <a:bodyPr anchor="b"/>
          <a:lstStyle>
            <a:lvl1pPr>
              <a:defRPr sz="1200" baseline="0">
                <a:latin typeface="Trebuchet MS" panose="020B0603020202020204" pitchFamily="34" charset="0"/>
                <a:ea typeface="微软雅黑" panose="020B0503020204020204" pitchFamily="34" charset="-122"/>
              </a:defRPr>
            </a:lvl1pPr>
          </a:lstStyle>
          <a:p>
            <a:r>
              <a:rPr lang="zh-CN" altLang="en-US" dirty="0"/>
              <a:t>使用头像照，可访问</a:t>
            </a:r>
            <a:r>
              <a:rPr lang="en-US" altLang="zh-CN" dirty="0"/>
              <a:t>KWMSlide</a:t>
            </a:r>
            <a:r>
              <a:rPr lang="zh-CN" altLang="en-US" dirty="0"/>
              <a:t>图片库输入合伙人姓名获取</a:t>
            </a:r>
          </a:p>
        </p:txBody>
      </p:sp>
      <p:sp>
        <p:nvSpPr>
          <p:cNvPr id="85" name="TextBox 8"/>
          <p:cNvSpPr txBox="1"/>
          <p:nvPr userDrawn="1"/>
        </p:nvSpPr>
        <p:spPr>
          <a:xfrm>
            <a:off x="8645858" y="6165885"/>
            <a:ext cx="669929" cy="215444"/>
          </a:xfrm>
          <a:prstGeom prst="rect">
            <a:avLst/>
          </a:prstGeom>
          <a:noFill/>
        </p:spPr>
        <p:txBody>
          <a:bodyPr wrap="square" lIns="0" tIns="0" rIns="0" bIns="0" rtlCol="0">
            <a:noAutofit/>
          </a:bodyPr>
          <a:lstStyle/>
          <a:p>
            <a:pPr algn="l"/>
            <a:r>
              <a:rPr lang="zh-CN" altLang="en-US" sz="1400" baseline="0" dirty="0">
                <a:solidFill>
                  <a:srgbClr val="7E694F"/>
                </a:solidFill>
                <a:latin typeface="Trebuchet MS" panose="020B0603020202020204" pitchFamily="34" charset="0"/>
                <a:ea typeface="微软雅黑" panose="020B0503020204020204" pitchFamily="34" charset="-122"/>
              </a:rPr>
              <a:t>邮箱</a:t>
            </a:r>
            <a:endParaRPr lang="en-US" sz="1400" baseline="0" dirty="0">
              <a:solidFill>
                <a:srgbClr val="7E694F"/>
              </a:solidFill>
              <a:latin typeface="Trebuchet MS" panose="020B0603020202020204" pitchFamily="34" charset="0"/>
              <a:ea typeface="微软雅黑" panose="020B0503020204020204" pitchFamily="34" charset="-122"/>
            </a:endParaRPr>
          </a:p>
        </p:txBody>
      </p:sp>
      <p:sp>
        <p:nvSpPr>
          <p:cNvPr id="86" name="Text Placeholder 33"/>
          <p:cNvSpPr>
            <a:spLocks noGrp="1"/>
          </p:cNvSpPr>
          <p:nvPr>
            <p:ph type="body" sz="quarter" idx="142" hasCustomPrompt="1"/>
          </p:nvPr>
        </p:nvSpPr>
        <p:spPr>
          <a:xfrm>
            <a:off x="9114404" y="6156334"/>
            <a:ext cx="2709296" cy="215444"/>
          </a:xfrm>
          <a:prstGeom prst="rect">
            <a:avLst/>
          </a:prstGeom>
        </p:spPr>
        <p:txBody>
          <a:bodyPr lIns="0" tIns="0" rIns="0" bIns="0" anchor="ctr">
            <a:noAutofit/>
          </a:bodyPr>
          <a:lstStyle>
            <a:lvl1pPr marL="0" indent="0">
              <a:buNone/>
              <a:defRPr sz="1400" cap="none" spc="100" baseline="0">
                <a:latin typeface="Trebuchet MS" panose="020B0603020202020204" pitchFamily="34" charset="0"/>
                <a:ea typeface="微软雅黑" panose="020B0503020204020204" pitchFamily="34" charset="-122"/>
              </a:defRPr>
            </a:lvl1pPr>
          </a:lstStyle>
          <a:p>
            <a:pPr lvl="0"/>
            <a:r>
              <a:rPr lang="en-US" altLang="zh-CN" dirty="0"/>
              <a:t>xxxxxxxx@cn.kwm.com</a:t>
            </a:r>
            <a:endParaRPr lang="en-US" dirty="0"/>
          </a:p>
        </p:txBody>
      </p:sp>
      <p:sp>
        <p:nvSpPr>
          <p:cNvPr id="87" name="Text Placeholder 2"/>
          <p:cNvSpPr>
            <a:spLocks noGrp="1"/>
          </p:cNvSpPr>
          <p:nvPr>
            <p:ph type="body" idx="105"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
        <p:nvSpPr>
          <p:cNvPr id="88"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122"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人员信息 6人页">
    <p:spTree>
      <p:nvGrpSpPr>
        <p:cNvPr id="1" name=""/>
        <p:cNvGrpSpPr/>
        <p:nvPr/>
      </p:nvGrpSpPr>
      <p:grpSpPr>
        <a:xfrm>
          <a:off x="0" y="0"/>
          <a:ext cx="0" cy="0"/>
          <a:chOff x="0" y="0"/>
          <a:chExt cx="0" cy="0"/>
        </a:xfrm>
      </p:grpSpPr>
      <p:sp>
        <p:nvSpPr>
          <p:cNvPr id="104" name="Picture Placeholder 22"/>
          <p:cNvSpPr>
            <a:spLocks noGrp="1" noChangeAspect="1"/>
          </p:cNvSpPr>
          <p:nvPr>
            <p:ph type="pic" sz="quarter" idx="41" hasCustomPrompt="1"/>
          </p:nvPr>
        </p:nvSpPr>
        <p:spPr>
          <a:xfrm>
            <a:off x="728146" y="1657215"/>
            <a:ext cx="890363" cy="890363"/>
          </a:xfrm>
          <a:prstGeom prst="rect">
            <a:avLst/>
          </a:prstGeom>
          <a:blipFill>
            <a:blip r:embed="rId2"/>
            <a:stretch>
              <a:fillRect/>
            </a:stretch>
          </a:blipFill>
        </p:spPr>
        <p:txBody>
          <a:bodyPr anchor="b">
            <a:noAutofit/>
          </a:bodyPr>
          <a:lstStyle>
            <a:lvl1pPr>
              <a:defRPr sz="600" baseline="0">
                <a:latin typeface="Trebuchet MS" panose="020B0603020202020204" pitchFamily="34" charset="0"/>
                <a:ea typeface="微软雅黑" panose="020B0503020204020204" pitchFamily="34" charset="-122"/>
              </a:defRPr>
            </a:lvl1pPr>
          </a:lstStyle>
          <a:p>
            <a:r>
              <a:rPr lang="zh-CN" altLang="en-US" dirty="0"/>
              <a:t>使用头像照，可访问</a:t>
            </a:r>
            <a:r>
              <a:rPr lang="en-US" altLang="zh-CN" dirty="0"/>
              <a:t>KWMSlide</a:t>
            </a:r>
            <a:r>
              <a:rPr lang="zh-CN" altLang="en-US" dirty="0"/>
              <a:t>图片库输入合伙人姓名获取</a:t>
            </a:r>
          </a:p>
        </p:txBody>
      </p:sp>
      <p:cxnSp>
        <p:nvCxnSpPr>
          <p:cNvPr id="11" name="Straight Connector 10"/>
          <p:cNvCxnSpPr/>
          <p:nvPr userDrawn="1"/>
        </p:nvCxnSpPr>
        <p:spPr>
          <a:xfrm flipV="1">
            <a:off x="569154" y="2547578"/>
            <a:ext cx="1123995" cy="1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33"/>
          <p:cNvSpPr>
            <a:spLocks noGrp="1"/>
          </p:cNvSpPr>
          <p:nvPr>
            <p:ph type="body" sz="quarter" idx="27" hasCustomPrompt="1"/>
          </p:nvPr>
        </p:nvSpPr>
        <p:spPr>
          <a:xfrm>
            <a:off x="1805051" y="1697901"/>
            <a:ext cx="1943475" cy="215444"/>
          </a:xfrm>
          <a:prstGeom prst="rect">
            <a:avLst/>
          </a:prstGeom>
        </p:spPr>
        <p:txBody>
          <a:bodyPr lIns="0" tIns="0" rIns="0" bIns="0" anchor="ctr">
            <a:spAutoFit/>
          </a:bodyPr>
          <a:lstStyle>
            <a:lvl1pPr marL="0" indent="0">
              <a:lnSpc>
                <a:spcPct val="100000"/>
              </a:lnSpc>
              <a:buNone/>
              <a:defRPr sz="1400" cap="all" spc="200" baseline="0">
                <a:latin typeface="Trebuchet MS" panose="020B0603020202020204" pitchFamily="34" charset="0"/>
                <a:ea typeface="微软雅黑" panose="020B0503020204020204" pitchFamily="34" charset="-122"/>
              </a:defRPr>
            </a:lvl1pPr>
          </a:lstStyle>
          <a:p>
            <a:pPr lvl="0"/>
            <a:r>
              <a:rPr lang="zh-CN" altLang="en-US" dirty="0"/>
              <a:t>姓名</a:t>
            </a:r>
            <a:endParaRPr lang="en-US" dirty="0"/>
          </a:p>
        </p:txBody>
      </p:sp>
      <p:sp>
        <p:nvSpPr>
          <p:cNvPr id="19" name="Text Placeholder 33"/>
          <p:cNvSpPr>
            <a:spLocks noGrp="1"/>
          </p:cNvSpPr>
          <p:nvPr>
            <p:ph type="body" sz="quarter" idx="28" hasCustomPrompt="1"/>
          </p:nvPr>
        </p:nvSpPr>
        <p:spPr>
          <a:xfrm>
            <a:off x="1805051" y="1977714"/>
            <a:ext cx="1943476" cy="138499"/>
          </a:xfrm>
          <a:prstGeom prst="rect">
            <a:avLst/>
          </a:prstGeom>
        </p:spPr>
        <p:txBody>
          <a:bodyPr lIns="0" tIns="0" rIns="0" bIns="0">
            <a:spAutoFit/>
          </a:bodyPr>
          <a:lstStyle>
            <a:lvl1pPr marL="0" indent="0">
              <a:buNone/>
              <a:defRPr sz="900" cap="none" spc="100" baseline="0">
                <a:solidFill>
                  <a:schemeClr val="accent1"/>
                </a:solidFill>
                <a:latin typeface="Trebuchet MS" panose="020B0603020202020204" pitchFamily="34" charset="0"/>
                <a:ea typeface="微软雅黑" panose="020B0503020204020204" pitchFamily="34" charset="-122"/>
              </a:defRPr>
            </a:lvl1pPr>
          </a:lstStyle>
          <a:p>
            <a:pPr lvl="0"/>
            <a:r>
              <a:rPr lang="zh-CN" altLang="en-US" dirty="0"/>
              <a:t>职位，工作地点</a:t>
            </a:r>
            <a:endParaRPr lang="en-US" dirty="0"/>
          </a:p>
        </p:txBody>
      </p:sp>
      <p:sp>
        <p:nvSpPr>
          <p:cNvPr id="228" name="Text Placeholder 2"/>
          <p:cNvSpPr>
            <a:spLocks noGrp="1"/>
          </p:cNvSpPr>
          <p:nvPr>
            <p:ph type="body" idx="113" hasCustomPrompt="1"/>
          </p:nvPr>
        </p:nvSpPr>
        <p:spPr>
          <a:xfrm>
            <a:off x="581030" y="2645418"/>
            <a:ext cx="3381236" cy="1170359"/>
          </a:xfrm>
          <a:prstGeom prst="rect">
            <a:avLst/>
          </a:prstGeom>
        </p:spPr>
        <p:txBody>
          <a:bodyPr lIns="91440" tIns="45720" rIns="91440" bIns="45720" anchor="t">
            <a:noAutofit/>
          </a:bodyPr>
          <a:lstStyle>
            <a:lvl1pPr marL="0" indent="0" algn="l">
              <a:lnSpc>
                <a:spcPct val="100000"/>
              </a:lnSpc>
              <a:spcAft>
                <a:spcPts val="600"/>
              </a:spcAft>
              <a:buNone/>
              <a:defRPr sz="10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个人介绍</a:t>
            </a:r>
            <a:endParaRPr lang="en-GB" dirty="0"/>
          </a:p>
        </p:txBody>
      </p:sp>
      <p:sp>
        <p:nvSpPr>
          <p:cNvPr id="80" name="TextBox 218"/>
          <p:cNvSpPr txBox="1"/>
          <p:nvPr userDrawn="1"/>
        </p:nvSpPr>
        <p:spPr>
          <a:xfrm>
            <a:off x="1805051" y="2181872"/>
            <a:ext cx="342424"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电话</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81" name="TextBox 219"/>
          <p:cNvSpPr txBox="1"/>
          <p:nvPr userDrawn="1"/>
        </p:nvSpPr>
        <p:spPr>
          <a:xfrm>
            <a:off x="1805051" y="2310967"/>
            <a:ext cx="342424"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手机</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82" name="Text Placeholder 33"/>
          <p:cNvSpPr>
            <a:spLocks noGrp="1"/>
          </p:cNvSpPr>
          <p:nvPr>
            <p:ph type="body" sz="quarter" idx="122" hasCustomPrompt="1"/>
          </p:nvPr>
        </p:nvSpPr>
        <p:spPr>
          <a:xfrm>
            <a:off x="2113776" y="2175888"/>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dirty="0"/>
              <a:t>00</a:t>
            </a:r>
            <a:r>
              <a:rPr lang="en-US" altLang="zh-CN" dirty="0"/>
              <a:t>-00-0000 0000</a:t>
            </a:r>
            <a:endParaRPr lang="en-US" dirty="0"/>
          </a:p>
        </p:txBody>
      </p:sp>
      <p:sp>
        <p:nvSpPr>
          <p:cNvPr id="83" name="Text Placeholder 33"/>
          <p:cNvSpPr>
            <a:spLocks noGrp="1"/>
          </p:cNvSpPr>
          <p:nvPr>
            <p:ph type="body" sz="quarter" idx="123" hasCustomPrompt="1"/>
          </p:nvPr>
        </p:nvSpPr>
        <p:spPr>
          <a:xfrm>
            <a:off x="2113776" y="2304983"/>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dirty="0"/>
              <a:t>00</a:t>
            </a:r>
            <a:r>
              <a:rPr lang="en-US" altLang="zh-CN" dirty="0"/>
              <a:t>-000 0000 0000</a:t>
            </a:r>
            <a:endParaRPr lang="en-US" dirty="0"/>
          </a:p>
        </p:txBody>
      </p:sp>
      <p:sp>
        <p:nvSpPr>
          <p:cNvPr id="84" name="TextBox 219"/>
          <p:cNvSpPr txBox="1"/>
          <p:nvPr userDrawn="1"/>
        </p:nvSpPr>
        <p:spPr>
          <a:xfrm>
            <a:off x="1805051" y="2440062"/>
            <a:ext cx="405215"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邮箱</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85" name="Text Placeholder 33"/>
          <p:cNvSpPr>
            <a:spLocks noGrp="1"/>
          </p:cNvSpPr>
          <p:nvPr>
            <p:ph type="body" sz="quarter" idx="124" hasCustomPrompt="1"/>
          </p:nvPr>
        </p:nvSpPr>
        <p:spPr>
          <a:xfrm>
            <a:off x="2113776" y="2434078"/>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altLang="zh-CN" dirty="0"/>
              <a:t>xxxxxxxxxx@cn.kwm.com</a:t>
            </a:r>
            <a:endParaRPr lang="en-US" dirty="0"/>
          </a:p>
        </p:txBody>
      </p:sp>
      <p:sp>
        <p:nvSpPr>
          <p:cNvPr id="79"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4" name="日期占位符 3"/>
          <p:cNvSpPr>
            <a:spLocks noGrp="1"/>
          </p:cNvSpPr>
          <p:nvPr>
            <p:ph type="dt" sz="half" idx="165"/>
          </p:nvPr>
        </p:nvSpPr>
        <p:spPr/>
        <p:txBody>
          <a:bodyPr/>
          <a:lstStyle/>
          <a:p>
            <a:fld id="{56690BA3-64C9-48DE-8623-383EB5E64819}" type="datetime1">
              <a:rPr lang="zh-CN" altLang="en-US" smtClean="0"/>
              <a:t>2024/3/11</a:t>
            </a:fld>
            <a:endParaRPr lang="zh-CN" altLang="en-US"/>
          </a:p>
        </p:txBody>
      </p:sp>
      <p:sp>
        <p:nvSpPr>
          <p:cNvPr id="5" name="页脚占位符 4"/>
          <p:cNvSpPr>
            <a:spLocks noGrp="1"/>
          </p:cNvSpPr>
          <p:nvPr>
            <p:ph type="ftr" sz="quarter" idx="166"/>
          </p:nvPr>
        </p:nvSpPr>
        <p:spPr/>
        <p:txBody>
          <a:bodyPr/>
          <a:lstStyle/>
          <a:p>
            <a:r>
              <a:rPr lang="en-US"/>
              <a:t>kwm.com</a:t>
            </a:r>
            <a:endParaRPr lang="en-US" dirty="0"/>
          </a:p>
        </p:txBody>
      </p:sp>
      <p:sp>
        <p:nvSpPr>
          <p:cNvPr id="6" name="灯片编号占位符 5"/>
          <p:cNvSpPr>
            <a:spLocks noGrp="1"/>
          </p:cNvSpPr>
          <p:nvPr>
            <p:ph type="sldNum" sz="quarter" idx="167"/>
          </p:nvPr>
        </p:nvSpPr>
        <p:spPr/>
        <p:txBody>
          <a:bodyPr/>
          <a:lstStyle/>
          <a:p>
            <a:fld id="{4A2DC1BA-163F-3043-A1E4-C549CF365773}" type="slidenum">
              <a:rPr lang="en-US" smtClean="0"/>
              <a:t>‹#›</a:t>
            </a:fld>
            <a:endParaRPr lang="en-US" dirty="0"/>
          </a:p>
        </p:txBody>
      </p:sp>
      <p:sp>
        <p:nvSpPr>
          <p:cNvPr id="74" name="Picture Placeholder 22"/>
          <p:cNvSpPr>
            <a:spLocks noGrp="1" noChangeAspect="1"/>
          </p:cNvSpPr>
          <p:nvPr>
            <p:ph type="pic" sz="quarter" idx="168" hasCustomPrompt="1"/>
          </p:nvPr>
        </p:nvSpPr>
        <p:spPr>
          <a:xfrm>
            <a:off x="716270" y="3970776"/>
            <a:ext cx="890363" cy="890363"/>
          </a:xfrm>
          <a:prstGeom prst="rect">
            <a:avLst/>
          </a:prstGeom>
          <a:blipFill>
            <a:blip r:embed="rId2"/>
            <a:stretch>
              <a:fillRect/>
            </a:stretch>
          </a:blipFill>
        </p:spPr>
        <p:txBody>
          <a:bodyPr anchor="b">
            <a:noAutofit/>
          </a:bodyPr>
          <a:lstStyle>
            <a:lvl1pPr>
              <a:defRPr sz="600" baseline="0">
                <a:latin typeface="Trebuchet MS" panose="020B0603020202020204" pitchFamily="34" charset="0"/>
                <a:ea typeface="微软雅黑" panose="020B0503020204020204" pitchFamily="34" charset="-122"/>
              </a:defRPr>
            </a:lvl1pPr>
          </a:lstStyle>
          <a:p>
            <a:r>
              <a:rPr lang="zh-CN" altLang="en-US" dirty="0"/>
              <a:t>使用头像照，可访问</a:t>
            </a:r>
            <a:r>
              <a:rPr lang="en-US" altLang="zh-CN" dirty="0"/>
              <a:t>KWMSlide</a:t>
            </a:r>
            <a:r>
              <a:rPr lang="zh-CN" altLang="en-US" dirty="0"/>
              <a:t>图片库输入合伙人姓名获取</a:t>
            </a:r>
          </a:p>
        </p:txBody>
      </p:sp>
      <p:cxnSp>
        <p:nvCxnSpPr>
          <p:cNvPr id="75" name="Straight Connector 10"/>
          <p:cNvCxnSpPr/>
          <p:nvPr userDrawn="1"/>
        </p:nvCxnSpPr>
        <p:spPr>
          <a:xfrm flipV="1">
            <a:off x="557278" y="4861139"/>
            <a:ext cx="1123995" cy="1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 Placeholder 33"/>
          <p:cNvSpPr>
            <a:spLocks noGrp="1"/>
          </p:cNvSpPr>
          <p:nvPr>
            <p:ph type="body" sz="quarter" idx="169" hasCustomPrompt="1"/>
          </p:nvPr>
        </p:nvSpPr>
        <p:spPr>
          <a:xfrm>
            <a:off x="1793175" y="4011462"/>
            <a:ext cx="1943475" cy="215444"/>
          </a:xfrm>
          <a:prstGeom prst="rect">
            <a:avLst/>
          </a:prstGeom>
        </p:spPr>
        <p:txBody>
          <a:bodyPr lIns="0" tIns="0" rIns="0" bIns="0" anchor="ctr">
            <a:spAutoFit/>
          </a:bodyPr>
          <a:lstStyle>
            <a:lvl1pPr marL="0" indent="0">
              <a:lnSpc>
                <a:spcPct val="100000"/>
              </a:lnSpc>
              <a:buNone/>
              <a:defRPr sz="1400" cap="all" spc="200" baseline="0">
                <a:latin typeface="Trebuchet MS" panose="020B0603020202020204" pitchFamily="34" charset="0"/>
                <a:ea typeface="微软雅黑" panose="020B0503020204020204" pitchFamily="34" charset="-122"/>
              </a:defRPr>
            </a:lvl1pPr>
          </a:lstStyle>
          <a:p>
            <a:pPr lvl="0"/>
            <a:r>
              <a:rPr lang="zh-CN" altLang="en-US" dirty="0"/>
              <a:t>姓名</a:t>
            </a:r>
            <a:endParaRPr lang="en-US" dirty="0"/>
          </a:p>
        </p:txBody>
      </p:sp>
      <p:sp>
        <p:nvSpPr>
          <p:cNvPr id="77" name="Text Placeholder 33"/>
          <p:cNvSpPr>
            <a:spLocks noGrp="1"/>
          </p:cNvSpPr>
          <p:nvPr>
            <p:ph type="body" sz="quarter" idx="170" hasCustomPrompt="1"/>
          </p:nvPr>
        </p:nvSpPr>
        <p:spPr>
          <a:xfrm>
            <a:off x="1793175" y="4291275"/>
            <a:ext cx="1943476" cy="138499"/>
          </a:xfrm>
          <a:prstGeom prst="rect">
            <a:avLst/>
          </a:prstGeom>
        </p:spPr>
        <p:txBody>
          <a:bodyPr lIns="0" tIns="0" rIns="0" bIns="0">
            <a:spAutoFit/>
          </a:bodyPr>
          <a:lstStyle>
            <a:lvl1pPr marL="0" indent="0">
              <a:buNone/>
              <a:defRPr sz="900" cap="none" spc="100" baseline="0">
                <a:solidFill>
                  <a:schemeClr val="accent1"/>
                </a:solidFill>
                <a:latin typeface="Trebuchet MS" panose="020B0603020202020204" pitchFamily="34" charset="0"/>
                <a:ea typeface="微软雅黑" panose="020B0503020204020204" pitchFamily="34" charset="-122"/>
              </a:defRPr>
            </a:lvl1pPr>
          </a:lstStyle>
          <a:p>
            <a:pPr lvl="0"/>
            <a:r>
              <a:rPr lang="zh-CN" altLang="en-US" dirty="0"/>
              <a:t>职位，工作地点</a:t>
            </a:r>
            <a:endParaRPr lang="en-US" dirty="0"/>
          </a:p>
        </p:txBody>
      </p:sp>
      <p:sp>
        <p:nvSpPr>
          <p:cNvPr id="78" name="Text Placeholder 2"/>
          <p:cNvSpPr>
            <a:spLocks noGrp="1"/>
          </p:cNvSpPr>
          <p:nvPr>
            <p:ph type="body" idx="171" hasCustomPrompt="1"/>
          </p:nvPr>
        </p:nvSpPr>
        <p:spPr>
          <a:xfrm>
            <a:off x="569154" y="4958979"/>
            <a:ext cx="3381236" cy="1170359"/>
          </a:xfrm>
          <a:prstGeom prst="rect">
            <a:avLst/>
          </a:prstGeom>
        </p:spPr>
        <p:txBody>
          <a:bodyPr lIns="91440" tIns="45720" rIns="91440" bIns="45720" anchor="t">
            <a:noAutofit/>
          </a:bodyPr>
          <a:lstStyle>
            <a:lvl1pPr marL="0" indent="0" algn="l">
              <a:lnSpc>
                <a:spcPct val="100000"/>
              </a:lnSpc>
              <a:spcAft>
                <a:spcPts val="600"/>
              </a:spcAft>
              <a:buNone/>
              <a:defRPr sz="10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个人介绍</a:t>
            </a:r>
            <a:endParaRPr lang="en-GB" dirty="0"/>
          </a:p>
        </p:txBody>
      </p:sp>
      <p:sp>
        <p:nvSpPr>
          <p:cNvPr id="88" name="TextBox 218"/>
          <p:cNvSpPr txBox="1"/>
          <p:nvPr userDrawn="1"/>
        </p:nvSpPr>
        <p:spPr>
          <a:xfrm>
            <a:off x="1793175" y="4495433"/>
            <a:ext cx="342424"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电话</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100" name="TextBox 219"/>
          <p:cNvSpPr txBox="1"/>
          <p:nvPr userDrawn="1"/>
        </p:nvSpPr>
        <p:spPr>
          <a:xfrm>
            <a:off x="1793175" y="4624528"/>
            <a:ext cx="342424"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手机</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113" name="Text Placeholder 33"/>
          <p:cNvSpPr>
            <a:spLocks noGrp="1"/>
          </p:cNvSpPr>
          <p:nvPr>
            <p:ph type="body" sz="quarter" idx="172" hasCustomPrompt="1"/>
          </p:nvPr>
        </p:nvSpPr>
        <p:spPr>
          <a:xfrm>
            <a:off x="2101900" y="4489449"/>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dirty="0"/>
              <a:t>00</a:t>
            </a:r>
            <a:r>
              <a:rPr lang="en-US" altLang="zh-CN" dirty="0"/>
              <a:t>-00-0000 0000</a:t>
            </a:r>
            <a:endParaRPr lang="en-US" dirty="0"/>
          </a:p>
        </p:txBody>
      </p:sp>
      <p:sp>
        <p:nvSpPr>
          <p:cNvPr id="125" name="Text Placeholder 33"/>
          <p:cNvSpPr>
            <a:spLocks noGrp="1"/>
          </p:cNvSpPr>
          <p:nvPr>
            <p:ph type="body" sz="quarter" idx="173" hasCustomPrompt="1"/>
          </p:nvPr>
        </p:nvSpPr>
        <p:spPr>
          <a:xfrm>
            <a:off x="2101900" y="4618544"/>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dirty="0"/>
              <a:t>00</a:t>
            </a:r>
            <a:r>
              <a:rPr lang="en-US" altLang="zh-CN" dirty="0"/>
              <a:t>-000 0000 0000</a:t>
            </a:r>
            <a:endParaRPr lang="en-US" dirty="0"/>
          </a:p>
        </p:txBody>
      </p:sp>
      <p:sp>
        <p:nvSpPr>
          <p:cNvPr id="137" name="TextBox 219"/>
          <p:cNvSpPr txBox="1"/>
          <p:nvPr userDrawn="1"/>
        </p:nvSpPr>
        <p:spPr>
          <a:xfrm>
            <a:off x="1793175" y="4753623"/>
            <a:ext cx="405215"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邮箱</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146" name="Text Placeholder 33"/>
          <p:cNvSpPr>
            <a:spLocks noGrp="1"/>
          </p:cNvSpPr>
          <p:nvPr>
            <p:ph type="body" sz="quarter" idx="174" hasCustomPrompt="1"/>
          </p:nvPr>
        </p:nvSpPr>
        <p:spPr>
          <a:xfrm>
            <a:off x="2101900" y="4747639"/>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altLang="zh-CN" dirty="0"/>
              <a:t>xxxxxxxxxx@cn.kwm.com</a:t>
            </a:r>
            <a:endParaRPr lang="en-US" dirty="0"/>
          </a:p>
        </p:txBody>
      </p:sp>
      <p:sp>
        <p:nvSpPr>
          <p:cNvPr id="170" name="Picture Placeholder 22"/>
          <p:cNvSpPr>
            <a:spLocks noGrp="1" noChangeAspect="1"/>
          </p:cNvSpPr>
          <p:nvPr>
            <p:ph type="pic" sz="quarter" idx="175" hasCustomPrompt="1"/>
          </p:nvPr>
        </p:nvSpPr>
        <p:spPr>
          <a:xfrm>
            <a:off x="4604649" y="1656234"/>
            <a:ext cx="890363" cy="890363"/>
          </a:xfrm>
          <a:prstGeom prst="rect">
            <a:avLst/>
          </a:prstGeom>
          <a:blipFill>
            <a:blip r:embed="rId2"/>
            <a:stretch>
              <a:fillRect/>
            </a:stretch>
          </a:blipFill>
        </p:spPr>
        <p:txBody>
          <a:bodyPr anchor="b">
            <a:noAutofit/>
          </a:bodyPr>
          <a:lstStyle>
            <a:lvl1pPr>
              <a:defRPr sz="600" baseline="0">
                <a:latin typeface="Trebuchet MS" panose="020B0603020202020204" pitchFamily="34" charset="0"/>
                <a:ea typeface="微软雅黑" panose="020B0503020204020204" pitchFamily="34" charset="-122"/>
              </a:defRPr>
            </a:lvl1pPr>
          </a:lstStyle>
          <a:p>
            <a:r>
              <a:rPr lang="zh-CN" altLang="en-US" dirty="0"/>
              <a:t>使用头像照，可访问</a:t>
            </a:r>
            <a:r>
              <a:rPr lang="en-US" altLang="zh-CN" dirty="0"/>
              <a:t>KWMSlide</a:t>
            </a:r>
            <a:r>
              <a:rPr lang="zh-CN" altLang="en-US" dirty="0"/>
              <a:t>图片库输入合伙人姓名获取</a:t>
            </a:r>
          </a:p>
        </p:txBody>
      </p:sp>
      <p:cxnSp>
        <p:nvCxnSpPr>
          <p:cNvPr id="171" name="Straight Connector 10"/>
          <p:cNvCxnSpPr/>
          <p:nvPr userDrawn="1"/>
        </p:nvCxnSpPr>
        <p:spPr>
          <a:xfrm flipV="1">
            <a:off x="4445657" y="2546597"/>
            <a:ext cx="1123995" cy="1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 Placeholder 33"/>
          <p:cNvSpPr>
            <a:spLocks noGrp="1"/>
          </p:cNvSpPr>
          <p:nvPr>
            <p:ph type="body" sz="quarter" idx="176" hasCustomPrompt="1"/>
          </p:nvPr>
        </p:nvSpPr>
        <p:spPr>
          <a:xfrm>
            <a:off x="5681554" y="1696920"/>
            <a:ext cx="1943475" cy="215444"/>
          </a:xfrm>
          <a:prstGeom prst="rect">
            <a:avLst/>
          </a:prstGeom>
        </p:spPr>
        <p:txBody>
          <a:bodyPr lIns="0" tIns="0" rIns="0" bIns="0" anchor="ctr">
            <a:spAutoFit/>
          </a:bodyPr>
          <a:lstStyle>
            <a:lvl1pPr marL="0" indent="0">
              <a:lnSpc>
                <a:spcPct val="100000"/>
              </a:lnSpc>
              <a:buNone/>
              <a:defRPr sz="1400" cap="all" spc="200" baseline="0">
                <a:latin typeface="Trebuchet MS" panose="020B0603020202020204" pitchFamily="34" charset="0"/>
                <a:ea typeface="微软雅黑" panose="020B0503020204020204" pitchFamily="34" charset="-122"/>
              </a:defRPr>
            </a:lvl1pPr>
          </a:lstStyle>
          <a:p>
            <a:pPr lvl="0"/>
            <a:r>
              <a:rPr lang="zh-CN" altLang="en-US" dirty="0"/>
              <a:t>姓名</a:t>
            </a:r>
            <a:endParaRPr lang="en-US" dirty="0"/>
          </a:p>
        </p:txBody>
      </p:sp>
      <p:sp>
        <p:nvSpPr>
          <p:cNvPr id="173" name="Text Placeholder 33"/>
          <p:cNvSpPr>
            <a:spLocks noGrp="1"/>
          </p:cNvSpPr>
          <p:nvPr>
            <p:ph type="body" sz="quarter" idx="177" hasCustomPrompt="1"/>
          </p:nvPr>
        </p:nvSpPr>
        <p:spPr>
          <a:xfrm>
            <a:off x="5681554" y="1976733"/>
            <a:ext cx="1943476" cy="138499"/>
          </a:xfrm>
          <a:prstGeom prst="rect">
            <a:avLst/>
          </a:prstGeom>
        </p:spPr>
        <p:txBody>
          <a:bodyPr lIns="0" tIns="0" rIns="0" bIns="0">
            <a:spAutoFit/>
          </a:bodyPr>
          <a:lstStyle>
            <a:lvl1pPr marL="0" indent="0">
              <a:buNone/>
              <a:defRPr sz="900" cap="none" spc="100" baseline="0">
                <a:solidFill>
                  <a:schemeClr val="accent1"/>
                </a:solidFill>
                <a:latin typeface="Trebuchet MS" panose="020B0603020202020204" pitchFamily="34" charset="0"/>
                <a:ea typeface="微软雅黑" panose="020B0503020204020204" pitchFamily="34" charset="-122"/>
              </a:defRPr>
            </a:lvl1pPr>
          </a:lstStyle>
          <a:p>
            <a:pPr lvl="0"/>
            <a:r>
              <a:rPr lang="zh-CN" altLang="en-US" dirty="0"/>
              <a:t>职位，工作地点</a:t>
            </a:r>
            <a:endParaRPr lang="en-US" dirty="0"/>
          </a:p>
        </p:txBody>
      </p:sp>
      <p:sp>
        <p:nvSpPr>
          <p:cNvPr id="174" name="Text Placeholder 2"/>
          <p:cNvSpPr>
            <a:spLocks noGrp="1"/>
          </p:cNvSpPr>
          <p:nvPr>
            <p:ph type="body" idx="178" hasCustomPrompt="1"/>
          </p:nvPr>
        </p:nvSpPr>
        <p:spPr>
          <a:xfrm>
            <a:off x="4457533" y="2644437"/>
            <a:ext cx="3381236" cy="1170359"/>
          </a:xfrm>
          <a:prstGeom prst="rect">
            <a:avLst/>
          </a:prstGeom>
        </p:spPr>
        <p:txBody>
          <a:bodyPr lIns="91440" tIns="45720" rIns="91440" bIns="45720" anchor="t">
            <a:noAutofit/>
          </a:bodyPr>
          <a:lstStyle>
            <a:lvl1pPr marL="0" indent="0" algn="l">
              <a:lnSpc>
                <a:spcPct val="100000"/>
              </a:lnSpc>
              <a:spcAft>
                <a:spcPts val="600"/>
              </a:spcAft>
              <a:buNone/>
              <a:defRPr sz="10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个人介绍</a:t>
            </a:r>
            <a:endParaRPr lang="en-GB" dirty="0"/>
          </a:p>
        </p:txBody>
      </p:sp>
      <p:sp>
        <p:nvSpPr>
          <p:cNvPr id="175" name="TextBox 218"/>
          <p:cNvSpPr txBox="1"/>
          <p:nvPr userDrawn="1"/>
        </p:nvSpPr>
        <p:spPr>
          <a:xfrm>
            <a:off x="5681554" y="2180891"/>
            <a:ext cx="342424"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电话</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176" name="TextBox 219"/>
          <p:cNvSpPr txBox="1"/>
          <p:nvPr userDrawn="1"/>
        </p:nvSpPr>
        <p:spPr>
          <a:xfrm>
            <a:off x="5681554" y="2309986"/>
            <a:ext cx="342424"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手机</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177" name="Text Placeholder 33"/>
          <p:cNvSpPr>
            <a:spLocks noGrp="1"/>
          </p:cNvSpPr>
          <p:nvPr>
            <p:ph type="body" sz="quarter" idx="179" hasCustomPrompt="1"/>
          </p:nvPr>
        </p:nvSpPr>
        <p:spPr>
          <a:xfrm>
            <a:off x="5990279" y="2174907"/>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dirty="0"/>
              <a:t>00</a:t>
            </a:r>
            <a:r>
              <a:rPr lang="en-US" altLang="zh-CN" dirty="0"/>
              <a:t>-00-0000 0000</a:t>
            </a:r>
            <a:endParaRPr lang="en-US" dirty="0"/>
          </a:p>
        </p:txBody>
      </p:sp>
      <p:sp>
        <p:nvSpPr>
          <p:cNvPr id="178" name="Text Placeholder 33"/>
          <p:cNvSpPr>
            <a:spLocks noGrp="1"/>
          </p:cNvSpPr>
          <p:nvPr>
            <p:ph type="body" sz="quarter" idx="180" hasCustomPrompt="1"/>
          </p:nvPr>
        </p:nvSpPr>
        <p:spPr>
          <a:xfrm>
            <a:off x="5990279" y="2304002"/>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dirty="0"/>
              <a:t>00</a:t>
            </a:r>
            <a:r>
              <a:rPr lang="en-US" altLang="zh-CN" dirty="0"/>
              <a:t>-000 0000 0000</a:t>
            </a:r>
            <a:endParaRPr lang="en-US" dirty="0"/>
          </a:p>
        </p:txBody>
      </p:sp>
      <p:sp>
        <p:nvSpPr>
          <p:cNvPr id="179" name="TextBox 219"/>
          <p:cNvSpPr txBox="1"/>
          <p:nvPr userDrawn="1"/>
        </p:nvSpPr>
        <p:spPr>
          <a:xfrm>
            <a:off x="5681554" y="2439081"/>
            <a:ext cx="405215"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邮箱</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180" name="Text Placeholder 33"/>
          <p:cNvSpPr>
            <a:spLocks noGrp="1"/>
          </p:cNvSpPr>
          <p:nvPr>
            <p:ph type="body" sz="quarter" idx="181" hasCustomPrompt="1"/>
          </p:nvPr>
        </p:nvSpPr>
        <p:spPr>
          <a:xfrm>
            <a:off x="5990279" y="2433097"/>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altLang="zh-CN" dirty="0"/>
              <a:t>xxxxxxxxxx@cn.kwm.com</a:t>
            </a:r>
            <a:endParaRPr lang="en-US" dirty="0"/>
          </a:p>
        </p:txBody>
      </p:sp>
      <p:sp>
        <p:nvSpPr>
          <p:cNvPr id="181" name="Picture Placeholder 22"/>
          <p:cNvSpPr>
            <a:spLocks noGrp="1" noChangeAspect="1"/>
          </p:cNvSpPr>
          <p:nvPr>
            <p:ph type="pic" sz="quarter" idx="182" hasCustomPrompt="1"/>
          </p:nvPr>
        </p:nvSpPr>
        <p:spPr>
          <a:xfrm>
            <a:off x="4592773" y="3969795"/>
            <a:ext cx="890363" cy="890363"/>
          </a:xfrm>
          <a:prstGeom prst="rect">
            <a:avLst/>
          </a:prstGeom>
          <a:blipFill>
            <a:blip r:embed="rId2"/>
            <a:stretch>
              <a:fillRect/>
            </a:stretch>
          </a:blipFill>
        </p:spPr>
        <p:txBody>
          <a:bodyPr anchor="b">
            <a:noAutofit/>
          </a:bodyPr>
          <a:lstStyle>
            <a:lvl1pPr>
              <a:defRPr sz="600" baseline="0">
                <a:latin typeface="Trebuchet MS" panose="020B0603020202020204" pitchFamily="34" charset="0"/>
                <a:ea typeface="微软雅黑" panose="020B0503020204020204" pitchFamily="34" charset="-122"/>
              </a:defRPr>
            </a:lvl1pPr>
          </a:lstStyle>
          <a:p>
            <a:r>
              <a:rPr lang="zh-CN" altLang="en-US" dirty="0"/>
              <a:t>使用头像照，可访问</a:t>
            </a:r>
            <a:r>
              <a:rPr lang="en-US" altLang="zh-CN" dirty="0"/>
              <a:t>KWMSlide</a:t>
            </a:r>
            <a:r>
              <a:rPr lang="zh-CN" altLang="en-US" dirty="0"/>
              <a:t>图片库输入合伙人姓名获取</a:t>
            </a:r>
          </a:p>
        </p:txBody>
      </p:sp>
      <p:cxnSp>
        <p:nvCxnSpPr>
          <p:cNvPr id="182" name="Straight Connector 10"/>
          <p:cNvCxnSpPr/>
          <p:nvPr userDrawn="1"/>
        </p:nvCxnSpPr>
        <p:spPr>
          <a:xfrm flipV="1">
            <a:off x="4433781" y="4860158"/>
            <a:ext cx="1123995" cy="1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Text Placeholder 33"/>
          <p:cNvSpPr>
            <a:spLocks noGrp="1"/>
          </p:cNvSpPr>
          <p:nvPr>
            <p:ph type="body" sz="quarter" idx="183" hasCustomPrompt="1"/>
          </p:nvPr>
        </p:nvSpPr>
        <p:spPr>
          <a:xfrm>
            <a:off x="5669678" y="4010481"/>
            <a:ext cx="1943475" cy="215444"/>
          </a:xfrm>
          <a:prstGeom prst="rect">
            <a:avLst/>
          </a:prstGeom>
        </p:spPr>
        <p:txBody>
          <a:bodyPr lIns="0" tIns="0" rIns="0" bIns="0" anchor="ctr">
            <a:spAutoFit/>
          </a:bodyPr>
          <a:lstStyle>
            <a:lvl1pPr marL="0" indent="0">
              <a:lnSpc>
                <a:spcPct val="100000"/>
              </a:lnSpc>
              <a:buNone/>
              <a:defRPr sz="1400" cap="all" spc="200" baseline="0">
                <a:latin typeface="Trebuchet MS" panose="020B0603020202020204" pitchFamily="34" charset="0"/>
                <a:ea typeface="微软雅黑" panose="020B0503020204020204" pitchFamily="34" charset="-122"/>
              </a:defRPr>
            </a:lvl1pPr>
          </a:lstStyle>
          <a:p>
            <a:pPr lvl="0"/>
            <a:r>
              <a:rPr lang="zh-CN" altLang="en-US" dirty="0"/>
              <a:t>姓名</a:t>
            </a:r>
            <a:endParaRPr lang="en-US" dirty="0"/>
          </a:p>
        </p:txBody>
      </p:sp>
      <p:sp>
        <p:nvSpPr>
          <p:cNvPr id="184" name="Text Placeholder 33"/>
          <p:cNvSpPr>
            <a:spLocks noGrp="1"/>
          </p:cNvSpPr>
          <p:nvPr>
            <p:ph type="body" sz="quarter" idx="184" hasCustomPrompt="1"/>
          </p:nvPr>
        </p:nvSpPr>
        <p:spPr>
          <a:xfrm>
            <a:off x="5669678" y="4290294"/>
            <a:ext cx="1943476" cy="138499"/>
          </a:xfrm>
          <a:prstGeom prst="rect">
            <a:avLst/>
          </a:prstGeom>
        </p:spPr>
        <p:txBody>
          <a:bodyPr lIns="0" tIns="0" rIns="0" bIns="0">
            <a:spAutoFit/>
          </a:bodyPr>
          <a:lstStyle>
            <a:lvl1pPr marL="0" indent="0">
              <a:buNone/>
              <a:defRPr sz="900" cap="none" spc="100" baseline="0">
                <a:solidFill>
                  <a:schemeClr val="accent1"/>
                </a:solidFill>
                <a:latin typeface="Trebuchet MS" panose="020B0603020202020204" pitchFamily="34" charset="0"/>
                <a:ea typeface="微软雅黑" panose="020B0503020204020204" pitchFamily="34" charset="-122"/>
              </a:defRPr>
            </a:lvl1pPr>
          </a:lstStyle>
          <a:p>
            <a:pPr lvl="0"/>
            <a:r>
              <a:rPr lang="zh-CN" altLang="en-US" dirty="0"/>
              <a:t>职位，工作地点</a:t>
            </a:r>
            <a:endParaRPr lang="en-US" dirty="0"/>
          </a:p>
        </p:txBody>
      </p:sp>
      <p:sp>
        <p:nvSpPr>
          <p:cNvPr id="185" name="Text Placeholder 2"/>
          <p:cNvSpPr>
            <a:spLocks noGrp="1"/>
          </p:cNvSpPr>
          <p:nvPr>
            <p:ph type="body" idx="185" hasCustomPrompt="1"/>
          </p:nvPr>
        </p:nvSpPr>
        <p:spPr>
          <a:xfrm>
            <a:off x="4445657" y="4957998"/>
            <a:ext cx="3381236" cy="1170359"/>
          </a:xfrm>
          <a:prstGeom prst="rect">
            <a:avLst/>
          </a:prstGeom>
        </p:spPr>
        <p:txBody>
          <a:bodyPr lIns="91440" tIns="45720" rIns="91440" bIns="45720" anchor="t">
            <a:noAutofit/>
          </a:bodyPr>
          <a:lstStyle>
            <a:lvl1pPr marL="0" indent="0" algn="l">
              <a:lnSpc>
                <a:spcPct val="100000"/>
              </a:lnSpc>
              <a:spcAft>
                <a:spcPts val="600"/>
              </a:spcAft>
              <a:buNone/>
              <a:defRPr sz="10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个人介绍</a:t>
            </a:r>
            <a:endParaRPr lang="en-GB" dirty="0"/>
          </a:p>
        </p:txBody>
      </p:sp>
      <p:sp>
        <p:nvSpPr>
          <p:cNvPr id="186" name="TextBox 218"/>
          <p:cNvSpPr txBox="1"/>
          <p:nvPr userDrawn="1"/>
        </p:nvSpPr>
        <p:spPr>
          <a:xfrm>
            <a:off x="5669678" y="4494452"/>
            <a:ext cx="342424"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电话</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187" name="TextBox 219"/>
          <p:cNvSpPr txBox="1"/>
          <p:nvPr userDrawn="1"/>
        </p:nvSpPr>
        <p:spPr>
          <a:xfrm>
            <a:off x="5669678" y="4623547"/>
            <a:ext cx="342424"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手机</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188" name="Text Placeholder 33"/>
          <p:cNvSpPr>
            <a:spLocks noGrp="1"/>
          </p:cNvSpPr>
          <p:nvPr>
            <p:ph type="body" sz="quarter" idx="186" hasCustomPrompt="1"/>
          </p:nvPr>
        </p:nvSpPr>
        <p:spPr>
          <a:xfrm>
            <a:off x="5978403" y="4488468"/>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dirty="0"/>
              <a:t>00</a:t>
            </a:r>
            <a:r>
              <a:rPr lang="en-US" altLang="zh-CN" dirty="0"/>
              <a:t>-00-0000 0000</a:t>
            </a:r>
            <a:endParaRPr lang="en-US" dirty="0"/>
          </a:p>
        </p:txBody>
      </p:sp>
      <p:sp>
        <p:nvSpPr>
          <p:cNvPr id="189" name="Text Placeholder 33"/>
          <p:cNvSpPr>
            <a:spLocks noGrp="1"/>
          </p:cNvSpPr>
          <p:nvPr>
            <p:ph type="body" sz="quarter" idx="187" hasCustomPrompt="1"/>
          </p:nvPr>
        </p:nvSpPr>
        <p:spPr>
          <a:xfrm>
            <a:off x="5978403" y="4617563"/>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dirty="0"/>
              <a:t>00</a:t>
            </a:r>
            <a:r>
              <a:rPr lang="en-US" altLang="zh-CN" dirty="0"/>
              <a:t>-000 0000 0000</a:t>
            </a:r>
            <a:endParaRPr lang="en-US" dirty="0"/>
          </a:p>
        </p:txBody>
      </p:sp>
      <p:sp>
        <p:nvSpPr>
          <p:cNvPr id="190" name="TextBox 219"/>
          <p:cNvSpPr txBox="1"/>
          <p:nvPr userDrawn="1"/>
        </p:nvSpPr>
        <p:spPr>
          <a:xfrm>
            <a:off x="5669678" y="4752642"/>
            <a:ext cx="405215"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邮箱</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191" name="Text Placeholder 33"/>
          <p:cNvSpPr>
            <a:spLocks noGrp="1"/>
          </p:cNvSpPr>
          <p:nvPr>
            <p:ph type="body" sz="quarter" idx="188" hasCustomPrompt="1"/>
          </p:nvPr>
        </p:nvSpPr>
        <p:spPr>
          <a:xfrm>
            <a:off x="5978403" y="4746658"/>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altLang="zh-CN" dirty="0"/>
              <a:t>xxxxxxxxxx@cn.kwm.com</a:t>
            </a:r>
            <a:endParaRPr lang="en-US" dirty="0"/>
          </a:p>
        </p:txBody>
      </p:sp>
      <p:sp>
        <p:nvSpPr>
          <p:cNvPr id="192" name="Picture Placeholder 22"/>
          <p:cNvSpPr>
            <a:spLocks noGrp="1" noChangeAspect="1"/>
          </p:cNvSpPr>
          <p:nvPr>
            <p:ph type="pic" sz="quarter" idx="189" hasCustomPrompt="1"/>
          </p:nvPr>
        </p:nvSpPr>
        <p:spPr>
          <a:xfrm>
            <a:off x="8427692" y="1655383"/>
            <a:ext cx="890363" cy="890363"/>
          </a:xfrm>
          <a:prstGeom prst="rect">
            <a:avLst/>
          </a:prstGeom>
          <a:blipFill>
            <a:blip r:embed="rId2"/>
            <a:stretch>
              <a:fillRect/>
            </a:stretch>
          </a:blipFill>
        </p:spPr>
        <p:txBody>
          <a:bodyPr anchor="b">
            <a:noAutofit/>
          </a:bodyPr>
          <a:lstStyle>
            <a:lvl1pPr>
              <a:defRPr sz="600" baseline="0">
                <a:latin typeface="Trebuchet MS" panose="020B0603020202020204" pitchFamily="34" charset="0"/>
                <a:ea typeface="微软雅黑" panose="020B0503020204020204" pitchFamily="34" charset="-122"/>
              </a:defRPr>
            </a:lvl1pPr>
          </a:lstStyle>
          <a:p>
            <a:r>
              <a:rPr lang="zh-CN" altLang="en-US" dirty="0"/>
              <a:t>使用头像照，可访问</a:t>
            </a:r>
            <a:r>
              <a:rPr lang="en-US" altLang="zh-CN" dirty="0"/>
              <a:t>KWMSlide</a:t>
            </a:r>
            <a:r>
              <a:rPr lang="zh-CN" altLang="en-US" dirty="0"/>
              <a:t>图片库输入合伙人姓名获取</a:t>
            </a:r>
          </a:p>
        </p:txBody>
      </p:sp>
      <p:cxnSp>
        <p:nvCxnSpPr>
          <p:cNvPr id="193" name="Straight Connector 10"/>
          <p:cNvCxnSpPr/>
          <p:nvPr userDrawn="1"/>
        </p:nvCxnSpPr>
        <p:spPr>
          <a:xfrm flipV="1">
            <a:off x="8268700" y="2545746"/>
            <a:ext cx="1123995" cy="1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Text Placeholder 33"/>
          <p:cNvSpPr>
            <a:spLocks noGrp="1"/>
          </p:cNvSpPr>
          <p:nvPr>
            <p:ph type="body" sz="quarter" idx="190" hasCustomPrompt="1"/>
          </p:nvPr>
        </p:nvSpPr>
        <p:spPr>
          <a:xfrm>
            <a:off x="9504597" y="1696069"/>
            <a:ext cx="1943475" cy="215444"/>
          </a:xfrm>
          <a:prstGeom prst="rect">
            <a:avLst/>
          </a:prstGeom>
        </p:spPr>
        <p:txBody>
          <a:bodyPr lIns="0" tIns="0" rIns="0" bIns="0" anchor="ctr">
            <a:spAutoFit/>
          </a:bodyPr>
          <a:lstStyle>
            <a:lvl1pPr marL="0" indent="0">
              <a:lnSpc>
                <a:spcPct val="100000"/>
              </a:lnSpc>
              <a:buNone/>
              <a:defRPr sz="1400" cap="all" spc="200" baseline="0">
                <a:latin typeface="Trebuchet MS" panose="020B0603020202020204" pitchFamily="34" charset="0"/>
                <a:ea typeface="微软雅黑" panose="020B0503020204020204" pitchFamily="34" charset="-122"/>
              </a:defRPr>
            </a:lvl1pPr>
          </a:lstStyle>
          <a:p>
            <a:pPr lvl="0"/>
            <a:r>
              <a:rPr lang="zh-CN" altLang="en-US" dirty="0"/>
              <a:t>姓名</a:t>
            </a:r>
            <a:endParaRPr lang="en-US" dirty="0"/>
          </a:p>
        </p:txBody>
      </p:sp>
      <p:sp>
        <p:nvSpPr>
          <p:cNvPr id="195" name="Text Placeholder 33"/>
          <p:cNvSpPr>
            <a:spLocks noGrp="1"/>
          </p:cNvSpPr>
          <p:nvPr>
            <p:ph type="body" sz="quarter" idx="191" hasCustomPrompt="1"/>
          </p:nvPr>
        </p:nvSpPr>
        <p:spPr>
          <a:xfrm>
            <a:off x="9504597" y="1975882"/>
            <a:ext cx="1943476" cy="138499"/>
          </a:xfrm>
          <a:prstGeom prst="rect">
            <a:avLst/>
          </a:prstGeom>
        </p:spPr>
        <p:txBody>
          <a:bodyPr lIns="0" tIns="0" rIns="0" bIns="0">
            <a:spAutoFit/>
          </a:bodyPr>
          <a:lstStyle>
            <a:lvl1pPr marL="0" indent="0">
              <a:buNone/>
              <a:defRPr sz="900" cap="none" spc="100" baseline="0">
                <a:solidFill>
                  <a:schemeClr val="accent1"/>
                </a:solidFill>
                <a:latin typeface="Trebuchet MS" panose="020B0603020202020204" pitchFamily="34" charset="0"/>
                <a:ea typeface="微软雅黑" panose="020B0503020204020204" pitchFamily="34" charset="-122"/>
              </a:defRPr>
            </a:lvl1pPr>
          </a:lstStyle>
          <a:p>
            <a:pPr lvl="0"/>
            <a:r>
              <a:rPr lang="zh-CN" altLang="en-US" dirty="0"/>
              <a:t>职位，工作地点</a:t>
            </a:r>
            <a:endParaRPr lang="en-US" dirty="0"/>
          </a:p>
        </p:txBody>
      </p:sp>
      <p:sp>
        <p:nvSpPr>
          <p:cNvPr id="196" name="Text Placeholder 2"/>
          <p:cNvSpPr>
            <a:spLocks noGrp="1"/>
          </p:cNvSpPr>
          <p:nvPr>
            <p:ph type="body" idx="192" hasCustomPrompt="1"/>
          </p:nvPr>
        </p:nvSpPr>
        <p:spPr>
          <a:xfrm>
            <a:off x="8280576" y="2643586"/>
            <a:ext cx="3381236" cy="1170359"/>
          </a:xfrm>
          <a:prstGeom prst="rect">
            <a:avLst/>
          </a:prstGeom>
        </p:spPr>
        <p:txBody>
          <a:bodyPr lIns="91440" tIns="45720" rIns="91440" bIns="45720" anchor="t">
            <a:noAutofit/>
          </a:bodyPr>
          <a:lstStyle>
            <a:lvl1pPr marL="0" indent="0" algn="l">
              <a:lnSpc>
                <a:spcPct val="100000"/>
              </a:lnSpc>
              <a:spcAft>
                <a:spcPts val="600"/>
              </a:spcAft>
              <a:buNone/>
              <a:defRPr sz="10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个人介绍</a:t>
            </a:r>
            <a:endParaRPr lang="en-GB" dirty="0"/>
          </a:p>
        </p:txBody>
      </p:sp>
      <p:sp>
        <p:nvSpPr>
          <p:cNvPr id="197" name="TextBox 218"/>
          <p:cNvSpPr txBox="1"/>
          <p:nvPr userDrawn="1"/>
        </p:nvSpPr>
        <p:spPr>
          <a:xfrm>
            <a:off x="9504597" y="2180040"/>
            <a:ext cx="342424"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电话</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198" name="TextBox 219"/>
          <p:cNvSpPr txBox="1"/>
          <p:nvPr userDrawn="1"/>
        </p:nvSpPr>
        <p:spPr>
          <a:xfrm>
            <a:off x="9504597" y="2309135"/>
            <a:ext cx="342424"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手机</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199" name="Text Placeholder 33"/>
          <p:cNvSpPr>
            <a:spLocks noGrp="1"/>
          </p:cNvSpPr>
          <p:nvPr>
            <p:ph type="body" sz="quarter" idx="193" hasCustomPrompt="1"/>
          </p:nvPr>
        </p:nvSpPr>
        <p:spPr>
          <a:xfrm>
            <a:off x="9813322" y="2174056"/>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dirty="0"/>
              <a:t>00</a:t>
            </a:r>
            <a:r>
              <a:rPr lang="en-US" altLang="zh-CN" dirty="0"/>
              <a:t>-00-0000 0000</a:t>
            </a:r>
            <a:endParaRPr lang="en-US" dirty="0"/>
          </a:p>
        </p:txBody>
      </p:sp>
      <p:sp>
        <p:nvSpPr>
          <p:cNvPr id="200" name="Text Placeholder 33"/>
          <p:cNvSpPr>
            <a:spLocks noGrp="1"/>
          </p:cNvSpPr>
          <p:nvPr>
            <p:ph type="body" sz="quarter" idx="194" hasCustomPrompt="1"/>
          </p:nvPr>
        </p:nvSpPr>
        <p:spPr>
          <a:xfrm>
            <a:off x="9813322" y="2303151"/>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dirty="0"/>
              <a:t>00</a:t>
            </a:r>
            <a:r>
              <a:rPr lang="en-US" altLang="zh-CN" dirty="0"/>
              <a:t>-000 0000 0000</a:t>
            </a:r>
            <a:endParaRPr lang="en-US" dirty="0"/>
          </a:p>
        </p:txBody>
      </p:sp>
      <p:sp>
        <p:nvSpPr>
          <p:cNvPr id="201" name="TextBox 219"/>
          <p:cNvSpPr txBox="1"/>
          <p:nvPr userDrawn="1"/>
        </p:nvSpPr>
        <p:spPr>
          <a:xfrm>
            <a:off x="9504597" y="2438230"/>
            <a:ext cx="405215"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邮箱</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202" name="Text Placeholder 33"/>
          <p:cNvSpPr>
            <a:spLocks noGrp="1"/>
          </p:cNvSpPr>
          <p:nvPr>
            <p:ph type="body" sz="quarter" idx="195" hasCustomPrompt="1"/>
          </p:nvPr>
        </p:nvSpPr>
        <p:spPr>
          <a:xfrm>
            <a:off x="9813322" y="2432246"/>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altLang="zh-CN" dirty="0"/>
              <a:t>xxxxxxxxxx@cn.kwm.com</a:t>
            </a:r>
            <a:endParaRPr lang="en-US" dirty="0"/>
          </a:p>
        </p:txBody>
      </p:sp>
      <p:sp>
        <p:nvSpPr>
          <p:cNvPr id="203" name="Picture Placeholder 22"/>
          <p:cNvSpPr>
            <a:spLocks noGrp="1" noChangeAspect="1"/>
          </p:cNvSpPr>
          <p:nvPr>
            <p:ph type="pic" sz="quarter" idx="196" hasCustomPrompt="1"/>
          </p:nvPr>
        </p:nvSpPr>
        <p:spPr>
          <a:xfrm>
            <a:off x="8415816" y="3968944"/>
            <a:ext cx="890363" cy="890363"/>
          </a:xfrm>
          <a:prstGeom prst="rect">
            <a:avLst/>
          </a:prstGeom>
          <a:blipFill>
            <a:blip r:embed="rId2"/>
            <a:stretch>
              <a:fillRect/>
            </a:stretch>
          </a:blipFill>
        </p:spPr>
        <p:txBody>
          <a:bodyPr anchor="b">
            <a:noAutofit/>
          </a:bodyPr>
          <a:lstStyle>
            <a:lvl1pPr>
              <a:defRPr sz="600" baseline="0">
                <a:latin typeface="Trebuchet MS" panose="020B0603020202020204" pitchFamily="34" charset="0"/>
                <a:ea typeface="微软雅黑" panose="020B0503020204020204" pitchFamily="34" charset="-122"/>
              </a:defRPr>
            </a:lvl1pPr>
          </a:lstStyle>
          <a:p>
            <a:r>
              <a:rPr lang="zh-CN" altLang="en-US" dirty="0"/>
              <a:t>使用头像照，可访问</a:t>
            </a:r>
            <a:r>
              <a:rPr lang="en-US" altLang="zh-CN" dirty="0"/>
              <a:t>KWMSlide</a:t>
            </a:r>
            <a:r>
              <a:rPr lang="zh-CN" altLang="en-US" dirty="0"/>
              <a:t>图片库输入合伙人姓名获取</a:t>
            </a:r>
          </a:p>
        </p:txBody>
      </p:sp>
      <p:cxnSp>
        <p:nvCxnSpPr>
          <p:cNvPr id="204" name="Straight Connector 10"/>
          <p:cNvCxnSpPr/>
          <p:nvPr userDrawn="1"/>
        </p:nvCxnSpPr>
        <p:spPr>
          <a:xfrm flipV="1">
            <a:off x="8256824" y="4859307"/>
            <a:ext cx="1123995" cy="1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5" name="Text Placeholder 33"/>
          <p:cNvSpPr>
            <a:spLocks noGrp="1"/>
          </p:cNvSpPr>
          <p:nvPr>
            <p:ph type="body" sz="quarter" idx="197" hasCustomPrompt="1"/>
          </p:nvPr>
        </p:nvSpPr>
        <p:spPr>
          <a:xfrm>
            <a:off x="9492721" y="4009630"/>
            <a:ext cx="1943475" cy="215444"/>
          </a:xfrm>
          <a:prstGeom prst="rect">
            <a:avLst/>
          </a:prstGeom>
        </p:spPr>
        <p:txBody>
          <a:bodyPr lIns="0" tIns="0" rIns="0" bIns="0" anchor="ctr">
            <a:spAutoFit/>
          </a:bodyPr>
          <a:lstStyle>
            <a:lvl1pPr marL="0" indent="0">
              <a:lnSpc>
                <a:spcPct val="100000"/>
              </a:lnSpc>
              <a:buNone/>
              <a:defRPr sz="1400" cap="all" spc="200" baseline="0">
                <a:latin typeface="Trebuchet MS" panose="020B0603020202020204" pitchFamily="34" charset="0"/>
                <a:ea typeface="微软雅黑" panose="020B0503020204020204" pitchFamily="34" charset="-122"/>
              </a:defRPr>
            </a:lvl1pPr>
          </a:lstStyle>
          <a:p>
            <a:pPr lvl="0"/>
            <a:r>
              <a:rPr lang="zh-CN" altLang="en-US" dirty="0"/>
              <a:t>姓名</a:t>
            </a:r>
            <a:endParaRPr lang="en-US" dirty="0"/>
          </a:p>
        </p:txBody>
      </p:sp>
      <p:sp>
        <p:nvSpPr>
          <p:cNvPr id="206" name="Text Placeholder 33"/>
          <p:cNvSpPr>
            <a:spLocks noGrp="1"/>
          </p:cNvSpPr>
          <p:nvPr>
            <p:ph type="body" sz="quarter" idx="198" hasCustomPrompt="1"/>
          </p:nvPr>
        </p:nvSpPr>
        <p:spPr>
          <a:xfrm>
            <a:off x="9492721" y="4289443"/>
            <a:ext cx="1943476" cy="138499"/>
          </a:xfrm>
          <a:prstGeom prst="rect">
            <a:avLst/>
          </a:prstGeom>
        </p:spPr>
        <p:txBody>
          <a:bodyPr lIns="0" tIns="0" rIns="0" bIns="0">
            <a:spAutoFit/>
          </a:bodyPr>
          <a:lstStyle>
            <a:lvl1pPr marL="0" indent="0">
              <a:buNone/>
              <a:defRPr sz="900" cap="none" spc="100" baseline="0">
                <a:solidFill>
                  <a:schemeClr val="accent1"/>
                </a:solidFill>
                <a:latin typeface="Trebuchet MS" panose="020B0603020202020204" pitchFamily="34" charset="0"/>
                <a:ea typeface="微软雅黑" panose="020B0503020204020204" pitchFamily="34" charset="-122"/>
              </a:defRPr>
            </a:lvl1pPr>
          </a:lstStyle>
          <a:p>
            <a:pPr lvl="0"/>
            <a:r>
              <a:rPr lang="zh-CN" altLang="en-US" dirty="0"/>
              <a:t>职位，工作地点</a:t>
            </a:r>
            <a:endParaRPr lang="en-US" dirty="0"/>
          </a:p>
        </p:txBody>
      </p:sp>
      <p:sp>
        <p:nvSpPr>
          <p:cNvPr id="207" name="Text Placeholder 2"/>
          <p:cNvSpPr>
            <a:spLocks noGrp="1"/>
          </p:cNvSpPr>
          <p:nvPr>
            <p:ph type="body" idx="199" hasCustomPrompt="1"/>
          </p:nvPr>
        </p:nvSpPr>
        <p:spPr>
          <a:xfrm>
            <a:off x="8268700" y="4957147"/>
            <a:ext cx="3381236" cy="1170359"/>
          </a:xfrm>
          <a:prstGeom prst="rect">
            <a:avLst/>
          </a:prstGeom>
        </p:spPr>
        <p:txBody>
          <a:bodyPr lIns="91440" tIns="45720" rIns="91440" bIns="45720" anchor="t">
            <a:noAutofit/>
          </a:bodyPr>
          <a:lstStyle>
            <a:lvl1pPr marL="0" indent="0" algn="l">
              <a:lnSpc>
                <a:spcPct val="100000"/>
              </a:lnSpc>
              <a:spcAft>
                <a:spcPts val="600"/>
              </a:spcAft>
              <a:buNone/>
              <a:defRPr sz="10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个人介绍</a:t>
            </a:r>
            <a:endParaRPr lang="en-GB" dirty="0"/>
          </a:p>
        </p:txBody>
      </p:sp>
      <p:sp>
        <p:nvSpPr>
          <p:cNvPr id="208" name="TextBox 218"/>
          <p:cNvSpPr txBox="1"/>
          <p:nvPr userDrawn="1"/>
        </p:nvSpPr>
        <p:spPr>
          <a:xfrm>
            <a:off x="9492721" y="4493601"/>
            <a:ext cx="342424"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电话</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209" name="TextBox 219"/>
          <p:cNvSpPr txBox="1"/>
          <p:nvPr userDrawn="1"/>
        </p:nvSpPr>
        <p:spPr>
          <a:xfrm>
            <a:off x="9492721" y="4622696"/>
            <a:ext cx="342424"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手机</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210" name="Text Placeholder 33"/>
          <p:cNvSpPr>
            <a:spLocks noGrp="1"/>
          </p:cNvSpPr>
          <p:nvPr>
            <p:ph type="body" sz="quarter" idx="200" hasCustomPrompt="1"/>
          </p:nvPr>
        </p:nvSpPr>
        <p:spPr>
          <a:xfrm>
            <a:off x="9801446" y="4487617"/>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dirty="0"/>
              <a:t>00</a:t>
            </a:r>
            <a:r>
              <a:rPr lang="en-US" altLang="zh-CN" dirty="0"/>
              <a:t>-00-0000 0000</a:t>
            </a:r>
            <a:endParaRPr lang="en-US" dirty="0"/>
          </a:p>
        </p:txBody>
      </p:sp>
      <p:sp>
        <p:nvSpPr>
          <p:cNvPr id="211" name="Text Placeholder 33"/>
          <p:cNvSpPr>
            <a:spLocks noGrp="1"/>
          </p:cNvSpPr>
          <p:nvPr>
            <p:ph type="body" sz="quarter" idx="201" hasCustomPrompt="1"/>
          </p:nvPr>
        </p:nvSpPr>
        <p:spPr>
          <a:xfrm>
            <a:off x="9801446" y="4616712"/>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dirty="0"/>
              <a:t>00</a:t>
            </a:r>
            <a:r>
              <a:rPr lang="en-US" altLang="zh-CN" dirty="0"/>
              <a:t>-000 0000 0000</a:t>
            </a:r>
            <a:endParaRPr lang="en-US" dirty="0"/>
          </a:p>
        </p:txBody>
      </p:sp>
      <p:sp>
        <p:nvSpPr>
          <p:cNvPr id="212" name="TextBox 219"/>
          <p:cNvSpPr txBox="1"/>
          <p:nvPr userDrawn="1"/>
        </p:nvSpPr>
        <p:spPr>
          <a:xfrm>
            <a:off x="9492721" y="4751791"/>
            <a:ext cx="405215"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邮箱</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213" name="Text Placeholder 33"/>
          <p:cNvSpPr>
            <a:spLocks noGrp="1"/>
          </p:cNvSpPr>
          <p:nvPr>
            <p:ph type="body" sz="quarter" idx="202" hasCustomPrompt="1"/>
          </p:nvPr>
        </p:nvSpPr>
        <p:spPr>
          <a:xfrm>
            <a:off x="9801446" y="4745807"/>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altLang="zh-CN" dirty="0"/>
              <a:t>xxxxxxxxxx@cn.kwm.com</a:t>
            </a:r>
            <a:endParaRPr lang="en-US" dirty="0"/>
          </a:p>
        </p:txBody>
      </p:sp>
      <p:sp>
        <p:nvSpPr>
          <p:cNvPr id="214" name="Text Placeholder 2"/>
          <p:cNvSpPr>
            <a:spLocks noGrp="1"/>
          </p:cNvSpPr>
          <p:nvPr>
            <p:ph type="body" idx="105"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
        <p:nvSpPr>
          <p:cNvPr id="215"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216"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感谢或提问环节页">
    <p:bg>
      <p:bgPr>
        <a:solidFill>
          <a:schemeClr val="accent5"/>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333632" y="1929000"/>
            <a:ext cx="11501015" cy="3008600"/>
            <a:chOff x="876300" y="1633002"/>
            <a:chExt cx="10820400" cy="3008600"/>
          </a:xfrm>
        </p:grpSpPr>
        <p:cxnSp>
          <p:nvCxnSpPr>
            <p:cNvPr id="13" name="Straight Connector 12"/>
            <p:cNvCxnSpPr/>
            <p:nvPr userDrawn="1"/>
          </p:nvCxnSpPr>
          <p:spPr>
            <a:xfrm>
              <a:off x="876300" y="1633002"/>
              <a:ext cx="10820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76300" y="4641602"/>
              <a:ext cx="10820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日期占位符 6"/>
          <p:cNvSpPr>
            <a:spLocks noGrp="1"/>
          </p:cNvSpPr>
          <p:nvPr>
            <p:ph type="dt" sz="half" idx="12"/>
          </p:nvPr>
        </p:nvSpPr>
        <p:spPr/>
        <p:txBody>
          <a:bodyPr/>
          <a:lstStyle/>
          <a:p>
            <a:fld id="{6DBB8201-2C06-49DA-AE90-033A30084403}" type="datetime1">
              <a:rPr lang="zh-CN" altLang="en-US" smtClean="0"/>
              <a:t>2024/3/11</a:t>
            </a:fld>
            <a:endParaRPr lang="zh-CN" altLang="en-US"/>
          </a:p>
        </p:txBody>
      </p:sp>
      <p:sp>
        <p:nvSpPr>
          <p:cNvPr id="9" name="页脚占位符 8"/>
          <p:cNvSpPr>
            <a:spLocks noGrp="1"/>
          </p:cNvSpPr>
          <p:nvPr>
            <p:ph type="ftr" sz="quarter" idx="13"/>
          </p:nvPr>
        </p:nvSpPr>
        <p:spPr/>
        <p:txBody>
          <a:bodyPr/>
          <a:lstStyle/>
          <a:p>
            <a:r>
              <a:rPr lang="en-US"/>
              <a:t>kwm.com</a:t>
            </a:r>
            <a:endParaRPr lang="en-US" dirty="0"/>
          </a:p>
        </p:txBody>
      </p:sp>
      <p:sp>
        <p:nvSpPr>
          <p:cNvPr id="10" name="灯片编号占位符 9"/>
          <p:cNvSpPr>
            <a:spLocks noGrp="1"/>
          </p:cNvSpPr>
          <p:nvPr>
            <p:ph type="sldNum" sz="quarter" idx="14"/>
          </p:nvPr>
        </p:nvSpPr>
        <p:spPr/>
        <p:txBody>
          <a:bodyPr/>
          <a:lstStyle/>
          <a:p>
            <a:fld id="{4A2DC1BA-163F-3043-A1E4-C549CF365773}" type="slidenum">
              <a:rPr lang="en-US" smtClean="0"/>
              <a:t>‹#›</a:t>
            </a:fld>
            <a:endParaRPr lang="en-US" dirty="0"/>
          </a:p>
        </p:txBody>
      </p:sp>
      <p:sp>
        <p:nvSpPr>
          <p:cNvPr id="2" name="标题 1"/>
          <p:cNvSpPr>
            <a:spLocks noGrp="1"/>
          </p:cNvSpPr>
          <p:nvPr>
            <p:ph type="title" hasCustomPrompt="1"/>
          </p:nvPr>
        </p:nvSpPr>
        <p:spPr>
          <a:xfrm>
            <a:off x="334963" y="1928338"/>
            <a:ext cx="11488737" cy="3008786"/>
          </a:xfrm>
        </p:spPr>
        <p:txBody>
          <a:bodyPr/>
          <a:lstStyle>
            <a:lvl1pPr algn="ctr">
              <a:defRPr/>
            </a:lvl1pPr>
          </a:lstStyle>
          <a:p>
            <a:pPr lvl="0"/>
            <a:r>
              <a:rPr lang="zh-CN" altLang="en-US" sz="4000" dirty="0"/>
              <a:t>输入致谢语或提问环节提示</a:t>
            </a:r>
            <a:endParaRPr lang="zh-CN"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感谢或提问环节页 浅色背景">
    <p:spTree>
      <p:nvGrpSpPr>
        <p:cNvPr id="1" name=""/>
        <p:cNvGrpSpPr/>
        <p:nvPr/>
      </p:nvGrpSpPr>
      <p:grpSpPr>
        <a:xfrm>
          <a:off x="0" y="0"/>
          <a:ext cx="0" cy="0"/>
          <a:chOff x="0" y="0"/>
          <a:chExt cx="0" cy="0"/>
        </a:xfrm>
      </p:grpSpPr>
      <p:grpSp>
        <p:nvGrpSpPr>
          <p:cNvPr id="11" name="Group 10"/>
          <p:cNvGrpSpPr/>
          <p:nvPr userDrawn="1"/>
        </p:nvGrpSpPr>
        <p:grpSpPr>
          <a:xfrm>
            <a:off x="333632" y="1929000"/>
            <a:ext cx="11501015" cy="3008600"/>
            <a:chOff x="876300" y="1633002"/>
            <a:chExt cx="10820400" cy="3008600"/>
          </a:xfrm>
        </p:grpSpPr>
        <p:cxnSp>
          <p:nvCxnSpPr>
            <p:cNvPr id="13" name="Straight Connector 12"/>
            <p:cNvCxnSpPr/>
            <p:nvPr userDrawn="1"/>
          </p:nvCxnSpPr>
          <p:spPr>
            <a:xfrm>
              <a:off x="876300" y="1633002"/>
              <a:ext cx="10820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76300" y="4641602"/>
              <a:ext cx="10820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日期占位符 3"/>
          <p:cNvSpPr>
            <a:spLocks noGrp="1"/>
          </p:cNvSpPr>
          <p:nvPr>
            <p:ph type="dt" sz="half" idx="12"/>
          </p:nvPr>
        </p:nvSpPr>
        <p:spPr/>
        <p:txBody>
          <a:bodyPr/>
          <a:lstStyle/>
          <a:p>
            <a:fld id="{9BF621B8-0104-4BB1-925F-612CCCFA4600}" type="datetime1">
              <a:rPr lang="zh-CN" altLang="en-US" smtClean="0"/>
              <a:t>2024/3/11</a:t>
            </a:fld>
            <a:endParaRPr lang="zh-CN" altLang="en-US"/>
          </a:p>
        </p:txBody>
      </p:sp>
      <p:sp>
        <p:nvSpPr>
          <p:cNvPr id="5" name="页脚占位符 4"/>
          <p:cNvSpPr>
            <a:spLocks noGrp="1"/>
          </p:cNvSpPr>
          <p:nvPr>
            <p:ph type="ftr" sz="quarter" idx="13"/>
          </p:nvPr>
        </p:nvSpPr>
        <p:spPr/>
        <p:txBody>
          <a:bodyPr/>
          <a:lstStyle/>
          <a:p>
            <a:r>
              <a:rPr lang="en-US"/>
              <a:t>kwm.com</a:t>
            </a:r>
            <a:endParaRPr lang="en-US" dirty="0"/>
          </a:p>
        </p:txBody>
      </p:sp>
      <p:sp>
        <p:nvSpPr>
          <p:cNvPr id="6" name="灯片编号占位符 5"/>
          <p:cNvSpPr>
            <a:spLocks noGrp="1"/>
          </p:cNvSpPr>
          <p:nvPr>
            <p:ph type="sldNum" sz="quarter" idx="14"/>
          </p:nvPr>
        </p:nvSpPr>
        <p:spPr/>
        <p:txBody>
          <a:bodyPr/>
          <a:lstStyle/>
          <a:p>
            <a:fld id="{4A2DC1BA-163F-3043-A1E4-C549CF365773}" type="slidenum">
              <a:rPr lang="en-US" smtClean="0"/>
              <a:t>‹#›</a:t>
            </a:fld>
            <a:endParaRPr lang="en-US" dirty="0"/>
          </a:p>
        </p:txBody>
      </p:sp>
      <p:sp>
        <p:nvSpPr>
          <p:cNvPr id="9" name="标题 1"/>
          <p:cNvSpPr>
            <a:spLocks noGrp="1"/>
          </p:cNvSpPr>
          <p:nvPr>
            <p:ph type="title" hasCustomPrompt="1"/>
          </p:nvPr>
        </p:nvSpPr>
        <p:spPr>
          <a:xfrm>
            <a:off x="334963" y="1928338"/>
            <a:ext cx="11488737" cy="3008786"/>
          </a:xfrm>
        </p:spPr>
        <p:txBody>
          <a:bodyPr/>
          <a:lstStyle>
            <a:lvl1pPr algn="ctr">
              <a:defRPr/>
            </a:lvl1pPr>
          </a:lstStyle>
          <a:p>
            <a:pPr lvl="0"/>
            <a:r>
              <a:rPr lang="zh-CN" altLang="en-US" sz="4000" dirty="0"/>
              <a:t>输入致谢语或提问环节提示</a:t>
            </a:r>
            <a:endParaRPr lang="zh-CN" alt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感谢或提问环节页 灰色背景">
    <p:bg>
      <p:bgPr>
        <a:solidFill>
          <a:srgbClr val="E9E9E9"/>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333632" y="1929000"/>
            <a:ext cx="11501015" cy="3008600"/>
            <a:chOff x="876300" y="1633002"/>
            <a:chExt cx="10820400" cy="3008600"/>
          </a:xfrm>
        </p:grpSpPr>
        <p:cxnSp>
          <p:nvCxnSpPr>
            <p:cNvPr id="13" name="Straight Connector 12"/>
            <p:cNvCxnSpPr/>
            <p:nvPr userDrawn="1"/>
          </p:nvCxnSpPr>
          <p:spPr>
            <a:xfrm>
              <a:off x="876300" y="1633002"/>
              <a:ext cx="10820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76300" y="4641602"/>
              <a:ext cx="10820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日期占位符 3"/>
          <p:cNvSpPr>
            <a:spLocks noGrp="1"/>
          </p:cNvSpPr>
          <p:nvPr>
            <p:ph type="dt" sz="half" idx="12"/>
          </p:nvPr>
        </p:nvSpPr>
        <p:spPr/>
        <p:txBody>
          <a:bodyPr/>
          <a:lstStyle/>
          <a:p>
            <a:fld id="{30A4E8A5-1215-455D-A7C6-36D416D023E5}" type="datetime1">
              <a:rPr lang="zh-CN" altLang="en-US" smtClean="0"/>
              <a:t>2024/3/11</a:t>
            </a:fld>
            <a:endParaRPr lang="zh-CN" altLang="en-US"/>
          </a:p>
        </p:txBody>
      </p:sp>
      <p:sp>
        <p:nvSpPr>
          <p:cNvPr id="5" name="页脚占位符 4"/>
          <p:cNvSpPr>
            <a:spLocks noGrp="1"/>
          </p:cNvSpPr>
          <p:nvPr>
            <p:ph type="ftr" sz="quarter" idx="13"/>
          </p:nvPr>
        </p:nvSpPr>
        <p:spPr/>
        <p:txBody>
          <a:bodyPr/>
          <a:lstStyle/>
          <a:p>
            <a:r>
              <a:rPr lang="en-US"/>
              <a:t>kwm.com</a:t>
            </a:r>
            <a:endParaRPr lang="en-US" dirty="0"/>
          </a:p>
        </p:txBody>
      </p:sp>
      <p:sp>
        <p:nvSpPr>
          <p:cNvPr id="6" name="灯片编号占位符 5"/>
          <p:cNvSpPr>
            <a:spLocks noGrp="1"/>
          </p:cNvSpPr>
          <p:nvPr>
            <p:ph type="sldNum" sz="quarter" idx="14"/>
          </p:nvPr>
        </p:nvSpPr>
        <p:spPr/>
        <p:txBody>
          <a:bodyPr/>
          <a:lstStyle/>
          <a:p>
            <a:fld id="{4A2DC1BA-163F-3043-A1E4-C549CF365773}" type="slidenum">
              <a:rPr lang="en-US" smtClean="0"/>
              <a:t>‹#›</a:t>
            </a:fld>
            <a:endParaRPr lang="en-US" dirty="0"/>
          </a:p>
        </p:txBody>
      </p:sp>
      <p:sp>
        <p:nvSpPr>
          <p:cNvPr id="9" name="标题 1"/>
          <p:cNvSpPr>
            <a:spLocks noGrp="1"/>
          </p:cNvSpPr>
          <p:nvPr>
            <p:ph type="title" hasCustomPrompt="1"/>
          </p:nvPr>
        </p:nvSpPr>
        <p:spPr>
          <a:xfrm>
            <a:off x="334963" y="1928338"/>
            <a:ext cx="11488737" cy="3008786"/>
          </a:xfrm>
        </p:spPr>
        <p:txBody>
          <a:bodyPr/>
          <a:lstStyle>
            <a:lvl1pPr algn="ctr">
              <a:defRPr/>
            </a:lvl1pPr>
          </a:lstStyle>
          <a:p>
            <a:pPr lvl="0"/>
            <a:r>
              <a:rPr lang="zh-CN" altLang="en-US" sz="4000" dirty="0"/>
              <a:t>输入致谢语或提问环节提示</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tandard CV page">
    <p:spTree>
      <p:nvGrpSpPr>
        <p:cNvPr id="1" name=""/>
        <p:cNvGrpSpPr/>
        <p:nvPr/>
      </p:nvGrpSpPr>
      <p:grpSpPr>
        <a:xfrm>
          <a:off x="0" y="0"/>
          <a:ext cx="0" cy="0"/>
          <a:chOff x="0" y="0"/>
          <a:chExt cx="0" cy="0"/>
        </a:xfrm>
      </p:grpSpPr>
      <p:sp>
        <p:nvSpPr>
          <p:cNvPr id="3" name="页脚占位符 2"/>
          <p:cNvSpPr>
            <a:spLocks noGrp="1"/>
          </p:cNvSpPr>
          <p:nvPr>
            <p:ph type="ftr" sz="quarter" idx="93"/>
          </p:nvPr>
        </p:nvSpPr>
        <p:spPr/>
        <p:txBody>
          <a:bodyPr/>
          <a:lstStyle/>
          <a:p>
            <a:r>
              <a:rPr lang="en-US"/>
              <a:t>kwm.com</a:t>
            </a:r>
            <a:endParaRPr lang="en-US" dirty="0"/>
          </a:p>
        </p:txBody>
      </p:sp>
      <p:sp>
        <p:nvSpPr>
          <p:cNvPr id="5" name="灯片编号占位符 4"/>
          <p:cNvSpPr>
            <a:spLocks noGrp="1"/>
          </p:cNvSpPr>
          <p:nvPr>
            <p:ph type="sldNum" sz="quarter" idx="94"/>
          </p:nvPr>
        </p:nvSpPr>
        <p:spPr/>
        <p:txBody>
          <a:bodyPr/>
          <a:lstStyle/>
          <a:p>
            <a:fld id="{4A2DC1BA-163F-3043-A1E4-C549CF365773}" type="slidenum">
              <a:rPr lang="en-US" smtClean="0"/>
              <a:t>‹#›</a:t>
            </a:fld>
            <a:endParaRPr lang="en-US" dirty="0"/>
          </a:p>
        </p:txBody>
      </p:sp>
      <p:sp>
        <p:nvSpPr>
          <p:cNvPr id="6" name="日期占位符 5"/>
          <p:cNvSpPr>
            <a:spLocks noGrp="1"/>
          </p:cNvSpPr>
          <p:nvPr>
            <p:ph type="dt" sz="half" idx="95"/>
          </p:nvPr>
        </p:nvSpPr>
        <p:spPr/>
        <p:txBody>
          <a:bodyPr/>
          <a:lstStyle/>
          <a:p>
            <a:fld id="{C1464373-AD79-45EC-A55B-94B8449C9E3A}" type="datetime1">
              <a:rPr lang="zh-CN" altLang="en-US" smtClean="0"/>
              <a:t>2024/3/11</a:t>
            </a:fld>
            <a:endParaRPr lang="zh-CN" altLang="en-US"/>
          </a:p>
        </p:txBody>
      </p:sp>
      <p:sp>
        <p:nvSpPr>
          <p:cNvPr id="10" name="文本占位符 9"/>
          <p:cNvSpPr>
            <a:spLocks noGrp="1"/>
          </p:cNvSpPr>
          <p:nvPr>
            <p:ph type="body" sz="quarter" idx="98" hasCustomPrompt="1"/>
          </p:nvPr>
        </p:nvSpPr>
        <p:spPr>
          <a:xfrm>
            <a:off x="334963" y="2919413"/>
            <a:ext cx="5770002" cy="3463925"/>
          </a:xfrm>
          <a:solidFill>
            <a:schemeClr val="bg1">
              <a:lumMod val="95000"/>
            </a:schemeClr>
          </a:solidFill>
        </p:spPr>
        <p:txBody>
          <a:bodyPr lIns="91440" tIns="45720" rIns="91440" bIns="45720" numCol="1" spcCol="360000"/>
          <a:lstStyle>
            <a:lvl1pPr marL="0" marR="0" indent="0" algn="just" defTabSz="914400" rtl="0" eaLnBrk="1" fontAlgn="auto" latinLnBrk="0" hangingPunct="1">
              <a:lnSpc>
                <a:spcPct val="100000"/>
              </a:lnSpc>
              <a:spcBef>
                <a:spcPts val="0"/>
              </a:spcBef>
              <a:spcAft>
                <a:spcPts val="1200"/>
              </a:spcAft>
              <a:buClrTx/>
              <a:buSzTx/>
              <a:buFont typeface="Arial" panose="020B0604020202090204" pitchFamily="34" charset="0"/>
              <a:buNone/>
              <a:defRPr sz="1200" b="0" baseline="0">
                <a:solidFill>
                  <a:schemeClr val="tx1"/>
                </a:solidFill>
                <a:latin typeface="Trebuchet MS" panose="020B0603020202020204" pitchFamily="34" charset="0"/>
                <a:ea typeface="微软雅黑" panose="020B0503020204020204" pitchFamily="34" charset="-122"/>
              </a:defRPr>
            </a:lvl1pPr>
            <a:lvl2pPr>
              <a:defRPr sz="1200"/>
            </a:lvl2pPr>
            <a:lvl3pPr>
              <a:defRPr sz="1200"/>
            </a:lvl3pPr>
            <a:lvl4pPr>
              <a:defRPr sz="1200"/>
            </a:lvl4pPr>
            <a:lvl5pPr>
              <a:defRPr sz="1200"/>
            </a:lvl5pPr>
          </a:lstStyle>
          <a:p>
            <a:pPr lvl="0"/>
            <a:r>
              <a:rPr lang="zh-CN" altLang="en-US" dirty="0"/>
              <a:t>此处输入文字内容。</a:t>
            </a:r>
            <a:endParaRPr lang="en-US" altLang="zh-CN" dirty="0"/>
          </a:p>
        </p:txBody>
      </p:sp>
      <p:sp>
        <p:nvSpPr>
          <p:cNvPr id="22" name="Text Placeholder 27"/>
          <p:cNvSpPr>
            <a:spLocks noGrp="1"/>
          </p:cNvSpPr>
          <p:nvPr>
            <p:ph type="body" sz="quarter" idx="15" hasCustomPrompt="1"/>
          </p:nvPr>
        </p:nvSpPr>
        <p:spPr>
          <a:xfrm>
            <a:off x="2055875" y="2081960"/>
            <a:ext cx="3832168" cy="184666"/>
          </a:xfrm>
          <a:prstGeom prst="rect">
            <a:avLst/>
          </a:prstGeom>
        </p:spPr>
        <p:txBody>
          <a:bodyPr lIns="0" tIns="0" rIns="0" bIns="0">
            <a:noAutofit/>
          </a:bodyPr>
          <a:lstStyle>
            <a:lvl1pPr marL="0" indent="0">
              <a:spcAft>
                <a:spcPts val="0"/>
              </a:spcAft>
              <a:buNone/>
              <a:defRPr lang="en-GB" sz="1200" cap="none" spc="100" baseline="0" smtClean="0">
                <a:solidFill>
                  <a:schemeClr val="accent1"/>
                </a:solidFill>
                <a:effectLst/>
                <a:latin typeface="Trebuchet MS" panose="020B0603020202020204" pitchFamily="34" charset="0"/>
                <a:ea typeface="微软雅黑" panose="020B0503020204020204" pitchFamily="34" charset="-122"/>
              </a:defRPr>
            </a:lvl1pPr>
          </a:lstStyle>
          <a:p>
            <a:r>
              <a:rPr lang="zh-CN" altLang="en-US" dirty="0">
                <a:effectLst/>
                <a:latin typeface="Helvetica" pitchFamily="2" charset="0"/>
              </a:rPr>
              <a:t>部门或业务领域</a:t>
            </a:r>
            <a:endParaRPr lang="en-GB" dirty="0">
              <a:effectLst/>
              <a:latin typeface="Helvetica" pitchFamily="2" charset="0"/>
            </a:endParaRPr>
          </a:p>
        </p:txBody>
      </p:sp>
      <p:sp>
        <p:nvSpPr>
          <p:cNvPr id="23" name="Text Placeholder 27"/>
          <p:cNvSpPr>
            <a:spLocks noGrp="1"/>
          </p:cNvSpPr>
          <p:nvPr>
            <p:ph type="body" sz="quarter" idx="89" hasCustomPrompt="1"/>
          </p:nvPr>
        </p:nvSpPr>
        <p:spPr>
          <a:xfrm>
            <a:off x="2055875" y="1897294"/>
            <a:ext cx="3832168" cy="184666"/>
          </a:xfrm>
          <a:prstGeom prst="rect">
            <a:avLst/>
          </a:prstGeom>
        </p:spPr>
        <p:txBody>
          <a:bodyPr lIns="0" tIns="0" rIns="0" bIns="0" anchor="b">
            <a:noAutofit/>
          </a:bodyPr>
          <a:lstStyle>
            <a:lvl1pPr marL="0" indent="0">
              <a:spcAft>
                <a:spcPts val="0"/>
              </a:spcAft>
              <a:buNone/>
              <a:defRPr sz="1200" b="0" cap="all" spc="0" baseline="0">
                <a:ln>
                  <a:noFill/>
                </a:ln>
                <a:solidFill>
                  <a:schemeClr val="accent1"/>
                </a:solidFill>
                <a:latin typeface="Trebuchet MS" panose="020B0603020202020204" pitchFamily="34" charset="0"/>
                <a:ea typeface="微软雅黑" panose="020B0503020204020204" pitchFamily="34" charset="-122"/>
              </a:defRPr>
            </a:lvl1pPr>
          </a:lstStyle>
          <a:p>
            <a:pPr lvl="0"/>
            <a:r>
              <a:rPr lang="zh-CN" altLang="en-US" dirty="0"/>
              <a:t>职位，地点</a:t>
            </a:r>
            <a:endParaRPr lang="en-US" dirty="0"/>
          </a:p>
        </p:txBody>
      </p:sp>
      <p:sp>
        <p:nvSpPr>
          <p:cNvPr id="29" name="Text Placeholder 27"/>
          <p:cNvSpPr>
            <a:spLocks noGrp="1"/>
          </p:cNvSpPr>
          <p:nvPr>
            <p:ph type="body" sz="quarter" idx="90" hasCustomPrompt="1"/>
          </p:nvPr>
        </p:nvSpPr>
        <p:spPr>
          <a:xfrm>
            <a:off x="2055875" y="1565892"/>
            <a:ext cx="3832168" cy="269858"/>
          </a:xfrm>
          <a:prstGeom prst="rect">
            <a:avLst/>
          </a:prstGeom>
        </p:spPr>
        <p:txBody>
          <a:bodyPr anchor="ctr">
            <a:noAutofit/>
          </a:bodyPr>
          <a:lstStyle>
            <a:lvl1pPr marL="0" indent="0">
              <a:lnSpc>
                <a:spcPct val="150000"/>
              </a:lnSpc>
              <a:buNone/>
              <a:defRPr sz="1400" b="1" cap="all" spc="500" baseline="0">
                <a:ln>
                  <a:noFill/>
                </a:ln>
                <a:solidFill>
                  <a:schemeClr val="tx1"/>
                </a:solidFill>
                <a:latin typeface="Trebuchet MS" panose="020B0603020202020204" pitchFamily="34" charset="0"/>
                <a:ea typeface="微软雅黑" panose="020B0503020204020204" pitchFamily="34" charset="-122"/>
              </a:defRPr>
            </a:lvl1pPr>
          </a:lstStyle>
          <a:p>
            <a:pPr lvl="0"/>
            <a:r>
              <a:rPr lang="zh-CN" altLang="en-US" dirty="0"/>
              <a:t>姓名</a:t>
            </a:r>
            <a:endParaRPr lang="en-US" dirty="0"/>
          </a:p>
        </p:txBody>
      </p:sp>
      <p:sp>
        <p:nvSpPr>
          <p:cNvPr id="30" name="图片占位符 3"/>
          <p:cNvSpPr>
            <a:spLocks noGrp="1"/>
          </p:cNvSpPr>
          <p:nvPr>
            <p:ph type="pic" sz="quarter" idx="92" hasCustomPrompt="1"/>
          </p:nvPr>
        </p:nvSpPr>
        <p:spPr>
          <a:xfrm>
            <a:off x="468146" y="1525302"/>
            <a:ext cx="1260000" cy="1260000"/>
          </a:xfrm>
          <a:blipFill>
            <a:blip r:embed="rId2"/>
            <a:stretch>
              <a:fillRect/>
            </a:stretch>
          </a:blipFill>
        </p:spPr>
        <p:txBody>
          <a:bodyPr anchor="b"/>
          <a:lstStyle>
            <a:lvl1pPr>
              <a:defRPr sz="800" baseline="0">
                <a:latin typeface="Trebuchet MS" panose="020B0603020202020204" pitchFamily="34" charset="0"/>
                <a:ea typeface="微软雅黑" panose="020B0503020204020204" pitchFamily="34" charset="-122"/>
              </a:defRPr>
            </a:lvl1pPr>
          </a:lstStyle>
          <a:p>
            <a:r>
              <a:rPr lang="zh-CN" altLang="en-US" dirty="0"/>
              <a:t>使用头像照，可访问</a:t>
            </a:r>
            <a:r>
              <a:rPr lang="en-US" altLang="zh-CN" dirty="0"/>
              <a:t>KWMSlide</a:t>
            </a:r>
            <a:r>
              <a:rPr lang="zh-CN" altLang="en-US" dirty="0"/>
              <a:t>图片库输入合伙人姓名获取</a:t>
            </a:r>
          </a:p>
        </p:txBody>
      </p:sp>
      <p:cxnSp>
        <p:nvCxnSpPr>
          <p:cNvPr id="31" name="Straight Connector 22"/>
          <p:cNvCxnSpPr/>
          <p:nvPr userDrawn="1"/>
        </p:nvCxnSpPr>
        <p:spPr bwMode="auto">
          <a:xfrm>
            <a:off x="334665" y="2799026"/>
            <a:ext cx="5602985" cy="0"/>
          </a:xfrm>
          <a:prstGeom prst="line">
            <a:avLst/>
          </a:prstGeom>
          <a:noFill/>
          <a:ln w="12700" algn="ctr">
            <a:solidFill>
              <a:srgbClr val="24282B"/>
            </a:solidFill>
            <a:miter lim="800000"/>
          </a:ln>
          <a:extLst>
            <a:ext uri="{909E8E84-426E-40DD-AFC4-6F175D3DCCD1}">
              <a14:hiddenFill xmlns:a14="http://schemas.microsoft.com/office/drawing/2010/main">
                <a:noFill/>
              </a14:hiddenFill>
            </a:ext>
          </a:extLst>
        </p:spPr>
      </p:cxnSp>
      <p:sp>
        <p:nvSpPr>
          <p:cNvPr id="32" name="Text Placeholder 27"/>
          <p:cNvSpPr>
            <a:spLocks noGrp="1"/>
          </p:cNvSpPr>
          <p:nvPr>
            <p:ph type="body" sz="quarter" idx="96" hasCustomPrompt="1"/>
          </p:nvPr>
        </p:nvSpPr>
        <p:spPr>
          <a:xfrm>
            <a:off x="2568759" y="2356187"/>
            <a:ext cx="3304503" cy="184666"/>
          </a:xfrm>
          <a:prstGeom prst="rect">
            <a:avLst/>
          </a:prstGeom>
        </p:spPr>
        <p:txBody>
          <a:bodyPr lIns="0" tIns="0" rIns="0" bIns="0">
            <a:noAutofit/>
          </a:bodyPr>
          <a:lstStyle>
            <a:lvl1pPr marL="0" indent="0">
              <a:spcAft>
                <a:spcPts val="0"/>
              </a:spcAft>
              <a:buNone/>
              <a:defRPr lang="en-GB" sz="1200" cap="none" spc="100" baseline="0" smtClean="0">
                <a:solidFill>
                  <a:schemeClr val="tx1"/>
                </a:solidFill>
                <a:effectLst/>
                <a:latin typeface="Trebuchet MS" panose="020B0603020202020204" pitchFamily="34" charset="0"/>
                <a:ea typeface="微软雅黑" panose="020B0503020204020204" pitchFamily="34" charset="-122"/>
              </a:defRPr>
            </a:lvl1pPr>
          </a:lstStyle>
          <a:p>
            <a:r>
              <a:rPr lang="en-GB" dirty="0">
                <a:effectLst/>
                <a:latin typeface="Helvetica" pitchFamily="2" charset="0"/>
              </a:rPr>
              <a:t>+00 0000 0000</a:t>
            </a:r>
          </a:p>
        </p:txBody>
      </p:sp>
      <p:sp>
        <p:nvSpPr>
          <p:cNvPr id="34" name="Text Placeholder 27"/>
          <p:cNvSpPr>
            <a:spLocks noGrp="1"/>
          </p:cNvSpPr>
          <p:nvPr>
            <p:ph type="body" sz="quarter" idx="97" hasCustomPrompt="1"/>
          </p:nvPr>
        </p:nvSpPr>
        <p:spPr>
          <a:xfrm>
            <a:off x="2568758" y="2553175"/>
            <a:ext cx="3304503" cy="184666"/>
          </a:xfrm>
          <a:prstGeom prst="rect">
            <a:avLst/>
          </a:prstGeom>
        </p:spPr>
        <p:txBody>
          <a:bodyPr lIns="0" tIns="0" rIns="0" bIns="0">
            <a:noAutofit/>
          </a:bodyPr>
          <a:lstStyle>
            <a:lvl1pPr marL="0" indent="0">
              <a:spcAft>
                <a:spcPts val="0"/>
              </a:spcAft>
              <a:buNone/>
              <a:defRPr lang="en-GB" sz="1200" cap="none" spc="100" baseline="0" smtClean="0">
                <a:solidFill>
                  <a:schemeClr val="tx1"/>
                </a:solidFill>
                <a:effectLst/>
                <a:latin typeface="Trebuchet MS" panose="020B0603020202020204" pitchFamily="34" charset="0"/>
                <a:ea typeface="微软雅黑" panose="020B0503020204020204" pitchFamily="34" charset="-122"/>
              </a:defRPr>
            </a:lvl1pPr>
          </a:lstStyle>
          <a:p>
            <a:r>
              <a:rPr lang="en-US" altLang="zh-CN" dirty="0">
                <a:effectLst/>
                <a:latin typeface="Helvetica" pitchFamily="2" charset="0"/>
              </a:rPr>
              <a:t>xxxxxxxxxxxxxx@cn.kwm.com</a:t>
            </a:r>
            <a:endParaRPr lang="en-GB" altLang="zh-CN" dirty="0">
              <a:effectLst/>
              <a:latin typeface="Helvetica" pitchFamily="2" charset="0"/>
            </a:endParaRPr>
          </a:p>
        </p:txBody>
      </p:sp>
      <p:sp>
        <p:nvSpPr>
          <p:cNvPr id="35" name="文本框 34"/>
          <p:cNvSpPr txBox="1"/>
          <p:nvPr userDrawn="1"/>
        </p:nvSpPr>
        <p:spPr>
          <a:xfrm>
            <a:off x="2050926" y="2354377"/>
            <a:ext cx="204568" cy="184666"/>
          </a:xfrm>
          <a:prstGeom prst="rect">
            <a:avLst/>
          </a:prstGeom>
          <a:noFill/>
        </p:spPr>
        <p:txBody>
          <a:bodyPr wrap="none" lIns="0" tIns="0" rIns="0" bIns="0" rtlCol="0">
            <a:noAutofit/>
          </a:bodyPr>
          <a:lstStyle/>
          <a:p>
            <a:r>
              <a:rPr lang="zh-CN" altLang="en-US" sz="1200" baseline="0" dirty="0">
                <a:solidFill>
                  <a:schemeClr val="accent1"/>
                </a:solidFill>
                <a:latin typeface="Trebuchet MS" panose="020B0603020202020204" pitchFamily="34" charset="0"/>
                <a:ea typeface="微软雅黑" panose="020B0503020204020204" pitchFamily="34" charset="-122"/>
              </a:rPr>
              <a:t>电话</a:t>
            </a:r>
          </a:p>
        </p:txBody>
      </p:sp>
      <p:sp>
        <p:nvSpPr>
          <p:cNvPr id="36" name="文本框 35"/>
          <p:cNvSpPr txBox="1"/>
          <p:nvPr userDrawn="1"/>
        </p:nvSpPr>
        <p:spPr>
          <a:xfrm>
            <a:off x="2050926" y="2539043"/>
            <a:ext cx="204568" cy="184666"/>
          </a:xfrm>
          <a:prstGeom prst="rect">
            <a:avLst/>
          </a:prstGeom>
          <a:noFill/>
        </p:spPr>
        <p:txBody>
          <a:bodyPr wrap="none" lIns="0" tIns="0" rIns="0" bIns="0" rtlCol="0">
            <a:noAutofit/>
          </a:bodyPr>
          <a:lstStyle/>
          <a:p>
            <a:r>
              <a:rPr lang="zh-CN" altLang="en-US" sz="1200" baseline="0" dirty="0">
                <a:solidFill>
                  <a:schemeClr val="accent1"/>
                </a:solidFill>
                <a:latin typeface="Trebuchet MS" panose="020B0603020202020204" pitchFamily="34" charset="0"/>
                <a:ea typeface="微软雅黑" panose="020B0503020204020204" pitchFamily="34" charset="-122"/>
              </a:rPr>
              <a:t>邮箱</a:t>
            </a:r>
          </a:p>
        </p:txBody>
      </p:sp>
      <p:sp>
        <p:nvSpPr>
          <p:cNvPr id="19" name="标题 2"/>
          <p:cNvSpPr>
            <a:spLocks noGrp="1"/>
          </p:cNvSpPr>
          <p:nvPr>
            <p:ph type="title" hasCustomPrompt="1"/>
          </p:nvPr>
        </p:nvSpPr>
        <p:spPr>
          <a:xfrm>
            <a:off x="341830" y="632599"/>
            <a:ext cx="11472345" cy="615553"/>
          </a:xfrm>
          <a:prstGeom prst="rect">
            <a:avLst/>
          </a:prstGeom>
        </p:spPr>
        <p:txBody>
          <a:bodyPr lIns="0" tIns="0" rIns="0" bIns="0">
            <a:noAutofit/>
          </a:bodyPr>
          <a:lstStyle>
            <a:lvl1pPr>
              <a:defRPr baseline="0"/>
            </a:lvl1pPr>
          </a:lstStyle>
          <a:p>
            <a:r>
              <a:rPr lang="zh-CN" altLang="en-US" dirty="0"/>
              <a:t>输入标题</a:t>
            </a:r>
          </a:p>
        </p:txBody>
      </p:sp>
      <p:cxnSp>
        <p:nvCxnSpPr>
          <p:cNvPr id="20" name="Straight Connector 12"/>
          <p:cNvCxnSpPr/>
          <p:nvPr userDrawn="1"/>
        </p:nvCxnSpPr>
        <p:spPr>
          <a:xfrm>
            <a:off x="341830" y="1269309"/>
            <a:ext cx="114723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p:cNvSpPr>
            <a:spLocks noGrp="1"/>
          </p:cNvSpPr>
          <p:nvPr>
            <p:ph type="body" idx="14" hasCustomPrompt="1"/>
          </p:nvPr>
        </p:nvSpPr>
        <p:spPr>
          <a:xfrm>
            <a:off x="350743" y="239416"/>
            <a:ext cx="11463459"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
        <p:nvSpPr>
          <p:cNvPr id="24" name="文本占位符 9"/>
          <p:cNvSpPr>
            <a:spLocks noGrp="1"/>
          </p:cNvSpPr>
          <p:nvPr>
            <p:ph type="body" sz="quarter" idx="99" hasCustomPrompt="1"/>
          </p:nvPr>
        </p:nvSpPr>
        <p:spPr>
          <a:xfrm>
            <a:off x="6104965" y="1628775"/>
            <a:ext cx="5709210" cy="4754563"/>
          </a:xfrm>
          <a:solidFill>
            <a:schemeClr val="bg1">
              <a:lumMod val="95000"/>
            </a:schemeClr>
          </a:solidFill>
        </p:spPr>
        <p:txBody>
          <a:bodyPr lIns="91440" tIns="45720" rIns="91440" bIns="45720" numCol="1" spcCol="360000"/>
          <a:lstStyle>
            <a:lvl1pPr marL="0" marR="0" indent="0" algn="just" defTabSz="914400" rtl="0" eaLnBrk="1" fontAlgn="auto" latinLnBrk="0" hangingPunct="1">
              <a:lnSpc>
                <a:spcPct val="100000"/>
              </a:lnSpc>
              <a:spcBef>
                <a:spcPts val="0"/>
              </a:spcBef>
              <a:spcAft>
                <a:spcPts val="1200"/>
              </a:spcAft>
              <a:buClrTx/>
              <a:buSzTx/>
              <a:buFont typeface="Arial" panose="020B0604020202090204" pitchFamily="34" charset="0"/>
              <a:buNone/>
              <a:defRPr sz="1200" b="0" baseline="0">
                <a:solidFill>
                  <a:schemeClr val="tx1"/>
                </a:solidFill>
                <a:latin typeface="Trebuchet MS" panose="020B0603020202020204" pitchFamily="34" charset="0"/>
                <a:ea typeface="微软雅黑" panose="020B0503020204020204" pitchFamily="34" charset="-122"/>
              </a:defRPr>
            </a:lvl1pPr>
            <a:lvl2pPr>
              <a:defRPr sz="1200"/>
            </a:lvl2pPr>
            <a:lvl3pPr>
              <a:defRPr sz="1200"/>
            </a:lvl3pPr>
            <a:lvl4pPr>
              <a:defRPr sz="1200"/>
            </a:lvl4pPr>
            <a:lvl5pPr>
              <a:defRPr sz="1200"/>
            </a:lvl5pPr>
          </a:lstStyle>
          <a:p>
            <a:pPr lvl="0"/>
            <a:r>
              <a:rPr lang="zh-CN" altLang="en-US" dirty="0"/>
              <a:t>此处输入文字内容。</a:t>
            </a:r>
            <a:endParaRPr lang="en-US" altLang="zh-CN"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感谢或提问环节页 拼色">
    <p:bg>
      <p:bgPr>
        <a:solidFill>
          <a:schemeClr val="accent5"/>
        </a:solidFill>
        <a:effectLst/>
      </p:bgPr>
    </p:bg>
    <p:spTree>
      <p:nvGrpSpPr>
        <p:cNvPr id="1" name=""/>
        <p:cNvGrpSpPr/>
        <p:nvPr/>
      </p:nvGrpSpPr>
      <p:grpSpPr>
        <a:xfrm>
          <a:off x="0" y="0"/>
          <a:ext cx="0" cy="0"/>
          <a:chOff x="0" y="0"/>
          <a:chExt cx="0" cy="0"/>
        </a:xfrm>
      </p:grpSpPr>
      <p:sp>
        <p:nvSpPr>
          <p:cNvPr id="12" name="Rectangle 11"/>
          <p:cNvSpPr/>
          <p:nvPr userDrawn="1"/>
        </p:nvSpPr>
        <p:spPr>
          <a:xfrm flipV="1">
            <a:off x="0" y="4145965"/>
            <a:ext cx="12192000" cy="271203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标题 1"/>
          <p:cNvSpPr>
            <a:spLocks noGrp="1"/>
          </p:cNvSpPr>
          <p:nvPr>
            <p:ph type="title" hasCustomPrompt="1"/>
          </p:nvPr>
        </p:nvSpPr>
        <p:spPr>
          <a:xfrm>
            <a:off x="351631" y="4549361"/>
            <a:ext cx="11488737" cy="900113"/>
          </a:xfrm>
        </p:spPr>
        <p:txBody>
          <a:bodyPr/>
          <a:lstStyle>
            <a:lvl1pPr algn="l">
              <a:defRPr/>
            </a:lvl1pPr>
          </a:lstStyle>
          <a:p>
            <a:pPr lvl="0"/>
            <a:r>
              <a:rPr lang="zh-CN" altLang="en-US" sz="4000" dirty="0"/>
              <a:t>输入致谢语或提问环节提示</a:t>
            </a:r>
            <a:endParaRPr lang="zh-CN" altLang="en-US" dirty="0"/>
          </a:p>
        </p:txBody>
      </p:sp>
      <p:pic>
        <p:nvPicPr>
          <p:cNvPr id="16" name="Picture 15" descr="A black circle with a white circle&#10;&#10;Description automatically generated with low confidence"/>
          <p:cNvPicPr>
            <a:picLocks noChangeAspect="1"/>
          </p:cNvPicPr>
          <p:nvPr userDrawn="1"/>
        </p:nvPicPr>
        <p:blipFill>
          <a:blip r:embed="rId2" cstate="email"/>
          <a:stretch>
            <a:fillRect/>
          </a:stretch>
        </p:blipFill>
        <p:spPr>
          <a:xfrm>
            <a:off x="14715714" y="8311578"/>
            <a:ext cx="728181" cy="449111"/>
          </a:xfrm>
          <a:prstGeom prst="rect">
            <a:avLst/>
          </a:prstGeom>
        </p:spPr>
      </p:pic>
      <p:sp>
        <p:nvSpPr>
          <p:cNvPr id="5" name="日期占位符 4"/>
          <p:cNvSpPr>
            <a:spLocks noGrp="1"/>
          </p:cNvSpPr>
          <p:nvPr>
            <p:ph type="dt" sz="half" idx="11"/>
          </p:nvPr>
        </p:nvSpPr>
        <p:spPr/>
        <p:txBody>
          <a:bodyPr/>
          <a:lstStyle/>
          <a:p>
            <a:fld id="{048DA92F-E67E-43FA-9F4B-0314B1F0FE42}" type="datetime1">
              <a:rPr lang="zh-CN" altLang="en-US" smtClean="0"/>
              <a:t>2024/3/11</a:t>
            </a:fld>
            <a:endParaRPr lang="zh-CN" altLang="en-US"/>
          </a:p>
        </p:txBody>
      </p:sp>
      <p:sp>
        <p:nvSpPr>
          <p:cNvPr id="6" name="页脚占位符 5"/>
          <p:cNvSpPr>
            <a:spLocks noGrp="1"/>
          </p:cNvSpPr>
          <p:nvPr>
            <p:ph type="ftr" sz="quarter" idx="12"/>
          </p:nvPr>
        </p:nvSpPr>
        <p:spPr/>
        <p:txBody>
          <a:bodyPr/>
          <a:lstStyle/>
          <a:p>
            <a:r>
              <a:rPr lang="en-US"/>
              <a:t>kwm.com</a:t>
            </a:r>
            <a:endParaRPr lang="en-US" dirty="0"/>
          </a:p>
        </p:txBody>
      </p:sp>
      <p:sp>
        <p:nvSpPr>
          <p:cNvPr id="9" name="灯片编号占位符 8"/>
          <p:cNvSpPr>
            <a:spLocks noGrp="1"/>
          </p:cNvSpPr>
          <p:nvPr>
            <p:ph type="sldNum" sz="quarter" idx="13"/>
          </p:nvPr>
        </p:nvSpPr>
        <p:spPr/>
        <p:txBody>
          <a:bodyPr/>
          <a:lstStyle/>
          <a:p>
            <a:fld id="{4A2DC1BA-163F-3043-A1E4-C549CF365773}" type="slidenum">
              <a:rPr lang="en-US" smtClean="0"/>
              <a:t>‹#›</a:t>
            </a:fld>
            <a:endParaRPr lang="en-US" dirty="0"/>
          </a:p>
        </p:txBody>
      </p:sp>
      <p:sp>
        <p:nvSpPr>
          <p:cNvPr id="13" name="矩形 12"/>
          <p:cNvSpPr>
            <a:spLocks noChangeAspect="1"/>
          </p:cNvSpPr>
          <p:nvPr userDrawn="1"/>
        </p:nvSpPr>
        <p:spPr>
          <a:xfrm>
            <a:off x="11480989" y="6507110"/>
            <a:ext cx="378824" cy="232762"/>
          </a:xfrm>
          <a:prstGeom prst="rect">
            <a:avLst/>
          </a:prstGeom>
          <a:blipFill dpi="0" rotWithShape="1">
            <a:blip r:embed="rId3"/>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感谢或提问环节页 带图">
    <p:bg>
      <p:bgPr>
        <a:solidFill>
          <a:schemeClr val="accent5"/>
        </a:solidFill>
        <a:effectLst/>
      </p:bgPr>
    </p:bg>
    <p:spTree>
      <p:nvGrpSpPr>
        <p:cNvPr id="1" name=""/>
        <p:cNvGrpSpPr/>
        <p:nvPr/>
      </p:nvGrpSpPr>
      <p:grpSpPr>
        <a:xfrm>
          <a:off x="0" y="0"/>
          <a:ext cx="0" cy="0"/>
          <a:chOff x="0" y="0"/>
          <a:chExt cx="0" cy="0"/>
        </a:xfrm>
      </p:grpSpPr>
      <p:sp>
        <p:nvSpPr>
          <p:cNvPr id="14" name="Picture Placeholder 12"/>
          <p:cNvSpPr>
            <a:spLocks noGrp="1"/>
          </p:cNvSpPr>
          <p:nvPr>
            <p:ph type="pic" sz="quarter" idx="11" hasCustomPrompt="1"/>
          </p:nvPr>
        </p:nvSpPr>
        <p:spPr>
          <a:xfrm>
            <a:off x="0" y="0"/>
            <a:ext cx="12192000" cy="4145965"/>
          </a:xfrm>
          <a:prstGeom prst="rect">
            <a:avLst/>
          </a:prstGeom>
          <a:solidFill>
            <a:schemeClr val="accent6">
              <a:lumMod val="20000"/>
              <a:lumOff val="80000"/>
            </a:schemeClr>
          </a:solidFill>
        </p:spPr>
        <p:txBody>
          <a:bodyPr vert="horz" lIns="0" tIns="0" rIns="0" bIns="0" rtlCol="0">
            <a:noAutofit/>
          </a:bodyPr>
          <a:lstStyle>
            <a:lvl1pPr>
              <a:defRPr lang="en-US" sz="1600" dirty="0">
                <a:solidFill>
                  <a:schemeClr val="bg1"/>
                </a:solidFill>
              </a:defRPr>
            </a:lvl1pPr>
          </a:lstStyle>
          <a:p>
            <a:pPr lvl="0"/>
            <a:r>
              <a:rPr lang="zh-CN" altLang="en-US" dirty="0"/>
              <a:t>点击下方按钮插入图片</a:t>
            </a:r>
            <a:endParaRPr lang="en-US" dirty="0"/>
          </a:p>
        </p:txBody>
      </p:sp>
      <p:sp>
        <p:nvSpPr>
          <p:cNvPr id="4" name="日期占位符 3"/>
          <p:cNvSpPr>
            <a:spLocks noGrp="1"/>
          </p:cNvSpPr>
          <p:nvPr>
            <p:ph type="dt" sz="half" idx="12"/>
          </p:nvPr>
        </p:nvSpPr>
        <p:spPr/>
        <p:txBody>
          <a:bodyPr/>
          <a:lstStyle/>
          <a:p>
            <a:fld id="{EC4937E7-5B1F-4C07-9622-4A3614EC0B1B}" type="datetime1">
              <a:rPr lang="zh-CN" altLang="en-US" smtClean="0"/>
              <a:t>2024/3/11</a:t>
            </a:fld>
            <a:endParaRPr lang="zh-CN" altLang="en-US"/>
          </a:p>
        </p:txBody>
      </p:sp>
      <p:sp>
        <p:nvSpPr>
          <p:cNvPr id="5" name="页脚占位符 4"/>
          <p:cNvSpPr>
            <a:spLocks noGrp="1"/>
          </p:cNvSpPr>
          <p:nvPr>
            <p:ph type="ftr" sz="quarter" idx="13"/>
          </p:nvPr>
        </p:nvSpPr>
        <p:spPr/>
        <p:txBody>
          <a:bodyPr/>
          <a:lstStyle/>
          <a:p>
            <a:r>
              <a:rPr lang="en-US"/>
              <a:t>kwm.com</a:t>
            </a:r>
            <a:endParaRPr lang="en-US" dirty="0"/>
          </a:p>
        </p:txBody>
      </p:sp>
      <p:sp>
        <p:nvSpPr>
          <p:cNvPr id="7" name="灯片编号占位符 6"/>
          <p:cNvSpPr>
            <a:spLocks noGrp="1"/>
          </p:cNvSpPr>
          <p:nvPr>
            <p:ph type="sldNum" sz="quarter" idx="14"/>
          </p:nvPr>
        </p:nvSpPr>
        <p:spPr/>
        <p:txBody>
          <a:bodyPr/>
          <a:lstStyle/>
          <a:p>
            <a:fld id="{4A2DC1BA-163F-3043-A1E4-C549CF365773}" type="slidenum">
              <a:rPr lang="en-US" smtClean="0"/>
              <a:t>‹#›</a:t>
            </a:fld>
            <a:endParaRPr lang="en-US" dirty="0"/>
          </a:p>
        </p:txBody>
      </p:sp>
      <p:sp>
        <p:nvSpPr>
          <p:cNvPr id="8" name="标题 1"/>
          <p:cNvSpPr>
            <a:spLocks noGrp="1"/>
          </p:cNvSpPr>
          <p:nvPr>
            <p:ph type="title" hasCustomPrompt="1"/>
          </p:nvPr>
        </p:nvSpPr>
        <p:spPr>
          <a:xfrm>
            <a:off x="351631" y="4549361"/>
            <a:ext cx="11488737" cy="900113"/>
          </a:xfrm>
        </p:spPr>
        <p:txBody>
          <a:bodyPr/>
          <a:lstStyle>
            <a:lvl1pPr algn="l">
              <a:defRPr/>
            </a:lvl1pPr>
          </a:lstStyle>
          <a:p>
            <a:pPr lvl="0"/>
            <a:r>
              <a:rPr lang="zh-CN" altLang="en-US" sz="4000" dirty="0"/>
              <a:t>输入致谢语或提问环节提示</a:t>
            </a:r>
            <a:endParaRPr lang="zh-CN"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中文免责声明">
    <p:bg>
      <p:bgPr>
        <a:solidFill>
          <a:schemeClr val="accent5"/>
        </a:solidFill>
        <a:effectLst/>
      </p:bgPr>
    </p:bg>
    <p:spTree>
      <p:nvGrpSpPr>
        <p:cNvPr id="1" name=""/>
        <p:cNvGrpSpPr/>
        <p:nvPr/>
      </p:nvGrpSpPr>
      <p:grpSpPr>
        <a:xfrm>
          <a:off x="0" y="0"/>
          <a:ext cx="0" cy="0"/>
          <a:chOff x="0" y="0"/>
          <a:chExt cx="0" cy="0"/>
        </a:xfrm>
      </p:grpSpPr>
      <p:sp>
        <p:nvSpPr>
          <p:cNvPr id="7" name="Picture Placeholder 12"/>
          <p:cNvSpPr>
            <a:spLocks noGrp="1"/>
          </p:cNvSpPr>
          <p:nvPr>
            <p:ph type="pic" sz="quarter" idx="30" hasCustomPrompt="1"/>
          </p:nvPr>
        </p:nvSpPr>
        <p:spPr>
          <a:xfrm>
            <a:off x="0" y="0"/>
            <a:ext cx="12192000" cy="4145965"/>
          </a:xfrm>
          <a:prstGeom prst="rect">
            <a:avLst/>
          </a:prstGeom>
          <a:solidFill>
            <a:schemeClr val="accent6">
              <a:lumMod val="20000"/>
              <a:lumOff val="80000"/>
            </a:schemeClr>
          </a:solidFill>
        </p:spPr>
        <p:txBody>
          <a:bodyPr vert="horz" lIns="0" tIns="0" rIns="0" bIns="0" rtlCol="0">
            <a:noAutofit/>
          </a:bodyPr>
          <a:lstStyle>
            <a:lvl1pPr>
              <a:defRPr lang="en-US" altLang="zh-CN" sz="1600" dirty="0"/>
            </a:lvl1pPr>
          </a:lstStyle>
          <a:p>
            <a:pPr lvl="0"/>
            <a:r>
              <a:rPr lang="zh-CN" altLang="en-US" dirty="0"/>
              <a:t>点击下方按钮插入图片</a:t>
            </a:r>
            <a:endParaRPr lang="en-US" altLang="zh-CN" dirty="0"/>
          </a:p>
        </p:txBody>
      </p:sp>
      <p:sp>
        <p:nvSpPr>
          <p:cNvPr id="3" name="矩形 2"/>
          <p:cNvSpPr/>
          <p:nvPr userDrawn="1"/>
        </p:nvSpPr>
        <p:spPr>
          <a:xfrm>
            <a:off x="304447" y="4674436"/>
            <a:ext cx="11583106" cy="1354217"/>
          </a:xfrm>
          <a:prstGeom prst="rect">
            <a:avLst/>
          </a:prstGeom>
        </p:spPr>
        <p:txBody>
          <a:bodyPr wrap="square">
            <a:spAutoFit/>
          </a:bodyPr>
          <a:lstStyle/>
          <a:p>
            <a:pPr algn="just"/>
            <a:r>
              <a:rPr lang="zh-CN" altLang="en-US" sz="1800" baseline="0" dirty="0">
                <a:solidFill>
                  <a:schemeClr val="bg1"/>
                </a:solidFill>
                <a:latin typeface="+mj-ea"/>
                <a:ea typeface="+mj-ea"/>
              </a:rPr>
              <a:t>免责声明</a:t>
            </a:r>
            <a:endParaRPr lang="en-US" altLang="zh-CN" sz="1800" baseline="0" dirty="0">
              <a:solidFill>
                <a:schemeClr val="bg1"/>
              </a:solidFill>
              <a:latin typeface="+mj-ea"/>
              <a:ea typeface="+mj-ea"/>
            </a:endParaRPr>
          </a:p>
          <a:p>
            <a:pPr algn="just"/>
            <a:endParaRPr lang="en-US" altLang="zh-CN" sz="1600" baseline="0" dirty="0">
              <a:solidFill>
                <a:schemeClr val="bg1"/>
              </a:solidFill>
              <a:latin typeface="+mn-lt"/>
              <a:ea typeface="+mn-ea"/>
            </a:endParaRPr>
          </a:p>
          <a:p>
            <a:pPr algn="just"/>
            <a:r>
              <a:rPr lang="zh-CN" altLang="en-US" sz="1600" baseline="0" dirty="0">
                <a:solidFill>
                  <a:schemeClr val="bg1"/>
                </a:solidFill>
                <a:latin typeface="+mn-lt"/>
                <a:ea typeface="+mn-ea"/>
              </a:rPr>
              <a:t>金杜律师事务所（</a:t>
            </a:r>
            <a:r>
              <a:rPr lang="en-US" altLang="zh-CN" sz="1600" baseline="0" dirty="0">
                <a:solidFill>
                  <a:schemeClr val="bg1"/>
                </a:solidFill>
                <a:latin typeface="+mn-lt"/>
                <a:ea typeface="+mn-ea"/>
              </a:rPr>
              <a:t>King &amp; Wood </a:t>
            </a:r>
            <a:r>
              <a:rPr lang="en-US" altLang="zh-CN" sz="1600" baseline="0" dirty="0" err="1">
                <a:solidFill>
                  <a:schemeClr val="bg1"/>
                </a:solidFill>
                <a:latin typeface="+mn-lt"/>
                <a:ea typeface="+mn-ea"/>
              </a:rPr>
              <a:t>Mallesons</a:t>
            </a:r>
            <a:r>
              <a:rPr lang="zh-CN" altLang="en-US" sz="1600" baseline="0" dirty="0">
                <a:solidFill>
                  <a:schemeClr val="bg1"/>
                </a:solidFill>
                <a:latin typeface="+mn-lt"/>
                <a:ea typeface="+mn-ea"/>
              </a:rPr>
              <a:t>）指由金杜律师事务所成员所组成的国际网络。各成员所独立提供法律服务。每一成员事务所均为一家独立的成员所，任一成员事务所及其合伙人均不得以其他成员事务所的代理人身份行事。任何成员所的任何合伙人或成员无权约束任何其他成员所。详细信息见金杜网站</a:t>
            </a:r>
            <a:r>
              <a:rPr lang="en-US" altLang="zh-CN" sz="1600" baseline="0" dirty="0">
                <a:solidFill>
                  <a:schemeClr val="bg1"/>
                </a:solidFill>
                <a:latin typeface="+mn-lt"/>
                <a:ea typeface="+mn-ea"/>
              </a:rPr>
              <a:t>kwm.com</a:t>
            </a:r>
            <a:r>
              <a:rPr lang="zh-CN" altLang="en-US" sz="1600" baseline="0" dirty="0">
                <a:solidFill>
                  <a:schemeClr val="bg1"/>
                </a:solidFill>
                <a:latin typeface="+mn-lt"/>
                <a:ea typeface="+mn-ea"/>
              </a:rPr>
              <a:t>。</a:t>
            </a: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两列图文标题">
    <p:bg>
      <p:bgPr>
        <a:solidFill>
          <a:schemeClr val="accent5"/>
        </a:solidFill>
        <a:effectLst/>
      </p:bgPr>
    </p:bg>
    <p:spTree>
      <p:nvGrpSpPr>
        <p:cNvPr id="1" name=""/>
        <p:cNvGrpSpPr/>
        <p:nvPr/>
      </p:nvGrpSpPr>
      <p:grpSpPr>
        <a:xfrm>
          <a:off x="0" y="0"/>
          <a:ext cx="0" cy="0"/>
          <a:chOff x="0" y="0"/>
          <a:chExt cx="0" cy="0"/>
        </a:xfrm>
      </p:grpSpPr>
      <p:sp>
        <p:nvSpPr>
          <p:cNvPr id="19" name="Picture Placeholder 22"/>
          <p:cNvSpPr>
            <a:spLocks noGrp="1"/>
          </p:cNvSpPr>
          <p:nvPr>
            <p:ph type="pic" sz="quarter" idx="34" hasCustomPrompt="1"/>
          </p:nvPr>
        </p:nvSpPr>
        <p:spPr>
          <a:xfrm>
            <a:off x="0" y="0"/>
            <a:ext cx="6096000" cy="3278188"/>
          </a:xfrm>
          <a:solidFill>
            <a:schemeClr val="accent6">
              <a:lumMod val="20000"/>
              <a:lumOff val="80000"/>
            </a:schemeClr>
          </a:solidFill>
        </p:spPr>
        <p:txBody>
          <a:bodyPr vert="horz" lIns="0" tIns="0" rIns="0" bIns="0" rtlCol="0">
            <a:noAutofit/>
          </a:bodyPr>
          <a:lstStyle>
            <a:lvl1pPr>
              <a:defRPr lang="en-US" altLang="zh-CN" sz="1600" dirty="0"/>
            </a:lvl1pPr>
          </a:lstStyle>
          <a:p>
            <a:pPr lvl="0"/>
            <a:r>
              <a:rPr lang="zh-CN" altLang="en-US" dirty="0"/>
              <a:t>点击下方按钮插入图片</a:t>
            </a:r>
            <a:endParaRPr lang="en-US" altLang="zh-CN" dirty="0"/>
          </a:p>
        </p:txBody>
      </p:sp>
      <p:sp>
        <p:nvSpPr>
          <p:cNvPr id="20" name="Picture Placeholder 22"/>
          <p:cNvSpPr>
            <a:spLocks noGrp="1"/>
          </p:cNvSpPr>
          <p:nvPr>
            <p:ph type="pic" sz="quarter" idx="35" hasCustomPrompt="1"/>
          </p:nvPr>
        </p:nvSpPr>
        <p:spPr>
          <a:xfrm>
            <a:off x="6095998" y="0"/>
            <a:ext cx="6096001" cy="3278188"/>
          </a:xfrm>
          <a:solidFill>
            <a:schemeClr val="accent6">
              <a:lumMod val="20000"/>
              <a:lumOff val="80000"/>
            </a:schemeClr>
          </a:solidFill>
        </p:spPr>
        <p:txBody>
          <a:bodyPr vert="horz" lIns="0" tIns="0" rIns="0" bIns="0" rtlCol="0">
            <a:noAutofit/>
          </a:bodyPr>
          <a:lstStyle>
            <a:lvl1pPr>
              <a:defRPr lang="en-US" altLang="zh-CN" sz="1600" dirty="0"/>
            </a:lvl1pPr>
          </a:lstStyle>
          <a:p>
            <a:pPr lvl="0"/>
            <a:r>
              <a:rPr lang="zh-CN" altLang="en-US" dirty="0"/>
              <a:t>点击下方按钮插入图片</a:t>
            </a:r>
            <a:endParaRPr lang="en-US" altLang="zh-CN" dirty="0"/>
          </a:p>
        </p:txBody>
      </p:sp>
      <p:sp>
        <p:nvSpPr>
          <p:cNvPr id="23" name="Text Placeholder 8"/>
          <p:cNvSpPr>
            <a:spLocks noGrp="1"/>
          </p:cNvSpPr>
          <p:nvPr>
            <p:ph type="body" sz="quarter" idx="36" hasCustomPrompt="1"/>
          </p:nvPr>
        </p:nvSpPr>
        <p:spPr>
          <a:xfrm>
            <a:off x="347023" y="4585062"/>
            <a:ext cx="5359510" cy="1402339"/>
          </a:xfrm>
          <a:prstGeom prst="rect">
            <a:avLst/>
          </a:prstGeom>
        </p:spPr>
        <p:txBody>
          <a:bodyPr anchor="t">
            <a:noAutofit/>
          </a:bodyPr>
          <a:lstStyle>
            <a:lvl1pPr marL="0" indent="0" algn="ctr">
              <a:lnSpc>
                <a:spcPct val="150000"/>
              </a:lnSpc>
              <a:buNone/>
              <a:defRPr sz="1600" cap="none" spc="0" baseline="0">
                <a:solidFill>
                  <a:srgbClr val="FBFFFF"/>
                </a:solidFill>
                <a:latin typeface="Trebuchet MS" panose="020B0603020202020204" pitchFamily="34" charset="0"/>
                <a:ea typeface="微软雅黑" panose="020B0503020204020204" pitchFamily="34" charset="-122"/>
              </a:defRPr>
            </a:lvl1pPr>
          </a:lstStyle>
          <a:p>
            <a:pPr lvl="0"/>
            <a:r>
              <a:rPr lang="zh-CN" altLang="en-US" dirty="0"/>
              <a:t>说明文字</a:t>
            </a:r>
            <a:endParaRPr lang="en-US" dirty="0"/>
          </a:p>
        </p:txBody>
      </p:sp>
      <p:sp>
        <p:nvSpPr>
          <p:cNvPr id="24" name="Text Placeholder 2"/>
          <p:cNvSpPr>
            <a:spLocks noGrp="1"/>
          </p:cNvSpPr>
          <p:nvPr>
            <p:ph type="body" idx="37" hasCustomPrompt="1"/>
          </p:nvPr>
        </p:nvSpPr>
        <p:spPr>
          <a:xfrm>
            <a:off x="342573" y="3769650"/>
            <a:ext cx="5364243" cy="239587"/>
          </a:xfrm>
          <a:prstGeom prst="rect">
            <a:avLst/>
          </a:prstGeom>
        </p:spPr>
        <p:txBody>
          <a:bodyPr anchor="ctr">
            <a:noAutofit/>
          </a:bodyPr>
          <a:lstStyle>
            <a:lvl1pPr marL="0" indent="0" algn="ctr">
              <a:buNone/>
              <a:defRPr sz="1600" cap="all" spc="1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副标题或说明文字</a:t>
            </a:r>
            <a:endParaRPr lang="en-GB" dirty="0"/>
          </a:p>
        </p:txBody>
      </p:sp>
      <p:sp>
        <p:nvSpPr>
          <p:cNvPr id="25" name="Text Placeholder 2"/>
          <p:cNvSpPr>
            <a:spLocks noGrp="1"/>
          </p:cNvSpPr>
          <p:nvPr>
            <p:ph type="body" idx="38" hasCustomPrompt="1"/>
          </p:nvPr>
        </p:nvSpPr>
        <p:spPr>
          <a:xfrm>
            <a:off x="342573" y="4021271"/>
            <a:ext cx="5364243" cy="459289"/>
          </a:xfrm>
          <a:prstGeom prst="rect">
            <a:avLst/>
          </a:prstGeom>
        </p:spPr>
        <p:txBody>
          <a:bodyPr anchor="ctr">
            <a:noAutofit/>
          </a:bodyPr>
          <a:lstStyle>
            <a:lvl1pPr marL="0" indent="0" algn="ctr">
              <a:buNone/>
              <a:defRPr sz="1800" cap="all" spc="200" baseline="0">
                <a:solidFill>
                  <a:srgbClr val="FBFFF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标题</a:t>
            </a:r>
            <a:endParaRPr lang="en-GB" dirty="0"/>
          </a:p>
        </p:txBody>
      </p:sp>
      <p:cxnSp>
        <p:nvCxnSpPr>
          <p:cNvPr id="26" name="Straight Connector 25"/>
          <p:cNvCxnSpPr/>
          <p:nvPr userDrawn="1"/>
        </p:nvCxnSpPr>
        <p:spPr>
          <a:xfrm>
            <a:off x="355258" y="3694700"/>
            <a:ext cx="537603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Text Placeholder 8"/>
          <p:cNvSpPr>
            <a:spLocks noGrp="1"/>
          </p:cNvSpPr>
          <p:nvPr>
            <p:ph type="body" sz="quarter" idx="39" hasCustomPrompt="1"/>
          </p:nvPr>
        </p:nvSpPr>
        <p:spPr>
          <a:xfrm>
            <a:off x="6460706" y="4585062"/>
            <a:ext cx="5359510" cy="1402339"/>
          </a:xfrm>
          <a:prstGeom prst="rect">
            <a:avLst/>
          </a:prstGeom>
        </p:spPr>
        <p:txBody>
          <a:bodyPr anchor="t">
            <a:noAutofit/>
          </a:bodyPr>
          <a:lstStyle>
            <a:lvl1pPr marL="0" marR="0" indent="0" algn="ctr" defTabSz="914400" rtl="0" eaLnBrk="1" fontAlgn="auto" latinLnBrk="0" hangingPunct="1">
              <a:lnSpc>
                <a:spcPct val="150000"/>
              </a:lnSpc>
              <a:spcBef>
                <a:spcPts val="1000"/>
              </a:spcBef>
              <a:spcAft>
                <a:spcPts val="0"/>
              </a:spcAft>
              <a:buClrTx/>
              <a:buSzTx/>
              <a:buFont typeface="Arial" panose="020B0604020202090204" pitchFamily="34" charset="0"/>
              <a:buNone/>
              <a:defRPr sz="1600" cap="none" spc="0" baseline="0">
                <a:solidFill>
                  <a:srgbClr val="FBFFFF"/>
                </a:solidFill>
                <a:latin typeface="Trebuchet MS" panose="020B0603020202020204" pitchFamily="34" charset="0"/>
                <a:ea typeface="微软雅黑" panose="020B0503020204020204" pitchFamily="34" charset="-122"/>
              </a:defRPr>
            </a:lvl1pPr>
          </a:lstStyle>
          <a:p>
            <a:pPr lvl="0"/>
            <a:r>
              <a:rPr lang="zh-CN" altLang="en-US" dirty="0"/>
              <a:t>说明文字</a:t>
            </a:r>
            <a:endParaRPr lang="en-US" altLang="zh-CN" dirty="0"/>
          </a:p>
        </p:txBody>
      </p:sp>
      <p:sp>
        <p:nvSpPr>
          <p:cNvPr id="22" name="Text Placeholder 2"/>
          <p:cNvSpPr>
            <a:spLocks noGrp="1"/>
          </p:cNvSpPr>
          <p:nvPr>
            <p:ph type="body" idx="40" hasCustomPrompt="1"/>
          </p:nvPr>
        </p:nvSpPr>
        <p:spPr>
          <a:xfrm>
            <a:off x="6456256" y="3769650"/>
            <a:ext cx="5364243" cy="239587"/>
          </a:xfrm>
          <a:prstGeom prst="rect">
            <a:avLst/>
          </a:prstGeom>
        </p:spPr>
        <p:txBody>
          <a:bodyPr anchor="ctr">
            <a:noAutofit/>
          </a:bodyPr>
          <a:lstStyle>
            <a:lvl1pPr marL="0" indent="0" algn="ctr">
              <a:buNone/>
              <a:defRPr sz="1600" cap="all" spc="1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副标题或说明文字</a:t>
            </a:r>
            <a:endParaRPr lang="en-GB" altLang="zh-CN" dirty="0"/>
          </a:p>
        </p:txBody>
      </p:sp>
      <p:sp>
        <p:nvSpPr>
          <p:cNvPr id="27" name="Text Placeholder 2"/>
          <p:cNvSpPr>
            <a:spLocks noGrp="1"/>
          </p:cNvSpPr>
          <p:nvPr>
            <p:ph type="body" idx="41" hasCustomPrompt="1"/>
          </p:nvPr>
        </p:nvSpPr>
        <p:spPr>
          <a:xfrm>
            <a:off x="6456256" y="4021271"/>
            <a:ext cx="5364243" cy="459289"/>
          </a:xfrm>
          <a:prstGeom prst="rect">
            <a:avLst/>
          </a:prstGeom>
        </p:spPr>
        <p:txBody>
          <a:bodyPr anchor="ctr">
            <a:noAutofit/>
          </a:bodyPr>
          <a:lstStyle>
            <a:lvl1pPr marL="0" indent="0" algn="ctr">
              <a:buNone/>
              <a:defRPr sz="1800" cap="all" spc="200" baseline="0">
                <a:solidFill>
                  <a:srgbClr val="FBFFF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标题</a:t>
            </a:r>
            <a:endParaRPr lang="en-GB" altLang="zh-CN" dirty="0"/>
          </a:p>
        </p:txBody>
      </p:sp>
      <p:cxnSp>
        <p:nvCxnSpPr>
          <p:cNvPr id="28" name="Straight Connector 27"/>
          <p:cNvCxnSpPr/>
          <p:nvPr userDrawn="1"/>
        </p:nvCxnSpPr>
        <p:spPr>
          <a:xfrm>
            <a:off x="6468941" y="3694700"/>
            <a:ext cx="537603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42"/>
          </p:nvPr>
        </p:nvSpPr>
        <p:spPr/>
        <p:txBody>
          <a:bodyPr/>
          <a:lstStyle/>
          <a:p>
            <a:fld id="{04BCEA0D-6D41-4CA8-B132-7167605BDFC0}" type="datetime1">
              <a:rPr lang="zh-CN" altLang="en-US" smtClean="0"/>
              <a:t>2024/3/11</a:t>
            </a:fld>
            <a:endParaRPr lang="zh-CN" altLang="en-US"/>
          </a:p>
        </p:txBody>
      </p:sp>
      <p:sp>
        <p:nvSpPr>
          <p:cNvPr id="5" name="页脚占位符 4"/>
          <p:cNvSpPr>
            <a:spLocks noGrp="1"/>
          </p:cNvSpPr>
          <p:nvPr>
            <p:ph type="ftr" sz="quarter" idx="43"/>
          </p:nvPr>
        </p:nvSpPr>
        <p:spPr/>
        <p:txBody>
          <a:bodyPr/>
          <a:lstStyle/>
          <a:p>
            <a:r>
              <a:rPr lang="en-US"/>
              <a:t>kwm.com</a:t>
            </a:r>
            <a:endParaRPr lang="en-US" dirty="0"/>
          </a:p>
        </p:txBody>
      </p:sp>
      <p:sp>
        <p:nvSpPr>
          <p:cNvPr id="6" name="灯片编号占位符 5"/>
          <p:cNvSpPr>
            <a:spLocks noGrp="1"/>
          </p:cNvSpPr>
          <p:nvPr>
            <p:ph type="sldNum" sz="quarter" idx="44"/>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三列图文 两行标题">
    <p:bg>
      <p:bgPr>
        <a:solidFill>
          <a:schemeClr val="accent5"/>
        </a:solidFill>
        <a:effectLst/>
      </p:bgPr>
    </p:bg>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440305" y="4585062"/>
            <a:ext cx="3376534" cy="1544276"/>
          </a:xfrm>
          <a:prstGeom prst="rect">
            <a:avLst/>
          </a:prstGeom>
        </p:spPr>
        <p:txBody>
          <a:bodyPr anchor="ctr">
            <a:noAutofit/>
          </a:bodyPr>
          <a:lstStyle>
            <a:lvl1pPr marL="0" indent="0" algn="ctr">
              <a:lnSpc>
                <a:spcPct val="100000"/>
              </a:lnSpc>
              <a:buNone/>
              <a:defRPr sz="1600" cap="none" spc="0" baseline="0">
                <a:solidFill>
                  <a:srgbClr val="FBFFFF"/>
                </a:solidFill>
                <a:latin typeface="Trebuchet MS" panose="020B0603020202020204" pitchFamily="34" charset="0"/>
                <a:ea typeface="微软雅黑" panose="020B0503020204020204" pitchFamily="34" charset="-122"/>
              </a:defRPr>
            </a:lvl1pPr>
          </a:lstStyle>
          <a:p>
            <a:pPr lvl="0"/>
            <a:r>
              <a:rPr lang="zh-CN" altLang="en-US" dirty="0"/>
              <a:t>说明文字</a:t>
            </a:r>
            <a:endParaRPr lang="en-US" dirty="0"/>
          </a:p>
        </p:txBody>
      </p:sp>
      <p:sp>
        <p:nvSpPr>
          <p:cNvPr id="9" name="Text Placeholder 8"/>
          <p:cNvSpPr>
            <a:spLocks noGrp="1"/>
          </p:cNvSpPr>
          <p:nvPr>
            <p:ph type="body" sz="quarter" idx="14" hasCustomPrompt="1"/>
          </p:nvPr>
        </p:nvSpPr>
        <p:spPr>
          <a:xfrm>
            <a:off x="4407732" y="4585062"/>
            <a:ext cx="3391525" cy="1544276"/>
          </a:xfrm>
          <a:prstGeom prst="rect">
            <a:avLst/>
          </a:prstGeom>
        </p:spPr>
        <p:txBody>
          <a:bodyPr anchor="ctr">
            <a:noAutofit/>
          </a:bodyPr>
          <a:lstStyle>
            <a:lvl1pPr marL="0" indent="0" algn="ctr">
              <a:lnSpc>
                <a:spcPct val="100000"/>
              </a:lnSpc>
              <a:buNone/>
              <a:defRPr sz="1600" cap="none" spc="0" baseline="0">
                <a:solidFill>
                  <a:srgbClr val="FBFFFF"/>
                </a:solidFill>
                <a:latin typeface="Trebuchet MS" panose="020B0603020202020204" pitchFamily="34" charset="0"/>
                <a:ea typeface="微软雅黑" panose="020B0503020204020204" pitchFamily="34" charset="-122"/>
              </a:defRPr>
            </a:lvl1pPr>
          </a:lstStyle>
          <a:p>
            <a:pPr lvl="0"/>
            <a:r>
              <a:rPr lang="zh-CN" altLang="en-US" dirty="0"/>
              <a:t>说明文字</a:t>
            </a:r>
            <a:endParaRPr lang="en-US" altLang="zh-CN" dirty="0"/>
          </a:p>
        </p:txBody>
      </p:sp>
      <p:sp>
        <p:nvSpPr>
          <p:cNvPr id="10" name="Text Placeholder 8"/>
          <p:cNvSpPr>
            <a:spLocks noGrp="1"/>
          </p:cNvSpPr>
          <p:nvPr>
            <p:ph type="body" sz="quarter" idx="15" hasCustomPrompt="1"/>
          </p:nvPr>
        </p:nvSpPr>
        <p:spPr>
          <a:xfrm>
            <a:off x="8462469" y="4585062"/>
            <a:ext cx="3361231" cy="1544276"/>
          </a:xfrm>
          <a:prstGeom prst="rect">
            <a:avLst/>
          </a:prstGeom>
        </p:spPr>
        <p:txBody>
          <a:bodyPr anchor="ctr">
            <a:noAutofit/>
          </a:bodyPr>
          <a:lstStyle>
            <a:lvl1pPr marL="0" indent="0" algn="ctr">
              <a:lnSpc>
                <a:spcPct val="100000"/>
              </a:lnSpc>
              <a:buNone/>
              <a:defRPr sz="1600" cap="none" spc="0" baseline="0">
                <a:solidFill>
                  <a:srgbClr val="FBFFFF"/>
                </a:solidFill>
                <a:latin typeface="Trebuchet MS" panose="020B0603020202020204" pitchFamily="34" charset="0"/>
                <a:ea typeface="微软雅黑" panose="020B0503020204020204" pitchFamily="34" charset="-122"/>
              </a:defRPr>
            </a:lvl1pPr>
          </a:lstStyle>
          <a:p>
            <a:pPr lvl="0"/>
            <a:r>
              <a:rPr lang="zh-CN" altLang="en-US" dirty="0"/>
              <a:t>说明文字</a:t>
            </a:r>
            <a:endParaRPr lang="en-US" altLang="zh-CN" dirty="0"/>
          </a:p>
        </p:txBody>
      </p:sp>
      <p:sp>
        <p:nvSpPr>
          <p:cNvPr id="11" name="Text Placeholder 2"/>
          <p:cNvSpPr>
            <a:spLocks noGrp="1"/>
          </p:cNvSpPr>
          <p:nvPr>
            <p:ph type="body" idx="28" hasCustomPrompt="1"/>
          </p:nvPr>
        </p:nvSpPr>
        <p:spPr>
          <a:xfrm>
            <a:off x="447729" y="3789700"/>
            <a:ext cx="3376534" cy="239587"/>
          </a:xfrm>
          <a:prstGeom prst="rect">
            <a:avLst/>
          </a:prstGeom>
        </p:spPr>
        <p:txBody>
          <a:bodyPr anchor="ctr">
            <a:noAutofit/>
          </a:bodyPr>
          <a:lstStyle>
            <a:lvl1pPr marL="0" indent="0" algn="ctr">
              <a:buNone/>
              <a:defRPr sz="1600" cap="all" spc="1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副标题或说明文字</a:t>
            </a:r>
            <a:endParaRPr lang="en-GB" dirty="0"/>
          </a:p>
        </p:txBody>
      </p:sp>
      <p:sp>
        <p:nvSpPr>
          <p:cNvPr id="12" name="Text Placeholder 2"/>
          <p:cNvSpPr>
            <a:spLocks noGrp="1"/>
          </p:cNvSpPr>
          <p:nvPr>
            <p:ph type="body" idx="29" hasCustomPrompt="1"/>
          </p:nvPr>
        </p:nvSpPr>
        <p:spPr>
          <a:xfrm>
            <a:off x="447729" y="4111213"/>
            <a:ext cx="3376534" cy="369347"/>
          </a:xfrm>
          <a:prstGeom prst="rect">
            <a:avLst/>
          </a:prstGeom>
        </p:spPr>
        <p:txBody>
          <a:bodyPr anchor="ctr">
            <a:noAutofit/>
          </a:bodyPr>
          <a:lstStyle>
            <a:lvl1pPr marL="0" indent="0" algn="ctr">
              <a:lnSpc>
                <a:spcPct val="100000"/>
              </a:lnSpc>
              <a:buNone/>
              <a:defRPr sz="1800" cap="all" spc="200" baseline="0">
                <a:solidFill>
                  <a:srgbClr val="FBFFF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标题</a:t>
            </a:r>
            <a:endParaRPr lang="en-GB" dirty="0"/>
          </a:p>
        </p:txBody>
      </p:sp>
      <p:sp>
        <p:nvSpPr>
          <p:cNvPr id="13" name="Text Placeholder 2"/>
          <p:cNvSpPr>
            <a:spLocks noGrp="1"/>
          </p:cNvSpPr>
          <p:nvPr>
            <p:ph type="body" idx="30" hasCustomPrompt="1"/>
          </p:nvPr>
        </p:nvSpPr>
        <p:spPr>
          <a:xfrm>
            <a:off x="4403579" y="3789700"/>
            <a:ext cx="3376534" cy="239587"/>
          </a:xfrm>
          <a:prstGeom prst="rect">
            <a:avLst/>
          </a:prstGeom>
        </p:spPr>
        <p:txBody>
          <a:bodyPr anchor="ctr">
            <a:noAutofit/>
          </a:bodyPr>
          <a:lstStyle>
            <a:lvl1pPr marL="0" indent="0" algn="ctr">
              <a:buNone/>
              <a:defRPr sz="1600" cap="all" spc="1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副标题或说明文字</a:t>
            </a:r>
            <a:endParaRPr lang="en-GB" altLang="zh-CN" dirty="0"/>
          </a:p>
        </p:txBody>
      </p:sp>
      <p:sp>
        <p:nvSpPr>
          <p:cNvPr id="14" name="Text Placeholder 2"/>
          <p:cNvSpPr>
            <a:spLocks noGrp="1"/>
          </p:cNvSpPr>
          <p:nvPr>
            <p:ph type="body" idx="31" hasCustomPrompt="1"/>
          </p:nvPr>
        </p:nvSpPr>
        <p:spPr>
          <a:xfrm>
            <a:off x="4403579" y="4111213"/>
            <a:ext cx="3376534" cy="369347"/>
          </a:xfrm>
          <a:prstGeom prst="rect">
            <a:avLst/>
          </a:prstGeom>
        </p:spPr>
        <p:txBody>
          <a:bodyPr anchor="ctr">
            <a:noAutofit/>
          </a:bodyPr>
          <a:lstStyle>
            <a:lvl1pPr marL="0" indent="0" algn="ctr">
              <a:lnSpc>
                <a:spcPct val="100000"/>
              </a:lnSpc>
              <a:buNone/>
              <a:defRPr sz="1800" cap="all" spc="200" baseline="0">
                <a:solidFill>
                  <a:srgbClr val="FBFFF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标题</a:t>
            </a:r>
            <a:endParaRPr lang="en-GB" altLang="zh-CN" dirty="0"/>
          </a:p>
        </p:txBody>
      </p:sp>
      <p:sp>
        <p:nvSpPr>
          <p:cNvPr id="15" name="Text Placeholder 2"/>
          <p:cNvSpPr>
            <a:spLocks noGrp="1"/>
          </p:cNvSpPr>
          <p:nvPr>
            <p:ph type="body" idx="32" hasCustomPrompt="1"/>
          </p:nvPr>
        </p:nvSpPr>
        <p:spPr>
          <a:xfrm>
            <a:off x="8452677" y="3789700"/>
            <a:ext cx="3376534" cy="239587"/>
          </a:xfrm>
          <a:prstGeom prst="rect">
            <a:avLst/>
          </a:prstGeom>
        </p:spPr>
        <p:txBody>
          <a:bodyPr anchor="ctr">
            <a:noAutofit/>
          </a:bodyPr>
          <a:lstStyle>
            <a:lvl1pPr marL="0" indent="0" algn="ctr">
              <a:buNone/>
              <a:defRPr sz="1600" cap="all" spc="1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副标题或说明文字</a:t>
            </a:r>
            <a:endParaRPr lang="en-GB" altLang="zh-CN" dirty="0"/>
          </a:p>
        </p:txBody>
      </p:sp>
      <p:sp>
        <p:nvSpPr>
          <p:cNvPr id="16" name="Text Placeholder 2"/>
          <p:cNvSpPr>
            <a:spLocks noGrp="1"/>
          </p:cNvSpPr>
          <p:nvPr>
            <p:ph type="body" idx="33" hasCustomPrompt="1"/>
          </p:nvPr>
        </p:nvSpPr>
        <p:spPr>
          <a:xfrm>
            <a:off x="8452677" y="4111213"/>
            <a:ext cx="3376534" cy="369347"/>
          </a:xfrm>
          <a:prstGeom prst="rect">
            <a:avLst/>
          </a:prstGeom>
        </p:spPr>
        <p:txBody>
          <a:bodyPr anchor="ctr">
            <a:noAutofit/>
          </a:bodyPr>
          <a:lstStyle>
            <a:lvl1pPr marL="0" indent="0" algn="ctr">
              <a:lnSpc>
                <a:spcPct val="100000"/>
              </a:lnSpc>
              <a:buNone/>
              <a:defRPr sz="1800" cap="all" spc="200" baseline="0">
                <a:solidFill>
                  <a:srgbClr val="FBFFF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标题</a:t>
            </a:r>
            <a:endParaRPr lang="en-GB" altLang="zh-CN" dirty="0"/>
          </a:p>
        </p:txBody>
      </p:sp>
      <p:cxnSp>
        <p:nvCxnSpPr>
          <p:cNvPr id="17" name="Straight Connector 16"/>
          <p:cNvCxnSpPr/>
          <p:nvPr userDrawn="1"/>
        </p:nvCxnSpPr>
        <p:spPr>
          <a:xfrm>
            <a:off x="440305" y="3694700"/>
            <a:ext cx="338395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417002" y="3694700"/>
            <a:ext cx="338395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445253" y="3694700"/>
            <a:ext cx="338395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Picture Placeholder 22"/>
          <p:cNvSpPr>
            <a:spLocks noGrp="1"/>
          </p:cNvSpPr>
          <p:nvPr>
            <p:ph type="pic" sz="quarter" idx="34" hasCustomPrompt="1"/>
          </p:nvPr>
        </p:nvSpPr>
        <p:spPr>
          <a:xfrm>
            <a:off x="0" y="0"/>
            <a:ext cx="4240213" cy="3278188"/>
          </a:xfrm>
          <a:solidFill>
            <a:schemeClr val="accent6">
              <a:lumMod val="20000"/>
              <a:lumOff val="80000"/>
            </a:schemeClr>
          </a:solidFill>
        </p:spPr>
        <p:txBody>
          <a:bodyPr vert="horz" lIns="0" tIns="0" rIns="0" bIns="0" rtlCol="0">
            <a:noAutofit/>
          </a:bodyPr>
          <a:lstStyle>
            <a:lvl1pPr>
              <a:defRPr lang="en-US" altLang="zh-CN" sz="1600" dirty="0"/>
            </a:lvl1pPr>
          </a:lstStyle>
          <a:p>
            <a:pPr lvl="0"/>
            <a:r>
              <a:rPr lang="zh-CN" altLang="en-US" dirty="0"/>
              <a:t>点击下方按钮插入图片</a:t>
            </a:r>
            <a:endParaRPr lang="en-US" altLang="zh-CN" dirty="0"/>
          </a:p>
        </p:txBody>
      </p:sp>
      <p:sp>
        <p:nvSpPr>
          <p:cNvPr id="25" name="Picture Placeholder 22"/>
          <p:cNvSpPr>
            <a:spLocks noGrp="1"/>
          </p:cNvSpPr>
          <p:nvPr>
            <p:ph type="pic" sz="quarter" idx="35" hasCustomPrompt="1"/>
          </p:nvPr>
        </p:nvSpPr>
        <p:spPr>
          <a:xfrm>
            <a:off x="4246536" y="0"/>
            <a:ext cx="3705254" cy="3278188"/>
          </a:xfrm>
          <a:solidFill>
            <a:schemeClr val="accent6">
              <a:lumMod val="20000"/>
              <a:lumOff val="80000"/>
            </a:schemeClr>
          </a:solidFill>
        </p:spPr>
        <p:txBody>
          <a:bodyPr vert="horz" lIns="0" tIns="0" rIns="0" bIns="0" rtlCol="0">
            <a:noAutofit/>
          </a:bodyPr>
          <a:lstStyle>
            <a:lvl1pPr>
              <a:defRPr lang="en-US" altLang="zh-CN" sz="1600" dirty="0"/>
            </a:lvl1pPr>
          </a:lstStyle>
          <a:p>
            <a:pPr lvl="0"/>
            <a:r>
              <a:rPr lang="zh-CN" altLang="en-US" dirty="0"/>
              <a:t>点击下方按钮插入图片</a:t>
            </a:r>
            <a:endParaRPr lang="en-US" altLang="zh-CN" dirty="0"/>
          </a:p>
        </p:txBody>
      </p:sp>
      <p:sp>
        <p:nvSpPr>
          <p:cNvPr id="26" name="Picture Placeholder 22"/>
          <p:cNvSpPr>
            <a:spLocks noGrp="1"/>
          </p:cNvSpPr>
          <p:nvPr>
            <p:ph type="pic" sz="quarter" idx="36" hasCustomPrompt="1"/>
          </p:nvPr>
        </p:nvSpPr>
        <p:spPr>
          <a:xfrm>
            <a:off x="7968426" y="0"/>
            <a:ext cx="4223573" cy="3278188"/>
          </a:xfrm>
          <a:solidFill>
            <a:schemeClr val="accent6">
              <a:lumMod val="20000"/>
              <a:lumOff val="80000"/>
            </a:schemeClr>
          </a:solidFill>
        </p:spPr>
        <p:txBody>
          <a:bodyPr vert="horz" lIns="0" tIns="0" rIns="0" bIns="0" rtlCol="0">
            <a:noAutofit/>
          </a:bodyPr>
          <a:lstStyle>
            <a:lvl1pPr>
              <a:defRPr lang="en-US" altLang="zh-CN" sz="1600" dirty="0"/>
            </a:lvl1pPr>
          </a:lstStyle>
          <a:p>
            <a:pPr lvl="0"/>
            <a:r>
              <a:rPr lang="zh-CN" altLang="en-US" dirty="0"/>
              <a:t>点击下方按钮插入图片</a:t>
            </a:r>
            <a:endParaRPr lang="en-US" altLang="zh-CN" dirty="0"/>
          </a:p>
        </p:txBody>
      </p:sp>
      <p:sp>
        <p:nvSpPr>
          <p:cNvPr id="4" name="日期占位符 3"/>
          <p:cNvSpPr>
            <a:spLocks noGrp="1"/>
          </p:cNvSpPr>
          <p:nvPr>
            <p:ph type="dt" sz="half" idx="37"/>
          </p:nvPr>
        </p:nvSpPr>
        <p:spPr/>
        <p:txBody>
          <a:bodyPr/>
          <a:lstStyle/>
          <a:p>
            <a:fld id="{7A3D93E7-2F1B-4171-B865-CFD6FF2882AA}" type="datetime1">
              <a:rPr lang="zh-CN" altLang="en-US" smtClean="0"/>
              <a:t>2024/3/11</a:t>
            </a:fld>
            <a:endParaRPr lang="zh-CN" altLang="en-US"/>
          </a:p>
        </p:txBody>
      </p:sp>
      <p:sp>
        <p:nvSpPr>
          <p:cNvPr id="5" name="页脚占位符 4"/>
          <p:cNvSpPr>
            <a:spLocks noGrp="1"/>
          </p:cNvSpPr>
          <p:nvPr>
            <p:ph type="ftr" sz="quarter" idx="38"/>
          </p:nvPr>
        </p:nvSpPr>
        <p:spPr/>
        <p:txBody>
          <a:bodyPr/>
          <a:lstStyle/>
          <a:p>
            <a:r>
              <a:rPr lang="en-US"/>
              <a:t>kwm.com</a:t>
            </a:r>
            <a:endParaRPr lang="en-US" dirty="0"/>
          </a:p>
        </p:txBody>
      </p:sp>
      <p:sp>
        <p:nvSpPr>
          <p:cNvPr id="6" name="灯片编号占位符 5"/>
          <p:cNvSpPr>
            <a:spLocks noGrp="1"/>
          </p:cNvSpPr>
          <p:nvPr>
            <p:ph type="sldNum" sz="quarter" idx="39"/>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三列图文 一行标题">
    <p:bg>
      <p:bgPr>
        <a:solidFill>
          <a:schemeClr val="accent5"/>
        </a:solidFill>
        <a:effectLst/>
      </p:bgPr>
    </p:bg>
    <p:spTree>
      <p:nvGrpSpPr>
        <p:cNvPr id="1" name=""/>
        <p:cNvGrpSpPr/>
        <p:nvPr/>
      </p:nvGrpSpPr>
      <p:grpSpPr>
        <a:xfrm>
          <a:off x="0" y="0"/>
          <a:ext cx="0" cy="0"/>
          <a:chOff x="0" y="0"/>
          <a:chExt cx="0" cy="0"/>
        </a:xfrm>
      </p:grpSpPr>
      <p:sp>
        <p:nvSpPr>
          <p:cNvPr id="11" name="Text Placeholder 2"/>
          <p:cNvSpPr>
            <a:spLocks noGrp="1"/>
          </p:cNvSpPr>
          <p:nvPr>
            <p:ph type="body" idx="28" hasCustomPrompt="1"/>
          </p:nvPr>
        </p:nvSpPr>
        <p:spPr>
          <a:xfrm>
            <a:off x="447729" y="3789700"/>
            <a:ext cx="3376534" cy="239587"/>
          </a:xfrm>
          <a:prstGeom prst="rect">
            <a:avLst/>
          </a:prstGeom>
        </p:spPr>
        <p:txBody>
          <a:bodyPr anchor="ctr">
            <a:noAutofit/>
          </a:bodyPr>
          <a:lstStyle>
            <a:lvl1pPr marL="0" indent="0" algn="ctr">
              <a:buNone/>
              <a:defRPr sz="1600" cap="all" spc="100" baseline="0">
                <a:solidFill>
                  <a:schemeClr val="accent6"/>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dirty="0"/>
          </a:p>
        </p:txBody>
      </p:sp>
      <p:sp>
        <p:nvSpPr>
          <p:cNvPr id="12" name="Text Placeholder 2"/>
          <p:cNvSpPr>
            <a:spLocks noGrp="1"/>
          </p:cNvSpPr>
          <p:nvPr>
            <p:ph type="body" idx="29" hasCustomPrompt="1"/>
          </p:nvPr>
        </p:nvSpPr>
        <p:spPr>
          <a:xfrm>
            <a:off x="447729" y="4111213"/>
            <a:ext cx="3376534" cy="2018125"/>
          </a:xfrm>
          <a:prstGeom prst="rect">
            <a:avLst/>
          </a:prstGeom>
        </p:spPr>
        <p:txBody>
          <a:bodyPr anchor="t">
            <a:noAutofit/>
          </a:bodyPr>
          <a:lstStyle>
            <a:lvl1pPr marL="0" indent="0" algn="ctr">
              <a:lnSpc>
                <a:spcPct val="100000"/>
              </a:lnSpc>
              <a:buNone/>
              <a:defRPr sz="1400" cap="all" spc="200" baseline="0">
                <a:solidFill>
                  <a:srgbClr val="FBFFF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说明文字</a:t>
            </a:r>
            <a:endParaRPr lang="en-GB" dirty="0"/>
          </a:p>
        </p:txBody>
      </p:sp>
      <p:sp>
        <p:nvSpPr>
          <p:cNvPr id="13" name="Text Placeholder 2"/>
          <p:cNvSpPr>
            <a:spLocks noGrp="1"/>
          </p:cNvSpPr>
          <p:nvPr>
            <p:ph type="body" idx="30" hasCustomPrompt="1"/>
          </p:nvPr>
        </p:nvSpPr>
        <p:spPr>
          <a:xfrm>
            <a:off x="4403579" y="3789700"/>
            <a:ext cx="3376534" cy="239587"/>
          </a:xfrm>
          <a:prstGeom prst="rect">
            <a:avLst/>
          </a:prstGeom>
        </p:spPr>
        <p:txBody>
          <a:bodyPr anchor="ctr">
            <a:noAutofit/>
          </a:bodyPr>
          <a:lstStyle>
            <a:lvl1pPr marL="0" indent="0" algn="ctr">
              <a:buNone/>
              <a:defRPr sz="1600" cap="all" spc="100" baseline="0">
                <a:solidFill>
                  <a:schemeClr val="accent6"/>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zh-CN" dirty="0"/>
          </a:p>
        </p:txBody>
      </p:sp>
      <p:sp>
        <p:nvSpPr>
          <p:cNvPr id="14" name="Text Placeholder 2"/>
          <p:cNvSpPr>
            <a:spLocks noGrp="1"/>
          </p:cNvSpPr>
          <p:nvPr>
            <p:ph type="body" idx="31" hasCustomPrompt="1"/>
          </p:nvPr>
        </p:nvSpPr>
        <p:spPr>
          <a:xfrm>
            <a:off x="4403579" y="4111213"/>
            <a:ext cx="3376534" cy="2018125"/>
          </a:xfrm>
          <a:prstGeom prst="rect">
            <a:avLst/>
          </a:prstGeom>
        </p:spPr>
        <p:txBody>
          <a:bodyPr anchor="t">
            <a:noAutofit/>
          </a:bodyPr>
          <a:lstStyle>
            <a:lvl1pPr marL="0" indent="0" algn="ctr">
              <a:lnSpc>
                <a:spcPct val="100000"/>
              </a:lnSpc>
              <a:buNone/>
              <a:defRPr sz="1400" cap="all" spc="200" baseline="0">
                <a:solidFill>
                  <a:srgbClr val="FBFFF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说明文字</a:t>
            </a:r>
            <a:endParaRPr lang="en-GB" altLang="zh-CN" dirty="0"/>
          </a:p>
        </p:txBody>
      </p:sp>
      <p:sp>
        <p:nvSpPr>
          <p:cNvPr id="15" name="Text Placeholder 2"/>
          <p:cNvSpPr>
            <a:spLocks noGrp="1"/>
          </p:cNvSpPr>
          <p:nvPr>
            <p:ph type="body" idx="32" hasCustomPrompt="1"/>
          </p:nvPr>
        </p:nvSpPr>
        <p:spPr>
          <a:xfrm>
            <a:off x="8452677" y="3789700"/>
            <a:ext cx="3376534" cy="239587"/>
          </a:xfrm>
          <a:prstGeom prst="rect">
            <a:avLst/>
          </a:prstGeom>
        </p:spPr>
        <p:txBody>
          <a:bodyPr anchor="ctr">
            <a:noAutofit/>
          </a:bodyPr>
          <a:lstStyle>
            <a:lvl1pPr marL="0" indent="0" algn="ctr">
              <a:buNone/>
              <a:defRPr sz="1600" cap="all" spc="100" baseline="0">
                <a:solidFill>
                  <a:schemeClr val="accent6"/>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zh-CN" dirty="0"/>
          </a:p>
        </p:txBody>
      </p:sp>
      <p:sp>
        <p:nvSpPr>
          <p:cNvPr id="16" name="Text Placeholder 2"/>
          <p:cNvSpPr>
            <a:spLocks noGrp="1"/>
          </p:cNvSpPr>
          <p:nvPr>
            <p:ph type="body" idx="33" hasCustomPrompt="1"/>
          </p:nvPr>
        </p:nvSpPr>
        <p:spPr>
          <a:xfrm>
            <a:off x="8452677" y="4111213"/>
            <a:ext cx="3376534" cy="2018125"/>
          </a:xfrm>
          <a:prstGeom prst="rect">
            <a:avLst/>
          </a:prstGeom>
        </p:spPr>
        <p:txBody>
          <a:bodyPr anchor="t">
            <a:noAutofit/>
          </a:bodyPr>
          <a:lstStyle>
            <a:lvl1pPr marL="0" indent="0" algn="ctr">
              <a:lnSpc>
                <a:spcPct val="100000"/>
              </a:lnSpc>
              <a:buNone/>
              <a:defRPr sz="1400" cap="all" spc="200" baseline="0">
                <a:solidFill>
                  <a:srgbClr val="FBFFF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说明文字</a:t>
            </a:r>
            <a:endParaRPr lang="en-GB" altLang="zh-CN" dirty="0"/>
          </a:p>
        </p:txBody>
      </p:sp>
      <p:cxnSp>
        <p:nvCxnSpPr>
          <p:cNvPr id="17" name="Straight Connector 16"/>
          <p:cNvCxnSpPr/>
          <p:nvPr userDrawn="1"/>
        </p:nvCxnSpPr>
        <p:spPr>
          <a:xfrm>
            <a:off x="440305" y="3694700"/>
            <a:ext cx="338395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417002" y="3694700"/>
            <a:ext cx="338395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445253" y="3694700"/>
            <a:ext cx="338395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Picture Placeholder 22"/>
          <p:cNvSpPr>
            <a:spLocks noGrp="1"/>
          </p:cNvSpPr>
          <p:nvPr>
            <p:ph type="pic" sz="quarter" idx="34" hasCustomPrompt="1"/>
          </p:nvPr>
        </p:nvSpPr>
        <p:spPr>
          <a:xfrm>
            <a:off x="0" y="0"/>
            <a:ext cx="4240213" cy="3278188"/>
          </a:xfrm>
          <a:solidFill>
            <a:schemeClr val="accent6">
              <a:lumMod val="20000"/>
              <a:lumOff val="80000"/>
            </a:schemeClr>
          </a:solidFill>
        </p:spPr>
        <p:txBody>
          <a:bodyPr vert="horz" lIns="0" tIns="0" rIns="0" bIns="0" rtlCol="0">
            <a:noAutofit/>
          </a:bodyPr>
          <a:lstStyle>
            <a:lvl1pPr>
              <a:defRPr lang="en-US" altLang="zh-CN" sz="1600" dirty="0"/>
            </a:lvl1pPr>
          </a:lstStyle>
          <a:p>
            <a:pPr lvl="0"/>
            <a:r>
              <a:rPr lang="zh-CN" altLang="en-US" dirty="0"/>
              <a:t>点击下方按钮插入图片</a:t>
            </a:r>
            <a:endParaRPr lang="en-US" altLang="zh-CN" dirty="0"/>
          </a:p>
        </p:txBody>
      </p:sp>
      <p:sp>
        <p:nvSpPr>
          <p:cNvPr id="25" name="Picture Placeholder 22"/>
          <p:cNvSpPr>
            <a:spLocks noGrp="1"/>
          </p:cNvSpPr>
          <p:nvPr>
            <p:ph type="pic" sz="quarter" idx="35" hasCustomPrompt="1"/>
          </p:nvPr>
        </p:nvSpPr>
        <p:spPr>
          <a:xfrm>
            <a:off x="4246536" y="0"/>
            <a:ext cx="3705254" cy="3278188"/>
          </a:xfrm>
          <a:solidFill>
            <a:schemeClr val="accent6">
              <a:lumMod val="20000"/>
              <a:lumOff val="80000"/>
            </a:schemeClr>
          </a:solidFill>
        </p:spPr>
        <p:txBody>
          <a:bodyPr vert="horz" lIns="0" tIns="0" rIns="0" bIns="0" rtlCol="0">
            <a:noAutofit/>
          </a:bodyPr>
          <a:lstStyle>
            <a:lvl1pPr>
              <a:defRPr lang="en-US" altLang="zh-CN" sz="1600" dirty="0"/>
            </a:lvl1pPr>
          </a:lstStyle>
          <a:p>
            <a:pPr lvl="0"/>
            <a:r>
              <a:rPr lang="zh-CN" altLang="en-US" dirty="0"/>
              <a:t>点击下方按钮插入图片</a:t>
            </a:r>
            <a:endParaRPr lang="en-US" altLang="zh-CN" dirty="0"/>
          </a:p>
        </p:txBody>
      </p:sp>
      <p:sp>
        <p:nvSpPr>
          <p:cNvPr id="26" name="Picture Placeholder 22"/>
          <p:cNvSpPr>
            <a:spLocks noGrp="1"/>
          </p:cNvSpPr>
          <p:nvPr>
            <p:ph type="pic" sz="quarter" idx="36" hasCustomPrompt="1"/>
          </p:nvPr>
        </p:nvSpPr>
        <p:spPr>
          <a:xfrm>
            <a:off x="7968426" y="0"/>
            <a:ext cx="4223573" cy="3278188"/>
          </a:xfrm>
          <a:solidFill>
            <a:schemeClr val="accent6">
              <a:lumMod val="20000"/>
              <a:lumOff val="80000"/>
            </a:schemeClr>
          </a:solidFill>
        </p:spPr>
        <p:txBody>
          <a:bodyPr vert="horz" lIns="0" tIns="0" rIns="0" bIns="0" rtlCol="0">
            <a:noAutofit/>
          </a:bodyPr>
          <a:lstStyle>
            <a:lvl1pPr>
              <a:defRPr lang="en-US" altLang="zh-CN" sz="1600" dirty="0"/>
            </a:lvl1pPr>
          </a:lstStyle>
          <a:p>
            <a:pPr lvl="0"/>
            <a:r>
              <a:rPr lang="zh-CN" altLang="en-US" dirty="0"/>
              <a:t>点击下方按钮插入图片</a:t>
            </a:r>
            <a:endParaRPr lang="en-US" altLang="zh-CN" dirty="0"/>
          </a:p>
        </p:txBody>
      </p:sp>
      <p:sp>
        <p:nvSpPr>
          <p:cNvPr id="4" name="日期占位符 3"/>
          <p:cNvSpPr>
            <a:spLocks noGrp="1"/>
          </p:cNvSpPr>
          <p:nvPr>
            <p:ph type="dt" sz="half" idx="37"/>
          </p:nvPr>
        </p:nvSpPr>
        <p:spPr/>
        <p:txBody>
          <a:bodyPr/>
          <a:lstStyle/>
          <a:p>
            <a:fld id="{2D1F3894-E99B-4B74-89C6-A2695C017BD1}" type="datetime1">
              <a:rPr lang="zh-CN" altLang="en-US" smtClean="0"/>
              <a:t>2024/3/11</a:t>
            </a:fld>
            <a:endParaRPr lang="zh-CN" altLang="en-US"/>
          </a:p>
        </p:txBody>
      </p:sp>
      <p:sp>
        <p:nvSpPr>
          <p:cNvPr id="5" name="页脚占位符 4"/>
          <p:cNvSpPr>
            <a:spLocks noGrp="1"/>
          </p:cNvSpPr>
          <p:nvPr>
            <p:ph type="ftr" sz="quarter" idx="38"/>
          </p:nvPr>
        </p:nvSpPr>
        <p:spPr/>
        <p:txBody>
          <a:bodyPr/>
          <a:lstStyle/>
          <a:p>
            <a:r>
              <a:rPr lang="en-US"/>
              <a:t>kwm.com</a:t>
            </a:r>
            <a:endParaRPr lang="en-US" dirty="0"/>
          </a:p>
        </p:txBody>
      </p:sp>
      <p:sp>
        <p:nvSpPr>
          <p:cNvPr id="6" name="灯片编号占位符 5"/>
          <p:cNvSpPr>
            <a:spLocks noGrp="1"/>
          </p:cNvSpPr>
          <p:nvPr>
            <p:ph type="sldNum" sz="quarter" idx="39"/>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左图右文">
    <p:spTree>
      <p:nvGrpSpPr>
        <p:cNvPr id="1" name=""/>
        <p:cNvGrpSpPr/>
        <p:nvPr/>
      </p:nvGrpSpPr>
      <p:grpSpPr>
        <a:xfrm>
          <a:off x="0" y="0"/>
          <a:ext cx="0" cy="0"/>
          <a:chOff x="0" y="0"/>
          <a:chExt cx="0" cy="0"/>
        </a:xfrm>
      </p:grpSpPr>
      <p:sp>
        <p:nvSpPr>
          <p:cNvPr id="4" name="Picture Placeholder 22"/>
          <p:cNvSpPr>
            <a:spLocks noGrp="1"/>
          </p:cNvSpPr>
          <p:nvPr>
            <p:ph type="pic" sz="quarter" idx="34" hasCustomPrompt="1"/>
          </p:nvPr>
        </p:nvSpPr>
        <p:spPr>
          <a:xfrm>
            <a:off x="0" y="0"/>
            <a:ext cx="6096000" cy="6858000"/>
          </a:xfrm>
          <a:solidFill>
            <a:schemeClr val="accent6">
              <a:lumMod val="20000"/>
              <a:lumOff val="80000"/>
            </a:schemeClr>
          </a:solidFill>
        </p:spPr>
        <p:txBody>
          <a:bodyPr vert="horz" lIns="0" tIns="0" rIns="0" bIns="0" rtlCol="0">
            <a:noAutofit/>
          </a:bodyPr>
          <a:lstStyle>
            <a:lvl1pPr>
              <a:defRPr lang="en-US" altLang="zh-CN" sz="1600" dirty="0"/>
            </a:lvl1pPr>
          </a:lstStyle>
          <a:p>
            <a:pPr lvl="0"/>
            <a:r>
              <a:rPr lang="zh-CN" altLang="en-US" dirty="0"/>
              <a:t>点击下方按钮插入图片</a:t>
            </a:r>
            <a:endParaRPr lang="en-US" altLang="zh-CN" dirty="0"/>
          </a:p>
        </p:txBody>
      </p:sp>
      <p:sp>
        <p:nvSpPr>
          <p:cNvPr id="9" name="Text Placeholder 8"/>
          <p:cNvSpPr>
            <a:spLocks noGrp="1"/>
          </p:cNvSpPr>
          <p:nvPr>
            <p:ph type="body" sz="quarter" idx="35" hasCustomPrompt="1"/>
          </p:nvPr>
        </p:nvSpPr>
        <p:spPr>
          <a:xfrm>
            <a:off x="6480175" y="721434"/>
            <a:ext cx="5348288" cy="5427663"/>
          </a:xfrm>
        </p:spPr>
        <p:txBody>
          <a:bodyPr>
            <a:noAutofit/>
          </a:bodyPr>
          <a:lstStyle>
            <a:lvl1pPr>
              <a:defRPr sz="3000" baseline="0">
                <a:latin typeface="Trebuchet MS" panose="020B0603020202020204" pitchFamily="34" charset="0"/>
                <a:ea typeface="微软雅黑" panose="020B0503020204020204" pitchFamily="34" charset="-122"/>
              </a:defRPr>
            </a:lvl1pPr>
            <a:lvl2pPr>
              <a:defRPr sz="3000" baseline="0"/>
            </a:lvl2pPr>
            <a:lvl3pPr>
              <a:defRPr sz="3000" baseline="0"/>
            </a:lvl3pPr>
            <a:lvl4pPr>
              <a:defRPr sz="3000" baseline="0"/>
            </a:lvl4pPr>
            <a:lvl5pPr>
              <a:defRPr sz="3000" baseline="0"/>
            </a:lvl5pPr>
          </a:lstStyle>
          <a:p>
            <a:pPr lvl="0"/>
            <a:r>
              <a:rPr lang="zh-CN" altLang="en-US" dirty="0"/>
              <a:t>说明文字</a:t>
            </a:r>
            <a:endParaRPr lang="en-US" altLang="zh-CN" dirty="0"/>
          </a:p>
        </p:txBody>
      </p:sp>
      <p:sp>
        <p:nvSpPr>
          <p:cNvPr id="5" name="日期占位符 4"/>
          <p:cNvSpPr>
            <a:spLocks noGrp="1"/>
          </p:cNvSpPr>
          <p:nvPr>
            <p:ph type="dt" sz="half" idx="36"/>
          </p:nvPr>
        </p:nvSpPr>
        <p:spPr/>
        <p:txBody>
          <a:bodyPr/>
          <a:lstStyle/>
          <a:p>
            <a:fld id="{D4C7C479-1D98-4C3C-8DA4-E1EE097BA97A}" type="datetime1">
              <a:rPr lang="zh-CN" altLang="en-US" smtClean="0"/>
              <a:t>2024/3/11</a:t>
            </a:fld>
            <a:endParaRPr lang="zh-CN" altLang="en-US"/>
          </a:p>
        </p:txBody>
      </p:sp>
      <p:sp>
        <p:nvSpPr>
          <p:cNvPr id="7" name="页脚占位符 6"/>
          <p:cNvSpPr>
            <a:spLocks noGrp="1"/>
          </p:cNvSpPr>
          <p:nvPr>
            <p:ph type="ftr" sz="quarter" idx="37"/>
          </p:nvPr>
        </p:nvSpPr>
        <p:spPr/>
        <p:txBody>
          <a:bodyPr/>
          <a:lstStyle/>
          <a:p>
            <a:r>
              <a:rPr lang="en-US"/>
              <a:t>kwm.com</a:t>
            </a:r>
            <a:endParaRPr lang="en-US" dirty="0"/>
          </a:p>
        </p:txBody>
      </p:sp>
      <p:sp>
        <p:nvSpPr>
          <p:cNvPr id="10" name="灯片编号占位符 9"/>
          <p:cNvSpPr>
            <a:spLocks noGrp="1"/>
          </p:cNvSpPr>
          <p:nvPr>
            <p:ph type="sldNum" sz="quarter" idx="38"/>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斜对称图文">
    <p:spTree>
      <p:nvGrpSpPr>
        <p:cNvPr id="1" name=""/>
        <p:cNvGrpSpPr/>
        <p:nvPr/>
      </p:nvGrpSpPr>
      <p:grpSpPr>
        <a:xfrm>
          <a:off x="0" y="0"/>
          <a:ext cx="0" cy="0"/>
          <a:chOff x="0" y="0"/>
          <a:chExt cx="0" cy="0"/>
        </a:xfrm>
      </p:grpSpPr>
      <p:sp>
        <p:nvSpPr>
          <p:cNvPr id="4" name="Picture Placeholder 22"/>
          <p:cNvSpPr>
            <a:spLocks noGrp="1"/>
          </p:cNvSpPr>
          <p:nvPr>
            <p:ph type="pic" sz="quarter" idx="34" hasCustomPrompt="1"/>
          </p:nvPr>
        </p:nvSpPr>
        <p:spPr>
          <a:xfrm>
            <a:off x="0" y="0"/>
            <a:ext cx="6096000" cy="3429000"/>
          </a:xfrm>
          <a:solidFill>
            <a:schemeClr val="accent6">
              <a:lumMod val="20000"/>
              <a:lumOff val="80000"/>
            </a:schemeClr>
          </a:solidFill>
        </p:spPr>
        <p:txBody>
          <a:bodyPr vert="horz" lIns="0" tIns="0" rIns="0" bIns="0" rtlCol="0">
            <a:noAutofit/>
          </a:bodyPr>
          <a:lstStyle>
            <a:lvl1pPr>
              <a:defRPr lang="en-US" altLang="zh-CN" sz="1600" dirty="0"/>
            </a:lvl1pPr>
          </a:lstStyle>
          <a:p>
            <a:pPr lvl="0"/>
            <a:r>
              <a:rPr lang="zh-CN" altLang="en-US" dirty="0"/>
              <a:t>点击下方按钮插入图片</a:t>
            </a:r>
            <a:endParaRPr lang="en-US" altLang="zh-CN" dirty="0"/>
          </a:p>
        </p:txBody>
      </p:sp>
      <p:sp>
        <p:nvSpPr>
          <p:cNvPr id="5" name="Picture Placeholder 22"/>
          <p:cNvSpPr>
            <a:spLocks noGrp="1"/>
          </p:cNvSpPr>
          <p:nvPr>
            <p:ph type="pic" sz="quarter" idx="35" hasCustomPrompt="1"/>
          </p:nvPr>
        </p:nvSpPr>
        <p:spPr>
          <a:xfrm>
            <a:off x="6096000" y="3429000"/>
            <a:ext cx="6096000" cy="3429000"/>
          </a:xfrm>
          <a:solidFill>
            <a:schemeClr val="accent6">
              <a:lumMod val="20000"/>
              <a:lumOff val="80000"/>
            </a:schemeClr>
          </a:solidFill>
        </p:spPr>
        <p:txBody>
          <a:bodyPr vert="horz" lIns="0" tIns="0" rIns="0" bIns="0" rtlCol="0">
            <a:noAutofit/>
          </a:bodyPr>
          <a:lstStyle>
            <a:lvl1pPr>
              <a:defRPr lang="en-US" altLang="zh-CN" sz="1600" dirty="0"/>
            </a:lvl1pPr>
          </a:lstStyle>
          <a:p>
            <a:pPr lvl="0"/>
            <a:r>
              <a:rPr lang="zh-CN" altLang="en-US" dirty="0"/>
              <a:t>点击下方按钮插入图片</a:t>
            </a:r>
            <a:endParaRPr lang="en-US" altLang="zh-CN" dirty="0"/>
          </a:p>
        </p:txBody>
      </p:sp>
      <p:sp>
        <p:nvSpPr>
          <p:cNvPr id="6" name="Text Placeholder 8"/>
          <p:cNvSpPr>
            <a:spLocks noGrp="1"/>
          </p:cNvSpPr>
          <p:nvPr>
            <p:ph type="body" sz="quarter" idx="36" hasCustomPrompt="1"/>
          </p:nvPr>
        </p:nvSpPr>
        <p:spPr>
          <a:xfrm>
            <a:off x="6420229" y="374583"/>
            <a:ext cx="5403471" cy="2743201"/>
          </a:xfrm>
        </p:spPr>
        <p:txBody>
          <a:bodyPr>
            <a:noAutofit/>
          </a:bodyPr>
          <a:lstStyle>
            <a:lvl1pPr>
              <a:defRPr sz="2400" baseline="0">
                <a:latin typeface="Trebuchet MS" panose="020B0603020202020204" pitchFamily="34" charset="0"/>
                <a:ea typeface="微软雅黑" panose="020B0503020204020204" pitchFamily="34" charset="-122"/>
              </a:defRPr>
            </a:lvl1pPr>
            <a:lvl2pPr>
              <a:defRPr sz="2400" baseline="0"/>
            </a:lvl2pPr>
            <a:lvl3pPr>
              <a:defRPr sz="2400" baseline="0"/>
            </a:lvl3pPr>
            <a:lvl4pPr>
              <a:defRPr sz="2400" baseline="0"/>
            </a:lvl4pPr>
            <a:lvl5pPr>
              <a:defRPr sz="2400" baseline="0"/>
            </a:lvl5pPr>
          </a:lstStyle>
          <a:p>
            <a:pPr lvl="0"/>
            <a:r>
              <a:rPr lang="zh-CN" altLang="en-US" dirty="0"/>
              <a:t>说明文字</a:t>
            </a:r>
            <a:endParaRPr lang="en-US" altLang="zh-CN" dirty="0"/>
          </a:p>
        </p:txBody>
      </p:sp>
      <p:sp>
        <p:nvSpPr>
          <p:cNvPr id="7" name="Text Placeholder 8"/>
          <p:cNvSpPr>
            <a:spLocks noGrp="1"/>
          </p:cNvSpPr>
          <p:nvPr>
            <p:ph type="body" sz="quarter" idx="37" hasCustomPrompt="1"/>
          </p:nvPr>
        </p:nvSpPr>
        <p:spPr>
          <a:xfrm>
            <a:off x="360440" y="3920977"/>
            <a:ext cx="5375121" cy="2208362"/>
          </a:xfrm>
        </p:spPr>
        <p:txBody>
          <a:bodyPr>
            <a:noAutofit/>
          </a:bodyPr>
          <a:lstStyle>
            <a:lvl1pPr>
              <a:defRPr sz="2400" baseline="0">
                <a:latin typeface="Trebuchet MS" panose="020B0603020202020204" pitchFamily="34" charset="0"/>
                <a:ea typeface="微软雅黑" panose="020B0503020204020204" pitchFamily="34" charset="-122"/>
              </a:defRPr>
            </a:lvl1pPr>
            <a:lvl2pPr>
              <a:defRPr sz="2400" baseline="0"/>
            </a:lvl2pPr>
            <a:lvl3pPr>
              <a:defRPr sz="2400" baseline="0"/>
            </a:lvl3pPr>
            <a:lvl4pPr>
              <a:defRPr sz="2400" baseline="0"/>
            </a:lvl4pPr>
            <a:lvl5pPr>
              <a:defRPr sz="2400" baseline="0"/>
            </a:lvl5pPr>
          </a:lstStyle>
          <a:p>
            <a:pPr lvl="0"/>
            <a:r>
              <a:rPr lang="zh-CN" altLang="en-US" dirty="0"/>
              <a:t>说明文字</a:t>
            </a:r>
            <a:endParaRPr lang="en-US" altLang="zh-CN" dirty="0"/>
          </a:p>
        </p:txBody>
      </p:sp>
      <p:sp>
        <p:nvSpPr>
          <p:cNvPr id="8" name="日期占位符 7"/>
          <p:cNvSpPr>
            <a:spLocks noGrp="1"/>
          </p:cNvSpPr>
          <p:nvPr>
            <p:ph type="dt" sz="half" idx="38"/>
          </p:nvPr>
        </p:nvSpPr>
        <p:spPr/>
        <p:txBody>
          <a:bodyPr/>
          <a:lstStyle/>
          <a:p>
            <a:fld id="{FF0C84C4-29E6-481F-892B-3B46E618B1A3}" type="datetime1">
              <a:rPr lang="zh-CN" altLang="en-US" smtClean="0"/>
              <a:t>2024/3/11</a:t>
            </a:fld>
            <a:endParaRPr lang="zh-CN" altLang="en-US"/>
          </a:p>
        </p:txBody>
      </p:sp>
      <p:sp>
        <p:nvSpPr>
          <p:cNvPr id="10" name="页脚占位符 9"/>
          <p:cNvSpPr>
            <a:spLocks noGrp="1"/>
          </p:cNvSpPr>
          <p:nvPr>
            <p:ph type="ftr" sz="quarter" idx="39"/>
          </p:nvPr>
        </p:nvSpPr>
        <p:spPr/>
        <p:txBody>
          <a:bodyPr/>
          <a:lstStyle/>
          <a:p>
            <a:r>
              <a:rPr lang="en-US"/>
              <a:t>kwm.com</a:t>
            </a:r>
            <a:endParaRPr lang="en-US" dirty="0"/>
          </a:p>
        </p:txBody>
      </p:sp>
      <p:sp>
        <p:nvSpPr>
          <p:cNvPr id="12" name="灯片编号占位符 11"/>
          <p:cNvSpPr>
            <a:spLocks noGrp="1"/>
          </p:cNvSpPr>
          <p:nvPr>
            <p:ph type="sldNum" sz="quarter" idx="40"/>
          </p:nvPr>
        </p:nvSpPr>
        <p:spPr/>
        <p:txBody>
          <a:bodyPr/>
          <a:lstStyle/>
          <a:p>
            <a:fld id="{4A2DC1BA-163F-3043-A1E4-C549CF365773}" type="slidenum">
              <a:rPr lang="en-US" smtClean="0"/>
              <a:t>‹#›</a:t>
            </a:fld>
            <a:endParaRPr lang="en-US" dirty="0"/>
          </a:p>
        </p:txBody>
      </p:sp>
      <p:sp>
        <p:nvSpPr>
          <p:cNvPr id="13" name="矩形 12"/>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上文下图">
    <p:spTree>
      <p:nvGrpSpPr>
        <p:cNvPr id="1" name=""/>
        <p:cNvGrpSpPr/>
        <p:nvPr/>
      </p:nvGrpSpPr>
      <p:grpSpPr>
        <a:xfrm>
          <a:off x="0" y="0"/>
          <a:ext cx="0" cy="0"/>
          <a:chOff x="0" y="0"/>
          <a:chExt cx="0" cy="0"/>
        </a:xfrm>
      </p:grpSpPr>
      <p:sp>
        <p:nvSpPr>
          <p:cNvPr id="4" name="Text Placeholder 8"/>
          <p:cNvSpPr>
            <a:spLocks noGrp="1"/>
          </p:cNvSpPr>
          <p:nvPr>
            <p:ph type="body" sz="quarter" idx="36" hasCustomPrompt="1"/>
          </p:nvPr>
        </p:nvSpPr>
        <p:spPr>
          <a:xfrm>
            <a:off x="337739" y="280408"/>
            <a:ext cx="11490725" cy="2743201"/>
          </a:xfrm>
        </p:spPr>
        <p:txBody>
          <a:bodyPr>
            <a:noAutofit/>
          </a:bodyPr>
          <a:lstStyle>
            <a:lvl1pPr>
              <a:defRPr sz="3000" baseline="0">
                <a:latin typeface="Trebuchet MS" panose="020B0603020202020204" pitchFamily="34" charset="0"/>
                <a:ea typeface="微软雅黑" panose="020B0503020204020204" pitchFamily="34" charset="-122"/>
              </a:defRPr>
            </a:lvl1pPr>
            <a:lvl2pPr>
              <a:defRPr sz="3000" baseline="0"/>
            </a:lvl2pPr>
            <a:lvl3pPr>
              <a:defRPr sz="3000" baseline="0"/>
            </a:lvl3pPr>
            <a:lvl4pPr>
              <a:defRPr sz="3000" baseline="0"/>
            </a:lvl4pPr>
            <a:lvl5pPr>
              <a:defRPr sz="3000" baseline="0"/>
            </a:lvl5pPr>
          </a:lstStyle>
          <a:p>
            <a:pPr lvl="0"/>
            <a:r>
              <a:rPr lang="zh-CN" altLang="en-US" dirty="0"/>
              <a:t>说明文字</a:t>
            </a:r>
            <a:endParaRPr lang="en-US" altLang="zh-CN" dirty="0"/>
          </a:p>
        </p:txBody>
      </p:sp>
      <p:sp>
        <p:nvSpPr>
          <p:cNvPr id="5" name="Picture Placeholder 22"/>
          <p:cNvSpPr>
            <a:spLocks noGrp="1"/>
          </p:cNvSpPr>
          <p:nvPr>
            <p:ph type="pic" sz="quarter" idx="34" hasCustomPrompt="1"/>
          </p:nvPr>
        </p:nvSpPr>
        <p:spPr>
          <a:xfrm>
            <a:off x="0" y="3429000"/>
            <a:ext cx="12192000" cy="3429000"/>
          </a:xfrm>
          <a:solidFill>
            <a:schemeClr val="accent6">
              <a:lumMod val="20000"/>
              <a:lumOff val="80000"/>
            </a:schemeClr>
          </a:solidFill>
        </p:spPr>
        <p:txBody>
          <a:bodyPr vert="horz" lIns="0" tIns="0" rIns="0" bIns="0" rtlCol="0">
            <a:noAutofit/>
          </a:bodyPr>
          <a:lstStyle>
            <a:lvl1pPr>
              <a:defRPr lang="en-US" altLang="zh-CN" sz="1600" dirty="0"/>
            </a:lvl1pPr>
          </a:lstStyle>
          <a:p>
            <a:pPr lvl="0"/>
            <a:r>
              <a:rPr lang="zh-CN" altLang="en-US" dirty="0"/>
              <a:t>点击下方按钮插入图片</a:t>
            </a:r>
            <a:endParaRPr lang="en-US" altLang="zh-CN" dirty="0"/>
          </a:p>
        </p:txBody>
      </p:sp>
      <p:sp>
        <p:nvSpPr>
          <p:cNvPr id="6" name="日期占位符 5"/>
          <p:cNvSpPr>
            <a:spLocks noGrp="1"/>
          </p:cNvSpPr>
          <p:nvPr>
            <p:ph type="dt" sz="half" idx="37"/>
          </p:nvPr>
        </p:nvSpPr>
        <p:spPr/>
        <p:txBody>
          <a:bodyPr/>
          <a:lstStyle/>
          <a:p>
            <a:fld id="{18CFD9A8-B55E-4FF7-BEDC-777C870A8A21}" type="datetime1">
              <a:rPr lang="zh-CN" altLang="en-US" smtClean="0"/>
              <a:t>2024/3/11</a:t>
            </a:fld>
            <a:endParaRPr lang="zh-CN" altLang="en-US"/>
          </a:p>
        </p:txBody>
      </p:sp>
      <p:sp>
        <p:nvSpPr>
          <p:cNvPr id="8" name="页脚占位符 7"/>
          <p:cNvSpPr>
            <a:spLocks noGrp="1"/>
          </p:cNvSpPr>
          <p:nvPr>
            <p:ph type="ftr" sz="quarter" idx="38"/>
          </p:nvPr>
        </p:nvSpPr>
        <p:spPr/>
        <p:txBody>
          <a:bodyPr/>
          <a:lstStyle/>
          <a:p>
            <a:r>
              <a:rPr lang="en-US"/>
              <a:t>kwm.com</a:t>
            </a:r>
            <a:endParaRPr lang="en-US" dirty="0"/>
          </a:p>
        </p:txBody>
      </p:sp>
      <p:sp>
        <p:nvSpPr>
          <p:cNvPr id="10" name="灯片编号占位符 9"/>
          <p:cNvSpPr>
            <a:spLocks noGrp="1"/>
          </p:cNvSpPr>
          <p:nvPr>
            <p:ph type="sldNum" sz="quarter" idx="39"/>
          </p:nvPr>
        </p:nvSpPr>
        <p:spPr/>
        <p:txBody>
          <a:bodyPr/>
          <a:lstStyle/>
          <a:p>
            <a:fld id="{4A2DC1BA-163F-3043-A1E4-C549CF365773}" type="slidenum">
              <a:rPr lang="en-US" smtClean="0"/>
              <a:t>‹#›</a:t>
            </a:fld>
            <a:endParaRPr lang="en-US" dirty="0"/>
          </a:p>
        </p:txBody>
      </p:sp>
      <p:sp>
        <p:nvSpPr>
          <p:cNvPr id="11" name="矩形 10"/>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上图 下文">
    <p:bg>
      <p:bgPr>
        <a:solidFill>
          <a:schemeClr val="bg1"/>
        </a:solidFill>
        <a:effectLst/>
      </p:bgPr>
    </p:bg>
    <p:spTree>
      <p:nvGrpSpPr>
        <p:cNvPr id="1" name=""/>
        <p:cNvGrpSpPr/>
        <p:nvPr/>
      </p:nvGrpSpPr>
      <p:grpSpPr>
        <a:xfrm>
          <a:off x="0" y="0"/>
          <a:ext cx="0" cy="0"/>
          <a:chOff x="0" y="0"/>
          <a:chExt cx="0" cy="0"/>
        </a:xfrm>
      </p:grpSpPr>
      <p:sp>
        <p:nvSpPr>
          <p:cNvPr id="8" name="Picture Placeholder 22"/>
          <p:cNvSpPr>
            <a:spLocks noGrp="1"/>
          </p:cNvSpPr>
          <p:nvPr>
            <p:ph type="pic" sz="quarter" idx="35" hasCustomPrompt="1"/>
          </p:nvPr>
        </p:nvSpPr>
        <p:spPr>
          <a:xfrm>
            <a:off x="0" y="0"/>
            <a:ext cx="12192000" cy="3429000"/>
          </a:xfrm>
          <a:solidFill>
            <a:schemeClr val="accent6">
              <a:lumMod val="20000"/>
              <a:lumOff val="80000"/>
            </a:schemeClr>
          </a:solidFill>
        </p:spPr>
        <p:txBody>
          <a:bodyPr vert="horz" lIns="0" tIns="0" rIns="0" bIns="0" rtlCol="0">
            <a:noAutofit/>
          </a:bodyPr>
          <a:lstStyle>
            <a:lvl1pPr>
              <a:defRPr lang="en-US" sz="1600" dirty="0"/>
            </a:lvl1pPr>
          </a:lstStyle>
          <a:p>
            <a:pPr lvl="0"/>
            <a:r>
              <a:rPr lang="zh-CN" altLang="en-US" dirty="0"/>
              <a:t>点击下方按钮添加图片</a:t>
            </a:r>
            <a:endParaRPr lang="en-US" dirty="0"/>
          </a:p>
        </p:txBody>
      </p:sp>
      <p:sp>
        <p:nvSpPr>
          <p:cNvPr id="12" name="Text Placeholder 8"/>
          <p:cNvSpPr>
            <a:spLocks noGrp="1"/>
          </p:cNvSpPr>
          <p:nvPr>
            <p:ph type="body" sz="quarter" idx="37" hasCustomPrompt="1"/>
          </p:nvPr>
        </p:nvSpPr>
        <p:spPr>
          <a:xfrm>
            <a:off x="347024" y="3752023"/>
            <a:ext cx="5342502" cy="2191578"/>
          </a:xfrm>
        </p:spPr>
        <p:txBody>
          <a:bodyPr>
            <a:noAutofit/>
          </a:bodyPr>
          <a:lstStyle>
            <a:lvl1pPr>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3000" baseline="0"/>
            </a:lvl4pPr>
            <a:lvl5pPr>
              <a:defRPr sz="3000" baseline="0"/>
            </a:lvl5pPr>
          </a:lstStyle>
          <a:p>
            <a:pPr lvl="0"/>
            <a:r>
              <a:rPr lang="zh-CN" altLang="en-US" dirty="0"/>
              <a:t>说明文字</a:t>
            </a:r>
            <a:endParaRPr lang="en-US" altLang="zh-CN" dirty="0"/>
          </a:p>
        </p:txBody>
      </p:sp>
      <p:sp>
        <p:nvSpPr>
          <p:cNvPr id="13" name="Text Placeholder 8"/>
          <p:cNvSpPr>
            <a:spLocks noGrp="1"/>
          </p:cNvSpPr>
          <p:nvPr>
            <p:ph type="body" sz="quarter" idx="38" hasCustomPrompt="1"/>
          </p:nvPr>
        </p:nvSpPr>
        <p:spPr>
          <a:xfrm>
            <a:off x="6154644" y="3752023"/>
            <a:ext cx="5660059" cy="2191578"/>
          </a:xfrm>
        </p:spPr>
        <p:txBody>
          <a:bodyPr>
            <a:noAutofit/>
          </a:bodyPr>
          <a:lstStyle>
            <a:lvl1pPr>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3000" baseline="0"/>
            </a:lvl4pPr>
            <a:lvl5pPr>
              <a:defRPr sz="3000" baseline="0"/>
            </a:lvl5pPr>
          </a:lstStyle>
          <a:p>
            <a:pPr lvl="0"/>
            <a:r>
              <a:rPr lang="zh-CN" altLang="en-US" dirty="0"/>
              <a:t>说明文字</a:t>
            </a:r>
            <a:endParaRPr lang="en-US" altLang="zh-CN" dirty="0"/>
          </a:p>
        </p:txBody>
      </p:sp>
      <p:cxnSp>
        <p:nvCxnSpPr>
          <p:cNvPr id="15" name="Straight Connector 14"/>
          <p:cNvCxnSpPr/>
          <p:nvPr userDrawn="1"/>
        </p:nvCxnSpPr>
        <p:spPr>
          <a:xfrm>
            <a:off x="5922084" y="3752023"/>
            <a:ext cx="0" cy="21915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39"/>
          </p:nvPr>
        </p:nvSpPr>
        <p:spPr/>
        <p:txBody>
          <a:bodyPr/>
          <a:lstStyle/>
          <a:p>
            <a:fld id="{D2F76200-D180-46F1-8BFE-483ABB520F09}" type="datetime1">
              <a:rPr lang="zh-CN" altLang="en-US" smtClean="0"/>
              <a:t>2024/3/11</a:t>
            </a:fld>
            <a:endParaRPr lang="zh-CN" altLang="en-US"/>
          </a:p>
        </p:txBody>
      </p:sp>
      <p:sp>
        <p:nvSpPr>
          <p:cNvPr id="5" name="页脚占位符 4"/>
          <p:cNvSpPr>
            <a:spLocks noGrp="1"/>
          </p:cNvSpPr>
          <p:nvPr>
            <p:ph type="ftr" sz="quarter" idx="40"/>
          </p:nvPr>
        </p:nvSpPr>
        <p:spPr/>
        <p:txBody>
          <a:bodyPr/>
          <a:lstStyle/>
          <a:p>
            <a:r>
              <a:rPr lang="en-US"/>
              <a:t>kwm.com</a:t>
            </a:r>
            <a:endParaRPr lang="en-US" dirty="0"/>
          </a:p>
        </p:txBody>
      </p:sp>
      <p:sp>
        <p:nvSpPr>
          <p:cNvPr id="6" name="灯片编号占位符 5"/>
          <p:cNvSpPr>
            <a:spLocks noGrp="1"/>
          </p:cNvSpPr>
          <p:nvPr>
            <p:ph type="sldNum" sz="quarter" idx="41"/>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章节标题 带编号 左侧带图">
    <p:bg>
      <p:bgPr>
        <a:solidFill>
          <a:schemeClr val="bg1"/>
        </a:solidFill>
        <a:effectLst/>
      </p:bgPr>
    </p:bg>
    <p:spTree>
      <p:nvGrpSpPr>
        <p:cNvPr id="1" name=""/>
        <p:cNvGrpSpPr/>
        <p:nvPr/>
      </p:nvGrpSpPr>
      <p:grpSpPr>
        <a:xfrm>
          <a:off x="0" y="0"/>
          <a:ext cx="0" cy="0"/>
          <a:chOff x="0" y="0"/>
          <a:chExt cx="0" cy="0"/>
        </a:xfrm>
      </p:grpSpPr>
      <p:sp>
        <p:nvSpPr>
          <p:cNvPr id="4" name="图片占位符 3"/>
          <p:cNvSpPr>
            <a:spLocks noGrp="1"/>
          </p:cNvSpPr>
          <p:nvPr>
            <p:ph type="pic" sz="quarter" idx="14" hasCustomPrompt="1"/>
          </p:nvPr>
        </p:nvSpPr>
        <p:spPr>
          <a:xfrm>
            <a:off x="0" y="0"/>
            <a:ext cx="4097338" cy="6858000"/>
          </a:xfrm>
          <a:solidFill>
            <a:schemeClr val="accent6">
              <a:lumMod val="20000"/>
              <a:lumOff val="80000"/>
            </a:schemeClr>
          </a:solidFill>
        </p:spPr>
        <p:txBody>
          <a:bodyPr vert="horz" lIns="91440" tIns="45720" rIns="91440" bIns="45720" rtlCol="0" anchor="t" anchorCtr="0">
            <a:noAutofit/>
          </a:bodyPr>
          <a:lstStyle>
            <a:lvl1pPr>
              <a:defRPr lang="en-AU" altLang="zh-CN" sz="1600" dirty="0">
                <a:latin typeface="Trebuchet MS" panose="020B0603020202020204" pitchFamily="34" charset="0"/>
              </a:defRPr>
            </a:lvl1pPr>
          </a:lstStyle>
          <a:p>
            <a:pPr lvl="0" algn="ctr"/>
            <a:r>
              <a:rPr lang="zh-CN" altLang="en-US" dirty="0"/>
              <a:t>点击下方按钮添加图片</a:t>
            </a:r>
            <a:endParaRPr lang="en-AU" altLang="zh-CN" dirty="0"/>
          </a:p>
        </p:txBody>
      </p:sp>
      <p:sp>
        <p:nvSpPr>
          <p:cNvPr id="2" name="Title 1"/>
          <p:cNvSpPr>
            <a:spLocks noGrp="1"/>
          </p:cNvSpPr>
          <p:nvPr>
            <p:ph type="title" hasCustomPrompt="1"/>
          </p:nvPr>
        </p:nvSpPr>
        <p:spPr>
          <a:xfrm>
            <a:off x="5531270" y="2589554"/>
            <a:ext cx="6283434" cy="1678892"/>
          </a:xfrm>
          <a:prstGeom prst="rect">
            <a:avLst/>
          </a:prstGeom>
        </p:spPr>
        <p:txBody>
          <a:bodyPr>
            <a:noAutofit/>
          </a:bodyPr>
          <a:lstStyle>
            <a:lvl1pPr>
              <a:defRPr sz="5000" baseline="0"/>
            </a:lvl1pPr>
          </a:lstStyle>
          <a:p>
            <a:r>
              <a:rPr lang="zh-CN" altLang="en-US" dirty="0"/>
              <a:t>章节标题</a:t>
            </a:r>
            <a:endParaRPr lang="en-US" dirty="0"/>
          </a:p>
        </p:txBody>
      </p:sp>
      <p:sp>
        <p:nvSpPr>
          <p:cNvPr id="23" name="Text Placeholder 2"/>
          <p:cNvSpPr>
            <a:spLocks noGrp="1"/>
          </p:cNvSpPr>
          <p:nvPr>
            <p:ph type="body" idx="13" hasCustomPrompt="1"/>
          </p:nvPr>
        </p:nvSpPr>
        <p:spPr>
          <a:xfrm>
            <a:off x="4253948" y="2081627"/>
            <a:ext cx="1191159" cy="1801255"/>
          </a:xfrm>
          <a:prstGeom prst="rect">
            <a:avLst/>
          </a:prstGeom>
        </p:spPr>
        <p:txBody>
          <a:bodyPr>
            <a:noAutofit/>
          </a:bodyPr>
          <a:lstStyle>
            <a:lvl1pPr marL="0" indent="0" algn="ctr">
              <a:buNone/>
              <a:defRPr sz="12000" cap="all"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9</a:t>
            </a:r>
          </a:p>
        </p:txBody>
      </p:sp>
      <p:sp>
        <p:nvSpPr>
          <p:cNvPr id="6" name="日期占位符 5"/>
          <p:cNvSpPr>
            <a:spLocks noGrp="1"/>
          </p:cNvSpPr>
          <p:nvPr>
            <p:ph type="dt" sz="half" idx="15"/>
          </p:nvPr>
        </p:nvSpPr>
        <p:spPr/>
        <p:txBody>
          <a:bodyPr/>
          <a:lstStyle/>
          <a:p>
            <a:fld id="{0E63ADAD-3B6B-4B09-B11D-0FBD936563BC}" type="datetime1">
              <a:rPr lang="zh-CN" altLang="en-US" smtClean="0"/>
              <a:t>2024/3/11</a:t>
            </a:fld>
            <a:endParaRPr lang="zh-CN" altLang="en-US"/>
          </a:p>
        </p:txBody>
      </p:sp>
      <p:sp>
        <p:nvSpPr>
          <p:cNvPr id="7" name="页脚占位符 6"/>
          <p:cNvSpPr>
            <a:spLocks noGrp="1"/>
          </p:cNvSpPr>
          <p:nvPr>
            <p:ph type="ftr" sz="quarter" idx="16"/>
          </p:nvPr>
        </p:nvSpPr>
        <p:spPr/>
        <p:txBody>
          <a:bodyPr/>
          <a:lstStyle/>
          <a:p>
            <a:r>
              <a:rPr lang="en-US"/>
              <a:t>kwm.com</a:t>
            </a:r>
            <a:endParaRPr lang="en-US" dirty="0"/>
          </a:p>
        </p:txBody>
      </p:sp>
      <p:sp>
        <p:nvSpPr>
          <p:cNvPr id="8" name="灯片编号占位符 7"/>
          <p:cNvSpPr>
            <a:spLocks noGrp="1"/>
          </p:cNvSpPr>
          <p:nvPr>
            <p:ph type="sldNum" sz="quarter" idx="17"/>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标识 图文">
    <p:bg>
      <p:bgPr>
        <a:solidFill>
          <a:schemeClr val="accent5"/>
        </a:solidFill>
        <a:effectLst/>
      </p:bgPr>
    </p:bg>
    <p:spTree>
      <p:nvGrpSpPr>
        <p:cNvPr id="1" name=""/>
        <p:cNvGrpSpPr/>
        <p:nvPr/>
      </p:nvGrpSpPr>
      <p:grpSpPr>
        <a:xfrm>
          <a:off x="0" y="0"/>
          <a:ext cx="0" cy="0"/>
          <a:chOff x="0" y="0"/>
          <a:chExt cx="0" cy="0"/>
        </a:xfrm>
      </p:grpSpPr>
      <p:sp>
        <p:nvSpPr>
          <p:cNvPr id="4" name="Rectangle 3"/>
          <p:cNvSpPr/>
          <p:nvPr userDrawn="1"/>
        </p:nvSpPr>
        <p:spPr>
          <a:xfrm flipH="1">
            <a:off x="4084169"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5" name="Picture Placeholder 22"/>
          <p:cNvSpPr>
            <a:spLocks noGrp="1"/>
          </p:cNvSpPr>
          <p:nvPr>
            <p:ph type="pic" sz="quarter" idx="35" hasCustomPrompt="1"/>
          </p:nvPr>
        </p:nvSpPr>
        <p:spPr>
          <a:xfrm>
            <a:off x="4084168" y="3429000"/>
            <a:ext cx="8107832" cy="3429000"/>
          </a:xfrm>
          <a:solidFill>
            <a:schemeClr val="accent6">
              <a:lumMod val="20000"/>
              <a:lumOff val="80000"/>
            </a:schemeClr>
          </a:solidFill>
        </p:spPr>
        <p:txBody>
          <a:bodyPr vert="horz" lIns="0" tIns="0" rIns="0" bIns="0" rtlCol="0">
            <a:noAutofit/>
          </a:bodyPr>
          <a:lstStyle>
            <a:lvl1pPr>
              <a:defRPr lang="en-US" sz="1600" dirty="0"/>
            </a:lvl1pPr>
          </a:lstStyle>
          <a:p>
            <a:pPr lvl="0"/>
            <a:r>
              <a:rPr lang="zh-CN" altLang="en-US" dirty="0"/>
              <a:t>点击下方按钮添加图片</a:t>
            </a:r>
            <a:endParaRPr lang="en-US" dirty="0"/>
          </a:p>
        </p:txBody>
      </p:sp>
      <p:sp>
        <p:nvSpPr>
          <p:cNvPr id="6" name="Text Placeholder 8"/>
          <p:cNvSpPr>
            <a:spLocks noGrp="1"/>
          </p:cNvSpPr>
          <p:nvPr>
            <p:ph type="body" sz="quarter" idx="36" hasCustomPrompt="1"/>
          </p:nvPr>
        </p:nvSpPr>
        <p:spPr>
          <a:xfrm>
            <a:off x="4273826" y="280408"/>
            <a:ext cx="7554638" cy="2900114"/>
          </a:xfrm>
        </p:spPr>
        <p:txBody>
          <a:bodyPr>
            <a:noAutofit/>
          </a:bodyPr>
          <a:lstStyle>
            <a:lvl1pPr>
              <a:defRPr sz="3000" baseline="0">
                <a:latin typeface="Trebuchet MS" panose="020B0603020202020204" pitchFamily="34" charset="0"/>
                <a:ea typeface="微软雅黑" panose="020B0503020204020204" pitchFamily="34" charset="-122"/>
              </a:defRPr>
            </a:lvl1pPr>
            <a:lvl2pPr>
              <a:defRPr sz="3000" baseline="0"/>
            </a:lvl2pPr>
            <a:lvl3pPr>
              <a:defRPr sz="3000" baseline="0"/>
            </a:lvl3pPr>
            <a:lvl4pPr>
              <a:defRPr sz="3000" baseline="0"/>
            </a:lvl4pPr>
            <a:lvl5pPr>
              <a:defRPr sz="3000" baseline="0"/>
            </a:lvl5pPr>
          </a:lstStyle>
          <a:p>
            <a:pPr lvl="0"/>
            <a:r>
              <a:rPr lang="zh-CN" altLang="en-US" dirty="0"/>
              <a:t>说明文字</a:t>
            </a:r>
            <a:endParaRPr lang="en-US" dirty="0"/>
          </a:p>
        </p:txBody>
      </p:sp>
      <p:sp>
        <p:nvSpPr>
          <p:cNvPr id="8" name="Picture Placeholder 22"/>
          <p:cNvSpPr>
            <a:spLocks noGrp="1"/>
          </p:cNvSpPr>
          <p:nvPr>
            <p:ph type="pic" sz="quarter" idx="37" hasCustomPrompt="1"/>
          </p:nvPr>
        </p:nvSpPr>
        <p:spPr>
          <a:xfrm>
            <a:off x="648382" y="1714500"/>
            <a:ext cx="2787403" cy="3429000"/>
          </a:xfrm>
          <a:noFill/>
        </p:spPr>
        <p:txBody>
          <a:bodyPr>
            <a:noAutofit/>
          </a:bodyPr>
          <a:lstStyle>
            <a:lvl1pPr>
              <a:defRPr sz="1600" baseline="0">
                <a:solidFill>
                  <a:schemeClr val="bg2"/>
                </a:solidFill>
                <a:latin typeface="Trebuchet MS" panose="020B0603020202020204" pitchFamily="34" charset="0"/>
                <a:ea typeface="微软雅黑" panose="020B0503020204020204" pitchFamily="34" charset="-122"/>
              </a:defRPr>
            </a:lvl1pPr>
          </a:lstStyle>
          <a:p>
            <a:r>
              <a:rPr lang="zh-CN" altLang="en-US" dirty="0"/>
              <a:t>点击下方按钮插入图标</a:t>
            </a:r>
            <a:endParaRPr lang="en-US" dirty="0"/>
          </a:p>
        </p:txBody>
      </p:sp>
      <p:sp>
        <p:nvSpPr>
          <p:cNvPr id="7" name="日期占位符 6"/>
          <p:cNvSpPr>
            <a:spLocks noGrp="1"/>
          </p:cNvSpPr>
          <p:nvPr>
            <p:ph type="dt" sz="half" idx="38"/>
          </p:nvPr>
        </p:nvSpPr>
        <p:spPr/>
        <p:txBody>
          <a:bodyPr/>
          <a:lstStyle/>
          <a:p>
            <a:fld id="{E11DD17F-BD60-4819-8B3D-4DC92AE7D0D6}" type="datetime1">
              <a:rPr lang="zh-CN" altLang="en-US" smtClean="0"/>
              <a:t>2024/3/11</a:t>
            </a:fld>
            <a:endParaRPr lang="zh-CN" altLang="en-US"/>
          </a:p>
        </p:txBody>
      </p:sp>
      <p:sp>
        <p:nvSpPr>
          <p:cNvPr id="11" name="页脚占位符 10"/>
          <p:cNvSpPr>
            <a:spLocks noGrp="1"/>
          </p:cNvSpPr>
          <p:nvPr>
            <p:ph type="ftr" sz="quarter" idx="39"/>
          </p:nvPr>
        </p:nvSpPr>
        <p:spPr/>
        <p:txBody>
          <a:bodyPr/>
          <a:lstStyle/>
          <a:p>
            <a:r>
              <a:rPr lang="en-US"/>
              <a:t>kwm.com</a:t>
            </a:r>
            <a:endParaRPr lang="en-US" dirty="0"/>
          </a:p>
        </p:txBody>
      </p:sp>
      <p:sp>
        <p:nvSpPr>
          <p:cNvPr id="12" name="灯片编号占位符 11"/>
          <p:cNvSpPr>
            <a:spLocks noGrp="1"/>
          </p:cNvSpPr>
          <p:nvPr>
            <p:ph type="sldNum" sz="quarter" idx="40"/>
          </p:nvPr>
        </p:nvSpPr>
        <p:spPr/>
        <p:txBody>
          <a:bodyPr/>
          <a:lstStyle/>
          <a:p>
            <a:fld id="{4A2DC1BA-163F-3043-A1E4-C549CF365773}" type="slidenum">
              <a:rPr lang="en-US" smtClean="0"/>
              <a:t>‹#›</a:t>
            </a:fld>
            <a:endParaRPr lang="en-US" dirty="0"/>
          </a:p>
        </p:txBody>
      </p:sp>
      <p:sp>
        <p:nvSpPr>
          <p:cNvPr id="13" name="矩形 12"/>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全图 文字">
    <p:bg>
      <p:bgPr>
        <a:solidFill>
          <a:schemeClr val="accent4"/>
        </a:solidFill>
        <a:effectLst/>
      </p:bgPr>
    </p:bg>
    <p:spTree>
      <p:nvGrpSpPr>
        <p:cNvPr id="1" name=""/>
        <p:cNvGrpSpPr/>
        <p:nvPr/>
      </p:nvGrpSpPr>
      <p:grpSpPr>
        <a:xfrm>
          <a:off x="0" y="0"/>
          <a:ext cx="0" cy="0"/>
          <a:chOff x="0" y="0"/>
          <a:chExt cx="0" cy="0"/>
        </a:xfrm>
      </p:grpSpPr>
      <p:sp>
        <p:nvSpPr>
          <p:cNvPr id="3" name="图片占位符 2"/>
          <p:cNvSpPr>
            <a:spLocks noGrp="1"/>
          </p:cNvSpPr>
          <p:nvPr>
            <p:ph type="pic" sz="quarter" idx="37" hasCustomPrompt="1"/>
          </p:nvPr>
        </p:nvSpPr>
        <p:spPr>
          <a:xfrm>
            <a:off x="0" y="0"/>
            <a:ext cx="12192000" cy="6858000"/>
          </a:xfrm>
          <a:solidFill>
            <a:schemeClr val="accent6">
              <a:lumMod val="20000"/>
              <a:lumOff val="80000"/>
            </a:schemeClr>
          </a:solidFill>
        </p:spPr>
        <p:txBody>
          <a:bodyPr vert="horz" lIns="0" tIns="0" rIns="0" bIns="0" rtlCol="0">
            <a:noAutofit/>
          </a:bodyPr>
          <a:lstStyle>
            <a:lvl1pPr>
              <a:defRPr lang="en-US" altLang="zh-CN" sz="1600" dirty="0"/>
            </a:lvl1pPr>
          </a:lstStyle>
          <a:p>
            <a:pPr lvl="0"/>
            <a:r>
              <a:rPr lang="zh-CN" altLang="en-US" dirty="0"/>
              <a:t>点击中心按钮添加图片</a:t>
            </a:r>
            <a:endParaRPr lang="en-US" altLang="zh-CN" dirty="0"/>
          </a:p>
        </p:txBody>
      </p:sp>
      <p:sp>
        <p:nvSpPr>
          <p:cNvPr id="9" name="Text Placeholder 8"/>
          <p:cNvSpPr>
            <a:spLocks noGrp="1"/>
          </p:cNvSpPr>
          <p:nvPr>
            <p:ph type="body" sz="quarter" idx="36" hasCustomPrompt="1"/>
          </p:nvPr>
        </p:nvSpPr>
        <p:spPr>
          <a:xfrm>
            <a:off x="347023" y="361949"/>
            <a:ext cx="4920716" cy="6127751"/>
          </a:xfrm>
          <a:solidFill>
            <a:schemeClr val="accent5"/>
          </a:solidFill>
        </p:spPr>
        <p:txBody>
          <a:bodyPr lIns="108000" tIns="108000" rIns="108000" bIns="108000">
            <a:noAutofit/>
          </a:bodyPr>
          <a:lstStyle>
            <a:lvl1pPr>
              <a:defRPr sz="30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latin typeface="Trebuchet MS" panose="020B0603020202020204" pitchFamily="34" charset="0"/>
                <a:ea typeface="微软雅黑" panose="020B0503020204020204" pitchFamily="34" charset="-122"/>
              </a:defRPr>
            </a:lvl2pPr>
            <a:lvl3pPr>
              <a:defRPr sz="3000" baseline="0">
                <a:solidFill>
                  <a:schemeClr val="bg2"/>
                </a:solidFill>
                <a:latin typeface="Trebuchet MS" panose="020B0603020202020204" pitchFamily="34" charset="0"/>
                <a:ea typeface="微软雅黑" panose="020B0503020204020204" pitchFamily="34" charset="-122"/>
              </a:defRPr>
            </a:lvl3pPr>
            <a:lvl4pPr>
              <a:defRPr sz="3000" baseline="0">
                <a:solidFill>
                  <a:schemeClr val="bg2"/>
                </a:solidFill>
                <a:latin typeface="Trebuchet MS" panose="020B0603020202020204" pitchFamily="34" charset="0"/>
                <a:ea typeface="微软雅黑" panose="020B0503020204020204" pitchFamily="34" charset="-122"/>
              </a:defRPr>
            </a:lvl4pPr>
            <a:lvl5pPr>
              <a:defRPr sz="3000" baseline="0">
                <a:solidFill>
                  <a:schemeClr val="bg2"/>
                </a:solidFill>
                <a:latin typeface="Trebuchet MS" panose="020B0603020202020204" pitchFamily="34" charset="0"/>
                <a:ea typeface="微软雅黑" panose="020B0503020204020204" pitchFamily="34"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日期占位符 4"/>
          <p:cNvSpPr>
            <a:spLocks noGrp="1"/>
          </p:cNvSpPr>
          <p:nvPr>
            <p:ph type="dt" sz="half" idx="38"/>
          </p:nvPr>
        </p:nvSpPr>
        <p:spPr/>
        <p:txBody>
          <a:bodyPr/>
          <a:lstStyle/>
          <a:p>
            <a:fld id="{1C9C30D6-B063-45C4-86FF-AA7636B70CBF}" type="datetime1">
              <a:rPr lang="zh-CN" altLang="en-US" smtClean="0"/>
              <a:t>2024/3/11</a:t>
            </a:fld>
            <a:endParaRPr lang="zh-CN" altLang="en-US"/>
          </a:p>
        </p:txBody>
      </p:sp>
      <p:sp>
        <p:nvSpPr>
          <p:cNvPr id="7" name="页脚占位符 6"/>
          <p:cNvSpPr>
            <a:spLocks noGrp="1"/>
          </p:cNvSpPr>
          <p:nvPr>
            <p:ph type="ftr" sz="quarter" idx="39"/>
          </p:nvPr>
        </p:nvSpPr>
        <p:spPr/>
        <p:txBody>
          <a:bodyPr/>
          <a:lstStyle/>
          <a:p>
            <a:r>
              <a:rPr lang="en-US"/>
              <a:t>kwm.com</a:t>
            </a:r>
            <a:endParaRPr lang="en-US" dirty="0"/>
          </a:p>
        </p:txBody>
      </p:sp>
      <p:sp>
        <p:nvSpPr>
          <p:cNvPr id="10" name="灯片编号占位符 9"/>
          <p:cNvSpPr>
            <a:spLocks noGrp="1"/>
          </p:cNvSpPr>
          <p:nvPr>
            <p:ph type="sldNum" sz="quarter" idx="40"/>
          </p:nvPr>
        </p:nvSpPr>
        <p:spPr/>
        <p:txBody>
          <a:bodyPr/>
          <a:lstStyle/>
          <a:p>
            <a:fld id="{4A2DC1BA-163F-3043-A1E4-C549CF365773}" type="slidenum">
              <a:rPr lang="en-US" smtClean="0"/>
              <a:t>‹#›</a:t>
            </a:fld>
            <a:endParaRPr lang="en-US" dirty="0"/>
          </a:p>
        </p:txBody>
      </p:sp>
      <p:sp>
        <p:nvSpPr>
          <p:cNvPr id="11" name="矩形 10"/>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大号文字行">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47023" y="909386"/>
            <a:ext cx="11482188" cy="5022936"/>
          </a:xfrm>
          <a:prstGeom prst="rect">
            <a:avLst/>
          </a:prstGeom>
        </p:spPr>
        <p:txBody>
          <a:bodyPr>
            <a:noAutofit/>
          </a:bodyPr>
          <a:lstStyle>
            <a:lvl1pPr>
              <a:lnSpc>
                <a:spcPct val="150000"/>
              </a:lnSpc>
              <a:defRPr sz="5000" cap="none" baseline="0">
                <a:latin typeface="Trebuchet MS" panose="020B0603020202020204" pitchFamily="34" charset="0"/>
                <a:ea typeface="微软雅黑" panose="020B0503020204020204" pitchFamily="34" charset="-122"/>
              </a:defRPr>
            </a:lvl1pPr>
          </a:lstStyle>
          <a:p>
            <a:r>
              <a:rPr lang="zh-CN" altLang="en-US" dirty="0"/>
              <a:t>主题句或重要文字</a:t>
            </a:r>
            <a:endParaRPr lang="en-US" dirty="0"/>
          </a:p>
        </p:txBody>
      </p:sp>
      <p:cxnSp>
        <p:nvCxnSpPr>
          <p:cNvPr id="8" name="Straight Connector 7"/>
          <p:cNvCxnSpPr/>
          <p:nvPr userDrawn="1"/>
        </p:nvCxnSpPr>
        <p:spPr>
          <a:xfrm>
            <a:off x="347023" y="909386"/>
            <a:ext cx="114821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47023" y="5932323"/>
            <a:ext cx="114821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10"/>
          </p:nvPr>
        </p:nvSpPr>
        <p:spPr/>
        <p:txBody>
          <a:bodyPr/>
          <a:lstStyle/>
          <a:p>
            <a:fld id="{3B08A25B-8371-41D9-924A-5B4C397001EF}" type="datetime1">
              <a:rPr lang="zh-CN" altLang="en-US" smtClean="0"/>
              <a:t>2024/3/11</a:t>
            </a:fld>
            <a:endParaRPr lang="zh-CN" altLang="en-US"/>
          </a:p>
        </p:txBody>
      </p:sp>
      <p:sp>
        <p:nvSpPr>
          <p:cNvPr id="5" name="页脚占位符 4"/>
          <p:cNvSpPr>
            <a:spLocks noGrp="1"/>
          </p:cNvSpPr>
          <p:nvPr>
            <p:ph type="ftr" sz="quarter" idx="11"/>
          </p:nvPr>
        </p:nvSpPr>
        <p:spPr/>
        <p:txBody>
          <a:bodyPr/>
          <a:lstStyle/>
          <a:p>
            <a:r>
              <a:rPr lang="en-US"/>
              <a:t>kwm.com</a:t>
            </a:r>
            <a:endParaRPr lang="en-US" dirty="0"/>
          </a:p>
        </p:txBody>
      </p:sp>
      <p:sp>
        <p:nvSpPr>
          <p:cNvPr id="6" name="灯片编号占位符 5"/>
          <p:cNvSpPr>
            <a:spLocks noGrp="1"/>
          </p:cNvSpPr>
          <p:nvPr>
            <p:ph type="sldNum" sz="quarter" idx="12"/>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内容 3列 小标题">
    <p:bg>
      <p:bgPr>
        <a:solidFill>
          <a:schemeClr val="bg1"/>
        </a:solidFill>
        <a:effectLst/>
      </p:bgPr>
    </p:bg>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338109" y="2284272"/>
            <a:ext cx="3376534" cy="3844925"/>
          </a:xfrm>
          <a:prstGeom prst="rect">
            <a:avLst/>
          </a:prstGeom>
        </p:spPr>
        <p:txBody>
          <a:bodyPr lIns="91440" tIns="45720" rIns="91440" bIns="45720" anchor="t">
            <a:noAutofit/>
          </a:bodyPr>
          <a:lstStyle>
            <a:lvl1pPr marL="0" indent="0">
              <a:lnSpc>
                <a:spcPct val="100000"/>
              </a:lnSpc>
              <a:buNone/>
              <a:defRPr sz="2000" cap="none" spc="0" baseline="0">
                <a:solidFill>
                  <a:schemeClr val="tx1"/>
                </a:solidFill>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14" name="Text Placeholder 8"/>
          <p:cNvSpPr>
            <a:spLocks noGrp="1"/>
          </p:cNvSpPr>
          <p:nvPr>
            <p:ph type="body" sz="quarter" idx="14" hasCustomPrompt="1"/>
          </p:nvPr>
        </p:nvSpPr>
        <p:spPr>
          <a:xfrm>
            <a:off x="4416477" y="2280653"/>
            <a:ext cx="3391525" cy="3848684"/>
          </a:xfrm>
          <a:prstGeom prst="rect">
            <a:avLst/>
          </a:prstGeom>
        </p:spPr>
        <p:txBody>
          <a:bodyPr lIns="91440" tIns="45720" rIns="91440" bIns="45720" anchor="t">
            <a:noAutofit/>
          </a:bodyPr>
          <a:lstStyle>
            <a:lvl1pPr marL="0" indent="0">
              <a:lnSpc>
                <a:spcPct val="100000"/>
              </a:lnSpc>
              <a:buNone/>
              <a:defRPr sz="2000" cap="none" spc="0" baseline="0">
                <a:solidFill>
                  <a:schemeClr val="tx1"/>
                </a:solidFill>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15" name="Text Placeholder 8"/>
          <p:cNvSpPr>
            <a:spLocks noGrp="1"/>
          </p:cNvSpPr>
          <p:nvPr>
            <p:ph type="body" sz="quarter" idx="15" hasCustomPrompt="1"/>
          </p:nvPr>
        </p:nvSpPr>
        <p:spPr>
          <a:xfrm>
            <a:off x="8444985" y="2280652"/>
            <a:ext cx="3387894" cy="3848685"/>
          </a:xfrm>
          <a:prstGeom prst="rect">
            <a:avLst/>
          </a:prstGeom>
        </p:spPr>
        <p:txBody>
          <a:bodyPr lIns="91440" tIns="45720" rIns="91440" bIns="45720" anchor="t">
            <a:noAutofit/>
          </a:bodyPr>
          <a:lstStyle>
            <a:lvl1pPr marL="0" indent="0">
              <a:lnSpc>
                <a:spcPct val="100000"/>
              </a:lnSpc>
              <a:buNone/>
              <a:defRPr sz="2000" cap="none" spc="0" baseline="0">
                <a:solidFill>
                  <a:schemeClr val="tx1"/>
                </a:solidFill>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cxnSp>
        <p:nvCxnSpPr>
          <p:cNvPr id="18" name="Straight Connector 17"/>
          <p:cNvCxnSpPr/>
          <p:nvPr userDrawn="1"/>
        </p:nvCxnSpPr>
        <p:spPr>
          <a:xfrm>
            <a:off x="8142657" y="1876102"/>
            <a:ext cx="0" cy="41113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060514" y="1876102"/>
            <a:ext cx="0" cy="41113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39" hasCustomPrompt="1"/>
          </p:nvPr>
        </p:nvSpPr>
        <p:spPr>
          <a:xfrm>
            <a:off x="4413280" y="1462088"/>
            <a:ext cx="3376612" cy="671512"/>
          </a:xfrm>
          <a:prstGeom prst="rect">
            <a:avLst/>
          </a:prstGeom>
          <a:solidFill>
            <a:schemeClr val="accent1"/>
          </a:solidFill>
        </p:spPr>
        <p:txBody>
          <a:bodyPr lIns="91440" tIns="45720" rIns="91440" bIns="45720" anchor="ctr" anchorCtr="0"/>
          <a:lstStyle>
            <a:lvl1pPr>
              <a:defRPr sz="2200" cap="all" spc="500" baseline="0">
                <a:solidFill>
                  <a:schemeClr val="bg1"/>
                </a:solidFill>
                <a:latin typeface="Trebuchet MS" panose="020B0603020202020204" pitchFamily="34" charset="0"/>
                <a:ea typeface="微软雅黑" panose="020B0503020204020204" pitchFamily="34" charset="-122"/>
              </a:defRPr>
            </a:lvl1pPr>
          </a:lstStyle>
          <a:p>
            <a:pPr lvl="0"/>
            <a:r>
              <a:rPr lang="zh-CN" altLang="en-US" dirty="0"/>
              <a:t>小标题</a:t>
            </a:r>
            <a:endParaRPr lang="en-US" altLang="zh-CN" dirty="0"/>
          </a:p>
        </p:txBody>
      </p:sp>
      <p:sp>
        <p:nvSpPr>
          <p:cNvPr id="21" name="Text Placeholder 2"/>
          <p:cNvSpPr>
            <a:spLocks noGrp="1"/>
          </p:cNvSpPr>
          <p:nvPr>
            <p:ph type="body" sz="quarter" idx="40" hasCustomPrompt="1"/>
          </p:nvPr>
        </p:nvSpPr>
        <p:spPr>
          <a:xfrm>
            <a:off x="8438091" y="1462088"/>
            <a:ext cx="3376612" cy="671512"/>
          </a:xfrm>
          <a:prstGeom prst="rect">
            <a:avLst/>
          </a:prstGeom>
          <a:solidFill>
            <a:schemeClr val="accent1"/>
          </a:solidFill>
        </p:spPr>
        <p:txBody>
          <a:bodyPr lIns="91440" tIns="45720" rIns="91440" bIns="45720" anchor="ctr" anchorCtr="0"/>
          <a:lstStyle>
            <a:lvl1pPr>
              <a:defRPr sz="2200" cap="all" spc="500" baseline="0">
                <a:solidFill>
                  <a:schemeClr val="bg1"/>
                </a:solidFill>
                <a:latin typeface="Trebuchet MS" panose="020B0603020202020204" pitchFamily="34" charset="0"/>
                <a:ea typeface="微软雅黑" panose="020B0503020204020204" pitchFamily="34" charset="-122"/>
              </a:defRPr>
            </a:lvl1pPr>
          </a:lstStyle>
          <a:p>
            <a:pPr lvl="0"/>
            <a:r>
              <a:rPr lang="zh-CN" altLang="en-US" dirty="0"/>
              <a:t>小标题</a:t>
            </a:r>
            <a:endParaRPr lang="en-US" altLang="zh-CN" dirty="0"/>
          </a:p>
        </p:txBody>
      </p:sp>
      <p:sp>
        <p:nvSpPr>
          <p:cNvPr id="17" name="Text Placeholder 2"/>
          <p:cNvSpPr>
            <a:spLocks noGrp="1"/>
          </p:cNvSpPr>
          <p:nvPr>
            <p:ph type="body" sz="quarter" idx="41" hasCustomPrompt="1"/>
          </p:nvPr>
        </p:nvSpPr>
        <p:spPr>
          <a:xfrm>
            <a:off x="327940" y="1462088"/>
            <a:ext cx="3376612" cy="671512"/>
          </a:xfrm>
          <a:prstGeom prst="rect">
            <a:avLst/>
          </a:prstGeom>
          <a:solidFill>
            <a:schemeClr val="accent1"/>
          </a:solidFill>
        </p:spPr>
        <p:txBody>
          <a:bodyPr lIns="91440" tIns="45720" rIns="91440" bIns="45720" anchor="ctr" anchorCtr="0"/>
          <a:lstStyle>
            <a:lvl1pPr>
              <a:defRPr sz="2200" cap="all" spc="500" baseline="0">
                <a:solidFill>
                  <a:schemeClr val="bg1"/>
                </a:solidFill>
                <a:latin typeface="Trebuchet MS" panose="020B0603020202020204" pitchFamily="34" charset="0"/>
                <a:ea typeface="微软雅黑" panose="020B0503020204020204" pitchFamily="34" charset="-122"/>
              </a:defRPr>
            </a:lvl1pPr>
          </a:lstStyle>
          <a:p>
            <a:pPr lvl="0"/>
            <a:r>
              <a:rPr lang="zh-CN" altLang="en-US" dirty="0"/>
              <a:t>小标题</a:t>
            </a:r>
            <a:endParaRPr lang="en-US" altLang="zh-CN" dirty="0"/>
          </a:p>
        </p:txBody>
      </p:sp>
      <p:sp>
        <p:nvSpPr>
          <p:cNvPr id="6" name="日期占位符 5"/>
          <p:cNvSpPr>
            <a:spLocks noGrp="1"/>
          </p:cNvSpPr>
          <p:nvPr>
            <p:ph type="dt" sz="half" idx="43"/>
          </p:nvPr>
        </p:nvSpPr>
        <p:spPr/>
        <p:txBody>
          <a:bodyPr/>
          <a:lstStyle/>
          <a:p>
            <a:fld id="{E1586840-5C9C-4660-84CF-A56F809CE410}" type="datetime1">
              <a:rPr lang="zh-CN" altLang="en-US" smtClean="0"/>
              <a:t>2024/3/11</a:t>
            </a:fld>
            <a:endParaRPr lang="zh-CN" altLang="en-US"/>
          </a:p>
        </p:txBody>
      </p:sp>
      <p:sp>
        <p:nvSpPr>
          <p:cNvPr id="7" name="页脚占位符 6"/>
          <p:cNvSpPr>
            <a:spLocks noGrp="1"/>
          </p:cNvSpPr>
          <p:nvPr>
            <p:ph type="ftr" sz="quarter" idx="44"/>
          </p:nvPr>
        </p:nvSpPr>
        <p:spPr/>
        <p:txBody>
          <a:bodyPr/>
          <a:lstStyle/>
          <a:p>
            <a:r>
              <a:rPr lang="en-US"/>
              <a:t>kwm.com</a:t>
            </a:r>
            <a:endParaRPr lang="en-US" dirty="0"/>
          </a:p>
        </p:txBody>
      </p:sp>
      <p:sp>
        <p:nvSpPr>
          <p:cNvPr id="8" name="灯片编号占位符 7"/>
          <p:cNvSpPr>
            <a:spLocks noGrp="1"/>
          </p:cNvSpPr>
          <p:nvPr>
            <p:ph type="sldNum" sz="quarter" idx="45"/>
          </p:nvPr>
        </p:nvSpPr>
        <p:spPr/>
        <p:txBody>
          <a:bodyPr/>
          <a:lstStyle/>
          <a:p>
            <a:fld id="{4A2DC1BA-163F-3043-A1E4-C549CF365773}" type="slidenum">
              <a:rPr lang="en-US" smtClean="0"/>
              <a:t>‹#›</a:t>
            </a:fld>
            <a:endParaRPr lang="en-US" dirty="0"/>
          </a:p>
        </p:txBody>
      </p:sp>
      <p:sp>
        <p:nvSpPr>
          <p:cNvPr id="20"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22"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
          <p:cNvSpPr>
            <a:spLocks noGrp="1"/>
          </p:cNvSpPr>
          <p:nvPr>
            <p:ph type="body" idx="46"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meline slide_4">
    <p:spTree>
      <p:nvGrpSpPr>
        <p:cNvPr id="1" name=""/>
        <p:cNvGrpSpPr/>
        <p:nvPr/>
      </p:nvGrpSpPr>
      <p:grpSpPr>
        <a:xfrm>
          <a:off x="0" y="0"/>
          <a:ext cx="0" cy="0"/>
          <a:chOff x="0" y="0"/>
          <a:chExt cx="0" cy="0"/>
        </a:xfrm>
      </p:grpSpPr>
      <p:pic>
        <p:nvPicPr>
          <p:cNvPr id="9" name="Graphic 8"/>
          <p:cNvPicPr>
            <a:picLocks noChangeAspect="1"/>
          </p:cNvPicPr>
          <p:nvPr userDrawn="1"/>
        </p:nvPicPr>
        <p:blipFill rotWithShape="1">
          <a:blip r:embed="rId2" cstate="email">
            <a:extLst>
              <a:ext uri="{96DAC541-7B7A-43D3-8B79-37D633B846F1}">
                <asvg:svgBlip xmlns:asvg="http://schemas.microsoft.com/office/drawing/2016/SVG/main" r:embed="rId3"/>
              </a:ext>
            </a:extLst>
          </a:blip>
          <a:srcRect b="3136"/>
          <a:stretch>
            <a:fillRect/>
          </a:stretch>
        </p:blipFill>
        <p:spPr>
          <a:xfrm>
            <a:off x="956850" y="1771372"/>
            <a:ext cx="10530455" cy="4401610"/>
          </a:xfrm>
          <a:prstGeom prst="rect">
            <a:avLst/>
          </a:prstGeom>
        </p:spPr>
      </p:pic>
      <p:sp>
        <p:nvSpPr>
          <p:cNvPr id="10" name="Text Placeholder 2"/>
          <p:cNvSpPr>
            <a:spLocks noGrp="1"/>
          </p:cNvSpPr>
          <p:nvPr>
            <p:ph type="body" idx="38" hasCustomPrompt="1"/>
          </p:nvPr>
        </p:nvSpPr>
        <p:spPr>
          <a:xfrm>
            <a:off x="750771" y="2511065"/>
            <a:ext cx="1960203" cy="55901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1" name="Text Placeholder 2"/>
          <p:cNvSpPr>
            <a:spLocks noGrp="1"/>
          </p:cNvSpPr>
          <p:nvPr>
            <p:ph type="body" idx="93" hasCustomPrompt="1"/>
          </p:nvPr>
        </p:nvSpPr>
        <p:spPr>
          <a:xfrm rot="2700000">
            <a:off x="1648288" y="2032430"/>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2" name="Text Placeholder 2"/>
          <p:cNvSpPr>
            <a:spLocks noGrp="1"/>
          </p:cNvSpPr>
          <p:nvPr>
            <p:ph type="body" idx="94" hasCustomPrompt="1"/>
          </p:nvPr>
        </p:nvSpPr>
        <p:spPr>
          <a:xfrm rot="2700000">
            <a:off x="8910733" y="3129095"/>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3" name="Text Placeholder 2"/>
          <p:cNvSpPr>
            <a:spLocks noGrp="1"/>
          </p:cNvSpPr>
          <p:nvPr>
            <p:ph type="body" idx="95" hasCustomPrompt="1"/>
          </p:nvPr>
        </p:nvSpPr>
        <p:spPr>
          <a:xfrm rot="2700000">
            <a:off x="6057943" y="3700433"/>
            <a:ext cx="144000" cy="144000"/>
          </a:xfrm>
          <a:prstGeom prst="rect">
            <a:avLst/>
          </a:prstGeom>
          <a:solidFill>
            <a:schemeClr val="accent3"/>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4" name="Text Placeholder 2"/>
          <p:cNvSpPr>
            <a:spLocks noGrp="1"/>
          </p:cNvSpPr>
          <p:nvPr>
            <p:ph type="body" idx="96" hasCustomPrompt="1"/>
          </p:nvPr>
        </p:nvSpPr>
        <p:spPr>
          <a:xfrm rot="2700000">
            <a:off x="4637715" y="2047400"/>
            <a:ext cx="144000" cy="144000"/>
          </a:xfrm>
          <a:prstGeom prst="rect">
            <a:avLst/>
          </a:prstGeom>
          <a:solidFill>
            <a:schemeClr val="accent3"/>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5" name="Text Placeholder 2"/>
          <p:cNvSpPr>
            <a:spLocks noGrp="1"/>
          </p:cNvSpPr>
          <p:nvPr>
            <p:ph type="body" idx="97" hasCustomPrompt="1"/>
          </p:nvPr>
        </p:nvSpPr>
        <p:spPr>
          <a:xfrm rot="2700000">
            <a:off x="2563655" y="4813102"/>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6" name="Text Placeholder 2"/>
          <p:cNvSpPr>
            <a:spLocks noGrp="1"/>
          </p:cNvSpPr>
          <p:nvPr>
            <p:ph type="body" idx="98" hasCustomPrompt="1"/>
          </p:nvPr>
        </p:nvSpPr>
        <p:spPr>
          <a:xfrm rot="2700000">
            <a:off x="7884312" y="5873883"/>
            <a:ext cx="144000" cy="144000"/>
          </a:xfrm>
          <a:prstGeom prst="rect">
            <a:avLst/>
          </a:prstGeom>
          <a:solidFill>
            <a:schemeClr val="accent3"/>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7" name="Text Placeholder 2"/>
          <p:cNvSpPr>
            <a:spLocks noGrp="1"/>
          </p:cNvSpPr>
          <p:nvPr>
            <p:ph type="body" idx="99" hasCustomPrompt="1"/>
          </p:nvPr>
        </p:nvSpPr>
        <p:spPr>
          <a:xfrm rot="2700000">
            <a:off x="10555676" y="5873881"/>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9" name="Text Placeholder 2"/>
          <p:cNvSpPr>
            <a:spLocks noGrp="1"/>
          </p:cNvSpPr>
          <p:nvPr>
            <p:ph type="body" idx="101" hasCustomPrompt="1"/>
          </p:nvPr>
        </p:nvSpPr>
        <p:spPr>
          <a:xfrm>
            <a:off x="3747255" y="2511065"/>
            <a:ext cx="1960203" cy="55901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1" name="Text Placeholder 2"/>
          <p:cNvSpPr>
            <a:spLocks noGrp="1"/>
          </p:cNvSpPr>
          <p:nvPr>
            <p:ph type="body" idx="103" hasCustomPrompt="1"/>
          </p:nvPr>
        </p:nvSpPr>
        <p:spPr>
          <a:xfrm>
            <a:off x="6621401" y="2913233"/>
            <a:ext cx="1960203" cy="55901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4" name="Text Placeholder 2"/>
          <p:cNvSpPr>
            <a:spLocks noGrp="1"/>
          </p:cNvSpPr>
          <p:nvPr>
            <p:ph type="body" idx="106" hasCustomPrompt="1"/>
          </p:nvPr>
        </p:nvSpPr>
        <p:spPr>
          <a:xfrm>
            <a:off x="7208443" y="6138938"/>
            <a:ext cx="1699388" cy="55901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6" name="Text Placeholder 2"/>
          <p:cNvSpPr>
            <a:spLocks noGrp="1"/>
          </p:cNvSpPr>
          <p:nvPr>
            <p:ph type="body" idx="108" hasCustomPrompt="1"/>
          </p:nvPr>
        </p:nvSpPr>
        <p:spPr>
          <a:xfrm>
            <a:off x="9782507" y="6142120"/>
            <a:ext cx="1699388" cy="55901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8" name="Picture Placeholder 20"/>
          <p:cNvSpPr>
            <a:spLocks noGrp="1"/>
          </p:cNvSpPr>
          <p:nvPr>
            <p:ph type="pic" sz="quarter" idx="112" hasCustomPrompt="1"/>
          </p:nvPr>
        </p:nvSpPr>
        <p:spPr>
          <a:xfrm>
            <a:off x="1873855" y="4543253"/>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29" name="Text Placeholder 2"/>
          <p:cNvSpPr>
            <a:spLocks noGrp="1"/>
          </p:cNvSpPr>
          <p:nvPr>
            <p:ph type="body" idx="113" hasCustomPrompt="1"/>
          </p:nvPr>
        </p:nvSpPr>
        <p:spPr>
          <a:xfrm>
            <a:off x="3111153" y="4578404"/>
            <a:ext cx="1695987" cy="55901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0" name="Text Placeholder 2"/>
          <p:cNvSpPr>
            <a:spLocks noGrp="1"/>
          </p:cNvSpPr>
          <p:nvPr>
            <p:ph type="body" idx="114" hasCustomPrompt="1"/>
          </p:nvPr>
        </p:nvSpPr>
        <p:spPr>
          <a:xfrm>
            <a:off x="5280249" y="4207514"/>
            <a:ext cx="1699388" cy="55901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4" name="Picture Placeholder 20"/>
          <p:cNvSpPr>
            <a:spLocks noGrp="1"/>
          </p:cNvSpPr>
          <p:nvPr>
            <p:ph type="pic" sz="quarter" idx="123" hasCustomPrompt="1"/>
          </p:nvPr>
        </p:nvSpPr>
        <p:spPr>
          <a:xfrm>
            <a:off x="1507004" y="1348926"/>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38" name="Picture Placeholder 20"/>
          <p:cNvSpPr>
            <a:spLocks noGrp="1"/>
          </p:cNvSpPr>
          <p:nvPr>
            <p:ph type="pic" sz="quarter" idx="124" hasCustomPrompt="1"/>
          </p:nvPr>
        </p:nvSpPr>
        <p:spPr>
          <a:xfrm>
            <a:off x="4506877" y="1348926"/>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39" name="Picture Placeholder 20"/>
          <p:cNvSpPr>
            <a:spLocks noGrp="1"/>
          </p:cNvSpPr>
          <p:nvPr>
            <p:ph type="pic" sz="quarter" idx="125" hasCustomPrompt="1"/>
          </p:nvPr>
        </p:nvSpPr>
        <p:spPr>
          <a:xfrm>
            <a:off x="5902540" y="2888968"/>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1" name="Picture Placeholder 20"/>
          <p:cNvSpPr>
            <a:spLocks noGrp="1"/>
          </p:cNvSpPr>
          <p:nvPr>
            <p:ph type="pic" sz="quarter" idx="127" hasCustomPrompt="1"/>
          </p:nvPr>
        </p:nvSpPr>
        <p:spPr>
          <a:xfrm>
            <a:off x="9239297" y="2888968"/>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2" name="Picture Placeholder 20"/>
          <p:cNvSpPr>
            <a:spLocks noGrp="1"/>
          </p:cNvSpPr>
          <p:nvPr>
            <p:ph type="pic" sz="quarter" idx="128" hasCustomPrompt="1"/>
          </p:nvPr>
        </p:nvSpPr>
        <p:spPr>
          <a:xfrm>
            <a:off x="9110961" y="6113431"/>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5" name="Picture Placeholder 20"/>
          <p:cNvSpPr>
            <a:spLocks noGrp="1"/>
          </p:cNvSpPr>
          <p:nvPr>
            <p:ph type="pic" sz="quarter" idx="129" hasCustomPrompt="1"/>
          </p:nvPr>
        </p:nvSpPr>
        <p:spPr>
          <a:xfrm>
            <a:off x="6536897" y="6145143"/>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35" name="Text Placeholder 4"/>
          <p:cNvSpPr>
            <a:spLocks noGrp="1"/>
          </p:cNvSpPr>
          <p:nvPr>
            <p:ph type="body" sz="quarter" idx="130"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31"/>
          </p:nvPr>
        </p:nvSpPr>
        <p:spPr/>
        <p:txBody>
          <a:bodyPr/>
          <a:lstStyle>
            <a:lvl1pPr>
              <a:defRPr baseline="0">
                <a:latin typeface="Trebuchet MS" panose="020B0603020202020204" pitchFamily="34" charset="0"/>
                <a:ea typeface="微软雅黑" panose="020B0503020204020204" pitchFamily="34" charset="-122"/>
              </a:defRPr>
            </a:lvl1pPr>
          </a:lstStyle>
          <a:p>
            <a:fld id="{5C851DB4-3029-43BC-9150-E043F523EA60}" type="datetime1">
              <a:rPr lang="zh-CN" altLang="en-US" smtClean="0"/>
              <a:t>2024/3/11</a:t>
            </a:fld>
            <a:endParaRPr lang="zh-CN" altLang="en-US"/>
          </a:p>
        </p:txBody>
      </p:sp>
      <p:sp>
        <p:nvSpPr>
          <p:cNvPr id="6" name="页脚占位符 5"/>
          <p:cNvSpPr>
            <a:spLocks noGrp="1"/>
          </p:cNvSpPr>
          <p:nvPr>
            <p:ph type="ftr" sz="quarter" idx="132"/>
          </p:nvPr>
        </p:nvSpPr>
        <p:spPr/>
        <p:txBody>
          <a:bodyPr/>
          <a:lstStyle>
            <a:lvl1pPr>
              <a:defRPr baseline="0">
                <a:latin typeface="Trebuchet MS" panose="020B0603020202020204" pitchFamily="34" charset="0"/>
                <a:ea typeface="微软雅黑" panose="020B0503020204020204" pitchFamily="34" charset="-122"/>
              </a:defRPr>
            </a:lvl1pPr>
          </a:lstStyle>
          <a:p>
            <a:r>
              <a:rPr lang="en-US"/>
              <a:t>kwm.com</a:t>
            </a:r>
            <a:endParaRPr lang="en-US" dirty="0"/>
          </a:p>
        </p:txBody>
      </p:sp>
      <p:sp>
        <p:nvSpPr>
          <p:cNvPr id="7" name="灯片编号占位符 6"/>
          <p:cNvSpPr>
            <a:spLocks noGrp="1"/>
          </p:cNvSpPr>
          <p:nvPr>
            <p:ph type="sldNum" sz="quarter" idx="133"/>
          </p:nvPr>
        </p:nvSpPr>
        <p:spPr/>
        <p:txBody>
          <a:bodyPr/>
          <a:lstStyle>
            <a:lvl1pPr>
              <a:defRPr baseline="0">
                <a:latin typeface="Trebuchet MS" panose="020B0603020202020204" pitchFamily="34" charset="0"/>
                <a:ea typeface="微软雅黑" panose="020B0503020204020204" pitchFamily="34" charset="-122"/>
              </a:defRPr>
            </a:lvl1pPr>
          </a:lstStyle>
          <a:p>
            <a:fld id="{4A2DC1BA-163F-3043-A1E4-C549CF365773}" type="slidenum">
              <a:rPr lang="en-US" smtClean="0"/>
              <a:t>‹#›</a:t>
            </a:fld>
            <a:endParaRPr lang="en-US" dirty="0"/>
          </a:p>
        </p:txBody>
      </p:sp>
      <p:sp>
        <p:nvSpPr>
          <p:cNvPr id="32"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33"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meline slide_5">
    <p:spTree>
      <p:nvGrpSpPr>
        <p:cNvPr id="1" name=""/>
        <p:cNvGrpSpPr/>
        <p:nvPr/>
      </p:nvGrpSpPr>
      <p:grpSpPr>
        <a:xfrm>
          <a:off x="0" y="0"/>
          <a:ext cx="0" cy="0"/>
          <a:chOff x="0" y="0"/>
          <a:chExt cx="0" cy="0"/>
        </a:xfrm>
      </p:grpSpPr>
      <p:pic>
        <p:nvPicPr>
          <p:cNvPr id="9" name="Graphic 8"/>
          <p:cNvPicPr>
            <a:picLocks noChangeAspect="1"/>
          </p:cNvPicPr>
          <p:nvPr userDrawn="1"/>
        </p:nvPicPr>
        <p:blipFill rotWithShape="1">
          <a:blip r:embed="rId2" cstate="email">
            <a:extLst>
              <a:ext uri="{96DAC541-7B7A-43D3-8B79-37D633B846F1}">
                <asvg:svgBlip xmlns:asvg="http://schemas.microsoft.com/office/drawing/2016/SVG/main" r:embed="rId3"/>
              </a:ext>
            </a:extLst>
          </a:blip>
          <a:srcRect b="3136"/>
          <a:stretch>
            <a:fillRect/>
          </a:stretch>
        </p:blipFill>
        <p:spPr>
          <a:xfrm>
            <a:off x="956850" y="1771372"/>
            <a:ext cx="10530455" cy="4401610"/>
          </a:xfrm>
          <a:prstGeom prst="rect">
            <a:avLst/>
          </a:prstGeom>
        </p:spPr>
      </p:pic>
      <p:sp>
        <p:nvSpPr>
          <p:cNvPr id="10" name="Text Placeholder 2"/>
          <p:cNvSpPr>
            <a:spLocks noGrp="1"/>
          </p:cNvSpPr>
          <p:nvPr>
            <p:ph type="body" idx="38" hasCustomPrompt="1"/>
          </p:nvPr>
        </p:nvSpPr>
        <p:spPr>
          <a:xfrm>
            <a:off x="2164243" y="1378062"/>
            <a:ext cx="1960203" cy="55901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1" name="Text Placeholder 2"/>
          <p:cNvSpPr>
            <a:spLocks noGrp="1"/>
          </p:cNvSpPr>
          <p:nvPr>
            <p:ph type="body" idx="93" hasCustomPrompt="1"/>
          </p:nvPr>
        </p:nvSpPr>
        <p:spPr>
          <a:xfrm rot="2700000">
            <a:off x="1648288" y="2032430"/>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2" name="Text Placeholder 2"/>
          <p:cNvSpPr>
            <a:spLocks noGrp="1"/>
          </p:cNvSpPr>
          <p:nvPr>
            <p:ph type="body" idx="94" hasCustomPrompt="1"/>
          </p:nvPr>
        </p:nvSpPr>
        <p:spPr>
          <a:xfrm rot="2700000">
            <a:off x="8910733" y="3129095"/>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3" name="Text Placeholder 2"/>
          <p:cNvSpPr>
            <a:spLocks noGrp="1"/>
          </p:cNvSpPr>
          <p:nvPr>
            <p:ph type="body" idx="95" hasCustomPrompt="1"/>
          </p:nvPr>
        </p:nvSpPr>
        <p:spPr>
          <a:xfrm rot="2700000">
            <a:off x="6057943" y="3700433"/>
            <a:ext cx="144000" cy="144000"/>
          </a:xfrm>
          <a:prstGeom prst="rect">
            <a:avLst/>
          </a:prstGeom>
          <a:solidFill>
            <a:schemeClr val="accent3"/>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4" name="Text Placeholder 2"/>
          <p:cNvSpPr>
            <a:spLocks noGrp="1"/>
          </p:cNvSpPr>
          <p:nvPr>
            <p:ph type="body" idx="96" hasCustomPrompt="1"/>
          </p:nvPr>
        </p:nvSpPr>
        <p:spPr>
          <a:xfrm rot="2700000">
            <a:off x="4637715" y="2047400"/>
            <a:ext cx="144000" cy="144000"/>
          </a:xfrm>
          <a:prstGeom prst="rect">
            <a:avLst/>
          </a:prstGeom>
          <a:solidFill>
            <a:schemeClr val="accent3"/>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6" name="Text Placeholder 2"/>
          <p:cNvSpPr>
            <a:spLocks noGrp="1"/>
          </p:cNvSpPr>
          <p:nvPr>
            <p:ph type="body" idx="97" hasCustomPrompt="1"/>
          </p:nvPr>
        </p:nvSpPr>
        <p:spPr>
          <a:xfrm rot="2700000">
            <a:off x="2563655" y="4813102"/>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7" name="Text Placeholder 2"/>
          <p:cNvSpPr>
            <a:spLocks noGrp="1"/>
          </p:cNvSpPr>
          <p:nvPr>
            <p:ph type="body" idx="98" hasCustomPrompt="1"/>
          </p:nvPr>
        </p:nvSpPr>
        <p:spPr>
          <a:xfrm rot="2700000">
            <a:off x="4637714" y="5311623"/>
            <a:ext cx="144000" cy="144000"/>
          </a:xfrm>
          <a:prstGeom prst="rect">
            <a:avLst/>
          </a:prstGeom>
          <a:solidFill>
            <a:schemeClr val="accent3"/>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8" name="Text Placeholder 2"/>
          <p:cNvSpPr>
            <a:spLocks noGrp="1"/>
          </p:cNvSpPr>
          <p:nvPr>
            <p:ph type="body" idx="99" hasCustomPrompt="1"/>
          </p:nvPr>
        </p:nvSpPr>
        <p:spPr>
          <a:xfrm rot="2700000">
            <a:off x="10555676" y="5873881"/>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20" name="Text Placeholder 2"/>
          <p:cNvSpPr>
            <a:spLocks noGrp="1"/>
          </p:cNvSpPr>
          <p:nvPr>
            <p:ph type="body" idx="101" hasCustomPrompt="1"/>
          </p:nvPr>
        </p:nvSpPr>
        <p:spPr>
          <a:xfrm>
            <a:off x="5149841" y="1364239"/>
            <a:ext cx="1960203" cy="55901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2" name="Text Placeholder 2"/>
          <p:cNvSpPr>
            <a:spLocks noGrp="1"/>
          </p:cNvSpPr>
          <p:nvPr>
            <p:ph type="body" idx="103" hasCustomPrompt="1"/>
          </p:nvPr>
        </p:nvSpPr>
        <p:spPr>
          <a:xfrm>
            <a:off x="9903308" y="2913235"/>
            <a:ext cx="1911396" cy="55901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5" name="Text Placeholder 2"/>
          <p:cNvSpPr>
            <a:spLocks noGrp="1"/>
          </p:cNvSpPr>
          <p:nvPr>
            <p:ph type="body" idx="106" hasCustomPrompt="1"/>
          </p:nvPr>
        </p:nvSpPr>
        <p:spPr>
          <a:xfrm>
            <a:off x="6325042" y="6138938"/>
            <a:ext cx="1699388" cy="456490"/>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6" name="Picture Placeholder 20"/>
          <p:cNvSpPr>
            <a:spLocks noGrp="1"/>
          </p:cNvSpPr>
          <p:nvPr>
            <p:ph type="pic" sz="quarter" idx="107" hasCustomPrompt="1"/>
          </p:nvPr>
        </p:nvSpPr>
        <p:spPr>
          <a:xfrm>
            <a:off x="5645867" y="6097390"/>
            <a:ext cx="580776" cy="486109"/>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27" name="Text Placeholder 2"/>
          <p:cNvSpPr>
            <a:spLocks noGrp="1"/>
          </p:cNvSpPr>
          <p:nvPr>
            <p:ph type="body" idx="108" hasCustomPrompt="1"/>
          </p:nvPr>
        </p:nvSpPr>
        <p:spPr>
          <a:xfrm>
            <a:off x="9782507" y="6142120"/>
            <a:ext cx="1371268" cy="453308"/>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0" name="Text Placeholder 2"/>
          <p:cNvSpPr>
            <a:spLocks noGrp="1"/>
          </p:cNvSpPr>
          <p:nvPr>
            <p:ph type="body" idx="113" hasCustomPrompt="1"/>
          </p:nvPr>
        </p:nvSpPr>
        <p:spPr>
          <a:xfrm>
            <a:off x="981861" y="4565293"/>
            <a:ext cx="1695987" cy="55901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1" name="Text Placeholder 2"/>
          <p:cNvSpPr>
            <a:spLocks noGrp="1"/>
          </p:cNvSpPr>
          <p:nvPr>
            <p:ph type="body" idx="114" hasCustomPrompt="1"/>
          </p:nvPr>
        </p:nvSpPr>
        <p:spPr>
          <a:xfrm>
            <a:off x="6550241" y="2997630"/>
            <a:ext cx="1699388" cy="55901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2" name="Text Placeholder 2"/>
          <p:cNvSpPr>
            <a:spLocks noGrp="1"/>
          </p:cNvSpPr>
          <p:nvPr>
            <p:ph type="body" idx="115" hasCustomPrompt="1"/>
          </p:nvPr>
        </p:nvSpPr>
        <p:spPr>
          <a:xfrm rot="2700000">
            <a:off x="6634608" y="5873880"/>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33" name="Text Placeholder 2"/>
          <p:cNvSpPr>
            <a:spLocks noGrp="1"/>
          </p:cNvSpPr>
          <p:nvPr>
            <p:ph type="body" idx="116" hasCustomPrompt="1"/>
          </p:nvPr>
        </p:nvSpPr>
        <p:spPr>
          <a:xfrm rot="2700000">
            <a:off x="8636277" y="5311623"/>
            <a:ext cx="144000" cy="144000"/>
          </a:xfrm>
          <a:prstGeom prst="rect">
            <a:avLst/>
          </a:prstGeom>
          <a:solidFill>
            <a:schemeClr val="accent3"/>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35" name="Text Placeholder 2"/>
          <p:cNvSpPr>
            <a:spLocks noGrp="1"/>
          </p:cNvSpPr>
          <p:nvPr>
            <p:ph type="body" idx="118" hasCustomPrompt="1"/>
          </p:nvPr>
        </p:nvSpPr>
        <p:spPr>
          <a:xfrm>
            <a:off x="4346284" y="4611788"/>
            <a:ext cx="1695987" cy="55901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7" name="Text Placeholder 2"/>
          <p:cNvSpPr>
            <a:spLocks noGrp="1"/>
          </p:cNvSpPr>
          <p:nvPr>
            <p:ph type="body" idx="120" hasCustomPrompt="1"/>
          </p:nvPr>
        </p:nvSpPr>
        <p:spPr>
          <a:xfrm>
            <a:off x="7972888" y="4611788"/>
            <a:ext cx="1695987" cy="55901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0" name="Picture Placeholder 20"/>
          <p:cNvSpPr>
            <a:spLocks noGrp="1"/>
          </p:cNvSpPr>
          <p:nvPr>
            <p:ph type="pic" sz="quarter" idx="121" hasCustomPrompt="1"/>
          </p:nvPr>
        </p:nvSpPr>
        <p:spPr>
          <a:xfrm>
            <a:off x="3672688" y="4605474"/>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1" name="Picture Placeholder 20"/>
          <p:cNvSpPr>
            <a:spLocks noGrp="1"/>
          </p:cNvSpPr>
          <p:nvPr>
            <p:ph type="pic" sz="quarter" idx="122" hasCustomPrompt="1"/>
          </p:nvPr>
        </p:nvSpPr>
        <p:spPr>
          <a:xfrm>
            <a:off x="331920" y="4541305"/>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2" name="Picture Placeholder 20"/>
          <p:cNvSpPr>
            <a:spLocks noGrp="1"/>
          </p:cNvSpPr>
          <p:nvPr>
            <p:ph type="pic" sz="quarter" idx="123" hasCustomPrompt="1"/>
          </p:nvPr>
        </p:nvSpPr>
        <p:spPr>
          <a:xfrm>
            <a:off x="1507004" y="1348926"/>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3" name="Picture Placeholder 20"/>
          <p:cNvSpPr>
            <a:spLocks noGrp="1"/>
          </p:cNvSpPr>
          <p:nvPr>
            <p:ph type="pic" sz="quarter" idx="124" hasCustomPrompt="1"/>
          </p:nvPr>
        </p:nvSpPr>
        <p:spPr>
          <a:xfrm>
            <a:off x="4506877" y="1348926"/>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4" name="Picture Placeholder 20"/>
          <p:cNvSpPr>
            <a:spLocks noGrp="1"/>
          </p:cNvSpPr>
          <p:nvPr>
            <p:ph type="pic" sz="quarter" idx="125" hasCustomPrompt="1"/>
          </p:nvPr>
        </p:nvSpPr>
        <p:spPr>
          <a:xfrm>
            <a:off x="5902540" y="2985221"/>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5" name="Picture Placeholder 20"/>
          <p:cNvSpPr>
            <a:spLocks noGrp="1"/>
          </p:cNvSpPr>
          <p:nvPr>
            <p:ph type="pic" sz="quarter" idx="126" hasCustomPrompt="1"/>
          </p:nvPr>
        </p:nvSpPr>
        <p:spPr>
          <a:xfrm>
            <a:off x="7314245" y="4605473"/>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6" name="Picture Placeholder 20"/>
          <p:cNvSpPr>
            <a:spLocks noGrp="1"/>
          </p:cNvSpPr>
          <p:nvPr>
            <p:ph type="pic" sz="quarter" idx="127" hasCustomPrompt="1"/>
          </p:nvPr>
        </p:nvSpPr>
        <p:spPr>
          <a:xfrm>
            <a:off x="9239297" y="2888968"/>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7" name="Picture Placeholder 20"/>
          <p:cNvSpPr>
            <a:spLocks noGrp="1"/>
          </p:cNvSpPr>
          <p:nvPr>
            <p:ph type="pic" sz="quarter" idx="128" hasCustomPrompt="1"/>
          </p:nvPr>
        </p:nvSpPr>
        <p:spPr>
          <a:xfrm>
            <a:off x="9110961" y="6113432"/>
            <a:ext cx="580776" cy="482720"/>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39" name="Text Placeholder 4"/>
          <p:cNvSpPr>
            <a:spLocks noGrp="1"/>
          </p:cNvSpPr>
          <p:nvPr>
            <p:ph type="body" sz="quarter" idx="129"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30"/>
          </p:nvPr>
        </p:nvSpPr>
        <p:spPr/>
        <p:txBody>
          <a:bodyPr/>
          <a:lstStyle>
            <a:lvl1pPr>
              <a:defRPr baseline="0">
                <a:latin typeface="Trebuchet MS" panose="020B0603020202020204" pitchFamily="34" charset="0"/>
                <a:ea typeface="微软雅黑" panose="020B0503020204020204" pitchFamily="34" charset="-122"/>
              </a:defRPr>
            </a:lvl1pPr>
          </a:lstStyle>
          <a:p>
            <a:fld id="{E55C37A2-F3A9-4E3C-844B-E6C1C1C120AF}" type="datetime1">
              <a:rPr lang="zh-CN" altLang="en-US" smtClean="0"/>
              <a:t>2024/3/11</a:t>
            </a:fld>
            <a:endParaRPr lang="zh-CN" altLang="en-US"/>
          </a:p>
        </p:txBody>
      </p:sp>
      <p:sp>
        <p:nvSpPr>
          <p:cNvPr id="6" name="页脚占位符 5"/>
          <p:cNvSpPr>
            <a:spLocks noGrp="1"/>
          </p:cNvSpPr>
          <p:nvPr>
            <p:ph type="ftr" sz="quarter" idx="131"/>
          </p:nvPr>
        </p:nvSpPr>
        <p:spPr/>
        <p:txBody>
          <a:bodyPr/>
          <a:lstStyle>
            <a:lvl1pPr>
              <a:defRPr baseline="0">
                <a:latin typeface="Trebuchet MS" panose="020B0603020202020204" pitchFamily="34" charset="0"/>
                <a:ea typeface="微软雅黑" panose="020B0503020204020204" pitchFamily="34" charset="-122"/>
              </a:defRPr>
            </a:lvl1pPr>
          </a:lstStyle>
          <a:p>
            <a:r>
              <a:rPr lang="en-US"/>
              <a:t>kwm.com</a:t>
            </a:r>
            <a:endParaRPr lang="en-US" dirty="0"/>
          </a:p>
        </p:txBody>
      </p:sp>
      <p:sp>
        <p:nvSpPr>
          <p:cNvPr id="7" name="灯片编号占位符 6"/>
          <p:cNvSpPr>
            <a:spLocks noGrp="1"/>
          </p:cNvSpPr>
          <p:nvPr>
            <p:ph type="sldNum" sz="quarter" idx="132"/>
          </p:nvPr>
        </p:nvSpPr>
        <p:spPr/>
        <p:txBody>
          <a:bodyPr/>
          <a:lstStyle>
            <a:lvl1pPr>
              <a:defRPr baseline="0">
                <a:latin typeface="Trebuchet MS" panose="020B0603020202020204" pitchFamily="34" charset="0"/>
                <a:ea typeface="微软雅黑" panose="020B0503020204020204" pitchFamily="34" charset="-122"/>
              </a:defRPr>
            </a:lvl1pPr>
          </a:lstStyle>
          <a:p>
            <a:fld id="{4A2DC1BA-163F-3043-A1E4-C549CF365773}" type="slidenum">
              <a:rPr lang="en-US" smtClean="0"/>
              <a:t>‹#›</a:t>
            </a:fld>
            <a:endParaRPr lang="en-US" dirty="0"/>
          </a:p>
        </p:txBody>
      </p:sp>
      <p:sp>
        <p:nvSpPr>
          <p:cNvPr id="38"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48"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Infographic_Calendar 12 months">
    <p:spTree>
      <p:nvGrpSpPr>
        <p:cNvPr id="1" name=""/>
        <p:cNvGrpSpPr/>
        <p:nvPr/>
      </p:nvGrpSpPr>
      <p:grpSpPr>
        <a:xfrm>
          <a:off x="0" y="0"/>
          <a:ext cx="0" cy="0"/>
          <a:chOff x="0" y="0"/>
          <a:chExt cx="0" cy="0"/>
        </a:xfrm>
      </p:grpSpPr>
      <p:sp>
        <p:nvSpPr>
          <p:cNvPr id="82" name="Rectangle 81"/>
          <p:cNvSpPr/>
          <p:nvPr userDrawn="1"/>
        </p:nvSpPr>
        <p:spPr>
          <a:xfrm>
            <a:off x="3215804" y="1923819"/>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68" name="Rectangle 67"/>
          <p:cNvSpPr/>
          <p:nvPr userDrawn="1"/>
        </p:nvSpPr>
        <p:spPr>
          <a:xfrm>
            <a:off x="2253340" y="1923819"/>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61" name="Rectangle 60"/>
          <p:cNvSpPr/>
          <p:nvPr userDrawn="1"/>
        </p:nvSpPr>
        <p:spPr>
          <a:xfrm>
            <a:off x="1290876" y="1911513"/>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25" name="Rectangle 24"/>
          <p:cNvSpPr/>
          <p:nvPr userDrawn="1"/>
        </p:nvSpPr>
        <p:spPr>
          <a:xfrm>
            <a:off x="328412" y="1911513"/>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94" name="Rectangle 93"/>
          <p:cNvSpPr/>
          <p:nvPr userDrawn="1"/>
        </p:nvSpPr>
        <p:spPr>
          <a:xfrm>
            <a:off x="4178268" y="1923819"/>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95" name="Rectangle 94"/>
          <p:cNvSpPr/>
          <p:nvPr userDrawn="1"/>
        </p:nvSpPr>
        <p:spPr>
          <a:xfrm>
            <a:off x="5140732" y="1923819"/>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96" name="Rectangle 95"/>
          <p:cNvSpPr/>
          <p:nvPr userDrawn="1"/>
        </p:nvSpPr>
        <p:spPr>
          <a:xfrm>
            <a:off x="6103196" y="1923819"/>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00" name="Rectangle 99"/>
          <p:cNvSpPr/>
          <p:nvPr userDrawn="1"/>
        </p:nvSpPr>
        <p:spPr>
          <a:xfrm>
            <a:off x="7065660" y="1923819"/>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01" name="Rectangle 100"/>
          <p:cNvSpPr/>
          <p:nvPr userDrawn="1"/>
        </p:nvSpPr>
        <p:spPr>
          <a:xfrm>
            <a:off x="8028124" y="1923819"/>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02" name="Rectangle 101"/>
          <p:cNvSpPr/>
          <p:nvPr userDrawn="1"/>
        </p:nvSpPr>
        <p:spPr>
          <a:xfrm>
            <a:off x="8990588" y="1923819"/>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03" name="Rectangle 102"/>
          <p:cNvSpPr/>
          <p:nvPr userDrawn="1"/>
        </p:nvSpPr>
        <p:spPr>
          <a:xfrm>
            <a:off x="9953052" y="1923819"/>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04" name="Rectangle 103"/>
          <p:cNvSpPr/>
          <p:nvPr userDrawn="1"/>
        </p:nvSpPr>
        <p:spPr>
          <a:xfrm>
            <a:off x="10915521" y="1923819"/>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9" name="Text Placeholder 2"/>
          <p:cNvSpPr>
            <a:spLocks noGrp="1"/>
          </p:cNvSpPr>
          <p:nvPr>
            <p:ph type="body" idx="26" hasCustomPrompt="1"/>
          </p:nvPr>
        </p:nvSpPr>
        <p:spPr>
          <a:xfrm>
            <a:off x="341830"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45" name="Text Placeholder 4"/>
          <p:cNvSpPr>
            <a:spLocks noGrp="1"/>
          </p:cNvSpPr>
          <p:nvPr>
            <p:ph type="body" sz="quarter" idx="38" hasCustomPrompt="1"/>
          </p:nvPr>
        </p:nvSpPr>
        <p:spPr>
          <a:xfrm>
            <a:off x="694481" y="2483203"/>
            <a:ext cx="3661619" cy="80639"/>
          </a:xfrm>
          <a:prstGeom prst="rect">
            <a:avLst/>
          </a:prstGeom>
          <a:solidFill>
            <a:srgbClr val="7E694F"/>
          </a:solidFill>
        </p:spPr>
        <p:txBody>
          <a:bodyPr anchor="ctr">
            <a:noAutofit/>
          </a:bodyPr>
          <a:lstStyle>
            <a:lvl1pPr algn="ctr">
              <a:defRPr sz="1000" cap="all" spc="200" baseline="0">
                <a:solidFill>
                  <a:srgbClr val="FBFFFF"/>
                </a:solidFill>
                <a:latin typeface="Trebuchet MS" panose="020B0603020202020204" pitchFamily="34" charset="0"/>
                <a:ea typeface="微软雅黑" panose="020B0503020204020204" pitchFamily="34" charset="-122"/>
              </a:defRPr>
            </a:lvl1pPr>
          </a:lstStyle>
          <a:p>
            <a:pPr lvl="0"/>
            <a:r>
              <a:rPr lang="en-US" dirty="0"/>
              <a:t> </a:t>
            </a:r>
          </a:p>
        </p:txBody>
      </p:sp>
      <p:cxnSp>
        <p:nvCxnSpPr>
          <p:cNvPr id="11" name="Straight Connector 10"/>
          <p:cNvCxnSpPr/>
          <p:nvPr userDrawn="1"/>
        </p:nvCxnSpPr>
        <p:spPr>
          <a:xfrm>
            <a:off x="1401611" y="2409509"/>
            <a:ext cx="1" cy="14739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userDrawn="1"/>
        </p:nvCxnSpPr>
        <p:spPr>
          <a:xfrm>
            <a:off x="2942024" y="2409509"/>
            <a:ext cx="1" cy="147390"/>
          </a:xfrm>
          <a:prstGeom prst="line">
            <a:avLst/>
          </a:prstGeom>
        </p:spPr>
        <p:style>
          <a:lnRef idx="1">
            <a:schemeClr val="dk1"/>
          </a:lnRef>
          <a:fillRef idx="0">
            <a:schemeClr val="dk1"/>
          </a:fillRef>
          <a:effectRef idx="0">
            <a:schemeClr val="dk1"/>
          </a:effectRef>
          <a:fontRef idx="minor">
            <a:schemeClr val="tx1"/>
          </a:fontRef>
        </p:style>
      </p:cxnSp>
      <p:sp>
        <p:nvSpPr>
          <p:cNvPr id="53" name="Text Placeholder 4"/>
          <p:cNvSpPr>
            <a:spLocks noGrp="1"/>
          </p:cNvSpPr>
          <p:nvPr>
            <p:ph type="body" sz="quarter" idx="41" hasCustomPrompt="1"/>
          </p:nvPr>
        </p:nvSpPr>
        <p:spPr>
          <a:xfrm>
            <a:off x="2544225" y="3475090"/>
            <a:ext cx="5530133" cy="80641"/>
          </a:xfrm>
          <a:prstGeom prst="rect">
            <a:avLst/>
          </a:prstGeom>
          <a:solidFill>
            <a:srgbClr val="7E694F"/>
          </a:solidFill>
        </p:spPr>
        <p:txBody>
          <a:bodyPr anchor="ctr">
            <a:noAutofit/>
          </a:bodyPr>
          <a:lstStyle>
            <a:lvl1pPr algn="ctr">
              <a:defRPr sz="1000" cap="all" spc="200" baseline="0">
                <a:solidFill>
                  <a:srgbClr val="FBFFFF"/>
                </a:solidFill>
                <a:latin typeface="Trebuchet MS" panose="020B0603020202020204" pitchFamily="34" charset="0"/>
                <a:ea typeface="微软雅黑" panose="020B0503020204020204" pitchFamily="34" charset="-122"/>
              </a:defRPr>
            </a:lvl1pPr>
          </a:lstStyle>
          <a:p>
            <a:pPr lvl="0"/>
            <a:r>
              <a:rPr lang="en-US" dirty="0"/>
              <a:t> </a:t>
            </a:r>
          </a:p>
        </p:txBody>
      </p:sp>
      <p:cxnSp>
        <p:nvCxnSpPr>
          <p:cNvPr id="55" name="Straight Connector 54"/>
          <p:cNvCxnSpPr/>
          <p:nvPr userDrawn="1"/>
        </p:nvCxnSpPr>
        <p:spPr>
          <a:xfrm>
            <a:off x="3251355" y="3401396"/>
            <a:ext cx="1" cy="147390"/>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p:cNvCxnSpPr/>
          <p:nvPr userDrawn="1"/>
        </p:nvCxnSpPr>
        <p:spPr>
          <a:xfrm>
            <a:off x="4791768" y="3401396"/>
            <a:ext cx="1" cy="147390"/>
          </a:xfrm>
          <a:prstGeom prst="line">
            <a:avLst/>
          </a:prstGeom>
        </p:spPr>
        <p:style>
          <a:lnRef idx="1">
            <a:schemeClr val="dk1"/>
          </a:lnRef>
          <a:fillRef idx="0">
            <a:schemeClr val="dk1"/>
          </a:fillRef>
          <a:effectRef idx="0">
            <a:schemeClr val="dk1"/>
          </a:effectRef>
          <a:fontRef idx="minor">
            <a:schemeClr val="tx1"/>
          </a:fontRef>
        </p:style>
      </p:cxnSp>
      <p:sp>
        <p:nvSpPr>
          <p:cNvPr id="60" name="Text Placeholder 4"/>
          <p:cNvSpPr>
            <a:spLocks noGrp="1"/>
          </p:cNvSpPr>
          <p:nvPr>
            <p:ph type="body" sz="quarter" idx="44" hasCustomPrompt="1"/>
          </p:nvPr>
        </p:nvSpPr>
        <p:spPr>
          <a:xfrm>
            <a:off x="4401244" y="4456585"/>
            <a:ext cx="2744606" cy="73695"/>
          </a:xfrm>
          <a:prstGeom prst="rect">
            <a:avLst/>
          </a:prstGeom>
          <a:solidFill>
            <a:srgbClr val="7E694F"/>
          </a:solidFill>
        </p:spPr>
        <p:txBody>
          <a:bodyPr anchor="ctr">
            <a:noAutofit/>
          </a:bodyPr>
          <a:lstStyle>
            <a:lvl1pPr algn="ctr">
              <a:defRPr sz="1000" cap="all" spc="200" baseline="0">
                <a:solidFill>
                  <a:srgbClr val="FBFFFF"/>
                </a:solidFill>
                <a:latin typeface="Trebuchet MS" panose="020B0603020202020204" pitchFamily="34" charset="0"/>
                <a:ea typeface="微软雅黑" panose="020B0503020204020204" pitchFamily="34" charset="-122"/>
              </a:defRPr>
            </a:lvl1pPr>
          </a:lstStyle>
          <a:p>
            <a:pPr lvl="0"/>
            <a:r>
              <a:rPr lang="en-US" dirty="0"/>
              <a:t> </a:t>
            </a:r>
          </a:p>
        </p:txBody>
      </p:sp>
      <p:cxnSp>
        <p:nvCxnSpPr>
          <p:cNvPr id="62" name="Straight Connector 61"/>
          <p:cNvCxnSpPr/>
          <p:nvPr userDrawn="1"/>
        </p:nvCxnSpPr>
        <p:spPr>
          <a:xfrm>
            <a:off x="5108373" y="4382890"/>
            <a:ext cx="1" cy="147390"/>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p:cNvCxnSpPr/>
          <p:nvPr userDrawn="1"/>
        </p:nvCxnSpPr>
        <p:spPr>
          <a:xfrm>
            <a:off x="6648786" y="4382890"/>
            <a:ext cx="1" cy="147390"/>
          </a:xfrm>
          <a:prstGeom prst="line">
            <a:avLst/>
          </a:prstGeom>
        </p:spPr>
        <p:style>
          <a:lnRef idx="1">
            <a:schemeClr val="dk1"/>
          </a:lnRef>
          <a:fillRef idx="0">
            <a:schemeClr val="dk1"/>
          </a:fillRef>
          <a:effectRef idx="0">
            <a:schemeClr val="dk1"/>
          </a:effectRef>
          <a:fontRef idx="minor">
            <a:schemeClr val="tx1"/>
          </a:fontRef>
        </p:style>
      </p:cxnSp>
      <p:sp>
        <p:nvSpPr>
          <p:cNvPr id="67" name="Text Placeholder 4"/>
          <p:cNvSpPr>
            <a:spLocks noGrp="1"/>
          </p:cNvSpPr>
          <p:nvPr>
            <p:ph type="body" sz="quarter" idx="47" hasCustomPrompt="1"/>
          </p:nvPr>
        </p:nvSpPr>
        <p:spPr>
          <a:xfrm>
            <a:off x="6257081" y="5309164"/>
            <a:ext cx="5530130" cy="80629"/>
          </a:xfrm>
          <a:prstGeom prst="rect">
            <a:avLst/>
          </a:prstGeom>
          <a:solidFill>
            <a:srgbClr val="7E694F"/>
          </a:solidFill>
        </p:spPr>
        <p:txBody>
          <a:bodyPr anchor="ctr">
            <a:noAutofit/>
          </a:bodyPr>
          <a:lstStyle>
            <a:lvl1pPr algn="ctr">
              <a:defRPr sz="1000" cap="all" spc="200" baseline="0">
                <a:solidFill>
                  <a:srgbClr val="FBFFFF"/>
                </a:solidFill>
                <a:latin typeface="Trebuchet MS" panose="020B0603020202020204" pitchFamily="34" charset="0"/>
                <a:ea typeface="微软雅黑" panose="020B0503020204020204" pitchFamily="34" charset="-122"/>
              </a:defRPr>
            </a:lvl1pPr>
          </a:lstStyle>
          <a:p>
            <a:pPr lvl="0"/>
            <a:r>
              <a:rPr lang="en-US" dirty="0"/>
              <a:t> </a:t>
            </a:r>
          </a:p>
        </p:txBody>
      </p:sp>
      <p:cxnSp>
        <p:nvCxnSpPr>
          <p:cNvPr id="69" name="Straight Connector 68"/>
          <p:cNvCxnSpPr/>
          <p:nvPr userDrawn="1"/>
        </p:nvCxnSpPr>
        <p:spPr>
          <a:xfrm>
            <a:off x="6964211" y="5235470"/>
            <a:ext cx="1" cy="147390"/>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p:cNvCxnSpPr/>
          <p:nvPr userDrawn="1"/>
        </p:nvCxnSpPr>
        <p:spPr>
          <a:xfrm>
            <a:off x="8504624" y="5235470"/>
            <a:ext cx="1" cy="147390"/>
          </a:xfrm>
          <a:prstGeom prst="line">
            <a:avLst/>
          </a:prstGeom>
        </p:spPr>
        <p:style>
          <a:lnRef idx="1">
            <a:schemeClr val="dk1"/>
          </a:lnRef>
          <a:fillRef idx="0">
            <a:schemeClr val="dk1"/>
          </a:fillRef>
          <a:effectRef idx="0">
            <a:schemeClr val="dk1"/>
          </a:effectRef>
          <a:fontRef idx="minor">
            <a:schemeClr val="tx1"/>
          </a:fontRef>
        </p:style>
      </p:cxnSp>
      <p:sp>
        <p:nvSpPr>
          <p:cNvPr id="4" name="Text Placeholder 3"/>
          <p:cNvSpPr>
            <a:spLocks noGrp="1"/>
          </p:cNvSpPr>
          <p:nvPr>
            <p:ph type="body" sz="quarter" idx="50" hasCustomPrompt="1"/>
          </p:nvPr>
        </p:nvSpPr>
        <p:spPr>
          <a:xfrm rot="2700000">
            <a:off x="1364290" y="2342109"/>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74" name="Text Placeholder 3"/>
          <p:cNvSpPr>
            <a:spLocks noGrp="1"/>
          </p:cNvSpPr>
          <p:nvPr>
            <p:ph type="body" sz="quarter" idx="51" hasCustomPrompt="1"/>
          </p:nvPr>
        </p:nvSpPr>
        <p:spPr>
          <a:xfrm rot="2700000">
            <a:off x="2904164" y="2342108"/>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75" name="Text Placeholder 3"/>
          <p:cNvSpPr>
            <a:spLocks noGrp="1"/>
          </p:cNvSpPr>
          <p:nvPr>
            <p:ph type="body" sz="quarter" idx="52" hasCustomPrompt="1"/>
          </p:nvPr>
        </p:nvSpPr>
        <p:spPr>
          <a:xfrm rot="2700000">
            <a:off x="3213120" y="3316223"/>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76" name="Text Placeholder 3"/>
          <p:cNvSpPr>
            <a:spLocks noGrp="1"/>
          </p:cNvSpPr>
          <p:nvPr>
            <p:ph type="body" sz="quarter" idx="53" hasCustomPrompt="1"/>
          </p:nvPr>
        </p:nvSpPr>
        <p:spPr>
          <a:xfrm rot="2700000">
            <a:off x="4755202" y="3316223"/>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77" name="Text Placeholder 3"/>
          <p:cNvSpPr>
            <a:spLocks noGrp="1"/>
          </p:cNvSpPr>
          <p:nvPr>
            <p:ph type="body" sz="quarter" idx="54" hasCustomPrompt="1"/>
          </p:nvPr>
        </p:nvSpPr>
        <p:spPr>
          <a:xfrm rot="2700000">
            <a:off x="5074119" y="4305118"/>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78" name="Text Placeholder 3"/>
          <p:cNvSpPr>
            <a:spLocks noGrp="1"/>
          </p:cNvSpPr>
          <p:nvPr>
            <p:ph type="body" sz="quarter" idx="55" hasCustomPrompt="1"/>
          </p:nvPr>
        </p:nvSpPr>
        <p:spPr>
          <a:xfrm rot="2700000">
            <a:off x="6613290" y="4305117"/>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79" name="Text Placeholder 3"/>
          <p:cNvSpPr>
            <a:spLocks noGrp="1"/>
          </p:cNvSpPr>
          <p:nvPr>
            <p:ph type="body" sz="quarter" idx="56" hasCustomPrompt="1"/>
          </p:nvPr>
        </p:nvSpPr>
        <p:spPr>
          <a:xfrm rot="2700000">
            <a:off x="6922473" y="5153493"/>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80" name="Text Placeholder 3"/>
          <p:cNvSpPr>
            <a:spLocks noGrp="1"/>
          </p:cNvSpPr>
          <p:nvPr>
            <p:ph type="body" sz="quarter" idx="57" hasCustomPrompt="1"/>
          </p:nvPr>
        </p:nvSpPr>
        <p:spPr>
          <a:xfrm rot="2700000">
            <a:off x="8469920" y="5153492"/>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105" name="Text Placeholder 2"/>
          <p:cNvSpPr>
            <a:spLocks noGrp="1"/>
          </p:cNvSpPr>
          <p:nvPr>
            <p:ph type="body" idx="60" hasCustomPrompt="1"/>
          </p:nvPr>
        </p:nvSpPr>
        <p:spPr>
          <a:xfrm>
            <a:off x="1290876"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06" name="Text Placeholder 2"/>
          <p:cNvSpPr>
            <a:spLocks noGrp="1"/>
          </p:cNvSpPr>
          <p:nvPr>
            <p:ph type="body" idx="61" hasCustomPrompt="1"/>
          </p:nvPr>
        </p:nvSpPr>
        <p:spPr>
          <a:xfrm>
            <a:off x="2239922"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07" name="Text Placeholder 2"/>
          <p:cNvSpPr>
            <a:spLocks noGrp="1"/>
          </p:cNvSpPr>
          <p:nvPr>
            <p:ph type="body" idx="62" hasCustomPrompt="1"/>
          </p:nvPr>
        </p:nvSpPr>
        <p:spPr>
          <a:xfrm>
            <a:off x="3229222"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08" name="Text Placeholder 2"/>
          <p:cNvSpPr>
            <a:spLocks noGrp="1"/>
          </p:cNvSpPr>
          <p:nvPr>
            <p:ph type="body" idx="63" hasCustomPrompt="1"/>
          </p:nvPr>
        </p:nvSpPr>
        <p:spPr>
          <a:xfrm>
            <a:off x="4178268"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09" name="Text Placeholder 2"/>
          <p:cNvSpPr>
            <a:spLocks noGrp="1"/>
          </p:cNvSpPr>
          <p:nvPr>
            <p:ph type="body" idx="64" hasCustomPrompt="1"/>
          </p:nvPr>
        </p:nvSpPr>
        <p:spPr>
          <a:xfrm>
            <a:off x="5165666"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10" name="Text Placeholder 2"/>
          <p:cNvSpPr>
            <a:spLocks noGrp="1"/>
          </p:cNvSpPr>
          <p:nvPr>
            <p:ph type="body" idx="65" hasCustomPrompt="1"/>
          </p:nvPr>
        </p:nvSpPr>
        <p:spPr>
          <a:xfrm>
            <a:off x="6116614"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11" name="Text Placeholder 2"/>
          <p:cNvSpPr>
            <a:spLocks noGrp="1"/>
          </p:cNvSpPr>
          <p:nvPr>
            <p:ph type="body" idx="66" hasCustomPrompt="1"/>
          </p:nvPr>
        </p:nvSpPr>
        <p:spPr>
          <a:xfrm>
            <a:off x="7079078"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12" name="Text Placeholder 2"/>
          <p:cNvSpPr>
            <a:spLocks noGrp="1"/>
          </p:cNvSpPr>
          <p:nvPr>
            <p:ph type="body" idx="67" hasCustomPrompt="1"/>
          </p:nvPr>
        </p:nvSpPr>
        <p:spPr>
          <a:xfrm>
            <a:off x="8041542"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13" name="Text Placeholder 2"/>
          <p:cNvSpPr>
            <a:spLocks noGrp="1"/>
          </p:cNvSpPr>
          <p:nvPr>
            <p:ph type="body" idx="68" hasCustomPrompt="1"/>
          </p:nvPr>
        </p:nvSpPr>
        <p:spPr>
          <a:xfrm>
            <a:off x="9004006"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14" name="Text Placeholder 2"/>
          <p:cNvSpPr>
            <a:spLocks noGrp="1"/>
          </p:cNvSpPr>
          <p:nvPr>
            <p:ph type="body" idx="69" hasCustomPrompt="1"/>
          </p:nvPr>
        </p:nvSpPr>
        <p:spPr>
          <a:xfrm>
            <a:off x="9945838"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15" name="Text Placeholder 2"/>
          <p:cNvSpPr>
            <a:spLocks noGrp="1"/>
          </p:cNvSpPr>
          <p:nvPr>
            <p:ph type="body" idx="70" hasCustomPrompt="1"/>
          </p:nvPr>
        </p:nvSpPr>
        <p:spPr>
          <a:xfrm>
            <a:off x="10901124"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33" name="Text Placeholder 30"/>
          <p:cNvSpPr>
            <a:spLocks noGrp="1"/>
          </p:cNvSpPr>
          <p:nvPr>
            <p:ph type="body" sz="quarter" idx="71" hasCustomPrompt="1"/>
          </p:nvPr>
        </p:nvSpPr>
        <p:spPr>
          <a:xfrm rot="5400000">
            <a:off x="4439441" y="3941115"/>
            <a:ext cx="4097779" cy="45719"/>
          </a:xfrm>
          <a:prstGeom prst="rect">
            <a:avLst/>
          </a:prstGeom>
          <a:solidFill>
            <a:schemeClr val="accent3"/>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ko-KR" altLang="en-US" dirty="0"/>
              <a:t> </a:t>
            </a:r>
            <a:endParaRPr lang="en-US" dirty="0"/>
          </a:p>
        </p:txBody>
      </p:sp>
      <p:sp>
        <p:nvSpPr>
          <p:cNvPr id="85" name="Text Placeholder 2"/>
          <p:cNvSpPr>
            <a:spLocks noGrp="1"/>
          </p:cNvSpPr>
          <p:nvPr>
            <p:ph type="body" idx="39" hasCustomPrompt="1"/>
          </p:nvPr>
        </p:nvSpPr>
        <p:spPr>
          <a:xfrm>
            <a:off x="1490892" y="2319556"/>
            <a:ext cx="1226748" cy="89954"/>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86" name="Text Placeholder 2"/>
          <p:cNvSpPr>
            <a:spLocks noGrp="1"/>
          </p:cNvSpPr>
          <p:nvPr>
            <p:ph type="body" idx="40" hasCustomPrompt="1"/>
          </p:nvPr>
        </p:nvSpPr>
        <p:spPr>
          <a:xfrm>
            <a:off x="3045705" y="2319555"/>
            <a:ext cx="1355539" cy="116890"/>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87" name="Text Placeholder 2"/>
          <p:cNvSpPr>
            <a:spLocks noGrp="1"/>
          </p:cNvSpPr>
          <p:nvPr>
            <p:ph type="body" idx="42" hasCustomPrompt="1"/>
          </p:nvPr>
        </p:nvSpPr>
        <p:spPr>
          <a:xfrm>
            <a:off x="3366313" y="3311443"/>
            <a:ext cx="1282710" cy="89954"/>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88" name="Text Placeholder 2"/>
          <p:cNvSpPr>
            <a:spLocks noGrp="1"/>
          </p:cNvSpPr>
          <p:nvPr>
            <p:ph type="body" idx="43" hasCustomPrompt="1"/>
          </p:nvPr>
        </p:nvSpPr>
        <p:spPr>
          <a:xfrm>
            <a:off x="4912173" y="3311443"/>
            <a:ext cx="1382961" cy="89954"/>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89" name="Text Placeholder 2"/>
          <p:cNvSpPr>
            <a:spLocks noGrp="1"/>
          </p:cNvSpPr>
          <p:nvPr>
            <p:ph type="body" idx="45" hasCustomPrompt="1"/>
          </p:nvPr>
        </p:nvSpPr>
        <p:spPr>
          <a:xfrm>
            <a:off x="5239202" y="4292936"/>
            <a:ext cx="1331874" cy="110096"/>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90" name="Text Placeholder 2"/>
          <p:cNvSpPr>
            <a:spLocks noGrp="1"/>
          </p:cNvSpPr>
          <p:nvPr>
            <p:ph type="body" idx="46" hasCustomPrompt="1"/>
          </p:nvPr>
        </p:nvSpPr>
        <p:spPr>
          <a:xfrm>
            <a:off x="6774340" y="4292937"/>
            <a:ext cx="1383859" cy="102320"/>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91" name="Text Placeholder 2"/>
          <p:cNvSpPr>
            <a:spLocks noGrp="1"/>
          </p:cNvSpPr>
          <p:nvPr>
            <p:ph type="body" idx="48" hasCustomPrompt="1"/>
          </p:nvPr>
        </p:nvSpPr>
        <p:spPr>
          <a:xfrm>
            <a:off x="7074741" y="5145516"/>
            <a:ext cx="1328101" cy="57351"/>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92" name="Text Placeholder 2"/>
          <p:cNvSpPr>
            <a:spLocks noGrp="1"/>
          </p:cNvSpPr>
          <p:nvPr>
            <p:ph type="body" idx="49" hasCustomPrompt="1"/>
          </p:nvPr>
        </p:nvSpPr>
        <p:spPr>
          <a:xfrm>
            <a:off x="8615154" y="5145516"/>
            <a:ext cx="1442223" cy="57351"/>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93" name="Text Placeholder 2"/>
          <p:cNvSpPr>
            <a:spLocks noGrp="1"/>
          </p:cNvSpPr>
          <p:nvPr>
            <p:ph type="body" idx="72" hasCustomPrompt="1"/>
          </p:nvPr>
        </p:nvSpPr>
        <p:spPr>
          <a:xfrm>
            <a:off x="6681527" y="2026106"/>
            <a:ext cx="1429409" cy="127476"/>
          </a:xfrm>
          <a:prstGeom prst="rect">
            <a:avLst/>
          </a:prstGeom>
          <a:solidFill>
            <a:schemeClr val="accent1">
              <a:alpha val="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chemeClr val="accent3"/>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Deadline</a:t>
            </a:r>
          </a:p>
        </p:txBody>
      </p:sp>
      <p:sp>
        <p:nvSpPr>
          <p:cNvPr id="66"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6" name="日期占位符 5"/>
          <p:cNvSpPr>
            <a:spLocks noGrp="1"/>
          </p:cNvSpPr>
          <p:nvPr>
            <p:ph type="dt" sz="half" idx="103"/>
          </p:nvPr>
        </p:nvSpPr>
        <p:spPr/>
        <p:txBody>
          <a:bodyPr/>
          <a:lstStyle/>
          <a:p>
            <a:fld id="{1903D795-D75B-49A8-B390-01444AE8F3C9}" type="datetime1">
              <a:rPr lang="zh-CN" altLang="en-US" smtClean="0"/>
              <a:t>2024/3/11</a:t>
            </a:fld>
            <a:endParaRPr lang="zh-CN" altLang="en-US"/>
          </a:p>
        </p:txBody>
      </p:sp>
      <p:sp>
        <p:nvSpPr>
          <p:cNvPr id="7" name="页脚占位符 6"/>
          <p:cNvSpPr>
            <a:spLocks noGrp="1"/>
          </p:cNvSpPr>
          <p:nvPr>
            <p:ph type="ftr" sz="quarter" idx="104"/>
          </p:nvPr>
        </p:nvSpPr>
        <p:spPr/>
        <p:txBody>
          <a:bodyPr/>
          <a:lstStyle/>
          <a:p>
            <a:r>
              <a:rPr lang="en-US"/>
              <a:t>kwm.com</a:t>
            </a:r>
            <a:endParaRPr lang="en-US" dirty="0"/>
          </a:p>
        </p:txBody>
      </p:sp>
      <p:sp>
        <p:nvSpPr>
          <p:cNvPr id="8" name="灯片编号占位符 7"/>
          <p:cNvSpPr>
            <a:spLocks noGrp="1"/>
          </p:cNvSpPr>
          <p:nvPr>
            <p:ph type="sldNum" sz="quarter" idx="105"/>
          </p:nvPr>
        </p:nvSpPr>
        <p:spPr/>
        <p:txBody>
          <a:bodyPr/>
          <a:lstStyle/>
          <a:p>
            <a:fld id="{4A2DC1BA-163F-3043-A1E4-C549CF365773}" type="slidenum">
              <a:rPr lang="en-US" smtClean="0"/>
              <a:t>‹#›</a:t>
            </a:fld>
            <a:endParaRPr lang="en-US" dirty="0"/>
          </a:p>
        </p:txBody>
      </p:sp>
      <p:sp>
        <p:nvSpPr>
          <p:cNvPr id="64"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70"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Infographic_Calendar 6 months">
    <p:spTree>
      <p:nvGrpSpPr>
        <p:cNvPr id="1" name=""/>
        <p:cNvGrpSpPr/>
        <p:nvPr/>
      </p:nvGrpSpPr>
      <p:grpSpPr>
        <a:xfrm>
          <a:off x="0" y="0"/>
          <a:ext cx="0" cy="0"/>
          <a:chOff x="0" y="0"/>
          <a:chExt cx="0" cy="0"/>
        </a:xfrm>
      </p:grpSpPr>
      <p:sp>
        <p:nvSpPr>
          <p:cNvPr id="117" name="Rectangle 116"/>
          <p:cNvSpPr/>
          <p:nvPr userDrawn="1"/>
        </p:nvSpPr>
        <p:spPr>
          <a:xfrm>
            <a:off x="2292700" y="1911513"/>
            <a:ext cx="1772145" cy="4101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18" name="Rectangle 117"/>
          <p:cNvSpPr/>
          <p:nvPr userDrawn="1"/>
        </p:nvSpPr>
        <p:spPr>
          <a:xfrm>
            <a:off x="4235182" y="1911513"/>
            <a:ext cx="1772145" cy="4101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19" name="Rectangle 118"/>
          <p:cNvSpPr/>
          <p:nvPr userDrawn="1"/>
        </p:nvSpPr>
        <p:spPr>
          <a:xfrm>
            <a:off x="6177664" y="1911513"/>
            <a:ext cx="1772145" cy="4101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20" name="Rectangle 119"/>
          <p:cNvSpPr/>
          <p:nvPr userDrawn="1"/>
        </p:nvSpPr>
        <p:spPr>
          <a:xfrm>
            <a:off x="8120146" y="1911513"/>
            <a:ext cx="1772145" cy="4101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21" name="Rectangle 120"/>
          <p:cNvSpPr/>
          <p:nvPr userDrawn="1"/>
        </p:nvSpPr>
        <p:spPr>
          <a:xfrm>
            <a:off x="10062628" y="1911513"/>
            <a:ext cx="1772145" cy="4101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67" name="Rectangle 66"/>
          <p:cNvSpPr/>
          <p:nvPr userDrawn="1"/>
        </p:nvSpPr>
        <p:spPr>
          <a:xfrm>
            <a:off x="350218" y="1911513"/>
            <a:ext cx="1772145" cy="4101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68" name="Text Placeholder 2"/>
          <p:cNvSpPr>
            <a:spLocks noGrp="1"/>
          </p:cNvSpPr>
          <p:nvPr>
            <p:ph type="body" idx="26" hasCustomPrompt="1"/>
          </p:nvPr>
        </p:nvSpPr>
        <p:spPr>
          <a:xfrm>
            <a:off x="388437" y="1565629"/>
            <a:ext cx="1733926"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69" name="Text Placeholder 2"/>
          <p:cNvSpPr>
            <a:spLocks noGrp="1"/>
          </p:cNvSpPr>
          <p:nvPr>
            <p:ph type="body" idx="50" hasCustomPrompt="1"/>
          </p:nvPr>
        </p:nvSpPr>
        <p:spPr>
          <a:xfrm>
            <a:off x="2311809" y="1565629"/>
            <a:ext cx="1733926"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70" name="Text Placeholder 2"/>
          <p:cNvSpPr>
            <a:spLocks noGrp="1"/>
          </p:cNvSpPr>
          <p:nvPr>
            <p:ph type="body" idx="51" hasCustomPrompt="1"/>
          </p:nvPr>
        </p:nvSpPr>
        <p:spPr>
          <a:xfrm>
            <a:off x="4235181" y="1565629"/>
            <a:ext cx="1733926"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71" name="Text Placeholder 2"/>
          <p:cNvSpPr>
            <a:spLocks noGrp="1"/>
          </p:cNvSpPr>
          <p:nvPr>
            <p:ph type="body" idx="52" hasCustomPrompt="1"/>
          </p:nvPr>
        </p:nvSpPr>
        <p:spPr>
          <a:xfrm>
            <a:off x="6177664" y="1565629"/>
            <a:ext cx="1733926"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72" name="Text Placeholder 2"/>
          <p:cNvSpPr>
            <a:spLocks noGrp="1"/>
          </p:cNvSpPr>
          <p:nvPr>
            <p:ph type="body" idx="53" hasCustomPrompt="1"/>
          </p:nvPr>
        </p:nvSpPr>
        <p:spPr>
          <a:xfrm>
            <a:off x="8120145" y="1565629"/>
            <a:ext cx="1733926"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73" name="Text Placeholder 2"/>
          <p:cNvSpPr>
            <a:spLocks noGrp="1"/>
          </p:cNvSpPr>
          <p:nvPr>
            <p:ph type="body" idx="54" hasCustomPrompt="1"/>
          </p:nvPr>
        </p:nvSpPr>
        <p:spPr>
          <a:xfrm>
            <a:off x="10062628" y="1565629"/>
            <a:ext cx="1733926"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74" name="Text Placeholder 4"/>
          <p:cNvSpPr>
            <a:spLocks noGrp="1"/>
          </p:cNvSpPr>
          <p:nvPr>
            <p:ph type="body" sz="quarter" idx="38" hasCustomPrompt="1"/>
          </p:nvPr>
        </p:nvSpPr>
        <p:spPr>
          <a:xfrm>
            <a:off x="694481" y="2483203"/>
            <a:ext cx="3661619" cy="80639"/>
          </a:xfrm>
          <a:prstGeom prst="rect">
            <a:avLst/>
          </a:prstGeom>
          <a:solidFill>
            <a:srgbClr val="7E694F"/>
          </a:solidFill>
        </p:spPr>
        <p:txBody>
          <a:bodyPr anchor="ctr">
            <a:noAutofit/>
          </a:bodyPr>
          <a:lstStyle>
            <a:lvl1pPr algn="ctr">
              <a:defRPr sz="1000" cap="all" spc="200" baseline="0">
                <a:solidFill>
                  <a:srgbClr val="FBFFFF"/>
                </a:solidFill>
                <a:latin typeface="Trebuchet MS" panose="020B0603020202020204" pitchFamily="34" charset="0"/>
                <a:ea typeface="微软雅黑" panose="020B0503020204020204" pitchFamily="34" charset="-122"/>
              </a:defRPr>
            </a:lvl1pPr>
          </a:lstStyle>
          <a:p>
            <a:pPr lvl="0"/>
            <a:r>
              <a:rPr lang="en-US" dirty="0"/>
              <a:t> </a:t>
            </a:r>
          </a:p>
        </p:txBody>
      </p:sp>
      <p:cxnSp>
        <p:nvCxnSpPr>
          <p:cNvPr id="75" name="Straight Connector 74"/>
          <p:cNvCxnSpPr/>
          <p:nvPr userDrawn="1"/>
        </p:nvCxnSpPr>
        <p:spPr>
          <a:xfrm>
            <a:off x="1401611" y="2409509"/>
            <a:ext cx="1" cy="147390"/>
          </a:xfrm>
          <a:prstGeom prst="line">
            <a:avLst/>
          </a:prstGeom>
        </p:spPr>
        <p:style>
          <a:lnRef idx="1">
            <a:schemeClr val="dk1"/>
          </a:lnRef>
          <a:fillRef idx="0">
            <a:schemeClr val="dk1"/>
          </a:fillRef>
          <a:effectRef idx="0">
            <a:schemeClr val="dk1"/>
          </a:effectRef>
          <a:fontRef idx="minor">
            <a:schemeClr val="tx1"/>
          </a:fontRef>
        </p:style>
      </p:cxnSp>
      <p:sp>
        <p:nvSpPr>
          <p:cNvPr id="76" name="Text Placeholder 2"/>
          <p:cNvSpPr>
            <a:spLocks noGrp="1"/>
          </p:cNvSpPr>
          <p:nvPr>
            <p:ph type="body" idx="39" hasCustomPrompt="1"/>
          </p:nvPr>
        </p:nvSpPr>
        <p:spPr>
          <a:xfrm>
            <a:off x="1490892" y="2319556"/>
            <a:ext cx="1226748" cy="89954"/>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cxnSp>
        <p:nvCxnSpPr>
          <p:cNvPr id="77" name="Straight Connector 76"/>
          <p:cNvCxnSpPr/>
          <p:nvPr userDrawn="1"/>
        </p:nvCxnSpPr>
        <p:spPr>
          <a:xfrm>
            <a:off x="2942024" y="2409509"/>
            <a:ext cx="1" cy="147390"/>
          </a:xfrm>
          <a:prstGeom prst="line">
            <a:avLst/>
          </a:prstGeom>
        </p:spPr>
        <p:style>
          <a:lnRef idx="1">
            <a:schemeClr val="dk1"/>
          </a:lnRef>
          <a:fillRef idx="0">
            <a:schemeClr val="dk1"/>
          </a:fillRef>
          <a:effectRef idx="0">
            <a:schemeClr val="dk1"/>
          </a:effectRef>
          <a:fontRef idx="minor">
            <a:schemeClr val="tx1"/>
          </a:fontRef>
        </p:style>
      </p:cxnSp>
      <p:sp>
        <p:nvSpPr>
          <p:cNvPr id="78" name="Text Placeholder 2"/>
          <p:cNvSpPr>
            <a:spLocks noGrp="1"/>
          </p:cNvSpPr>
          <p:nvPr>
            <p:ph type="body" idx="40" hasCustomPrompt="1"/>
          </p:nvPr>
        </p:nvSpPr>
        <p:spPr>
          <a:xfrm>
            <a:off x="3045705" y="2319555"/>
            <a:ext cx="1355539" cy="116890"/>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79" name="Text Placeholder 4"/>
          <p:cNvSpPr>
            <a:spLocks noGrp="1"/>
          </p:cNvSpPr>
          <p:nvPr>
            <p:ph type="body" sz="quarter" idx="41" hasCustomPrompt="1"/>
          </p:nvPr>
        </p:nvSpPr>
        <p:spPr>
          <a:xfrm>
            <a:off x="2544225" y="3475090"/>
            <a:ext cx="5327831" cy="80641"/>
          </a:xfrm>
          <a:prstGeom prst="rect">
            <a:avLst/>
          </a:prstGeom>
          <a:solidFill>
            <a:srgbClr val="7E694F"/>
          </a:solidFill>
        </p:spPr>
        <p:txBody>
          <a:bodyPr anchor="ctr">
            <a:noAutofit/>
          </a:bodyPr>
          <a:lstStyle>
            <a:lvl1pPr algn="ctr">
              <a:defRPr sz="1000" cap="all" spc="200" baseline="0">
                <a:solidFill>
                  <a:srgbClr val="FBFFFF"/>
                </a:solidFill>
                <a:latin typeface="Trebuchet MS" panose="020B0603020202020204" pitchFamily="34" charset="0"/>
                <a:ea typeface="微软雅黑" panose="020B0503020204020204" pitchFamily="34" charset="-122"/>
              </a:defRPr>
            </a:lvl1pPr>
          </a:lstStyle>
          <a:p>
            <a:pPr lvl="0"/>
            <a:r>
              <a:rPr lang="en-US" dirty="0"/>
              <a:t> </a:t>
            </a:r>
          </a:p>
        </p:txBody>
      </p:sp>
      <p:cxnSp>
        <p:nvCxnSpPr>
          <p:cNvPr id="80" name="Straight Connector 79"/>
          <p:cNvCxnSpPr/>
          <p:nvPr userDrawn="1"/>
        </p:nvCxnSpPr>
        <p:spPr>
          <a:xfrm>
            <a:off x="3251355" y="3401396"/>
            <a:ext cx="1" cy="147390"/>
          </a:xfrm>
          <a:prstGeom prst="line">
            <a:avLst/>
          </a:prstGeom>
        </p:spPr>
        <p:style>
          <a:lnRef idx="1">
            <a:schemeClr val="dk1"/>
          </a:lnRef>
          <a:fillRef idx="0">
            <a:schemeClr val="dk1"/>
          </a:fillRef>
          <a:effectRef idx="0">
            <a:schemeClr val="dk1"/>
          </a:effectRef>
          <a:fontRef idx="minor">
            <a:schemeClr val="tx1"/>
          </a:fontRef>
        </p:style>
      </p:cxnSp>
      <p:sp>
        <p:nvSpPr>
          <p:cNvPr id="81" name="Text Placeholder 2"/>
          <p:cNvSpPr>
            <a:spLocks noGrp="1"/>
          </p:cNvSpPr>
          <p:nvPr>
            <p:ph type="body" idx="42" hasCustomPrompt="1"/>
          </p:nvPr>
        </p:nvSpPr>
        <p:spPr>
          <a:xfrm>
            <a:off x="3366313" y="3311443"/>
            <a:ext cx="1282710" cy="89954"/>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cxnSp>
        <p:nvCxnSpPr>
          <p:cNvPr id="82" name="Straight Connector 81"/>
          <p:cNvCxnSpPr/>
          <p:nvPr userDrawn="1"/>
        </p:nvCxnSpPr>
        <p:spPr>
          <a:xfrm>
            <a:off x="4791768" y="3401396"/>
            <a:ext cx="1" cy="147390"/>
          </a:xfrm>
          <a:prstGeom prst="line">
            <a:avLst/>
          </a:prstGeom>
        </p:spPr>
        <p:style>
          <a:lnRef idx="1">
            <a:schemeClr val="dk1"/>
          </a:lnRef>
          <a:fillRef idx="0">
            <a:schemeClr val="dk1"/>
          </a:fillRef>
          <a:effectRef idx="0">
            <a:schemeClr val="dk1"/>
          </a:effectRef>
          <a:fontRef idx="minor">
            <a:schemeClr val="tx1"/>
          </a:fontRef>
        </p:style>
      </p:cxnSp>
      <p:sp>
        <p:nvSpPr>
          <p:cNvPr id="83" name="Text Placeholder 2"/>
          <p:cNvSpPr>
            <a:spLocks noGrp="1"/>
          </p:cNvSpPr>
          <p:nvPr>
            <p:ph type="body" idx="43" hasCustomPrompt="1"/>
          </p:nvPr>
        </p:nvSpPr>
        <p:spPr>
          <a:xfrm>
            <a:off x="4912173" y="3311443"/>
            <a:ext cx="1382961" cy="89954"/>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84" name="Text Placeholder 4"/>
          <p:cNvSpPr>
            <a:spLocks noGrp="1"/>
          </p:cNvSpPr>
          <p:nvPr>
            <p:ph type="body" sz="quarter" idx="44" hasCustomPrompt="1"/>
          </p:nvPr>
        </p:nvSpPr>
        <p:spPr>
          <a:xfrm>
            <a:off x="4401244" y="4456585"/>
            <a:ext cx="2744606" cy="73695"/>
          </a:xfrm>
          <a:prstGeom prst="rect">
            <a:avLst/>
          </a:prstGeom>
          <a:solidFill>
            <a:srgbClr val="7E694F"/>
          </a:solidFill>
        </p:spPr>
        <p:txBody>
          <a:bodyPr anchor="ctr">
            <a:noAutofit/>
          </a:bodyPr>
          <a:lstStyle>
            <a:lvl1pPr algn="ctr">
              <a:defRPr sz="1000" cap="all" spc="200" baseline="0">
                <a:solidFill>
                  <a:srgbClr val="FBFFFF"/>
                </a:solidFill>
                <a:latin typeface="Trebuchet MS" panose="020B0603020202020204" pitchFamily="34" charset="0"/>
                <a:ea typeface="微软雅黑" panose="020B0503020204020204" pitchFamily="34" charset="-122"/>
              </a:defRPr>
            </a:lvl1pPr>
          </a:lstStyle>
          <a:p>
            <a:pPr lvl="0"/>
            <a:r>
              <a:rPr lang="en-US" dirty="0"/>
              <a:t> </a:t>
            </a:r>
          </a:p>
        </p:txBody>
      </p:sp>
      <p:cxnSp>
        <p:nvCxnSpPr>
          <p:cNvPr id="85" name="Straight Connector 84"/>
          <p:cNvCxnSpPr/>
          <p:nvPr userDrawn="1"/>
        </p:nvCxnSpPr>
        <p:spPr>
          <a:xfrm>
            <a:off x="5108373" y="4382890"/>
            <a:ext cx="1" cy="147390"/>
          </a:xfrm>
          <a:prstGeom prst="line">
            <a:avLst/>
          </a:prstGeom>
        </p:spPr>
        <p:style>
          <a:lnRef idx="1">
            <a:schemeClr val="dk1"/>
          </a:lnRef>
          <a:fillRef idx="0">
            <a:schemeClr val="dk1"/>
          </a:fillRef>
          <a:effectRef idx="0">
            <a:schemeClr val="dk1"/>
          </a:effectRef>
          <a:fontRef idx="minor">
            <a:schemeClr val="tx1"/>
          </a:fontRef>
        </p:style>
      </p:cxnSp>
      <p:sp>
        <p:nvSpPr>
          <p:cNvPr id="86" name="Text Placeholder 2"/>
          <p:cNvSpPr>
            <a:spLocks noGrp="1"/>
          </p:cNvSpPr>
          <p:nvPr>
            <p:ph type="body" idx="45" hasCustomPrompt="1"/>
          </p:nvPr>
        </p:nvSpPr>
        <p:spPr>
          <a:xfrm>
            <a:off x="5239201" y="4292936"/>
            <a:ext cx="1475255" cy="110096"/>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cxnSp>
        <p:nvCxnSpPr>
          <p:cNvPr id="87" name="Straight Connector 86"/>
          <p:cNvCxnSpPr/>
          <p:nvPr userDrawn="1"/>
        </p:nvCxnSpPr>
        <p:spPr>
          <a:xfrm>
            <a:off x="6648786" y="4382890"/>
            <a:ext cx="1" cy="147390"/>
          </a:xfrm>
          <a:prstGeom prst="line">
            <a:avLst/>
          </a:prstGeom>
        </p:spPr>
        <p:style>
          <a:lnRef idx="1">
            <a:schemeClr val="dk1"/>
          </a:lnRef>
          <a:fillRef idx="0">
            <a:schemeClr val="dk1"/>
          </a:fillRef>
          <a:effectRef idx="0">
            <a:schemeClr val="dk1"/>
          </a:effectRef>
          <a:fontRef idx="minor">
            <a:schemeClr val="tx1"/>
          </a:fontRef>
        </p:style>
      </p:cxnSp>
      <p:sp>
        <p:nvSpPr>
          <p:cNvPr id="88" name="Text Placeholder 2"/>
          <p:cNvSpPr>
            <a:spLocks noGrp="1"/>
          </p:cNvSpPr>
          <p:nvPr>
            <p:ph type="body" idx="46" hasCustomPrompt="1"/>
          </p:nvPr>
        </p:nvSpPr>
        <p:spPr>
          <a:xfrm>
            <a:off x="6774340" y="4292937"/>
            <a:ext cx="1383859" cy="102320"/>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89" name="Text Placeholder 4"/>
          <p:cNvSpPr>
            <a:spLocks noGrp="1"/>
          </p:cNvSpPr>
          <p:nvPr>
            <p:ph type="body" sz="quarter" idx="47" hasCustomPrompt="1"/>
          </p:nvPr>
        </p:nvSpPr>
        <p:spPr>
          <a:xfrm>
            <a:off x="6257081" y="5309164"/>
            <a:ext cx="5240440" cy="80629"/>
          </a:xfrm>
          <a:prstGeom prst="rect">
            <a:avLst/>
          </a:prstGeom>
          <a:solidFill>
            <a:srgbClr val="7E694F"/>
          </a:solidFill>
        </p:spPr>
        <p:txBody>
          <a:bodyPr anchor="ctr">
            <a:noAutofit/>
          </a:bodyPr>
          <a:lstStyle>
            <a:lvl1pPr algn="ctr">
              <a:defRPr sz="1000" cap="all" spc="200" baseline="0">
                <a:solidFill>
                  <a:srgbClr val="FBFFFF"/>
                </a:solidFill>
                <a:latin typeface="Trebuchet MS" panose="020B0603020202020204" pitchFamily="34" charset="0"/>
                <a:ea typeface="微软雅黑" panose="020B0503020204020204" pitchFamily="34" charset="-122"/>
              </a:defRPr>
            </a:lvl1pPr>
          </a:lstStyle>
          <a:p>
            <a:pPr lvl="0"/>
            <a:r>
              <a:rPr lang="en-US" dirty="0"/>
              <a:t> </a:t>
            </a:r>
          </a:p>
        </p:txBody>
      </p:sp>
      <p:cxnSp>
        <p:nvCxnSpPr>
          <p:cNvPr id="90" name="Straight Connector 89"/>
          <p:cNvCxnSpPr/>
          <p:nvPr userDrawn="1"/>
        </p:nvCxnSpPr>
        <p:spPr>
          <a:xfrm>
            <a:off x="6964211" y="5235470"/>
            <a:ext cx="1" cy="147390"/>
          </a:xfrm>
          <a:prstGeom prst="line">
            <a:avLst/>
          </a:prstGeom>
        </p:spPr>
        <p:style>
          <a:lnRef idx="1">
            <a:schemeClr val="dk1"/>
          </a:lnRef>
          <a:fillRef idx="0">
            <a:schemeClr val="dk1"/>
          </a:fillRef>
          <a:effectRef idx="0">
            <a:schemeClr val="dk1"/>
          </a:effectRef>
          <a:fontRef idx="minor">
            <a:schemeClr val="tx1"/>
          </a:fontRef>
        </p:style>
      </p:cxnSp>
      <p:sp>
        <p:nvSpPr>
          <p:cNvPr id="91" name="Text Placeholder 2"/>
          <p:cNvSpPr>
            <a:spLocks noGrp="1"/>
          </p:cNvSpPr>
          <p:nvPr>
            <p:ph type="body" idx="48" hasCustomPrompt="1"/>
          </p:nvPr>
        </p:nvSpPr>
        <p:spPr>
          <a:xfrm>
            <a:off x="7074741" y="5145516"/>
            <a:ext cx="1328101" cy="57351"/>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cxnSp>
        <p:nvCxnSpPr>
          <p:cNvPr id="92" name="Straight Connector 91"/>
          <p:cNvCxnSpPr/>
          <p:nvPr userDrawn="1"/>
        </p:nvCxnSpPr>
        <p:spPr>
          <a:xfrm>
            <a:off x="8504624" y="5235470"/>
            <a:ext cx="1" cy="147390"/>
          </a:xfrm>
          <a:prstGeom prst="line">
            <a:avLst/>
          </a:prstGeom>
        </p:spPr>
        <p:style>
          <a:lnRef idx="1">
            <a:schemeClr val="dk1"/>
          </a:lnRef>
          <a:fillRef idx="0">
            <a:schemeClr val="dk1"/>
          </a:fillRef>
          <a:effectRef idx="0">
            <a:schemeClr val="dk1"/>
          </a:effectRef>
          <a:fontRef idx="minor">
            <a:schemeClr val="tx1"/>
          </a:fontRef>
        </p:style>
      </p:cxnSp>
      <p:sp>
        <p:nvSpPr>
          <p:cNvPr id="93" name="Text Placeholder 2"/>
          <p:cNvSpPr>
            <a:spLocks noGrp="1"/>
          </p:cNvSpPr>
          <p:nvPr>
            <p:ph type="body" idx="49" hasCustomPrompt="1"/>
          </p:nvPr>
        </p:nvSpPr>
        <p:spPr>
          <a:xfrm>
            <a:off x="8615154" y="5145516"/>
            <a:ext cx="1442223" cy="57351"/>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94" name="Text Placeholder 3"/>
          <p:cNvSpPr>
            <a:spLocks noGrp="1"/>
          </p:cNvSpPr>
          <p:nvPr>
            <p:ph type="body" sz="quarter" idx="55" hasCustomPrompt="1"/>
          </p:nvPr>
        </p:nvSpPr>
        <p:spPr>
          <a:xfrm rot="2700000">
            <a:off x="1364290" y="2342109"/>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95" name="Text Placeholder 3"/>
          <p:cNvSpPr>
            <a:spLocks noGrp="1"/>
          </p:cNvSpPr>
          <p:nvPr>
            <p:ph type="body" sz="quarter" idx="56" hasCustomPrompt="1"/>
          </p:nvPr>
        </p:nvSpPr>
        <p:spPr>
          <a:xfrm rot="2700000">
            <a:off x="2904164" y="2342108"/>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96" name="Text Placeholder 3"/>
          <p:cNvSpPr>
            <a:spLocks noGrp="1"/>
          </p:cNvSpPr>
          <p:nvPr>
            <p:ph type="body" sz="quarter" idx="57" hasCustomPrompt="1"/>
          </p:nvPr>
        </p:nvSpPr>
        <p:spPr>
          <a:xfrm rot="2700000">
            <a:off x="3213120" y="3316223"/>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97" name="Text Placeholder 3"/>
          <p:cNvSpPr>
            <a:spLocks noGrp="1"/>
          </p:cNvSpPr>
          <p:nvPr>
            <p:ph type="body" sz="quarter" idx="58" hasCustomPrompt="1"/>
          </p:nvPr>
        </p:nvSpPr>
        <p:spPr>
          <a:xfrm rot="2700000">
            <a:off x="4755202" y="3316223"/>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98" name="Text Placeholder 3"/>
          <p:cNvSpPr>
            <a:spLocks noGrp="1"/>
          </p:cNvSpPr>
          <p:nvPr>
            <p:ph type="body" sz="quarter" idx="59" hasCustomPrompt="1"/>
          </p:nvPr>
        </p:nvSpPr>
        <p:spPr>
          <a:xfrm rot="2700000">
            <a:off x="5074119" y="4305118"/>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99" name="Text Placeholder 3"/>
          <p:cNvSpPr>
            <a:spLocks noGrp="1"/>
          </p:cNvSpPr>
          <p:nvPr>
            <p:ph type="body" sz="quarter" idx="60" hasCustomPrompt="1"/>
          </p:nvPr>
        </p:nvSpPr>
        <p:spPr>
          <a:xfrm rot="2700000">
            <a:off x="6613290" y="4305117"/>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100" name="Text Placeholder 3"/>
          <p:cNvSpPr>
            <a:spLocks noGrp="1"/>
          </p:cNvSpPr>
          <p:nvPr>
            <p:ph type="body" sz="quarter" idx="61" hasCustomPrompt="1"/>
          </p:nvPr>
        </p:nvSpPr>
        <p:spPr>
          <a:xfrm rot="2700000">
            <a:off x="6922473" y="5153493"/>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101" name="Text Placeholder 3"/>
          <p:cNvSpPr>
            <a:spLocks noGrp="1"/>
          </p:cNvSpPr>
          <p:nvPr>
            <p:ph type="body" sz="quarter" idx="62" hasCustomPrompt="1"/>
          </p:nvPr>
        </p:nvSpPr>
        <p:spPr>
          <a:xfrm rot="2700000">
            <a:off x="8469920" y="5153492"/>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50" name="Text Placeholder 30"/>
          <p:cNvSpPr>
            <a:spLocks noGrp="1"/>
          </p:cNvSpPr>
          <p:nvPr>
            <p:ph type="body" sz="quarter" idx="71" hasCustomPrompt="1"/>
          </p:nvPr>
        </p:nvSpPr>
        <p:spPr>
          <a:xfrm rot="5400000">
            <a:off x="4439441" y="3941115"/>
            <a:ext cx="4097779" cy="45719"/>
          </a:xfrm>
          <a:prstGeom prst="rect">
            <a:avLst/>
          </a:prstGeom>
          <a:solidFill>
            <a:schemeClr val="accent3"/>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ko-KR" altLang="en-US" dirty="0"/>
              <a:t> </a:t>
            </a:r>
            <a:endParaRPr lang="en-US" dirty="0"/>
          </a:p>
        </p:txBody>
      </p:sp>
      <p:sp>
        <p:nvSpPr>
          <p:cNvPr id="51" name="Text Placeholder 2"/>
          <p:cNvSpPr>
            <a:spLocks noGrp="1"/>
          </p:cNvSpPr>
          <p:nvPr>
            <p:ph type="body" idx="72" hasCustomPrompt="1"/>
          </p:nvPr>
        </p:nvSpPr>
        <p:spPr>
          <a:xfrm>
            <a:off x="6681527" y="2026106"/>
            <a:ext cx="1429409" cy="127476"/>
          </a:xfrm>
          <a:prstGeom prst="rect">
            <a:avLst/>
          </a:prstGeom>
          <a:solidFill>
            <a:schemeClr val="accent1">
              <a:alpha val="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chemeClr val="accent3"/>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Deadline</a:t>
            </a:r>
          </a:p>
        </p:txBody>
      </p:sp>
      <p:sp>
        <p:nvSpPr>
          <p:cNvPr id="52"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8270BD29-1DA9-46A0-978E-C30DBE512769}"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53"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54"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Infographic_Circular_1">
    <p:spTree>
      <p:nvGrpSpPr>
        <p:cNvPr id="1" name=""/>
        <p:cNvGrpSpPr/>
        <p:nvPr/>
      </p:nvGrpSpPr>
      <p:grpSpPr>
        <a:xfrm>
          <a:off x="0" y="0"/>
          <a:ext cx="0" cy="0"/>
          <a:chOff x="0" y="0"/>
          <a:chExt cx="0" cy="0"/>
        </a:xfrm>
      </p:grpSpPr>
      <p:sp>
        <p:nvSpPr>
          <p:cNvPr id="8" name="Text Placeholder 2"/>
          <p:cNvSpPr>
            <a:spLocks noGrp="1"/>
          </p:cNvSpPr>
          <p:nvPr>
            <p:ph type="body" idx="38" hasCustomPrompt="1"/>
          </p:nvPr>
        </p:nvSpPr>
        <p:spPr>
          <a:xfrm>
            <a:off x="1384068" y="2200801"/>
            <a:ext cx="2618818" cy="1058836"/>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1" name="Text Placeholder 2"/>
          <p:cNvSpPr>
            <a:spLocks noGrp="1"/>
          </p:cNvSpPr>
          <p:nvPr>
            <p:ph type="body" idx="26" hasCustomPrompt="1"/>
          </p:nvPr>
        </p:nvSpPr>
        <p:spPr>
          <a:xfrm>
            <a:off x="5180262" y="3582396"/>
            <a:ext cx="1831476" cy="466376"/>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sp>
        <p:nvSpPr>
          <p:cNvPr id="12" name="Picture Placeholder 20"/>
          <p:cNvSpPr>
            <a:spLocks noGrp="1"/>
          </p:cNvSpPr>
          <p:nvPr>
            <p:ph type="pic" sz="quarter" idx="37" hasCustomPrompt="1"/>
          </p:nvPr>
        </p:nvSpPr>
        <p:spPr>
          <a:xfrm>
            <a:off x="5666244" y="2731652"/>
            <a:ext cx="859512" cy="786477"/>
          </a:xfrm>
          <a:prstGeom prst="rect">
            <a:avLst/>
          </a:prstGeom>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cxnSp>
        <p:nvCxnSpPr>
          <p:cNvPr id="14" name="Straight Connector 13"/>
          <p:cNvCxnSpPr/>
          <p:nvPr userDrawn="1"/>
        </p:nvCxnSpPr>
        <p:spPr>
          <a:xfrm>
            <a:off x="1047972" y="1933822"/>
            <a:ext cx="3174128" cy="0"/>
          </a:xfrm>
          <a:prstGeom prst="line">
            <a:avLst/>
          </a:prstGeom>
          <a:ln w="12700">
            <a:solidFill>
              <a:srgbClr val="FBFFFF"/>
            </a:solidFill>
          </a:ln>
        </p:spPr>
        <p:style>
          <a:lnRef idx="1">
            <a:schemeClr val="accent1"/>
          </a:lnRef>
          <a:fillRef idx="0">
            <a:schemeClr val="accent1"/>
          </a:fillRef>
          <a:effectRef idx="0">
            <a:schemeClr val="accent1"/>
          </a:effectRef>
          <a:fontRef idx="minor">
            <a:schemeClr val="tx1"/>
          </a:fontRef>
        </p:style>
      </p:cxnSp>
      <p:sp>
        <p:nvSpPr>
          <p:cNvPr id="15" name="Text Placeholder 21"/>
          <p:cNvSpPr>
            <a:spLocks noGrp="1"/>
          </p:cNvSpPr>
          <p:nvPr>
            <p:ph type="body" sz="quarter" idx="11" hasCustomPrompt="1"/>
          </p:nvPr>
        </p:nvSpPr>
        <p:spPr>
          <a:xfrm>
            <a:off x="1384068" y="1700980"/>
            <a:ext cx="2618818" cy="405427"/>
          </a:xfrm>
          <a:prstGeom prst="rect">
            <a:avLst/>
          </a:prstGeom>
          <a:noFill/>
          <a:ln>
            <a:noFill/>
          </a:ln>
        </p:spPr>
        <p:txBody>
          <a:bodyPr anchor="ctr">
            <a:noAutofit/>
          </a:bodyPr>
          <a:lstStyle>
            <a:lvl1pPr marL="0" indent="0">
              <a:buNone/>
              <a:defRPr sz="2000" cap="all" spc="500" baseline="0">
                <a:solidFill>
                  <a:schemeClr val="tx1"/>
                </a:solidFill>
                <a:latin typeface="Trebuchet MS" panose="020B0603020202020204" pitchFamily="34" charset="0"/>
                <a:ea typeface="微软雅黑" panose="020B0503020204020204" pitchFamily="34" charset="-122"/>
              </a:defRPr>
            </a:lvl1pPr>
          </a:lstStyle>
          <a:p>
            <a:pPr lvl="0"/>
            <a:r>
              <a:rPr lang="en-US" dirty="0"/>
              <a:t>Headline</a:t>
            </a:r>
          </a:p>
        </p:txBody>
      </p:sp>
      <p:sp>
        <p:nvSpPr>
          <p:cNvPr id="17" name="Text Placeholder 2"/>
          <p:cNvSpPr>
            <a:spLocks noGrp="1"/>
          </p:cNvSpPr>
          <p:nvPr>
            <p:ph type="body" idx="39" hasCustomPrompt="1"/>
          </p:nvPr>
        </p:nvSpPr>
        <p:spPr>
          <a:xfrm>
            <a:off x="8189114" y="2200801"/>
            <a:ext cx="2618818" cy="1058836"/>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8" name="Text Placeholder 21"/>
          <p:cNvSpPr>
            <a:spLocks noGrp="1"/>
          </p:cNvSpPr>
          <p:nvPr>
            <p:ph type="body" sz="quarter" idx="40" hasCustomPrompt="1"/>
          </p:nvPr>
        </p:nvSpPr>
        <p:spPr>
          <a:xfrm>
            <a:off x="8189114" y="1700980"/>
            <a:ext cx="2618818" cy="405423"/>
          </a:xfrm>
          <a:prstGeom prst="rect">
            <a:avLst/>
          </a:prstGeom>
          <a:noFill/>
          <a:ln>
            <a:noFill/>
          </a:ln>
        </p:spPr>
        <p:txBody>
          <a:bodyPr anchor="ctr">
            <a:noAutofit/>
          </a:bodyPr>
          <a:lstStyle>
            <a:lvl1pPr marL="0" indent="0">
              <a:buNone/>
              <a:defRPr sz="2000" cap="all" spc="500" baseline="0">
                <a:solidFill>
                  <a:schemeClr val="tx1"/>
                </a:solidFill>
                <a:latin typeface="Trebuchet MS" panose="020B0603020202020204" pitchFamily="34" charset="0"/>
                <a:ea typeface="微软雅黑" panose="020B0503020204020204" pitchFamily="34" charset="-122"/>
              </a:defRPr>
            </a:lvl1pPr>
          </a:lstStyle>
          <a:p>
            <a:pPr lvl="0"/>
            <a:r>
              <a:rPr lang="en-US" dirty="0"/>
              <a:t>Headline</a:t>
            </a:r>
          </a:p>
        </p:txBody>
      </p:sp>
      <p:sp>
        <p:nvSpPr>
          <p:cNvPr id="20" name="Text Placeholder 2"/>
          <p:cNvSpPr>
            <a:spLocks noGrp="1"/>
          </p:cNvSpPr>
          <p:nvPr>
            <p:ph type="body" idx="41" hasCustomPrompt="1"/>
          </p:nvPr>
        </p:nvSpPr>
        <p:spPr>
          <a:xfrm>
            <a:off x="1384068" y="4550770"/>
            <a:ext cx="2618818" cy="1058836"/>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cxnSp>
        <p:nvCxnSpPr>
          <p:cNvPr id="21" name="Straight Connector 20"/>
          <p:cNvCxnSpPr/>
          <p:nvPr userDrawn="1"/>
        </p:nvCxnSpPr>
        <p:spPr>
          <a:xfrm>
            <a:off x="1103758" y="4270103"/>
            <a:ext cx="3174128" cy="0"/>
          </a:xfrm>
          <a:prstGeom prst="line">
            <a:avLst/>
          </a:prstGeom>
          <a:ln w="12700">
            <a:solidFill>
              <a:srgbClr val="FBFFFF"/>
            </a:solidFill>
          </a:ln>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42" hasCustomPrompt="1"/>
          </p:nvPr>
        </p:nvSpPr>
        <p:spPr>
          <a:xfrm>
            <a:off x="1384068" y="4073119"/>
            <a:ext cx="2618818" cy="369566"/>
          </a:xfrm>
          <a:prstGeom prst="rect">
            <a:avLst/>
          </a:prstGeom>
          <a:noFill/>
          <a:ln>
            <a:noFill/>
          </a:ln>
        </p:spPr>
        <p:txBody>
          <a:bodyPr anchor="ctr">
            <a:noAutofit/>
          </a:bodyPr>
          <a:lstStyle>
            <a:lvl1pPr marL="0" indent="0">
              <a:buNone/>
              <a:defRPr sz="2000" cap="all" spc="500" baseline="0">
                <a:solidFill>
                  <a:schemeClr val="tx1"/>
                </a:solidFill>
                <a:latin typeface="Trebuchet MS" panose="020B0603020202020204" pitchFamily="34" charset="0"/>
                <a:ea typeface="微软雅黑" panose="020B0503020204020204" pitchFamily="34" charset="-122"/>
              </a:defRPr>
            </a:lvl1pPr>
          </a:lstStyle>
          <a:p>
            <a:pPr lvl="0"/>
            <a:r>
              <a:rPr lang="en-US" dirty="0"/>
              <a:t>Headline</a:t>
            </a:r>
          </a:p>
        </p:txBody>
      </p:sp>
      <p:cxnSp>
        <p:nvCxnSpPr>
          <p:cNvPr id="23" name="Straight Connector 22"/>
          <p:cNvCxnSpPr/>
          <p:nvPr userDrawn="1"/>
        </p:nvCxnSpPr>
        <p:spPr>
          <a:xfrm>
            <a:off x="1384068" y="4048772"/>
            <a:ext cx="2618818" cy="0"/>
          </a:xfrm>
          <a:prstGeom prst="line">
            <a:avLst/>
          </a:prstGeom>
          <a:ln w="19050"/>
        </p:spPr>
        <p:style>
          <a:lnRef idx="1">
            <a:schemeClr val="dk1"/>
          </a:lnRef>
          <a:fillRef idx="0">
            <a:schemeClr val="dk1"/>
          </a:fillRef>
          <a:effectRef idx="0">
            <a:schemeClr val="dk1"/>
          </a:effectRef>
          <a:fontRef idx="minor">
            <a:schemeClr val="tx1"/>
          </a:fontRef>
        </p:style>
      </p:cxnSp>
      <p:sp>
        <p:nvSpPr>
          <p:cNvPr id="24" name="Text Placeholder 2"/>
          <p:cNvSpPr>
            <a:spLocks noGrp="1"/>
          </p:cNvSpPr>
          <p:nvPr>
            <p:ph type="body" idx="43" hasCustomPrompt="1"/>
          </p:nvPr>
        </p:nvSpPr>
        <p:spPr>
          <a:xfrm>
            <a:off x="8189114" y="4550770"/>
            <a:ext cx="2618818" cy="1058836"/>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5" name="Text Placeholder 21"/>
          <p:cNvSpPr>
            <a:spLocks noGrp="1"/>
          </p:cNvSpPr>
          <p:nvPr>
            <p:ph type="body" sz="quarter" idx="44" hasCustomPrompt="1"/>
          </p:nvPr>
        </p:nvSpPr>
        <p:spPr>
          <a:xfrm>
            <a:off x="8189114" y="4073119"/>
            <a:ext cx="2618818" cy="369562"/>
          </a:xfrm>
          <a:prstGeom prst="rect">
            <a:avLst/>
          </a:prstGeom>
          <a:noFill/>
          <a:ln>
            <a:noFill/>
          </a:ln>
        </p:spPr>
        <p:txBody>
          <a:bodyPr anchor="ctr">
            <a:noAutofit/>
          </a:bodyPr>
          <a:lstStyle>
            <a:lvl1pPr marL="0" indent="0">
              <a:buNone/>
              <a:defRPr sz="2000" cap="all" spc="500" baseline="0">
                <a:solidFill>
                  <a:schemeClr val="tx1"/>
                </a:solidFill>
                <a:latin typeface="Trebuchet MS" panose="020B0603020202020204" pitchFamily="34" charset="0"/>
                <a:ea typeface="微软雅黑" panose="020B0503020204020204" pitchFamily="34" charset="-122"/>
              </a:defRPr>
            </a:lvl1pPr>
          </a:lstStyle>
          <a:p>
            <a:pPr lvl="0"/>
            <a:r>
              <a:rPr lang="en-US" dirty="0"/>
              <a:t>Headline</a:t>
            </a:r>
          </a:p>
        </p:txBody>
      </p:sp>
      <p:cxnSp>
        <p:nvCxnSpPr>
          <p:cNvPr id="26" name="Straight Connector 25"/>
          <p:cNvCxnSpPr/>
          <p:nvPr userDrawn="1"/>
        </p:nvCxnSpPr>
        <p:spPr>
          <a:xfrm>
            <a:off x="8189114" y="4048772"/>
            <a:ext cx="261881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Straight Arrow Connector 9"/>
          <p:cNvCxnSpPr/>
          <p:nvPr userDrawn="1"/>
        </p:nvCxnSpPr>
        <p:spPr>
          <a:xfrm>
            <a:off x="4358992" y="2368618"/>
            <a:ext cx="427599" cy="326511"/>
          </a:xfrm>
          <a:prstGeom prst="straightConnector1">
            <a:avLst/>
          </a:prstGeom>
          <a:ln w="19050" cap="flat" cmpd="sng" algn="ctr">
            <a:solidFill>
              <a:schemeClr val="tx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sp>
        <p:nvSpPr>
          <p:cNvPr id="13" name="Oval 12"/>
          <p:cNvSpPr/>
          <p:nvPr userDrawn="1"/>
        </p:nvSpPr>
        <p:spPr>
          <a:xfrm>
            <a:off x="4992055" y="2586142"/>
            <a:ext cx="2207891" cy="2207891"/>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cxnSp>
        <p:nvCxnSpPr>
          <p:cNvPr id="27" name="Straight Arrow Connector 26"/>
          <p:cNvCxnSpPr/>
          <p:nvPr userDrawn="1"/>
        </p:nvCxnSpPr>
        <p:spPr>
          <a:xfrm flipH="1">
            <a:off x="7326843" y="2350573"/>
            <a:ext cx="470418" cy="344556"/>
          </a:xfrm>
          <a:prstGeom prst="straightConnector1">
            <a:avLst/>
          </a:prstGeom>
          <a:ln w="19050" cap="flat" cmpd="sng" algn="ctr">
            <a:solidFill>
              <a:schemeClr val="tx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cxnSp>
        <p:nvCxnSpPr>
          <p:cNvPr id="28" name="Straight Arrow Connector 27"/>
          <p:cNvCxnSpPr/>
          <p:nvPr userDrawn="1"/>
        </p:nvCxnSpPr>
        <p:spPr>
          <a:xfrm flipV="1">
            <a:off x="4358991" y="4717340"/>
            <a:ext cx="427599" cy="362848"/>
          </a:xfrm>
          <a:prstGeom prst="straightConnector1">
            <a:avLst/>
          </a:prstGeom>
          <a:ln w="19050" cap="flat" cmpd="sng" algn="ctr">
            <a:solidFill>
              <a:schemeClr val="tx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cxnSp>
        <p:nvCxnSpPr>
          <p:cNvPr id="29" name="Straight Arrow Connector 28"/>
          <p:cNvCxnSpPr/>
          <p:nvPr userDrawn="1"/>
        </p:nvCxnSpPr>
        <p:spPr>
          <a:xfrm flipH="1" flipV="1">
            <a:off x="7344684" y="4697347"/>
            <a:ext cx="470418" cy="342495"/>
          </a:xfrm>
          <a:prstGeom prst="straightConnector1">
            <a:avLst/>
          </a:prstGeom>
          <a:ln w="19050" cap="flat" cmpd="sng" algn="ctr">
            <a:solidFill>
              <a:schemeClr val="tx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sp>
        <p:nvSpPr>
          <p:cNvPr id="30" name="Text Placeholder 2"/>
          <p:cNvSpPr>
            <a:spLocks noGrp="1"/>
          </p:cNvSpPr>
          <p:nvPr>
            <p:ph type="body" idx="45" hasCustomPrompt="1"/>
          </p:nvPr>
        </p:nvSpPr>
        <p:spPr>
          <a:xfrm>
            <a:off x="5185897" y="4073119"/>
            <a:ext cx="1825841" cy="720912"/>
          </a:xfrm>
          <a:prstGeom prst="rect">
            <a:avLst/>
          </a:prstGeom>
        </p:spPr>
        <p:txBody>
          <a:bodyPr anchor="t">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3"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8CC799F5-D8B1-4757-A51A-135B69CFDD47}"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31"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32"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Infographic_Circular_2">
    <p:spTree>
      <p:nvGrpSpPr>
        <p:cNvPr id="1" name=""/>
        <p:cNvGrpSpPr/>
        <p:nvPr/>
      </p:nvGrpSpPr>
      <p:grpSpPr>
        <a:xfrm>
          <a:off x="0" y="0"/>
          <a:ext cx="0" cy="0"/>
          <a:chOff x="0" y="0"/>
          <a:chExt cx="0" cy="0"/>
        </a:xfrm>
      </p:grpSpPr>
      <p:sp>
        <p:nvSpPr>
          <p:cNvPr id="8" name="Text Placeholder 2"/>
          <p:cNvSpPr>
            <a:spLocks noGrp="1"/>
          </p:cNvSpPr>
          <p:nvPr>
            <p:ph type="body" idx="38" hasCustomPrompt="1"/>
          </p:nvPr>
        </p:nvSpPr>
        <p:spPr>
          <a:xfrm>
            <a:off x="1023482" y="4032364"/>
            <a:ext cx="2066170" cy="1442902"/>
          </a:xfrm>
          <a:prstGeom prst="rect">
            <a:avLst/>
          </a:prstGeom>
        </p:spPr>
        <p:txBody>
          <a:bodyPr anchor="ctr">
            <a:noAutofit/>
          </a:bodyPr>
          <a:lstStyle>
            <a:lvl1pPr marL="0" indent="0" algn="ctr">
              <a:lnSpc>
                <a:spcPct val="100000"/>
              </a:lnSpc>
              <a:buNone/>
              <a:defRPr sz="20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3" name="Oval 12"/>
          <p:cNvSpPr/>
          <p:nvPr userDrawn="1"/>
        </p:nvSpPr>
        <p:spPr>
          <a:xfrm>
            <a:off x="1187532" y="2035786"/>
            <a:ext cx="1741961" cy="1741961"/>
          </a:xfrm>
          <a:prstGeom prst="ellipse">
            <a:avLst/>
          </a:prstGeom>
          <a:noFill/>
          <a:ln w="38100">
            <a:solidFill>
              <a:schemeClr val="accent4">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4" name="Oval 13"/>
          <p:cNvSpPr/>
          <p:nvPr userDrawn="1"/>
        </p:nvSpPr>
        <p:spPr>
          <a:xfrm>
            <a:off x="3851563" y="2035786"/>
            <a:ext cx="1741961" cy="1741961"/>
          </a:xfrm>
          <a:prstGeom prst="ellipse">
            <a:avLst/>
          </a:prstGeom>
          <a:noFill/>
          <a:ln w="38100">
            <a:solidFill>
              <a:schemeClr val="accent6">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5" name="Oval 14"/>
          <p:cNvSpPr/>
          <p:nvPr userDrawn="1"/>
        </p:nvSpPr>
        <p:spPr>
          <a:xfrm>
            <a:off x="6515594" y="2035786"/>
            <a:ext cx="1741961" cy="1741961"/>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6" name="Oval 15"/>
          <p:cNvSpPr/>
          <p:nvPr userDrawn="1"/>
        </p:nvSpPr>
        <p:spPr>
          <a:xfrm>
            <a:off x="9179626" y="2035786"/>
            <a:ext cx="1741961" cy="1741961"/>
          </a:xfrm>
          <a:prstGeom prst="ellipse">
            <a:avLst/>
          </a:prstGeom>
          <a:noFill/>
          <a:ln w="38100">
            <a:solidFill>
              <a:schemeClr val="accent3">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cxnSp>
        <p:nvCxnSpPr>
          <p:cNvPr id="17" name="Straight Arrow Connector 16"/>
          <p:cNvCxnSpPr/>
          <p:nvPr userDrawn="1"/>
        </p:nvCxnSpPr>
        <p:spPr>
          <a:xfrm>
            <a:off x="3209364" y="2929100"/>
            <a:ext cx="332476" cy="0"/>
          </a:xfrm>
          <a:prstGeom prst="straightConnector1">
            <a:avLst/>
          </a:prstGeom>
          <a:ln w="1905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cxnSp>
        <p:nvCxnSpPr>
          <p:cNvPr id="18" name="Straight Arrow Connector 17"/>
          <p:cNvCxnSpPr/>
          <p:nvPr userDrawn="1"/>
        </p:nvCxnSpPr>
        <p:spPr>
          <a:xfrm>
            <a:off x="5892799" y="2929100"/>
            <a:ext cx="332476" cy="0"/>
          </a:xfrm>
          <a:prstGeom prst="straightConnector1">
            <a:avLst/>
          </a:prstGeom>
          <a:ln w="1905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cxnSp>
        <p:nvCxnSpPr>
          <p:cNvPr id="19" name="Straight Arrow Connector 18"/>
          <p:cNvCxnSpPr/>
          <p:nvPr userDrawn="1"/>
        </p:nvCxnSpPr>
        <p:spPr>
          <a:xfrm>
            <a:off x="8543233" y="2929100"/>
            <a:ext cx="332476" cy="0"/>
          </a:xfrm>
          <a:prstGeom prst="straightConnector1">
            <a:avLst/>
          </a:prstGeom>
          <a:ln w="1905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sp>
        <p:nvSpPr>
          <p:cNvPr id="20" name="Text Placeholder 2"/>
          <p:cNvSpPr>
            <a:spLocks noGrp="1"/>
          </p:cNvSpPr>
          <p:nvPr>
            <p:ph type="body" idx="39" hasCustomPrompt="1"/>
          </p:nvPr>
        </p:nvSpPr>
        <p:spPr>
          <a:xfrm>
            <a:off x="1724500" y="2008185"/>
            <a:ext cx="664134" cy="750347"/>
          </a:xfrm>
          <a:prstGeom prst="rect">
            <a:avLst/>
          </a:prstGeom>
        </p:spPr>
        <p:txBody>
          <a:bodyPr>
            <a:noAutofit/>
          </a:bodyPr>
          <a:lstStyle>
            <a:lvl1pPr marL="0" indent="0" algn="ctr">
              <a:buNone/>
              <a:defRPr sz="6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1</a:t>
            </a:r>
          </a:p>
        </p:txBody>
      </p:sp>
      <p:sp>
        <p:nvSpPr>
          <p:cNvPr id="21" name="Text Placeholder 2"/>
          <p:cNvSpPr>
            <a:spLocks noGrp="1"/>
          </p:cNvSpPr>
          <p:nvPr>
            <p:ph type="body" idx="26" hasCustomPrompt="1"/>
          </p:nvPr>
        </p:nvSpPr>
        <p:spPr>
          <a:xfrm>
            <a:off x="1148538" y="2817908"/>
            <a:ext cx="1831476" cy="959838"/>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sp>
        <p:nvSpPr>
          <p:cNvPr id="22" name="Text Placeholder 2"/>
          <p:cNvSpPr>
            <a:spLocks noGrp="1"/>
          </p:cNvSpPr>
          <p:nvPr>
            <p:ph type="body" idx="40" hasCustomPrompt="1"/>
          </p:nvPr>
        </p:nvSpPr>
        <p:spPr>
          <a:xfrm>
            <a:off x="3713673" y="4032364"/>
            <a:ext cx="2066170" cy="1442902"/>
          </a:xfrm>
          <a:prstGeom prst="rect">
            <a:avLst/>
          </a:prstGeom>
        </p:spPr>
        <p:txBody>
          <a:bodyPr anchor="ctr">
            <a:noAutofit/>
          </a:bodyPr>
          <a:lstStyle>
            <a:lvl1pPr marL="0" indent="0" algn="ctr">
              <a:lnSpc>
                <a:spcPct val="100000"/>
              </a:lnSpc>
              <a:buNone/>
              <a:defRPr sz="20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3" name="Text Placeholder 2"/>
          <p:cNvSpPr>
            <a:spLocks noGrp="1"/>
          </p:cNvSpPr>
          <p:nvPr>
            <p:ph type="body" idx="41" hasCustomPrompt="1"/>
          </p:nvPr>
        </p:nvSpPr>
        <p:spPr>
          <a:xfrm>
            <a:off x="6403864" y="4032364"/>
            <a:ext cx="2066170" cy="1442902"/>
          </a:xfrm>
          <a:prstGeom prst="rect">
            <a:avLst/>
          </a:prstGeom>
        </p:spPr>
        <p:txBody>
          <a:bodyPr anchor="ctr">
            <a:noAutofit/>
          </a:bodyPr>
          <a:lstStyle>
            <a:lvl1pPr marL="0" indent="0" algn="ctr">
              <a:lnSpc>
                <a:spcPct val="100000"/>
              </a:lnSpc>
              <a:buNone/>
              <a:defRPr sz="20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4" name="Text Placeholder 2"/>
          <p:cNvSpPr>
            <a:spLocks noGrp="1"/>
          </p:cNvSpPr>
          <p:nvPr>
            <p:ph type="body" idx="42" hasCustomPrompt="1"/>
          </p:nvPr>
        </p:nvSpPr>
        <p:spPr>
          <a:xfrm>
            <a:off x="9094056" y="4032364"/>
            <a:ext cx="2066170" cy="1442902"/>
          </a:xfrm>
          <a:prstGeom prst="rect">
            <a:avLst/>
          </a:prstGeom>
        </p:spPr>
        <p:txBody>
          <a:bodyPr anchor="ctr">
            <a:noAutofit/>
          </a:bodyPr>
          <a:lstStyle>
            <a:lvl1pPr marL="0" indent="0" algn="ctr">
              <a:lnSpc>
                <a:spcPct val="100000"/>
              </a:lnSpc>
              <a:buNone/>
              <a:defRPr sz="20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5" name="Text Placeholder 2"/>
          <p:cNvSpPr>
            <a:spLocks noGrp="1"/>
          </p:cNvSpPr>
          <p:nvPr>
            <p:ph type="body" idx="43" hasCustomPrompt="1"/>
          </p:nvPr>
        </p:nvSpPr>
        <p:spPr>
          <a:xfrm>
            <a:off x="4361683" y="2008185"/>
            <a:ext cx="664134" cy="750347"/>
          </a:xfrm>
          <a:prstGeom prst="rect">
            <a:avLst/>
          </a:prstGeom>
        </p:spPr>
        <p:txBody>
          <a:bodyPr>
            <a:noAutofit/>
          </a:bodyPr>
          <a:lstStyle>
            <a:lvl1pPr marL="0" indent="0" algn="ctr">
              <a:buNone/>
              <a:defRPr sz="6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2</a:t>
            </a:r>
          </a:p>
        </p:txBody>
      </p:sp>
      <p:sp>
        <p:nvSpPr>
          <p:cNvPr id="26" name="Text Placeholder 2"/>
          <p:cNvSpPr>
            <a:spLocks noGrp="1"/>
          </p:cNvSpPr>
          <p:nvPr>
            <p:ph type="body" idx="44" hasCustomPrompt="1"/>
          </p:nvPr>
        </p:nvSpPr>
        <p:spPr>
          <a:xfrm>
            <a:off x="3785721" y="2817908"/>
            <a:ext cx="1831476" cy="959838"/>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endParaRPr lang="en-GB" dirty="0"/>
          </a:p>
        </p:txBody>
      </p:sp>
      <p:sp>
        <p:nvSpPr>
          <p:cNvPr id="27" name="Text Placeholder 2"/>
          <p:cNvSpPr>
            <a:spLocks noGrp="1"/>
          </p:cNvSpPr>
          <p:nvPr>
            <p:ph type="body" idx="45" hasCustomPrompt="1"/>
          </p:nvPr>
        </p:nvSpPr>
        <p:spPr>
          <a:xfrm>
            <a:off x="7059804" y="2008185"/>
            <a:ext cx="664134" cy="750347"/>
          </a:xfrm>
          <a:prstGeom prst="rect">
            <a:avLst/>
          </a:prstGeom>
        </p:spPr>
        <p:txBody>
          <a:bodyPr>
            <a:noAutofit/>
          </a:bodyPr>
          <a:lstStyle>
            <a:lvl1pPr marL="0" indent="0" algn="ctr">
              <a:buNone/>
              <a:defRPr sz="6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3</a:t>
            </a:r>
          </a:p>
        </p:txBody>
      </p:sp>
      <p:sp>
        <p:nvSpPr>
          <p:cNvPr id="28" name="Text Placeholder 2"/>
          <p:cNvSpPr>
            <a:spLocks noGrp="1"/>
          </p:cNvSpPr>
          <p:nvPr>
            <p:ph type="body" idx="46" hasCustomPrompt="1"/>
          </p:nvPr>
        </p:nvSpPr>
        <p:spPr>
          <a:xfrm>
            <a:off x="6483842" y="2817908"/>
            <a:ext cx="1831476" cy="959838"/>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endParaRPr lang="en-GB" dirty="0"/>
          </a:p>
        </p:txBody>
      </p:sp>
      <p:sp>
        <p:nvSpPr>
          <p:cNvPr id="29" name="Text Placeholder 2"/>
          <p:cNvSpPr>
            <a:spLocks noGrp="1"/>
          </p:cNvSpPr>
          <p:nvPr>
            <p:ph type="body" idx="47" hasCustomPrompt="1"/>
          </p:nvPr>
        </p:nvSpPr>
        <p:spPr>
          <a:xfrm>
            <a:off x="9702309" y="2008185"/>
            <a:ext cx="664134" cy="750347"/>
          </a:xfrm>
          <a:prstGeom prst="rect">
            <a:avLst/>
          </a:prstGeom>
        </p:spPr>
        <p:txBody>
          <a:bodyPr>
            <a:noAutofit/>
          </a:bodyPr>
          <a:lstStyle>
            <a:lvl1pPr marL="0" indent="0" algn="ctr">
              <a:buNone/>
              <a:defRPr sz="6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4</a:t>
            </a:r>
          </a:p>
        </p:txBody>
      </p:sp>
      <p:sp>
        <p:nvSpPr>
          <p:cNvPr id="30" name="Text Placeholder 2"/>
          <p:cNvSpPr>
            <a:spLocks noGrp="1"/>
          </p:cNvSpPr>
          <p:nvPr>
            <p:ph type="body" idx="48" hasCustomPrompt="1"/>
          </p:nvPr>
        </p:nvSpPr>
        <p:spPr>
          <a:xfrm>
            <a:off x="9126347" y="2817908"/>
            <a:ext cx="1831476" cy="959838"/>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endParaRPr lang="en-GB" dirty="0"/>
          </a:p>
        </p:txBody>
      </p:sp>
      <p:sp>
        <p:nvSpPr>
          <p:cNvPr id="34"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ECDB53B0-2B5D-4F1B-9C5E-D792D40E0182}"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31"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32"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封面 浅色背景">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799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28" name="Text Placeholder 50"/>
          <p:cNvSpPr>
            <a:spLocks noGrp="1"/>
          </p:cNvSpPr>
          <p:nvPr>
            <p:ph type="body" sz="quarter" idx="14" hasCustomPrompt="1"/>
          </p:nvPr>
        </p:nvSpPr>
        <p:spPr>
          <a:xfrm>
            <a:off x="333631" y="4269584"/>
            <a:ext cx="11487453" cy="362574"/>
          </a:xfrm>
          <a:prstGeom prst="rect">
            <a:avLst/>
          </a:prstGeom>
        </p:spPr>
        <p:txBody>
          <a:bodyPr>
            <a:noAutofit/>
          </a:bodyPr>
          <a:lstStyle>
            <a:lvl1pPr marL="0" indent="0" algn="l">
              <a:buNone/>
              <a:defRPr sz="2000" cap="all" baseline="0">
                <a:solidFill>
                  <a:schemeClr val="tx1"/>
                </a:solidFill>
                <a:latin typeface="Trebuchet MS" panose="020B0603020202020204" pitchFamily="34" charset="0"/>
                <a:ea typeface="微软雅黑" panose="020B0503020204020204" pitchFamily="34" charset="-122"/>
              </a:defRPr>
            </a:lvl1pPr>
          </a:lstStyle>
          <a:p>
            <a:pPr lvl="0"/>
            <a:r>
              <a:rPr lang="zh-CN" altLang="en-US" dirty="0"/>
              <a:t>演讲人</a:t>
            </a:r>
            <a:endParaRPr lang="en-US" dirty="0"/>
          </a:p>
        </p:txBody>
      </p:sp>
      <p:sp>
        <p:nvSpPr>
          <p:cNvPr id="15" name="Text Placeholder 3"/>
          <p:cNvSpPr>
            <a:spLocks noGrp="1"/>
          </p:cNvSpPr>
          <p:nvPr>
            <p:ph type="body" sz="half" idx="2" hasCustomPrompt="1"/>
          </p:nvPr>
        </p:nvSpPr>
        <p:spPr>
          <a:xfrm>
            <a:off x="350686" y="614149"/>
            <a:ext cx="11470398" cy="369116"/>
          </a:xfrm>
          <a:prstGeom prst="rect">
            <a:avLst/>
          </a:prstGeom>
        </p:spPr>
        <p:txBody>
          <a:bodyPr wrap="square" anchor="b">
            <a:noAutofit/>
          </a:bodyPr>
          <a:lstStyle>
            <a:lvl1pPr>
              <a:defRPr sz="2000" cap="all" baseline="0">
                <a:solidFill>
                  <a:schemeClr val="tx1"/>
                </a:solidFill>
                <a:latin typeface="Trebuchet MS" panose="020B0603020202020204" pitchFamily="34" charset="0"/>
                <a:ea typeface="微软雅黑" panose="020B0503020204020204" pitchFamily="34" charset="-122"/>
              </a:defRPr>
            </a:lvl1pPr>
          </a:lstStyle>
          <a:p>
            <a:pPr lvl="0"/>
            <a:r>
              <a:rPr lang="en-US" altLang="zh-CN" dirty="0" err="1"/>
              <a:t>xxxx</a:t>
            </a:r>
            <a:r>
              <a:rPr lang="zh-CN" altLang="en-US" dirty="0"/>
              <a:t>年</a:t>
            </a:r>
            <a:r>
              <a:rPr lang="en-US" altLang="zh-CN" dirty="0"/>
              <a:t>xx</a:t>
            </a:r>
            <a:r>
              <a:rPr lang="zh-CN" altLang="en-US" dirty="0"/>
              <a:t>月</a:t>
            </a:r>
            <a:r>
              <a:rPr lang="en-US" altLang="zh-CN" dirty="0"/>
              <a:t>xx</a:t>
            </a:r>
            <a:r>
              <a:rPr lang="zh-CN" altLang="en-US" dirty="0"/>
              <a:t>日</a:t>
            </a:r>
            <a:r>
              <a:rPr lang="en-GB" altLang="zh-CN" dirty="0"/>
              <a:t>| </a:t>
            </a:r>
            <a:r>
              <a:rPr lang="zh-CN" altLang="en-US" dirty="0"/>
              <a:t>地点</a:t>
            </a:r>
            <a:endParaRPr lang="en-GB" altLang="zh-CN" dirty="0"/>
          </a:p>
        </p:txBody>
      </p:sp>
      <p:cxnSp>
        <p:nvCxnSpPr>
          <p:cNvPr id="19" name="Straight Connector 18"/>
          <p:cNvCxnSpPr/>
          <p:nvPr userDrawn="1"/>
        </p:nvCxnSpPr>
        <p:spPr>
          <a:xfrm>
            <a:off x="333632" y="1100186"/>
            <a:ext cx="11501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33632" y="3633715"/>
            <a:ext cx="11501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50"/>
          <p:cNvSpPr>
            <a:spLocks noGrp="1"/>
          </p:cNvSpPr>
          <p:nvPr>
            <p:ph type="body" sz="quarter" idx="11" hasCustomPrompt="1"/>
          </p:nvPr>
        </p:nvSpPr>
        <p:spPr>
          <a:xfrm>
            <a:off x="333631" y="3740345"/>
            <a:ext cx="11487453" cy="422609"/>
          </a:xfrm>
          <a:prstGeom prst="rect">
            <a:avLst/>
          </a:prstGeom>
        </p:spPr>
        <p:txBody>
          <a:bodyPr anchor="ctr">
            <a:noAutofit/>
          </a:bodyPr>
          <a:lstStyle>
            <a:lvl1pPr marL="0" indent="0" algn="l">
              <a:buNone/>
              <a:defRPr sz="2000" baseline="0">
                <a:solidFill>
                  <a:schemeClr val="tx1"/>
                </a:solidFill>
                <a:latin typeface="Trebuchet MS" panose="020B0603020202020204" pitchFamily="34" charset="0"/>
                <a:ea typeface="黑体" panose="02010609060101010101" pitchFamily="49" charset="-122"/>
              </a:defRPr>
            </a:lvl1pPr>
          </a:lstStyle>
          <a:p>
            <a:pPr lvl="0"/>
            <a:r>
              <a:rPr lang="zh-CN" altLang="en-US" dirty="0"/>
              <a:t>输入副标题或说明文字</a:t>
            </a:r>
            <a:endParaRPr lang="en-US" dirty="0"/>
          </a:p>
        </p:txBody>
      </p:sp>
      <p:sp>
        <p:nvSpPr>
          <p:cNvPr id="5" name="矩形 4"/>
          <p:cNvSpPr/>
          <p:nvPr userDrawn="1"/>
        </p:nvSpPr>
        <p:spPr>
          <a:xfrm>
            <a:off x="10182875" y="5854330"/>
            <a:ext cx="1606550" cy="704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矩形 10"/>
          <p:cNvSpPr>
            <a:spLocks noChangeAspect="1"/>
          </p:cNvSpPr>
          <p:nvPr userDrawn="1"/>
        </p:nvSpPr>
        <p:spPr>
          <a:xfrm>
            <a:off x="10196739" y="5780385"/>
            <a:ext cx="1660299" cy="720000"/>
          </a:xfrm>
          <a:prstGeom prst="rect">
            <a:avLst/>
          </a:prstGeom>
          <a:blipFill dpi="0" rotWithShape="1">
            <a:blip r:embed="rId3"/>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3" name="标题 2"/>
          <p:cNvSpPr>
            <a:spLocks noGrp="1"/>
          </p:cNvSpPr>
          <p:nvPr>
            <p:ph type="title" hasCustomPrompt="1"/>
          </p:nvPr>
        </p:nvSpPr>
        <p:spPr>
          <a:xfrm>
            <a:off x="338400" y="1089894"/>
            <a:ext cx="11487600" cy="2543820"/>
          </a:xfrm>
        </p:spPr>
        <p:txBody>
          <a:bodyPr/>
          <a:lstStyle>
            <a:lvl1pPr>
              <a:defRPr sz="5000" baseline="0"/>
            </a:lvl1pPr>
          </a:lstStyle>
          <a:p>
            <a:r>
              <a:rPr lang="zh-CN" altLang="en-US" dirty="0"/>
              <a:t>输入主标题</a:t>
            </a:r>
          </a:p>
        </p:txBody>
      </p:sp>
    </p:spTree>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xt slide_Numbered text sections x 6">
    <p:spTree>
      <p:nvGrpSpPr>
        <p:cNvPr id="1" name=""/>
        <p:cNvGrpSpPr/>
        <p:nvPr/>
      </p:nvGrpSpPr>
      <p:grpSpPr>
        <a:xfrm>
          <a:off x="0" y="0"/>
          <a:ext cx="0" cy="0"/>
          <a:chOff x="0" y="0"/>
          <a:chExt cx="0" cy="0"/>
        </a:xfrm>
      </p:grpSpPr>
      <p:cxnSp>
        <p:nvCxnSpPr>
          <p:cNvPr id="9" name="Straight Connector 8"/>
          <p:cNvCxnSpPr/>
          <p:nvPr userDrawn="1"/>
        </p:nvCxnSpPr>
        <p:spPr>
          <a:xfrm>
            <a:off x="463138" y="3037749"/>
            <a:ext cx="113822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50216" y="4351741"/>
            <a:ext cx="11478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367344" y="1683700"/>
            <a:ext cx="0" cy="4067908"/>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p:cNvCxnSpPr/>
          <p:nvPr userDrawn="1"/>
        </p:nvCxnSpPr>
        <p:spPr>
          <a:xfrm>
            <a:off x="6051927" y="1683700"/>
            <a:ext cx="0" cy="4067908"/>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8748235" y="1683700"/>
            <a:ext cx="0" cy="4067908"/>
          </a:xfrm>
          <a:prstGeom prst="line">
            <a:avLst/>
          </a:prstGeom>
          <a:ln w="19050"/>
        </p:spPr>
        <p:style>
          <a:lnRef idx="1">
            <a:schemeClr val="dk1"/>
          </a:lnRef>
          <a:fillRef idx="0">
            <a:schemeClr val="dk1"/>
          </a:fillRef>
          <a:effectRef idx="0">
            <a:schemeClr val="dk1"/>
          </a:effectRef>
          <a:fontRef idx="minor">
            <a:schemeClr val="tx1"/>
          </a:fontRef>
        </p:style>
      </p:cxnSp>
      <p:sp>
        <p:nvSpPr>
          <p:cNvPr id="27" name="Text Placeholder 2"/>
          <p:cNvSpPr>
            <a:spLocks noGrp="1"/>
          </p:cNvSpPr>
          <p:nvPr>
            <p:ph type="body" idx="13" hasCustomPrompt="1"/>
          </p:nvPr>
        </p:nvSpPr>
        <p:spPr>
          <a:xfrm>
            <a:off x="704788" y="1822065"/>
            <a:ext cx="664134" cy="1017852"/>
          </a:xfrm>
          <a:prstGeom prst="rect">
            <a:avLst/>
          </a:prstGeom>
        </p:spPr>
        <p:txBody>
          <a:bodyPr>
            <a:noAutofit/>
          </a:bodyPr>
          <a:lstStyle>
            <a:lvl1pPr marL="0" indent="0" algn="ctr">
              <a:buNone/>
              <a:defRPr sz="8000" cap="all"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1</a:t>
            </a:r>
          </a:p>
        </p:txBody>
      </p:sp>
      <p:sp>
        <p:nvSpPr>
          <p:cNvPr id="28" name="Text Placeholder 2"/>
          <p:cNvSpPr>
            <a:spLocks noGrp="1"/>
          </p:cNvSpPr>
          <p:nvPr>
            <p:ph type="body" idx="26" hasCustomPrompt="1"/>
          </p:nvPr>
        </p:nvSpPr>
        <p:spPr>
          <a:xfrm>
            <a:off x="1368922" y="2346250"/>
            <a:ext cx="1831476" cy="493667"/>
          </a:xfrm>
          <a:prstGeom prst="rect">
            <a:avLst/>
          </a:prstGeom>
        </p:spPr>
        <p:txBody>
          <a:bodyPr anchor="ctr">
            <a:noAutofit/>
          </a:bodyPr>
          <a:lstStyle>
            <a:lvl1pPr marL="0" indent="0" algn="l">
              <a:lnSpc>
                <a:spcPct val="15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endParaRPr lang="en-GB" dirty="0"/>
          </a:p>
        </p:txBody>
      </p:sp>
      <p:sp>
        <p:nvSpPr>
          <p:cNvPr id="39" name="Text Placeholder 2"/>
          <p:cNvSpPr>
            <a:spLocks noGrp="1"/>
          </p:cNvSpPr>
          <p:nvPr>
            <p:ph type="body" idx="27" hasCustomPrompt="1"/>
          </p:nvPr>
        </p:nvSpPr>
        <p:spPr>
          <a:xfrm>
            <a:off x="6132572" y="1822065"/>
            <a:ext cx="664134" cy="1017852"/>
          </a:xfrm>
          <a:prstGeom prst="rect">
            <a:avLst/>
          </a:prstGeom>
        </p:spPr>
        <p:txBody>
          <a:bodyPr>
            <a:noAutofit/>
          </a:bodyPr>
          <a:lstStyle>
            <a:lvl1pPr marL="0" indent="0" algn="ctr">
              <a:buNone/>
              <a:defRPr sz="8000" cap="all"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2</a:t>
            </a:r>
          </a:p>
        </p:txBody>
      </p:sp>
      <p:sp>
        <p:nvSpPr>
          <p:cNvPr id="40" name="Text Placeholder 2"/>
          <p:cNvSpPr>
            <a:spLocks noGrp="1"/>
          </p:cNvSpPr>
          <p:nvPr>
            <p:ph type="body" idx="28" hasCustomPrompt="1"/>
          </p:nvPr>
        </p:nvSpPr>
        <p:spPr>
          <a:xfrm>
            <a:off x="6796706" y="2346250"/>
            <a:ext cx="1831476" cy="493667"/>
          </a:xfrm>
          <a:prstGeom prst="rect">
            <a:avLst/>
          </a:prstGeom>
        </p:spPr>
        <p:txBody>
          <a:bodyPr anchor="ctr">
            <a:noAutofit/>
          </a:bodyPr>
          <a:lstStyle>
            <a:lvl1pPr marL="0" indent="0" algn="l">
              <a:lnSpc>
                <a:spcPct val="15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endParaRPr lang="en-GB" dirty="0"/>
          </a:p>
        </p:txBody>
      </p:sp>
      <p:sp>
        <p:nvSpPr>
          <p:cNvPr id="41" name="Text Placeholder 2"/>
          <p:cNvSpPr>
            <a:spLocks noGrp="1"/>
          </p:cNvSpPr>
          <p:nvPr>
            <p:ph type="body" idx="29" hasCustomPrompt="1"/>
          </p:nvPr>
        </p:nvSpPr>
        <p:spPr>
          <a:xfrm>
            <a:off x="3471434" y="3193665"/>
            <a:ext cx="664134" cy="1017852"/>
          </a:xfrm>
          <a:prstGeom prst="rect">
            <a:avLst/>
          </a:prstGeom>
        </p:spPr>
        <p:txBody>
          <a:bodyPr>
            <a:noAutofit/>
          </a:bodyPr>
          <a:lstStyle>
            <a:lvl1pPr marL="0" indent="0" algn="ctr">
              <a:buNone/>
              <a:defRPr sz="8000" cap="all"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3</a:t>
            </a:r>
          </a:p>
        </p:txBody>
      </p:sp>
      <p:sp>
        <p:nvSpPr>
          <p:cNvPr id="42" name="Text Placeholder 2"/>
          <p:cNvSpPr>
            <a:spLocks noGrp="1"/>
          </p:cNvSpPr>
          <p:nvPr>
            <p:ph type="body" idx="30" hasCustomPrompt="1"/>
          </p:nvPr>
        </p:nvSpPr>
        <p:spPr>
          <a:xfrm>
            <a:off x="4280332" y="3717850"/>
            <a:ext cx="1686712" cy="493667"/>
          </a:xfrm>
          <a:prstGeom prst="rect">
            <a:avLst/>
          </a:prstGeom>
        </p:spPr>
        <p:txBody>
          <a:bodyPr anchor="ctr">
            <a:noAutofit/>
          </a:bodyPr>
          <a:lstStyle>
            <a:lvl1pPr marL="0" indent="0" algn="l">
              <a:lnSpc>
                <a:spcPct val="150000"/>
              </a:lnSpc>
              <a:buNone/>
              <a:defRPr sz="2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endParaRPr lang="en-GB" dirty="0"/>
          </a:p>
        </p:txBody>
      </p:sp>
      <p:sp>
        <p:nvSpPr>
          <p:cNvPr id="43" name="Text Placeholder 2"/>
          <p:cNvSpPr>
            <a:spLocks noGrp="1"/>
          </p:cNvSpPr>
          <p:nvPr>
            <p:ph type="body" idx="31" hasCustomPrompt="1"/>
          </p:nvPr>
        </p:nvSpPr>
        <p:spPr>
          <a:xfrm>
            <a:off x="8887496" y="3193665"/>
            <a:ext cx="664134" cy="1017852"/>
          </a:xfrm>
          <a:prstGeom prst="rect">
            <a:avLst/>
          </a:prstGeom>
        </p:spPr>
        <p:txBody>
          <a:bodyPr>
            <a:noAutofit/>
          </a:bodyPr>
          <a:lstStyle>
            <a:lvl1pPr marL="0" indent="0" algn="ctr">
              <a:buNone/>
              <a:defRPr sz="8000" cap="all"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4</a:t>
            </a:r>
          </a:p>
        </p:txBody>
      </p:sp>
      <p:sp>
        <p:nvSpPr>
          <p:cNvPr id="44" name="Text Placeholder 2"/>
          <p:cNvSpPr>
            <a:spLocks noGrp="1"/>
          </p:cNvSpPr>
          <p:nvPr>
            <p:ph type="body" idx="32" hasCustomPrompt="1"/>
          </p:nvPr>
        </p:nvSpPr>
        <p:spPr>
          <a:xfrm>
            <a:off x="9561661" y="3717850"/>
            <a:ext cx="1821445" cy="493667"/>
          </a:xfrm>
          <a:prstGeom prst="rect">
            <a:avLst/>
          </a:prstGeom>
        </p:spPr>
        <p:txBody>
          <a:bodyPr anchor="ctr">
            <a:noAutofit/>
          </a:bodyPr>
          <a:lstStyle>
            <a:lvl1pPr marL="0" indent="0" algn="l">
              <a:lnSpc>
                <a:spcPct val="15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endParaRPr lang="en-GB" dirty="0"/>
          </a:p>
        </p:txBody>
      </p:sp>
      <p:sp>
        <p:nvSpPr>
          <p:cNvPr id="46" name="Text Placeholder 2"/>
          <p:cNvSpPr>
            <a:spLocks noGrp="1"/>
          </p:cNvSpPr>
          <p:nvPr>
            <p:ph type="body" idx="33" hasCustomPrompt="1"/>
          </p:nvPr>
        </p:nvSpPr>
        <p:spPr>
          <a:xfrm>
            <a:off x="704788" y="4576988"/>
            <a:ext cx="664134" cy="1017852"/>
          </a:xfrm>
          <a:prstGeom prst="rect">
            <a:avLst/>
          </a:prstGeom>
        </p:spPr>
        <p:txBody>
          <a:bodyPr>
            <a:noAutofit/>
          </a:bodyPr>
          <a:lstStyle>
            <a:lvl1pPr marL="0" indent="0" algn="ctr">
              <a:buNone/>
              <a:defRPr sz="8000" cap="all"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5</a:t>
            </a:r>
          </a:p>
        </p:txBody>
      </p:sp>
      <p:sp>
        <p:nvSpPr>
          <p:cNvPr id="47" name="Text Placeholder 2"/>
          <p:cNvSpPr>
            <a:spLocks noGrp="1"/>
          </p:cNvSpPr>
          <p:nvPr>
            <p:ph type="body" idx="34" hasCustomPrompt="1"/>
          </p:nvPr>
        </p:nvSpPr>
        <p:spPr>
          <a:xfrm>
            <a:off x="1368922" y="5101173"/>
            <a:ext cx="1831476" cy="493667"/>
          </a:xfrm>
          <a:prstGeom prst="rect">
            <a:avLst/>
          </a:prstGeom>
        </p:spPr>
        <p:txBody>
          <a:bodyPr anchor="ctr">
            <a:noAutofit/>
          </a:bodyPr>
          <a:lstStyle>
            <a:lvl1pPr marL="0" indent="0" algn="l">
              <a:lnSpc>
                <a:spcPct val="15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endParaRPr lang="en-GB" dirty="0"/>
          </a:p>
        </p:txBody>
      </p:sp>
      <p:sp>
        <p:nvSpPr>
          <p:cNvPr id="50" name="Text Placeholder 2"/>
          <p:cNvSpPr>
            <a:spLocks noGrp="1"/>
          </p:cNvSpPr>
          <p:nvPr>
            <p:ph type="body" idx="35" hasCustomPrompt="1"/>
          </p:nvPr>
        </p:nvSpPr>
        <p:spPr>
          <a:xfrm>
            <a:off x="6132572" y="4553542"/>
            <a:ext cx="664134" cy="1017852"/>
          </a:xfrm>
          <a:prstGeom prst="rect">
            <a:avLst/>
          </a:prstGeom>
        </p:spPr>
        <p:txBody>
          <a:bodyPr>
            <a:noAutofit/>
          </a:bodyPr>
          <a:lstStyle>
            <a:lvl1pPr marL="0" indent="0" algn="ctr">
              <a:buNone/>
              <a:defRPr sz="8000" cap="all"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6</a:t>
            </a:r>
          </a:p>
        </p:txBody>
      </p:sp>
      <p:sp>
        <p:nvSpPr>
          <p:cNvPr id="51" name="Text Placeholder 2"/>
          <p:cNvSpPr>
            <a:spLocks noGrp="1"/>
          </p:cNvSpPr>
          <p:nvPr>
            <p:ph type="body" idx="36" hasCustomPrompt="1"/>
          </p:nvPr>
        </p:nvSpPr>
        <p:spPr>
          <a:xfrm>
            <a:off x="6796706" y="5077727"/>
            <a:ext cx="1831476" cy="493667"/>
          </a:xfrm>
          <a:prstGeom prst="rect">
            <a:avLst/>
          </a:prstGeom>
        </p:spPr>
        <p:txBody>
          <a:bodyPr anchor="ctr">
            <a:noAutofit/>
          </a:bodyPr>
          <a:lstStyle>
            <a:lvl1pPr marL="0" indent="0" algn="l">
              <a:lnSpc>
                <a:spcPct val="15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endParaRPr lang="en-GB" dirty="0"/>
          </a:p>
        </p:txBody>
      </p:sp>
      <p:sp>
        <p:nvSpPr>
          <p:cNvPr id="52" name="Picture Placeholder 20"/>
          <p:cNvSpPr>
            <a:spLocks noGrp="1"/>
          </p:cNvSpPr>
          <p:nvPr>
            <p:ph type="pic" sz="quarter" idx="37" hasCustomPrompt="1"/>
          </p:nvPr>
        </p:nvSpPr>
        <p:spPr>
          <a:xfrm>
            <a:off x="4339037" y="1661791"/>
            <a:ext cx="729473" cy="649973"/>
          </a:xfrm>
          <a:prstGeom prst="rect">
            <a:avLst/>
          </a:prstGeom>
          <a:noFill/>
        </p:spPr>
        <p:txBody>
          <a:bodyPr>
            <a:noAutofit/>
          </a:bodyPr>
          <a:lstStyle>
            <a:lvl1pPr marL="0" indent="0">
              <a:buNone/>
              <a:defRPr sz="1200" baseline="0">
                <a:latin typeface="Trebuchet MS" panose="020B0603020202020204" pitchFamily="34" charset="0"/>
                <a:ea typeface="微软雅黑" panose="020B0503020204020204" pitchFamily="34" charset="-122"/>
              </a:defRPr>
            </a:lvl1pPr>
          </a:lstStyle>
          <a:p>
            <a:r>
              <a:rPr lang="en-US" dirty="0"/>
              <a:t>Icon</a:t>
            </a:r>
          </a:p>
        </p:txBody>
      </p:sp>
      <p:sp>
        <p:nvSpPr>
          <p:cNvPr id="53" name="Text Placeholder 2"/>
          <p:cNvSpPr>
            <a:spLocks noGrp="1"/>
          </p:cNvSpPr>
          <p:nvPr>
            <p:ph type="body" idx="38" hasCustomPrompt="1"/>
          </p:nvPr>
        </p:nvSpPr>
        <p:spPr>
          <a:xfrm>
            <a:off x="3552092" y="2346250"/>
            <a:ext cx="2329844" cy="493667"/>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54" name="Picture Placeholder 20"/>
          <p:cNvSpPr>
            <a:spLocks noGrp="1"/>
          </p:cNvSpPr>
          <p:nvPr>
            <p:ph type="pic" sz="quarter" idx="39" hasCustomPrompt="1"/>
          </p:nvPr>
        </p:nvSpPr>
        <p:spPr>
          <a:xfrm>
            <a:off x="9790268" y="1661791"/>
            <a:ext cx="729473" cy="649973"/>
          </a:xfrm>
          <a:prstGeom prst="rect">
            <a:avLst/>
          </a:prstGeom>
          <a:noFill/>
        </p:spPr>
        <p:txBody>
          <a:bodyPr>
            <a:noAutofit/>
          </a:bodyPr>
          <a:lstStyle>
            <a:lvl1pPr marL="0" indent="0">
              <a:buNone/>
              <a:defRPr sz="1200" baseline="0">
                <a:latin typeface="Trebuchet MS" panose="020B0603020202020204" pitchFamily="34" charset="0"/>
                <a:ea typeface="微软雅黑" panose="020B0503020204020204" pitchFamily="34" charset="-122"/>
              </a:defRPr>
            </a:lvl1pPr>
          </a:lstStyle>
          <a:p>
            <a:r>
              <a:rPr lang="en-US" dirty="0"/>
              <a:t>Icon</a:t>
            </a:r>
          </a:p>
        </p:txBody>
      </p:sp>
      <p:sp>
        <p:nvSpPr>
          <p:cNvPr id="55" name="Text Placeholder 2"/>
          <p:cNvSpPr>
            <a:spLocks noGrp="1"/>
          </p:cNvSpPr>
          <p:nvPr>
            <p:ph type="body" idx="40" hasCustomPrompt="1"/>
          </p:nvPr>
        </p:nvSpPr>
        <p:spPr>
          <a:xfrm>
            <a:off x="9003323" y="2346250"/>
            <a:ext cx="2329844" cy="493667"/>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56" name="Picture Placeholder 20"/>
          <p:cNvSpPr>
            <a:spLocks noGrp="1"/>
          </p:cNvSpPr>
          <p:nvPr>
            <p:ph type="pic" sz="quarter" idx="41" hasCustomPrompt="1"/>
          </p:nvPr>
        </p:nvSpPr>
        <p:spPr>
          <a:xfrm>
            <a:off x="1595839" y="3103714"/>
            <a:ext cx="729473" cy="649973"/>
          </a:xfrm>
          <a:prstGeom prst="rect">
            <a:avLst/>
          </a:prstGeom>
          <a:noFill/>
        </p:spPr>
        <p:txBody>
          <a:bodyPr>
            <a:noAutofit/>
          </a:bodyPr>
          <a:lstStyle>
            <a:lvl1pPr marL="0" indent="0">
              <a:buNone/>
              <a:defRPr sz="1200" baseline="0">
                <a:latin typeface="Trebuchet MS" panose="020B0603020202020204" pitchFamily="34" charset="0"/>
                <a:ea typeface="微软雅黑" panose="020B0503020204020204" pitchFamily="34" charset="-122"/>
              </a:defRPr>
            </a:lvl1pPr>
          </a:lstStyle>
          <a:p>
            <a:r>
              <a:rPr lang="en-US" dirty="0"/>
              <a:t>Icon</a:t>
            </a:r>
          </a:p>
        </p:txBody>
      </p:sp>
      <p:sp>
        <p:nvSpPr>
          <p:cNvPr id="57" name="Text Placeholder 2"/>
          <p:cNvSpPr>
            <a:spLocks noGrp="1"/>
          </p:cNvSpPr>
          <p:nvPr>
            <p:ph type="body" idx="42" hasCustomPrompt="1"/>
          </p:nvPr>
        </p:nvSpPr>
        <p:spPr>
          <a:xfrm>
            <a:off x="808894" y="3788173"/>
            <a:ext cx="2329844" cy="493667"/>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58" name="Picture Placeholder 20"/>
          <p:cNvSpPr>
            <a:spLocks noGrp="1"/>
          </p:cNvSpPr>
          <p:nvPr>
            <p:ph type="pic" sz="quarter" idx="43" hasCustomPrompt="1"/>
          </p:nvPr>
        </p:nvSpPr>
        <p:spPr>
          <a:xfrm>
            <a:off x="6976730" y="3103714"/>
            <a:ext cx="729473" cy="649973"/>
          </a:xfrm>
          <a:prstGeom prst="rect">
            <a:avLst/>
          </a:prstGeom>
          <a:noFill/>
        </p:spPr>
        <p:txBody>
          <a:bodyPr>
            <a:noAutofit/>
          </a:bodyPr>
          <a:lstStyle>
            <a:lvl1pPr marL="0" indent="0">
              <a:buNone/>
              <a:defRPr sz="1200" baseline="0">
                <a:latin typeface="Trebuchet MS" panose="020B0603020202020204" pitchFamily="34" charset="0"/>
                <a:ea typeface="微软雅黑" panose="020B0503020204020204" pitchFamily="34" charset="-122"/>
              </a:defRPr>
            </a:lvl1pPr>
          </a:lstStyle>
          <a:p>
            <a:r>
              <a:rPr lang="en-US" dirty="0"/>
              <a:t>Icon</a:t>
            </a:r>
          </a:p>
        </p:txBody>
      </p:sp>
      <p:sp>
        <p:nvSpPr>
          <p:cNvPr id="59" name="Text Placeholder 2"/>
          <p:cNvSpPr>
            <a:spLocks noGrp="1"/>
          </p:cNvSpPr>
          <p:nvPr>
            <p:ph type="body" idx="44" hasCustomPrompt="1"/>
          </p:nvPr>
        </p:nvSpPr>
        <p:spPr>
          <a:xfrm>
            <a:off x="6189785" y="3788173"/>
            <a:ext cx="2329844" cy="493667"/>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60" name="Picture Placeholder 20"/>
          <p:cNvSpPr>
            <a:spLocks noGrp="1"/>
          </p:cNvSpPr>
          <p:nvPr>
            <p:ph type="pic" sz="quarter" idx="45" hasCustomPrompt="1"/>
          </p:nvPr>
        </p:nvSpPr>
        <p:spPr>
          <a:xfrm>
            <a:off x="4339037" y="4462612"/>
            <a:ext cx="729473" cy="649973"/>
          </a:xfrm>
          <a:prstGeom prst="rect">
            <a:avLst/>
          </a:prstGeom>
          <a:noFill/>
        </p:spPr>
        <p:txBody>
          <a:bodyPr>
            <a:noAutofit/>
          </a:bodyPr>
          <a:lstStyle>
            <a:lvl1pPr marL="0" indent="0">
              <a:buNone/>
              <a:defRPr sz="1200" baseline="0">
                <a:latin typeface="Trebuchet MS" panose="020B0603020202020204" pitchFamily="34" charset="0"/>
                <a:ea typeface="微软雅黑" panose="020B0503020204020204" pitchFamily="34" charset="-122"/>
              </a:defRPr>
            </a:lvl1pPr>
          </a:lstStyle>
          <a:p>
            <a:r>
              <a:rPr lang="en-US" dirty="0"/>
              <a:t>Icon</a:t>
            </a:r>
          </a:p>
        </p:txBody>
      </p:sp>
      <p:sp>
        <p:nvSpPr>
          <p:cNvPr id="61" name="Text Placeholder 2"/>
          <p:cNvSpPr>
            <a:spLocks noGrp="1"/>
          </p:cNvSpPr>
          <p:nvPr>
            <p:ph type="body" idx="46" hasCustomPrompt="1"/>
          </p:nvPr>
        </p:nvSpPr>
        <p:spPr>
          <a:xfrm>
            <a:off x="3552092" y="5147071"/>
            <a:ext cx="2329844" cy="493667"/>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62" name="Picture Placeholder 20"/>
          <p:cNvSpPr>
            <a:spLocks noGrp="1"/>
          </p:cNvSpPr>
          <p:nvPr>
            <p:ph type="pic" sz="quarter" idx="47" hasCustomPrompt="1"/>
          </p:nvPr>
        </p:nvSpPr>
        <p:spPr>
          <a:xfrm>
            <a:off x="9790268" y="4462612"/>
            <a:ext cx="729473" cy="649973"/>
          </a:xfrm>
          <a:prstGeom prst="rect">
            <a:avLst/>
          </a:prstGeom>
          <a:noFill/>
        </p:spPr>
        <p:txBody>
          <a:bodyPr>
            <a:noAutofit/>
          </a:bodyPr>
          <a:lstStyle>
            <a:lvl1pPr marL="0" indent="0">
              <a:buNone/>
              <a:defRPr sz="1200" baseline="0">
                <a:latin typeface="Trebuchet MS" panose="020B0603020202020204" pitchFamily="34" charset="0"/>
                <a:ea typeface="微软雅黑" panose="020B0503020204020204" pitchFamily="34" charset="-122"/>
              </a:defRPr>
            </a:lvl1pPr>
          </a:lstStyle>
          <a:p>
            <a:r>
              <a:rPr lang="en-US" dirty="0"/>
              <a:t>Icon</a:t>
            </a:r>
          </a:p>
        </p:txBody>
      </p:sp>
      <p:sp>
        <p:nvSpPr>
          <p:cNvPr id="63" name="Text Placeholder 2"/>
          <p:cNvSpPr>
            <a:spLocks noGrp="1"/>
          </p:cNvSpPr>
          <p:nvPr>
            <p:ph type="body" idx="48" hasCustomPrompt="1"/>
          </p:nvPr>
        </p:nvSpPr>
        <p:spPr>
          <a:xfrm>
            <a:off x="9003323" y="5147071"/>
            <a:ext cx="2329844" cy="493667"/>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7"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8DADDB9F-49CD-44AA-9A15-660926E4A94F}"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38"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45"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Infographic_Circular_7">
    <p:spTree>
      <p:nvGrpSpPr>
        <p:cNvPr id="1" name=""/>
        <p:cNvGrpSpPr/>
        <p:nvPr/>
      </p:nvGrpSpPr>
      <p:grpSpPr>
        <a:xfrm>
          <a:off x="0" y="0"/>
          <a:ext cx="0" cy="0"/>
          <a:chOff x="0" y="0"/>
          <a:chExt cx="0" cy="0"/>
        </a:xfrm>
      </p:grpSpPr>
      <p:grpSp>
        <p:nvGrpSpPr>
          <p:cNvPr id="9" name="Group 8"/>
          <p:cNvGrpSpPr/>
          <p:nvPr userDrawn="1"/>
        </p:nvGrpSpPr>
        <p:grpSpPr>
          <a:xfrm>
            <a:off x="1582525" y="1383765"/>
            <a:ext cx="9088110" cy="4630667"/>
            <a:chOff x="2437522" y="2093805"/>
            <a:chExt cx="7326158" cy="3732899"/>
          </a:xfrm>
        </p:grpSpPr>
        <p:sp>
          <p:nvSpPr>
            <p:cNvPr id="10" name="Oval 9"/>
            <p:cNvSpPr/>
            <p:nvPr userDrawn="1"/>
          </p:nvSpPr>
          <p:spPr>
            <a:xfrm>
              <a:off x="2437522" y="3063978"/>
              <a:ext cx="1792550" cy="179255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Oval 10"/>
            <p:cNvSpPr/>
            <p:nvPr userDrawn="1"/>
          </p:nvSpPr>
          <p:spPr>
            <a:xfrm>
              <a:off x="7971130" y="3063978"/>
              <a:ext cx="1792550" cy="1792550"/>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Oval 11"/>
            <p:cNvSpPr/>
            <p:nvPr userDrawn="1"/>
          </p:nvSpPr>
          <p:spPr>
            <a:xfrm>
              <a:off x="4238231" y="2093805"/>
              <a:ext cx="3732899" cy="3732899"/>
            </a:xfrm>
            <a:prstGeom prst="ellipse">
              <a:avLst/>
            </a:prstGeom>
            <a:solidFill>
              <a:schemeClr val="accent5"/>
            </a:solidFill>
            <a:ln w="889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3" name="Rectangle 12"/>
            <p:cNvSpPr/>
            <p:nvPr userDrawn="1"/>
          </p:nvSpPr>
          <p:spPr>
            <a:xfrm rot="2700000" flipH="1">
              <a:off x="4185341" y="3907364"/>
              <a:ext cx="105778" cy="10577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14" name="Rectangle 13"/>
            <p:cNvSpPr/>
            <p:nvPr userDrawn="1"/>
          </p:nvSpPr>
          <p:spPr>
            <a:xfrm rot="2700000" flipH="1">
              <a:off x="7919944" y="3907364"/>
              <a:ext cx="105778" cy="10577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grpSp>
      <p:sp>
        <p:nvSpPr>
          <p:cNvPr id="15" name="Text Placeholder 2"/>
          <p:cNvSpPr>
            <a:spLocks noGrp="1"/>
          </p:cNvSpPr>
          <p:nvPr>
            <p:ph type="body" idx="49" hasCustomPrompt="1"/>
          </p:nvPr>
        </p:nvSpPr>
        <p:spPr>
          <a:xfrm>
            <a:off x="4271044" y="3556513"/>
            <a:ext cx="3723306" cy="2223661"/>
          </a:xfrm>
          <a:prstGeom prst="rect">
            <a:avLst/>
          </a:prstGeom>
        </p:spPr>
        <p:txBody>
          <a:bodyPr anchor="ctr">
            <a:noAutofit/>
          </a:bodyPr>
          <a:lstStyle>
            <a:lvl1pPr marL="0" indent="0" algn="ctr">
              <a:lnSpc>
                <a:spcPct val="100000"/>
              </a:lnSpc>
              <a:buNone/>
              <a:defRPr sz="1800" cap="none" spc="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Text</a:t>
            </a:r>
            <a:endParaRPr lang="en-GB" dirty="0"/>
          </a:p>
        </p:txBody>
      </p:sp>
      <p:sp>
        <p:nvSpPr>
          <p:cNvPr id="16" name="Text Placeholder 2"/>
          <p:cNvSpPr>
            <a:spLocks noGrp="1"/>
          </p:cNvSpPr>
          <p:nvPr>
            <p:ph type="body" idx="50" hasCustomPrompt="1"/>
          </p:nvPr>
        </p:nvSpPr>
        <p:spPr>
          <a:xfrm>
            <a:off x="4277178" y="2027583"/>
            <a:ext cx="3697026" cy="1466306"/>
          </a:xfrm>
          <a:prstGeom prst="rect">
            <a:avLst/>
          </a:prstGeom>
        </p:spPr>
        <p:txBody>
          <a:bodyPr anchor="ctr">
            <a:noAutofit/>
          </a:bodyPr>
          <a:lstStyle>
            <a:lvl1pPr marL="0" indent="0" algn="ctr">
              <a:lnSpc>
                <a:spcPct val="100000"/>
              </a:lnSpc>
              <a:buNone/>
              <a:defRPr sz="2000" cap="all" spc="20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7" name="Text Placeholder 2"/>
          <p:cNvSpPr>
            <a:spLocks noGrp="1"/>
          </p:cNvSpPr>
          <p:nvPr>
            <p:ph type="body" idx="51" hasCustomPrompt="1"/>
          </p:nvPr>
        </p:nvSpPr>
        <p:spPr>
          <a:xfrm>
            <a:off x="1864613" y="2902227"/>
            <a:ext cx="1594658" cy="1590260"/>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8" name="Text Placeholder 2"/>
          <p:cNvSpPr>
            <a:spLocks noGrp="1"/>
          </p:cNvSpPr>
          <p:nvPr>
            <p:ph type="body" idx="52" hasCustomPrompt="1"/>
          </p:nvPr>
        </p:nvSpPr>
        <p:spPr>
          <a:xfrm>
            <a:off x="8808925" y="2902226"/>
            <a:ext cx="1594658" cy="1590261"/>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22"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1F7E68E6-8FD2-4518-9EC9-D8BB9FADA5BA}"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19"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20"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Infographic_Circular_8">
    <p:spTree>
      <p:nvGrpSpPr>
        <p:cNvPr id="1" name=""/>
        <p:cNvGrpSpPr/>
        <p:nvPr/>
      </p:nvGrpSpPr>
      <p:grpSpPr>
        <a:xfrm>
          <a:off x="0" y="0"/>
          <a:ext cx="0" cy="0"/>
          <a:chOff x="0" y="0"/>
          <a:chExt cx="0" cy="0"/>
        </a:xfrm>
      </p:grpSpPr>
      <p:grpSp>
        <p:nvGrpSpPr>
          <p:cNvPr id="9" name="Group 8"/>
          <p:cNvGrpSpPr/>
          <p:nvPr userDrawn="1"/>
        </p:nvGrpSpPr>
        <p:grpSpPr>
          <a:xfrm>
            <a:off x="3101788" y="2456943"/>
            <a:ext cx="5970494" cy="2774917"/>
            <a:chOff x="3101788" y="2497997"/>
            <a:chExt cx="5970494" cy="2774917"/>
          </a:xfrm>
        </p:grpSpPr>
        <p:cxnSp>
          <p:nvCxnSpPr>
            <p:cNvPr id="10" name="Straight Connector 9"/>
            <p:cNvCxnSpPr/>
            <p:nvPr/>
          </p:nvCxnSpPr>
          <p:spPr>
            <a:xfrm flipH="1">
              <a:off x="3101788" y="3929095"/>
              <a:ext cx="1753239" cy="0"/>
            </a:xfrm>
            <a:prstGeom prst="line">
              <a:avLst/>
            </a:prstGeom>
            <a:ln w="25400">
              <a:solidFill>
                <a:schemeClr val="accent2"/>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3388913" y="4802348"/>
              <a:ext cx="1827827" cy="470566"/>
              <a:chOff x="4567948" y="4480684"/>
              <a:chExt cx="1318122" cy="339345"/>
            </a:xfrm>
          </p:grpSpPr>
          <p:cxnSp>
            <p:nvCxnSpPr>
              <p:cNvPr id="24" name="Straight Connector 23"/>
              <p:cNvCxnSpPr/>
              <p:nvPr/>
            </p:nvCxnSpPr>
            <p:spPr>
              <a:xfrm flipH="1">
                <a:off x="5546725" y="4480684"/>
                <a:ext cx="339345" cy="339345"/>
              </a:xfrm>
              <a:prstGeom prst="line">
                <a:avLst/>
              </a:prstGeom>
              <a:ln w="25400" cmpd="sng">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567948" y="4820029"/>
                <a:ext cx="978777" cy="0"/>
              </a:xfrm>
              <a:prstGeom prst="line">
                <a:avLst/>
              </a:prstGeom>
              <a:ln w="25400">
                <a:solidFill>
                  <a:schemeClr val="accent2"/>
                </a:solidFill>
                <a:prstDash val="solid"/>
                <a:tailEnd type="diamond"/>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3388913" y="2497997"/>
              <a:ext cx="1827827" cy="557845"/>
              <a:chOff x="4567948" y="2818921"/>
              <a:chExt cx="1318122" cy="402285"/>
            </a:xfrm>
          </p:grpSpPr>
          <p:cxnSp>
            <p:nvCxnSpPr>
              <p:cNvPr id="22" name="Straight Connector 21"/>
              <p:cNvCxnSpPr/>
              <p:nvPr/>
            </p:nvCxnSpPr>
            <p:spPr>
              <a:xfrm flipH="1" flipV="1">
                <a:off x="4567948" y="2818921"/>
                <a:ext cx="978777" cy="0"/>
              </a:xfrm>
              <a:prstGeom prst="line">
                <a:avLst/>
              </a:prstGeom>
              <a:ln w="25400">
                <a:solidFill>
                  <a:schemeClr val="accent2"/>
                </a:solidFill>
                <a:prstDash val="solid"/>
                <a:tailEnd type="diamon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546725" y="2818921"/>
                <a:ext cx="339345" cy="402285"/>
              </a:xfrm>
              <a:prstGeom prst="line">
                <a:avLst/>
              </a:prstGeom>
              <a:ln w="25400">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a:stCxn id="15" idx="6"/>
            </p:cNvCxnSpPr>
            <p:nvPr/>
          </p:nvCxnSpPr>
          <p:spPr>
            <a:xfrm>
              <a:off x="7330584" y="3929095"/>
              <a:ext cx="1741698" cy="0"/>
            </a:xfrm>
            <a:prstGeom prst="line">
              <a:avLst/>
            </a:prstGeom>
            <a:ln w="25400">
              <a:solidFill>
                <a:schemeClr val="accent1"/>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860647" y="2694128"/>
              <a:ext cx="2469937" cy="2469934"/>
            </a:xfrm>
            <a:prstGeom prst="ellipse">
              <a:avLst/>
            </a:prstGeom>
            <a:noFill/>
            <a:ln w="38100">
              <a:solidFill>
                <a:schemeClr val="accent4"/>
              </a:solidFill>
            </a:ln>
            <a:effectLst>
              <a:outerShdw blurRad="38100" dist="12700" dir="5400000" algn="ctr"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27432" rIns="0" bIns="0" rtlCol="0" anchor="ctr" anchorCtr="0">
              <a:noAutofit/>
            </a:bodyPr>
            <a:lstStyle/>
            <a:p>
              <a:pPr marL="0" marR="0" lvl="0" indent="0" algn="ctr" defTabSz="914400" rtl="0" eaLnBrk="1" fontAlgn="auto" latinLnBrk="0" hangingPunct="1">
                <a:lnSpc>
                  <a:spcPct val="100000"/>
                </a:lnSpc>
                <a:spcBef>
                  <a:spcPts val="1000"/>
                </a:spcBef>
                <a:spcAft>
                  <a:spcPts val="0"/>
                </a:spcAft>
                <a:buClrTx/>
                <a:buSzTx/>
                <a:buFontTx/>
                <a:buNone/>
                <a:defRPr/>
              </a:pPr>
              <a:endParaRPr kumimoji="0" lang="en-US" sz="1400" b="1" i="0" u="none" strike="noStrike" kern="1200" cap="none" spc="0" normalizeH="0" baseline="0" noProof="0" dirty="0">
                <a:ln>
                  <a:noFill/>
                </a:ln>
                <a:solidFill>
                  <a:srgbClr val="222222"/>
                </a:solidFill>
                <a:effectLst/>
                <a:uLnTx/>
                <a:uFillTx/>
                <a:latin typeface="Trebuchet MS" panose="020B0603020202020204" pitchFamily="34" charset="0"/>
                <a:ea typeface="微软雅黑" panose="020B0503020204020204" pitchFamily="34" charset="-122"/>
                <a:cs typeface="+mn-cs"/>
              </a:endParaRPr>
            </a:p>
          </p:txBody>
        </p:sp>
        <p:grpSp>
          <p:nvGrpSpPr>
            <p:cNvPr id="16" name="Group 15"/>
            <p:cNvGrpSpPr/>
            <p:nvPr/>
          </p:nvGrpSpPr>
          <p:grpSpPr>
            <a:xfrm>
              <a:off x="6968870" y="4802348"/>
              <a:ext cx="1827827" cy="470566"/>
              <a:chOff x="7149603" y="4480684"/>
              <a:chExt cx="1318122" cy="339345"/>
            </a:xfrm>
          </p:grpSpPr>
          <p:cxnSp>
            <p:nvCxnSpPr>
              <p:cNvPr id="20" name="Straight Connector 19"/>
              <p:cNvCxnSpPr>
                <a:stCxn id="15" idx="5"/>
              </p:cNvCxnSpPr>
              <p:nvPr/>
            </p:nvCxnSpPr>
            <p:spPr>
              <a:xfrm>
                <a:off x="7149603" y="4480684"/>
                <a:ext cx="339345" cy="339345"/>
              </a:xfrm>
              <a:prstGeom prst="line">
                <a:avLst/>
              </a:prstGeom>
              <a:ln w="254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488948" y="4820029"/>
                <a:ext cx="978777" cy="0"/>
              </a:xfrm>
              <a:prstGeom prst="line">
                <a:avLst/>
              </a:prstGeom>
              <a:ln w="25400">
                <a:solidFill>
                  <a:schemeClr val="accent1"/>
                </a:solidFill>
                <a:prstDash val="solid"/>
                <a:headEnd w="sm" len="sm"/>
                <a:tailEnd type="diamond"/>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6968870" y="2497997"/>
              <a:ext cx="1827827" cy="557845"/>
              <a:chOff x="7149603" y="2818921"/>
              <a:chExt cx="1318122" cy="402285"/>
            </a:xfrm>
          </p:grpSpPr>
          <p:cxnSp>
            <p:nvCxnSpPr>
              <p:cNvPr id="18" name="Straight Connector 17"/>
              <p:cNvCxnSpPr/>
              <p:nvPr/>
            </p:nvCxnSpPr>
            <p:spPr>
              <a:xfrm flipV="1">
                <a:off x="7488948" y="2818921"/>
                <a:ext cx="978777" cy="0"/>
              </a:xfrm>
              <a:prstGeom prst="line">
                <a:avLst/>
              </a:prstGeom>
              <a:ln w="25400">
                <a:prstDash val="solid"/>
                <a:tailEnd type="diamon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7"/>
              </p:cNvCxnSpPr>
              <p:nvPr/>
            </p:nvCxnSpPr>
            <p:spPr>
              <a:xfrm flipV="1">
                <a:off x="7149603" y="2818921"/>
                <a:ext cx="339345" cy="402285"/>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grpSp>
      </p:grpSp>
      <p:sp>
        <p:nvSpPr>
          <p:cNvPr id="26" name="Text Placeholder 2"/>
          <p:cNvSpPr>
            <a:spLocks noGrp="1"/>
          </p:cNvSpPr>
          <p:nvPr>
            <p:ph type="body" idx="49" hasCustomPrompt="1"/>
          </p:nvPr>
        </p:nvSpPr>
        <p:spPr>
          <a:xfrm>
            <a:off x="4994262" y="3823896"/>
            <a:ext cx="2181507" cy="1299109"/>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Text</a:t>
            </a:r>
            <a:endParaRPr lang="en-GB" dirty="0"/>
          </a:p>
        </p:txBody>
      </p:sp>
      <p:sp>
        <p:nvSpPr>
          <p:cNvPr id="27" name="Text Placeholder 2"/>
          <p:cNvSpPr>
            <a:spLocks noGrp="1"/>
          </p:cNvSpPr>
          <p:nvPr>
            <p:ph type="body" idx="50" hasCustomPrompt="1"/>
          </p:nvPr>
        </p:nvSpPr>
        <p:spPr>
          <a:xfrm>
            <a:off x="4994262" y="3184564"/>
            <a:ext cx="2166109" cy="576708"/>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28" name="Text Placeholder 2"/>
          <p:cNvSpPr>
            <a:spLocks noGrp="1"/>
          </p:cNvSpPr>
          <p:nvPr>
            <p:ph type="body" idx="51" hasCustomPrompt="1"/>
          </p:nvPr>
        </p:nvSpPr>
        <p:spPr>
          <a:xfrm>
            <a:off x="695795" y="1624306"/>
            <a:ext cx="2221424" cy="347791"/>
          </a:xfrm>
          <a:prstGeom prst="rect">
            <a:avLst/>
          </a:prstGeom>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29" name="Text Placeholder 2"/>
          <p:cNvSpPr>
            <a:spLocks noGrp="1"/>
          </p:cNvSpPr>
          <p:nvPr>
            <p:ph type="body" idx="38" hasCustomPrompt="1"/>
          </p:nvPr>
        </p:nvSpPr>
        <p:spPr>
          <a:xfrm>
            <a:off x="696922" y="2048489"/>
            <a:ext cx="2221425" cy="806293"/>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0" name="Text Placeholder 2"/>
          <p:cNvSpPr>
            <a:spLocks noGrp="1"/>
          </p:cNvSpPr>
          <p:nvPr>
            <p:ph type="body" idx="57" hasCustomPrompt="1"/>
          </p:nvPr>
        </p:nvSpPr>
        <p:spPr>
          <a:xfrm>
            <a:off x="695795" y="3106366"/>
            <a:ext cx="2221424" cy="347791"/>
          </a:xfrm>
          <a:prstGeom prst="rect">
            <a:avLst/>
          </a:prstGeom>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1" name="Text Placeholder 2"/>
          <p:cNvSpPr>
            <a:spLocks noGrp="1"/>
          </p:cNvSpPr>
          <p:nvPr>
            <p:ph type="body" idx="58" hasCustomPrompt="1"/>
          </p:nvPr>
        </p:nvSpPr>
        <p:spPr>
          <a:xfrm>
            <a:off x="696922" y="3530549"/>
            <a:ext cx="2221425" cy="806293"/>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2" name="Text Placeholder 2"/>
          <p:cNvSpPr>
            <a:spLocks noGrp="1"/>
          </p:cNvSpPr>
          <p:nvPr>
            <p:ph type="body" idx="59" hasCustomPrompt="1"/>
          </p:nvPr>
        </p:nvSpPr>
        <p:spPr>
          <a:xfrm>
            <a:off x="695795" y="4574949"/>
            <a:ext cx="2221424" cy="347791"/>
          </a:xfrm>
          <a:prstGeom prst="rect">
            <a:avLst/>
          </a:prstGeom>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3" name="Text Placeholder 2"/>
          <p:cNvSpPr>
            <a:spLocks noGrp="1"/>
          </p:cNvSpPr>
          <p:nvPr>
            <p:ph type="body" idx="60" hasCustomPrompt="1"/>
          </p:nvPr>
        </p:nvSpPr>
        <p:spPr>
          <a:xfrm>
            <a:off x="696922" y="4999132"/>
            <a:ext cx="2221425" cy="806293"/>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4" name="Text Placeholder 2"/>
          <p:cNvSpPr>
            <a:spLocks noGrp="1"/>
          </p:cNvSpPr>
          <p:nvPr>
            <p:ph type="body" idx="61" hasCustomPrompt="1"/>
          </p:nvPr>
        </p:nvSpPr>
        <p:spPr>
          <a:xfrm>
            <a:off x="9271629" y="1624306"/>
            <a:ext cx="2221424" cy="347791"/>
          </a:xfrm>
          <a:prstGeom prst="rect">
            <a:avLst/>
          </a:prstGeom>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5" name="Text Placeholder 2"/>
          <p:cNvSpPr>
            <a:spLocks noGrp="1"/>
          </p:cNvSpPr>
          <p:nvPr>
            <p:ph type="body" idx="62" hasCustomPrompt="1"/>
          </p:nvPr>
        </p:nvSpPr>
        <p:spPr>
          <a:xfrm>
            <a:off x="9272756" y="2048489"/>
            <a:ext cx="2221425" cy="806293"/>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6" name="Text Placeholder 2"/>
          <p:cNvSpPr>
            <a:spLocks noGrp="1"/>
          </p:cNvSpPr>
          <p:nvPr>
            <p:ph type="body" idx="63" hasCustomPrompt="1"/>
          </p:nvPr>
        </p:nvSpPr>
        <p:spPr>
          <a:xfrm>
            <a:off x="9271629" y="3106366"/>
            <a:ext cx="2221424" cy="347791"/>
          </a:xfrm>
          <a:prstGeom prst="rect">
            <a:avLst/>
          </a:prstGeom>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7" name="Text Placeholder 2"/>
          <p:cNvSpPr>
            <a:spLocks noGrp="1"/>
          </p:cNvSpPr>
          <p:nvPr>
            <p:ph type="body" idx="64" hasCustomPrompt="1"/>
          </p:nvPr>
        </p:nvSpPr>
        <p:spPr>
          <a:xfrm>
            <a:off x="9272756" y="3530549"/>
            <a:ext cx="2221425" cy="806293"/>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8" name="Text Placeholder 2"/>
          <p:cNvSpPr>
            <a:spLocks noGrp="1"/>
          </p:cNvSpPr>
          <p:nvPr>
            <p:ph type="body" idx="65" hasCustomPrompt="1"/>
          </p:nvPr>
        </p:nvSpPr>
        <p:spPr>
          <a:xfrm>
            <a:off x="9271629" y="4574949"/>
            <a:ext cx="2221424" cy="347791"/>
          </a:xfrm>
          <a:prstGeom prst="rect">
            <a:avLst/>
          </a:prstGeom>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9" name="Text Placeholder 2"/>
          <p:cNvSpPr>
            <a:spLocks noGrp="1"/>
          </p:cNvSpPr>
          <p:nvPr>
            <p:ph type="body" idx="66" hasCustomPrompt="1"/>
          </p:nvPr>
        </p:nvSpPr>
        <p:spPr>
          <a:xfrm>
            <a:off x="9272756" y="4999132"/>
            <a:ext cx="2221425" cy="806293"/>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3"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29D49203-82D6-49ED-A48A-8282AF74F788}"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40"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41"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Infographic_Numbered phases">
    <p:spTree>
      <p:nvGrpSpPr>
        <p:cNvPr id="1" name=""/>
        <p:cNvGrpSpPr/>
        <p:nvPr/>
      </p:nvGrpSpPr>
      <p:grpSpPr>
        <a:xfrm>
          <a:off x="0" y="0"/>
          <a:ext cx="0" cy="0"/>
          <a:chOff x="0" y="0"/>
          <a:chExt cx="0" cy="0"/>
        </a:xfrm>
      </p:grpSpPr>
      <p:sp>
        <p:nvSpPr>
          <p:cNvPr id="9" name="Rectangle 8"/>
          <p:cNvSpPr/>
          <p:nvPr userDrawn="1"/>
        </p:nvSpPr>
        <p:spPr>
          <a:xfrm>
            <a:off x="906533" y="1574915"/>
            <a:ext cx="2473228" cy="44131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3" name="Rectangle 12"/>
          <p:cNvSpPr/>
          <p:nvPr userDrawn="1"/>
        </p:nvSpPr>
        <p:spPr>
          <a:xfrm>
            <a:off x="3510972" y="1574915"/>
            <a:ext cx="2473228" cy="44131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a:latin typeface="Trebuchet MS" panose="020B0603020202020204" pitchFamily="34" charset="0"/>
              <a:ea typeface="微软雅黑" panose="020B0503020204020204" pitchFamily="34" charset="-122"/>
            </a:endParaRPr>
          </a:p>
        </p:txBody>
      </p:sp>
      <p:sp>
        <p:nvSpPr>
          <p:cNvPr id="14" name="Rectangle 13"/>
          <p:cNvSpPr/>
          <p:nvPr userDrawn="1"/>
        </p:nvSpPr>
        <p:spPr>
          <a:xfrm>
            <a:off x="6115411" y="1574915"/>
            <a:ext cx="2473228" cy="44131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a:latin typeface="Trebuchet MS" panose="020B0603020202020204" pitchFamily="34" charset="0"/>
              <a:ea typeface="微软雅黑" panose="020B0503020204020204" pitchFamily="34" charset="-122"/>
            </a:endParaRPr>
          </a:p>
        </p:txBody>
      </p:sp>
      <p:sp>
        <p:nvSpPr>
          <p:cNvPr id="15" name="Rectangle 14"/>
          <p:cNvSpPr/>
          <p:nvPr userDrawn="1"/>
        </p:nvSpPr>
        <p:spPr>
          <a:xfrm>
            <a:off x="8719850" y="1574915"/>
            <a:ext cx="2473228" cy="44131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a:latin typeface="Trebuchet MS" panose="020B0603020202020204" pitchFamily="34" charset="0"/>
              <a:ea typeface="微软雅黑" panose="020B0503020204020204" pitchFamily="34" charset="-122"/>
            </a:endParaRPr>
          </a:p>
        </p:txBody>
      </p:sp>
      <p:sp>
        <p:nvSpPr>
          <p:cNvPr id="25" name="Rectangle 24"/>
          <p:cNvSpPr/>
          <p:nvPr userDrawn="1"/>
        </p:nvSpPr>
        <p:spPr>
          <a:xfrm rot="2700000">
            <a:off x="11464438" y="5691599"/>
            <a:ext cx="245580" cy="2455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a:latin typeface="Trebuchet MS" panose="020B0603020202020204" pitchFamily="34" charset="0"/>
              <a:ea typeface="微软雅黑" panose="020B0503020204020204" pitchFamily="34" charset="-122"/>
            </a:endParaRPr>
          </a:p>
        </p:txBody>
      </p:sp>
      <p:sp>
        <p:nvSpPr>
          <p:cNvPr id="37" name="Oval 36"/>
          <p:cNvSpPr/>
          <p:nvPr userDrawn="1"/>
        </p:nvSpPr>
        <p:spPr>
          <a:xfrm>
            <a:off x="355533" y="2514582"/>
            <a:ext cx="1423298" cy="1423298"/>
          </a:xfrm>
          <a:prstGeom prst="ellipse">
            <a:avLst/>
          </a:prstGeom>
          <a:noFill/>
          <a:ln w="38100">
            <a:solidFill>
              <a:schemeClr val="accent4">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40" name="Oval 39"/>
          <p:cNvSpPr/>
          <p:nvPr userDrawn="1"/>
        </p:nvSpPr>
        <p:spPr>
          <a:xfrm>
            <a:off x="2714306" y="2514582"/>
            <a:ext cx="1423298" cy="1423298"/>
          </a:xfrm>
          <a:prstGeom prst="ellipse">
            <a:avLst/>
          </a:prstGeom>
          <a:noFill/>
          <a:ln w="38100">
            <a:solidFill>
              <a:schemeClr val="accent4">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43" name="Oval 42"/>
          <p:cNvSpPr/>
          <p:nvPr userDrawn="1"/>
        </p:nvSpPr>
        <p:spPr>
          <a:xfrm>
            <a:off x="5325372" y="2514582"/>
            <a:ext cx="1423298" cy="1423298"/>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46" name="Oval 45"/>
          <p:cNvSpPr/>
          <p:nvPr userDrawn="1"/>
        </p:nvSpPr>
        <p:spPr>
          <a:xfrm>
            <a:off x="7907860" y="2514582"/>
            <a:ext cx="1423298" cy="1423298"/>
          </a:xfrm>
          <a:prstGeom prst="ellipse">
            <a:avLst/>
          </a:prstGeom>
          <a:noFill/>
          <a:ln w="38100">
            <a:solidFill>
              <a:schemeClr val="accent2">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49" name="Oval 48"/>
          <p:cNvSpPr/>
          <p:nvPr userDrawn="1"/>
        </p:nvSpPr>
        <p:spPr>
          <a:xfrm>
            <a:off x="10501973" y="2514582"/>
            <a:ext cx="1423298" cy="1423298"/>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7" name="Text Placeholder 16"/>
          <p:cNvSpPr>
            <a:spLocks noGrp="1"/>
          </p:cNvSpPr>
          <p:nvPr>
            <p:ph type="body" sz="quarter" idx="14" hasCustomPrompt="1"/>
          </p:nvPr>
        </p:nvSpPr>
        <p:spPr>
          <a:xfrm>
            <a:off x="906534" y="1579428"/>
            <a:ext cx="2473228" cy="366565"/>
          </a:xfrm>
          <a:prstGeom prst="rect">
            <a:avLst/>
          </a:prstGeom>
          <a:solidFill>
            <a:schemeClr val="accent1"/>
          </a:solidFill>
        </p:spPr>
        <p:txBody>
          <a:bodyPr anchor="ctr" anchorCtr="0">
            <a:noAutofit/>
          </a:bodyPr>
          <a:lstStyle>
            <a:lvl1pPr algn="ctr">
              <a:defRPr sz="1800" cap="all" baseline="0">
                <a:solidFill>
                  <a:schemeClr val="bg1"/>
                </a:solidFill>
                <a:latin typeface="Trebuchet MS" panose="020B0603020202020204" pitchFamily="34" charset="0"/>
                <a:ea typeface="微软雅黑" panose="020B0503020204020204" pitchFamily="34" charset="-122"/>
              </a:defRPr>
            </a:lvl1pPr>
          </a:lstStyle>
          <a:p>
            <a:pPr lvl="0"/>
            <a:r>
              <a:rPr lang="en-GB" altLang="ko-KR" dirty="0"/>
              <a:t>Phases 01</a:t>
            </a:r>
            <a:endParaRPr lang="en-US" dirty="0"/>
          </a:p>
        </p:txBody>
      </p:sp>
      <p:sp>
        <p:nvSpPr>
          <p:cNvPr id="19" name="Text Placeholder 16"/>
          <p:cNvSpPr>
            <a:spLocks noGrp="1"/>
          </p:cNvSpPr>
          <p:nvPr>
            <p:ph type="body" sz="quarter" idx="15" hasCustomPrompt="1"/>
          </p:nvPr>
        </p:nvSpPr>
        <p:spPr>
          <a:xfrm>
            <a:off x="1064758" y="4299236"/>
            <a:ext cx="2156778" cy="982050"/>
          </a:xfrm>
          <a:prstGeom prst="rect">
            <a:avLst/>
          </a:prstGeom>
        </p:spPr>
        <p:txBody>
          <a:bodyPr>
            <a:noAutofit/>
          </a:bodyPr>
          <a:lstStyle>
            <a:lvl1pPr>
              <a:defRPr sz="1800" cap="none" baseline="0">
                <a:latin typeface="Trebuchet MS" panose="020B0603020202020204" pitchFamily="34" charset="0"/>
                <a:ea typeface="微软雅黑" panose="020B0503020204020204" pitchFamily="34" charset="-122"/>
              </a:defRPr>
            </a:lvl1pPr>
          </a:lstStyle>
          <a:p>
            <a:pPr lvl="0"/>
            <a:r>
              <a:rPr lang="en-GB" altLang="ko-KR" dirty="0"/>
              <a:t>Text here</a:t>
            </a:r>
            <a:endParaRPr lang="en-US" dirty="0"/>
          </a:p>
        </p:txBody>
      </p:sp>
      <p:sp>
        <p:nvSpPr>
          <p:cNvPr id="20" name="Text Placeholder 16"/>
          <p:cNvSpPr>
            <a:spLocks noGrp="1"/>
          </p:cNvSpPr>
          <p:nvPr>
            <p:ph type="body" sz="quarter" idx="16" hasCustomPrompt="1"/>
          </p:nvPr>
        </p:nvSpPr>
        <p:spPr>
          <a:xfrm>
            <a:off x="3669197" y="4299236"/>
            <a:ext cx="2156778" cy="982050"/>
          </a:xfrm>
          <a:prstGeom prst="rect">
            <a:avLst/>
          </a:prstGeom>
        </p:spPr>
        <p:txBody>
          <a:bodyPr>
            <a:noAutofit/>
          </a:bodyPr>
          <a:lstStyle>
            <a:lvl1pPr>
              <a:defRPr sz="1800" cap="none" baseline="0">
                <a:latin typeface="Trebuchet MS" panose="020B0603020202020204" pitchFamily="34" charset="0"/>
                <a:ea typeface="微软雅黑" panose="020B0503020204020204" pitchFamily="34" charset="-122"/>
              </a:defRPr>
            </a:lvl1pPr>
          </a:lstStyle>
          <a:p>
            <a:pPr lvl="0"/>
            <a:r>
              <a:rPr lang="en-GB" altLang="ko-KR" dirty="0"/>
              <a:t>Text here</a:t>
            </a:r>
            <a:endParaRPr lang="en-US" dirty="0"/>
          </a:p>
        </p:txBody>
      </p:sp>
      <p:sp>
        <p:nvSpPr>
          <p:cNvPr id="22" name="Text Placeholder 16"/>
          <p:cNvSpPr>
            <a:spLocks noGrp="1"/>
          </p:cNvSpPr>
          <p:nvPr>
            <p:ph type="body" sz="quarter" idx="17" hasCustomPrompt="1"/>
          </p:nvPr>
        </p:nvSpPr>
        <p:spPr>
          <a:xfrm>
            <a:off x="6298097" y="4329517"/>
            <a:ext cx="2156778" cy="982050"/>
          </a:xfrm>
          <a:prstGeom prst="rect">
            <a:avLst/>
          </a:prstGeom>
        </p:spPr>
        <p:txBody>
          <a:bodyPr>
            <a:noAutofit/>
          </a:bodyPr>
          <a:lstStyle>
            <a:lvl1pPr>
              <a:defRPr sz="1800" cap="none" baseline="0">
                <a:latin typeface="Trebuchet MS" panose="020B0603020202020204" pitchFamily="34" charset="0"/>
                <a:ea typeface="微软雅黑" panose="020B0503020204020204" pitchFamily="34" charset="-122"/>
              </a:defRPr>
            </a:lvl1pPr>
          </a:lstStyle>
          <a:p>
            <a:pPr lvl="0"/>
            <a:r>
              <a:rPr lang="en-GB" altLang="ko-KR" dirty="0"/>
              <a:t>Text here</a:t>
            </a:r>
            <a:endParaRPr lang="en-US" dirty="0"/>
          </a:p>
        </p:txBody>
      </p:sp>
      <p:sp>
        <p:nvSpPr>
          <p:cNvPr id="23" name="Text Placeholder 16"/>
          <p:cNvSpPr>
            <a:spLocks noGrp="1"/>
          </p:cNvSpPr>
          <p:nvPr>
            <p:ph type="body" sz="quarter" idx="18" hasCustomPrompt="1"/>
          </p:nvPr>
        </p:nvSpPr>
        <p:spPr>
          <a:xfrm>
            <a:off x="8878075" y="4329517"/>
            <a:ext cx="2156778" cy="982050"/>
          </a:xfrm>
          <a:prstGeom prst="rect">
            <a:avLst/>
          </a:prstGeom>
        </p:spPr>
        <p:txBody>
          <a:bodyPr>
            <a:noAutofit/>
          </a:bodyPr>
          <a:lstStyle>
            <a:lvl1pPr>
              <a:defRPr sz="1800" cap="none" baseline="0">
                <a:latin typeface="Trebuchet MS" panose="020B0603020202020204" pitchFamily="34" charset="0"/>
                <a:ea typeface="微软雅黑" panose="020B0503020204020204" pitchFamily="34" charset="-122"/>
              </a:defRPr>
            </a:lvl1pPr>
          </a:lstStyle>
          <a:p>
            <a:pPr lvl="0"/>
            <a:r>
              <a:rPr lang="en-GB" altLang="ko-KR" dirty="0"/>
              <a:t>Text here</a:t>
            </a:r>
            <a:endParaRPr lang="en-US" dirty="0"/>
          </a:p>
        </p:txBody>
      </p:sp>
      <p:sp>
        <p:nvSpPr>
          <p:cNvPr id="24" name="Text Placeholder 16"/>
          <p:cNvSpPr>
            <a:spLocks noGrp="1"/>
          </p:cNvSpPr>
          <p:nvPr>
            <p:ph type="body" sz="quarter" idx="19" hasCustomPrompt="1"/>
          </p:nvPr>
        </p:nvSpPr>
        <p:spPr>
          <a:xfrm>
            <a:off x="341830" y="5640738"/>
            <a:ext cx="11245399" cy="349208"/>
          </a:xfrm>
          <a:prstGeom prst="rect">
            <a:avLst/>
          </a:prstGeom>
          <a:solidFill>
            <a:schemeClr val="tx2"/>
          </a:solidFill>
        </p:spPr>
        <p:txBody>
          <a:bodyPr numCol="3" anchor="ctr">
            <a:no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90204" pitchFamily="34" charset="0"/>
              <a:buNone/>
              <a:defRPr sz="1800" cap="none" baseline="0">
                <a:solidFill>
                  <a:schemeClr val="bg2"/>
                </a:solidFill>
                <a:latin typeface="Trebuchet MS" panose="020B0603020202020204" pitchFamily="34" charset="0"/>
                <a:ea typeface="微软雅黑" panose="020B0503020204020204" pitchFamily="34" charset="-122"/>
              </a:defRPr>
            </a:lvl1pPr>
          </a:lstStyle>
          <a:p>
            <a:pPr lvl="0"/>
            <a:r>
              <a:rPr lang="en-GB" altLang="ko-KR" dirty="0"/>
              <a:t>Place holder</a:t>
            </a:r>
          </a:p>
          <a:p>
            <a:pPr marL="0" marR="0" lvl="0" indent="0" algn="ctr"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en-GB" altLang="ko-KR" dirty="0"/>
              <a:t>Place holder</a:t>
            </a:r>
          </a:p>
          <a:p>
            <a:pPr marL="0" marR="0" lvl="0" indent="0" algn="ctr"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en-GB" altLang="ko-KR" dirty="0"/>
              <a:t>Place holder</a:t>
            </a:r>
            <a:endParaRPr lang="en-US" dirty="0"/>
          </a:p>
        </p:txBody>
      </p:sp>
      <p:sp>
        <p:nvSpPr>
          <p:cNvPr id="28" name="Text Placeholder 16"/>
          <p:cNvSpPr>
            <a:spLocks noGrp="1"/>
          </p:cNvSpPr>
          <p:nvPr>
            <p:ph type="body" sz="quarter" idx="20" hasCustomPrompt="1"/>
          </p:nvPr>
        </p:nvSpPr>
        <p:spPr>
          <a:xfrm>
            <a:off x="3509057" y="1579428"/>
            <a:ext cx="2473228" cy="366565"/>
          </a:xfrm>
          <a:prstGeom prst="rect">
            <a:avLst/>
          </a:prstGeom>
          <a:solidFill>
            <a:schemeClr val="accent1"/>
          </a:solidFill>
        </p:spPr>
        <p:txBody>
          <a:bodyPr anchor="ctr" anchorCtr="0">
            <a:noAutofit/>
          </a:bodyPr>
          <a:lstStyle>
            <a:lvl1pPr algn="ctr">
              <a:defRPr sz="1800" cap="all" baseline="0">
                <a:solidFill>
                  <a:schemeClr val="bg1"/>
                </a:solidFill>
                <a:latin typeface="Trebuchet MS" panose="020B0603020202020204" pitchFamily="34" charset="0"/>
                <a:ea typeface="微软雅黑" panose="020B0503020204020204" pitchFamily="34" charset="-122"/>
              </a:defRPr>
            </a:lvl1pPr>
          </a:lstStyle>
          <a:p>
            <a:pPr lvl="0"/>
            <a:r>
              <a:rPr lang="en-GB" altLang="ko-KR" dirty="0"/>
              <a:t>Phases 01</a:t>
            </a:r>
            <a:endParaRPr lang="en-US" dirty="0"/>
          </a:p>
        </p:txBody>
      </p:sp>
      <p:sp>
        <p:nvSpPr>
          <p:cNvPr id="29" name="Text Placeholder 16"/>
          <p:cNvSpPr>
            <a:spLocks noGrp="1"/>
          </p:cNvSpPr>
          <p:nvPr>
            <p:ph type="body" sz="quarter" idx="21" hasCustomPrompt="1"/>
          </p:nvPr>
        </p:nvSpPr>
        <p:spPr>
          <a:xfrm>
            <a:off x="6119396" y="1579428"/>
            <a:ext cx="2473228" cy="366565"/>
          </a:xfrm>
          <a:prstGeom prst="rect">
            <a:avLst/>
          </a:prstGeom>
          <a:solidFill>
            <a:schemeClr val="accent1"/>
          </a:solidFill>
        </p:spPr>
        <p:txBody>
          <a:bodyPr anchor="ctr" anchorCtr="0">
            <a:noAutofit/>
          </a:bodyPr>
          <a:lstStyle>
            <a:lvl1pPr algn="ctr">
              <a:defRPr sz="1800" cap="all" baseline="0">
                <a:solidFill>
                  <a:schemeClr val="bg1"/>
                </a:solidFill>
                <a:latin typeface="Trebuchet MS" panose="020B0603020202020204" pitchFamily="34" charset="0"/>
                <a:ea typeface="微软雅黑" panose="020B0503020204020204" pitchFamily="34" charset="-122"/>
              </a:defRPr>
            </a:lvl1pPr>
          </a:lstStyle>
          <a:p>
            <a:pPr lvl="0"/>
            <a:r>
              <a:rPr lang="en-GB" altLang="ko-KR" dirty="0"/>
              <a:t>Phases 03</a:t>
            </a:r>
            <a:endParaRPr lang="en-US" dirty="0"/>
          </a:p>
        </p:txBody>
      </p:sp>
      <p:sp>
        <p:nvSpPr>
          <p:cNvPr id="30" name="Text Placeholder 16"/>
          <p:cNvSpPr>
            <a:spLocks noGrp="1"/>
          </p:cNvSpPr>
          <p:nvPr>
            <p:ph type="body" sz="quarter" idx="22" hasCustomPrompt="1"/>
          </p:nvPr>
        </p:nvSpPr>
        <p:spPr>
          <a:xfrm>
            <a:off x="8721919" y="1579428"/>
            <a:ext cx="2473228" cy="366565"/>
          </a:xfrm>
          <a:prstGeom prst="rect">
            <a:avLst/>
          </a:prstGeom>
          <a:solidFill>
            <a:schemeClr val="accent1"/>
          </a:solidFill>
        </p:spPr>
        <p:txBody>
          <a:bodyPr anchor="ctr" anchorCtr="0">
            <a:noAutofit/>
          </a:bodyPr>
          <a:lstStyle>
            <a:lvl1pPr algn="ctr">
              <a:defRPr sz="1800" cap="all" baseline="0">
                <a:solidFill>
                  <a:schemeClr val="bg1"/>
                </a:solidFill>
                <a:latin typeface="Trebuchet MS" panose="020B0603020202020204" pitchFamily="34" charset="0"/>
                <a:ea typeface="微软雅黑" panose="020B0503020204020204" pitchFamily="34" charset="-122"/>
              </a:defRPr>
            </a:lvl1pPr>
          </a:lstStyle>
          <a:p>
            <a:pPr lvl="0"/>
            <a:r>
              <a:rPr lang="en-GB" altLang="ko-KR" dirty="0"/>
              <a:t>Phases 04</a:t>
            </a:r>
            <a:endParaRPr lang="en-US" dirty="0"/>
          </a:p>
        </p:txBody>
      </p:sp>
      <p:sp>
        <p:nvSpPr>
          <p:cNvPr id="38" name="Text Placeholder 2"/>
          <p:cNvSpPr>
            <a:spLocks noGrp="1"/>
          </p:cNvSpPr>
          <p:nvPr>
            <p:ph type="body" idx="39" hasCustomPrompt="1"/>
          </p:nvPr>
        </p:nvSpPr>
        <p:spPr>
          <a:xfrm>
            <a:off x="500063" y="2944267"/>
            <a:ext cx="1150143" cy="861360"/>
          </a:xfrm>
          <a:prstGeom prst="rect">
            <a:avLst/>
          </a:prstGeom>
        </p:spPr>
        <p:txBody>
          <a:bodyPr anchor="ctr">
            <a:noAutofit/>
          </a:bodyPr>
          <a:lstStyle>
            <a:lvl1pPr marL="0" indent="0" algn="ctr">
              <a:buNone/>
              <a:defRPr sz="6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1</a:t>
            </a:r>
          </a:p>
        </p:txBody>
      </p:sp>
      <p:sp>
        <p:nvSpPr>
          <p:cNvPr id="39" name="Text Placeholder 2"/>
          <p:cNvSpPr>
            <a:spLocks noGrp="1"/>
          </p:cNvSpPr>
          <p:nvPr>
            <p:ph type="body" idx="26" hasCustomPrompt="1"/>
          </p:nvPr>
        </p:nvSpPr>
        <p:spPr>
          <a:xfrm>
            <a:off x="500063" y="2669030"/>
            <a:ext cx="1150143" cy="261325"/>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Step</a:t>
            </a:r>
          </a:p>
        </p:txBody>
      </p:sp>
      <p:sp>
        <p:nvSpPr>
          <p:cNvPr id="41" name="Text Placeholder 2"/>
          <p:cNvSpPr>
            <a:spLocks noGrp="1"/>
          </p:cNvSpPr>
          <p:nvPr>
            <p:ph type="body" idx="40" hasCustomPrompt="1"/>
          </p:nvPr>
        </p:nvSpPr>
        <p:spPr>
          <a:xfrm>
            <a:off x="2858836" y="2944267"/>
            <a:ext cx="1150143" cy="861360"/>
          </a:xfrm>
          <a:prstGeom prst="rect">
            <a:avLst/>
          </a:prstGeom>
        </p:spPr>
        <p:txBody>
          <a:bodyPr anchor="ctr">
            <a:noAutofit/>
          </a:bodyPr>
          <a:lstStyle>
            <a:lvl1pPr marL="0" indent="0" algn="ctr">
              <a:buNone/>
              <a:defRPr sz="6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2</a:t>
            </a:r>
          </a:p>
        </p:txBody>
      </p:sp>
      <p:sp>
        <p:nvSpPr>
          <p:cNvPr id="42" name="Text Placeholder 2"/>
          <p:cNvSpPr>
            <a:spLocks noGrp="1"/>
          </p:cNvSpPr>
          <p:nvPr>
            <p:ph type="body" idx="41" hasCustomPrompt="1"/>
          </p:nvPr>
        </p:nvSpPr>
        <p:spPr>
          <a:xfrm>
            <a:off x="2858836" y="2669030"/>
            <a:ext cx="1150143" cy="261325"/>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a:t>Step</a:t>
            </a:r>
            <a:endParaRPr lang="en-GB" altLang="ko-KR" dirty="0"/>
          </a:p>
        </p:txBody>
      </p:sp>
      <p:sp>
        <p:nvSpPr>
          <p:cNvPr id="44" name="Text Placeholder 2"/>
          <p:cNvSpPr>
            <a:spLocks noGrp="1"/>
          </p:cNvSpPr>
          <p:nvPr>
            <p:ph type="body" idx="42" hasCustomPrompt="1"/>
          </p:nvPr>
        </p:nvSpPr>
        <p:spPr>
          <a:xfrm>
            <a:off x="5469902" y="2944267"/>
            <a:ext cx="1150143" cy="861360"/>
          </a:xfrm>
          <a:prstGeom prst="rect">
            <a:avLst/>
          </a:prstGeom>
        </p:spPr>
        <p:txBody>
          <a:bodyPr anchor="ctr">
            <a:noAutofit/>
          </a:bodyPr>
          <a:lstStyle>
            <a:lvl1pPr marL="0" indent="0" algn="ctr">
              <a:buNone/>
              <a:defRPr sz="6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3</a:t>
            </a:r>
          </a:p>
        </p:txBody>
      </p:sp>
      <p:sp>
        <p:nvSpPr>
          <p:cNvPr id="45" name="Text Placeholder 2"/>
          <p:cNvSpPr>
            <a:spLocks noGrp="1"/>
          </p:cNvSpPr>
          <p:nvPr>
            <p:ph type="body" idx="43" hasCustomPrompt="1"/>
          </p:nvPr>
        </p:nvSpPr>
        <p:spPr>
          <a:xfrm>
            <a:off x="5469902" y="2669030"/>
            <a:ext cx="1150143" cy="261325"/>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a:t>Step</a:t>
            </a:r>
            <a:endParaRPr lang="en-GB" altLang="ko-KR" dirty="0"/>
          </a:p>
        </p:txBody>
      </p:sp>
      <p:sp>
        <p:nvSpPr>
          <p:cNvPr id="47" name="Text Placeholder 2"/>
          <p:cNvSpPr>
            <a:spLocks noGrp="1"/>
          </p:cNvSpPr>
          <p:nvPr>
            <p:ph type="body" idx="44" hasCustomPrompt="1"/>
          </p:nvPr>
        </p:nvSpPr>
        <p:spPr>
          <a:xfrm>
            <a:off x="8052390" y="2944267"/>
            <a:ext cx="1150143" cy="861360"/>
          </a:xfrm>
          <a:prstGeom prst="rect">
            <a:avLst/>
          </a:prstGeom>
        </p:spPr>
        <p:txBody>
          <a:bodyPr anchor="ctr">
            <a:noAutofit/>
          </a:bodyPr>
          <a:lstStyle>
            <a:lvl1pPr marL="0" indent="0" algn="ctr">
              <a:buNone/>
              <a:defRPr sz="6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4</a:t>
            </a:r>
          </a:p>
        </p:txBody>
      </p:sp>
      <p:sp>
        <p:nvSpPr>
          <p:cNvPr id="48" name="Text Placeholder 2"/>
          <p:cNvSpPr>
            <a:spLocks noGrp="1"/>
          </p:cNvSpPr>
          <p:nvPr>
            <p:ph type="body" idx="45" hasCustomPrompt="1"/>
          </p:nvPr>
        </p:nvSpPr>
        <p:spPr>
          <a:xfrm>
            <a:off x="8052390" y="2669030"/>
            <a:ext cx="1150143" cy="261325"/>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a:t>Step</a:t>
            </a:r>
            <a:endParaRPr lang="en-GB" altLang="ko-KR" dirty="0"/>
          </a:p>
        </p:txBody>
      </p:sp>
      <p:sp>
        <p:nvSpPr>
          <p:cNvPr id="50" name="Text Placeholder 2"/>
          <p:cNvSpPr>
            <a:spLocks noGrp="1"/>
          </p:cNvSpPr>
          <p:nvPr>
            <p:ph type="body" idx="46" hasCustomPrompt="1"/>
          </p:nvPr>
        </p:nvSpPr>
        <p:spPr>
          <a:xfrm>
            <a:off x="10646503" y="2944267"/>
            <a:ext cx="1150143" cy="861360"/>
          </a:xfrm>
          <a:prstGeom prst="rect">
            <a:avLst/>
          </a:prstGeom>
        </p:spPr>
        <p:txBody>
          <a:bodyPr anchor="ctr">
            <a:noAutofit/>
          </a:bodyPr>
          <a:lstStyle>
            <a:lvl1pPr marL="0" indent="0" algn="ctr">
              <a:buNone/>
              <a:defRPr sz="6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5</a:t>
            </a:r>
          </a:p>
        </p:txBody>
      </p:sp>
      <p:sp>
        <p:nvSpPr>
          <p:cNvPr id="51" name="Text Placeholder 2"/>
          <p:cNvSpPr>
            <a:spLocks noGrp="1"/>
          </p:cNvSpPr>
          <p:nvPr>
            <p:ph type="body" idx="47" hasCustomPrompt="1"/>
          </p:nvPr>
        </p:nvSpPr>
        <p:spPr>
          <a:xfrm>
            <a:off x="10646503" y="2669030"/>
            <a:ext cx="1150143" cy="261325"/>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a:t>Step</a:t>
            </a:r>
            <a:endParaRPr lang="en-GB" altLang="ko-KR" dirty="0"/>
          </a:p>
        </p:txBody>
      </p:sp>
      <p:sp>
        <p:nvSpPr>
          <p:cNvPr id="54"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DE89CA7B-8436-42D6-8109-3AB393EF9731}"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52"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56"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 Placeholder 2"/>
          <p:cNvSpPr>
            <a:spLocks noGrp="1"/>
          </p:cNvSpPr>
          <p:nvPr>
            <p:ph type="body" idx="105"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meline_Icon with text by year">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988857" y="1783206"/>
            <a:ext cx="1044575" cy="1046162"/>
          </a:xfrm>
          <a:prstGeom prst="rect">
            <a:avLst/>
          </a:prstGeom>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Icon</a:t>
            </a:r>
          </a:p>
        </p:txBody>
      </p:sp>
      <p:cxnSp>
        <p:nvCxnSpPr>
          <p:cNvPr id="15" name="Straight Connector 14"/>
          <p:cNvCxnSpPr/>
          <p:nvPr userDrawn="1"/>
        </p:nvCxnSpPr>
        <p:spPr>
          <a:xfrm>
            <a:off x="-84667" y="3349628"/>
            <a:ext cx="123417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9" hasCustomPrompt="1"/>
          </p:nvPr>
        </p:nvSpPr>
        <p:spPr>
          <a:xfrm>
            <a:off x="571345" y="3107532"/>
            <a:ext cx="1879600" cy="437798"/>
          </a:xfrm>
          <a:prstGeom prst="rect">
            <a:avLst/>
          </a:prstGeom>
          <a:solidFill>
            <a:schemeClr val="accent1"/>
          </a:solidFill>
        </p:spPr>
        <p:txBody>
          <a:bodyPr anchor="ctr">
            <a:noAutofit/>
          </a:bodyPr>
          <a:lstStyle>
            <a:lvl1pPr algn="ctr">
              <a:defRPr sz="2000" cap="all" baseline="0">
                <a:solidFill>
                  <a:schemeClr val="bg1"/>
                </a:solidFill>
                <a:latin typeface="Trebuchet MS" panose="020B0603020202020204" pitchFamily="34" charset="0"/>
                <a:ea typeface="微软雅黑" panose="020B0503020204020204" pitchFamily="34" charset="-122"/>
              </a:defRPr>
            </a:lvl1pPr>
          </a:lstStyle>
          <a:p>
            <a:pPr lvl="0"/>
            <a:r>
              <a:rPr lang="en-GB" dirty="0"/>
              <a:t>20xx</a:t>
            </a:r>
            <a:endParaRPr lang="en-US" dirty="0"/>
          </a:p>
        </p:txBody>
      </p:sp>
      <p:sp>
        <p:nvSpPr>
          <p:cNvPr id="24" name="Text Placeholder 16"/>
          <p:cNvSpPr>
            <a:spLocks noGrp="1"/>
          </p:cNvSpPr>
          <p:nvPr>
            <p:ph type="body" sz="quarter" idx="24" hasCustomPrompt="1"/>
          </p:nvPr>
        </p:nvSpPr>
        <p:spPr>
          <a:xfrm>
            <a:off x="358603" y="3823494"/>
            <a:ext cx="2305084" cy="2305844"/>
          </a:xfrm>
          <a:prstGeom prst="rect">
            <a:avLst/>
          </a:prstGeom>
        </p:spPr>
        <p:txBody>
          <a:bodyPr>
            <a:noAutofit/>
          </a:bodyPr>
          <a:lstStyle>
            <a:lvl1pPr>
              <a:defRPr sz="1800" cap="none" baseline="0">
                <a:latin typeface="Trebuchet MS" panose="020B0603020202020204" pitchFamily="34" charset="0"/>
                <a:ea typeface="微软雅黑" panose="020B0503020204020204" pitchFamily="34" charset="-122"/>
              </a:defRPr>
            </a:lvl1pPr>
            <a:lvl2pPr>
              <a:defRPr sz="1800" baseline="0">
                <a:latin typeface="Trebuchet MS" panose="020B0603020202020204" pitchFamily="34" charset="0"/>
                <a:ea typeface="微软雅黑" panose="020B0503020204020204" pitchFamily="34" charset="-122"/>
              </a:defRPr>
            </a:lvl2pPr>
            <a:lvl3pPr>
              <a:defRPr sz="1800" baseline="0">
                <a:latin typeface="Trebuchet MS" panose="020B0603020202020204" pitchFamily="34" charset="0"/>
                <a:ea typeface="微软雅黑" panose="020B0503020204020204" pitchFamily="34" charset="-122"/>
              </a:defRPr>
            </a:lvl3pPr>
          </a:lstStyle>
          <a:p>
            <a:pPr lvl="0"/>
            <a:r>
              <a:rPr lang="zh-CN" altLang="en-US"/>
              <a:t>编辑母版文本样式</a:t>
            </a:r>
          </a:p>
          <a:p>
            <a:pPr lvl="1"/>
            <a:r>
              <a:rPr lang="zh-CN" altLang="en-US"/>
              <a:t>第二级</a:t>
            </a:r>
          </a:p>
          <a:p>
            <a:pPr lvl="2"/>
            <a:r>
              <a:rPr lang="zh-CN" altLang="en-US"/>
              <a:t>第三级</a:t>
            </a:r>
          </a:p>
        </p:txBody>
      </p:sp>
      <p:sp>
        <p:nvSpPr>
          <p:cNvPr id="29" name="Picture Placeholder 9"/>
          <p:cNvSpPr>
            <a:spLocks noGrp="1"/>
          </p:cNvSpPr>
          <p:nvPr>
            <p:ph type="pic" sz="quarter" idx="30" hasCustomPrompt="1"/>
          </p:nvPr>
        </p:nvSpPr>
        <p:spPr>
          <a:xfrm>
            <a:off x="3935913" y="1783206"/>
            <a:ext cx="1044575" cy="1046162"/>
          </a:xfrm>
          <a:prstGeom prst="rect">
            <a:avLst/>
          </a:prstGeom>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Icon</a:t>
            </a:r>
          </a:p>
        </p:txBody>
      </p:sp>
      <p:sp>
        <p:nvSpPr>
          <p:cNvPr id="30" name="Text Placeholder 18"/>
          <p:cNvSpPr>
            <a:spLocks noGrp="1"/>
          </p:cNvSpPr>
          <p:nvPr>
            <p:ph type="body" sz="quarter" idx="31" hasCustomPrompt="1"/>
          </p:nvPr>
        </p:nvSpPr>
        <p:spPr>
          <a:xfrm>
            <a:off x="3518401" y="3107532"/>
            <a:ext cx="1879600" cy="437798"/>
          </a:xfrm>
          <a:prstGeom prst="rect">
            <a:avLst/>
          </a:prstGeom>
          <a:solidFill>
            <a:schemeClr val="accent1"/>
          </a:solidFill>
        </p:spPr>
        <p:txBody>
          <a:bodyPr anchor="ctr">
            <a:noAutofit/>
          </a:bodyPr>
          <a:lstStyle>
            <a:lvl1pPr algn="ctr">
              <a:defRPr sz="2000" cap="all" baseline="0">
                <a:solidFill>
                  <a:schemeClr val="bg1"/>
                </a:solidFill>
                <a:latin typeface="Trebuchet MS" panose="020B0603020202020204" pitchFamily="34" charset="0"/>
                <a:ea typeface="微软雅黑" panose="020B0503020204020204" pitchFamily="34" charset="-122"/>
              </a:defRPr>
            </a:lvl1pPr>
          </a:lstStyle>
          <a:p>
            <a:pPr lvl="0"/>
            <a:r>
              <a:rPr lang="en-GB" dirty="0"/>
              <a:t>20xx</a:t>
            </a:r>
            <a:endParaRPr lang="en-US" dirty="0"/>
          </a:p>
        </p:txBody>
      </p:sp>
      <p:sp>
        <p:nvSpPr>
          <p:cNvPr id="31" name="Text Placeholder 16"/>
          <p:cNvSpPr>
            <a:spLocks noGrp="1"/>
          </p:cNvSpPr>
          <p:nvPr>
            <p:ph type="body" sz="quarter" idx="32" hasCustomPrompt="1"/>
          </p:nvPr>
        </p:nvSpPr>
        <p:spPr>
          <a:xfrm>
            <a:off x="3305659" y="3823494"/>
            <a:ext cx="2305084" cy="2305844"/>
          </a:xfrm>
          <a:prstGeom prst="rect">
            <a:avLst/>
          </a:prstGeom>
        </p:spPr>
        <p:txBody>
          <a:bodyPr>
            <a:noAutofit/>
          </a:bodyPr>
          <a:lstStyle>
            <a:lvl1pPr>
              <a:defRPr sz="1800" cap="none" baseline="0">
                <a:latin typeface="Trebuchet MS" panose="020B0603020202020204" pitchFamily="34" charset="0"/>
                <a:ea typeface="微软雅黑" panose="020B0503020204020204" pitchFamily="34" charset="-122"/>
              </a:defRPr>
            </a:lvl1pPr>
            <a:lvl2pPr>
              <a:defRPr sz="1800" baseline="0">
                <a:latin typeface="Trebuchet MS" panose="020B0603020202020204" pitchFamily="34" charset="0"/>
                <a:ea typeface="微软雅黑" panose="020B0503020204020204" pitchFamily="34" charset="-122"/>
              </a:defRPr>
            </a:lvl2pPr>
            <a:lvl3pPr>
              <a:defRPr sz="1800" baseline="0">
                <a:latin typeface="Trebuchet MS" panose="020B0603020202020204" pitchFamily="34" charset="0"/>
                <a:ea typeface="微软雅黑" panose="020B0503020204020204" pitchFamily="34" charset="-122"/>
              </a:defRPr>
            </a:lvl3pPr>
          </a:lstStyle>
          <a:p>
            <a:pPr lvl="0"/>
            <a:r>
              <a:rPr lang="zh-CN" altLang="en-US"/>
              <a:t>编辑母版文本样式</a:t>
            </a:r>
          </a:p>
          <a:p>
            <a:pPr lvl="1"/>
            <a:r>
              <a:rPr lang="zh-CN" altLang="en-US"/>
              <a:t>第二级</a:t>
            </a:r>
          </a:p>
          <a:p>
            <a:pPr lvl="2"/>
            <a:r>
              <a:rPr lang="zh-CN" altLang="en-US"/>
              <a:t>第三级</a:t>
            </a:r>
          </a:p>
        </p:txBody>
      </p:sp>
      <p:sp>
        <p:nvSpPr>
          <p:cNvPr id="37" name="Picture Placeholder 9"/>
          <p:cNvSpPr>
            <a:spLocks noGrp="1"/>
          </p:cNvSpPr>
          <p:nvPr>
            <p:ph type="pic" sz="quarter" idx="33" hasCustomPrompt="1"/>
          </p:nvPr>
        </p:nvSpPr>
        <p:spPr>
          <a:xfrm>
            <a:off x="7045147" y="1783206"/>
            <a:ext cx="1044575" cy="1046162"/>
          </a:xfrm>
          <a:prstGeom prst="rect">
            <a:avLst/>
          </a:prstGeom>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Icon</a:t>
            </a:r>
          </a:p>
        </p:txBody>
      </p:sp>
      <p:sp>
        <p:nvSpPr>
          <p:cNvPr id="38" name="Text Placeholder 18"/>
          <p:cNvSpPr>
            <a:spLocks noGrp="1"/>
          </p:cNvSpPr>
          <p:nvPr>
            <p:ph type="body" sz="quarter" idx="34" hasCustomPrompt="1"/>
          </p:nvPr>
        </p:nvSpPr>
        <p:spPr>
          <a:xfrm>
            <a:off x="6627635" y="3107532"/>
            <a:ext cx="1879600" cy="437798"/>
          </a:xfrm>
          <a:prstGeom prst="rect">
            <a:avLst/>
          </a:prstGeom>
          <a:solidFill>
            <a:schemeClr val="accent1"/>
          </a:solidFill>
        </p:spPr>
        <p:txBody>
          <a:bodyPr anchor="ctr">
            <a:noAutofit/>
          </a:bodyPr>
          <a:lstStyle>
            <a:lvl1pPr algn="ctr">
              <a:defRPr sz="2000" cap="all" baseline="0">
                <a:solidFill>
                  <a:schemeClr val="bg1"/>
                </a:solidFill>
                <a:latin typeface="Trebuchet MS" panose="020B0603020202020204" pitchFamily="34" charset="0"/>
                <a:ea typeface="微软雅黑" panose="020B0503020204020204" pitchFamily="34" charset="-122"/>
              </a:defRPr>
            </a:lvl1pPr>
          </a:lstStyle>
          <a:p>
            <a:pPr lvl="0"/>
            <a:r>
              <a:rPr lang="en-GB" dirty="0"/>
              <a:t>20xx</a:t>
            </a:r>
            <a:endParaRPr lang="en-US" dirty="0"/>
          </a:p>
        </p:txBody>
      </p:sp>
      <p:sp>
        <p:nvSpPr>
          <p:cNvPr id="39" name="Text Placeholder 16"/>
          <p:cNvSpPr>
            <a:spLocks noGrp="1"/>
          </p:cNvSpPr>
          <p:nvPr>
            <p:ph type="body" sz="quarter" idx="35" hasCustomPrompt="1"/>
          </p:nvPr>
        </p:nvSpPr>
        <p:spPr>
          <a:xfrm>
            <a:off x="6414893" y="3823494"/>
            <a:ext cx="2305084" cy="2305844"/>
          </a:xfrm>
          <a:prstGeom prst="rect">
            <a:avLst/>
          </a:prstGeom>
        </p:spPr>
        <p:txBody>
          <a:bodyPr>
            <a:noAutofit/>
          </a:bodyPr>
          <a:lstStyle>
            <a:lvl1pPr>
              <a:defRPr sz="1800" cap="none" baseline="0">
                <a:latin typeface="Trebuchet MS" panose="020B0603020202020204" pitchFamily="34" charset="0"/>
                <a:ea typeface="微软雅黑" panose="020B0503020204020204" pitchFamily="34" charset="-122"/>
              </a:defRPr>
            </a:lvl1pPr>
            <a:lvl2pPr>
              <a:defRPr sz="1800" baseline="0">
                <a:latin typeface="Trebuchet MS" panose="020B0603020202020204" pitchFamily="34" charset="0"/>
                <a:ea typeface="微软雅黑" panose="020B0503020204020204" pitchFamily="34" charset="-122"/>
              </a:defRPr>
            </a:lvl2pPr>
            <a:lvl3pPr>
              <a:defRPr sz="1800" baseline="0">
                <a:latin typeface="Trebuchet MS" panose="020B0603020202020204" pitchFamily="34" charset="0"/>
                <a:ea typeface="微软雅黑" panose="020B0503020204020204" pitchFamily="34" charset="-122"/>
              </a:defRPr>
            </a:lvl3pPr>
          </a:lstStyle>
          <a:p>
            <a:pPr lvl="0"/>
            <a:r>
              <a:rPr lang="zh-CN" altLang="en-US"/>
              <a:t>编辑母版文本样式</a:t>
            </a:r>
          </a:p>
          <a:p>
            <a:pPr lvl="1"/>
            <a:r>
              <a:rPr lang="zh-CN" altLang="en-US"/>
              <a:t>第二级</a:t>
            </a:r>
          </a:p>
          <a:p>
            <a:pPr lvl="2"/>
            <a:r>
              <a:rPr lang="zh-CN" altLang="en-US"/>
              <a:t>第三级</a:t>
            </a:r>
          </a:p>
        </p:txBody>
      </p:sp>
      <p:sp>
        <p:nvSpPr>
          <p:cNvPr id="40" name="Picture Placeholder 9"/>
          <p:cNvSpPr>
            <a:spLocks noGrp="1"/>
          </p:cNvSpPr>
          <p:nvPr>
            <p:ph type="pic" sz="quarter" idx="36" hasCustomPrompt="1"/>
          </p:nvPr>
        </p:nvSpPr>
        <p:spPr>
          <a:xfrm>
            <a:off x="10154381" y="1783206"/>
            <a:ext cx="1044575" cy="1046162"/>
          </a:xfrm>
          <a:prstGeom prst="rect">
            <a:avLst/>
          </a:prstGeom>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Icon</a:t>
            </a:r>
          </a:p>
        </p:txBody>
      </p:sp>
      <p:sp>
        <p:nvSpPr>
          <p:cNvPr id="41" name="Text Placeholder 18"/>
          <p:cNvSpPr>
            <a:spLocks noGrp="1"/>
          </p:cNvSpPr>
          <p:nvPr>
            <p:ph type="body" sz="quarter" idx="37" hasCustomPrompt="1"/>
          </p:nvPr>
        </p:nvSpPr>
        <p:spPr>
          <a:xfrm>
            <a:off x="9736869" y="3107532"/>
            <a:ext cx="1879600" cy="437798"/>
          </a:xfrm>
          <a:prstGeom prst="rect">
            <a:avLst/>
          </a:prstGeom>
          <a:solidFill>
            <a:schemeClr val="accent1"/>
          </a:solidFill>
        </p:spPr>
        <p:txBody>
          <a:bodyPr anchor="ctr">
            <a:noAutofit/>
          </a:bodyPr>
          <a:lstStyle>
            <a:lvl1pPr algn="ctr">
              <a:defRPr sz="2000" cap="all" baseline="0">
                <a:solidFill>
                  <a:schemeClr val="bg1"/>
                </a:solidFill>
                <a:latin typeface="Trebuchet MS" panose="020B0603020202020204" pitchFamily="34" charset="0"/>
                <a:ea typeface="微软雅黑" panose="020B0503020204020204" pitchFamily="34" charset="-122"/>
              </a:defRPr>
            </a:lvl1pPr>
          </a:lstStyle>
          <a:p>
            <a:pPr lvl="0"/>
            <a:r>
              <a:rPr lang="en-GB" dirty="0"/>
              <a:t>20xx</a:t>
            </a:r>
            <a:endParaRPr lang="en-US" dirty="0"/>
          </a:p>
        </p:txBody>
      </p:sp>
      <p:sp>
        <p:nvSpPr>
          <p:cNvPr id="42" name="Text Placeholder 16"/>
          <p:cNvSpPr>
            <a:spLocks noGrp="1"/>
          </p:cNvSpPr>
          <p:nvPr>
            <p:ph type="body" sz="quarter" idx="38" hasCustomPrompt="1"/>
          </p:nvPr>
        </p:nvSpPr>
        <p:spPr>
          <a:xfrm>
            <a:off x="9524127" y="3823494"/>
            <a:ext cx="2305084" cy="2305844"/>
          </a:xfrm>
          <a:prstGeom prst="rect">
            <a:avLst/>
          </a:prstGeom>
        </p:spPr>
        <p:txBody>
          <a:bodyPr>
            <a:noAutofit/>
          </a:bodyPr>
          <a:lstStyle>
            <a:lvl1pPr>
              <a:defRPr sz="1800" cap="none" baseline="0">
                <a:latin typeface="Trebuchet MS" panose="020B0603020202020204" pitchFamily="34" charset="0"/>
                <a:ea typeface="微软雅黑" panose="020B0503020204020204" pitchFamily="34" charset="-122"/>
              </a:defRPr>
            </a:lvl1pPr>
            <a:lvl2pPr>
              <a:defRPr sz="1800" baseline="0">
                <a:latin typeface="Trebuchet MS" panose="020B0603020202020204" pitchFamily="34" charset="0"/>
                <a:ea typeface="微软雅黑" panose="020B0503020204020204" pitchFamily="34" charset="-122"/>
              </a:defRPr>
            </a:lvl2pPr>
            <a:lvl3pPr>
              <a:defRPr sz="1800" baseline="0">
                <a:latin typeface="Trebuchet MS" panose="020B0603020202020204" pitchFamily="34" charset="0"/>
                <a:ea typeface="微软雅黑" panose="020B0503020204020204" pitchFamily="34" charset="-122"/>
              </a:defRPr>
            </a:lvl3pPr>
          </a:lstStyle>
          <a:p>
            <a:pPr lvl="0"/>
            <a:r>
              <a:rPr lang="zh-CN" altLang="en-US"/>
              <a:t>编辑母版文本样式</a:t>
            </a:r>
          </a:p>
          <a:p>
            <a:pPr lvl="1"/>
            <a:r>
              <a:rPr lang="zh-CN" altLang="en-US"/>
              <a:t>第二级</a:t>
            </a:r>
          </a:p>
          <a:p>
            <a:pPr lvl="2"/>
            <a:r>
              <a:rPr lang="zh-CN" altLang="en-US"/>
              <a:t>第三级</a:t>
            </a:r>
          </a:p>
        </p:txBody>
      </p:sp>
      <p:sp>
        <p:nvSpPr>
          <p:cNvPr id="21"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330F24E5-81D9-4A14-AAE7-F125B779FBE9}"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22"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23"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2"/>
          <p:cNvSpPr>
            <a:spLocks noGrp="1"/>
          </p:cNvSpPr>
          <p:nvPr>
            <p:ph type="body" idx="105"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meline_5 text boxes">
    <p:spTree>
      <p:nvGrpSpPr>
        <p:cNvPr id="1" name=""/>
        <p:cNvGrpSpPr/>
        <p:nvPr/>
      </p:nvGrpSpPr>
      <p:grpSpPr>
        <a:xfrm>
          <a:off x="0" y="0"/>
          <a:ext cx="0" cy="0"/>
          <a:chOff x="0" y="0"/>
          <a:chExt cx="0" cy="0"/>
        </a:xfrm>
      </p:grpSpPr>
      <p:cxnSp>
        <p:nvCxnSpPr>
          <p:cNvPr id="11" name="Straight Connector 10"/>
          <p:cNvCxnSpPr/>
          <p:nvPr userDrawn="1"/>
        </p:nvCxnSpPr>
        <p:spPr>
          <a:xfrm>
            <a:off x="-84667" y="2267838"/>
            <a:ext cx="123417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6"/>
          <p:cNvSpPr>
            <a:spLocks noGrp="1"/>
          </p:cNvSpPr>
          <p:nvPr>
            <p:ph type="body" sz="quarter" idx="24" hasCustomPrompt="1"/>
          </p:nvPr>
        </p:nvSpPr>
        <p:spPr>
          <a:xfrm>
            <a:off x="685800" y="2629338"/>
            <a:ext cx="1871213" cy="3500000"/>
          </a:xfrm>
          <a:prstGeom prst="rect">
            <a:avLst/>
          </a:prstGeom>
        </p:spPr>
        <p:txBody>
          <a:bodyPr>
            <a:noAutofit/>
          </a:bodyPr>
          <a:lstStyle>
            <a:lvl1pPr>
              <a:defRPr sz="1800" cap="none" baseline="0"/>
            </a:lvl1pPr>
            <a:lvl2pPr>
              <a:defRPr sz="1800" baseline="0"/>
            </a:lvl2pPr>
            <a:lvl3pPr>
              <a:defRPr sz="1800" baseline="0"/>
            </a:lvl3pPr>
          </a:lstStyle>
          <a:p>
            <a:pPr lvl="0"/>
            <a:r>
              <a:rPr lang="zh-CN" altLang="en-US"/>
              <a:t>编辑母版文本样式</a:t>
            </a:r>
          </a:p>
          <a:p>
            <a:pPr lvl="1"/>
            <a:r>
              <a:rPr lang="zh-CN" altLang="en-US"/>
              <a:t>第二级</a:t>
            </a:r>
          </a:p>
          <a:p>
            <a:pPr lvl="2"/>
            <a:r>
              <a:rPr lang="zh-CN" altLang="en-US"/>
              <a:t>第三级</a:t>
            </a:r>
          </a:p>
        </p:txBody>
      </p:sp>
      <p:sp>
        <p:nvSpPr>
          <p:cNvPr id="14" name="Text Placeholder 16"/>
          <p:cNvSpPr>
            <a:spLocks noGrp="1"/>
          </p:cNvSpPr>
          <p:nvPr>
            <p:ph type="body" sz="quarter" idx="25" hasCustomPrompt="1"/>
          </p:nvPr>
        </p:nvSpPr>
        <p:spPr>
          <a:xfrm>
            <a:off x="685800" y="1644929"/>
            <a:ext cx="1871213" cy="261409"/>
          </a:xfrm>
          <a:prstGeom prst="rect">
            <a:avLst/>
          </a:prstGeom>
        </p:spPr>
        <p:txBody>
          <a:bodyPr>
            <a:noAutofit/>
          </a:bodyPr>
          <a:lstStyle>
            <a:lvl1pPr algn="ctr">
              <a:defRPr sz="2000" cap="all" baseline="0"/>
            </a:lvl1pPr>
          </a:lstStyle>
          <a:p>
            <a:pPr lvl="0"/>
            <a:r>
              <a:rPr lang="en-GB" altLang="ko-KR" dirty="0"/>
              <a:t>Text here</a:t>
            </a:r>
            <a:endParaRPr lang="en-US" dirty="0"/>
          </a:p>
        </p:txBody>
      </p:sp>
      <p:sp>
        <p:nvSpPr>
          <p:cNvPr id="15" name="Text Placeholder 16"/>
          <p:cNvSpPr>
            <a:spLocks noGrp="1"/>
          </p:cNvSpPr>
          <p:nvPr>
            <p:ph type="body" sz="quarter" idx="26" hasCustomPrompt="1"/>
          </p:nvPr>
        </p:nvSpPr>
        <p:spPr>
          <a:xfrm>
            <a:off x="2946398" y="2629338"/>
            <a:ext cx="1871213" cy="3500000"/>
          </a:xfrm>
          <a:prstGeom prst="rect">
            <a:avLst/>
          </a:prstGeom>
        </p:spPr>
        <p:txBody>
          <a:bodyPr>
            <a:noAutofit/>
          </a:bodyPr>
          <a:lstStyle>
            <a:lvl1pPr>
              <a:defRPr sz="1800" cap="none" baseline="0"/>
            </a:lvl1pPr>
            <a:lvl2pPr>
              <a:defRPr sz="1800" baseline="0"/>
            </a:lvl2pPr>
            <a:lvl3pPr>
              <a:defRPr sz="1800" baseline="0"/>
            </a:lvl3pPr>
          </a:lstStyle>
          <a:p>
            <a:pPr lvl="0"/>
            <a:r>
              <a:rPr lang="zh-CN" altLang="en-US"/>
              <a:t>编辑母版文本样式</a:t>
            </a:r>
          </a:p>
          <a:p>
            <a:pPr lvl="1"/>
            <a:r>
              <a:rPr lang="zh-CN" altLang="en-US"/>
              <a:t>第二级</a:t>
            </a:r>
          </a:p>
          <a:p>
            <a:pPr lvl="2"/>
            <a:r>
              <a:rPr lang="zh-CN" altLang="en-US"/>
              <a:t>第三级</a:t>
            </a:r>
          </a:p>
        </p:txBody>
      </p:sp>
      <p:sp>
        <p:nvSpPr>
          <p:cNvPr id="16" name="Text Placeholder 16"/>
          <p:cNvSpPr>
            <a:spLocks noGrp="1"/>
          </p:cNvSpPr>
          <p:nvPr>
            <p:ph type="body" sz="quarter" idx="27" hasCustomPrompt="1"/>
          </p:nvPr>
        </p:nvSpPr>
        <p:spPr>
          <a:xfrm>
            <a:off x="2922298" y="1644929"/>
            <a:ext cx="1871213" cy="261409"/>
          </a:xfrm>
          <a:prstGeom prst="rect">
            <a:avLst/>
          </a:prstGeom>
        </p:spPr>
        <p:txBody>
          <a:bodyPr>
            <a:noAutofit/>
          </a:bodyPr>
          <a:lstStyle>
            <a:lvl1pPr algn="ctr">
              <a:defRPr sz="2000" cap="all" baseline="0"/>
            </a:lvl1pPr>
          </a:lstStyle>
          <a:p>
            <a:pPr lvl="0"/>
            <a:r>
              <a:rPr lang="en-GB" altLang="ko-KR" dirty="0"/>
              <a:t>Text here</a:t>
            </a:r>
            <a:endParaRPr lang="en-US" dirty="0"/>
          </a:p>
        </p:txBody>
      </p:sp>
      <p:sp>
        <p:nvSpPr>
          <p:cNvPr id="17" name="Text Placeholder 16"/>
          <p:cNvSpPr>
            <a:spLocks noGrp="1"/>
          </p:cNvSpPr>
          <p:nvPr>
            <p:ph type="body" sz="quarter" idx="28" hasCustomPrompt="1"/>
          </p:nvPr>
        </p:nvSpPr>
        <p:spPr>
          <a:xfrm>
            <a:off x="5157199" y="2629338"/>
            <a:ext cx="1871213" cy="3500000"/>
          </a:xfrm>
          <a:prstGeom prst="rect">
            <a:avLst/>
          </a:prstGeom>
        </p:spPr>
        <p:txBody>
          <a:bodyPr>
            <a:noAutofit/>
          </a:bodyPr>
          <a:lstStyle>
            <a:lvl1pPr>
              <a:defRPr sz="1800" cap="none" baseline="0"/>
            </a:lvl1pPr>
            <a:lvl2pPr>
              <a:defRPr sz="1800" baseline="0"/>
            </a:lvl2pPr>
            <a:lvl3pPr>
              <a:defRPr sz="1800" baseline="0"/>
            </a:lvl3pPr>
          </a:lstStyle>
          <a:p>
            <a:pPr lvl="0"/>
            <a:r>
              <a:rPr lang="zh-CN" altLang="en-US"/>
              <a:t>编辑母版文本样式</a:t>
            </a:r>
          </a:p>
          <a:p>
            <a:pPr lvl="1"/>
            <a:r>
              <a:rPr lang="zh-CN" altLang="en-US"/>
              <a:t>第二级</a:t>
            </a:r>
          </a:p>
          <a:p>
            <a:pPr lvl="2"/>
            <a:r>
              <a:rPr lang="zh-CN" altLang="en-US"/>
              <a:t>第三级</a:t>
            </a:r>
          </a:p>
        </p:txBody>
      </p:sp>
      <p:sp>
        <p:nvSpPr>
          <p:cNvPr id="18" name="Text Placeholder 16"/>
          <p:cNvSpPr>
            <a:spLocks noGrp="1"/>
          </p:cNvSpPr>
          <p:nvPr>
            <p:ph type="body" sz="quarter" idx="29" hasCustomPrompt="1"/>
          </p:nvPr>
        </p:nvSpPr>
        <p:spPr>
          <a:xfrm>
            <a:off x="5158796" y="1644929"/>
            <a:ext cx="1871213" cy="261409"/>
          </a:xfrm>
          <a:prstGeom prst="rect">
            <a:avLst/>
          </a:prstGeom>
        </p:spPr>
        <p:txBody>
          <a:bodyPr>
            <a:noAutofit/>
          </a:bodyPr>
          <a:lstStyle>
            <a:lvl1pPr algn="ctr">
              <a:defRPr sz="2000" cap="all" baseline="0"/>
            </a:lvl1pPr>
          </a:lstStyle>
          <a:p>
            <a:pPr lvl="0"/>
            <a:r>
              <a:rPr lang="en-GB" altLang="ko-KR" dirty="0"/>
              <a:t>Text here</a:t>
            </a:r>
            <a:endParaRPr lang="en-US" dirty="0"/>
          </a:p>
        </p:txBody>
      </p:sp>
      <p:sp>
        <p:nvSpPr>
          <p:cNvPr id="19" name="Text Placeholder 16"/>
          <p:cNvSpPr>
            <a:spLocks noGrp="1"/>
          </p:cNvSpPr>
          <p:nvPr>
            <p:ph type="body" sz="quarter" idx="30" hasCustomPrompt="1"/>
          </p:nvPr>
        </p:nvSpPr>
        <p:spPr>
          <a:xfrm>
            <a:off x="7394496" y="2629338"/>
            <a:ext cx="1871213" cy="3500000"/>
          </a:xfrm>
          <a:prstGeom prst="rect">
            <a:avLst/>
          </a:prstGeom>
        </p:spPr>
        <p:txBody>
          <a:bodyPr>
            <a:noAutofit/>
          </a:bodyPr>
          <a:lstStyle>
            <a:lvl1pPr>
              <a:defRPr sz="1800" cap="none" baseline="0"/>
            </a:lvl1pPr>
            <a:lvl2pPr>
              <a:defRPr sz="1800" baseline="0"/>
            </a:lvl2pPr>
            <a:lvl3pPr>
              <a:defRPr sz="1800" baseline="0"/>
            </a:lvl3pPr>
          </a:lstStyle>
          <a:p>
            <a:pPr lvl="0"/>
            <a:r>
              <a:rPr lang="zh-CN" altLang="en-US"/>
              <a:t>编辑母版文本样式</a:t>
            </a:r>
          </a:p>
          <a:p>
            <a:pPr lvl="1"/>
            <a:r>
              <a:rPr lang="zh-CN" altLang="en-US"/>
              <a:t>第二级</a:t>
            </a:r>
          </a:p>
          <a:p>
            <a:pPr lvl="2"/>
            <a:r>
              <a:rPr lang="zh-CN" altLang="en-US"/>
              <a:t>第三级</a:t>
            </a:r>
          </a:p>
        </p:txBody>
      </p:sp>
      <p:sp>
        <p:nvSpPr>
          <p:cNvPr id="20" name="Text Placeholder 16"/>
          <p:cNvSpPr>
            <a:spLocks noGrp="1"/>
          </p:cNvSpPr>
          <p:nvPr>
            <p:ph type="body" sz="quarter" idx="31" hasCustomPrompt="1"/>
          </p:nvPr>
        </p:nvSpPr>
        <p:spPr>
          <a:xfrm>
            <a:off x="7395294" y="1644929"/>
            <a:ext cx="1871213" cy="261409"/>
          </a:xfrm>
          <a:prstGeom prst="rect">
            <a:avLst/>
          </a:prstGeom>
        </p:spPr>
        <p:txBody>
          <a:bodyPr>
            <a:noAutofit/>
          </a:bodyPr>
          <a:lstStyle>
            <a:lvl1pPr algn="ctr">
              <a:defRPr sz="2000" cap="all" baseline="0"/>
            </a:lvl1pPr>
          </a:lstStyle>
          <a:p>
            <a:pPr lvl="0"/>
            <a:r>
              <a:rPr lang="en-GB" altLang="ko-KR" dirty="0"/>
              <a:t>Text here</a:t>
            </a:r>
            <a:endParaRPr lang="en-US" dirty="0"/>
          </a:p>
        </p:txBody>
      </p:sp>
      <p:sp>
        <p:nvSpPr>
          <p:cNvPr id="21" name="Text Placeholder 16"/>
          <p:cNvSpPr>
            <a:spLocks noGrp="1"/>
          </p:cNvSpPr>
          <p:nvPr>
            <p:ph type="body" sz="quarter" idx="32" hasCustomPrompt="1"/>
          </p:nvPr>
        </p:nvSpPr>
        <p:spPr>
          <a:xfrm>
            <a:off x="9631793" y="2629338"/>
            <a:ext cx="1871213" cy="3500000"/>
          </a:xfrm>
          <a:prstGeom prst="rect">
            <a:avLst/>
          </a:prstGeom>
        </p:spPr>
        <p:txBody>
          <a:bodyPr>
            <a:noAutofit/>
          </a:bodyPr>
          <a:lstStyle>
            <a:lvl1pPr>
              <a:defRPr sz="1800" cap="none" baseline="0"/>
            </a:lvl1pPr>
            <a:lvl2pPr>
              <a:defRPr sz="1800" baseline="0"/>
            </a:lvl2pPr>
            <a:lvl3pPr>
              <a:defRPr sz="1800" baseline="0"/>
            </a:lvl3pPr>
          </a:lstStyle>
          <a:p>
            <a:pPr lvl="0"/>
            <a:r>
              <a:rPr lang="zh-CN" altLang="en-US"/>
              <a:t>编辑母版文本样式</a:t>
            </a:r>
          </a:p>
          <a:p>
            <a:pPr lvl="1"/>
            <a:r>
              <a:rPr lang="zh-CN" altLang="en-US"/>
              <a:t>第二级</a:t>
            </a:r>
          </a:p>
          <a:p>
            <a:pPr lvl="2"/>
            <a:r>
              <a:rPr lang="zh-CN" altLang="en-US"/>
              <a:t>第三级</a:t>
            </a:r>
          </a:p>
        </p:txBody>
      </p:sp>
      <p:sp>
        <p:nvSpPr>
          <p:cNvPr id="22" name="Text Placeholder 16"/>
          <p:cNvSpPr>
            <a:spLocks noGrp="1"/>
          </p:cNvSpPr>
          <p:nvPr>
            <p:ph type="body" sz="quarter" idx="33" hasCustomPrompt="1"/>
          </p:nvPr>
        </p:nvSpPr>
        <p:spPr>
          <a:xfrm>
            <a:off x="9631793" y="1644929"/>
            <a:ext cx="1871213" cy="261409"/>
          </a:xfrm>
          <a:prstGeom prst="rect">
            <a:avLst/>
          </a:prstGeom>
        </p:spPr>
        <p:txBody>
          <a:bodyPr>
            <a:noAutofit/>
          </a:bodyPr>
          <a:lstStyle>
            <a:lvl1pPr algn="ctr">
              <a:defRPr sz="2000" cap="all" baseline="0"/>
            </a:lvl1pPr>
          </a:lstStyle>
          <a:p>
            <a:pPr lvl="0"/>
            <a:r>
              <a:rPr lang="en-GB" altLang="ko-KR" dirty="0"/>
              <a:t>Text here</a:t>
            </a:r>
            <a:endParaRPr lang="en-US" dirty="0"/>
          </a:p>
        </p:txBody>
      </p:sp>
      <p:sp>
        <p:nvSpPr>
          <p:cNvPr id="2" name="Rectangle 1"/>
          <p:cNvSpPr/>
          <p:nvPr userDrawn="1"/>
        </p:nvSpPr>
        <p:spPr>
          <a:xfrm rot="2700000">
            <a:off x="1413640" y="2178863"/>
            <a:ext cx="172119" cy="1721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2" name="Rectangle 41"/>
          <p:cNvSpPr/>
          <p:nvPr userDrawn="1"/>
        </p:nvSpPr>
        <p:spPr>
          <a:xfrm rot="2700000">
            <a:off x="3795945" y="2186760"/>
            <a:ext cx="172119" cy="1721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3" name="Rectangle 42"/>
          <p:cNvSpPr/>
          <p:nvPr userDrawn="1"/>
        </p:nvSpPr>
        <p:spPr>
          <a:xfrm rot="2700000">
            <a:off x="6000160" y="2186760"/>
            <a:ext cx="172119" cy="1721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4" name="Rectangle 43"/>
          <p:cNvSpPr/>
          <p:nvPr userDrawn="1"/>
        </p:nvSpPr>
        <p:spPr>
          <a:xfrm rot="2700000">
            <a:off x="8244042" y="2186760"/>
            <a:ext cx="172119" cy="1721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5" name="Rectangle 44"/>
          <p:cNvSpPr/>
          <p:nvPr userDrawn="1"/>
        </p:nvSpPr>
        <p:spPr>
          <a:xfrm rot="2700000">
            <a:off x="10445631" y="2186760"/>
            <a:ext cx="172119" cy="1721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6"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6" name="日期占位符 5"/>
          <p:cNvSpPr>
            <a:spLocks noGrp="1"/>
          </p:cNvSpPr>
          <p:nvPr>
            <p:ph type="dt" sz="half" idx="102"/>
          </p:nvPr>
        </p:nvSpPr>
        <p:spPr/>
        <p:txBody>
          <a:bodyPr/>
          <a:lstStyle/>
          <a:p>
            <a:fld id="{3284C797-B40F-4764-9C94-CC5FFFBD4A15}" type="datetime1">
              <a:rPr lang="zh-CN" altLang="en-US" smtClean="0"/>
              <a:t>2024/3/11</a:t>
            </a:fld>
            <a:endParaRPr lang="zh-CN" altLang="en-US"/>
          </a:p>
        </p:txBody>
      </p:sp>
      <p:sp>
        <p:nvSpPr>
          <p:cNvPr id="7" name="页脚占位符 6"/>
          <p:cNvSpPr>
            <a:spLocks noGrp="1"/>
          </p:cNvSpPr>
          <p:nvPr>
            <p:ph type="ftr" sz="quarter" idx="103"/>
          </p:nvPr>
        </p:nvSpPr>
        <p:spPr/>
        <p:txBody>
          <a:bodyPr/>
          <a:lstStyle/>
          <a:p>
            <a:r>
              <a:rPr lang="en-US"/>
              <a:t>kwm.com</a:t>
            </a:r>
            <a:endParaRPr lang="en-US" dirty="0"/>
          </a:p>
        </p:txBody>
      </p:sp>
      <p:sp>
        <p:nvSpPr>
          <p:cNvPr id="8" name="灯片编号占位符 7"/>
          <p:cNvSpPr>
            <a:spLocks noGrp="1"/>
          </p:cNvSpPr>
          <p:nvPr>
            <p:ph type="sldNum" sz="quarter" idx="104"/>
          </p:nvPr>
        </p:nvSpPr>
        <p:spPr/>
        <p:txBody>
          <a:bodyPr/>
          <a:lstStyle/>
          <a:p>
            <a:fld id="{4A2DC1BA-163F-3043-A1E4-C549CF365773}" type="slidenum">
              <a:rPr lang="en-US" smtClean="0"/>
              <a:t>‹#›</a:t>
            </a:fld>
            <a:endParaRPr lang="en-US" dirty="0"/>
          </a:p>
        </p:txBody>
      </p:sp>
      <p:sp>
        <p:nvSpPr>
          <p:cNvPr id="27"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28"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able_Icon list">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1282535" y="2081837"/>
            <a:ext cx="10546676" cy="524929"/>
          </a:xfrm>
          <a:prstGeom prst="rect">
            <a:avLst/>
          </a:prstGeom>
          <a:solidFill>
            <a:schemeClr val="bg2"/>
          </a:solidFill>
        </p:spPr>
        <p:txBody>
          <a:bodyPr numCol="4" anchor="ctr">
            <a:noAutofit/>
          </a:bodyPr>
          <a:lstStyle>
            <a:lvl1pPr algn="ctr">
              <a:spcAft>
                <a:spcPts val="0"/>
              </a:spcAft>
              <a:defRPr sz="2000" baseline="0">
                <a:latin typeface="Trebuchet MS" panose="020B0603020202020204" pitchFamily="34" charset="0"/>
                <a:ea typeface="微软雅黑" panose="020B0503020204020204" pitchFamily="34" charset="-122"/>
              </a:defRPr>
            </a:lvl1pPr>
          </a:lstStyle>
          <a:p>
            <a:pPr lvl="0"/>
            <a:r>
              <a:rPr lang="en-GB" dirty="0"/>
              <a:t>TITLE 01</a:t>
            </a:r>
          </a:p>
          <a:p>
            <a:pPr lvl="0"/>
            <a:r>
              <a:rPr lang="en-GB" dirty="0"/>
              <a:t>Text</a:t>
            </a:r>
          </a:p>
          <a:p>
            <a:pPr lvl="0"/>
            <a:r>
              <a:rPr lang="en-GB" dirty="0"/>
              <a:t>Text</a:t>
            </a:r>
          </a:p>
          <a:p>
            <a:pPr lvl="0"/>
            <a:r>
              <a:rPr lang="en-GB" dirty="0"/>
              <a:t>Text</a:t>
            </a:r>
          </a:p>
        </p:txBody>
      </p:sp>
      <p:sp>
        <p:nvSpPr>
          <p:cNvPr id="11" name="Text Placeholder 9"/>
          <p:cNvSpPr>
            <a:spLocks noGrp="1"/>
          </p:cNvSpPr>
          <p:nvPr>
            <p:ph type="body" sz="quarter" idx="15" hasCustomPrompt="1"/>
          </p:nvPr>
        </p:nvSpPr>
        <p:spPr>
          <a:xfrm>
            <a:off x="1282535" y="3054166"/>
            <a:ext cx="10546676" cy="524929"/>
          </a:xfrm>
          <a:prstGeom prst="rect">
            <a:avLst/>
          </a:prstGeom>
          <a:solidFill>
            <a:schemeClr val="bg2"/>
          </a:solidFill>
        </p:spPr>
        <p:txBody>
          <a:bodyPr numCol="4" anchor="ctr">
            <a:noAutofit/>
          </a:bodyPr>
          <a:lstStyle>
            <a:lvl1pPr algn="ctr">
              <a:spcAft>
                <a:spcPts val="0"/>
              </a:spcAft>
              <a:defRPr sz="2000" baseline="0">
                <a:latin typeface="Trebuchet MS" panose="020B0603020202020204" pitchFamily="34" charset="0"/>
                <a:ea typeface="微软雅黑" panose="020B0503020204020204" pitchFamily="34" charset="-122"/>
              </a:defRPr>
            </a:lvl1pPr>
          </a:lstStyle>
          <a:p>
            <a:pPr lvl="0"/>
            <a:r>
              <a:rPr lang="en-GB" dirty="0"/>
              <a:t>TITLE 01</a:t>
            </a:r>
          </a:p>
          <a:p>
            <a:pPr lvl="0"/>
            <a:r>
              <a:rPr lang="en-GB" dirty="0"/>
              <a:t>Text</a:t>
            </a:r>
          </a:p>
          <a:p>
            <a:pPr lvl="0"/>
            <a:r>
              <a:rPr lang="en-GB" dirty="0"/>
              <a:t>Text</a:t>
            </a:r>
          </a:p>
          <a:p>
            <a:pPr lvl="0"/>
            <a:r>
              <a:rPr lang="en-GB" dirty="0"/>
              <a:t>Text</a:t>
            </a:r>
          </a:p>
        </p:txBody>
      </p:sp>
      <p:sp>
        <p:nvSpPr>
          <p:cNvPr id="12" name="Text Placeholder 9"/>
          <p:cNvSpPr>
            <a:spLocks noGrp="1"/>
          </p:cNvSpPr>
          <p:nvPr>
            <p:ph type="body" sz="quarter" idx="16" hasCustomPrompt="1"/>
          </p:nvPr>
        </p:nvSpPr>
        <p:spPr>
          <a:xfrm>
            <a:off x="1282535" y="4026495"/>
            <a:ext cx="10546676" cy="524929"/>
          </a:xfrm>
          <a:prstGeom prst="rect">
            <a:avLst/>
          </a:prstGeom>
          <a:solidFill>
            <a:schemeClr val="bg2"/>
          </a:solidFill>
        </p:spPr>
        <p:txBody>
          <a:bodyPr numCol="4" anchor="ctr">
            <a:noAutofit/>
          </a:bodyPr>
          <a:lstStyle>
            <a:lvl1pPr algn="ctr">
              <a:spcAft>
                <a:spcPts val="0"/>
              </a:spcAft>
              <a:defRPr sz="2000" baseline="0">
                <a:latin typeface="Trebuchet MS" panose="020B0603020202020204" pitchFamily="34" charset="0"/>
                <a:ea typeface="微软雅黑" panose="020B0503020204020204" pitchFamily="34" charset="-122"/>
              </a:defRPr>
            </a:lvl1pPr>
          </a:lstStyle>
          <a:p>
            <a:pPr lvl="0"/>
            <a:r>
              <a:rPr lang="en-GB" dirty="0"/>
              <a:t>TITLE 01</a:t>
            </a:r>
          </a:p>
          <a:p>
            <a:pPr lvl="0"/>
            <a:r>
              <a:rPr lang="en-GB" dirty="0"/>
              <a:t>Text</a:t>
            </a:r>
          </a:p>
          <a:p>
            <a:pPr lvl="0"/>
            <a:r>
              <a:rPr lang="en-GB" dirty="0"/>
              <a:t>Text</a:t>
            </a:r>
          </a:p>
          <a:p>
            <a:pPr lvl="0"/>
            <a:r>
              <a:rPr lang="en-GB" dirty="0"/>
              <a:t>Text</a:t>
            </a:r>
          </a:p>
        </p:txBody>
      </p:sp>
      <p:sp>
        <p:nvSpPr>
          <p:cNvPr id="13" name="Text Placeholder 9"/>
          <p:cNvSpPr>
            <a:spLocks noGrp="1"/>
          </p:cNvSpPr>
          <p:nvPr>
            <p:ph type="body" sz="quarter" idx="17" hasCustomPrompt="1"/>
          </p:nvPr>
        </p:nvSpPr>
        <p:spPr>
          <a:xfrm>
            <a:off x="1282535" y="4998825"/>
            <a:ext cx="10546676" cy="524929"/>
          </a:xfrm>
          <a:prstGeom prst="rect">
            <a:avLst/>
          </a:prstGeom>
          <a:solidFill>
            <a:schemeClr val="bg2"/>
          </a:solidFill>
        </p:spPr>
        <p:txBody>
          <a:bodyPr numCol="4" anchor="ctr">
            <a:noAutofit/>
          </a:bodyPr>
          <a:lstStyle>
            <a:lvl1pPr algn="ctr">
              <a:spcAft>
                <a:spcPts val="0"/>
              </a:spcAft>
              <a:defRPr sz="2000" baseline="0">
                <a:latin typeface="Trebuchet MS" panose="020B0603020202020204" pitchFamily="34" charset="0"/>
                <a:ea typeface="微软雅黑" panose="020B0503020204020204" pitchFamily="34" charset="-122"/>
              </a:defRPr>
            </a:lvl1pPr>
          </a:lstStyle>
          <a:p>
            <a:pPr lvl="0"/>
            <a:r>
              <a:rPr lang="en-GB" dirty="0"/>
              <a:t>TITLE 01</a:t>
            </a:r>
          </a:p>
          <a:p>
            <a:pPr lvl="0"/>
            <a:r>
              <a:rPr lang="en-GB" dirty="0"/>
              <a:t>Text</a:t>
            </a:r>
          </a:p>
          <a:p>
            <a:pPr lvl="0"/>
            <a:r>
              <a:rPr lang="en-GB" dirty="0"/>
              <a:t>Text</a:t>
            </a:r>
          </a:p>
          <a:p>
            <a:pPr lvl="0"/>
            <a:r>
              <a:rPr lang="en-GB" dirty="0"/>
              <a:t>Text</a:t>
            </a:r>
          </a:p>
        </p:txBody>
      </p:sp>
      <p:sp>
        <p:nvSpPr>
          <p:cNvPr id="18" name="Picture Placeholder 16"/>
          <p:cNvSpPr>
            <a:spLocks noGrp="1"/>
          </p:cNvSpPr>
          <p:nvPr>
            <p:ph type="pic" sz="quarter" idx="19" hasCustomPrompt="1"/>
          </p:nvPr>
        </p:nvSpPr>
        <p:spPr>
          <a:xfrm>
            <a:off x="341830" y="2924237"/>
            <a:ext cx="778719" cy="777393"/>
          </a:xfrm>
          <a:prstGeom prst="rect">
            <a:avLst/>
          </a:prstGeom>
          <a:noFill/>
        </p:spPr>
        <p:txBody>
          <a:bodyPr anchor="ctr">
            <a:noAutofit/>
          </a:bodyPr>
          <a:lstStyle>
            <a:lvl1pPr>
              <a:spcAft>
                <a:spcPts val="0"/>
              </a:spcAft>
              <a:defRPr baseline="0">
                <a:latin typeface="Trebuchet MS" panose="020B0603020202020204" pitchFamily="34" charset="0"/>
                <a:ea typeface="微软雅黑" panose="020B0503020204020204" pitchFamily="34" charset="-122"/>
              </a:defRPr>
            </a:lvl1pPr>
          </a:lstStyle>
          <a:p>
            <a:r>
              <a:rPr lang="en-US" dirty="0"/>
              <a:t>Icon</a:t>
            </a:r>
          </a:p>
        </p:txBody>
      </p:sp>
      <p:sp>
        <p:nvSpPr>
          <p:cNvPr id="19" name="Picture Placeholder 16"/>
          <p:cNvSpPr>
            <a:spLocks noGrp="1"/>
          </p:cNvSpPr>
          <p:nvPr>
            <p:ph type="pic" sz="quarter" idx="20" hasCustomPrompt="1"/>
          </p:nvPr>
        </p:nvSpPr>
        <p:spPr>
          <a:xfrm>
            <a:off x="341830" y="1957354"/>
            <a:ext cx="778719" cy="777393"/>
          </a:xfrm>
          <a:prstGeom prst="rect">
            <a:avLst/>
          </a:prstGeom>
          <a:noFill/>
        </p:spPr>
        <p:txBody>
          <a:bodyPr anchor="ctr">
            <a:noAutofit/>
          </a:bodyPr>
          <a:lstStyle>
            <a:lvl1pPr>
              <a:spcAft>
                <a:spcPts val="0"/>
              </a:spcAft>
              <a:defRPr baseline="0">
                <a:latin typeface="Trebuchet MS" panose="020B0603020202020204" pitchFamily="34" charset="0"/>
                <a:ea typeface="微软雅黑" panose="020B0503020204020204" pitchFamily="34" charset="-122"/>
              </a:defRPr>
            </a:lvl1pPr>
          </a:lstStyle>
          <a:p>
            <a:r>
              <a:rPr lang="en-US" dirty="0"/>
              <a:t>Icon</a:t>
            </a:r>
          </a:p>
        </p:txBody>
      </p:sp>
      <p:sp>
        <p:nvSpPr>
          <p:cNvPr id="20" name="Picture Placeholder 16"/>
          <p:cNvSpPr>
            <a:spLocks noGrp="1"/>
          </p:cNvSpPr>
          <p:nvPr>
            <p:ph type="pic" sz="quarter" idx="21" hasCustomPrompt="1"/>
          </p:nvPr>
        </p:nvSpPr>
        <p:spPr>
          <a:xfrm>
            <a:off x="341830" y="3901824"/>
            <a:ext cx="778719" cy="777393"/>
          </a:xfrm>
          <a:prstGeom prst="rect">
            <a:avLst/>
          </a:prstGeom>
          <a:noFill/>
        </p:spPr>
        <p:txBody>
          <a:bodyPr anchor="ctr">
            <a:noAutofit/>
          </a:bodyPr>
          <a:lstStyle>
            <a:lvl1pPr>
              <a:spcAft>
                <a:spcPts val="0"/>
              </a:spcAft>
              <a:defRPr baseline="0">
                <a:latin typeface="Trebuchet MS" panose="020B0603020202020204" pitchFamily="34" charset="0"/>
                <a:ea typeface="微软雅黑" panose="020B0503020204020204" pitchFamily="34" charset="-122"/>
              </a:defRPr>
            </a:lvl1pPr>
          </a:lstStyle>
          <a:p>
            <a:r>
              <a:rPr lang="en-US" dirty="0"/>
              <a:t>Icon</a:t>
            </a:r>
          </a:p>
        </p:txBody>
      </p:sp>
      <p:sp>
        <p:nvSpPr>
          <p:cNvPr id="21" name="Picture Placeholder 16"/>
          <p:cNvSpPr>
            <a:spLocks noGrp="1"/>
          </p:cNvSpPr>
          <p:nvPr>
            <p:ph type="pic" sz="quarter" idx="22" hasCustomPrompt="1"/>
          </p:nvPr>
        </p:nvSpPr>
        <p:spPr>
          <a:xfrm>
            <a:off x="341830" y="4872593"/>
            <a:ext cx="778719" cy="777393"/>
          </a:xfrm>
          <a:prstGeom prst="rect">
            <a:avLst/>
          </a:prstGeom>
          <a:noFill/>
        </p:spPr>
        <p:txBody>
          <a:bodyPr anchor="ctr">
            <a:noAutofit/>
          </a:bodyPr>
          <a:lstStyle>
            <a:lvl1pPr>
              <a:spcAft>
                <a:spcPts val="0"/>
              </a:spcAft>
              <a:defRPr baseline="0">
                <a:latin typeface="Trebuchet MS" panose="020B0603020202020204" pitchFamily="34" charset="0"/>
                <a:ea typeface="微软雅黑" panose="020B0503020204020204" pitchFamily="34" charset="-122"/>
              </a:defRPr>
            </a:lvl1pPr>
          </a:lstStyle>
          <a:p>
            <a:r>
              <a:rPr lang="en-US" dirty="0"/>
              <a:t>Icon</a:t>
            </a:r>
          </a:p>
        </p:txBody>
      </p:sp>
      <p:cxnSp>
        <p:nvCxnSpPr>
          <p:cNvPr id="22" name="Straight Connector 21"/>
          <p:cNvCxnSpPr/>
          <p:nvPr userDrawn="1"/>
        </p:nvCxnSpPr>
        <p:spPr>
          <a:xfrm>
            <a:off x="1282385" y="1928462"/>
            <a:ext cx="1055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282385" y="2876729"/>
            <a:ext cx="1055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282385" y="3841929"/>
            <a:ext cx="1055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1282385" y="4840996"/>
            <a:ext cx="1055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F8BADFAD-842C-40BC-B0EE-DFD06B19F9F3}"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23"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28"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 Placeholder 2"/>
          <p:cNvSpPr>
            <a:spLocks noGrp="1"/>
          </p:cNvSpPr>
          <p:nvPr>
            <p:ph type="body" idx="105"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Infographic_Team chart_1">
    <p:spTree>
      <p:nvGrpSpPr>
        <p:cNvPr id="1" name=""/>
        <p:cNvGrpSpPr/>
        <p:nvPr/>
      </p:nvGrpSpPr>
      <p:grpSpPr>
        <a:xfrm>
          <a:off x="0" y="0"/>
          <a:ext cx="0" cy="0"/>
          <a:chOff x="0" y="0"/>
          <a:chExt cx="0" cy="0"/>
        </a:xfrm>
      </p:grpSpPr>
      <p:cxnSp>
        <p:nvCxnSpPr>
          <p:cNvPr id="51" name="Straight Arrow Connector 50"/>
          <p:cNvCxnSpPr/>
          <p:nvPr userDrawn="1"/>
        </p:nvCxnSpPr>
        <p:spPr>
          <a:xfrm>
            <a:off x="3435473" y="3094049"/>
            <a:ext cx="34953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a:off x="3435473" y="4565295"/>
            <a:ext cx="34953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userDrawn="1"/>
        </p:nvCxnSpPr>
        <p:spPr>
          <a:xfrm>
            <a:off x="6032135" y="3094049"/>
            <a:ext cx="34953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userDrawn="1"/>
        </p:nvCxnSpPr>
        <p:spPr>
          <a:xfrm>
            <a:off x="8701867" y="4565295"/>
            <a:ext cx="34953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5" name="Elbow Connector 64"/>
          <p:cNvCxnSpPr/>
          <p:nvPr userDrawn="1"/>
        </p:nvCxnSpPr>
        <p:spPr>
          <a:xfrm>
            <a:off x="6034075" y="4578296"/>
            <a:ext cx="400979" cy="251058"/>
          </a:xfrm>
          <a:prstGeom prst="bentConnector3">
            <a:avLst>
              <a:gd name="adj1" fmla="val 50001"/>
            </a:avLst>
          </a:prstGeom>
          <a:ln w="254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5" name="Elbow Connector 84"/>
          <p:cNvCxnSpPr/>
          <p:nvPr userDrawn="1"/>
        </p:nvCxnSpPr>
        <p:spPr>
          <a:xfrm flipV="1">
            <a:off x="6032134" y="4281581"/>
            <a:ext cx="404767" cy="299017"/>
          </a:xfrm>
          <a:prstGeom prst="bentConnector3">
            <a:avLst>
              <a:gd name="adj1" fmla="val 50000"/>
            </a:avLst>
          </a:prstGeom>
          <a:ln w="254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06" name="Text Placeholder 104"/>
          <p:cNvSpPr>
            <a:spLocks noGrp="1"/>
          </p:cNvSpPr>
          <p:nvPr>
            <p:ph type="body" sz="quarter" idx="14" hasCustomPrompt="1"/>
          </p:nvPr>
        </p:nvSpPr>
        <p:spPr>
          <a:xfrm>
            <a:off x="1373067" y="2767649"/>
            <a:ext cx="1895475" cy="598488"/>
          </a:xfrm>
          <a:prstGeom prst="rect">
            <a:avLst/>
          </a:prstGeom>
          <a:solidFill>
            <a:schemeClr val="bg2"/>
          </a:solidFill>
        </p:spPr>
        <p:txBody>
          <a:bodyPr anchor="ctr"/>
          <a:lstStyle>
            <a:lvl1pPr algn="ctr">
              <a:defRPr sz="2000" baseline="0">
                <a:latin typeface="Trebuchet MS" panose="020B0603020202020204" pitchFamily="34" charset="0"/>
                <a:ea typeface="微软雅黑" panose="020B0503020204020204" pitchFamily="34" charset="-122"/>
              </a:defRPr>
            </a:lvl1pPr>
          </a:lstStyle>
          <a:p>
            <a:pPr lvl="0"/>
            <a:r>
              <a:rPr lang="en-GB" altLang="ko-KR" dirty="0"/>
              <a:t>Text</a:t>
            </a:r>
            <a:endParaRPr lang="en-US" dirty="0"/>
          </a:p>
        </p:txBody>
      </p:sp>
      <p:sp>
        <p:nvSpPr>
          <p:cNvPr id="107" name="Text Placeholder 104"/>
          <p:cNvSpPr>
            <a:spLocks noGrp="1"/>
          </p:cNvSpPr>
          <p:nvPr>
            <p:ph type="body" sz="quarter" idx="15" hasCustomPrompt="1"/>
          </p:nvPr>
        </p:nvSpPr>
        <p:spPr>
          <a:xfrm>
            <a:off x="3960831" y="2767649"/>
            <a:ext cx="1895475" cy="598488"/>
          </a:xfrm>
          <a:prstGeom prst="rect">
            <a:avLst/>
          </a:prstGeom>
          <a:solidFill>
            <a:schemeClr val="bg2"/>
          </a:solidFill>
        </p:spPr>
        <p:txBody>
          <a:bodyPr anchor="ctr"/>
          <a:lstStyle>
            <a:lvl1pPr algn="ctr">
              <a:defRPr sz="2000" baseline="0">
                <a:latin typeface="Trebuchet MS" panose="020B0603020202020204" pitchFamily="34" charset="0"/>
                <a:ea typeface="微软雅黑" panose="020B0503020204020204" pitchFamily="34" charset="-122"/>
              </a:defRPr>
            </a:lvl1pPr>
          </a:lstStyle>
          <a:p>
            <a:pPr lvl="0"/>
            <a:r>
              <a:rPr lang="en-GB" altLang="ko-KR" dirty="0"/>
              <a:t>Text</a:t>
            </a:r>
            <a:endParaRPr lang="en-US" dirty="0"/>
          </a:p>
        </p:txBody>
      </p:sp>
      <p:sp>
        <p:nvSpPr>
          <p:cNvPr id="108" name="Text Placeholder 104"/>
          <p:cNvSpPr>
            <a:spLocks noGrp="1"/>
          </p:cNvSpPr>
          <p:nvPr>
            <p:ph type="body" sz="quarter" idx="16" hasCustomPrompt="1"/>
          </p:nvPr>
        </p:nvSpPr>
        <p:spPr>
          <a:xfrm>
            <a:off x="1373067" y="4266051"/>
            <a:ext cx="1895475" cy="598488"/>
          </a:xfrm>
          <a:prstGeom prst="rect">
            <a:avLst/>
          </a:prstGeom>
          <a:solidFill>
            <a:schemeClr val="bg2"/>
          </a:solidFill>
        </p:spPr>
        <p:txBody>
          <a:bodyPr anchor="ctr"/>
          <a:lstStyle>
            <a:lvl1pPr algn="ctr">
              <a:defRPr sz="2000" baseline="0">
                <a:latin typeface="Trebuchet MS" panose="020B0603020202020204" pitchFamily="34" charset="0"/>
                <a:ea typeface="微软雅黑" panose="020B0503020204020204" pitchFamily="34" charset="-122"/>
              </a:defRPr>
            </a:lvl1pPr>
          </a:lstStyle>
          <a:p>
            <a:pPr lvl="0"/>
            <a:r>
              <a:rPr lang="en-GB" altLang="ko-KR" dirty="0"/>
              <a:t>Text</a:t>
            </a:r>
            <a:endParaRPr lang="en-US" dirty="0"/>
          </a:p>
        </p:txBody>
      </p:sp>
      <p:sp>
        <p:nvSpPr>
          <p:cNvPr id="109" name="Text Placeholder 104"/>
          <p:cNvSpPr>
            <a:spLocks noGrp="1"/>
          </p:cNvSpPr>
          <p:nvPr>
            <p:ph type="body" sz="quarter" idx="17" hasCustomPrompt="1"/>
          </p:nvPr>
        </p:nvSpPr>
        <p:spPr>
          <a:xfrm>
            <a:off x="3960831" y="4266051"/>
            <a:ext cx="1895475" cy="598488"/>
          </a:xfrm>
          <a:prstGeom prst="rect">
            <a:avLst/>
          </a:prstGeom>
          <a:solidFill>
            <a:schemeClr val="bg2"/>
          </a:solidFill>
        </p:spPr>
        <p:txBody>
          <a:bodyPr anchor="ctr"/>
          <a:lstStyle>
            <a:lvl1pPr algn="ctr">
              <a:defRPr sz="2000" baseline="0">
                <a:latin typeface="Trebuchet MS" panose="020B0603020202020204" pitchFamily="34" charset="0"/>
                <a:ea typeface="微软雅黑" panose="020B0503020204020204" pitchFamily="34" charset="-122"/>
              </a:defRPr>
            </a:lvl1pPr>
          </a:lstStyle>
          <a:p>
            <a:pPr lvl="0"/>
            <a:r>
              <a:rPr lang="en-GB" altLang="ko-KR" dirty="0"/>
              <a:t>Text</a:t>
            </a:r>
            <a:endParaRPr lang="en-US" dirty="0"/>
          </a:p>
        </p:txBody>
      </p:sp>
      <p:sp>
        <p:nvSpPr>
          <p:cNvPr id="129" name="Text Placeholder 104"/>
          <p:cNvSpPr>
            <a:spLocks noGrp="1"/>
          </p:cNvSpPr>
          <p:nvPr>
            <p:ph type="body" sz="quarter" idx="26" hasCustomPrompt="1"/>
          </p:nvPr>
        </p:nvSpPr>
        <p:spPr>
          <a:xfrm>
            <a:off x="6633834" y="4101327"/>
            <a:ext cx="1887571" cy="365760"/>
          </a:xfrm>
          <a:prstGeom prst="rect">
            <a:avLst/>
          </a:prstGeom>
          <a:solidFill>
            <a:schemeClr val="bg2"/>
          </a:solidFill>
        </p:spPr>
        <p:txBody>
          <a:bodyPr anchor="ctr"/>
          <a:lstStyle>
            <a:lvl1pPr algn="ctr">
              <a:defRPr sz="2000" baseline="0">
                <a:latin typeface="Trebuchet MS" panose="020B0603020202020204" pitchFamily="34" charset="0"/>
                <a:ea typeface="微软雅黑" panose="020B0503020204020204" pitchFamily="34" charset="-122"/>
              </a:defRPr>
            </a:lvl1pPr>
          </a:lstStyle>
          <a:p>
            <a:pPr lvl="0"/>
            <a:r>
              <a:rPr lang="en-GB" altLang="ko-KR" dirty="0"/>
              <a:t>Text</a:t>
            </a:r>
            <a:endParaRPr lang="en-US" dirty="0"/>
          </a:p>
        </p:txBody>
      </p:sp>
      <p:sp>
        <p:nvSpPr>
          <p:cNvPr id="130" name="Text Placeholder 104"/>
          <p:cNvSpPr>
            <a:spLocks noGrp="1"/>
          </p:cNvSpPr>
          <p:nvPr>
            <p:ph type="body" sz="quarter" idx="27" hasCustomPrompt="1"/>
          </p:nvPr>
        </p:nvSpPr>
        <p:spPr>
          <a:xfrm>
            <a:off x="6633834" y="4678270"/>
            <a:ext cx="1887571" cy="365760"/>
          </a:xfrm>
          <a:prstGeom prst="rect">
            <a:avLst/>
          </a:prstGeom>
          <a:solidFill>
            <a:schemeClr val="bg2"/>
          </a:solidFill>
        </p:spPr>
        <p:txBody>
          <a:bodyPr anchor="ctr"/>
          <a:lstStyle>
            <a:lvl1pPr algn="ctr">
              <a:defRPr sz="2000" baseline="0">
                <a:latin typeface="Trebuchet MS" panose="020B0603020202020204" pitchFamily="34" charset="0"/>
                <a:ea typeface="微软雅黑" panose="020B0503020204020204" pitchFamily="34" charset="-122"/>
              </a:defRPr>
            </a:lvl1pPr>
          </a:lstStyle>
          <a:p>
            <a:pPr lvl="0"/>
            <a:r>
              <a:rPr lang="en-GB" altLang="ko-KR" dirty="0"/>
              <a:t>Text</a:t>
            </a:r>
            <a:endParaRPr lang="en-US" dirty="0"/>
          </a:p>
        </p:txBody>
      </p:sp>
      <p:sp>
        <p:nvSpPr>
          <p:cNvPr id="35" name="Text Placeholder 104"/>
          <p:cNvSpPr>
            <a:spLocks noGrp="1"/>
          </p:cNvSpPr>
          <p:nvPr>
            <p:ph type="body" sz="quarter" idx="90" hasCustomPrompt="1"/>
          </p:nvPr>
        </p:nvSpPr>
        <p:spPr>
          <a:xfrm>
            <a:off x="6633834" y="2239870"/>
            <a:ext cx="1887571" cy="365760"/>
          </a:xfrm>
          <a:prstGeom prst="rect">
            <a:avLst/>
          </a:prstGeom>
          <a:solidFill>
            <a:schemeClr val="bg2"/>
          </a:solidFill>
        </p:spPr>
        <p:txBody>
          <a:bodyPr anchor="ctr"/>
          <a:lstStyle>
            <a:lvl1pPr algn="ctr">
              <a:defRPr sz="2000" baseline="0">
                <a:latin typeface="Trebuchet MS" panose="020B0603020202020204" pitchFamily="34" charset="0"/>
                <a:ea typeface="微软雅黑" panose="020B0503020204020204" pitchFamily="34" charset="-122"/>
              </a:defRPr>
            </a:lvl1pPr>
          </a:lstStyle>
          <a:p>
            <a:pPr lvl="0"/>
            <a:r>
              <a:rPr lang="en-GB" altLang="ko-KR" dirty="0"/>
              <a:t>Text</a:t>
            </a:r>
            <a:endParaRPr lang="en-US" dirty="0"/>
          </a:p>
        </p:txBody>
      </p:sp>
      <p:sp>
        <p:nvSpPr>
          <p:cNvPr id="39" name="Text Placeholder 104"/>
          <p:cNvSpPr>
            <a:spLocks noGrp="1"/>
          </p:cNvSpPr>
          <p:nvPr>
            <p:ph type="body" sz="quarter" idx="91" hasCustomPrompt="1"/>
          </p:nvPr>
        </p:nvSpPr>
        <p:spPr>
          <a:xfrm>
            <a:off x="6633834" y="2648084"/>
            <a:ext cx="1887571" cy="365760"/>
          </a:xfrm>
          <a:prstGeom prst="rect">
            <a:avLst/>
          </a:prstGeom>
          <a:solidFill>
            <a:schemeClr val="bg2"/>
          </a:solidFill>
        </p:spPr>
        <p:txBody>
          <a:bodyPr anchor="ctr"/>
          <a:lstStyle>
            <a:lvl1pPr algn="ctr">
              <a:defRPr sz="2000" baseline="0">
                <a:latin typeface="Trebuchet MS" panose="020B0603020202020204" pitchFamily="34" charset="0"/>
                <a:ea typeface="微软雅黑" panose="020B0503020204020204" pitchFamily="34" charset="-122"/>
              </a:defRPr>
            </a:lvl1pPr>
          </a:lstStyle>
          <a:p>
            <a:pPr lvl="0"/>
            <a:r>
              <a:rPr lang="en-GB" altLang="ko-KR" dirty="0"/>
              <a:t>Text</a:t>
            </a:r>
            <a:endParaRPr lang="en-US" dirty="0"/>
          </a:p>
        </p:txBody>
      </p:sp>
      <p:sp>
        <p:nvSpPr>
          <p:cNvPr id="40" name="Text Placeholder 104"/>
          <p:cNvSpPr>
            <a:spLocks noGrp="1"/>
          </p:cNvSpPr>
          <p:nvPr>
            <p:ph type="body" sz="quarter" idx="92" hasCustomPrompt="1"/>
          </p:nvPr>
        </p:nvSpPr>
        <p:spPr>
          <a:xfrm>
            <a:off x="6633834" y="3056298"/>
            <a:ext cx="1887571" cy="365760"/>
          </a:xfrm>
          <a:prstGeom prst="rect">
            <a:avLst/>
          </a:prstGeom>
          <a:solidFill>
            <a:schemeClr val="bg2"/>
          </a:solidFill>
        </p:spPr>
        <p:txBody>
          <a:bodyPr anchor="ctr"/>
          <a:lstStyle>
            <a:lvl1pPr algn="ctr">
              <a:defRPr sz="2000" baseline="0">
                <a:latin typeface="Trebuchet MS" panose="020B0603020202020204" pitchFamily="34" charset="0"/>
                <a:ea typeface="微软雅黑" panose="020B0503020204020204" pitchFamily="34" charset="-122"/>
              </a:defRPr>
            </a:lvl1pPr>
          </a:lstStyle>
          <a:p>
            <a:pPr lvl="0"/>
            <a:r>
              <a:rPr lang="en-GB" altLang="ko-KR" dirty="0"/>
              <a:t>Text</a:t>
            </a:r>
            <a:endParaRPr lang="en-US" dirty="0"/>
          </a:p>
        </p:txBody>
      </p:sp>
      <p:sp>
        <p:nvSpPr>
          <p:cNvPr id="41" name="Text Placeholder 104"/>
          <p:cNvSpPr>
            <a:spLocks noGrp="1"/>
          </p:cNvSpPr>
          <p:nvPr>
            <p:ph type="body" sz="quarter" idx="93" hasCustomPrompt="1"/>
          </p:nvPr>
        </p:nvSpPr>
        <p:spPr>
          <a:xfrm>
            <a:off x="8558314" y="2239870"/>
            <a:ext cx="986166" cy="365760"/>
          </a:xfrm>
          <a:prstGeom prst="rect">
            <a:avLst/>
          </a:prstGeom>
          <a:solidFill>
            <a:schemeClr val="bg2"/>
          </a:solidFill>
        </p:spPr>
        <p:txBody>
          <a:bodyPr anchor="ctr"/>
          <a:lstStyle>
            <a:lvl1pPr algn="ctr">
              <a:defRPr sz="2000" baseline="0">
                <a:latin typeface="Trebuchet MS" panose="020B0603020202020204" pitchFamily="34" charset="0"/>
                <a:ea typeface="微软雅黑" panose="020B0503020204020204" pitchFamily="34" charset="-122"/>
              </a:defRPr>
            </a:lvl1pPr>
          </a:lstStyle>
          <a:p>
            <a:pPr lvl="0"/>
            <a:r>
              <a:rPr lang="en-GB" altLang="ko-KR" dirty="0"/>
              <a:t>Text</a:t>
            </a:r>
            <a:endParaRPr lang="en-US" dirty="0"/>
          </a:p>
        </p:txBody>
      </p:sp>
      <p:sp>
        <p:nvSpPr>
          <p:cNvPr id="42" name="Text Placeholder 104"/>
          <p:cNvSpPr>
            <a:spLocks noGrp="1"/>
          </p:cNvSpPr>
          <p:nvPr>
            <p:ph type="body" sz="quarter" idx="94" hasCustomPrompt="1"/>
          </p:nvPr>
        </p:nvSpPr>
        <p:spPr>
          <a:xfrm>
            <a:off x="8558314" y="2648084"/>
            <a:ext cx="986166" cy="365760"/>
          </a:xfrm>
          <a:prstGeom prst="rect">
            <a:avLst/>
          </a:prstGeom>
          <a:solidFill>
            <a:schemeClr val="bg2"/>
          </a:solidFill>
        </p:spPr>
        <p:txBody>
          <a:bodyPr anchor="ctr"/>
          <a:lstStyle>
            <a:lvl1pPr algn="ctr">
              <a:defRPr sz="2000" baseline="0">
                <a:latin typeface="Trebuchet MS" panose="020B0603020202020204" pitchFamily="34" charset="0"/>
                <a:ea typeface="微软雅黑" panose="020B0503020204020204" pitchFamily="34" charset="-122"/>
              </a:defRPr>
            </a:lvl1pPr>
          </a:lstStyle>
          <a:p>
            <a:pPr lvl="0"/>
            <a:r>
              <a:rPr lang="en-GB" altLang="ko-KR" dirty="0"/>
              <a:t>Text</a:t>
            </a:r>
            <a:endParaRPr lang="en-US" dirty="0"/>
          </a:p>
        </p:txBody>
      </p:sp>
      <p:sp>
        <p:nvSpPr>
          <p:cNvPr id="43" name="Text Placeholder 104"/>
          <p:cNvSpPr>
            <a:spLocks noGrp="1"/>
          </p:cNvSpPr>
          <p:nvPr>
            <p:ph type="body" sz="quarter" idx="95" hasCustomPrompt="1"/>
          </p:nvPr>
        </p:nvSpPr>
        <p:spPr>
          <a:xfrm>
            <a:off x="8558314" y="3052743"/>
            <a:ext cx="986166" cy="365760"/>
          </a:xfrm>
          <a:prstGeom prst="rect">
            <a:avLst/>
          </a:prstGeom>
          <a:solidFill>
            <a:schemeClr val="bg2"/>
          </a:solidFill>
        </p:spPr>
        <p:txBody>
          <a:bodyPr anchor="ctr"/>
          <a:lstStyle>
            <a:lvl1pPr algn="ctr">
              <a:defRPr sz="2000" baseline="0">
                <a:latin typeface="Trebuchet MS" panose="020B0603020202020204" pitchFamily="34" charset="0"/>
                <a:ea typeface="微软雅黑" panose="020B0503020204020204" pitchFamily="34" charset="-122"/>
              </a:defRPr>
            </a:lvl1pPr>
          </a:lstStyle>
          <a:p>
            <a:pPr lvl="0"/>
            <a:r>
              <a:rPr lang="en-GB" altLang="ko-KR" dirty="0"/>
              <a:t>Text</a:t>
            </a:r>
            <a:endParaRPr lang="en-US" dirty="0"/>
          </a:p>
        </p:txBody>
      </p:sp>
      <p:sp>
        <p:nvSpPr>
          <p:cNvPr id="30" name="Text Placeholder 104"/>
          <p:cNvSpPr>
            <a:spLocks noGrp="1"/>
          </p:cNvSpPr>
          <p:nvPr>
            <p:ph type="body" sz="quarter" idx="96" hasCustomPrompt="1"/>
          </p:nvPr>
        </p:nvSpPr>
        <p:spPr>
          <a:xfrm>
            <a:off x="9298933" y="4266051"/>
            <a:ext cx="1895475" cy="598488"/>
          </a:xfrm>
          <a:prstGeom prst="rect">
            <a:avLst/>
          </a:prstGeom>
          <a:solidFill>
            <a:schemeClr val="bg2"/>
          </a:solidFill>
        </p:spPr>
        <p:txBody>
          <a:bodyPr anchor="ctr"/>
          <a:lstStyle>
            <a:lvl1pPr algn="ctr">
              <a:defRPr sz="2000" baseline="0">
                <a:latin typeface="Trebuchet MS" panose="020B0603020202020204" pitchFamily="34" charset="0"/>
                <a:ea typeface="微软雅黑" panose="020B0503020204020204" pitchFamily="34" charset="-122"/>
              </a:defRPr>
            </a:lvl1pPr>
          </a:lstStyle>
          <a:p>
            <a:pPr lvl="0"/>
            <a:r>
              <a:rPr lang="en-GB" altLang="ko-KR" dirty="0"/>
              <a:t>Text</a:t>
            </a:r>
            <a:endParaRPr lang="en-US" dirty="0"/>
          </a:p>
        </p:txBody>
      </p:sp>
      <p:sp>
        <p:nvSpPr>
          <p:cNvPr id="31"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0C85A3A4-6091-47C9-9696-22C026B2B536}"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28"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32"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2"/>
          <p:cNvSpPr>
            <a:spLocks noGrp="1"/>
          </p:cNvSpPr>
          <p:nvPr>
            <p:ph type="body" idx="105"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Infographic_Team chart_2">
    <p:spTree>
      <p:nvGrpSpPr>
        <p:cNvPr id="1" name=""/>
        <p:cNvGrpSpPr/>
        <p:nvPr/>
      </p:nvGrpSpPr>
      <p:grpSpPr>
        <a:xfrm>
          <a:off x="0" y="0"/>
          <a:ext cx="0" cy="0"/>
          <a:chOff x="0" y="0"/>
          <a:chExt cx="0" cy="0"/>
        </a:xfrm>
      </p:grpSpPr>
      <p:sp>
        <p:nvSpPr>
          <p:cNvPr id="4" name="Text Placeholder 2"/>
          <p:cNvSpPr>
            <a:spLocks noGrp="1"/>
          </p:cNvSpPr>
          <p:nvPr>
            <p:ph type="body" idx="26" hasCustomPrompt="1"/>
          </p:nvPr>
        </p:nvSpPr>
        <p:spPr>
          <a:xfrm>
            <a:off x="1271481" y="5285760"/>
            <a:ext cx="1756324" cy="493667"/>
          </a:xfrm>
          <a:prstGeom prst="rect">
            <a:avLst/>
          </a:prstGeom>
          <a:solidFill>
            <a:schemeClr val="bg2"/>
          </a:solidFill>
          <a:ln>
            <a:noFill/>
          </a:ln>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 name="Text Placeholder 2"/>
          <p:cNvSpPr>
            <a:spLocks noGrp="1"/>
          </p:cNvSpPr>
          <p:nvPr>
            <p:ph type="body" idx="27" hasCustomPrompt="1"/>
          </p:nvPr>
        </p:nvSpPr>
        <p:spPr>
          <a:xfrm>
            <a:off x="3961198" y="5285760"/>
            <a:ext cx="1756324" cy="493667"/>
          </a:xfrm>
          <a:prstGeom prst="rect">
            <a:avLst/>
          </a:prstGeom>
          <a:solidFill>
            <a:schemeClr val="bg2"/>
          </a:solidFill>
          <a:ln>
            <a:noFill/>
          </a:ln>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6" name="Text Placeholder 2"/>
          <p:cNvSpPr>
            <a:spLocks noGrp="1"/>
          </p:cNvSpPr>
          <p:nvPr>
            <p:ph type="body" idx="28" hasCustomPrompt="1"/>
          </p:nvPr>
        </p:nvSpPr>
        <p:spPr>
          <a:xfrm>
            <a:off x="6866630" y="5285760"/>
            <a:ext cx="1756324" cy="493667"/>
          </a:xfrm>
          <a:prstGeom prst="rect">
            <a:avLst/>
          </a:prstGeom>
          <a:solidFill>
            <a:schemeClr val="bg2"/>
          </a:solidFill>
          <a:ln>
            <a:noFill/>
          </a:ln>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7" name="Text Placeholder 2"/>
          <p:cNvSpPr>
            <a:spLocks noGrp="1"/>
          </p:cNvSpPr>
          <p:nvPr>
            <p:ph type="body" idx="29" hasCustomPrompt="1"/>
          </p:nvPr>
        </p:nvSpPr>
        <p:spPr>
          <a:xfrm>
            <a:off x="9550837" y="5285760"/>
            <a:ext cx="1756324" cy="493667"/>
          </a:xfrm>
          <a:prstGeom prst="rect">
            <a:avLst/>
          </a:prstGeom>
          <a:solidFill>
            <a:schemeClr val="bg2"/>
          </a:solidFill>
          <a:ln>
            <a:noFill/>
          </a:ln>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8" name="Text Placeholder 2"/>
          <p:cNvSpPr>
            <a:spLocks noGrp="1"/>
          </p:cNvSpPr>
          <p:nvPr>
            <p:ph type="body" idx="30" hasCustomPrompt="1"/>
          </p:nvPr>
        </p:nvSpPr>
        <p:spPr>
          <a:xfrm>
            <a:off x="5233271" y="1849386"/>
            <a:ext cx="1756324" cy="493667"/>
          </a:xfrm>
          <a:prstGeom prst="rect">
            <a:avLst/>
          </a:prstGeom>
          <a:solidFill>
            <a:schemeClr val="bg2"/>
          </a:solidFill>
          <a:ln>
            <a:noFill/>
          </a:ln>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3" name="Elbow Connector 2"/>
          <p:cNvCxnSpPr>
            <a:stCxn id="8" idx="2"/>
            <a:endCxn id="10" idx="0"/>
          </p:cNvCxnSpPr>
          <p:nvPr userDrawn="1"/>
        </p:nvCxnSpPr>
        <p:spPr>
          <a:xfrm rot="16200000" flipH="1">
            <a:off x="7216188" y="1238297"/>
            <a:ext cx="839113" cy="3048623"/>
          </a:xfrm>
          <a:prstGeom prst="bentConnector3">
            <a:avLst>
              <a:gd name="adj1" fmla="val 34652"/>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8" idx="2"/>
            <a:endCxn id="9" idx="0"/>
          </p:cNvCxnSpPr>
          <p:nvPr userDrawn="1"/>
        </p:nvCxnSpPr>
        <p:spPr>
          <a:xfrm rot="5400000">
            <a:off x="4355001" y="1425733"/>
            <a:ext cx="839113" cy="2673752"/>
          </a:xfrm>
          <a:prstGeom prst="bentConnector3">
            <a:avLst>
              <a:gd name="adj1" fmla="val 34632"/>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9" idx="2"/>
            <a:endCxn id="4" idx="0"/>
          </p:cNvCxnSpPr>
          <p:nvPr userDrawn="1"/>
        </p:nvCxnSpPr>
        <p:spPr>
          <a:xfrm rot="5400000">
            <a:off x="1988699" y="3836777"/>
            <a:ext cx="1609927" cy="1288038"/>
          </a:xfrm>
          <a:prstGeom prst="bentConnector3">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userDrawn="1"/>
        </p:nvCxnSpPr>
        <p:spPr>
          <a:xfrm rot="5400000">
            <a:off x="7711073" y="3836779"/>
            <a:ext cx="1609927" cy="1288038"/>
          </a:xfrm>
          <a:prstGeom prst="bentConnector3">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userDrawn="1"/>
        </p:nvCxnSpPr>
        <p:spPr>
          <a:xfrm rot="16200000" flipH="1">
            <a:off x="3325672" y="3772072"/>
            <a:ext cx="1625696" cy="1401679"/>
          </a:xfrm>
          <a:prstGeom prst="bentConnector3">
            <a:avLst>
              <a:gd name="adj1" fmla="val 5072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userDrawn="1"/>
        </p:nvCxnSpPr>
        <p:spPr>
          <a:xfrm rot="16200000" flipH="1">
            <a:off x="9048048" y="3772074"/>
            <a:ext cx="1625696" cy="1401679"/>
          </a:xfrm>
          <a:prstGeom prst="bentConnector3">
            <a:avLst>
              <a:gd name="adj1" fmla="val 5072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type="body" idx="31" hasCustomPrompt="1"/>
          </p:nvPr>
        </p:nvSpPr>
        <p:spPr>
          <a:xfrm>
            <a:off x="2559519" y="3182166"/>
            <a:ext cx="1756324" cy="493667"/>
          </a:xfrm>
          <a:prstGeom prst="rect">
            <a:avLst/>
          </a:prstGeom>
          <a:solidFill>
            <a:schemeClr val="bg2"/>
          </a:solidFill>
          <a:ln>
            <a:noFill/>
          </a:ln>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0" name="Text Placeholder 2"/>
          <p:cNvSpPr>
            <a:spLocks noGrp="1"/>
          </p:cNvSpPr>
          <p:nvPr>
            <p:ph type="body" idx="32" hasCustomPrompt="1"/>
          </p:nvPr>
        </p:nvSpPr>
        <p:spPr>
          <a:xfrm>
            <a:off x="8281894" y="3182166"/>
            <a:ext cx="1756324" cy="493667"/>
          </a:xfrm>
          <a:prstGeom prst="rect">
            <a:avLst/>
          </a:prstGeom>
          <a:solidFill>
            <a:schemeClr val="bg2"/>
          </a:solidFill>
          <a:ln>
            <a:noFill/>
          </a:ln>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23"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13" name="日期占位符 12"/>
          <p:cNvSpPr>
            <a:spLocks noGrp="1"/>
          </p:cNvSpPr>
          <p:nvPr>
            <p:ph type="dt" sz="half" idx="102"/>
          </p:nvPr>
        </p:nvSpPr>
        <p:spPr/>
        <p:txBody>
          <a:bodyPr/>
          <a:lstStyle/>
          <a:p>
            <a:fld id="{D426EF05-D984-4E6B-B59E-E0642602BBDD}" type="datetime1">
              <a:rPr lang="zh-CN" altLang="en-US" smtClean="0"/>
              <a:t>2024/3/11</a:t>
            </a:fld>
            <a:endParaRPr lang="zh-CN" altLang="en-US"/>
          </a:p>
        </p:txBody>
      </p:sp>
      <p:sp>
        <p:nvSpPr>
          <p:cNvPr id="14" name="页脚占位符 13"/>
          <p:cNvSpPr>
            <a:spLocks noGrp="1"/>
          </p:cNvSpPr>
          <p:nvPr>
            <p:ph type="ftr" sz="quarter" idx="103"/>
          </p:nvPr>
        </p:nvSpPr>
        <p:spPr/>
        <p:txBody>
          <a:bodyPr/>
          <a:lstStyle/>
          <a:p>
            <a:r>
              <a:rPr lang="en-US"/>
              <a:t>kwm.com</a:t>
            </a:r>
            <a:endParaRPr lang="en-US" dirty="0"/>
          </a:p>
        </p:txBody>
      </p:sp>
      <p:sp>
        <p:nvSpPr>
          <p:cNvPr id="15" name="灯片编号占位符 14"/>
          <p:cNvSpPr>
            <a:spLocks noGrp="1"/>
          </p:cNvSpPr>
          <p:nvPr>
            <p:ph type="sldNum" sz="quarter" idx="104"/>
          </p:nvPr>
        </p:nvSpPr>
        <p:spPr/>
        <p:txBody>
          <a:bodyPr/>
          <a:lstStyle/>
          <a:p>
            <a:fld id="{4A2DC1BA-163F-3043-A1E4-C549CF365773}" type="slidenum">
              <a:rPr lang="en-US" smtClean="0"/>
              <a:t>‹#›</a:t>
            </a:fld>
            <a:endParaRPr lang="en-US" dirty="0"/>
          </a:p>
        </p:txBody>
      </p:sp>
      <p:sp>
        <p:nvSpPr>
          <p:cNvPr id="22"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25"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lient logo grid">
    <p:spTree>
      <p:nvGrpSpPr>
        <p:cNvPr id="1" name=""/>
        <p:cNvGrpSpPr/>
        <p:nvPr/>
      </p:nvGrpSpPr>
      <p:grpSpPr>
        <a:xfrm>
          <a:off x="0" y="0"/>
          <a:ext cx="0" cy="0"/>
          <a:chOff x="0" y="0"/>
          <a:chExt cx="0" cy="0"/>
        </a:xfrm>
      </p:grpSpPr>
      <p:cxnSp>
        <p:nvCxnSpPr>
          <p:cNvPr id="5" name="Straight Connector 4"/>
          <p:cNvCxnSpPr/>
          <p:nvPr userDrawn="1"/>
        </p:nvCxnSpPr>
        <p:spPr>
          <a:xfrm>
            <a:off x="350216" y="3037749"/>
            <a:ext cx="114789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341830" y="4351741"/>
            <a:ext cx="114873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3367344" y="1683700"/>
            <a:ext cx="0" cy="4067908"/>
          </a:xfrm>
          <a:prstGeom prst="line">
            <a:avLst/>
          </a:prstGeom>
          <a:ln w="12700"/>
        </p:spPr>
        <p:style>
          <a:lnRef idx="1">
            <a:schemeClr val="dk1"/>
          </a:lnRef>
          <a:fillRef idx="0">
            <a:schemeClr val="dk1"/>
          </a:fillRef>
          <a:effectRef idx="0">
            <a:schemeClr val="dk1"/>
          </a:effectRef>
          <a:fontRef idx="minor">
            <a:schemeClr val="tx1"/>
          </a:fontRef>
        </p:style>
      </p:cxnSp>
      <p:cxnSp>
        <p:nvCxnSpPr>
          <p:cNvPr id="8" name="Straight Connector 7"/>
          <p:cNvCxnSpPr/>
          <p:nvPr userDrawn="1"/>
        </p:nvCxnSpPr>
        <p:spPr>
          <a:xfrm>
            <a:off x="6051927" y="1683700"/>
            <a:ext cx="0" cy="4067908"/>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p:cNvCxnSpPr/>
          <p:nvPr userDrawn="1"/>
        </p:nvCxnSpPr>
        <p:spPr>
          <a:xfrm>
            <a:off x="8748235" y="1683700"/>
            <a:ext cx="0" cy="4067908"/>
          </a:xfrm>
          <a:prstGeom prst="line">
            <a:avLst/>
          </a:prstGeom>
          <a:ln w="12700"/>
        </p:spPr>
        <p:style>
          <a:lnRef idx="1">
            <a:schemeClr val="dk1"/>
          </a:lnRef>
          <a:fillRef idx="0">
            <a:schemeClr val="dk1"/>
          </a:fillRef>
          <a:effectRef idx="0">
            <a:schemeClr val="dk1"/>
          </a:effectRef>
          <a:fontRef idx="minor">
            <a:schemeClr val="tx1"/>
          </a:fontRef>
        </p:style>
      </p:cxnSp>
      <p:sp>
        <p:nvSpPr>
          <p:cNvPr id="39" name="Picture Placeholder 38"/>
          <p:cNvSpPr>
            <a:spLocks noGrp="1"/>
          </p:cNvSpPr>
          <p:nvPr>
            <p:ph type="pic" sz="quarter" idx="50" hasCustomPrompt="1"/>
          </p:nvPr>
        </p:nvSpPr>
        <p:spPr>
          <a:xfrm>
            <a:off x="950265" y="1806857"/>
            <a:ext cx="1936368" cy="924814"/>
          </a:xfrm>
          <a:prstGeom prst="rect">
            <a:avLst/>
          </a:prstGeom>
          <a:noFill/>
        </p:spPr>
        <p:txBody>
          <a:bodyPr/>
          <a:lstStyle>
            <a:lvl1pPr>
              <a:defRPr baseline="0">
                <a:latin typeface="Trebuchet MS" panose="020B0603020202020204" pitchFamily="34" charset="0"/>
                <a:ea typeface="微软雅黑" panose="020B0503020204020204" pitchFamily="34" charset="-122"/>
              </a:defRPr>
            </a:lvl1pPr>
          </a:lstStyle>
          <a:p>
            <a:r>
              <a:rPr lang="en-US" dirty="0"/>
              <a:t>Logo</a:t>
            </a:r>
          </a:p>
        </p:txBody>
      </p:sp>
      <p:sp>
        <p:nvSpPr>
          <p:cNvPr id="42" name="Picture Placeholder 38"/>
          <p:cNvSpPr>
            <a:spLocks noGrp="1"/>
          </p:cNvSpPr>
          <p:nvPr>
            <p:ph type="pic" sz="quarter" idx="51" hasCustomPrompt="1"/>
          </p:nvPr>
        </p:nvSpPr>
        <p:spPr>
          <a:xfrm>
            <a:off x="950265" y="3223280"/>
            <a:ext cx="1936368" cy="924814"/>
          </a:xfrm>
          <a:prstGeom prst="rect">
            <a:avLst/>
          </a:prstGeo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en-US" dirty="0"/>
              <a:t>Logo</a:t>
            </a:r>
          </a:p>
          <a:p>
            <a:endParaRPr lang="en-US" dirty="0"/>
          </a:p>
        </p:txBody>
      </p:sp>
      <p:sp>
        <p:nvSpPr>
          <p:cNvPr id="43" name="Picture Placeholder 38"/>
          <p:cNvSpPr>
            <a:spLocks noGrp="1"/>
          </p:cNvSpPr>
          <p:nvPr>
            <p:ph type="pic" sz="quarter" idx="52" hasCustomPrompt="1"/>
          </p:nvPr>
        </p:nvSpPr>
        <p:spPr>
          <a:xfrm>
            <a:off x="950265" y="4621774"/>
            <a:ext cx="1936368" cy="924814"/>
          </a:xfrm>
          <a:prstGeom prst="rect">
            <a:avLst/>
          </a:prstGeo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en-US" dirty="0"/>
              <a:t>Logo</a:t>
            </a:r>
          </a:p>
          <a:p>
            <a:endParaRPr lang="en-US" dirty="0"/>
          </a:p>
        </p:txBody>
      </p:sp>
      <p:sp>
        <p:nvSpPr>
          <p:cNvPr id="44" name="Picture Placeholder 38"/>
          <p:cNvSpPr>
            <a:spLocks noGrp="1"/>
          </p:cNvSpPr>
          <p:nvPr>
            <p:ph type="pic" sz="quarter" idx="53" hasCustomPrompt="1"/>
          </p:nvPr>
        </p:nvSpPr>
        <p:spPr>
          <a:xfrm>
            <a:off x="3747253" y="1806857"/>
            <a:ext cx="1936368" cy="924814"/>
          </a:xfrm>
          <a:prstGeom prst="rect">
            <a:avLst/>
          </a:prstGeo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en-US" dirty="0"/>
              <a:t>Logo</a:t>
            </a:r>
          </a:p>
          <a:p>
            <a:endParaRPr lang="en-US" dirty="0"/>
          </a:p>
        </p:txBody>
      </p:sp>
      <p:sp>
        <p:nvSpPr>
          <p:cNvPr id="45" name="Picture Placeholder 38"/>
          <p:cNvSpPr>
            <a:spLocks noGrp="1"/>
          </p:cNvSpPr>
          <p:nvPr>
            <p:ph type="pic" sz="quarter" idx="54" hasCustomPrompt="1"/>
          </p:nvPr>
        </p:nvSpPr>
        <p:spPr>
          <a:xfrm>
            <a:off x="3747253" y="3223280"/>
            <a:ext cx="1936368" cy="924814"/>
          </a:xfrm>
          <a:prstGeom prst="rect">
            <a:avLst/>
          </a:prstGeo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en-US" dirty="0"/>
              <a:t>Logo</a:t>
            </a:r>
          </a:p>
          <a:p>
            <a:endParaRPr lang="en-US" dirty="0"/>
          </a:p>
        </p:txBody>
      </p:sp>
      <p:sp>
        <p:nvSpPr>
          <p:cNvPr id="46" name="Picture Placeholder 38"/>
          <p:cNvSpPr>
            <a:spLocks noGrp="1"/>
          </p:cNvSpPr>
          <p:nvPr>
            <p:ph type="pic" sz="quarter" idx="55" hasCustomPrompt="1"/>
          </p:nvPr>
        </p:nvSpPr>
        <p:spPr>
          <a:xfrm>
            <a:off x="3747253" y="4621774"/>
            <a:ext cx="1936368" cy="924814"/>
          </a:xfrm>
          <a:prstGeom prst="rect">
            <a:avLst/>
          </a:prstGeo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en-US" dirty="0"/>
              <a:t>Logo</a:t>
            </a:r>
          </a:p>
          <a:p>
            <a:endParaRPr lang="en-US" dirty="0"/>
          </a:p>
        </p:txBody>
      </p:sp>
      <p:sp>
        <p:nvSpPr>
          <p:cNvPr id="47" name="Picture Placeholder 38"/>
          <p:cNvSpPr>
            <a:spLocks noGrp="1"/>
          </p:cNvSpPr>
          <p:nvPr>
            <p:ph type="pic" sz="quarter" idx="56" hasCustomPrompt="1"/>
          </p:nvPr>
        </p:nvSpPr>
        <p:spPr>
          <a:xfrm>
            <a:off x="6418736" y="1806857"/>
            <a:ext cx="1936368" cy="924814"/>
          </a:xfrm>
          <a:prstGeom prst="rect">
            <a:avLst/>
          </a:prstGeo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en-US" dirty="0"/>
              <a:t>Logo</a:t>
            </a:r>
          </a:p>
          <a:p>
            <a:endParaRPr lang="en-US" dirty="0"/>
          </a:p>
        </p:txBody>
      </p:sp>
      <p:sp>
        <p:nvSpPr>
          <p:cNvPr id="48" name="Picture Placeholder 38"/>
          <p:cNvSpPr>
            <a:spLocks noGrp="1"/>
          </p:cNvSpPr>
          <p:nvPr>
            <p:ph type="pic" sz="quarter" idx="57" hasCustomPrompt="1"/>
          </p:nvPr>
        </p:nvSpPr>
        <p:spPr>
          <a:xfrm>
            <a:off x="6418736" y="3223280"/>
            <a:ext cx="1936368" cy="924814"/>
          </a:xfrm>
          <a:prstGeom prst="rect">
            <a:avLst/>
          </a:prstGeo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en-US" dirty="0"/>
              <a:t>Logo</a:t>
            </a:r>
          </a:p>
          <a:p>
            <a:endParaRPr lang="en-US" dirty="0"/>
          </a:p>
        </p:txBody>
      </p:sp>
      <p:sp>
        <p:nvSpPr>
          <p:cNvPr id="49" name="Picture Placeholder 38"/>
          <p:cNvSpPr>
            <a:spLocks noGrp="1"/>
          </p:cNvSpPr>
          <p:nvPr>
            <p:ph type="pic" sz="quarter" idx="58" hasCustomPrompt="1"/>
          </p:nvPr>
        </p:nvSpPr>
        <p:spPr>
          <a:xfrm>
            <a:off x="6418736" y="4621774"/>
            <a:ext cx="1936368" cy="924814"/>
          </a:xfrm>
          <a:prstGeom prst="rect">
            <a:avLst/>
          </a:prstGeo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en-US" dirty="0"/>
              <a:t>Logo</a:t>
            </a:r>
          </a:p>
          <a:p>
            <a:endParaRPr lang="en-US" dirty="0"/>
          </a:p>
        </p:txBody>
      </p:sp>
      <p:sp>
        <p:nvSpPr>
          <p:cNvPr id="50" name="Picture Placeholder 38"/>
          <p:cNvSpPr>
            <a:spLocks noGrp="1"/>
          </p:cNvSpPr>
          <p:nvPr>
            <p:ph type="pic" sz="quarter" idx="59" hasCustomPrompt="1"/>
          </p:nvPr>
        </p:nvSpPr>
        <p:spPr>
          <a:xfrm>
            <a:off x="9090219" y="1806857"/>
            <a:ext cx="1936368" cy="924814"/>
          </a:xfrm>
          <a:prstGeom prst="rect">
            <a:avLst/>
          </a:prstGeo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en-US" dirty="0"/>
              <a:t>Logo</a:t>
            </a:r>
          </a:p>
          <a:p>
            <a:endParaRPr lang="en-US" dirty="0"/>
          </a:p>
        </p:txBody>
      </p:sp>
      <p:sp>
        <p:nvSpPr>
          <p:cNvPr id="51" name="Picture Placeholder 38"/>
          <p:cNvSpPr>
            <a:spLocks noGrp="1"/>
          </p:cNvSpPr>
          <p:nvPr>
            <p:ph type="pic" sz="quarter" idx="60" hasCustomPrompt="1"/>
          </p:nvPr>
        </p:nvSpPr>
        <p:spPr>
          <a:xfrm>
            <a:off x="9090219" y="3223280"/>
            <a:ext cx="1936368" cy="924814"/>
          </a:xfrm>
          <a:prstGeom prst="rect">
            <a:avLst/>
          </a:prstGeo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en-US" dirty="0"/>
              <a:t>Logo</a:t>
            </a:r>
          </a:p>
          <a:p>
            <a:endParaRPr lang="en-US" dirty="0"/>
          </a:p>
        </p:txBody>
      </p:sp>
      <p:sp>
        <p:nvSpPr>
          <p:cNvPr id="52" name="Picture Placeholder 38"/>
          <p:cNvSpPr>
            <a:spLocks noGrp="1"/>
          </p:cNvSpPr>
          <p:nvPr>
            <p:ph type="pic" sz="quarter" idx="61" hasCustomPrompt="1"/>
          </p:nvPr>
        </p:nvSpPr>
        <p:spPr>
          <a:xfrm>
            <a:off x="9090219" y="4621774"/>
            <a:ext cx="1936368" cy="924814"/>
          </a:xfrm>
          <a:prstGeom prst="rect">
            <a:avLst/>
          </a:prstGeo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en-US" dirty="0"/>
              <a:t>Logo</a:t>
            </a:r>
          </a:p>
          <a:p>
            <a:endParaRPr lang="en-US" dirty="0"/>
          </a:p>
        </p:txBody>
      </p:sp>
      <p:sp>
        <p:nvSpPr>
          <p:cNvPr id="28"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10" name="日期占位符 9"/>
          <p:cNvSpPr>
            <a:spLocks noGrp="1"/>
          </p:cNvSpPr>
          <p:nvPr>
            <p:ph type="dt" sz="half" idx="102"/>
          </p:nvPr>
        </p:nvSpPr>
        <p:spPr/>
        <p:txBody>
          <a:bodyPr/>
          <a:lstStyle/>
          <a:p>
            <a:fld id="{C817F7FA-B31C-42B6-80E2-8F11B3E65224}" type="datetime1">
              <a:rPr lang="zh-CN" altLang="en-US" smtClean="0"/>
              <a:t>2024/3/11</a:t>
            </a:fld>
            <a:endParaRPr lang="zh-CN" altLang="en-US"/>
          </a:p>
        </p:txBody>
      </p:sp>
      <p:sp>
        <p:nvSpPr>
          <p:cNvPr id="11" name="页脚占位符 10"/>
          <p:cNvSpPr>
            <a:spLocks noGrp="1"/>
          </p:cNvSpPr>
          <p:nvPr>
            <p:ph type="ftr" sz="quarter" idx="103"/>
          </p:nvPr>
        </p:nvSpPr>
        <p:spPr/>
        <p:txBody>
          <a:bodyPr/>
          <a:lstStyle/>
          <a:p>
            <a:r>
              <a:rPr lang="en-US"/>
              <a:t>kwm.com</a:t>
            </a:r>
            <a:endParaRPr lang="en-US" dirty="0"/>
          </a:p>
        </p:txBody>
      </p:sp>
      <p:sp>
        <p:nvSpPr>
          <p:cNvPr id="12" name="灯片编号占位符 11"/>
          <p:cNvSpPr>
            <a:spLocks noGrp="1"/>
          </p:cNvSpPr>
          <p:nvPr>
            <p:ph type="sldNum" sz="quarter" idx="104"/>
          </p:nvPr>
        </p:nvSpPr>
        <p:spPr/>
        <p:txBody>
          <a:bodyPr/>
          <a:lstStyle/>
          <a:p>
            <a:fld id="{4A2DC1BA-163F-3043-A1E4-C549CF365773}" type="slidenum">
              <a:rPr lang="en-US" smtClean="0"/>
              <a:t>‹#›</a:t>
            </a:fld>
            <a:endParaRPr lang="en-US" dirty="0"/>
          </a:p>
        </p:txBody>
      </p:sp>
      <p:sp>
        <p:nvSpPr>
          <p:cNvPr id="26"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29"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封面 灰底详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
          <p:cNvSpPr/>
          <p:nvPr userDrawn="1"/>
        </p:nvSpPr>
        <p:spPr>
          <a:xfrm>
            <a:off x="0" y="0"/>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6" name="Text Placeholder 3"/>
          <p:cNvSpPr>
            <a:spLocks noGrp="1"/>
          </p:cNvSpPr>
          <p:nvPr>
            <p:ph type="body" sz="half" idx="2" hasCustomPrompt="1"/>
          </p:nvPr>
        </p:nvSpPr>
        <p:spPr>
          <a:xfrm>
            <a:off x="366308" y="4951631"/>
            <a:ext cx="11447742" cy="277000"/>
          </a:xfrm>
          <a:prstGeom prst="rect">
            <a:avLst/>
          </a:prstGeom>
        </p:spPr>
        <p:txBody>
          <a:bodyPr anchor="ctr" anchorCtr="0">
            <a:noAutofit/>
          </a:bodyPr>
          <a:lstStyle>
            <a:lvl1pPr marL="0" indent="0">
              <a:buNone/>
              <a:defRPr sz="2000" cap="all" baseline="0">
                <a:solidFill>
                  <a:schemeClr val="bg1"/>
                </a:solidFill>
                <a:latin typeface="Trebuchet MS" panose="020B0603020202020204" pitchFamily="34" charset="0"/>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演讲人</a:t>
            </a:r>
            <a:endParaRPr lang="en-GB" dirty="0"/>
          </a:p>
        </p:txBody>
      </p:sp>
      <p:sp>
        <p:nvSpPr>
          <p:cNvPr id="18" name="Text Placeholder 50"/>
          <p:cNvSpPr>
            <a:spLocks noGrp="1"/>
          </p:cNvSpPr>
          <p:nvPr>
            <p:ph type="body" sz="quarter" idx="11" hasCustomPrompt="1"/>
          </p:nvPr>
        </p:nvSpPr>
        <p:spPr>
          <a:xfrm>
            <a:off x="357523" y="5308259"/>
            <a:ext cx="11464973" cy="280134"/>
          </a:xfrm>
          <a:prstGeom prst="rect">
            <a:avLst/>
          </a:prstGeom>
        </p:spPr>
        <p:txBody>
          <a:bodyPr anchor="ctr" anchorCtr="0">
            <a:noAutofit/>
          </a:bodyPr>
          <a:lstStyle>
            <a:lvl1pPr marL="0" indent="0">
              <a:buNone/>
              <a:defRPr sz="2000" baseline="0">
                <a:solidFill>
                  <a:schemeClr val="bg1"/>
                </a:solidFill>
                <a:latin typeface="Trebuchet MS" panose="020B0603020202020204" pitchFamily="34" charset="0"/>
                <a:ea typeface="微软雅黑" panose="020B0503020204020204" pitchFamily="34" charset="-122"/>
              </a:defRPr>
            </a:lvl1pPr>
          </a:lstStyle>
          <a:p>
            <a:pPr lvl="0"/>
            <a:r>
              <a:rPr lang="zh-CN" altLang="en-US" dirty="0"/>
              <a:t>地点</a:t>
            </a:r>
            <a:endParaRPr lang="en-US" dirty="0"/>
          </a:p>
        </p:txBody>
      </p:sp>
      <p:cxnSp>
        <p:nvCxnSpPr>
          <p:cNvPr id="24" name="Straight Connector 23"/>
          <p:cNvCxnSpPr/>
          <p:nvPr userDrawn="1"/>
        </p:nvCxnSpPr>
        <p:spPr>
          <a:xfrm>
            <a:off x="333632" y="1209368"/>
            <a:ext cx="1150101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33632" y="4726014"/>
            <a:ext cx="1150101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矩形 8"/>
          <p:cNvSpPr>
            <a:spLocks noChangeAspect="1"/>
          </p:cNvSpPr>
          <p:nvPr userDrawn="1"/>
        </p:nvSpPr>
        <p:spPr>
          <a:xfrm>
            <a:off x="10196739" y="5780385"/>
            <a:ext cx="1660299" cy="720000"/>
          </a:xfrm>
          <a:prstGeom prst="rect">
            <a:avLst/>
          </a:prstGeom>
          <a:blipFill dpi="0" rotWithShape="1">
            <a:blip r:embed="rId3"/>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2" name="标题 2"/>
          <p:cNvSpPr>
            <a:spLocks noGrp="1"/>
          </p:cNvSpPr>
          <p:nvPr>
            <p:ph type="title" hasCustomPrompt="1"/>
          </p:nvPr>
        </p:nvSpPr>
        <p:spPr>
          <a:xfrm>
            <a:off x="338400" y="1209368"/>
            <a:ext cx="11487600" cy="3516646"/>
          </a:xfrm>
        </p:spPr>
        <p:txBody>
          <a:bodyPr/>
          <a:lstStyle>
            <a:lvl1pPr>
              <a:defRPr sz="5000" baseline="0">
                <a:solidFill>
                  <a:schemeClr val="bg1"/>
                </a:solidFill>
              </a:defRPr>
            </a:lvl1pPr>
          </a:lstStyle>
          <a:p>
            <a:r>
              <a:rPr lang="zh-CN" altLang="en-US" dirty="0"/>
              <a:t>输入主标题</a:t>
            </a:r>
          </a:p>
        </p:txBody>
      </p:sp>
    </p:spTree>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Infographic_Circular_3">
    <p:spTree>
      <p:nvGrpSpPr>
        <p:cNvPr id="1" name=""/>
        <p:cNvGrpSpPr/>
        <p:nvPr/>
      </p:nvGrpSpPr>
      <p:grpSpPr>
        <a:xfrm>
          <a:off x="0" y="0"/>
          <a:ext cx="0" cy="0"/>
          <a:chOff x="0" y="0"/>
          <a:chExt cx="0" cy="0"/>
        </a:xfrm>
      </p:grpSpPr>
      <p:cxnSp>
        <p:nvCxnSpPr>
          <p:cNvPr id="10" name="Straight Connector 9"/>
          <p:cNvCxnSpPr/>
          <p:nvPr userDrawn="1"/>
        </p:nvCxnSpPr>
        <p:spPr>
          <a:xfrm>
            <a:off x="1596396" y="2554468"/>
            <a:ext cx="894974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Oval 10"/>
          <p:cNvSpPr/>
          <p:nvPr userDrawn="1"/>
        </p:nvSpPr>
        <p:spPr>
          <a:xfrm>
            <a:off x="725416" y="1609899"/>
            <a:ext cx="1741961" cy="1741961"/>
          </a:xfrm>
          <a:prstGeom prst="ellipse">
            <a:avLst/>
          </a:prstGeom>
          <a:solidFill>
            <a:schemeClr val="accent5"/>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baseline="0" dirty="0">
              <a:latin typeface="Trebuchet MS" panose="020B0603020202020204" pitchFamily="34" charset="0"/>
              <a:ea typeface="微软雅黑" panose="020B0503020204020204" pitchFamily="34" charset="-122"/>
            </a:endParaRPr>
          </a:p>
        </p:txBody>
      </p:sp>
      <p:sp>
        <p:nvSpPr>
          <p:cNvPr id="12" name="Oval 11"/>
          <p:cNvSpPr/>
          <p:nvPr userDrawn="1"/>
        </p:nvSpPr>
        <p:spPr>
          <a:xfrm>
            <a:off x="3768813" y="1609899"/>
            <a:ext cx="1741961" cy="1741961"/>
          </a:xfrm>
          <a:prstGeom prst="ellipse">
            <a:avLst/>
          </a:prstGeom>
          <a:solidFill>
            <a:schemeClr val="accent5"/>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baseline="0" dirty="0">
              <a:latin typeface="Trebuchet MS" panose="020B0603020202020204" pitchFamily="34" charset="0"/>
              <a:ea typeface="微软雅黑" panose="020B0503020204020204" pitchFamily="34" charset="-122"/>
            </a:endParaRPr>
          </a:p>
        </p:txBody>
      </p:sp>
      <p:sp>
        <p:nvSpPr>
          <p:cNvPr id="15" name="Text Placeholder 2"/>
          <p:cNvSpPr>
            <a:spLocks noGrp="1"/>
          </p:cNvSpPr>
          <p:nvPr>
            <p:ph type="body" idx="38" hasCustomPrompt="1"/>
          </p:nvPr>
        </p:nvSpPr>
        <p:spPr>
          <a:xfrm>
            <a:off x="347023" y="4191090"/>
            <a:ext cx="2591447" cy="1752509"/>
          </a:xfrm>
          <a:prstGeom prst="rect">
            <a:avLst/>
          </a:prstGeom>
        </p:spPr>
        <p:txBody>
          <a:bodyPr anchor="t" anchorCtr="0">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6" name="Text Placeholder 2"/>
          <p:cNvSpPr>
            <a:spLocks noGrp="1"/>
          </p:cNvSpPr>
          <p:nvPr>
            <p:ph type="body" idx="39" hasCustomPrompt="1"/>
          </p:nvPr>
        </p:nvSpPr>
        <p:spPr>
          <a:xfrm>
            <a:off x="347023" y="3537530"/>
            <a:ext cx="2591447" cy="493667"/>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7" name="Picture Placeholder 20"/>
          <p:cNvSpPr>
            <a:spLocks noGrp="1"/>
          </p:cNvSpPr>
          <p:nvPr>
            <p:ph type="pic" sz="quarter" idx="34" hasCustomPrompt="1"/>
          </p:nvPr>
        </p:nvSpPr>
        <p:spPr>
          <a:xfrm>
            <a:off x="1223946" y="2099125"/>
            <a:ext cx="744903" cy="763508"/>
          </a:xfrm>
          <a:prstGeom prst="rect">
            <a:avLst/>
          </a:prstGeom>
        </p:spPr>
        <p:txBody>
          <a:bodyPr>
            <a:noAutofit/>
          </a:bodyPr>
          <a:lstStyle>
            <a:lvl1pPr marL="0" indent="0">
              <a:buNone/>
              <a:defRPr sz="1600" baseline="0">
                <a:solidFill>
                  <a:schemeClr val="bg2"/>
                </a:solidFill>
                <a:latin typeface="Trebuchet MS" panose="020B0603020202020204" pitchFamily="34" charset="0"/>
                <a:ea typeface="微软雅黑" panose="020B0503020204020204" pitchFamily="34" charset="-122"/>
              </a:defRPr>
            </a:lvl1pPr>
          </a:lstStyle>
          <a:p>
            <a:r>
              <a:rPr lang="en-US" dirty="0"/>
              <a:t>Icon</a:t>
            </a:r>
          </a:p>
        </p:txBody>
      </p:sp>
      <p:sp>
        <p:nvSpPr>
          <p:cNvPr id="18" name="Picture Placeholder 20"/>
          <p:cNvSpPr>
            <a:spLocks noGrp="1"/>
          </p:cNvSpPr>
          <p:nvPr>
            <p:ph type="pic" sz="quarter" idx="69" hasCustomPrompt="1"/>
          </p:nvPr>
        </p:nvSpPr>
        <p:spPr>
          <a:xfrm>
            <a:off x="4267342" y="2099125"/>
            <a:ext cx="744903" cy="763508"/>
          </a:xfrm>
          <a:prstGeom prst="rect">
            <a:avLst/>
          </a:prstGeom>
        </p:spPr>
        <p:txBody>
          <a:bodyPr>
            <a:noAutofit/>
          </a:bodyPr>
          <a:lstStyle>
            <a:lvl1pPr marL="0" indent="0">
              <a:buNone/>
              <a:defRPr sz="1600" baseline="0">
                <a:solidFill>
                  <a:schemeClr val="bg2"/>
                </a:solidFill>
                <a:latin typeface="Trebuchet MS" panose="020B0603020202020204" pitchFamily="34" charset="0"/>
                <a:ea typeface="微软雅黑" panose="020B0503020204020204" pitchFamily="34" charset="-122"/>
              </a:defRPr>
            </a:lvl1pPr>
          </a:lstStyle>
          <a:p>
            <a:r>
              <a:rPr lang="en-US" dirty="0"/>
              <a:t>Icon</a:t>
            </a:r>
          </a:p>
        </p:txBody>
      </p:sp>
      <p:sp>
        <p:nvSpPr>
          <p:cNvPr id="30" name="Text Placeholder 2"/>
          <p:cNvSpPr>
            <a:spLocks noGrp="1"/>
          </p:cNvSpPr>
          <p:nvPr>
            <p:ph type="body" idx="89" hasCustomPrompt="1"/>
          </p:nvPr>
        </p:nvSpPr>
        <p:spPr>
          <a:xfrm>
            <a:off x="3320774" y="4191090"/>
            <a:ext cx="2591447" cy="1752509"/>
          </a:xfrm>
          <a:prstGeom prst="rect">
            <a:avLst/>
          </a:prstGeom>
        </p:spPr>
        <p:txBody>
          <a:bodyPr anchor="t" anchorCtr="0">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1" name="Text Placeholder 2"/>
          <p:cNvSpPr>
            <a:spLocks noGrp="1"/>
          </p:cNvSpPr>
          <p:nvPr>
            <p:ph type="body" idx="90" hasCustomPrompt="1"/>
          </p:nvPr>
        </p:nvSpPr>
        <p:spPr>
          <a:xfrm>
            <a:off x="3320774" y="3537530"/>
            <a:ext cx="2591447" cy="493667"/>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2" name="Text Placeholder 2"/>
          <p:cNvSpPr>
            <a:spLocks noGrp="1"/>
          </p:cNvSpPr>
          <p:nvPr>
            <p:ph type="body" idx="91" hasCustomPrompt="1"/>
          </p:nvPr>
        </p:nvSpPr>
        <p:spPr>
          <a:xfrm>
            <a:off x="6237981" y="4191090"/>
            <a:ext cx="2591447" cy="1752509"/>
          </a:xfrm>
          <a:prstGeom prst="rect">
            <a:avLst/>
          </a:prstGeom>
        </p:spPr>
        <p:txBody>
          <a:bodyPr anchor="t" anchorCtr="0">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9" name="Text Placeholder 2"/>
          <p:cNvSpPr>
            <a:spLocks noGrp="1"/>
          </p:cNvSpPr>
          <p:nvPr>
            <p:ph type="body" idx="92" hasCustomPrompt="1"/>
          </p:nvPr>
        </p:nvSpPr>
        <p:spPr>
          <a:xfrm>
            <a:off x="6237981" y="3537530"/>
            <a:ext cx="2591447" cy="493667"/>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40" name="Text Placeholder 2"/>
          <p:cNvSpPr>
            <a:spLocks noGrp="1"/>
          </p:cNvSpPr>
          <p:nvPr>
            <p:ph type="body" idx="93" hasCustomPrompt="1"/>
          </p:nvPr>
        </p:nvSpPr>
        <p:spPr>
          <a:xfrm>
            <a:off x="9245062" y="4191090"/>
            <a:ext cx="2591447" cy="1752509"/>
          </a:xfrm>
          <a:prstGeom prst="rect">
            <a:avLst/>
          </a:prstGeom>
        </p:spPr>
        <p:txBody>
          <a:bodyPr anchor="t" anchorCtr="0">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1" name="Text Placeholder 2"/>
          <p:cNvSpPr>
            <a:spLocks noGrp="1"/>
          </p:cNvSpPr>
          <p:nvPr>
            <p:ph type="body" idx="94" hasCustomPrompt="1"/>
          </p:nvPr>
        </p:nvSpPr>
        <p:spPr>
          <a:xfrm>
            <a:off x="9245062" y="3537530"/>
            <a:ext cx="2591447" cy="493667"/>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42" name="Oval 41"/>
          <p:cNvSpPr/>
          <p:nvPr userDrawn="1"/>
        </p:nvSpPr>
        <p:spPr>
          <a:xfrm>
            <a:off x="6812210" y="1609899"/>
            <a:ext cx="1741961" cy="1741961"/>
          </a:xfrm>
          <a:prstGeom prst="ellipse">
            <a:avLst/>
          </a:prstGeom>
          <a:solidFill>
            <a:schemeClr val="accent5"/>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baseline="0" dirty="0">
              <a:latin typeface="Trebuchet MS" panose="020B0603020202020204" pitchFamily="34" charset="0"/>
              <a:ea typeface="微软雅黑" panose="020B0503020204020204" pitchFamily="34" charset="-122"/>
            </a:endParaRPr>
          </a:p>
        </p:txBody>
      </p:sp>
      <p:sp>
        <p:nvSpPr>
          <p:cNvPr id="43" name="Picture Placeholder 20"/>
          <p:cNvSpPr>
            <a:spLocks noGrp="1"/>
          </p:cNvSpPr>
          <p:nvPr>
            <p:ph type="pic" sz="quarter" idx="95" hasCustomPrompt="1"/>
          </p:nvPr>
        </p:nvSpPr>
        <p:spPr>
          <a:xfrm>
            <a:off x="7310739" y="2099125"/>
            <a:ext cx="744903" cy="763508"/>
          </a:xfrm>
          <a:prstGeom prst="rect">
            <a:avLst/>
          </a:prstGeom>
        </p:spPr>
        <p:txBody>
          <a:bodyPr>
            <a:noAutofit/>
          </a:bodyPr>
          <a:lstStyle>
            <a:lvl1pPr marL="0" indent="0">
              <a:buNone/>
              <a:defRPr sz="1600" baseline="0">
                <a:solidFill>
                  <a:schemeClr val="bg2"/>
                </a:solidFill>
                <a:latin typeface="Trebuchet MS" panose="020B0603020202020204" pitchFamily="34" charset="0"/>
                <a:ea typeface="微软雅黑" panose="020B0503020204020204" pitchFamily="34" charset="-122"/>
              </a:defRPr>
            </a:lvl1pPr>
          </a:lstStyle>
          <a:p>
            <a:r>
              <a:rPr lang="en-US" dirty="0"/>
              <a:t>Icon</a:t>
            </a:r>
          </a:p>
        </p:txBody>
      </p:sp>
      <p:sp>
        <p:nvSpPr>
          <p:cNvPr id="44" name="Oval 43"/>
          <p:cNvSpPr/>
          <p:nvPr userDrawn="1"/>
        </p:nvSpPr>
        <p:spPr>
          <a:xfrm>
            <a:off x="9855608" y="1609899"/>
            <a:ext cx="1741961" cy="1741961"/>
          </a:xfrm>
          <a:prstGeom prst="ellipse">
            <a:avLst/>
          </a:prstGeom>
          <a:solidFill>
            <a:schemeClr val="accent5"/>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baseline="0" dirty="0">
              <a:latin typeface="Trebuchet MS" panose="020B0603020202020204" pitchFamily="34" charset="0"/>
              <a:ea typeface="微软雅黑" panose="020B0503020204020204" pitchFamily="34" charset="-122"/>
            </a:endParaRPr>
          </a:p>
        </p:txBody>
      </p:sp>
      <p:sp>
        <p:nvSpPr>
          <p:cNvPr id="45" name="Picture Placeholder 20"/>
          <p:cNvSpPr>
            <a:spLocks noGrp="1"/>
          </p:cNvSpPr>
          <p:nvPr>
            <p:ph type="pic" sz="quarter" idx="96" hasCustomPrompt="1"/>
          </p:nvPr>
        </p:nvSpPr>
        <p:spPr>
          <a:xfrm>
            <a:off x="10354137" y="2099125"/>
            <a:ext cx="744903" cy="763508"/>
          </a:xfrm>
          <a:prstGeom prst="rect">
            <a:avLst/>
          </a:prstGeom>
        </p:spPr>
        <p:txBody>
          <a:bodyPr>
            <a:noAutofit/>
          </a:bodyPr>
          <a:lstStyle>
            <a:lvl1pPr marL="0" indent="0">
              <a:buNone/>
              <a:defRPr sz="1600" baseline="0">
                <a:solidFill>
                  <a:schemeClr val="bg2"/>
                </a:solidFill>
                <a:latin typeface="Trebuchet MS" panose="020B0603020202020204" pitchFamily="34" charset="0"/>
                <a:ea typeface="微软雅黑" panose="020B0503020204020204" pitchFamily="34" charset="-122"/>
              </a:defRPr>
            </a:lvl1pPr>
          </a:lstStyle>
          <a:p>
            <a:r>
              <a:rPr lang="en-US" dirty="0"/>
              <a:t>Icon</a:t>
            </a:r>
          </a:p>
        </p:txBody>
      </p:sp>
      <p:cxnSp>
        <p:nvCxnSpPr>
          <p:cNvPr id="46" name="Straight Connector 45"/>
          <p:cNvCxnSpPr/>
          <p:nvPr userDrawn="1"/>
        </p:nvCxnSpPr>
        <p:spPr>
          <a:xfrm>
            <a:off x="341830" y="4123145"/>
            <a:ext cx="2596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3320774" y="4123145"/>
            <a:ext cx="2596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6226020" y="4123145"/>
            <a:ext cx="2596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9235437" y="4123145"/>
            <a:ext cx="2596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285B07A5-A6D5-4168-87A5-7E66E0A80A97}"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34"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35"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Infographic_Circular_4">
    <p:spTree>
      <p:nvGrpSpPr>
        <p:cNvPr id="1" name=""/>
        <p:cNvGrpSpPr/>
        <p:nvPr/>
      </p:nvGrpSpPr>
      <p:grpSpPr>
        <a:xfrm>
          <a:off x="0" y="0"/>
          <a:ext cx="0" cy="0"/>
          <a:chOff x="0" y="0"/>
          <a:chExt cx="0" cy="0"/>
        </a:xfrm>
      </p:grpSpPr>
      <p:sp>
        <p:nvSpPr>
          <p:cNvPr id="4" name="Text Placeholder 2"/>
          <p:cNvSpPr>
            <a:spLocks noGrp="1"/>
          </p:cNvSpPr>
          <p:nvPr>
            <p:ph type="body" idx="38" hasCustomPrompt="1"/>
          </p:nvPr>
        </p:nvSpPr>
        <p:spPr>
          <a:xfrm>
            <a:off x="574345" y="4411376"/>
            <a:ext cx="1831476" cy="1229362"/>
          </a:xfrm>
          <a:prstGeom prst="rect">
            <a:avLst/>
          </a:prstGeom>
        </p:spPr>
        <p:txBody>
          <a:bodyPr anchor="t">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cxnSp>
        <p:nvCxnSpPr>
          <p:cNvPr id="5" name="Straight Arrow Connector 4"/>
          <p:cNvCxnSpPr/>
          <p:nvPr userDrawn="1"/>
        </p:nvCxnSpPr>
        <p:spPr>
          <a:xfrm>
            <a:off x="5909096" y="2640416"/>
            <a:ext cx="332476" cy="0"/>
          </a:xfrm>
          <a:prstGeom prst="straightConnector1">
            <a:avLst/>
          </a:prstGeom>
          <a:ln w="12700" cap="flat" cmpd="sng" algn="ctr">
            <a:solidFill>
              <a:srgbClr val="7E694F"/>
            </a:solidFill>
            <a:prstDash val="dash"/>
            <a:round/>
            <a:headEnd type="none" w="med" len="med"/>
            <a:tailEnd type="stealth" w="med" len="med"/>
          </a:ln>
        </p:spPr>
        <p:style>
          <a:lnRef idx="0">
            <a:scrgbClr r="0" g="0" b="0"/>
          </a:lnRef>
          <a:fillRef idx="0">
            <a:scrgbClr r="0" g="0" b="0"/>
          </a:fillRef>
          <a:effectRef idx="0">
            <a:scrgbClr r="0" g="0" b="0"/>
          </a:effectRef>
          <a:fontRef idx="minor">
            <a:schemeClr val="tx1"/>
          </a:fontRef>
        </p:style>
      </p:cxnSp>
      <p:cxnSp>
        <p:nvCxnSpPr>
          <p:cNvPr id="6" name="Straight Arrow Connector 5"/>
          <p:cNvCxnSpPr/>
          <p:nvPr userDrawn="1"/>
        </p:nvCxnSpPr>
        <p:spPr>
          <a:xfrm>
            <a:off x="8160811" y="2640416"/>
            <a:ext cx="332476" cy="0"/>
          </a:xfrm>
          <a:prstGeom prst="straightConnector1">
            <a:avLst/>
          </a:prstGeom>
          <a:ln w="12700" cap="flat" cmpd="sng" algn="ctr">
            <a:solidFill>
              <a:srgbClr val="7E694F"/>
            </a:solidFill>
            <a:prstDash val="dash"/>
            <a:round/>
            <a:headEnd type="none" w="med" len="med"/>
            <a:tailEnd type="stealth" w="med" len="med"/>
          </a:ln>
        </p:spPr>
        <p:style>
          <a:lnRef idx="0">
            <a:scrgbClr r="0" g="0" b="0"/>
          </a:lnRef>
          <a:fillRef idx="0">
            <a:scrgbClr r="0" g="0" b="0"/>
          </a:fillRef>
          <a:effectRef idx="0">
            <a:scrgbClr r="0" g="0" b="0"/>
          </a:effectRef>
          <a:fontRef idx="minor">
            <a:schemeClr val="tx1"/>
          </a:fontRef>
        </p:style>
      </p:cxnSp>
      <p:sp>
        <p:nvSpPr>
          <p:cNvPr id="14" name="Text Placeholder 2"/>
          <p:cNvSpPr>
            <a:spLocks noGrp="1"/>
          </p:cNvSpPr>
          <p:nvPr>
            <p:ph type="body" idx="39" hasCustomPrompt="1"/>
          </p:nvPr>
        </p:nvSpPr>
        <p:spPr>
          <a:xfrm>
            <a:off x="928329" y="2264235"/>
            <a:ext cx="1138717" cy="493667"/>
          </a:xfrm>
          <a:prstGeom prst="rect">
            <a:avLst/>
          </a:prstGeom>
        </p:spPr>
        <p:txBody>
          <a:bodyPr>
            <a:noAutofit/>
          </a:bodyPr>
          <a:lstStyle>
            <a:lvl1pPr marL="0" indent="0" algn="ctr">
              <a:buNone/>
              <a:defRPr sz="3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2017</a:t>
            </a:r>
          </a:p>
        </p:txBody>
      </p:sp>
      <p:sp>
        <p:nvSpPr>
          <p:cNvPr id="15" name="Text Placeholder 2"/>
          <p:cNvSpPr>
            <a:spLocks noGrp="1"/>
          </p:cNvSpPr>
          <p:nvPr>
            <p:ph type="body" idx="26" hasCustomPrompt="1"/>
          </p:nvPr>
        </p:nvSpPr>
        <p:spPr>
          <a:xfrm>
            <a:off x="574345" y="3829529"/>
            <a:ext cx="1831476" cy="493667"/>
          </a:xfrm>
          <a:prstGeom prst="rect">
            <a:avLst/>
          </a:prstGeom>
        </p:spPr>
        <p:txBody>
          <a:bodyPr anchor="ctr">
            <a:noAutofit/>
          </a:bodyPr>
          <a:lstStyle>
            <a:lvl1pPr marL="0" indent="0" algn="ctr">
              <a:lnSpc>
                <a:spcPct val="100000"/>
              </a:lnSpc>
              <a:buNone/>
              <a:defRPr sz="2000" cap="all" spc="2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sp>
        <p:nvSpPr>
          <p:cNvPr id="16" name="Text Placeholder 2"/>
          <p:cNvSpPr>
            <a:spLocks noGrp="1"/>
          </p:cNvSpPr>
          <p:nvPr>
            <p:ph type="body" idx="49" hasCustomPrompt="1"/>
          </p:nvPr>
        </p:nvSpPr>
        <p:spPr>
          <a:xfrm>
            <a:off x="3186846" y="2264235"/>
            <a:ext cx="1138717" cy="493667"/>
          </a:xfrm>
          <a:prstGeom prst="rect">
            <a:avLst/>
          </a:prstGeom>
        </p:spPr>
        <p:txBody>
          <a:bodyPr>
            <a:noAutofit/>
          </a:bodyPr>
          <a:lstStyle>
            <a:lvl1pPr marL="0" indent="0" algn="ctr">
              <a:buNone/>
              <a:defRPr sz="3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2018</a:t>
            </a:r>
          </a:p>
        </p:txBody>
      </p:sp>
      <p:sp>
        <p:nvSpPr>
          <p:cNvPr id="17" name="Text Placeholder 2"/>
          <p:cNvSpPr>
            <a:spLocks noGrp="1"/>
          </p:cNvSpPr>
          <p:nvPr>
            <p:ph type="body" idx="50" hasCustomPrompt="1"/>
          </p:nvPr>
        </p:nvSpPr>
        <p:spPr>
          <a:xfrm>
            <a:off x="5505976" y="2264235"/>
            <a:ext cx="1138717" cy="493667"/>
          </a:xfrm>
          <a:prstGeom prst="rect">
            <a:avLst/>
          </a:prstGeom>
        </p:spPr>
        <p:txBody>
          <a:bodyPr>
            <a:noAutofit/>
          </a:bodyPr>
          <a:lstStyle>
            <a:lvl1pPr marL="0" indent="0" algn="ctr">
              <a:buNone/>
              <a:defRPr sz="3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2019</a:t>
            </a:r>
          </a:p>
        </p:txBody>
      </p:sp>
      <p:sp>
        <p:nvSpPr>
          <p:cNvPr id="18" name="Text Placeholder 2"/>
          <p:cNvSpPr>
            <a:spLocks noGrp="1"/>
          </p:cNvSpPr>
          <p:nvPr>
            <p:ph type="body" idx="51" hasCustomPrompt="1"/>
          </p:nvPr>
        </p:nvSpPr>
        <p:spPr>
          <a:xfrm>
            <a:off x="7757691" y="2264235"/>
            <a:ext cx="1138717" cy="493667"/>
          </a:xfrm>
          <a:prstGeom prst="rect">
            <a:avLst/>
          </a:prstGeom>
        </p:spPr>
        <p:txBody>
          <a:bodyPr>
            <a:noAutofit/>
          </a:bodyPr>
          <a:lstStyle>
            <a:lvl1pPr marL="0" indent="0" algn="ctr">
              <a:buNone/>
              <a:defRPr sz="3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2020</a:t>
            </a:r>
          </a:p>
        </p:txBody>
      </p:sp>
      <p:sp>
        <p:nvSpPr>
          <p:cNvPr id="19" name="Text Placeholder 2"/>
          <p:cNvSpPr>
            <a:spLocks noGrp="1"/>
          </p:cNvSpPr>
          <p:nvPr>
            <p:ph type="body" idx="52" hasCustomPrompt="1"/>
          </p:nvPr>
        </p:nvSpPr>
        <p:spPr>
          <a:xfrm>
            <a:off x="10011716" y="2264235"/>
            <a:ext cx="1138717" cy="493667"/>
          </a:xfrm>
          <a:prstGeom prst="rect">
            <a:avLst/>
          </a:prstGeom>
        </p:spPr>
        <p:txBody>
          <a:bodyPr>
            <a:noAutofit/>
          </a:bodyPr>
          <a:lstStyle>
            <a:lvl1pPr marL="0" indent="0" algn="ctr">
              <a:buNone/>
              <a:defRPr sz="3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2021</a:t>
            </a:r>
          </a:p>
        </p:txBody>
      </p:sp>
      <p:sp>
        <p:nvSpPr>
          <p:cNvPr id="20" name="Text Placeholder 2"/>
          <p:cNvSpPr>
            <a:spLocks noGrp="1"/>
          </p:cNvSpPr>
          <p:nvPr>
            <p:ph type="body" idx="53" hasCustomPrompt="1"/>
          </p:nvPr>
        </p:nvSpPr>
        <p:spPr>
          <a:xfrm>
            <a:off x="2840466" y="4411376"/>
            <a:ext cx="1831476" cy="1229362"/>
          </a:xfrm>
          <a:prstGeom prst="rect">
            <a:avLst/>
          </a:prstGeom>
        </p:spPr>
        <p:txBody>
          <a:bodyPr anchor="t">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1" name="Text Placeholder 2"/>
          <p:cNvSpPr>
            <a:spLocks noGrp="1"/>
          </p:cNvSpPr>
          <p:nvPr>
            <p:ph type="body" idx="54" hasCustomPrompt="1"/>
          </p:nvPr>
        </p:nvSpPr>
        <p:spPr>
          <a:xfrm>
            <a:off x="2840466" y="3829529"/>
            <a:ext cx="1831476" cy="493667"/>
          </a:xfrm>
          <a:prstGeom prst="rect">
            <a:avLst/>
          </a:prstGeom>
        </p:spPr>
        <p:txBody>
          <a:bodyPr anchor="ctr">
            <a:noAutofit/>
          </a:bodyPr>
          <a:lstStyle>
            <a:lvl1pPr marL="0" indent="0" algn="ctr">
              <a:lnSpc>
                <a:spcPct val="100000"/>
              </a:lnSpc>
              <a:buNone/>
              <a:defRPr sz="2000" cap="all" spc="2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sp>
        <p:nvSpPr>
          <p:cNvPr id="22" name="Text Placeholder 2"/>
          <p:cNvSpPr>
            <a:spLocks noGrp="1"/>
          </p:cNvSpPr>
          <p:nvPr>
            <p:ph type="body" idx="55" hasCustomPrompt="1"/>
          </p:nvPr>
        </p:nvSpPr>
        <p:spPr>
          <a:xfrm>
            <a:off x="5159596" y="4411376"/>
            <a:ext cx="1831476" cy="1229362"/>
          </a:xfrm>
          <a:prstGeom prst="rect">
            <a:avLst/>
          </a:prstGeom>
        </p:spPr>
        <p:txBody>
          <a:bodyPr anchor="t">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3" name="Text Placeholder 2"/>
          <p:cNvSpPr>
            <a:spLocks noGrp="1"/>
          </p:cNvSpPr>
          <p:nvPr>
            <p:ph type="body" idx="56" hasCustomPrompt="1"/>
          </p:nvPr>
        </p:nvSpPr>
        <p:spPr>
          <a:xfrm>
            <a:off x="5159596" y="3829529"/>
            <a:ext cx="1831476" cy="493667"/>
          </a:xfrm>
          <a:prstGeom prst="rect">
            <a:avLst/>
          </a:prstGeom>
        </p:spPr>
        <p:txBody>
          <a:bodyPr anchor="ctr">
            <a:noAutofit/>
          </a:bodyPr>
          <a:lstStyle>
            <a:lvl1pPr marL="0" indent="0" algn="ctr">
              <a:lnSpc>
                <a:spcPct val="100000"/>
              </a:lnSpc>
              <a:buNone/>
              <a:defRPr sz="2000" cap="all" spc="2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sp>
        <p:nvSpPr>
          <p:cNvPr id="24" name="Text Placeholder 2"/>
          <p:cNvSpPr>
            <a:spLocks noGrp="1"/>
          </p:cNvSpPr>
          <p:nvPr>
            <p:ph type="body" idx="57" hasCustomPrompt="1"/>
          </p:nvPr>
        </p:nvSpPr>
        <p:spPr>
          <a:xfrm>
            <a:off x="7411311" y="4411376"/>
            <a:ext cx="1831476" cy="1229362"/>
          </a:xfrm>
          <a:prstGeom prst="rect">
            <a:avLst/>
          </a:prstGeom>
        </p:spPr>
        <p:txBody>
          <a:bodyPr anchor="t">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5" name="Text Placeholder 2"/>
          <p:cNvSpPr>
            <a:spLocks noGrp="1"/>
          </p:cNvSpPr>
          <p:nvPr>
            <p:ph type="body" idx="58" hasCustomPrompt="1"/>
          </p:nvPr>
        </p:nvSpPr>
        <p:spPr>
          <a:xfrm>
            <a:off x="7411311" y="3829529"/>
            <a:ext cx="1831476" cy="493667"/>
          </a:xfrm>
          <a:prstGeom prst="rect">
            <a:avLst/>
          </a:prstGeom>
        </p:spPr>
        <p:txBody>
          <a:bodyPr anchor="ctr">
            <a:noAutofit/>
          </a:bodyPr>
          <a:lstStyle>
            <a:lvl1pPr marL="0" indent="0" algn="ctr">
              <a:lnSpc>
                <a:spcPct val="100000"/>
              </a:lnSpc>
              <a:buNone/>
              <a:defRPr sz="2000" cap="all" spc="2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sp>
        <p:nvSpPr>
          <p:cNvPr id="26" name="Text Placeholder 2"/>
          <p:cNvSpPr>
            <a:spLocks noGrp="1"/>
          </p:cNvSpPr>
          <p:nvPr>
            <p:ph type="body" idx="59" hasCustomPrompt="1"/>
          </p:nvPr>
        </p:nvSpPr>
        <p:spPr>
          <a:xfrm>
            <a:off x="9665336" y="4411376"/>
            <a:ext cx="1831476" cy="1229362"/>
          </a:xfrm>
          <a:prstGeom prst="rect">
            <a:avLst/>
          </a:prstGeom>
        </p:spPr>
        <p:txBody>
          <a:bodyPr anchor="t">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7" name="Text Placeholder 2"/>
          <p:cNvSpPr>
            <a:spLocks noGrp="1"/>
          </p:cNvSpPr>
          <p:nvPr>
            <p:ph type="body" idx="60" hasCustomPrompt="1"/>
          </p:nvPr>
        </p:nvSpPr>
        <p:spPr>
          <a:xfrm>
            <a:off x="9665336" y="3829529"/>
            <a:ext cx="1831476" cy="493667"/>
          </a:xfrm>
          <a:prstGeom prst="rect">
            <a:avLst/>
          </a:prstGeom>
        </p:spPr>
        <p:txBody>
          <a:bodyPr anchor="ctr">
            <a:noAutofit/>
          </a:bodyPr>
          <a:lstStyle>
            <a:lvl1pPr marL="0" indent="0" algn="ctr">
              <a:lnSpc>
                <a:spcPct val="100000"/>
              </a:lnSpc>
              <a:buNone/>
              <a:defRPr sz="2000" cap="all" spc="2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cxnSp>
        <p:nvCxnSpPr>
          <p:cNvPr id="28" name="Straight Arrow Connector 27"/>
          <p:cNvCxnSpPr/>
          <p:nvPr userDrawn="1"/>
        </p:nvCxnSpPr>
        <p:spPr>
          <a:xfrm>
            <a:off x="1505642" y="3518640"/>
            <a:ext cx="0" cy="237353"/>
          </a:xfrm>
          <a:prstGeom prst="straightConnector1">
            <a:avLst/>
          </a:prstGeom>
          <a:ln w="1905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cxnSp>
        <p:nvCxnSpPr>
          <p:cNvPr id="29" name="Straight Arrow Connector 28"/>
          <p:cNvCxnSpPr/>
          <p:nvPr userDrawn="1"/>
        </p:nvCxnSpPr>
        <p:spPr>
          <a:xfrm>
            <a:off x="3756204" y="3518640"/>
            <a:ext cx="0" cy="237353"/>
          </a:xfrm>
          <a:prstGeom prst="straightConnector1">
            <a:avLst/>
          </a:prstGeom>
          <a:ln w="1905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cxnSp>
        <p:nvCxnSpPr>
          <p:cNvPr id="30" name="Straight Arrow Connector 29"/>
          <p:cNvCxnSpPr/>
          <p:nvPr userDrawn="1"/>
        </p:nvCxnSpPr>
        <p:spPr>
          <a:xfrm>
            <a:off x="6075334" y="3518640"/>
            <a:ext cx="0" cy="237353"/>
          </a:xfrm>
          <a:prstGeom prst="straightConnector1">
            <a:avLst/>
          </a:prstGeom>
          <a:ln w="1905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cxnSp>
        <p:nvCxnSpPr>
          <p:cNvPr id="31" name="Straight Arrow Connector 30"/>
          <p:cNvCxnSpPr/>
          <p:nvPr userDrawn="1"/>
        </p:nvCxnSpPr>
        <p:spPr>
          <a:xfrm>
            <a:off x="8327049" y="3518640"/>
            <a:ext cx="0" cy="237353"/>
          </a:xfrm>
          <a:prstGeom prst="straightConnector1">
            <a:avLst/>
          </a:prstGeom>
          <a:ln w="1905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cxnSp>
        <p:nvCxnSpPr>
          <p:cNvPr id="32" name="Straight Arrow Connector 31"/>
          <p:cNvCxnSpPr/>
          <p:nvPr userDrawn="1"/>
        </p:nvCxnSpPr>
        <p:spPr>
          <a:xfrm>
            <a:off x="10581074" y="3518640"/>
            <a:ext cx="0" cy="237353"/>
          </a:xfrm>
          <a:prstGeom prst="straightConnector1">
            <a:avLst/>
          </a:prstGeom>
          <a:ln w="1905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sp>
        <p:nvSpPr>
          <p:cNvPr id="36" name="Oval 35"/>
          <p:cNvSpPr/>
          <p:nvPr userDrawn="1"/>
        </p:nvSpPr>
        <p:spPr>
          <a:xfrm>
            <a:off x="619103" y="1640087"/>
            <a:ext cx="1741961" cy="17419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37" name="Oval 36"/>
          <p:cNvSpPr/>
          <p:nvPr userDrawn="1"/>
        </p:nvSpPr>
        <p:spPr>
          <a:xfrm>
            <a:off x="2885224" y="1655617"/>
            <a:ext cx="1741961" cy="17419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38" name="Oval 37"/>
          <p:cNvSpPr/>
          <p:nvPr userDrawn="1"/>
        </p:nvSpPr>
        <p:spPr>
          <a:xfrm>
            <a:off x="5204354" y="1655617"/>
            <a:ext cx="1741961" cy="17419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39" name="Oval 38"/>
          <p:cNvSpPr/>
          <p:nvPr userDrawn="1"/>
        </p:nvSpPr>
        <p:spPr>
          <a:xfrm>
            <a:off x="7456069" y="1655617"/>
            <a:ext cx="1741961" cy="17419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40" name="Oval 39"/>
          <p:cNvSpPr/>
          <p:nvPr userDrawn="1"/>
        </p:nvSpPr>
        <p:spPr>
          <a:xfrm>
            <a:off x="9710094" y="1655617"/>
            <a:ext cx="1741961" cy="17419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cxnSp>
        <p:nvCxnSpPr>
          <p:cNvPr id="43" name="Straight Connector 42"/>
          <p:cNvCxnSpPr/>
          <p:nvPr userDrawn="1"/>
        </p:nvCxnSpPr>
        <p:spPr>
          <a:xfrm>
            <a:off x="570118" y="4323196"/>
            <a:ext cx="1835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2832470" y="4323196"/>
            <a:ext cx="1835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5150001" y="4323196"/>
            <a:ext cx="1835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7412353" y="4323196"/>
            <a:ext cx="1835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9658940" y="4323196"/>
            <a:ext cx="1835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8" name="日期占位符 7"/>
          <p:cNvSpPr>
            <a:spLocks noGrp="1"/>
          </p:cNvSpPr>
          <p:nvPr>
            <p:ph type="dt" sz="half" idx="102"/>
          </p:nvPr>
        </p:nvSpPr>
        <p:spPr/>
        <p:txBody>
          <a:bodyPr/>
          <a:lstStyle/>
          <a:p>
            <a:fld id="{50B017EF-8AFA-42BF-88CD-316E95873907}" type="datetime1">
              <a:rPr lang="zh-CN" altLang="en-US" smtClean="0"/>
              <a:t>2024/3/11</a:t>
            </a:fld>
            <a:endParaRPr lang="zh-CN" altLang="en-US"/>
          </a:p>
        </p:txBody>
      </p:sp>
      <p:sp>
        <p:nvSpPr>
          <p:cNvPr id="9" name="页脚占位符 8"/>
          <p:cNvSpPr>
            <a:spLocks noGrp="1"/>
          </p:cNvSpPr>
          <p:nvPr>
            <p:ph type="ftr" sz="quarter" idx="103"/>
          </p:nvPr>
        </p:nvSpPr>
        <p:spPr/>
        <p:txBody>
          <a:bodyPr/>
          <a:lstStyle/>
          <a:p>
            <a:r>
              <a:rPr lang="en-US"/>
              <a:t>kwm.com</a:t>
            </a:r>
            <a:endParaRPr lang="en-US" dirty="0"/>
          </a:p>
        </p:txBody>
      </p:sp>
      <p:sp>
        <p:nvSpPr>
          <p:cNvPr id="10" name="灯片编号占位符 9"/>
          <p:cNvSpPr>
            <a:spLocks noGrp="1"/>
          </p:cNvSpPr>
          <p:nvPr>
            <p:ph type="sldNum" sz="quarter" idx="104"/>
          </p:nvPr>
        </p:nvSpPr>
        <p:spPr/>
        <p:txBody>
          <a:bodyPr/>
          <a:lstStyle/>
          <a:p>
            <a:fld id="{4A2DC1BA-163F-3043-A1E4-C549CF365773}" type="slidenum">
              <a:rPr lang="en-US" smtClean="0"/>
              <a:t>‹#›</a:t>
            </a:fld>
            <a:endParaRPr lang="en-US" dirty="0"/>
          </a:p>
        </p:txBody>
      </p:sp>
      <p:sp>
        <p:nvSpPr>
          <p:cNvPr id="41"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49"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Infographic_Circular_5">
    <p:spTree>
      <p:nvGrpSpPr>
        <p:cNvPr id="1" name=""/>
        <p:cNvGrpSpPr/>
        <p:nvPr/>
      </p:nvGrpSpPr>
      <p:grpSpPr>
        <a:xfrm>
          <a:off x="0" y="0"/>
          <a:ext cx="0" cy="0"/>
          <a:chOff x="0" y="0"/>
          <a:chExt cx="0" cy="0"/>
        </a:xfrm>
      </p:grpSpPr>
      <p:sp>
        <p:nvSpPr>
          <p:cNvPr id="42" name="Picture Placeholder 20"/>
          <p:cNvSpPr>
            <a:spLocks noGrp="1"/>
          </p:cNvSpPr>
          <p:nvPr>
            <p:ph type="pic" sz="quarter" idx="34" hasCustomPrompt="1"/>
          </p:nvPr>
        </p:nvSpPr>
        <p:spPr>
          <a:xfrm>
            <a:off x="1063397" y="2111356"/>
            <a:ext cx="898455" cy="898455"/>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sp>
        <p:nvSpPr>
          <p:cNvPr id="43" name="Picture Placeholder 20"/>
          <p:cNvSpPr>
            <a:spLocks noGrp="1"/>
          </p:cNvSpPr>
          <p:nvPr>
            <p:ph type="pic" sz="quarter" idx="61" hasCustomPrompt="1"/>
          </p:nvPr>
        </p:nvSpPr>
        <p:spPr>
          <a:xfrm>
            <a:off x="3325771" y="2127618"/>
            <a:ext cx="898455" cy="898455"/>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sp>
        <p:nvSpPr>
          <p:cNvPr id="44" name="Picture Placeholder 20"/>
          <p:cNvSpPr>
            <a:spLocks noGrp="1"/>
          </p:cNvSpPr>
          <p:nvPr>
            <p:ph type="pic" sz="quarter" idx="62" hasCustomPrompt="1"/>
          </p:nvPr>
        </p:nvSpPr>
        <p:spPr>
          <a:xfrm>
            <a:off x="5606635" y="2111356"/>
            <a:ext cx="898455" cy="898455"/>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sp>
        <p:nvSpPr>
          <p:cNvPr id="46" name="Picture Placeholder 20"/>
          <p:cNvSpPr>
            <a:spLocks noGrp="1"/>
          </p:cNvSpPr>
          <p:nvPr>
            <p:ph type="pic" sz="quarter" idx="64" hasCustomPrompt="1"/>
          </p:nvPr>
        </p:nvSpPr>
        <p:spPr>
          <a:xfrm>
            <a:off x="10131846" y="2119239"/>
            <a:ext cx="898455" cy="898455"/>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sp>
        <p:nvSpPr>
          <p:cNvPr id="60" name="Picture Placeholder 20"/>
          <p:cNvSpPr>
            <a:spLocks noGrp="1"/>
          </p:cNvSpPr>
          <p:nvPr>
            <p:ph type="pic" sz="quarter" idx="63" hasCustomPrompt="1"/>
          </p:nvPr>
        </p:nvSpPr>
        <p:spPr>
          <a:xfrm>
            <a:off x="7877223" y="2111356"/>
            <a:ext cx="898455" cy="898455"/>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sp>
        <p:nvSpPr>
          <p:cNvPr id="27" name="Text Placeholder 2"/>
          <p:cNvSpPr>
            <a:spLocks noGrp="1"/>
          </p:cNvSpPr>
          <p:nvPr>
            <p:ph type="body" idx="38" hasCustomPrompt="1"/>
          </p:nvPr>
        </p:nvSpPr>
        <p:spPr>
          <a:xfrm>
            <a:off x="574345" y="4599259"/>
            <a:ext cx="1831476" cy="1229362"/>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0" name="Text Placeholder 2"/>
          <p:cNvSpPr>
            <a:spLocks noGrp="1"/>
          </p:cNvSpPr>
          <p:nvPr>
            <p:ph type="body" idx="26" hasCustomPrompt="1"/>
          </p:nvPr>
        </p:nvSpPr>
        <p:spPr>
          <a:xfrm>
            <a:off x="574345" y="4017412"/>
            <a:ext cx="1831476" cy="493667"/>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1" name="Text Placeholder 2"/>
          <p:cNvSpPr>
            <a:spLocks noGrp="1"/>
          </p:cNvSpPr>
          <p:nvPr>
            <p:ph type="body" idx="53" hasCustomPrompt="1"/>
          </p:nvPr>
        </p:nvSpPr>
        <p:spPr>
          <a:xfrm>
            <a:off x="2840466" y="4599259"/>
            <a:ext cx="1831476" cy="1229362"/>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2" name="Text Placeholder 2"/>
          <p:cNvSpPr>
            <a:spLocks noGrp="1"/>
          </p:cNvSpPr>
          <p:nvPr>
            <p:ph type="body" idx="54" hasCustomPrompt="1"/>
          </p:nvPr>
        </p:nvSpPr>
        <p:spPr>
          <a:xfrm>
            <a:off x="2840466" y="4017412"/>
            <a:ext cx="1831476" cy="493667"/>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3" name="Text Placeholder 2"/>
          <p:cNvSpPr>
            <a:spLocks noGrp="1"/>
          </p:cNvSpPr>
          <p:nvPr>
            <p:ph type="body" idx="55" hasCustomPrompt="1"/>
          </p:nvPr>
        </p:nvSpPr>
        <p:spPr>
          <a:xfrm>
            <a:off x="5159596" y="4599259"/>
            <a:ext cx="1831476" cy="1229362"/>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4" name="Text Placeholder 2"/>
          <p:cNvSpPr>
            <a:spLocks noGrp="1"/>
          </p:cNvSpPr>
          <p:nvPr>
            <p:ph type="body" idx="56" hasCustomPrompt="1"/>
          </p:nvPr>
        </p:nvSpPr>
        <p:spPr>
          <a:xfrm>
            <a:off x="5159596" y="4017412"/>
            <a:ext cx="1831476" cy="493667"/>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5" name="Text Placeholder 2"/>
          <p:cNvSpPr>
            <a:spLocks noGrp="1"/>
          </p:cNvSpPr>
          <p:nvPr>
            <p:ph type="body" idx="57" hasCustomPrompt="1"/>
          </p:nvPr>
        </p:nvSpPr>
        <p:spPr>
          <a:xfrm>
            <a:off x="7465475" y="4599259"/>
            <a:ext cx="1831476" cy="1229362"/>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6" name="Text Placeholder 2"/>
          <p:cNvSpPr>
            <a:spLocks noGrp="1"/>
          </p:cNvSpPr>
          <p:nvPr>
            <p:ph type="body" idx="58" hasCustomPrompt="1"/>
          </p:nvPr>
        </p:nvSpPr>
        <p:spPr>
          <a:xfrm>
            <a:off x="7465475" y="4017412"/>
            <a:ext cx="1831476" cy="493667"/>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7" name="Text Placeholder 2"/>
          <p:cNvSpPr>
            <a:spLocks noGrp="1"/>
          </p:cNvSpPr>
          <p:nvPr>
            <p:ph type="body" idx="59" hasCustomPrompt="1"/>
          </p:nvPr>
        </p:nvSpPr>
        <p:spPr>
          <a:xfrm>
            <a:off x="9665336" y="4599259"/>
            <a:ext cx="1831476" cy="1229362"/>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8" name="Text Placeholder 2"/>
          <p:cNvSpPr>
            <a:spLocks noGrp="1"/>
          </p:cNvSpPr>
          <p:nvPr>
            <p:ph type="body" idx="60" hasCustomPrompt="1"/>
          </p:nvPr>
        </p:nvSpPr>
        <p:spPr>
          <a:xfrm>
            <a:off x="9665336" y="4017412"/>
            <a:ext cx="1831476" cy="493667"/>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9" name="Text Placeholder 4"/>
          <p:cNvSpPr>
            <a:spLocks noGrp="1"/>
          </p:cNvSpPr>
          <p:nvPr>
            <p:ph type="body" sz="quarter" idx="44" hasCustomPrompt="1"/>
          </p:nvPr>
        </p:nvSpPr>
        <p:spPr>
          <a:xfrm>
            <a:off x="574345" y="3919671"/>
            <a:ext cx="10940536" cy="64685"/>
          </a:xfrm>
          <a:prstGeom prst="rect">
            <a:avLst/>
          </a:prstGeom>
          <a:solidFill>
            <a:srgbClr val="7E694F"/>
          </a:solidFill>
        </p:spPr>
        <p:txBody>
          <a:bodyPr anchor="ctr">
            <a:noAutofit/>
          </a:bodyPr>
          <a:lstStyle>
            <a:lvl1pPr algn="l">
              <a:defRPr sz="1000" cap="all" spc="200" baseline="0">
                <a:solidFill>
                  <a:srgbClr val="FBFFFF"/>
                </a:solidFill>
                <a:latin typeface="Trebuchet MS" panose="020B0603020202020204" pitchFamily="34" charset="0"/>
                <a:ea typeface="微软雅黑" panose="020B0503020204020204" pitchFamily="34" charset="-122"/>
              </a:defRPr>
            </a:lvl1pPr>
          </a:lstStyle>
          <a:p>
            <a:pPr lvl="0"/>
            <a:r>
              <a:rPr lang="en-US" dirty="0"/>
              <a:t> </a:t>
            </a:r>
          </a:p>
        </p:txBody>
      </p:sp>
      <p:sp>
        <p:nvSpPr>
          <p:cNvPr id="40" name="Rectangle 39"/>
          <p:cNvSpPr/>
          <p:nvPr userDrawn="1"/>
        </p:nvSpPr>
        <p:spPr>
          <a:xfrm rot="2700000">
            <a:off x="1485669" y="3772917"/>
            <a:ext cx="72351" cy="7235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baseline="0">
              <a:latin typeface="Trebuchet MS" panose="020B0603020202020204" pitchFamily="34" charset="0"/>
              <a:ea typeface="微软雅黑" panose="020B0503020204020204" pitchFamily="34" charset="-122"/>
            </a:endParaRPr>
          </a:p>
        </p:txBody>
      </p:sp>
      <p:sp>
        <p:nvSpPr>
          <p:cNvPr id="41" name="Rectangle 40"/>
          <p:cNvSpPr/>
          <p:nvPr userDrawn="1"/>
        </p:nvSpPr>
        <p:spPr>
          <a:xfrm rot="2700000">
            <a:off x="3738824" y="3772918"/>
            <a:ext cx="72351" cy="7235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baseline="0">
              <a:latin typeface="Trebuchet MS" panose="020B0603020202020204" pitchFamily="34" charset="0"/>
              <a:ea typeface="微软雅黑" panose="020B0503020204020204" pitchFamily="34" charset="-122"/>
            </a:endParaRPr>
          </a:p>
        </p:txBody>
      </p:sp>
      <p:sp>
        <p:nvSpPr>
          <p:cNvPr id="47" name="Rectangle 46"/>
          <p:cNvSpPr/>
          <p:nvPr userDrawn="1"/>
        </p:nvSpPr>
        <p:spPr>
          <a:xfrm rot="2700000">
            <a:off x="6039897" y="3772919"/>
            <a:ext cx="72351" cy="7235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baseline="0">
              <a:latin typeface="Trebuchet MS" panose="020B0603020202020204" pitchFamily="34" charset="0"/>
              <a:ea typeface="微软雅黑" panose="020B0503020204020204" pitchFamily="34" charset="-122"/>
            </a:endParaRPr>
          </a:p>
        </p:txBody>
      </p:sp>
      <p:sp>
        <p:nvSpPr>
          <p:cNvPr id="48" name="Rectangle 47"/>
          <p:cNvSpPr/>
          <p:nvPr userDrawn="1"/>
        </p:nvSpPr>
        <p:spPr>
          <a:xfrm rot="2700000">
            <a:off x="8300776" y="3772919"/>
            <a:ext cx="72351" cy="7235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baseline="0">
              <a:latin typeface="Trebuchet MS" panose="020B0603020202020204" pitchFamily="34" charset="0"/>
              <a:ea typeface="微软雅黑" panose="020B0503020204020204" pitchFamily="34" charset="-122"/>
            </a:endParaRPr>
          </a:p>
        </p:txBody>
      </p:sp>
      <p:sp>
        <p:nvSpPr>
          <p:cNvPr id="49" name="Rectangle 48"/>
          <p:cNvSpPr/>
          <p:nvPr userDrawn="1"/>
        </p:nvSpPr>
        <p:spPr>
          <a:xfrm rot="2700000">
            <a:off x="10621945" y="3772920"/>
            <a:ext cx="72351" cy="7235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baseline="0">
              <a:latin typeface="Trebuchet MS" panose="020B0603020202020204" pitchFamily="34" charset="0"/>
              <a:ea typeface="微软雅黑" panose="020B0503020204020204" pitchFamily="34" charset="-122"/>
            </a:endParaRPr>
          </a:p>
        </p:txBody>
      </p:sp>
      <p:sp>
        <p:nvSpPr>
          <p:cNvPr id="50" name="Oval 49"/>
          <p:cNvSpPr/>
          <p:nvPr userDrawn="1"/>
        </p:nvSpPr>
        <p:spPr>
          <a:xfrm>
            <a:off x="619103" y="1687039"/>
            <a:ext cx="1741961" cy="17419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51" name="Oval 50"/>
          <p:cNvSpPr/>
          <p:nvPr userDrawn="1"/>
        </p:nvSpPr>
        <p:spPr>
          <a:xfrm>
            <a:off x="2885224" y="1702569"/>
            <a:ext cx="1741961" cy="17419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52" name="Oval 51"/>
          <p:cNvSpPr/>
          <p:nvPr userDrawn="1"/>
        </p:nvSpPr>
        <p:spPr>
          <a:xfrm>
            <a:off x="5204354" y="1702569"/>
            <a:ext cx="1741961" cy="17419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53" name="Oval 52"/>
          <p:cNvSpPr/>
          <p:nvPr userDrawn="1"/>
        </p:nvSpPr>
        <p:spPr>
          <a:xfrm>
            <a:off x="7456069" y="1702569"/>
            <a:ext cx="1741961" cy="17419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54" name="Oval 53"/>
          <p:cNvSpPr/>
          <p:nvPr userDrawn="1"/>
        </p:nvSpPr>
        <p:spPr>
          <a:xfrm>
            <a:off x="9710094" y="1702569"/>
            <a:ext cx="1741961" cy="17419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cxnSp>
        <p:nvCxnSpPr>
          <p:cNvPr id="57" name="Straight Connector 56"/>
          <p:cNvCxnSpPr/>
          <p:nvPr userDrawn="1"/>
        </p:nvCxnSpPr>
        <p:spPr>
          <a:xfrm>
            <a:off x="570118" y="4511079"/>
            <a:ext cx="1835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2819833" y="4511079"/>
            <a:ext cx="1835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5142119" y="4511079"/>
            <a:ext cx="1835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7435376" y="4511079"/>
            <a:ext cx="1835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9627033" y="4511079"/>
            <a:ext cx="1835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BA72A49E-C319-4560-92F9-8C92D0CCCBA7}"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45"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56"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Infographic_Circular_11">
    <p:spTree>
      <p:nvGrpSpPr>
        <p:cNvPr id="1" name=""/>
        <p:cNvGrpSpPr/>
        <p:nvPr/>
      </p:nvGrpSpPr>
      <p:grpSpPr>
        <a:xfrm>
          <a:off x="0" y="0"/>
          <a:ext cx="0" cy="0"/>
          <a:chOff x="0" y="0"/>
          <a:chExt cx="0" cy="0"/>
        </a:xfrm>
      </p:grpSpPr>
      <p:sp>
        <p:nvSpPr>
          <p:cNvPr id="32" name="Google Shape;5958;p65"/>
          <p:cNvSpPr/>
          <p:nvPr userDrawn="1"/>
        </p:nvSpPr>
        <p:spPr>
          <a:xfrm rot="10800000">
            <a:off x="8344088" y="2727569"/>
            <a:ext cx="2381366" cy="1191474"/>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noFill/>
          <a:ln w="38100" cap="rnd" cmpd="sng">
            <a:solidFill>
              <a:schemeClr val="accent2"/>
            </a:solidFill>
            <a:prstDash val="solid"/>
            <a:miter lim="33357"/>
            <a:headEnd type="arrow" w="sm" len="sm"/>
            <a:tailEnd type="none" w="lg" len="sm"/>
          </a:ln>
        </p:spPr>
        <p:txBody>
          <a:bodyPr spcFirstLastPara="1" wrap="square" lIns="106901" tIns="106901" rIns="106901" bIns="106901" anchor="ctr" anchorCtr="0">
            <a:noAutofit/>
          </a:bodyPr>
          <a:lstStyle/>
          <a:p>
            <a:endParaRPr sz="2690" baseline="0">
              <a:latin typeface="Trebuchet MS" panose="020B0603020202020204" pitchFamily="34" charset="0"/>
              <a:ea typeface="微软雅黑" panose="020B0503020204020204" pitchFamily="34" charset="-122"/>
            </a:endParaRPr>
          </a:p>
        </p:txBody>
      </p:sp>
      <p:sp>
        <p:nvSpPr>
          <p:cNvPr id="38" name="Google Shape;5959;p65"/>
          <p:cNvSpPr/>
          <p:nvPr userDrawn="1"/>
        </p:nvSpPr>
        <p:spPr>
          <a:xfrm rot="10800000">
            <a:off x="5962768" y="1537804"/>
            <a:ext cx="2381366" cy="1189690"/>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noFill/>
          <a:ln w="38100" cap="rnd" cmpd="sng">
            <a:solidFill>
              <a:schemeClr val="accent2"/>
            </a:solidFill>
            <a:prstDash val="solid"/>
            <a:miter lim="33357"/>
            <a:headEnd type="none" w="med" len="lg"/>
            <a:tailEnd type="arrow" w="med" len="med"/>
          </a:ln>
        </p:spPr>
        <p:txBody>
          <a:bodyPr spcFirstLastPara="1" wrap="square" lIns="106901" tIns="106901" rIns="106901" bIns="106901" anchor="ctr" anchorCtr="0">
            <a:noAutofit/>
          </a:bodyPr>
          <a:lstStyle/>
          <a:p>
            <a:endParaRPr sz="2690" baseline="0">
              <a:latin typeface="Trebuchet MS" panose="020B0603020202020204" pitchFamily="34" charset="0"/>
              <a:ea typeface="微软雅黑" panose="020B0503020204020204" pitchFamily="34" charset="-122"/>
            </a:endParaRPr>
          </a:p>
        </p:txBody>
      </p:sp>
      <p:sp>
        <p:nvSpPr>
          <p:cNvPr id="40" name="Google Shape;5960;p65"/>
          <p:cNvSpPr/>
          <p:nvPr userDrawn="1"/>
        </p:nvSpPr>
        <p:spPr>
          <a:xfrm rot="10800000">
            <a:off x="3581505" y="2727569"/>
            <a:ext cx="2381311" cy="1191474"/>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noFill/>
          <a:ln w="38100" cap="rnd" cmpd="sng">
            <a:solidFill>
              <a:schemeClr val="accent2"/>
            </a:solidFill>
            <a:prstDash val="solid"/>
            <a:miter lim="33357"/>
            <a:headEnd type="stealth" w="med" len="lg"/>
            <a:tailEnd type="none" w="sm" len="sm"/>
          </a:ln>
        </p:spPr>
        <p:txBody>
          <a:bodyPr spcFirstLastPara="1" wrap="square" lIns="106901" tIns="106901" rIns="106901" bIns="106901" anchor="ctr" anchorCtr="0">
            <a:noAutofit/>
          </a:bodyPr>
          <a:lstStyle/>
          <a:p>
            <a:endParaRPr sz="2690" baseline="0">
              <a:latin typeface="Trebuchet MS" panose="020B0603020202020204" pitchFamily="34" charset="0"/>
              <a:ea typeface="微软雅黑" panose="020B0503020204020204" pitchFamily="34" charset="-122"/>
            </a:endParaRPr>
          </a:p>
        </p:txBody>
      </p:sp>
      <p:sp>
        <p:nvSpPr>
          <p:cNvPr id="41" name="Google Shape;5961;p65"/>
          <p:cNvSpPr/>
          <p:nvPr userDrawn="1"/>
        </p:nvSpPr>
        <p:spPr>
          <a:xfrm rot="10800000">
            <a:off x="1200187" y="1537804"/>
            <a:ext cx="2381366" cy="1189690"/>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noFill/>
          <a:ln w="38100" cap="rnd" cmpd="sng">
            <a:solidFill>
              <a:schemeClr val="accent2"/>
            </a:solidFill>
            <a:prstDash val="solid"/>
            <a:miter lim="33357"/>
            <a:headEnd type="none" w="med" len="lg"/>
            <a:tailEnd type="arrow" w="sm" len="med"/>
          </a:ln>
        </p:spPr>
        <p:txBody>
          <a:bodyPr spcFirstLastPara="1" wrap="square" lIns="106901" tIns="106901" rIns="106901" bIns="106901" anchor="ctr" anchorCtr="0">
            <a:noAutofit/>
          </a:bodyPr>
          <a:lstStyle/>
          <a:p>
            <a:endParaRPr sz="2690" baseline="0" dirty="0">
              <a:latin typeface="Trebuchet MS" panose="020B0603020202020204" pitchFamily="34" charset="0"/>
              <a:ea typeface="微软雅黑" panose="020B0503020204020204" pitchFamily="34" charset="-122"/>
            </a:endParaRPr>
          </a:p>
        </p:txBody>
      </p:sp>
      <p:sp>
        <p:nvSpPr>
          <p:cNvPr id="39" name="Oval 38"/>
          <p:cNvSpPr/>
          <p:nvPr userDrawn="1"/>
        </p:nvSpPr>
        <p:spPr>
          <a:xfrm>
            <a:off x="8692226" y="1881550"/>
            <a:ext cx="1741961" cy="1741961"/>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37" name="Oval 36"/>
          <p:cNvSpPr/>
          <p:nvPr userDrawn="1"/>
        </p:nvSpPr>
        <p:spPr>
          <a:xfrm>
            <a:off x="6273490" y="1881550"/>
            <a:ext cx="1741961" cy="1741961"/>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35" name="Oval 34"/>
          <p:cNvSpPr/>
          <p:nvPr userDrawn="1"/>
        </p:nvSpPr>
        <p:spPr>
          <a:xfrm>
            <a:off x="1480229" y="1881550"/>
            <a:ext cx="1741961" cy="1741961"/>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36" name="Oval 35"/>
          <p:cNvSpPr/>
          <p:nvPr userDrawn="1"/>
        </p:nvSpPr>
        <p:spPr>
          <a:xfrm>
            <a:off x="3943245" y="1881550"/>
            <a:ext cx="1741961" cy="1741961"/>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4" name="Text Placeholder 2"/>
          <p:cNvSpPr>
            <a:spLocks noGrp="1"/>
          </p:cNvSpPr>
          <p:nvPr>
            <p:ph type="body" idx="38" hasCustomPrompt="1"/>
          </p:nvPr>
        </p:nvSpPr>
        <p:spPr>
          <a:xfrm>
            <a:off x="1247928" y="4641971"/>
            <a:ext cx="2184245" cy="1229362"/>
          </a:xfrm>
          <a:prstGeom prst="rect">
            <a:avLst/>
          </a:prstGeom>
        </p:spPr>
        <p:txBody>
          <a:bodyPr anchor="t">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5" name="Text Placeholder 2"/>
          <p:cNvSpPr>
            <a:spLocks noGrp="1"/>
          </p:cNvSpPr>
          <p:nvPr>
            <p:ph type="body" idx="26" hasCustomPrompt="1"/>
          </p:nvPr>
        </p:nvSpPr>
        <p:spPr>
          <a:xfrm>
            <a:off x="1247928" y="4060124"/>
            <a:ext cx="2184245" cy="493667"/>
          </a:xfrm>
          <a:prstGeom prst="rect">
            <a:avLst/>
          </a:prstGeom>
          <a:solidFill>
            <a:schemeClr val="bg1"/>
          </a:solidFill>
        </p:spPr>
        <p:txBody>
          <a:bodyPr anchor="ctr">
            <a:noAutofit/>
          </a:bodyPr>
          <a:lstStyle>
            <a:lvl1pPr marL="0" indent="0" algn="ctr">
              <a:lnSpc>
                <a:spcPct val="100000"/>
              </a:lnSpc>
              <a:buNone/>
              <a:defRPr sz="1800" cap="all" spc="200" baseline="0">
                <a:solidFill>
                  <a:schemeClr val="accent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6" name="Picture Placeholder 20"/>
          <p:cNvSpPr>
            <a:spLocks noGrp="1"/>
          </p:cNvSpPr>
          <p:nvPr>
            <p:ph type="pic" sz="quarter" idx="34" hasCustomPrompt="1"/>
          </p:nvPr>
        </p:nvSpPr>
        <p:spPr>
          <a:xfrm>
            <a:off x="1976987" y="2372252"/>
            <a:ext cx="744902" cy="76350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 goes here</a:t>
            </a:r>
          </a:p>
        </p:txBody>
      </p:sp>
      <p:sp>
        <p:nvSpPr>
          <p:cNvPr id="7" name="Picture Placeholder 20"/>
          <p:cNvSpPr>
            <a:spLocks noGrp="1"/>
          </p:cNvSpPr>
          <p:nvPr>
            <p:ph type="pic" sz="quarter" idx="69" hasCustomPrompt="1"/>
          </p:nvPr>
        </p:nvSpPr>
        <p:spPr>
          <a:xfrm>
            <a:off x="4378112" y="2328071"/>
            <a:ext cx="744902" cy="76350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 goes here</a:t>
            </a:r>
          </a:p>
        </p:txBody>
      </p:sp>
      <p:sp>
        <p:nvSpPr>
          <p:cNvPr id="8" name="Picture Placeholder 20"/>
          <p:cNvSpPr>
            <a:spLocks noGrp="1"/>
          </p:cNvSpPr>
          <p:nvPr>
            <p:ph type="pic" sz="quarter" idx="70" hasCustomPrompt="1"/>
          </p:nvPr>
        </p:nvSpPr>
        <p:spPr>
          <a:xfrm>
            <a:off x="6759327" y="2350019"/>
            <a:ext cx="744902" cy="76350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 goes here</a:t>
            </a:r>
          </a:p>
        </p:txBody>
      </p:sp>
      <p:sp>
        <p:nvSpPr>
          <p:cNvPr id="9" name="Picture Placeholder 20"/>
          <p:cNvSpPr>
            <a:spLocks noGrp="1"/>
          </p:cNvSpPr>
          <p:nvPr>
            <p:ph type="pic" sz="quarter" idx="71" hasCustomPrompt="1"/>
          </p:nvPr>
        </p:nvSpPr>
        <p:spPr>
          <a:xfrm>
            <a:off x="9211461" y="2350248"/>
            <a:ext cx="744902" cy="76350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 goes here</a:t>
            </a:r>
          </a:p>
        </p:txBody>
      </p:sp>
      <p:sp>
        <p:nvSpPr>
          <p:cNvPr id="10" name="Text Placeholder 2"/>
          <p:cNvSpPr>
            <a:spLocks noGrp="1"/>
          </p:cNvSpPr>
          <p:nvPr>
            <p:ph type="body" idx="72" hasCustomPrompt="1"/>
          </p:nvPr>
        </p:nvSpPr>
        <p:spPr>
          <a:xfrm>
            <a:off x="3679455" y="4662564"/>
            <a:ext cx="2184245" cy="1229362"/>
          </a:xfrm>
          <a:prstGeom prst="rect">
            <a:avLst/>
          </a:prstGeom>
        </p:spPr>
        <p:txBody>
          <a:bodyPr anchor="t">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1" name="Text Placeholder 2"/>
          <p:cNvSpPr>
            <a:spLocks noGrp="1"/>
          </p:cNvSpPr>
          <p:nvPr>
            <p:ph type="body" idx="73" hasCustomPrompt="1"/>
          </p:nvPr>
        </p:nvSpPr>
        <p:spPr>
          <a:xfrm>
            <a:off x="3679455" y="4080717"/>
            <a:ext cx="2184245" cy="493667"/>
          </a:xfrm>
          <a:prstGeom prst="rect">
            <a:avLst/>
          </a:prstGeom>
          <a:solidFill>
            <a:schemeClr val="bg1"/>
          </a:solidFill>
        </p:spPr>
        <p:txBody>
          <a:bodyPr anchor="ctr">
            <a:noAutofit/>
          </a:bodyPr>
          <a:lstStyle>
            <a:lvl1pPr marL="0" indent="0" algn="ctr">
              <a:lnSpc>
                <a:spcPct val="100000"/>
              </a:lnSpc>
              <a:buNone/>
              <a:defRPr sz="1800" cap="all" spc="200" baseline="0">
                <a:solidFill>
                  <a:schemeClr val="accent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2" name="Text Placeholder 2"/>
          <p:cNvSpPr>
            <a:spLocks noGrp="1"/>
          </p:cNvSpPr>
          <p:nvPr>
            <p:ph type="body" idx="74" hasCustomPrompt="1"/>
          </p:nvPr>
        </p:nvSpPr>
        <p:spPr>
          <a:xfrm>
            <a:off x="6110304" y="4662564"/>
            <a:ext cx="2184245" cy="1229362"/>
          </a:xfrm>
          <a:prstGeom prst="rect">
            <a:avLst/>
          </a:prstGeom>
        </p:spPr>
        <p:txBody>
          <a:bodyPr anchor="t">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3" name="Text Placeholder 2"/>
          <p:cNvSpPr>
            <a:spLocks noGrp="1"/>
          </p:cNvSpPr>
          <p:nvPr>
            <p:ph type="body" idx="75" hasCustomPrompt="1"/>
          </p:nvPr>
        </p:nvSpPr>
        <p:spPr>
          <a:xfrm>
            <a:off x="6110304" y="4080717"/>
            <a:ext cx="2184245" cy="493667"/>
          </a:xfrm>
          <a:prstGeom prst="rect">
            <a:avLst/>
          </a:prstGeom>
          <a:solidFill>
            <a:schemeClr val="bg1"/>
          </a:solidFill>
        </p:spPr>
        <p:txBody>
          <a:bodyPr anchor="ctr">
            <a:noAutofit/>
          </a:bodyPr>
          <a:lstStyle>
            <a:lvl1pPr marL="0" indent="0" algn="ctr">
              <a:lnSpc>
                <a:spcPct val="100000"/>
              </a:lnSpc>
              <a:buNone/>
              <a:defRPr sz="1800" cap="all" spc="200" baseline="0">
                <a:solidFill>
                  <a:schemeClr val="accent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4" name="Text Placeholder 2"/>
          <p:cNvSpPr>
            <a:spLocks noGrp="1"/>
          </p:cNvSpPr>
          <p:nvPr>
            <p:ph type="body" idx="76" hasCustomPrompt="1"/>
          </p:nvPr>
        </p:nvSpPr>
        <p:spPr>
          <a:xfrm>
            <a:off x="8542510" y="4641971"/>
            <a:ext cx="2184245" cy="1229362"/>
          </a:xfrm>
          <a:prstGeom prst="rect">
            <a:avLst/>
          </a:prstGeom>
        </p:spPr>
        <p:txBody>
          <a:bodyPr anchor="t">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5" name="Text Placeholder 2"/>
          <p:cNvSpPr>
            <a:spLocks noGrp="1"/>
          </p:cNvSpPr>
          <p:nvPr>
            <p:ph type="body" idx="77" hasCustomPrompt="1"/>
          </p:nvPr>
        </p:nvSpPr>
        <p:spPr>
          <a:xfrm>
            <a:off x="8542510" y="4060124"/>
            <a:ext cx="2184245" cy="493667"/>
          </a:xfrm>
          <a:prstGeom prst="rect">
            <a:avLst/>
          </a:prstGeom>
          <a:solidFill>
            <a:schemeClr val="bg1"/>
          </a:solidFill>
        </p:spPr>
        <p:txBody>
          <a:bodyPr anchor="ctr">
            <a:noAutofit/>
          </a:bodyPr>
          <a:lstStyle>
            <a:lvl1pPr marL="0" indent="0" algn="ctr">
              <a:lnSpc>
                <a:spcPct val="100000"/>
              </a:lnSpc>
              <a:buNone/>
              <a:defRPr sz="1800" cap="all" spc="200" baseline="0">
                <a:solidFill>
                  <a:schemeClr val="accent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28"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17" name="日期占位符 16"/>
          <p:cNvSpPr>
            <a:spLocks noGrp="1"/>
          </p:cNvSpPr>
          <p:nvPr>
            <p:ph type="dt" sz="half" idx="102"/>
          </p:nvPr>
        </p:nvSpPr>
        <p:spPr/>
        <p:txBody>
          <a:bodyPr/>
          <a:lstStyle/>
          <a:p>
            <a:fld id="{C5A3FF40-6BFB-4B2F-A2A9-B0984CF02590}" type="datetime1">
              <a:rPr lang="zh-CN" altLang="en-US" smtClean="0"/>
              <a:t>2024/3/11</a:t>
            </a:fld>
            <a:endParaRPr lang="zh-CN" altLang="en-US"/>
          </a:p>
        </p:txBody>
      </p:sp>
      <p:sp>
        <p:nvSpPr>
          <p:cNvPr id="18" name="页脚占位符 17"/>
          <p:cNvSpPr>
            <a:spLocks noGrp="1"/>
          </p:cNvSpPr>
          <p:nvPr>
            <p:ph type="ftr" sz="quarter" idx="103"/>
          </p:nvPr>
        </p:nvSpPr>
        <p:spPr/>
        <p:txBody>
          <a:bodyPr/>
          <a:lstStyle/>
          <a:p>
            <a:r>
              <a:rPr lang="en-US"/>
              <a:t>kwm.com</a:t>
            </a:r>
            <a:endParaRPr lang="en-US" dirty="0"/>
          </a:p>
        </p:txBody>
      </p:sp>
      <p:sp>
        <p:nvSpPr>
          <p:cNvPr id="19" name="灯片编号占位符 18"/>
          <p:cNvSpPr>
            <a:spLocks noGrp="1"/>
          </p:cNvSpPr>
          <p:nvPr>
            <p:ph type="sldNum" sz="quarter" idx="104"/>
          </p:nvPr>
        </p:nvSpPr>
        <p:spPr/>
        <p:txBody>
          <a:bodyPr/>
          <a:lstStyle/>
          <a:p>
            <a:fld id="{4A2DC1BA-163F-3043-A1E4-C549CF365773}" type="slidenum">
              <a:rPr lang="en-US" smtClean="0"/>
              <a:t>‹#›</a:t>
            </a:fld>
            <a:endParaRPr lang="en-US" dirty="0"/>
          </a:p>
        </p:txBody>
      </p:sp>
      <p:sp>
        <p:nvSpPr>
          <p:cNvPr id="29"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30"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Infographic_Arches">
    <p:spTree>
      <p:nvGrpSpPr>
        <p:cNvPr id="1" name=""/>
        <p:cNvGrpSpPr/>
        <p:nvPr/>
      </p:nvGrpSpPr>
      <p:grpSpPr>
        <a:xfrm>
          <a:off x="0" y="0"/>
          <a:ext cx="0" cy="0"/>
          <a:chOff x="0" y="0"/>
          <a:chExt cx="0" cy="0"/>
        </a:xfrm>
      </p:grpSpPr>
      <p:sp>
        <p:nvSpPr>
          <p:cNvPr id="9" name="Text Placeholder 2"/>
          <p:cNvSpPr>
            <a:spLocks noGrp="1"/>
          </p:cNvSpPr>
          <p:nvPr>
            <p:ph type="body" idx="38" hasCustomPrompt="1"/>
          </p:nvPr>
        </p:nvSpPr>
        <p:spPr>
          <a:xfrm>
            <a:off x="550733" y="4013352"/>
            <a:ext cx="2075343" cy="1627387"/>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0" name="Text Placeholder 2"/>
          <p:cNvSpPr>
            <a:spLocks noGrp="1"/>
          </p:cNvSpPr>
          <p:nvPr>
            <p:ph type="body" idx="26" hasCustomPrompt="1"/>
          </p:nvPr>
        </p:nvSpPr>
        <p:spPr>
          <a:xfrm>
            <a:off x="550733" y="3431506"/>
            <a:ext cx="2075343" cy="493667"/>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5" name="Picture Placeholder 20"/>
          <p:cNvSpPr>
            <a:spLocks noGrp="1"/>
          </p:cNvSpPr>
          <p:nvPr>
            <p:ph type="pic" sz="quarter" idx="34" hasCustomPrompt="1"/>
          </p:nvPr>
        </p:nvSpPr>
        <p:spPr>
          <a:xfrm>
            <a:off x="1197778" y="2316456"/>
            <a:ext cx="808979" cy="829186"/>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 goes here</a:t>
            </a:r>
          </a:p>
        </p:txBody>
      </p:sp>
      <p:sp>
        <p:nvSpPr>
          <p:cNvPr id="16" name="Picture Placeholder 20"/>
          <p:cNvSpPr>
            <a:spLocks noGrp="1"/>
          </p:cNvSpPr>
          <p:nvPr>
            <p:ph type="pic" sz="quarter" idx="61" hasCustomPrompt="1"/>
          </p:nvPr>
        </p:nvSpPr>
        <p:spPr>
          <a:xfrm>
            <a:off x="3410252" y="2295942"/>
            <a:ext cx="808979" cy="829186"/>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 goes here</a:t>
            </a:r>
          </a:p>
        </p:txBody>
      </p:sp>
      <p:sp>
        <p:nvSpPr>
          <p:cNvPr id="17" name="Picture Placeholder 20"/>
          <p:cNvSpPr>
            <a:spLocks noGrp="1"/>
          </p:cNvSpPr>
          <p:nvPr>
            <p:ph type="pic" sz="quarter" idx="62" hasCustomPrompt="1"/>
          </p:nvPr>
        </p:nvSpPr>
        <p:spPr>
          <a:xfrm>
            <a:off x="5673952" y="2295942"/>
            <a:ext cx="808979" cy="829186"/>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 goes here</a:t>
            </a:r>
          </a:p>
        </p:txBody>
      </p:sp>
      <p:sp>
        <p:nvSpPr>
          <p:cNvPr id="18" name="Picture Placeholder 20"/>
          <p:cNvSpPr>
            <a:spLocks noGrp="1"/>
          </p:cNvSpPr>
          <p:nvPr>
            <p:ph type="pic" sz="quarter" idx="63" hasCustomPrompt="1"/>
          </p:nvPr>
        </p:nvSpPr>
        <p:spPr>
          <a:xfrm>
            <a:off x="7880226" y="2295942"/>
            <a:ext cx="808979" cy="829186"/>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 goes here</a:t>
            </a:r>
          </a:p>
        </p:txBody>
      </p:sp>
      <p:sp>
        <p:nvSpPr>
          <p:cNvPr id="19" name="Picture Placeholder 20"/>
          <p:cNvSpPr>
            <a:spLocks noGrp="1"/>
          </p:cNvSpPr>
          <p:nvPr>
            <p:ph type="pic" sz="quarter" idx="64" hasCustomPrompt="1"/>
          </p:nvPr>
        </p:nvSpPr>
        <p:spPr>
          <a:xfrm>
            <a:off x="10091989" y="2314390"/>
            <a:ext cx="808979" cy="829186"/>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 goes here</a:t>
            </a:r>
          </a:p>
        </p:txBody>
      </p:sp>
      <p:sp>
        <p:nvSpPr>
          <p:cNvPr id="32" name="Text Placeholder 2"/>
          <p:cNvSpPr>
            <a:spLocks noGrp="1"/>
          </p:cNvSpPr>
          <p:nvPr>
            <p:ph type="body" idx="79" hasCustomPrompt="1"/>
          </p:nvPr>
        </p:nvSpPr>
        <p:spPr>
          <a:xfrm>
            <a:off x="2799258" y="4013352"/>
            <a:ext cx="2075343" cy="1627387"/>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3" name="Text Placeholder 2"/>
          <p:cNvSpPr>
            <a:spLocks noGrp="1"/>
          </p:cNvSpPr>
          <p:nvPr>
            <p:ph type="body" idx="80" hasCustomPrompt="1"/>
          </p:nvPr>
        </p:nvSpPr>
        <p:spPr>
          <a:xfrm>
            <a:off x="2799258" y="3431506"/>
            <a:ext cx="2075343" cy="493667"/>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4" name="Text Placeholder 2"/>
          <p:cNvSpPr>
            <a:spLocks noGrp="1"/>
          </p:cNvSpPr>
          <p:nvPr>
            <p:ph type="body" idx="81" hasCustomPrompt="1"/>
          </p:nvPr>
        </p:nvSpPr>
        <p:spPr>
          <a:xfrm>
            <a:off x="5047783" y="4013352"/>
            <a:ext cx="2075343" cy="1627387"/>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5" name="Text Placeholder 2"/>
          <p:cNvSpPr>
            <a:spLocks noGrp="1"/>
          </p:cNvSpPr>
          <p:nvPr>
            <p:ph type="body" idx="82" hasCustomPrompt="1"/>
          </p:nvPr>
        </p:nvSpPr>
        <p:spPr>
          <a:xfrm>
            <a:off x="5047783" y="3431506"/>
            <a:ext cx="2075343" cy="493667"/>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6" name="Text Placeholder 2"/>
          <p:cNvSpPr>
            <a:spLocks noGrp="1"/>
          </p:cNvSpPr>
          <p:nvPr>
            <p:ph type="body" idx="83" hasCustomPrompt="1"/>
          </p:nvPr>
        </p:nvSpPr>
        <p:spPr>
          <a:xfrm>
            <a:off x="7296308" y="4013352"/>
            <a:ext cx="2075343" cy="1627387"/>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7" name="Text Placeholder 2"/>
          <p:cNvSpPr>
            <a:spLocks noGrp="1"/>
          </p:cNvSpPr>
          <p:nvPr>
            <p:ph type="body" idx="84" hasCustomPrompt="1"/>
          </p:nvPr>
        </p:nvSpPr>
        <p:spPr>
          <a:xfrm>
            <a:off x="7296308" y="3431506"/>
            <a:ext cx="2075343" cy="493667"/>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8" name="Text Placeholder 2"/>
          <p:cNvSpPr>
            <a:spLocks noGrp="1"/>
          </p:cNvSpPr>
          <p:nvPr>
            <p:ph type="body" idx="85" hasCustomPrompt="1"/>
          </p:nvPr>
        </p:nvSpPr>
        <p:spPr>
          <a:xfrm>
            <a:off x="9544833" y="4013352"/>
            <a:ext cx="2075343" cy="1627387"/>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9" name="Text Placeholder 2"/>
          <p:cNvSpPr>
            <a:spLocks noGrp="1"/>
          </p:cNvSpPr>
          <p:nvPr>
            <p:ph type="body" idx="86" hasCustomPrompt="1"/>
          </p:nvPr>
        </p:nvSpPr>
        <p:spPr>
          <a:xfrm>
            <a:off x="9544833" y="3431506"/>
            <a:ext cx="2075343" cy="493667"/>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grpSp>
        <p:nvGrpSpPr>
          <p:cNvPr id="30" name="Group 29"/>
          <p:cNvGrpSpPr/>
          <p:nvPr userDrawn="1"/>
        </p:nvGrpSpPr>
        <p:grpSpPr>
          <a:xfrm>
            <a:off x="550733" y="1688423"/>
            <a:ext cx="11069443" cy="1180464"/>
            <a:chOff x="1828527" y="2907759"/>
            <a:chExt cx="7872671" cy="851615"/>
          </a:xfrm>
        </p:grpSpPr>
        <p:sp>
          <p:nvSpPr>
            <p:cNvPr id="31" name="Freeform: Shape 30"/>
            <p:cNvSpPr/>
            <p:nvPr/>
          </p:nvSpPr>
          <p:spPr>
            <a:xfrm>
              <a:off x="1828527" y="2907759"/>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rgbClr val="FFCCD6"/>
            </a:solidFill>
            <a:ln w="4416" cap="flat">
              <a:noFill/>
              <a:prstDash val="solid"/>
              <a:miter/>
            </a:ln>
          </p:spPr>
          <p:txBody>
            <a:bodyPr rtlCol="0" anchor="ctr"/>
            <a:lstStyle/>
            <a:p>
              <a:endParaRPr lang="en-AU" baseline="0">
                <a:latin typeface="Trebuchet MS" panose="020B0603020202020204" pitchFamily="34" charset="0"/>
                <a:ea typeface="微软雅黑" panose="020B0503020204020204" pitchFamily="34" charset="-122"/>
              </a:endParaRPr>
            </a:p>
          </p:txBody>
        </p:sp>
        <p:sp>
          <p:nvSpPr>
            <p:cNvPr id="40" name="Freeform: Shape 39"/>
            <p:cNvSpPr/>
            <p:nvPr/>
          </p:nvSpPr>
          <p:spPr>
            <a:xfrm>
              <a:off x="3385027" y="2907759"/>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2">
                <a:lumMod val="40000"/>
                <a:lumOff val="60000"/>
              </a:schemeClr>
            </a:solidFill>
            <a:ln w="4416" cap="flat">
              <a:noFill/>
              <a:prstDash val="solid"/>
              <a:miter/>
            </a:ln>
          </p:spPr>
          <p:txBody>
            <a:bodyPr rtlCol="0" anchor="ctr"/>
            <a:lstStyle/>
            <a:p>
              <a:endParaRPr lang="en-AU" baseline="0">
                <a:latin typeface="Trebuchet MS" panose="020B0603020202020204" pitchFamily="34" charset="0"/>
                <a:ea typeface="微软雅黑" panose="020B0503020204020204" pitchFamily="34" charset="-122"/>
              </a:endParaRPr>
            </a:p>
          </p:txBody>
        </p:sp>
        <p:sp>
          <p:nvSpPr>
            <p:cNvPr id="41" name="Freeform: Shape 40"/>
            <p:cNvSpPr/>
            <p:nvPr/>
          </p:nvSpPr>
          <p:spPr>
            <a:xfrm>
              <a:off x="4948512" y="2929466"/>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2">
                <a:lumMod val="60000"/>
                <a:lumOff val="40000"/>
                <a:alpha val="80000"/>
              </a:schemeClr>
            </a:solidFill>
            <a:ln w="4416" cap="flat">
              <a:noFill/>
              <a:prstDash val="solid"/>
              <a:miter/>
            </a:ln>
          </p:spPr>
          <p:txBody>
            <a:bodyPr rtlCol="0" anchor="ctr"/>
            <a:lstStyle/>
            <a:p>
              <a:endParaRPr lang="en-AU" baseline="0">
                <a:latin typeface="Trebuchet MS" panose="020B0603020202020204" pitchFamily="34" charset="0"/>
                <a:ea typeface="微软雅黑" panose="020B0503020204020204" pitchFamily="34" charset="-122"/>
              </a:endParaRPr>
            </a:p>
          </p:txBody>
        </p:sp>
        <p:sp>
          <p:nvSpPr>
            <p:cNvPr id="47" name="Freeform: Shape 46"/>
            <p:cNvSpPr/>
            <p:nvPr/>
          </p:nvSpPr>
          <p:spPr>
            <a:xfrm>
              <a:off x="6498481" y="2933079"/>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2">
                <a:lumMod val="60000"/>
                <a:lumOff val="40000"/>
              </a:schemeClr>
            </a:solidFill>
            <a:ln w="4416" cap="flat">
              <a:noFill/>
              <a:prstDash val="solid"/>
              <a:miter/>
            </a:ln>
          </p:spPr>
          <p:txBody>
            <a:bodyPr rtlCol="0" anchor="ctr"/>
            <a:lstStyle/>
            <a:p>
              <a:endParaRPr lang="en-AU" baseline="0">
                <a:latin typeface="Trebuchet MS" panose="020B0603020202020204" pitchFamily="34" charset="0"/>
                <a:ea typeface="微软雅黑" panose="020B0503020204020204" pitchFamily="34" charset="-122"/>
              </a:endParaRPr>
            </a:p>
          </p:txBody>
        </p:sp>
        <p:sp>
          <p:nvSpPr>
            <p:cNvPr id="48" name="Freeform: Shape 47"/>
            <p:cNvSpPr/>
            <p:nvPr/>
          </p:nvSpPr>
          <p:spPr>
            <a:xfrm>
              <a:off x="8052082" y="2922999"/>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2"/>
            </a:solidFill>
            <a:ln w="4416" cap="flat">
              <a:noFill/>
              <a:prstDash val="solid"/>
              <a:miter/>
            </a:ln>
          </p:spPr>
          <p:txBody>
            <a:bodyPr rtlCol="0" anchor="ctr"/>
            <a:lstStyle/>
            <a:p>
              <a:endParaRPr lang="en-AU" baseline="0">
                <a:latin typeface="Trebuchet MS" panose="020B0603020202020204" pitchFamily="34" charset="0"/>
                <a:ea typeface="微软雅黑" panose="020B0503020204020204" pitchFamily="34" charset="-122"/>
              </a:endParaRPr>
            </a:p>
          </p:txBody>
        </p:sp>
      </p:grpSp>
      <p:sp>
        <p:nvSpPr>
          <p:cNvPr id="29"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FF86608C-BACE-4345-897D-BD3C62151BEF}"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42"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44"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Infographic_Double arches">
    <p:spTree>
      <p:nvGrpSpPr>
        <p:cNvPr id="1" name=""/>
        <p:cNvGrpSpPr/>
        <p:nvPr/>
      </p:nvGrpSpPr>
      <p:grpSpPr>
        <a:xfrm>
          <a:off x="0" y="0"/>
          <a:ext cx="0" cy="0"/>
          <a:chOff x="0" y="0"/>
          <a:chExt cx="0" cy="0"/>
        </a:xfrm>
      </p:grpSpPr>
      <p:sp>
        <p:nvSpPr>
          <p:cNvPr id="43" name="Picture Placeholder 20"/>
          <p:cNvSpPr>
            <a:spLocks noGrp="1"/>
          </p:cNvSpPr>
          <p:nvPr userDrawn="1">
            <p:ph type="pic" sz="quarter" idx="34" hasCustomPrompt="1"/>
          </p:nvPr>
        </p:nvSpPr>
        <p:spPr>
          <a:xfrm>
            <a:off x="2220103" y="3107849"/>
            <a:ext cx="599487" cy="614462"/>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sp>
        <p:nvSpPr>
          <p:cNvPr id="44" name="Picture Placeholder 20"/>
          <p:cNvSpPr>
            <a:spLocks noGrp="1"/>
          </p:cNvSpPr>
          <p:nvPr userDrawn="1">
            <p:ph type="pic" sz="quarter" idx="61" hasCustomPrompt="1"/>
          </p:nvPr>
        </p:nvSpPr>
        <p:spPr>
          <a:xfrm>
            <a:off x="3770719" y="3107849"/>
            <a:ext cx="599487" cy="614462"/>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sp>
        <p:nvSpPr>
          <p:cNvPr id="45" name="Picture Placeholder 20"/>
          <p:cNvSpPr>
            <a:spLocks noGrp="1"/>
          </p:cNvSpPr>
          <p:nvPr userDrawn="1">
            <p:ph type="pic" sz="quarter" idx="62" hasCustomPrompt="1"/>
          </p:nvPr>
        </p:nvSpPr>
        <p:spPr>
          <a:xfrm>
            <a:off x="5321063" y="3107849"/>
            <a:ext cx="599487" cy="614462"/>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sp>
        <p:nvSpPr>
          <p:cNvPr id="46" name="Picture Placeholder 20"/>
          <p:cNvSpPr>
            <a:spLocks noGrp="1"/>
          </p:cNvSpPr>
          <p:nvPr userDrawn="1">
            <p:ph type="pic" sz="quarter" idx="63" hasCustomPrompt="1"/>
          </p:nvPr>
        </p:nvSpPr>
        <p:spPr>
          <a:xfrm>
            <a:off x="6890704" y="3078747"/>
            <a:ext cx="599487" cy="614462"/>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sp>
        <p:nvSpPr>
          <p:cNvPr id="47" name="Picture Placeholder 20"/>
          <p:cNvSpPr>
            <a:spLocks noGrp="1"/>
          </p:cNvSpPr>
          <p:nvPr userDrawn="1">
            <p:ph type="pic" sz="quarter" idx="64" hasCustomPrompt="1"/>
          </p:nvPr>
        </p:nvSpPr>
        <p:spPr>
          <a:xfrm>
            <a:off x="8441523" y="3079522"/>
            <a:ext cx="599487" cy="614462"/>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sp>
        <p:nvSpPr>
          <p:cNvPr id="48" name="Picture Placeholder 20"/>
          <p:cNvSpPr>
            <a:spLocks noGrp="1"/>
          </p:cNvSpPr>
          <p:nvPr userDrawn="1">
            <p:ph type="pic" sz="quarter" idx="65" hasCustomPrompt="1"/>
          </p:nvPr>
        </p:nvSpPr>
        <p:spPr>
          <a:xfrm>
            <a:off x="3243697" y="3972121"/>
            <a:ext cx="599487" cy="614462"/>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sp>
        <p:nvSpPr>
          <p:cNvPr id="49" name="Picture Placeholder 20"/>
          <p:cNvSpPr>
            <a:spLocks noGrp="1"/>
          </p:cNvSpPr>
          <p:nvPr userDrawn="1">
            <p:ph type="pic" sz="quarter" idx="66" hasCustomPrompt="1"/>
          </p:nvPr>
        </p:nvSpPr>
        <p:spPr>
          <a:xfrm>
            <a:off x="4794313" y="3972121"/>
            <a:ext cx="599487" cy="614462"/>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sp>
        <p:nvSpPr>
          <p:cNvPr id="50" name="Picture Placeholder 20"/>
          <p:cNvSpPr>
            <a:spLocks noGrp="1"/>
          </p:cNvSpPr>
          <p:nvPr userDrawn="1">
            <p:ph type="pic" sz="quarter" idx="67" hasCustomPrompt="1"/>
          </p:nvPr>
        </p:nvSpPr>
        <p:spPr>
          <a:xfrm>
            <a:off x="6344657" y="3972121"/>
            <a:ext cx="599487" cy="614462"/>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sp>
        <p:nvSpPr>
          <p:cNvPr id="51" name="Picture Placeholder 20"/>
          <p:cNvSpPr>
            <a:spLocks noGrp="1"/>
          </p:cNvSpPr>
          <p:nvPr userDrawn="1">
            <p:ph type="pic" sz="quarter" idx="68" hasCustomPrompt="1"/>
          </p:nvPr>
        </p:nvSpPr>
        <p:spPr>
          <a:xfrm>
            <a:off x="7914298" y="3943019"/>
            <a:ext cx="599487" cy="614462"/>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sp>
        <p:nvSpPr>
          <p:cNvPr id="52" name="Picture Placeholder 20"/>
          <p:cNvSpPr>
            <a:spLocks noGrp="1"/>
          </p:cNvSpPr>
          <p:nvPr userDrawn="1">
            <p:ph type="pic" sz="quarter" idx="69" hasCustomPrompt="1"/>
          </p:nvPr>
        </p:nvSpPr>
        <p:spPr>
          <a:xfrm>
            <a:off x="9465117" y="3943794"/>
            <a:ext cx="599487" cy="614462"/>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sp>
        <p:nvSpPr>
          <p:cNvPr id="53" name="Text Placeholder 2"/>
          <p:cNvSpPr>
            <a:spLocks noGrp="1"/>
          </p:cNvSpPr>
          <p:nvPr userDrawn="1">
            <p:ph type="body" idx="38" hasCustomPrompt="1"/>
          </p:nvPr>
        </p:nvSpPr>
        <p:spPr>
          <a:xfrm>
            <a:off x="976783" y="1807586"/>
            <a:ext cx="1431903" cy="1029861"/>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54" name="Text Placeholder 2"/>
          <p:cNvSpPr>
            <a:spLocks noGrp="1"/>
          </p:cNvSpPr>
          <p:nvPr userDrawn="1">
            <p:ph type="body" idx="70" hasCustomPrompt="1"/>
          </p:nvPr>
        </p:nvSpPr>
        <p:spPr>
          <a:xfrm>
            <a:off x="976783" y="1488443"/>
            <a:ext cx="1431903" cy="248288"/>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5" name="Text Placeholder 2"/>
          <p:cNvSpPr>
            <a:spLocks noGrp="1"/>
          </p:cNvSpPr>
          <p:nvPr userDrawn="1">
            <p:ph type="body" idx="71" hasCustomPrompt="1"/>
          </p:nvPr>
        </p:nvSpPr>
        <p:spPr>
          <a:xfrm>
            <a:off x="2849611" y="1807586"/>
            <a:ext cx="1431903" cy="1029861"/>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56" name="Text Placeholder 2"/>
          <p:cNvSpPr>
            <a:spLocks noGrp="1"/>
          </p:cNvSpPr>
          <p:nvPr userDrawn="1">
            <p:ph type="body" idx="72" hasCustomPrompt="1"/>
          </p:nvPr>
        </p:nvSpPr>
        <p:spPr>
          <a:xfrm>
            <a:off x="2849611" y="1488443"/>
            <a:ext cx="1431903" cy="248288"/>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7" name="Text Placeholder 2"/>
          <p:cNvSpPr>
            <a:spLocks noGrp="1"/>
          </p:cNvSpPr>
          <p:nvPr userDrawn="1">
            <p:ph type="body" idx="73" hasCustomPrompt="1"/>
          </p:nvPr>
        </p:nvSpPr>
        <p:spPr>
          <a:xfrm>
            <a:off x="4669267" y="1807586"/>
            <a:ext cx="1431903" cy="1029861"/>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58" name="Text Placeholder 2"/>
          <p:cNvSpPr>
            <a:spLocks noGrp="1"/>
          </p:cNvSpPr>
          <p:nvPr userDrawn="1">
            <p:ph type="body" idx="74" hasCustomPrompt="1"/>
          </p:nvPr>
        </p:nvSpPr>
        <p:spPr>
          <a:xfrm>
            <a:off x="4669267" y="1488443"/>
            <a:ext cx="1431903" cy="248288"/>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9" name="Text Placeholder 2"/>
          <p:cNvSpPr>
            <a:spLocks noGrp="1"/>
          </p:cNvSpPr>
          <p:nvPr userDrawn="1">
            <p:ph type="body" idx="75" hasCustomPrompt="1"/>
          </p:nvPr>
        </p:nvSpPr>
        <p:spPr>
          <a:xfrm>
            <a:off x="6507211" y="1807586"/>
            <a:ext cx="1431903" cy="1029861"/>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60" name="Text Placeholder 2"/>
          <p:cNvSpPr>
            <a:spLocks noGrp="1"/>
          </p:cNvSpPr>
          <p:nvPr userDrawn="1">
            <p:ph type="body" idx="76" hasCustomPrompt="1"/>
          </p:nvPr>
        </p:nvSpPr>
        <p:spPr>
          <a:xfrm>
            <a:off x="6507211" y="1488443"/>
            <a:ext cx="1431903" cy="248288"/>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61" name="Text Placeholder 2"/>
          <p:cNvSpPr>
            <a:spLocks noGrp="1"/>
          </p:cNvSpPr>
          <p:nvPr userDrawn="1">
            <p:ph type="body" idx="77" hasCustomPrompt="1"/>
          </p:nvPr>
        </p:nvSpPr>
        <p:spPr>
          <a:xfrm>
            <a:off x="8345155" y="1807586"/>
            <a:ext cx="1431903" cy="1029861"/>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62" name="Text Placeholder 2"/>
          <p:cNvSpPr>
            <a:spLocks noGrp="1"/>
          </p:cNvSpPr>
          <p:nvPr userDrawn="1">
            <p:ph type="body" idx="78" hasCustomPrompt="1"/>
          </p:nvPr>
        </p:nvSpPr>
        <p:spPr>
          <a:xfrm>
            <a:off x="8345155" y="1488443"/>
            <a:ext cx="1431903" cy="248288"/>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63" name="Text Placeholder 2"/>
          <p:cNvSpPr>
            <a:spLocks noGrp="1"/>
          </p:cNvSpPr>
          <p:nvPr userDrawn="1">
            <p:ph type="body" idx="79" hasCustomPrompt="1"/>
          </p:nvPr>
        </p:nvSpPr>
        <p:spPr>
          <a:xfrm>
            <a:off x="2417150" y="5006527"/>
            <a:ext cx="1431903" cy="248288"/>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64" name="Text Placeholder 2"/>
          <p:cNvSpPr>
            <a:spLocks noGrp="1"/>
          </p:cNvSpPr>
          <p:nvPr userDrawn="1">
            <p:ph type="body" idx="81" hasCustomPrompt="1"/>
          </p:nvPr>
        </p:nvSpPr>
        <p:spPr>
          <a:xfrm>
            <a:off x="4289978" y="5006527"/>
            <a:ext cx="1431903" cy="248288"/>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65" name="Text Placeholder 2"/>
          <p:cNvSpPr>
            <a:spLocks noGrp="1"/>
          </p:cNvSpPr>
          <p:nvPr userDrawn="1">
            <p:ph type="body" idx="83" hasCustomPrompt="1"/>
          </p:nvPr>
        </p:nvSpPr>
        <p:spPr>
          <a:xfrm>
            <a:off x="6109634" y="5006527"/>
            <a:ext cx="1431903" cy="248288"/>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66" name="Text Placeholder 2"/>
          <p:cNvSpPr>
            <a:spLocks noGrp="1"/>
          </p:cNvSpPr>
          <p:nvPr userDrawn="1">
            <p:ph type="body" idx="85" hasCustomPrompt="1"/>
          </p:nvPr>
        </p:nvSpPr>
        <p:spPr>
          <a:xfrm>
            <a:off x="7947578" y="5006527"/>
            <a:ext cx="1431903" cy="248288"/>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67" name="Text Placeholder 2"/>
          <p:cNvSpPr>
            <a:spLocks noGrp="1"/>
          </p:cNvSpPr>
          <p:nvPr userDrawn="1">
            <p:ph type="body" idx="87" hasCustomPrompt="1"/>
          </p:nvPr>
        </p:nvSpPr>
        <p:spPr>
          <a:xfrm>
            <a:off x="9785522" y="5006527"/>
            <a:ext cx="1431903" cy="248288"/>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84" name="Text Placeholder 2"/>
          <p:cNvSpPr>
            <a:spLocks noGrp="1"/>
          </p:cNvSpPr>
          <p:nvPr userDrawn="1">
            <p:ph type="body" idx="89" hasCustomPrompt="1"/>
          </p:nvPr>
        </p:nvSpPr>
        <p:spPr>
          <a:xfrm>
            <a:off x="2365968" y="5359680"/>
            <a:ext cx="1477216" cy="891420"/>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85" name="Text Placeholder 2"/>
          <p:cNvSpPr>
            <a:spLocks noGrp="1"/>
          </p:cNvSpPr>
          <p:nvPr userDrawn="1">
            <p:ph type="body" idx="90" hasCustomPrompt="1"/>
          </p:nvPr>
        </p:nvSpPr>
        <p:spPr>
          <a:xfrm>
            <a:off x="4244666" y="5359680"/>
            <a:ext cx="1477215" cy="891420"/>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86" name="Text Placeholder 2"/>
          <p:cNvSpPr>
            <a:spLocks noGrp="1"/>
          </p:cNvSpPr>
          <p:nvPr userDrawn="1">
            <p:ph type="body" idx="91" hasCustomPrompt="1"/>
          </p:nvPr>
        </p:nvSpPr>
        <p:spPr>
          <a:xfrm>
            <a:off x="6087309" y="5359680"/>
            <a:ext cx="1477215" cy="891420"/>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87" name="Text Placeholder 2"/>
          <p:cNvSpPr>
            <a:spLocks noGrp="1"/>
          </p:cNvSpPr>
          <p:nvPr userDrawn="1">
            <p:ph type="body" idx="92" hasCustomPrompt="1"/>
          </p:nvPr>
        </p:nvSpPr>
        <p:spPr>
          <a:xfrm>
            <a:off x="7916961" y="5359680"/>
            <a:ext cx="1477215" cy="891420"/>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88" name="Text Placeholder 2"/>
          <p:cNvSpPr>
            <a:spLocks noGrp="1"/>
          </p:cNvSpPr>
          <p:nvPr userDrawn="1">
            <p:ph type="body" idx="93" hasCustomPrompt="1"/>
          </p:nvPr>
        </p:nvSpPr>
        <p:spPr>
          <a:xfrm>
            <a:off x="9762865" y="5359680"/>
            <a:ext cx="1477215" cy="891420"/>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grpSp>
        <p:nvGrpSpPr>
          <p:cNvPr id="27" name="Group 26"/>
          <p:cNvGrpSpPr/>
          <p:nvPr userDrawn="1"/>
        </p:nvGrpSpPr>
        <p:grpSpPr>
          <a:xfrm>
            <a:off x="1577341" y="2907759"/>
            <a:ext cx="7985759" cy="851615"/>
            <a:chOff x="1828527" y="2907759"/>
            <a:chExt cx="7872671" cy="851615"/>
          </a:xfrm>
        </p:grpSpPr>
        <p:sp>
          <p:nvSpPr>
            <p:cNvPr id="3" name="Freeform: Shape 2"/>
            <p:cNvSpPr/>
            <p:nvPr/>
          </p:nvSpPr>
          <p:spPr>
            <a:xfrm>
              <a:off x="1828527" y="2907759"/>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rgbClr val="FFCCD6"/>
            </a:solidFill>
            <a:ln w="4416" cap="flat">
              <a:noFill/>
              <a:prstDash val="solid"/>
              <a:miter/>
            </a:ln>
          </p:spPr>
          <p:txBody>
            <a:bodyPr rtlCol="0" anchor="ctr"/>
            <a:lstStyle/>
            <a:p>
              <a:endParaRPr lang="en-AU" baseline="0">
                <a:latin typeface="Trebuchet MS" panose="020B0603020202020204" pitchFamily="34" charset="0"/>
                <a:ea typeface="微软雅黑" panose="020B0503020204020204" pitchFamily="34" charset="-122"/>
              </a:endParaRPr>
            </a:p>
          </p:txBody>
        </p:sp>
        <p:sp>
          <p:nvSpPr>
            <p:cNvPr id="8" name="Freeform: Shape 7"/>
            <p:cNvSpPr/>
            <p:nvPr/>
          </p:nvSpPr>
          <p:spPr>
            <a:xfrm>
              <a:off x="3385027" y="2907759"/>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2">
                <a:lumMod val="40000"/>
                <a:lumOff val="60000"/>
              </a:schemeClr>
            </a:solidFill>
            <a:ln w="4416" cap="flat">
              <a:noFill/>
              <a:prstDash val="solid"/>
              <a:miter/>
            </a:ln>
          </p:spPr>
          <p:txBody>
            <a:bodyPr rtlCol="0" anchor="ctr"/>
            <a:lstStyle/>
            <a:p>
              <a:endParaRPr lang="en-AU" baseline="0" dirty="0">
                <a:latin typeface="Trebuchet MS" panose="020B0603020202020204" pitchFamily="34" charset="0"/>
                <a:ea typeface="微软雅黑" panose="020B0503020204020204" pitchFamily="34" charset="-122"/>
              </a:endParaRPr>
            </a:p>
          </p:txBody>
        </p:sp>
        <p:sp>
          <p:nvSpPr>
            <p:cNvPr id="13" name="Freeform: Shape 12"/>
            <p:cNvSpPr/>
            <p:nvPr/>
          </p:nvSpPr>
          <p:spPr>
            <a:xfrm>
              <a:off x="4948512" y="2929466"/>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2">
                <a:lumMod val="60000"/>
                <a:lumOff val="40000"/>
                <a:alpha val="80000"/>
              </a:schemeClr>
            </a:solidFill>
            <a:ln w="4416" cap="flat">
              <a:noFill/>
              <a:prstDash val="solid"/>
              <a:miter/>
            </a:ln>
          </p:spPr>
          <p:txBody>
            <a:bodyPr rtlCol="0" anchor="ctr"/>
            <a:lstStyle/>
            <a:p>
              <a:endParaRPr lang="en-AU" baseline="0">
                <a:latin typeface="Trebuchet MS" panose="020B0603020202020204" pitchFamily="34" charset="0"/>
                <a:ea typeface="微软雅黑" panose="020B0503020204020204" pitchFamily="34" charset="-122"/>
              </a:endParaRPr>
            </a:p>
          </p:txBody>
        </p:sp>
        <p:sp>
          <p:nvSpPr>
            <p:cNvPr id="18" name="Freeform: Shape 17"/>
            <p:cNvSpPr/>
            <p:nvPr/>
          </p:nvSpPr>
          <p:spPr>
            <a:xfrm>
              <a:off x="6498481" y="2933079"/>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2">
                <a:lumMod val="60000"/>
                <a:lumOff val="40000"/>
              </a:schemeClr>
            </a:solidFill>
            <a:ln w="4416" cap="flat">
              <a:noFill/>
              <a:prstDash val="solid"/>
              <a:miter/>
            </a:ln>
          </p:spPr>
          <p:txBody>
            <a:bodyPr rtlCol="0" anchor="ctr"/>
            <a:lstStyle/>
            <a:p>
              <a:endParaRPr lang="en-AU" baseline="0">
                <a:latin typeface="Trebuchet MS" panose="020B0603020202020204" pitchFamily="34" charset="0"/>
                <a:ea typeface="微软雅黑" panose="020B0503020204020204" pitchFamily="34" charset="-122"/>
              </a:endParaRPr>
            </a:p>
          </p:txBody>
        </p:sp>
        <p:sp>
          <p:nvSpPr>
            <p:cNvPr id="23" name="Freeform: Shape 22"/>
            <p:cNvSpPr/>
            <p:nvPr/>
          </p:nvSpPr>
          <p:spPr>
            <a:xfrm>
              <a:off x="8052082" y="2922999"/>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2"/>
            </a:solidFill>
            <a:ln w="4416" cap="flat">
              <a:noFill/>
              <a:prstDash val="solid"/>
              <a:miter/>
            </a:ln>
          </p:spPr>
          <p:txBody>
            <a:bodyPr rtlCol="0" anchor="ctr"/>
            <a:lstStyle/>
            <a:p>
              <a:endParaRPr lang="en-AU" baseline="0">
                <a:latin typeface="Trebuchet MS" panose="020B0603020202020204" pitchFamily="34" charset="0"/>
                <a:ea typeface="微软雅黑" panose="020B0503020204020204" pitchFamily="34" charset="-122"/>
              </a:endParaRPr>
            </a:p>
          </p:txBody>
        </p:sp>
      </p:grpSp>
      <p:grpSp>
        <p:nvGrpSpPr>
          <p:cNvPr id="100" name="Group 99"/>
          <p:cNvGrpSpPr/>
          <p:nvPr userDrawn="1"/>
        </p:nvGrpSpPr>
        <p:grpSpPr>
          <a:xfrm flipV="1">
            <a:off x="2698804" y="3985358"/>
            <a:ext cx="7891191" cy="826295"/>
            <a:chOff x="2726279" y="4007080"/>
            <a:chExt cx="7891191" cy="826295"/>
          </a:xfrm>
        </p:grpSpPr>
        <p:sp>
          <p:nvSpPr>
            <p:cNvPr id="29" name="Freeform: Shape 28"/>
            <p:cNvSpPr/>
            <p:nvPr/>
          </p:nvSpPr>
          <p:spPr>
            <a:xfrm>
              <a:off x="7400954" y="4007080"/>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3">
                <a:lumMod val="60000"/>
                <a:lumOff val="40000"/>
              </a:schemeClr>
            </a:solidFill>
            <a:ln w="4416" cap="flat">
              <a:noFill/>
              <a:prstDash val="solid"/>
              <a:miter/>
            </a:ln>
          </p:spPr>
          <p:txBody>
            <a:bodyPr rtlCol="0" anchor="ctr"/>
            <a:lstStyle/>
            <a:p>
              <a:endParaRPr lang="en-AU" baseline="0">
                <a:latin typeface="Trebuchet MS" panose="020B0603020202020204" pitchFamily="34" charset="0"/>
                <a:ea typeface="微软雅黑" panose="020B0503020204020204" pitchFamily="34" charset="-122"/>
              </a:endParaRPr>
            </a:p>
          </p:txBody>
        </p:sp>
        <p:sp>
          <p:nvSpPr>
            <p:cNvPr id="74" name="Freeform: Shape 73"/>
            <p:cNvSpPr/>
            <p:nvPr/>
          </p:nvSpPr>
          <p:spPr>
            <a:xfrm>
              <a:off x="2726279" y="4007080"/>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3">
                <a:lumMod val="20000"/>
                <a:lumOff val="80000"/>
              </a:schemeClr>
            </a:solidFill>
            <a:ln w="4416" cap="flat">
              <a:noFill/>
              <a:prstDash val="solid"/>
              <a:miter/>
            </a:ln>
          </p:spPr>
          <p:txBody>
            <a:bodyPr rtlCol="0" anchor="ctr"/>
            <a:lstStyle/>
            <a:p>
              <a:endParaRPr lang="en-AU" baseline="0">
                <a:latin typeface="Trebuchet MS" panose="020B0603020202020204" pitchFamily="34" charset="0"/>
                <a:ea typeface="微软雅黑" panose="020B0503020204020204" pitchFamily="34" charset="-122"/>
              </a:endParaRPr>
            </a:p>
          </p:txBody>
        </p:sp>
        <p:sp>
          <p:nvSpPr>
            <p:cNvPr id="80" name="Freeform: Shape 79"/>
            <p:cNvSpPr/>
            <p:nvPr/>
          </p:nvSpPr>
          <p:spPr>
            <a:xfrm>
              <a:off x="4284671" y="4007080"/>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3">
                <a:lumMod val="40000"/>
                <a:lumOff val="60000"/>
              </a:schemeClr>
            </a:solidFill>
            <a:ln w="4416" cap="flat">
              <a:noFill/>
              <a:prstDash val="solid"/>
              <a:miter/>
            </a:ln>
          </p:spPr>
          <p:txBody>
            <a:bodyPr rtlCol="0" anchor="ctr"/>
            <a:lstStyle/>
            <a:p>
              <a:endParaRPr lang="en-AU" baseline="0">
                <a:latin typeface="Trebuchet MS" panose="020B0603020202020204" pitchFamily="34" charset="0"/>
                <a:ea typeface="微软雅黑" panose="020B0503020204020204" pitchFamily="34" charset="-122"/>
              </a:endParaRPr>
            </a:p>
          </p:txBody>
        </p:sp>
        <p:sp>
          <p:nvSpPr>
            <p:cNvPr id="90" name="Freeform: Shape 89"/>
            <p:cNvSpPr/>
            <p:nvPr/>
          </p:nvSpPr>
          <p:spPr>
            <a:xfrm>
              <a:off x="5842562" y="4007080"/>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3">
                <a:lumMod val="60000"/>
                <a:lumOff val="40000"/>
                <a:alpha val="80000"/>
              </a:schemeClr>
            </a:solidFill>
            <a:ln w="4416" cap="flat">
              <a:noFill/>
              <a:prstDash val="solid"/>
              <a:miter/>
            </a:ln>
          </p:spPr>
          <p:txBody>
            <a:bodyPr rtlCol="0" anchor="ctr"/>
            <a:lstStyle/>
            <a:p>
              <a:endParaRPr lang="en-AU" baseline="0">
                <a:latin typeface="Trebuchet MS" panose="020B0603020202020204" pitchFamily="34" charset="0"/>
                <a:ea typeface="微软雅黑" panose="020B0503020204020204" pitchFamily="34" charset="-122"/>
              </a:endParaRPr>
            </a:p>
          </p:txBody>
        </p:sp>
        <p:sp>
          <p:nvSpPr>
            <p:cNvPr id="95" name="Freeform: Shape 94"/>
            <p:cNvSpPr/>
            <p:nvPr/>
          </p:nvSpPr>
          <p:spPr>
            <a:xfrm>
              <a:off x="8968354" y="4007080"/>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3"/>
            </a:solidFill>
            <a:ln w="4416" cap="flat">
              <a:noFill/>
              <a:prstDash val="solid"/>
              <a:miter/>
            </a:ln>
          </p:spPr>
          <p:txBody>
            <a:bodyPr rtlCol="0" anchor="ctr"/>
            <a:lstStyle/>
            <a:p>
              <a:endParaRPr lang="en-AU" baseline="0">
                <a:latin typeface="Trebuchet MS" panose="020B0603020202020204" pitchFamily="34" charset="0"/>
                <a:ea typeface="微软雅黑" panose="020B0503020204020204" pitchFamily="34" charset="-122"/>
              </a:endParaRPr>
            </a:p>
          </p:txBody>
        </p:sp>
      </p:grpSp>
      <p:sp>
        <p:nvSpPr>
          <p:cNvPr id="71"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6" name="日期占位符 5"/>
          <p:cNvSpPr>
            <a:spLocks noGrp="1"/>
          </p:cNvSpPr>
          <p:nvPr>
            <p:ph type="dt" sz="half" idx="102"/>
          </p:nvPr>
        </p:nvSpPr>
        <p:spPr/>
        <p:txBody>
          <a:bodyPr/>
          <a:lstStyle/>
          <a:p>
            <a:fld id="{0F378AEE-5D6A-4607-A6EE-FC1F5A495626}" type="datetime1">
              <a:rPr lang="zh-CN" altLang="en-US" smtClean="0"/>
              <a:t>2024/3/11</a:t>
            </a:fld>
            <a:endParaRPr lang="zh-CN" altLang="en-US"/>
          </a:p>
        </p:txBody>
      </p:sp>
      <p:sp>
        <p:nvSpPr>
          <p:cNvPr id="7" name="页脚占位符 6"/>
          <p:cNvSpPr>
            <a:spLocks noGrp="1"/>
          </p:cNvSpPr>
          <p:nvPr>
            <p:ph type="ftr" sz="quarter" idx="103"/>
          </p:nvPr>
        </p:nvSpPr>
        <p:spPr/>
        <p:txBody>
          <a:bodyPr/>
          <a:lstStyle/>
          <a:p>
            <a:r>
              <a:rPr lang="en-US"/>
              <a:t>kwm.com</a:t>
            </a:r>
            <a:endParaRPr lang="en-US" dirty="0"/>
          </a:p>
        </p:txBody>
      </p:sp>
      <p:sp>
        <p:nvSpPr>
          <p:cNvPr id="9" name="灯片编号占位符 8"/>
          <p:cNvSpPr>
            <a:spLocks noGrp="1"/>
          </p:cNvSpPr>
          <p:nvPr>
            <p:ph type="sldNum" sz="quarter" idx="104"/>
          </p:nvPr>
        </p:nvSpPr>
        <p:spPr/>
        <p:txBody>
          <a:bodyPr/>
          <a:lstStyle/>
          <a:p>
            <a:fld id="{4A2DC1BA-163F-3043-A1E4-C549CF365773}" type="slidenum">
              <a:rPr lang="en-US" smtClean="0"/>
              <a:t>‹#›</a:t>
            </a:fld>
            <a:endParaRPr lang="en-US" dirty="0"/>
          </a:p>
        </p:txBody>
      </p:sp>
      <p:sp>
        <p:nvSpPr>
          <p:cNvPr id="69"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70"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Infographic_Circle_Quadrants">
    <p:spTree>
      <p:nvGrpSpPr>
        <p:cNvPr id="1" name=""/>
        <p:cNvGrpSpPr/>
        <p:nvPr/>
      </p:nvGrpSpPr>
      <p:grpSpPr>
        <a:xfrm>
          <a:off x="0" y="0"/>
          <a:ext cx="0" cy="0"/>
          <a:chOff x="0" y="0"/>
          <a:chExt cx="0" cy="0"/>
        </a:xfrm>
      </p:grpSpPr>
      <p:sp>
        <p:nvSpPr>
          <p:cNvPr id="26" name="Text Placeholder 2"/>
          <p:cNvSpPr>
            <a:spLocks noGrp="1"/>
          </p:cNvSpPr>
          <p:nvPr>
            <p:ph type="body" idx="38" hasCustomPrompt="1"/>
          </p:nvPr>
        </p:nvSpPr>
        <p:spPr>
          <a:xfrm>
            <a:off x="893197" y="2566711"/>
            <a:ext cx="2451558" cy="1189913"/>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27" name="Text Placeholder 2"/>
          <p:cNvSpPr>
            <a:spLocks noGrp="1"/>
          </p:cNvSpPr>
          <p:nvPr>
            <p:ph type="body" idx="26" hasCustomPrompt="1"/>
          </p:nvPr>
        </p:nvSpPr>
        <p:spPr>
          <a:xfrm>
            <a:off x="896241" y="1976119"/>
            <a:ext cx="2451558" cy="493667"/>
          </a:xfrm>
          <a:prstGeom prst="rect">
            <a:avLst/>
          </a:prstGeom>
        </p:spPr>
        <p:txBody>
          <a:bodyPr anchor="t">
            <a:noAutofit/>
          </a:bodyPr>
          <a:lstStyle>
            <a:lvl1pPr marL="0" indent="0" algn="l">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28" name="Straight Connector 27"/>
          <p:cNvCxnSpPr/>
          <p:nvPr userDrawn="1"/>
        </p:nvCxnSpPr>
        <p:spPr>
          <a:xfrm>
            <a:off x="334491" y="1843984"/>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p:cNvSpPr>
            <a:spLocks noGrp="1"/>
          </p:cNvSpPr>
          <p:nvPr>
            <p:ph type="body" idx="39" hasCustomPrompt="1"/>
          </p:nvPr>
        </p:nvSpPr>
        <p:spPr>
          <a:xfrm>
            <a:off x="890153" y="4599792"/>
            <a:ext cx="2454601" cy="1189913"/>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30" name="Text Placeholder 2"/>
          <p:cNvSpPr>
            <a:spLocks noGrp="1"/>
          </p:cNvSpPr>
          <p:nvPr>
            <p:ph type="body" idx="40" hasCustomPrompt="1"/>
          </p:nvPr>
        </p:nvSpPr>
        <p:spPr>
          <a:xfrm>
            <a:off x="893197" y="4009200"/>
            <a:ext cx="2454601" cy="493667"/>
          </a:xfrm>
          <a:prstGeom prst="rect">
            <a:avLst/>
          </a:prstGeom>
        </p:spPr>
        <p:txBody>
          <a:bodyPr anchor="t">
            <a:noAutofit/>
          </a:bodyPr>
          <a:lstStyle>
            <a:lvl1pPr marL="0" indent="0" algn="l">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42" name="Oval 41"/>
          <p:cNvSpPr/>
          <p:nvPr userDrawn="1"/>
        </p:nvSpPr>
        <p:spPr>
          <a:xfrm>
            <a:off x="351559" y="1952979"/>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1</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44" name="Oval 43"/>
          <p:cNvSpPr/>
          <p:nvPr userDrawn="1"/>
        </p:nvSpPr>
        <p:spPr>
          <a:xfrm>
            <a:off x="351558" y="4009199"/>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2</a:t>
            </a:r>
            <a:endParaRPr lang="en-US" sz="1000" baseline="0" dirty="0">
              <a:solidFill>
                <a:schemeClr val="bg2"/>
              </a:solidFill>
              <a:latin typeface="Trebuchet MS" panose="020B0603020202020204" pitchFamily="34" charset="0"/>
              <a:ea typeface="微软雅黑" panose="020B0503020204020204" pitchFamily="34" charset="-122"/>
            </a:endParaRPr>
          </a:p>
        </p:txBody>
      </p:sp>
      <p:cxnSp>
        <p:nvCxnSpPr>
          <p:cNvPr id="59" name="Straight Connector 58"/>
          <p:cNvCxnSpPr/>
          <p:nvPr userDrawn="1"/>
        </p:nvCxnSpPr>
        <p:spPr>
          <a:xfrm>
            <a:off x="334491" y="3883800"/>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 Placeholder 2"/>
          <p:cNvSpPr>
            <a:spLocks noGrp="1"/>
          </p:cNvSpPr>
          <p:nvPr>
            <p:ph type="body" idx="89" hasCustomPrompt="1"/>
          </p:nvPr>
        </p:nvSpPr>
        <p:spPr>
          <a:xfrm>
            <a:off x="9397524" y="2566711"/>
            <a:ext cx="2426208" cy="1189913"/>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61" name="Text Placeholder 2"/>
          <p:cNvSpPr>
            <a:spLocks noGrp="1"/>
          </p:cNvSpPr>
          <p:nvPr>
            <p:ph type="body" idx="90" hasCustomPrompt="1"/>
          </p:nvPr>
        </p:nvSpPr>
        <p:spPr>
          <a:xfrm>
            <a:off x="9400568" y="1976119"/>
            <a:ext cx="2426208" cy="493667"/>
          </a:xfrm>
          <a:prstGeom prst="rect">
            <a:avLst/>
          </a:prstGeom>
        </p:spPr>
        <p:txBody>
          <a:bodyPr anchor="t">
            <a:noAutofit/>
          </a:bodyPr>
          <a:lstStyle>
            <a:lvl1pPr marL="0" indent="0" algn="l">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62" name="Straight Connector 61"/>
          <p:cNvCxnSpPr/>
          <p:nvPr userDrawn="1"/>
        </p:nvCxnSpPr>
        <p:spPr>
          <a:xfrm>
            <a:off x="8829293" y="1843984"/>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 Placeholder 2"/>
          <p:cNvSpPr>
            <a:spLocks noGrp="1"/>
          </p:cNvSpPr>
          <p:nvPr>
            <p:ph type="body" idx="91" hasCustomPrompt="1"/>
          </p:nvPr>
        </p:nvSpPr>
        <p:spPr>
          <a:xfrm>
            <a:off x="9394481" y="4599792"/>
            <a:ext cx="2429220" cy="1189913"/>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64" name="Text Placeholder 2"/>
          <p:cNvSpPr>
            <a:spLocks noGrp="1"/>
          </p:cNvSpPr>
          <p:nvPr>
            <p:ph type="body" idx="92" hasCustomPrompt="1"/>
          </p:nvPr>
        </p:nvSpPr>
        <p:spPr>
          <a:xfrm>
            <a:off x="9397525" y="4009200"/>
            <a:ext cx="2429220" cy="493667"/>
          </a:xfrm>
          <a:prstGeom prst="rect">
            <a:avLst/>
          </a:prstGeom>
        </p:spPr>
        <p:txBody>
          <a:bodyPr anchor="t">
            <a:noAutofit/>
          </a:bodyPr>
          <a:lstStyle>
            <a:lvl1pPr marL="0" indent="0" algn="l">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65" name="Oval 64"/>
          <p:cNvSpPr/>
          <p:nvPr userDrawn="1"/>
        </p:nvSpPr>
        <p:spPr>
          <a:xfrm>
            <a:off x="8855886" y="1952979"/>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3</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66" name="Oval 65"/>
          <p:cNvSpPr/>
          <p:nvPr userDrawn="1"/>
        </p:nvSpPr>
        <p:spPr>
          <a:xfrm>
            <a:off x="8855885" y="4009199"/>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baseline="0" dirty="0">
                <a:solidFill>
                  <a:schemeClr val="bg2"/>
                </a:solidFill>
                <a:latin typeface="Trebuchet MS" panose="020B0603020202020204" pitchFamily="34" charset="0"/>
                <a:ea typeface="微软雅黑" panose="020B0503020204020204" pitchFamily="34" charset="-122"/>
              </a:rPr>
              <a:t>4</a:t>
            </a:r>
          </a:p>
        </p:txBody>
      </p:sp>
      <p:cxnSp>
        <p:nvCxnSpPr>
          <p:cNvPr id="67" name="Straight Connector 66"/>
          <p:cNvCxnSpPr/>
          <p:nvPr userDrawn="1"/>
        </p:nvCxnSpPr>
        <p:spPr>
          <a:xfrm>
            <a:off x="8829293" y="3883800"/>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0" name="Group 79"/>
          <p:cNvGrpSpPr/>
          <p:nvPr userDrawn="1"/>
        </p:nvGrpSpPr>
        <p:grpSpPr>
          <a:xfrm>
            <a:off x="3897292" y="5200960"/>
            <a:ext cx="958456" cy="360706"/>
            <a:chOff x="3683864" y="5530642"/>
            <a:chExt cx="958456" cy="360706"/>
          </a:xfrm>
        </p:grpSpPr>
        <p:cxnSp>
          <p:nvCxnSpPr>
            <p:cNvPr id="81" name="Straight Arrow Connector 80"/>
            <p:cNvCxnSpPr/>
            <p:nvPr userDrawn="1"/>
          </p:nvCxnSpPr>
          <p:spPr>
            <a:xfrm flipV="1">
              <a:off x="4315345" y="5530642"/>
              <a:ext cx="326975" cy="360684"/>
            </a:xfrm>
            <a:prstGeom prst="straightConnector1">
              <a:avLst/>
            </a:prstGeom>
            <a:ln w="127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userDrawn="1"/>
          </p:nvCxnSpPr>
          <p:spPr>
            <a:xfrm flipH="1">
              <a:off x="3683864" y="5891348"/>
              <a:ext cx="635458" cy="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grpSp>
        <p:nvGrpSpPr>
          <p:cNvPr id="83" name="Group 82"/>
          <p:cNvGrpSpPr/>
          <p:nvPr userDrawn="1"/>
        </p:nvGrpSpPr>
        <p:grpSpPr>
          <a:xfrm>
            <a:off x="7325024" y="1826321"/>
            <a:ext cx="836877" cy="348376"/>
            <a:chOff x="6794124" y="2330866"/>
            <a:chExt cx="836877" cy="348376"/>
          </a:xfrm>
        </p:grpSpPr>
        <p:cxnSp>
          <p:nvCxnSpPr>
            <p:cNvPr id="84" name="Straight Arrow Connector 83"/>
            <p:cNvCxnSpPr/>
            <p:nvPr userDrawn="1"/>
          </p:nvCxnSpPr>
          <p:spPr>
            <a:xfrm flipH="1">
              <a:off x="6794124" y="2330866"/>
              <a:ext cx="249156" cy="348376"/>
            </a:xfrm>
            <a:prstGeom prst="straightConnector1">
              <a:avLst/>
            </a:prstGeom>
            <a:ln w="127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userDrawn="1"/>
          </p:nvCxnSpPr>
          <p:spPr>
            <a:xfrm>
              <a:off x="7042751" y="2332138"/>
              <a:ext cx="588250" cy="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grpSp>
        <p:nvGrpSpPr>
          <p:cNvPr id="86" name="Group 85"/>
          <p:cNvGrpSpPr/>
          <p:nvPr userDrawn="1"/>
        </p:nvGrpSpPr>
        <p:grpSpPr>
          <a:xfrm>
            <a:off x="3897292" y="1917658"/>
            <a:ext cx="889107" cy="369601"/>
            <a:chOff x="3820061" y="2271557"/>
            <a:chExt cx="889106" cy="369601"/>
          </a:xfrm>
        </p:grpSpPr>
        <p:cxnSp>
          <p:nvCxnSpPr>
            <p:cNvPr id="87" name="Straight Arrow Connector 86"/>
            <p:cNvCxnSpPr/>
            <p:nvPr userDrawn="1"/>
          </p:nvCxnSpPr>
          <p:spPr>
            <a:xfrm>
              <a:off x="4421203" y="2271557"/>
              <a:ext cx="287964" cy="369601"/>
            </a:xfrm>
            <a:prstGeom prst="straightConnector1">
              <a:avLst/>
            </a:prstGeom>
            <a:ln w="127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userDrawn="1"/>
          </p:nvCxnSpPr>
          <p:spPr>
            <a:xfrm flipH="1">
              <a:off x="3820061" y="2271557"/>
              <a:ext cx="599920" cy="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grpSp>
        <p:nvGrpSpPr>
          <p:cNvPr id="89" name="Group 88"/>
          <p:cNvGrpSpPr/>
          <p:nvPr userDrawn="1"/>
        </p:nvGrpSpPr>
        <p:grpSpPr>
          <a:xfrm>
            <a:off x="7450553" y="5178327"/>
            <a:ext cx="876785" cy="390894"/>
            <a:chOff x="6918253" y="5500432"/>
            <a:chExt cx="876785" cy="390894"/>
          </a:xfrm>
        </p:grpSpPr>
        <p:cxnSp>
          <p:nvCxnSpPr>
            <p:cNvPr id="90" name="Straight Arrow Connector 89"/>
            <p:cNvCxnSpPr/>
            <p:nvPr userDrawn="1"/>
          </p:nvCxnSpPr>
          <p:spPr>
            <a:xfrm flipH="1" flipV="1">
              <a:off x="6918253" y="5500432"/>
              <a:ext cx="286046" cy="390894"/>
            </a:xfrm>
            <a:prstGeom prst="straightConnector1">
              <a:avLst/>
            </a:prstGeom>
            <a:ln w="127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userDrawn="1"/>
          </p:nvCxnSpPr>
          <p:spPr>
            <a:xfrm>
              <a:off x="7206788" y="5887767"/>
              <a:ext cx="588250" cy="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grpSp>
        <p:nvGrpSpPr>
          <p:cNvPr id="92" name="Group 91"/>
          <p:cNvGrpSpPr/>
          <p:nvPr userDrawn="1"/>
        </p:nvGrpSpPr>
        <p:grpSpPr>
          <a:xfrm>
            <a:off x="3934999" y="1554013"/>
            <a:ext cx="4365048" cy="4336472"/>
            <a:chOff x="3765665" y="1808679"/>
            <a:chExt cx="4365048" cy="4336472"/>
          </a:xfrm>
        </p:grpSpPr>
        <p:pic>
          <p:nvPicPr>
            <p:cNvPr id="93" name="Graphic 92"/>
            <p:cNvPicPr>
              <a:picLocks noChangeAspect="1"/>
            </p:cNvPicPr>
            <p:nvPr userDrawn="1"/>
          </p:nvPicPr>
          <p:blipFill>
            <a:blip r:embed="rId2" cstate="email">
              <a:extLst>
                <a:ext uri="{96DAC541-7B7A-43D3-8B79-37D633B846F1}">
                  <asvg:svgBlip xmlns:asvg="http://schemas.microsoft.com/office/drawing/2016/SVG/main" r:embed="rId3"/>
                </a:ext>
              </a:extLst>
            </a:blip>
            <a:srcRect/>
            <a:stretch>
              <a:fillRect/>
            </a:stretch>
          </p:blipFill>
          <p:spPr>
            <a:xfrm>
              <a:off x="5780849" y="3990148"/>
              <a:ext cx="2349864" cy="2021043"/>
            </a:xfrm>
            <a:prstGeom prst="rect">
              <a:avLst/>
            </a:prstGeom>
          </p:spPr>
        </p:pic>
        <p:pic>
          <p:nvPicPr>
            <p:cNvPr id="94" name="Graphic 93"/>
            <p:cNvPicPr>
              <a:picLocks noChangeAspect="1"/>
            </p:cNvPicPr>
            <p:nvPr userDrawn="1"/>
          </p:nvPicPr>
          <p:blipFill>
            <a:blip r:embed="rId4" cstate="email">
              <a:extLst>
                <a:ext uri="{96DAC541-7B7A-43D3-8B79-37D633B846F1}">
                  <asvg:svgBlip xmlns:asvg="http://schemas.microsoft.com/office/drawing/2016/SVG/main" r:embed="rId5"/>
                </a:ext>
              </a:extLst>
            </a:blip>
            <a:srcRect/>
            <a:stretch>
              <a:fillRect/>
            </a:stretch>
          </p:blipFill>
          <p:spPr>
            <a:xfrm rot="16200000">
              <a:off x="5780849" y="1973089"/>
              <a:ext cx="2349864" cy="2021043"/>
            </a:xfrm>
            <a:prstGeom prst="rect">
              <a:avLst/>
            </a:prstGeom>
          </p:spPr>
        </p:pic>
        <p:pic>
          <p:nvPicPr>
            <p:cNvPr id="95" name="Graphic 94"/>
            <p:cNvPicPr>
              <a:picLocks noChangeAspect="1"/>
            </p:cNvPicPr>
            <p:nvPr userDrawn="1"/>
          </p:nvPicPr>
          <p:blipFill>
            <a:blip r:embed="rId6" cstate="email">
              <a:extLst>
                <a:ext uri="{96DAC541-7B7A-43D3-8B79-37D633B846F1}">
                  <asvg:svgBlip xmlns:asvg="http://schemas.microsoft.com/office/drawing/2016/SVG/main" r:embed="rId7"/>
                </a:ext>
              </a:extLst>
            </a:blip>
            <a:srcRect/>
            <a:stretch>
              <a:fillRect/>
            </a:stretch>
          </p:blipFill>
          <p:spPr>
            <a:xfrm rot="10800000">
              <a:off x="3765665" y="1973089"/>
              <a:ext cx="2349864" cy="2021043"/>
            </a:xfrm>
            <a:prstGeom prst="rect">
              <a:avLst/>
            </a:prstGeom>
          </p:spPr>
        </p:pic>
        <p:pic>
          <p:nvPicPr>
            <p:cNvPr id="96" name="Graphic 95"/>
            <p:cNvPicPr>
              <a:picLocks noChangeAspect="1"/>
            </p:cNvPicPr>
            <p:nvPr userDrawn="1"/>
          </p:nvPicPr>
          <p:blipFill>
            <a:blip r:embed="rId8" cstate="email">
              <a:extLst>
                <a:ext uri="{96DAC541-7B7A-43D3-8B79-37D633B846F1}">
                  <asvg:svgBlip xmlns:asvg="http://schemas.microsoft.com/office/drawing/2016/SVG/main" r:embed="rId9"/>
                </a:ext>
              </a:extLst>
            </a:blip>
            <a:srcRect/>
            <a:stretch>
              <a:fillRect/>
            </a:stretch>
          </p:blipFill>
          <p:spPr>
            <a:xfrm rot="5400000">
              <a:off x="3769802" y="3959697"/>
              <a:ext cx="2349864" cy="2021043"/>
            </a:xfrm>
            <a:prstGeom prst="rect">
              <a:avLst/>
            </a:prstGeom>
          </p:spPr>
        </p:pic>
      </p:grpSp>
      <p:sp>
        <p:nvSpPr>
          <p:cNvPr id="97" name="Picture Placeholder 20"/>
          <p:cNvSpPr>
            <a:spLocks noGrp="1"/>
          </p:cNvSpPr>
          <p:nvPr>
            <p:ph type="pic" sz="quarter" idx="34" hasCustomPrompt="1"/>
          </p:nvPr>
        </p:nvSpPr>
        <p:spPr>
          <a:xfrm>
            <a:off x="4660246" y="2402173"/>
            <a:ext cx="898455" cy="898455"/>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98" name="Picture Placeholder 20"/>
          <p:cNvSpPr>
            <a:spLocks noGrp="1"/>
          </p:cNvSpPr>
          <p:nvPr>
            <p:ph type="pic" sz="quarter" idx="45" hasCustomPrompt="1"/>
          </p:nvPr>
        </p:nvSpPr>
        <p:spPr>
          <a:xfrm>
            <a:off x="4660246" y="4194397"/>
            <a:ext cx="898455" cy="898455"/>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99" name="Picture Placeholder 20"/>
          <p:cNvSpPr>
            <a:spLocks noGrp="1"/>
          </p:cNvSpPr>
          <p:nvPr>
            <p:ph type="pic" sz="quarter" idx="46" hasCustomPrompt="1"/>
          </p:nvPr>
        </p:nvSpPr>
        <p:spPr>
          <a:xfrm>
            <a:off x="6617062" y="4194397"/>
            <a:ext cx="898455" cy="898455"/>
          </a:xfrm>
          <a:prstGeom prst="rect">
            <a:avLst/>
          </a:prstGeom>
          <a:noFill/>
        </p:spPr>
        <p:txBody>
          <a:bodyPr>
            <a:noAutofit/>
          </a:bodyPr>
          <a:lstStyle>
            <a:lvl1pPr marL="0" indent="0">
              <a:buNone/>
              <a:defRPr sz="1600" baseline="0">
                <a:solidFill>
                  <a:schemeClr val="bg2"/>
                </a:solidFill>
                <a:latin typeface="Trebuchet MS" panose="020B0603020202020204" pitchFamily="34" charset="0"/>
                <a:ea typeface="微软雅黑" panose="020B0503020204020204" pitchFamily="34" charset="-122"/>
              </a:defRPr>
            </a:lvl1pPr>
          </a:lstStyle>
          <a:p>
            <a:r>
              <a:rPr lang="en-US" dirty="0"/>
              <a:t>Icon</a:t>
            </a:r>
          </a:p>
        </p:txBody>
      </p:sp>
      <p:sp>
        <p:nvSpPr>
          <p:cNvPr id="100" name="Picture Placeholder 20"/>
          <p:cNvSpPr>
            <a:spLocks noGrp="1"/>
          </p:cNvSpPr>
          <p:nvPr>
            <p:ph type="pic" sz="quarter" idx="47" hasCustomPrompt="1"/>
          </p:nvPr>
        </p:nvSpPr>
        <p:spPr>
          <a:xfrm>
            <a:off x="6617062" y="2374741"/>
            <a:ext cx="898455" cy="898455"/>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0"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7638EA4E-7C71-43F7-9278-AB2ACCAAFED4}"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47"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49"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Infographic_Circle_ 6 sections">
    <p:spTree>
      <p:nvGrpSpPr>
        <p:cNvPr id="1" name=""/>
        <p:cNvGrpSpPr/>
        <p:nvPr/>
      </p:nvGrpSpPr>
      <p:grpSpPr>
        <a:xfrm>
          <a:off x="0" y="0"/>
          <a:ext cx="0" cy="0"/>
          <a:chOff x="0" y="0"/>
          <a:chExt cx="0" cy="0"/>
        </a:xfrm>
      </p:grpSpPr>
      <p:cxnSp>
        <p:nvCxnSpPr>
          <p:cNvPr id="61" name="Straight Connector 60"/>
          <p:cNvCxnSpPr/>
          <p:nvPr userDrawn="1"/>
        </p:nvCxnSpPr>
        <p:spPr>
          <a:xfrm>
            <a:off x="324327" y="1843984"/>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Oval 61"/>
          <p:cNvSpPr/>
          <p:nvPr userDrawn="1"/>
        </p:nvSpPr>
        <p:spPr>
          <a:xfrm>
            <a:off x="341395" y="1952979"/>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1</a:t>
            </a:r>
            <a:endParaRPr lang="en-US" sz="1000" baseline="0" dirty="0">
              <a:solidFill>
                <a:schemeClr val="bg2"/>
              </a:solidFill>
              <a:latin typeface="Trebuchet MS" panose="020B0603020202020204" pitchFamily="34" charset="0"/>
              <a:ea typeface="微软雅黑" panose="020B0503020204020204" pitchFamily="34" charset="-122"/>
            </a:endParaRPr>
          </a:p>
        </p:txBody>
      </p:sp>
      <p:cxnSp>
        <p:nvCxnSpPr>
          <p:cNvPr id="65" name="Straight Connector 64"/>
          <p:cNvCxnSpPr/>
          <p:nvPr userDrawn="1"/>
        </p:nvCxnSpPr>
        <p:spPr>
          <a:xfrm>
            <a:off x="324327" y="3296266"/>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Oval 65"/>
          <p:cNvSpPr/>
          <p:nvPr userDrawn="1"/>
        </p:nvSpPr>
        <p:spPr>
          <a:xfrm>
            <a:off x="341395" y="3405261"/>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2</a:t>
            </a:r>
            <a:endParaRPr lang="en-US" sz="1000" baseline="0" dirty="0">
              <a:solidFill>
                <a:schemeClr val="bg2"/>
              </a:solidFill>
              <a:latin typeface="Trebuchet MS" panose="020B0603020202020204" pitchFamily="34" charset="0"/>
              <a:ea typeface="微软雅黑" panose="020B0503020204020204" pitchFamily="34" charset="-122"/>
            </a:endParaRPr>
          </a:p>
        </p:txBody>
      </p:sp>
      <p:cxnSp>
        <p:nvCxnSpPr>
          <p:cNvPr id="69" name="Straight Connector 68"/>
          <p:cNvCxnSpPr/>
          <p:nvPr userDrawn="1"/>
        </p:nvCxnSpPr>
        <p:spPr>
          <a:xfrm>
            <a:off x="324327" y="4748548"/>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Oval 69"/>
          <p:cNvSpPr/>
          <p:nvPr userDrawn="1"/>
        </p:nvSpPr>
        <p:spPr>
          <a:xfrm>
            <a:off x="341395" y="4857543"/>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3</a:t>
            </a:r>
            <a:endParaRPr lang="en-US" sz="1000" baseline="0" dirty="0">
              <a:solidFill>
                <a:schemeClr val="bg2"/>
              </a:solidFill>
              <a:latin typeface="Trebuchet MS" panose="020B0603020202020204" pitchFamily="34" charset="0"/>
              <a:ea typeface="微软雅黑" panose="020B0503020204020204" pitchFamily="34" charset="-122"/>
            </a:endParaRPr>
          </a:p>
        </p:txBody>
      </p:sp>
      <p:cxnSp>
        <p:nvCxnSpPr>
          <p:cNvPr id="73" name="Straight Connector 72"/>
          <p:cNvCxnSpPr/>
          <p:nvPr userDrawn="1"/>
        </p:nvCxnSpPr>
        <p:spPr>
          <a:xfrm>
            <a:off x="8835151" y="1843984"/>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Oval 73"/>
          <p:cNvSpPr/>
          <p:nvPr userDrawn="1"/>
        </p:nvSpPr>
        <p:spPr>
          <a:xfrm>
            <a:off x="8852219" y="1952979"/>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4</a:t>
            </a:r>
            <a:endParaRPr lang="en-US" sz="1000" baseline="0" dirty="0">
              <a:solidFill>
                <a:schemeClr val="bg2"/>
              </a:solidFill>
              <a:latin typeface="Trebuchet MS" panose="020B0603020202020204" pitchFamily="34" charset="0"/>
              <a:ea typeface="微软雅黑" panose="020B0503020204020204" pitchFamily="34" charset="-122"/>
            </a:endParaRPr>
          </a:p>
        </p:txBody>
      </p:sp>
      <p:cxnSp>
        <p:nvCxnSpPr>
          <p:cNvPr id="77" name="Straight Connector 76"/>
          <p:cNvCxnSpPr/>
          <p:nvPr userDrawn="1"/>
        </p:nvCxnSpPr>
        <p:spPr>
          <a:xfrm>
            <a:off x="8835151" y="3296266"/>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77"/>
          <p:cNvSpPr/>
          <p:nvPr userDrawn="1"/>
        </p:nvSpPr>
        <p:spPr>
          <a:xfrm>
            <a:off x="8852219" y="3405261"/>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5</a:t>
            </a:r>
            <a:endParaRPr lang="en-US" sz="1000" baseline="0" dirty="0">
              <a:solidFill>
                <a:schemeClr val="bg2"/>
              </a:solidFill>
              <a:latin typeface="Trebuchet MS" panose="020B0603020202020204" pitchFamily="34" charset="0"/>
              <a:ea typeface="微软雅黑" panose="020B0503020204020204" pitchFamily="34" charset="-122"/>
            </a:endParaRPr>
          </a:p>
        </p:txBody>
      </p:sp>
      <p:cxnSp>
        <p:nvCxnSpPr>
          <p:cNvPr id="81" name="Straight Connector 80"/>
          <p:cNvCxnSpPr/>
          <p:nvPr userDrawn="1"/>
        </p:nvCxnSpPr>
        <p:spPr>
          <a:xfrm>
            <a:off x="8835151" y="4748548"/>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Oval 81"/>
          <p:cNvSpPr/>
          <p:nvPr userDrawn="1"/>
        </p:nvSpPr>
        <p:spPr>
          <a:xfrm>
            <a:off x="8852219" y="4857543"/>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baseline="0" dirty="0">
                <a:solidFill>
                  <a:schemeClr val="bg2"/>
                </a:solidFill>
                <a:latin typeface="Trebuchet MS" panose="020B0603020202020204" pitchFamily="34" charset="0"/>
                <a:ea typeface="微软雅黑" panose="020B0503020204020204" pitchFamily="34" charset="-122"/>
              </a:rPr>
              <a:t>6</a:t>
            </a:r>
          </a:p>
        </p:txBody>
      </p:sp>
      <p:grpSp>
        <p:nvGrpSpPr>
          <p:cNvPr id="112" name="Group 111"/>
          <p:cNvGrpSpPr/>
          <p:nvPr userDrawn="1"/>
        </p:nvGrpSpPr>
        <p:grpSpPr>
          <a:xfrm rot="9000000">
            <a:off x="4548344" y="3848849"/>
            <a:ext cx="4033328" cy="1943689"/>
            <a:chOff x="2486075" y="1984533"/>
            <a:chExt cx="4460690" cy="2149638"/>
          </a:xfrm>
        </p:grpSpPr>
        <p:pic>
          <p:nvPicPr>
            <p:cNvPr id="113" name="Graphic 112"/>
            <p:cNvPicPr>
              <a:picLocks noChangeAspect="1"/>
            </p:cNvPicPr>
            <p:nvPr userDrawn="1"/>
          </p:nvPicPr>
          <p:blipFill>
            <a:blip r:embed="rId2" cstate="email">
              <a:extLst>
                <a:ext uri="{96DAC541-7B7A-43D3-8B79-37D633B846F1}">
                  <asvg:svgBlip xmlns:asvg="http://schemas.microsoft.com/office/drawing/2016/SVG/main" r:embed="rId3"/>
                </a:ext>
              </a:extLst>
            </a:blip>
            <a:srcRect/>
            <a:stretch>
              <a:fillRect/>
            </a:stretch>
          </p:blipFill>
          <p:spPr>
            <a:xfrm>
              <a:off x="2486075" y="2276763"/>
              <a:ext cx="1796856" cy="1847710"/>
            </a:xfrm>
            <a:prstGeom prst="rect">
              <a:avLst/>
            </a:prstGeom>
          </p:spPr>
        </p:pic>
        <p:pic>
          <p:nvPicPr>
            <p:cNvPr id="114" name="Graphic 113"/>
            <p:cNvPicPr>
              <a:picLocks noChangeAspect="1"/>
            </p:cNvPicPr>
            <p:nvPr userDrawn="1"/>
          </p:nvPicPr>
          <p:blipFill>
            <a:blip r:embed="rId4" cstate="email">
              <a:extLst>
                <a:ext uri="{96DAC541-7B7A-43D3-8B79-37D633B846F1}">
                  <asvg:svgBlip xmlns:asvg="http://schemas.microsoft.com/office/drawing/2016/SVG/main" r:embed="rId5"/>
                </a:ext>
              </a:extLst>
            </a:blip>
            <a:srcRect/>
            <a:stretch>
              <a:fillRect/>
            </a:stretch>
          </p:blipFill>
          <p:spPr>
            <a:xfrm>
              <a:off x="4760026" y="2286462"/>
              <a:ext cx="2186739" cy="1847709"/>
            </a:xfrm>
            <a:prstGeom prst="rect">
              <a:avLst/>
            </a:prstGeom>
          </p:spPr>
        </p:pic>
        <p:pic>
          <p:nvPicPr>
            <p:cNvPr id="115" name="Graphic 114"/>
            <p:cNvPicPr>
              <a:picLocks noChangeAspect="1"/>
            </p:cNvPicPr>
            <p:nvPr userDrawn="1"/>
          </p:nvPicPr>
          <p:blipFill>
            <a:blip r:embed="rId6" cstate="email">
              <a:extLst>
                <a:ext uri="{96DAC541-7B7A-43D3-8B79-37D633B846F1}">
                  <asvg:svgBlip xmlns:asvg="http://schemas.microsoft.com/office/drawing/2016/SVG/main" r:embed="rId7"/>
                </a:ext>
              </a:extLst>
            </a:blip>
            <a:srcRect/>
            <a:stretch>
              <a:fillRect/>
            </a:stretch>
          </p:blipFill>
          <p:spPr>
            <a:xfrm>
              <a:off x="3514502" y="1984533"/>
              <a:ext cx="2186738" cy="1601913"/>
            </a:xfrm>
            <a:prstGeom prst="rect">
              <a:avLst/>
            </a:prstGeom>
          </p:spPr>
        </p:pic>
      </p:grpSp>
      <p:grpSp>
        <p:nvGrpSpPr>
          <p:cNvPr id="116" name="Group 115"/>
          <p:cNvGrpSpPr/>
          <p:nvPr userDrawn="1"/>
        </p:nvGrpSpPr>
        <p:grpSpPr>
          <a:xfrm>
            <a:off x="4090613" y="2062318"/>
            <a:ext cx="1114564" cy="463324"/>
            <a:chOff x="3820061" y="2271557"/>
            <a:chExt cx="889106" cy="369601"/>
          </a:xfrm>
        </p:grpSpPr>
        <p:cxnSp>
          <p:nvCxnSpPr>
            <p:cNvPr id="117" name="Straight Arrow Connector 116"/>
            <p:cNvCxnSpPr/>
            <p:nvPr userDrawn="1"/>
          </p:nvCxnSpPr>
          <p:spPr>
            <a:xfrm>
              <a:off x="4421203" y="2271557"/>
              <a:ext cx="287964" cy="369601"/>
            </a:xfrm>
            <a:prstGeom prst="straightConnector1">
              <a:avLst/>
            </a:prstGeom>
            <a:ln w="12700">
              <a:solidFill>
                <a:schemeClr val="tx2"/>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userDrawn="1"/>
          </p:nvCxnSpPr>
          <p:spPr>
            <a:xfrm flipH="1">
              <a:off x="3820061" y="2271557"/>
              <a:ext cx="599920" cy="0"/>
            </a:xfrm>
            <a:prstGeom prst="straightConnector1">
              <a:avLst/>
            </a:prstGeom>
            <a:ln w="12700" cap="flat" cmpd="sng" algn="ctr">
              <a:solidFill>
                <a:schemeClr val="tx2"/>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grpSp>
        <p:nvGrpSpPr>
          <p:cNvPr id="119" name="Group 118"/>
          <p:cNvGrpSpPr/>
          <p:nvPr userDrawn="1"/>
        </p:nvGrpSpPr>
        <p:grpSpPr>
          <a:xfrm>
            <a:off x="3921364" y="5387462"/>
            <a:ext cx="1075672" cy="404819"/>
            <a:chOff x="3683864" y="5530642"/>
            <a:chExt cx="958456" cy="360706"/>
          </a:xfrm>
        </p:grpSpPr>
        <p:cxnSp>
          <p:nvCxnSpPr>
            <p:cNvPr id="120" name="Straight Arrow Connector 119"/>
            <p:cNvCxnSpPr/>
            <p:nvPr userDrawn="1"/>
          </p:nvCxnSpPr>
          <p:spPr>
            <a:xfrm flipV="1">
              <a:off x="4315345" y="5530642"/>
              <a:ext cx="326975" cy="360684"/>
            </a:xfrm>
            <a:prstGeom prst="straightConnector1">
              <a:avLst/>
            </a:prstGeom>
            <a:ln w="12700">
              <a:solidFill>
                <a:schemeClr val="tx2"/>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userDrawn="1"/>
          </p:nvCxnSpPr>
          <p:spPr>
            <a:xfrm flipH="1">
              <a:off x="3683864" y="5891348"/>
              <a:ext cx="635458" cy="0"/>
            </a:xfrm>
            <a:prstGeom prst="straightConnector1">
              <a:avLst/>
            </a:prstGeom>
            <a:ln w="12700" cap="flat" cmpd="sng" algn="ctr">
              <a:solidFill>
                <a:schemeClr val="tx2"/>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cxnSp>
        <p:nvCxnSpPr>
          <p:cNvPr id="122" name="Straight Arrow Connector 121"/>
          <p:cNvCxnSpPr/>
          <p:nvPr userDrawn="1"/>
        </p:nvCxnSpPr>
        <p:spPr>
          <a:xfrm flipH="1">
            <a:off x="3896141" y="3966434"/>
            <a:ext cx="463859" cy="420"/>
          </a:xfrm>
          <a:prstGeom prst="straightConnector1">
            <a:avLst/>
          </a:prstGeom>
          <a:ln w="12700" cap="flat" cmpd="sng" algn="ctr">
            <a:solidFill>
              <a:schemeClr val="tx2"/>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nvGrpSpPr>
          <p:cNvPr id="123" name="Group 122"/>
          <p:cNvGrpSpPr/>
          <p:nvPr userDrawn="1"/>
        </p:nvGrpSpPr>
        <p:grpSpPr>
          <a:xfrm rot="19825495">
            <a:off x="3742955" y="2132480"/>
            <a:ext cx="4033328" cy="1943689"/>
            <a:chOff x="2486075" y="1984533"/>
            <a:chExt cx="4460690" cy="2149638"/>
          </a:xfrm>
        </p:grpSpPr>
        <p:pic>
          <p:nvPicPr>
            <p:cNvPr id="124" name="Graphic 123"/>
            <p:cNvPicPr>
              <a:picLocks noChangeAspect="1"/>
            </p:cNvPicPr>
            <p:nvPr userDrawn="1"/>
          </p:nvPicPr>
          <p:blipFill>
            <a:blip r:embed="rId8" cstate="email">
              <a:extLst>
                <a:ext uri="{96DAC541-7B7A-43D3-8B79-37D633B846F1}">
                  <asvg:svgBlip xmlns:asvg="http://schemas.microsoft.com/office/drawing/2016/SVG/main" r:embed="rId9"/>
                </a:ext>
              </a:extLst>
            </a:blip>
            <a:srcRect/>
            <a:stretch>
              <a:fillRect/>
            </a:stretch>
          </p:blipFill>
          <p:spPr>
            <a:xfrm>
              <a:off x="2486075" y="2276763"/>
              <a:ext cx="1796856" cy="1847710"/>
            </a:xfrm>
            <a:prstGeom prst="rect">
              <a:avLst/>
            </a:prstGeom>
          </p:spPr>
        </p:pic>
        <p:pic>
          <p:nvPicPr>
            <p:cNvPr id="125" name="Graphic 124"/>
            <p:cNvPicPr>
              <a:picLocks noChangeAspect="1"/>
            </p:cNvPicPr>
            <p:nvPr userDrawn="1"/>
          </p:nvPicPr>
          <p:blipFill>
            <a:blip r:embed="rId10" cstate="email">
              <a:extLst>
                <a:ext uri="{96DAC541-7B7A-43D3-8B79-37D633B846F1}">
                  <asvg:svgBlip xmlns:asvg="http://schemas.microsoft.com/office/drawing/2016/SVG/main" r:embed="rId11"/>
                </a:ext>
              </a:extLst>
            </a:blip>
            <a:srcRect/>
            <a:stretch>
              <a:fillRect/>
            </a:stretch>
          </p:blipFill>
          <p:spPr>
            <a:xfrm>
              <a:off x="4760026" y="2286462"/>
              <a:ext cx="2186739" cy="1847709"/>
            </a:xfrm>
            <a:prstGeom prst="rect">
              <a:avLst/>
            </a:prstGeom>
          </p:spPr>
        </p:pic>
        <p:pic>
          <p:nvPicPr>
            <p:cNvPr id="126" name="Graphic 125"/>
            <p:cNvPicPr>
              <a:picLocks noChangeAspect="1"/>
            </p:cNvPicPr>
            <p:nvPr userDrawn="1"/>
          </p:nvPicPr>
          <p:blipFill>
            <a:blip r:embed="rId12" cstate="email">
              <a:extLst>
                <a:ext uri="{96DAC541-7B7A-43D3-8B79-37D633B846F1}">
                  <asvg:svgBlip xmlns:asvg="http://schemas.microsoft.com/office/drawing/2016/SVG/main" r:embed="rId13"/>
                </a:ext>
              </a:extLst>
            </a:blip>
            <a:srcRect/>
            <a:stretch>
              <a:fillRect/>
            </a:stretch>
          </p:blipFill>
          <p:spPr>
            <a:xfrm>
              <a:off x="3514502" y="1984533"/>
              <a:ext cx="2186738" cy="1601913"/>
            </a:xfrm>
            <a:prstGeom prst="rect">
              <a:avLst/>
            </a:prstGeom>
          </p:spPr>
        </p:pic>
      </p:grpSp>
      <p:grpSp>
        <p:nvGrpSpPr>
          <p:cNvPr id="127" name="Group 126"/>
          <p:cNvGrpSpPr/>
          <p:nvPr userDrawn="1"/>
        </p:nvGrpSpPr>
        <p:grpSpPr>
          <a:xfrm>
            <a:off x="7031625" y="2088576"/>
            <a:ext cx="1295903" cy="348376"/>
            <a:chOff x="6794124" y="2330866"/>
            <a:chExt cx="836877" cy="348376"/>
          </a:xfrm>
        </p:grpSpPr>
        <p:cxnSp>
          <p:nvCxnSpPr>
            <p:cNvPr id="128" name="Straight Arrow Connector 127"/>
            <p:cNvCxnSpPr/>
            <p:nvPr userDrawn="1"/>
          </p:nvCxnSpPr>
          <p:spPr>
            <a:xfrm flipH="1">
              <a:off x="6794124" y="2330866"/>
              <a:ext cx="249156" cy="348376"/>
            </a:xfrm>
            <a:prstGeom prst="straightConnector1">
              <a:avLst/>
            </a:prstGeom>
            <a:ln w="12700">
              <a:solidFill>
                <a:schemeClr val="tx2"/>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userDrawn="1"/>
          </p:nvCxnSpPr>
          <p:spPr>
            <a:xfrm>
              <a:off x="7042751" y="2332138"/>
              <a:ext cx="588250" cy="0"/>
            </a:xfrm>
            <a:prstGeom prst="straightConnector1">
              <a:avLst/>
            </a:prstGeom>
            <a:ln w="12700" cap="flat" cmpd="sng" algn="ctr">
              <a:solidFill>
                <a:schemeClr val="tx2"/>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cxnSp>
        <p:nvCxnSpPr>
          <p:cNvPr id="130" name="Straight Arrow Connector 129"/>
          <p:cNvCxnSpPr/>
          <p:nvPr userDrawn="1"/>
        </p:nvCxnSpPr>
        <p:spPr>
          <a:xfrm flipV="1">
            <a:off x="7872007" y="3999158"/>
            <a:ext cx="455520" cy="2059"/>
          </a:xfrm>
          <a:prstGeom prst="straightConnector1">
            <a:avLst/>
          </a:prstGeom>
          <a:ln w="12700" cap="flat" cmpd="sng" algn="ctr">
            <a:solidFill>
              <a:schemeClr val="tx2"/>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sp>
        <p:nvSpPr>
          <p:cNvPr id="131" name="Picture Placeholder 20"/>
          <p:cNvSpPr>
            <a:spLocks noGrp="1"/>
          </p:cNvSpPr>
          <p:nvPr>
            <p:ph type="pic" sz="quarter" idx="34" hasCustomPrompt="1"/>
          </p:nvPr>
        </p:nvSpPr>
        <p:spPr>
          <a:xfrm>
            <a:off x="5151451" y="2525667"/>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132" name="Picture Placeholder 20"/>
          <p:cNvSpPr>
            <a:spLocks noGrp="1"/>
          </p:cNvSpPr>
          <p:nvPr>
            <p:ph type="pic" sz="quarter" idx="55" hasCustomPrompt="1"/>
          </p:nvPr>
        </p:nvSpPr>
        <p:spPr>
          <a:xfrm>
            <a:off x="4484676" y="3631354"/>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133" name="Picture Placeholder 20"/>
          <p:cNvSpPr>
            <a:spLocks noGrp="1"/>
          </p:cNvSpPr>
          <p:nvPr>
            <p:ph type="pic" sz="quarter" idx="56" hasCustomPrompt="1"/>
          </p:nvPr>
        </p:nvSpPr>
        <p:spPr>
          <a:xfrm>
            <a:off x="7029672" y="3631354"/>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134" name="Picture Placeholder 20"/>
          <p:cNvSpPr>
            <a:spLocks noGrp="1"/>
          </p:cNvSpPr>
          <p:nvPr>
            <p:ph type="pic" sz="quarter" idx="57" hasCustomPrompt="1"/>
          </p:nvPr>
        </p:nvSpPr>
        <p:spPr>
          <a:xfrm>
            <a:off x="6371769" y="2530040"/>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135" name="Picture Placeholder 20"/>
          <p:cNvSpPr>
            <a:spLocks noGrp="1"/>
          </p:cNvSpPr>
          <p:nvPr>
            <p:ph type="pic" sz="quarter" idx="58" hasCustomPrompt="1"/>
          </p:nvPr>
        </p:nvSpPr>
        <p:spPr>
          <a:xfrm>
            <a:off x="5160595" y="4674507"/>
            <a:ext cx="727147" cy="727147"/>
          </a:xfrm>
          <a:prstGeom prst="rect">
            <a:avLst/>
          </a:prstGeom>
          <a:noFill/>
        </p:spPr>
        <p:txBody>
          <a:bodyPr>
            <a:noAutofit/>
          </a:bodyPr>
          <a:lstStyle>
            <a:lvl1pPr marL="0" indent="0">
              <a:buNone/>
              <a:defRPr sz="1600" baseline="0">
                <a:solidFill>
                  <a:schemeClr val="bg2"/>
                </a:solidFill>
                <a:latin typeface="Trebuchet MS" panose="020B0603020202020204" pitchFamily="34" charset="0"/>
                <a:ea typeface="微软雅黑" panose="020B0503020204020204" pitchFamily="34" charset="-122"/>
              </a:defRPr>
            </a:lvl1pPr>
          </a:lstStyle>
          <a:p>
            <a:r>
              <a:rPr lang="en-US" dirty="0"/>
              <a:t>Icon</a:t>
            </a:r>
          </a:p>
        </p:txBody>
      </p:sp>
      <p:sp>
        <p:nvSpPr>
          <p:cNvPr id="136" name="Picture Placeholder 20"/>
          <p:cNvSpPr>
            <a:spLocks noGrp="1"/>
          </p:cNvSpPr>
          <p:nvPr>
            <p:ph type="pic" sz="quarter" idx="59" hasCustomPrompt="1"/>
          </p:nvPr>
        </p:nvSpPr>
        <p:spPr>
          <a:xfrm>
            <a:off x="6380913" y="4678880"/>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grpSp>
        <p:nvGrpSpPr>
          <p:cNvPr id="137" name="Group 136"/>
          <p:cNvGrpSpPr/>
          <p:nvPr userDrawn="1"/>
        </p:nvGrpSpPr>
        <p:grpSpPr>
          <a:xfrm>
            <a:off x="7195025" y="5401363"/>
            <a:ext cx="1131215" cy="390894"/>
            <a:chOff x="6918253" y="5500432"/>
            <a:chExt cx="876785" cy="390894"/>
          </a:xfrm>
        </p:grpSpPr>
        <p:cxnSp>
          <p:nvCxnSpPr>
            <p:cNvPr id="138" name="Straight Arrow Connector 137"/>
            <p:cNvCxnSpPr/>
            <p:nvPr userDrawn="1"/>
          </p:nvCxnSpPr>
          <p:spPr>
            <a:xfrm flipH="1" flipV="1">
              <a:off x="6918253" y="5500432"/>
              <a:ext cx="286046" cy="390894"/>
            </a:xfrm>
            <a:prstGeom prst="straightConnector1">
              <a:avLst/>
            </a:prstGeom>
            <a:ln w="12700">
              <a:solidFill>
                <a:schemeClr val="tx2"/>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userDrawn="1"/>
          </p:nvCxnSpPr>
          <p:spPr>
            <a:xfrm>
              <a:off x="7206788" y="5887767"/>
              <a:ext cx="588250" cy="0"/>
            </a:xfrm>
            <a:prstGeom prst="straightConnector1">
              <a:avLst/>
            </a:prstGeom>
            <a:ln w="12700" cap="flat" cmpd="sng" algn="ctr">
              <a:solidFill>
                <a:schemeClr val="tx2"/>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sp>
        <p:nvSpPr>
          <p:cNvPr id="91" name="Text Placeholder 2"/>
          <p:cNvSpPr>
            <a:spLocks noGrp="1"/>
          </p:cNvSpPr>
          <p:nvPr>
            <p:ph type="body" idx="38" hasCustomPrompt="1"/>
          </p:nvPr>
        </p:nvSpPr>
        <p:spPr>
          <a:xfrm>
            <a:off x="891854" y="2566711"/>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92" name="Text Placeholder 2"/>
          <p:cNvSpPr>
            <a:spLocks noGrp="1"/>
          </p:cNvSpPr>
          <p:nvPr>
            <p:ph type="body" idx="26" hasCustomPrompt="1"/>
          </p:nvPr>
        </p:nvSpPr>
        <p:spPr>
          <a:xfrm>
            <a:off x="894898" y="1976119"/>
            <a:ext cx="2451558" cy="493667"/>
          </a:xfrm>
          <a:prstGeom prst="rect">
            <a:avLst/>
          </a:prstGeom>
        </p:spPr>
        <p:txBody>
          <a:bodyPr anchor="t">
            <a:noAutofit/>
          </a:bodyPr>
          <a:lstStyle>
            <a:lvl1pPr marL="0" indent="0" algn="l">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93" name="Text Placeholder 2"/>
          <p:cNvSpPr>
            <a:spLocks noGrp="1"/>
          </p:cNvSpPr>
          <p:nvPr>
            <p:ph type="body" idx="60" hasCustomPrompt="1"/>
          </p:nvPr>
        </p:nvSpPr>
        <p:spPr>
          <a:xfrm>
            <a:off x="891854" y="4018993"/>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94" name="Text Placeholder 2"/>
          <p:cNvSpPr>
            <a:spLocks noGrp="1"/>
          </p:cNvSpPr>
          <p:nvPr>
            <p:ph type="body" idx="61" hasCustomPrompt="1"/>
          </p:nvPr>
        </p:nvSpPr>
        <p:spPr>
          <a:xfrm>
            <a:off x="894898" y="3428401"/>
            <a:ext cx="2451558" cy="493667"/>
          </a:xfrm>
          <a:prstGeom prst="rect">
            <a:avLst/>
          </a:prstGeom>
        </p:spPr>
        <p:txBody>
          <a:bodyPr anchor="t">
            <a:noAutofit/>
          </a:bodyPr>
          <a:lstStyle>
            <a:lvl1pPr marL="0" indent="0" algn="l">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95" name="Text Placeholder 2"/>
          <p:cNvSpPr>
            <a:spLocks noGrp="1"/>
          </p:cNvSpPr>
          <p:nvPr>
            <p:ph type="body" idx="62" hasCustomPrompt="1"/>
          </p:nvPr>
        </p:nvSpPr>
        <p:spPr>
          <a:xfrm>
            <a:off x="891854" y="5471275"/>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96" name="Text Placeholder 2"/>
          <p:cNvSpPr>
            <a:spLocks noGrp="1"/>
          </p:cNvSpPr>
          <p:nvPr>
            <p:ph type="body" idx="63" hasCustomPrompt="1"/>
          </p:nvPr>
        </p:nvSpPr>
        <p:spPr>
          <a:xfrm>
            <a:off x="894898" y="4880683"/>
            <a:ext cx="2451558" cy="493667"/>
          </a:xfrm>
          <a:prstGeom prst="rect">
            <a:avLst/>
          </a:prstGeom>
        </p:spPr>
        <p:txBody>
          <a:bodyPr anchor="t">
            <a:noAutofit/>
          </a:bodyPr>
          <a:lstStyle>
            <a:lvl1pPr marL="0" indent="0" algn="l">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97" name="Text Placeholder 2"/>
          <p:cNvSpPr>
            <a:spLocks noGrp="1"/>
          </p:cNvSpPr>
          <p:nvPr>
            <p:ph type="body" idx="64" hasCustomPrompt="1"/>
          </p:nvPr>
        </p:nvSpPr>
        <p:spPr>
          <a:xfrm>
            <a:off x="9370541" y="2566711"/>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98" name="Text Placeholder 2"/>
          <p:cNvSpPr>
            <a:spLocks noGrp="1"/>
          </p:cNvSpPr>
          <p:nvPr>
            <p:ph type="body" idx="65" hasCustomPrompt="1"/>
          </p:nvPr>
        </p:nvSpPr>
        <p:spPr>
          <a:xfrm>
            <a:off x="9373585" y="1976119"/>
            <a:ext cx="2451558" cy="493667"/>
          </a:xfrm>
          <a:prstGeom prst="rect">
            <a:avLst/>
          </a:prstGeom>
        </p:spPr>
        <p:txBody>
          <a:bodyPr anchor="t">
            <a:noAutofit/>
          </a:bodyPr>
          <a:lstStyle>
            <a:lvl1pPr marL="0" indent="0" algn="l">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99" name="Text Placeholder 2"/>
          <p:cNvSpPr>
            <a:spLocks noGrp="1"/>
          </p:cNvSpPr>
          <p:nvPr>
            <p:ph type="body" idx="66" hasCustomPrompt="1"/>
          </p:nvPr>
        </p:nvSpPr>
        <p:spPr>
          <a:xfrm>
            <a:off x="9370541" y="4018993"/>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100" name="Text Placeholder 2"/>
          <p:cNvSpPr>
            <a:spLocks noGrp="1"/>
          </p:cNvSpPr>
          <p:nvPr>
            <p:ph type="body" idx="67" hasCustomPrompt="1"/>
          </p:nvPr>
        </p:nvSpPr>
        <p:spPr>
          <a:xfrm>
            <a:off x="9373585" y="3428401"/>
            <a:ext cx="2451558" cy="493667"/>
          </a:xfrm>
          <a:prstGeom prst="rect">
            <a:avLst/>
          </a:prstGeom>
        </p:spPr>
        <p:txBody>
          <a:bodyPr anchor="t">
            <a:noAutofit/>
          </a:bodyPr>
          <a:lstStyle>
            <a:lvl1pPr marL="0" indent="0" algn="l">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01" name="Text Placeholder 2"/>
          <p:cNvSpPr>
            <a:spLocks noGrp="1"/>
          </p:cNvSpPr>
          <p:nvPr>
            <p:ph type="body" idx="69" hasCustomPrompt="1"/>
          </p:nvPr>
        </p:nvSpPr>
        <p:spPr>
          <a:xfrm>
            <a:off x="9373585" y="4880683"/>
            <a:ext cx="2451558" cy="493667"/>
          </a:xfrm>
          <a:prstGeom prst="rect">
            <a:avLst/>
          </a:prstGeom>
        </p:spPr>
        <p:txBody>
          <a:bodyPr anchor="t">
            <a:noAutofit/>
          </a:bodyPr>
          <a:lstStyle>
            <a:lvl1pPr marL="0" indent="0" algn="l">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02" name="Text Placeholder 2"/>
          <p:cNvSpPr>
            <a:spLocks noGrp="1"/>
          </p:cNvSpPr>
          <p:nvPr>
            <p:ph type="body" idx="68" hasCustomPrompt="1"/>
          </p:nvPr>
        </p:nvSpPr>
        <p:spPr>
          <a:xfrm>
            <a:off x="9370541" y="5471275"/>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68"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0F9EEF72-860A-46D1-AC73-AD179544CAB3}"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63"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67"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Infographic_3/4 circle_ 6 sections">
    <p:spTree>
      <p:nvGrpSpPr>
        <p:cNvPr id="1" name=""/>
        <p:cNvGrpSpPr/>
        <p:nvPr/>
      </p:nvGrpSpPr>
      <p:grpSpPr>
        <a:xfrm>
          <a:off x="0" y="0"/>
          <a:ext cx="0" cy="0"/>
          <a:chOff x="0" y="0"/>
          <a:chExt cx="0" cy="0"/>
        </a:xfrm>
      </p:grpSpPr>
      <p:sp>
        <p:nvSpPr>
          <p:cNvPr id="36" name="Text Placeholder 2"/>
          <p:cNvSpPr>
            <a:spLocks noGrp="1"/>
          </p:cNvSpPr>
          <p:nvPr>
            <p:ph type="body" idx="38" hasCustomPrompt="1"/>
          </p:nvPr>
        </p:nvSpPr>
        <p:spPr>
          <a:xfrm>
            <a:off x="891854" y="2566711"/>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37" name="Text Placeholder 2"/>
          <p:cNvSpPr>
            <a:spLocks noGrp="1"/>
          </p:cNvSpPr>
          <p:nvPr>
            <p:ph type="body" idx="26" hasCustomPrompt="1"/>
          </p:nvPr>
        </p:nvSpPr>
        <p:spPr>
          <a:xfrm>
            <a:off x="894898" y="1976119"/>
            <a:ext cx="2451558" cy="493667"/>
          </a:xfrm>
          <a:prstGeom prst="rect">
            <a:avLst/>
          </a:prstGeom>
        </p:spPr>
        <p:txBody>
          <a:bodyPr anchor="t">
            <a:noAutofit/>
          </a:bodyPr>
          <a:lstStyle>
            <a:lvl1pPr marL="0" indent="0" algn="l">
              <a:lnSpc>
                <a:spcPct val="100000"/>
              </a:lnSpc>
              <a:buNone/>
              <a:defRPr sz="22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38" name="Straight Connector 37"/>
          <p:cNvCxnSpPr/>
          <p:nvPr userDrawn="1"/>
        </p:nvCxnSpPr>
        <p:spPr>
          <a:xfrm>
            <a:off x="333148" y="1843984"/>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p:cNvSpPr/>
          <p:nvPr userDrawn="1"/>
        </p:nvSpPr>
        <p:spPr>
          <a:xfrm>
            <a:off x="350216" y="1952979"/>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1</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40" name="Text Placeholder 2"/>
          <p:cNvSpPr>
            <a:spLocks noGrp="1"/>
          </p:cNvSpPr>
          <p:nvPr>
            <p:ph type="body" idx="60" hasCustomPrompt="1"/>
          </p:nvPr>
        </p:nvSpPr>
        <p:spPr>
          <a:xfrm>
            <a:off x="891854" y="4018993"/>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1" name="Text Placeholder 2"/>
          <p:cNvSpPr>
            <a:spLocks noGrp="1"/>
          </p:cNvSpPr>
          <p:nvPr>
            <p:ph type="body" idx="61" hasCustomPrompt="1"/>
          </p:nvPr>
        </p:nvSpPr>
        <p:spPr>
          <a:xfrm>
            <a:off x="894898" y="3428401"/>
            <a:ext cx="2451558" cy="493667"/>
          </a:xfrm>
          <a:prstGeom prst="rect">
            <a:avLst/>
          </a:prstGeom>
        </p:spPr>
        <p:txBody>
          <a:bodyPr anchor="t">
            <a:noAutofit/>
          </a:bodyPr>
          <a:lstStyle>
            <a:lvl1pPr marL="0" indent="0" algn="l">
              <a:lnSpc>
                <a:spcPct val="100000"/>
              </a:lnSpc>
              <a:buNone/>
              <a:defRPr sz="22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42" name="Straight Connector 41"/>
          <p:cNvCxnSpPr/>
          <p:nvPr userDrawn="1"/>
        </p:nvCxnSpPr>
        <p:spPr>
          <a:xfrm>
            <a:off x="333148" y="3296266"/>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p:cNvSpPr/>
          <p:nvPr userDrawn="1"/>
        </p:nvSpPr>
        <p:spPr>
          <a:xfrm>
            <a:off x="350216" y="3405261"/>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2</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44" name="Text Placeholder 2"/>
          <p:cNvSpPr>
            <a:spLocks noGrp="1"/>
          </p:cNvSpPr>
          <p:nvPr>
            <p:ph type="body" idx="62" hasCustomPrompt="1"/>
          </p:nvPr>
        </p:nvSpPr>
        <p:spPr>
          <a:xfrm>
            <a:off x="891854" y="5471275"/>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5" name="Text Placeholder 2"/>
          <p:cNvSpPr>
            <a:spLocks noGrp="1"/>
          </p:cNvSpPr>
          <p:nvPr>
            <p:ph type="body" idx="63" hasCustomPrompt="1"/>
          </p:nvPr>
        </p:nvSpPr>
        <p:spPr>
          <a:xfrm>
            <a:off x="894898" y="4880683"/>
            <a:ext cx="2451558" cy="493667"/>
          </a:xfrm>
          <a:prstGeom prst="rect">
            <a:avLst/>
          </a:prstGeom>
        </p:spPr>
        <p:txBody>
          <a:bodyPr anchor="t">
            <a:noAutofit/>
          </a:bodyPr>
          <a:lstStyle>
            <a:lvl1pPr marL="0" indent="0" algn="l">
              <a:lnSpc>
                <a:spcPct val="100000"/>
              </a:lnSpc>
              <a:buNone/>
              <a:defRPr sz="22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46" name="Straight Connector 45"/>
          <p:cNvCxnSpPr/>
          <p:nvPr userDrawn="1"/>
        </p:nvCxnSpPr>
        <p:spPr>
          <a:xfrm>
            <a:off x="333148" y="4748548"/>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p:cNvSpPr/>
          <p:nvPr userDrawn="1"/>
        </p:nvSpPr>
        <p:spPr>
          <a:xfrm>
            <a:off x="350216" y="4857543"/>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3</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48" name="Text Placeholder 2"/>
          <p:cNvSpPr>
            <a:spLocks noGrp="1"/>
          </p:cNvSpPr>
          <p:nvPr>
            <p:ph type="body" idx="64" hasCustomPrompt="1"/>
          </p:nvPr>
        </p:nvSpPr>
        <p:spPr>
          <a:xfrm>
            <a:off x="9370541" y="2566711"/>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9" name="Text Placeholder 2"/>
          <p:cNvSpPr>
            <a:spLocks noGrp="1"/>
          </p:cNvSpPr>
          <p:nvPr>
            <p:ph type="body" idx="65" hasCustomPrompt="1"/>
          </p:nvPr>
        </p:nvSpPr>
        <p:spPr>
          <a:xfrm>
            <a:off x="9373585" y="1976119"/>
            <a:ext cx="2451558" cy="493667"/>
          </a:xfrm>
          <a:prstGeom prst="rect">
            <a:avLst/>
          </a:prstGeom>
        </p:spPr>
        <p:txBody>
          <a:bodyPr anchor="t">
            <a:noAutofit/>
          </a:bodyPr>
          <a:lstStyle>
            <a:lvl1pPr marL="0" indent="0" algn="l">
              <a:lnSpc>
                <a:spcPct val="100000"/>
              </a:lnSpc>
              <a:buNone/>
              <a:defRPr sz="22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50" name="Straight Connector 49"/>
          <p:cNvCxnSpPr/>
          <p:nvPr userDrawn="1"/>
        </p:nvCxnSpPr>
        <p:spPr>
          <a:xfrm>
            <a:off x="8811835" y="1843984"/>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Oval 50"/>
          <p:cNvSpPr/>
          <p:nvPr userDrawn="1"/>
        </p:nvSpPr>
        <p:spPr>
          <a:xfrm>
            <a:off x="8828903" y="1952979"/>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4</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52" name="Text Placeholder 2"/>
          <p:cNvSpPr>
            <a:spLocks noGrp="1"/>
          </p:cNvSpPr>
          <p:nvPr>
            <p:ph type="body" idx="66" hasCustomPrompt="1"/>
          </p:nvPr>
        </p:nvSpPr>
        <p:spPr>
          <a:xfrm>
            <a:off x="9370541" y="4018993"/>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53" name="Text Placeholder 2"/>
          <p:cNvSpPr>
            <a:spLocks noGrp="1"/>
          </p:cNvSpPr>
          <p:nvPr>
            <p:ph type="body" idx="67" hasCustomPrompt="1"/>
          </p:nvPr>
        </p:nvSpPr>
        <p:spPr>
          <a:xfrm>
            <a:off x="9373585" y="3428401"/>
            <a:ext cx="2451558" cy="493667"/>
          </a:xfrm>
          <a:prstGeom prst="rect">
            <a:avLst/>
          </a:prstGeom>
        </p:spPr>
        <p:txBody>
          <a:bodyPr anchor="t">
            <a:noAutofit/>
          </a:bodyPr>
          <a:lstStyle>
            <a:lvl1pPr marL="0" indent="0" algn="l">
              <a:lnSpc>
                <a:spcPct val="100000"/>
              </a:lnSpc>
              <a:buNone/>
              <a:defRPr sz="22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54" name="Straight Connector 53"/>
          <p:cNvCxnSpPr/>
          <p:nvPr userDrawn="1"/>
        </p:nvCxnSpPr>
        <p:spPr>
          <a:xfrm>
            <a:off x="8811835" y="3296266"/>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p:cNvSpPr/>
          <p:nvPr userDrawn="1"/>
        </p:nvSpPr>
        <p:spPr>
          <a:xfrm>
            <a:off x="8828903" y="3405261"/>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5</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56" name="Text Placeholder 2"/>
          <p:cNvSpPr>
            <a:spLocks noGrp="1"/>
          </p:cNvSpPr>
          <p:nvPr>
            <p:ph type="body" idx="69" hasCustomPrompt="1"/>
          </p:nvPr>
        </p:nvSpPr>
        <p:spPr>
          <a:xfrm>
            <a:off x="9373585" y="4880683"/>
            <a:ext cx="2451558" cy="493667"/>
          </a:xfrm>
          <a:prstGeom prst="rect">
            <a:avLst/>
          </a:prstGeom>
        </p:spPr>
        <p:txBody>
          <a:bodyPr anchor="t">
            <a:noAutofit/>
          </a:bodyPr>
          <a:lstStyle>
            <a:lvl1pPr marL="0" indent="0" algn="l">
              <a:lnSpc>
                <a:spcPct val="100000"/>
              </a:lnSpc>
              <a:buNone/>
              <a:defRPr sz="22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57" name="Straight Connector 56"/>
          <p:cNvCxnSpPr/>
          <p:nvPr userDrawn="1"/>
        </p:nvCxnSpPr>
        <p:spPr>
          <a:xfrm>
            <a:off x="8811835" y="4748548"/>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Oval 57"/>
          <p:cNvSpPr/>
          <p:nvPr userDrawn="1"/>
        </p:nvSpPr>
        <p:spPr>
          <a:xfrm>
            <a:off x="8828903" y="4857543"/>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baseline="0" dirty="0">
                <a:solidFill>
                  <a:schemeClr val="bg2"/>
                </a:solidFill>
                <a:latin typeface="Trebuchet MS" panose="020B0603020202020204" pitchFamily="34" charset="0"/>
                <a:ea typeface="微软雅黑" panose="020B0503020204020204" pitchFamily="34" charset="-122"/>
              </a:rPr>
              <a:t>6</a:t>
            </a:r>
          </a:p>
        </p:txBody>
      </p:sp>
      <p:sp>
        <p:nvSpPr>
          <p:cNvPr id="61" name="Text Placeholder 2"/>
          <p:cNvSpPr>
            <a:spLocks noGrp="1"/>
          </p:cNvSpPr>
          <p:nvPr>
            <p:ph type="body" idx="68" hasCustomPrompt="1"/>
          </p:nvPr>
        </p:nvSpPr>
        <p:spPr>
          <a:xfrm>
            <a:off x="9370541" y="5471275"/>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grpSp>
        <p:nvGrpSpPr>
          <p:cNvPr id="59" name="Group 58"/>
          <p:cNvGrpSpPr/>
          <p:nvPr userDrawn="1"/>
        </p:nvGrpSpPr>
        <p:grpSpPr>
          <a:xfrm>
            <a:off x="3631592" y="2152385"/>
            <a:ext cx="5070189" cy="3704572"/>
            <a:chOff x="3631592" y="2152385"/>
            <a:chExt cx="5070189" cy="3704572"/>
          </a:xfrm>
        </p:grpSpPr>
        <p:grpSp>
          <p:nvGrpSpPr>
            <p:cNvPr id="60" name="Group 59"/>
            <p:cNvGrpSpPr/>
            <p:nvPr userDrawn="1"/>
          </p:nvGrpSpPr>
          <p:grpSpPr>
            <a:xfrm>
              <a:off x="3872046" y="2152385"/>
              <a:ext cx="4514676" cy="3370217"/>
              <a:chOff x="3872046" y="2152385"/>
              <a:chExt cx="4514676" cy="3370217"/>
            </a:xfrm>
          </p:grpSpPr>
          <p:pic>
            <p:nvPicPr>
              <p:cNvPr id="81" name="Graphic 80"/>
              <p:cNvPicPr>
                <a:picLocks noChangeAspect="1"/>
              </p:cNvPicPr>
              <p:nvPr userDrawn="1"/>
            </p:nvPicPr>
            <p:blipFill>
              <a:blip r:embed="rId2" cstate="email">
                <a:extLst>
                  <a:ext uri="{96DAC541-7B7A-43D3-8B79-37D633B846F1}">
                    <asvg:svgBlip xmlns:asvg="http://schemas.microsoft.com/office/drawing/2016/SVG/main" r:embed="rId3"/>
                  </a:ext>
                </a:extLst>
              </a:blip>
              <a:srcRect/>
              <a:stretch>
                <a:fillRect/>
              </a:stretch>
            </p:blipFill>
            <p:spPr>
              <a:xfrm rot="8086260">
                <a:off x="6771698" y="3191368"/>
                <a:ext cx="1710026" cy="1520023"/>
              </a:xfrm>
              <a:prstGeom prst="rect">
                <a:avLst/>
              </a:prstGeom>
            </p:spPr>
          </p:pic>
          <p:pic>
            <p:nvPicPr>
              <p:cNvPr id="82" name="Graphic 81"/>
              <p:cNvPicPr>
                <a:picLocks noChangeAspect="1"/>
              </p:cNvPicPr>
              <p:nvPr userDrawn="1"/>
            </p:nvPicPr>
            <p:blipFill>
              <a:blip r:embed="rId4" cstate="email">
                <a:extLst>
                  <a:ext uri="{96DAC541-7B7A-43D3-8B79-37D633B846F1}">
                    <asvg:svgBlip xmlns:asvg="http://schemas.microsoft.com/office/drawing/2016/SVG/main" r:embed="rId5"/>
                  </a:ext>
                </a:extLst>
              </a:blip>
              <a:srcRect/>
              <a:stretch>
                <a:fillRect/>
              </a:stretch>
            </p:blipFill>
            <p:spPr>
              <a:xfrm rot="5400000">
                <a:off x="6058450" y="2288105"/>
                <a:ext cx="1710026" cy="1520023"/>
              </a:xfrm>
              <a:prstGeom prst="rect">
                <a:avLst/>
              </a:prstGeom>
            </p:spPr>
          </p:pic>
          <p:pic>
            <p:nvPicPr>
              <p:cNvPr id="83" name="Graphic 82"/>
              <p:cNvPicPr>
                <a:picLocks noChangeAspect="1"/>
              </p:cNvPicPr>
              <p:nvPr userDrawn="1"/>
            </p:nvPicPr>
            <p:blipFill>
              <a:blip r:embed="rId6" cstate="email">
                <a:extLst>
                  <a:ext uri="{96DAC541-7B7A-43D3-8B79-37D633B846F1}">
                    <asvg:svgBlip xmlns:asvg="http://schemas.microsoft.com/office/drawing/2016/SVG/main" r:embed="rId7"/>
                  </a:ext>
                </a:extLst>
              </a:blip>
              <a:srcRect/>
              <a:stretch>
                <a:fillRect/>
              </a:stretch>
            </p:blipFill>
            <p:spPr>
              <a:xfrm rot="2692187">
                <a:off x="4916305" y="2152385"/>
                <a:ext cx="1710026" cy="1520023"/>
              </a:xfrm>
              <a:prstGeom prst="rect">
                <a:avLst/>
              </a:prstGeom>
            </p:spPr>
          </p:pic>
          <p:pic>
            <p:nvPicPr>
              <p:cNvPr id="84" name="Graphic 83"/>
              <p:cNvPicPr>
                <a:picLocks noChangeAspect="1"/>
              </p:cNvPicPr>
              <p:nvPr userDrawn="1"/>
            </p:nvPicPr>
            <p:blipFill>
              <a:blip r:embed="rId8" cstate="email">
                <a:extLst>
                  <a:ext uri="{96DAC541-7B7A-43D3-8B79-37D633B846F1}">
                    <asvg:svgBlip xmlns:asvg="http://schemas.microsoft.com/office/drawing/2016/SVG/main" r:embed="rId9"/>
                  </a:ext>
                </a:extLst>
              </a:blip>
              <a:srcRect/>
              <a:stretch>
                <a:fillRect/>
              </a:stretch>
            </p:blipFill>
            <p:spPr>
              <a:xfrm rot="18900000">
                <a:off x="3872046" y="4002579"/>
                <a:ext cx="1710026" cy="1520023"/>
              </a:xfrm>
              <a:prstGeom prst="rect">
                <a:avLst/>
              </a:prstGeom>
            </p:spPr>
          </p:pic>
          <p:pic>
            <p:nvPicPr>
              <p:cNvPr id="85" name="Graphic 84"/>
              <p:cNvPicPr>
                <a:picLocks noChangeAspect="1"/>
              </p:cNvPicPr>
              <p:nvPr userDrawn="1"/>
            </p:nvPicPr>
            <p:blipFill>
              <a:blip r:embed="rId10" cstate="email">
                <a:extLst>
                  <a:ext uri="{96DAC541-7B7A-43D3-8B79-37D633B846F1}">
                    <asvg:svgBlip xmlns:asvg="http://schemas.microsoft.com/office/drawing/2016/SVG/main" r:embed="rId11"/>
                  </a:ext>
                </a:extLst>
              </a:blip>
              <a:srcRect/>
              <a:stretch>
                <a:fillRect/>
              </a:stretch>
            </p:blipFill>
            <p:spPr>
              <a:xfrm>
                <a:off x="4006958" y="2863815"/>
                <a:ext cx="1710026" cy="1520023"/>
              </a:xfrm>
              <a:prstGeom prst="rect">
                <a:avLst/>
              </a:prstGeom>
            </p:spPr>
          </p:pic>
        </p:grpSp>
        <p:cxnSp>
          <p:nvCxnSpPr>
            <p:cNvPr id="62" name="Straight Arrow Connector 61"/>
            <p:cNvCxnSpPr/>
            <p:nvPr userDrawn="1"/>
          </p:nvCxnSpPr>
          <p:spPr>
            <a:xfrm>
              <a:off x="8279780" y="4155360"/>
              <a:ext cx="422001" cy="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nvGrpSpPr>
            <p:cNvPr id="68" name="Group 67"/>
            <p:cNvGrpSpPr/>
            <p:nvPr userDrawn="1"/>
          </p:nvGrpSpPr>
          <p:grpSpPr>
            <a:xfrm>
              <a:off x="7298295" y="2444552"/>
              <a:ext cx="680765" cy="112560"/>
              <a:chOff x="6950236" y="2330866"/>
              <a:chExt cx="680765" cy="112560"/>
            </a:xfrm>
          </p:grpSpPr>
          <p:cxnSp>
            <p:nvCxnSpPr>
              <p:cNvPr id="79" name="Straight Arrow Connector 78"/>
              <p:cNvCxnSpPr/>
              <p:nvPr userDrawn="1"/>
            </p:nvCxnSpPr>
            <p:spPr>
              <a:xfrm flipH="1">
                <a:off x="6950236" y="2330866"/>
                <a:ext cx="93044" cy="112560"/>
              </a:xfrm>
              <a:prstGeom prst="straightConnector1">
                <a:avLst/>
              </a:prstGeom>
              <a:ln w="127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userDrawn="1"/>
            </p:nvCxnSpPr>
            <p:spPr>
              <a:xfrm>
                <a:off x="7042751" y="2332138"/>
                <a:ext cx="588250" cy="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cxnSp>
          <p:nvCxnSpPr>
            <p:cNvPr id="69" name="Straight Arrow Connector 68"/>
            <p:cNvCxnSpPr/>
            <p:nvPr userDrawn="1"/>
          </p:nvCxnSpPr>
          <p:spPr>
            <a:xfrm flipH="1">
              <a:off x="3631592" y="4130003"/>
              <a:ext cx="422989" cy="419"/>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nvGrpSpPr>
            <p:cNvPr id="70" name="Group 69"/>
            <p:cNvGrpSpPr/>
            <p:nvPr userDrawn="1"/>
          </p:nvGrpSpPr>
          <p:grpSpPr>
            <a:xfrm>
              <a:off x="3835730" y="5718505"/>
              <a:ext cx="706528" cy="138452"/>
              <a:chOff x="3801896" y="5752896"/>
              <a:chExt cx="666163" cy="138452"/>
            </a:xfrm>
          </p:grpSpPr>
          <p:cxnSp>
            <p:nvCxnSpPr>
              <p:cNvPr id="77" name="Straight Arrow Connector 76"/>
              <p:cNvCxnSpPr/>
              <p:nvPr userDrawn="1"/>
            </p:nvCxnSpPr>
            <p:spPr>
              <a:xfrm flipV="1">
                <a:off x="4315345" y="5752896"/>
                <a:ext cx="152714" cy="138430"/>
              </a:xfrm>
              <a:prstGeom prst="straightConnector1">
                <a:avLst/>
              </a:prstGeom>
              <a:ln w="127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userDrawn="1"/>
            </p:nvCxnSpPr>
            <p:spPr>
              <a:xfrm flipH="1">
                <a:off x="3801896" y="5891348"/>
                <a:ext cx="517427" cy="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grpSp>
          <p:nvGrpSpPr>
            <p:cNvPr id="71" name="Group 70"/>
            <p:cNvGrpSpPr/>
            <p:nvPr userDrawn="1"/>
          </p:nvGrpSpPr>
          <p:grpSpPr>
            <a:xfrm>
              <a:off x="7695427" y="5395277"/>
              <a:ext cx="876785" cy="390894"/>
              <a:chOff x="6918253" y="5500432"/>
              <a:chExt cx="876785" cy="390894"/>
            </a:xfrm>
          </p:grpSpPr>
          <p:cxnSp>
            <p:nvCxnSpPr>
              <p:cNvPr id="75" name="Straight Arrow Connector 74"/>
              <p:cNvCxnSpPr/>
              <p:nvPr userDrawn="1"/>
            </p:nvCxnSpPr>
            <p:spPr>
              <a:xfrm flipH="1" flipV="1">
                <a:off x="6918253" y="5500432"/>
                <a:ext cx="286046" cy="390894"/>
              </a:xfrm>
              <a:prstGeom prst="straightConnector1">
                <a:avLst/>
              </a:prstGeom>
              <a:ln w="127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userDrawn="1"/>
            </p:nvCxnSpPr>
            <p:spPr>
              <a:xfrm>
                <a:off x="7206788" y="5887767"/>
                <a:ext cx="588250" cy="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grpSp>
          <p:nvGrpSpPr>
            <p:cNvPr id="72" name="Group 71"/>
            <p:cNvGrpSpPr/>
            <p:nvPr userDrawn="1"/>
          </p:nvGrpSpPr>
          <p:grpSpPr>
            <a:xfrm>
              <a:off x="4208898" y="2383103"/>
              <a:ext cx="782542" cy="212844"/>
              <a:chOff x="3820061" y="2271557"/>
              <a:chExt cx="782542" cy="212844"/>
            </a:xfrm>
          </p:grpSpPr>
          <p:cxnSp>
            <p:nvCxnSpPr>
              <p:cNvPr id="73" name="Straight Arrow Connector 72"/>
              <p:cNvCxnSpPr/>
              <p:nvPr userDrawn="1"/>
            </p:nvCxnSpPr>
            <p:spPr>
              <a:xfrm>
                <a:off x="4421203" y="2271557"/>
                <a:ext cx="181400" cy="212844"/>
              </a:xfrm>
              <a:prstGeom prst="straightConnector1">
                <a:avLst/>
              </a:prstGeom>
              <a:ln w="127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userDrawn="1"/>
            </p:nvCxnSpPr>
            <p:spPr>
              <a:xfrm flipH="1">
                <a:off x="3820061" y="2271557"/>
                <a:ext cx="599920" cy="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grpSp>
      <p:pic>
        <p:nvPicPr>
          <p:cNvPr id="86" name="Graphic 85"/>
          <p:cNvPicPr>
            <a:picLocks noChangeAspect="1"/>
          </p:cNvPicPr>
          <p:nvPr userDrawn="1"/>
        </p:nvPicPr>
        <p:blipFill>
          <a:blip r:embed="rId12" cstate="email">
            <a:extLst>
              <a:ext uri="{96DAC541-7B7A-43D3-8B79-37D633B846F1}">
                <asvg:svgBlip xmlns:asvg="http://schemas.microsoft.com/office/drawing/2016/SVG/main" r:embed="rId13"/>
              </a:ext>
            </a:extLst>
          </a:blip>
          <a:srcRect/>
          <a:stretch>
            <a:fillRect/>
          </a:stretch>
        </p:blipFill>
        <p:spPr>
          <a:xfrm rot="10800000">
            <a:off x="6623295" y="4329627"/>
            <a:ext cx="1710027" cy="1520023"/>
          </a:xfrm>
          <a:prstGeom prst="rect">
            <a:avLst/>
          </a:prstGeom>
        </p:spPr>
      </p:pic>
      <p:sp>
        <p:nvSpPr>
          <p:cNvPr id="87" name="Picture Placeholder 20"/>
          <p:cNvSpPr>
            <a:spLocks noGrp="1"/>
          </p:cNvSpPr>
          <p:nvPr>
            <p:ph type="pic" sz="quarter" idx="34" hasCustomPrompt="1"/>
          </p:nvPr>
        </p:nvSpPr>
        <p:spPr>
          <a:xfrm>
            <a:off x="5274451" y="2650974"/>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88" name="Picture Placeholder 20"/>
          <p:cNvSpPr>
            <a:spLocks noGrp="1"/>
          </p:cNvSpPr>
          <p:nvPr>
            <p:ph type="pic" sz="quarter" idx="55" hasCustomPrompt="1"/>
          </p:nvPr>
        </p:nvSpPr>
        <p:spPr>
          <a:xfrm>
            <a:off x="4422307" y="3518240"/>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89" name="Picture Placeholder 20"/>
          <p:cNvSpPr>
            <a:spLocks noGrp="1"/>
          </p:cNvSpPr>
          <p:nvPr>
            <p:ph type="pic" sz="quarter" idx="56" hasCustomPrompt="1"/>
          </p:nvPr>
        </p:nvSpPr>
        <p:spPr>
          <a:xfrm>
            <a:off x="4422307" y="4483774"/>
            <a:ext cx="727147" cy="727147"/>
          </a:xfrm>
          <a:prstGeom prst="rect">
            <a:avLst/>
          </a:prstGeom>
          <a:noFill/>
        </p:spPr>
        <p:txBody>
          <a:bodyPr>
            <a:noAutofit/>
          </a:bodyPr>
          <a:lstStyle>
            <a:lvl1pPr marL="0" indent="0">
              <a:buNone/>
              <a:defRPr sz="1600" baseline="0">
                <a:solidFill>
                  <a:schemeClr val="bg2"/>
                </a:solidFill>
                <a:latin typeface="Trebuchet MS" panose="020B0603020202020204" pitchFamily="34" charset="0"/>
                <a:ea typeface="微软雅黑" panose="020B0503020204020204" pitchFamily="34" charset="-122"/>
              </a:defRPr>
            </a:lvl1pPr>
          </a:lstStyle>
          <a:p>
            <a:r>
              <a:rPr lang="en-US" dirty="0"/>
              <a:t>Icon</a:t>
            </a:r>
          </a:p>
        </p:txBody>
      </p:sp>
      <p:sp>
        <p:nvSpPr>
          <p:cNvPr id="90" name="Picture Placeholder 20"/>
          <p:cNvSpPr>
            <a:spLocks noGrp="1"/>
          </p:cNvSpPr>
          <p:nvPr>
            <p:ph type="pic" sz="quarter" idx="57" hasCustomPrompt="1"/>
          </p:nvPr>
        </p:nvSpPr>
        <p:spPr>
          <a:xfrm>
            <a:off x="7147219" y="4483774"/>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91" name="Picture Placeholder 20"/>
          <p:cNvSpPr>
            <a:spLocks noGrp="1"/>
          </p:cNvSpPr>
          <p:nvPr>
            <p:ph type="pic" sz="quarter" idx="58" hasCustomPrompt="1"/>
          </p:nvPr>
        </p:nvSpPr>
        <p:spPr>
          <a:xfrm>
            <a:off x="7128931" y="3518240"/>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92" name="Picture Placeholder 20"/>
          <p:cNvSpPr>
            <a:spLocks noGrp="1"/>
          </p:cNvSpPr>
          <p:nvPr>
            <p:ph type="pic" sz="quarter" idx="59" hasCustomPrompt="1"/>
          </p:nvPr>
        </p:nvSpPr>
        <p:spPr>
          <a:xfrm>
            <a:off x="6298579" y="2660118"/>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66"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11DA64A4-383E-43EE-9417-7FCD0ECFCCC3}"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63"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64"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Infographic_Wave_ 6 sections">
    <p:spTree>
      <p:nvGrpSpPr>
        <p:cNvPr id="1" name=""/>
        <p:cNvGrpSpPr/>
        <p:nvPr/>
      </p:nvGrpSpPr>
      <p:grpSpPr>
        <a:xfrm>
          <a:off x="0" y="0"/>
          <a:ext cx="0" cy="0"/>
          <a:chOff x="0" y="0"/>
          <a:chExt cx="0" cy="0"/>
        </a:xfrm>
      </p:grpSpPr>
      <p:grpSp>
        <p:nvGrpSpPr>
          <p:cNvPr id="36" name="Group 35"/>
          <p:cNvGrpSpPr/>
          <p:nvPr userDrawn="1"/>
        </p:nvGrpSpPr>
        <p:grpSpPr>
          <a:xfrm>
            <a:off x="2447553" y="1632808"/>
            <a:ext cx="4585217" cy="2209648"/>
            <a:chOff x="2486075" y="1984533"/>
            <a:chExt cx="4460690" cy="2149638"/>
          </a:xfrm>
        </p:grpSpPr>
        <p:pic>
          <p:nvPicPr>
            <p:cNvPr id="46" name="Graphic 45"/>
            <p:cNvPicPr>
              <a:picLocks noChangeAspect="1"/>
            </p:cNvPicPr>
            <p:nvPr userDrawn="1"/>
          </p:nvPicPr>
          <p:blipFill>
            <a:blip r:embed="rId2" cstate="email">
              <a:extLst>
                <a:ext uri="{96DAC541-7B7A-43D3-8B79-37D633B846F1}">
                  <asvg:svgBlip xmlns:asvg="http://schemas.microsoft.com/office/drawing/2016/SVG/main" r:embed="rId3"/>
                </a:ext>
              </a:extLst>
            </a:blip>
            <a:srcRect/>
            <a:stretch>
              <a:fillRect/>
            </a:stretch>
          </p:blipFill>
          <p:spPr>
            <a:xfrm>
              <a:off x="2486075" y="2276763"/>
              <a:ext cx="1796856" cy="1847710"/>
            </a:xfrm>
            <a:prstGeom prst="rect">
              <a:avLst/>
            </a:prstGeom>
          </p:spPr>
        </p:pic>
        <p:pic>
          <p:nvPicPr>
            <p:cNvPr id="47" name="Graphic 46"/>
            <p:cNvPicPr>
              <a:picLocks noChangeAspect="1"/>
            </p:cNvPicPr>
            <p:nvPr userDrawn="1"/>
          </p:nvPicPr>
          <p:blipFill>
            <a:blip r:embed="rId4" cstate="email">
              <a:extLst>
                <a:ext uri="{96DAC541-7B7A-43D3-8B79-37D633B846F1}">
                  <asvg:svgBlip xmlns:asvg="http://schemas.microsoft.com/office/drawing/2016/SVG/main" r:embed="rId5"/>
                </a:ext>
              </a:extLst>
            </a:blip>
            <a:srcRect/>
            <a:stretch>
              <a:fillRect/>
            </a:stretch>
          </p:blipFill>
          <p:spPr>
            <a:xfrm>
              <a:off x="4760026" y="2286462"/>
              <a:ext cx="2186739" cy="1847709"/>
            </a:xfrm>
            <a:prstGeom prst="rect">
              <a:avLst/>
            </a:prstGeom>
          </p:spPr>
        </p:pic>
        <p:pic>
          <p:nvPicPr>
            <p:cNvPr id="48" name="Graphic 47"/>
            <p:cNvPicPr>
              <a:picLocks noChangeAspect="1"/>
            </p:cNvPicPr>
            <p:nvPr userDrawn="1"/>
          </p:nvPicPr>
          <p:blipFill>
            <a:blip r:embed="rId6" cstate="email">
              <a:extLst>
                <a:ext uri="{96DAC541-7B7A-43D3-8B79-37D633B846F1}">
                  <asvg:svgBlip xmlns:asvg="http://schemas.microsoft.com/office/drawing/2016/SVG/main" r:embed="rId7"/>
                </a:ext>
              </a:extLst>
            </a:blip>
            <a:srcRect/>
            <a:stretch>
              <a:fillRect/>
            </a:stretch>
          </p:blipFill>
          <p:spPr>
            <a:xfrm>
              <a:off x="3514502" y="1984533"/>
              <a:ext cx="2186738" cy="1601913"/>
            </a:xfrm>
            <a:prstGeom prst="rect">
              <a:avLst/>
            </a:prstGeom>
          </p:spPr>
        </p:pic>
      </p:grpSp>
      <p:grpSp>
        <p:nvGrpSpPr>
          <p:cNvPr id="49" name="Group 48"/>
          <p:cNvGrpSpPr/>
          <p:nvPr userDrawn="1"/>
        </p:nvGrpSpPr>
        <p:grpSpPr>
          <a:xfrm rot="10800000">
            <a:off x="5131466" y="3821184"/>
            <a:ext cx="4585217" cy="2209648"/>
            <a:chOff x="2486075" y="1984533"/>
            <a:chExt cx="4460690" cy="2149638"/>
          </a:xfrm>
        </p:grpSpPr>
        <p:pic>
          <p:nvPicPr>
            <p:cNvPr id="50" name="Graphic 49"/>
            <p:cNvPicPr>
              <a:picLocks noChangeAspect="1"/>
            </p:cNvPicPr>
            <p:nvPr userDrawn="1"/>
          </p:nvPicPr>
          <p:blipFill>
            <a:blip r:embed="rId2" cstate="email">
              <a:extLst>
                <a:ext uri="{96DAC541-7B7A-43D3-8B79-37D633B846F1}">
                  <asvg:svgBlip xmlns:asvg="http://schemas.microsoft.com/office/drawing/2016/SVG/main" r:embed="rId3"/>
                </a:ext>
              </a:extLst>
            </a:blip>
            <a:srcRect/>
            <a:stretch>
              <a:fillRect/>
            </a:stretch>
          </p:blipFill>
          <p:spPr>
            <a:xfrm>
              <a:off x="2486075" y="2276763"/>
              <a:ext cx="1796856" cy="1847710"/>
            </a:xfrm>
            <a:prstGeom prst="rect">
              <a:avLst/>
            </a:prstGeom>
          </p:spPr>
        </p:pic>
        <p:pic>
          <p:nvPicPr>
            <p:cNvPr id="51" name="Graphic 50"/>
            <p:cNvPicPr>
              <a:picLocks noChangeAspect="1"/>
            </p:cNvPicPr>
            <p:nvPr userDrawn="1"/>
          </p:nvPicPr>
          <p:blipFill>
            <a:blip r:embed="rId4" cstate="email">
              <a:extLst>
                <a:ext uri="{96DAC541-7B7A-43D3-8B79-37D633B846F1}">
                  <asvg:svgBlip xmlns:asvg="http://schemas.microsoft.com/office/drawing/2016/SVG/main" r:embed="rId5"/>
                </a:ext>
              </a:extLst>
            </a:blip>
            <a:srcRect/>
            <a:stretch>
              <a:fillRect/>
            </a:stretch>
          </p:blipFill>
          <p:spPr>
            <a:xfrm>
              <a:off x="4760026" y="2286462"/>
              <a:ext cx="2186739" cy="1847709"/>
            </a:xfrm>
            <a:prstGeom prst="rect">
              <a:avLst/>
            </a:prstGeom>
          </p:spPr>
        </p:pic>
        <p:pic>
          <p:nvPicPr>
            <p:cNvPr id="52" name="Graphic 51"/>
            <p:cNvPicPr>
              <a:picLocks noChangeAspect="1"/>
            </p:cNvPicPr>
            <p:nvPr userDrawn="1"/>
          </p:nvPicPr>
          <p:blipFill>
            <a:blip r:embed="rId6" cstate="email">
              <a:extLst>
                <a:ext uri="{96DAC541-7B7A-43D3-8B79-37D633B846F1}">
                  <asvg:svgBlip xmlns:asvg="http://schemas.microsoft.com/office/drawing/2016/SVG/main" r:embed="rId7"/>
                </a:ext>
              </a:extLst>
            </a:blip>
            <a:srcRect/>
            <a:stretch>
              <a:fillRect/>
            </a:stretch>
          </p:blipFill>
          <p:spPr>
            <a:xfrm>
              <a:off x="3514502" y="1984533"/>
              <a:ext cx="2186738" cy="1601913"/>
            </a:xfrm>
            <a:prstGeom prst="rect">
              <a:avLst/>
            </a:prstGeom>
          </p:spPr>
        </p:pic>
      </p:grpSp>
      <p:sp>
        <p:nvSpPr>
          <p:cNvPr id="53" name="Picture Placeholder 20"/>
          <p:cNvSpPr>
            <a:spLocks noGrp="1"/>
          </p:cNvSpPr>
          <p:nvPr>
            <p:ph type="pic" sz="quarter" idx="55" hasCustomPrompt="1"/>
          </p:nvPr>
        </p:nvSpPr>
        <p:spPr>
          <a:xfrm>
            <a:off x="2935809" y="2646515"/>
            <a:ext cx="943219" cy="94321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4" name="Picture Placeholder 20"/>
          <p:cNvSpPr>
            <a:spLocks noGrp="1"/>
          </p:cNvSpPr>
          <p:nvPr>
            <p:ph type="pic" sz="quarter" idx="58" hasCustomPrompt="1"/>
          </p:nvPr>
        </p:nvSpPr>
        <p:spPr>
          <a:xfrm>
            <a:off x="4171804" y="1868358"/>
            <a:ext cx="943219" cy="94321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5" name="Picture Placeholder 20"/>
          <p:cNvSpPr>
            <a:spLocks noGrp="1"/>
          </p:cNvSpPr>
          <p:nvPr>
            <p:ph type="pic" sz="quarter" idx="59" hasCustomPrompt="1"/>
          </p:nvPr>
        </p:nvSpPr>
        <p:spPr>
          <a:xfrm>
            <a:off x="5438733" y="2662294"/>
            <a:ext cx="943219" cy="94321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6" name="Picture Placeholder 20"/>
          <p:cNvSpPr>
            <a:spLocks noGrp="1"/>
          </p:cNvSpPr>
          <p:nvPr>
            <p:ph type="pic" sz="quarter" idx="60" hasCustomPrompt="1"/>
          </p:nvPr>
        </p:nvSpPr>
        <p:spPr>
          <a:xfrm>
            <a:off x="5710193" y="4016660"/>
            <a:ext cx="943219" cy="94321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7" name="Picture Placeholder 20"/>
          <p:cNvSpPr>
            <a:spLocks noGrp="1"/>
          </p:cNvSpPr>
          <p:nvPr>
            <p:ph type="pic" sz="quarter" idx="61" hasCustomPrompt="1"/>
          </p:nvPr>
        </p:nvSpPr>
        <p:spPr>
          <a:xfrm>
            <a:off x="7064044" y="4728597"/>
            <a:ext cx="943219" cy="94321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8" name="Picture Placeholder 20"/>
          <p:cNvSpPr>
            <a:spLocks noGrp="1"/>
          </p:cNvSpPr>
          <p:nvPr>
            <p:ph type="pic" sz="quarter" idx="62" hasCustomPrompt="1"/>
          </p:nvPr>
        </p:nvSpPr>
        <p:spPr>
          <a:xfrm>
            <a:off x="8348941" y="3974485"/>
            <a:ext cx="943219" cy="94321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9" name="Text Placeholder 2"/>
          <p:cNvSpPr>
            <a:spLocks noGrp="1"/>
          </p:cNvSpPr>
          <p:nvPr>
            <p:ph type="body" idx="65" hasCustomPrompt="1"/>
          </p:nvPr>
        </p:nvSpPr>
        <p:spPr>
          <a:xfrm>
            <a:off x="4110867" y="3300953"/>
            <a:ext cx="1082661" cy="831922"/>
          </a:xfrm>
          <a:prstGeom prst="rect">
            <a:avLst/>
          </a:prstGeom>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60" name="Text Placeholder 2"/>
          <p:cNvSpPr>
            <a:spLocks noGrp="1"/>
          </p:cNvSpPr>
          <p:nvPr>
            <p:ph type="body" idx="66" hasCustomPrompt="1"/>
          </p:nvPr>
        </p:nvSpPr>
        <p:spPr>
          <a:xfrm>
            <a:off x="6981852" y="3530766"/>
            <a:ext cx="1082661" cy="906076"/>
          </a:xfrm>
          <a:prstGeom prst="rect">
            <a:avLst/>
          </a:prstGeom>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63" name="Straight Connector 62"/>
          <p:cNvCxnSpPr/>
          <p:nvPr userDrawn="1"/>
        </p:nvCxnSpPr>
        <p:spPr>
          <a:xfrm>
            <a:off x="333147" y="4290545"/>
            <a:ext cx="39608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p:cNvSpPr/>
          <p:nvPr userDrawn="1"/>
        </p:nvSpPr>
        <p:spPr>
          <a:xfrm>
            <a:off x="350216" y="4399542"/>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1</a:t>
            </a:r>
            <a:endParaRPr lang="en-US" sz="1000" baseline="0" dirty="0">
              <a:solidFill>
                <a:schemeClr val="bg2"/>
              </a:solidFill>
              <a:latin typeface="Trebuchet MS" panose="020B0603020202020204" pitchFamily="34" charset="0"/>
              <a:ea typeface="微软雅黑" panose="020B0503020204020204" pitchFamily="34" charset="-122"/>
            </a:endParaRPr>
          </a:p>
        </p:txBody>
      </p:sp>
      <p:cxnSp>
        <p:nvCxnSpPr>
          <p:cNvPr id="67" name="Straight Connector 66"/>
          <p:cNvCxnSpPr/>
          <p:nvPr userDrawn="1"/>
        </p:nvCxnSpPr>
        <p:spPr>
          <a:xfrm>
            <a:off x="7852781" y="1705677"/>
            <a:ext cx="39608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Oval 67"/>
          <p:cNvSpPr/>
          <p:nvPr userDrawn="1"/>
        </p:nvSpPr>
        <p:spPr>
          <a:xfrm>
            <a:off x="7869850" y="1814674"/>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2</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34" name="Text Placeholder 2"/>
          <p:cNvSpPr>
            <a:spLocks noGrp="1"/>
          </p:cNvSpPr>
          <p:nvPr>
            <p:ph type="body" idx="69" hasCustomPrompt="1"/>
          </p:nvPr>
        </p:nvSpPr>
        <p:spPr>
          <a:xfrm>
            <a:off x="804579" y="5029892"/>
            <a:ext cx="3489431" cy="853776"/>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35" name="Text Placeholder 2"/>
          <p:cNvSpPr>
            <a:spLocks noGrp="1"/>
          </p:cNvSpPr>
          <p:nvPr>
            <p:ph type="body" idx="70" hasCustomPrompt="1"/>
          </p:nvPr>
        </p:nvSpPr>
        <p:spPr>
          <a:xfrm>
            <a:off x="807623" y="4439299"/>
            <a:ext cx="3489431" cy="493667"/>
          </a:xfrm>
          <a:prstGeom prst="rect">
            <a:avLst/>
          </a:prstGeom>
        </p:spPr>
        <p:txBody>
          <a:bodyPr anchor="t">
            <a:noAutofit/>
          </a:bodyPr>
          <a:lstStyle>
            <a:lvl1pPr marL="0" indent="0" algn="l">
              <a:lnSpc>
                <a:spcPct val="100000"/>
              </a:lnSpc>
              <a:buNone/>
              <a:defRPr sz="22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9" name="Text Placeholder 2"/>
          <p:cNvSpPr>
            <a:spLocks noGrp="1"/>
          </p:cNvSpPr>
          <p:nvPr>
            <p:ph type="body" idx="73" hasCustomPrompt="1"/>
          </p:nvPr>
        </p:nvSpPr>
        <p:spPr>
          <a:xfrm>
            <a:off x="8291790" y="2494390"/>
            <a:ext cx="3521853" cy="853776"/>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0" name="Text Placeholder 2"/>
          <p:cNvSpPr>
            <a:spLocks noGrp="1"/>
          </p:cNvSpPr>
          <p:nvPr>
            <p:ph type="body" idx="74" hasCustomPrompt="1"/>
          </p:nvPr>
        </p:nvSpPr>
        <p:spPr>
          <a:xfrm>
            <a:off x="8294834" y="1903797"/>
            <a:ext cx="3521853" cy="493667"/>
          </a:xfrm>
          <a:prstGeom prst="rect">
            <a:avLst/>
          </a:prstGeom>
        </p:spPr>
        <p:txBody>
          <a:bodyPr anchor="t">
            <a:noAutofit/>
          </a:bodyPr>
          <a:lstStyle>
            <a:lvl1pPr marL="0" indent="0" algn="l">
              <a:lnSpc>
                <a:spcPct val="100000"/>
              </a:lnSpc>
              <a:buNone/>
              <a:defRPr sz="22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41"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984382EC-A1F8-45D4-B9E3-72B5709825C6}"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33"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38"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封面 深色背景">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itle 2"/>
          <p:cNvSpPr>
            <a:spLocks noGrp="1"/>
          </p:cNvSpPr>
          <p:nvPr>
            <p:ph type="title" hasCustomPrompt="1"/>
          </p:nvPr>
        </p:nvSpPr>
        <p:spPr>
          <a:xfrm>
            <a:off x="333631" y="1116603"/>
            <a:ext cx="11501015" cy="2506817"/>
          </a:xfrm>
          <a:prstGeom prst="rect">
            <a:avLst/>
          </a:prstGeom>
        </p:spPr>
        <p:txBody>
          <a:bodyPr>
            <a:noAutofit/>
          </a:bodyPr>
          <a:lstStyle>
            <a:lvl1pPr algn="ctr">
              <a:defRPr sz="5000" baseline="0">
                <a:solidFill>
                  <a:schemeClr val="bg2"/>
                </a:solidFill>
                <a:latin typeface="Trebuchet MS" panose="020B0603020202020204" pitchFamily="34" charset="0"/>
                <a:ea typeface="黑体" panose="02010609060101010101" pitchFamily="49" charset="-122"/>
              </a:defRPr>
            </a:lvl1pPr>
          </a:lstStyle>
          <a:p>
            <a:r>
              <a:rPr lang="zh-CN" altLang="en-US" dirty="0"/>
              <a:t>输入主标题</a:t>
            </a:r>
            <a:endParaRPr lang="en-US" dirty="0"/>
          </a:p>
        </p:txBody>
      </p:sp>
      <p:sp>
        <p:nvSpPr>
          <p:cNvPr id="28" name="Text Placeholder 50"/>
          <p:cNvSpPr>
            <a:spLocks noGrp="1"/>
          </p:cNvSpPr>
          <p:nvPr>
            <p:ph type="body" sz="quarter" idx="14" hasCustomPrompt="1"/>
          </p:nvPr>
        </p:nvSpPr>
        <p:spPr>
          <a:xfrm>
            <a:off x="333631" y="4269584"/>
            <a:ext cx="11524737" cy="362574"/>
          </a:xfrm>
          <a:prstGeom prst="rect">
            <a:avLst/>
          </a:prstGeom>
        </p:spPr>
        <p:txBody>
          <a:bodyPr>
            <a:noAutofit/>
          </a:bodyPr>
          <a:lstStyle>
            <a:lvl1pPr marL="0" indent="0" algn="ctr">
              <a:buNone/>
              <a:defRPr sz="2000" cap="all" baseline="0">
                <a:solidFill>
                  <a:schemeClr val="bg2"/>
                </a:solidFill>
                <a:latin typeface="Trebuchet MS" panose="020B0603020202020204" pitchFamily="34" charset="0"/>
                <a:ea typeface="微软雅黑" panose="020B0503020204020204" pitchFamily="34" charset="-122"/>
              </a:defRPr>
            </a:lvl1pPr>
          </a:lstStyle>
          <a:p>
            <a:pPr lvl="0"/>
            <a:r>
              <a:rPr lang="zh-CN" altLang="en-US" dirty="0"/>
              <a:t>演讲人</a:t>
            </a:r>
            <a:endParaRPr lang="en-US" dirty="0"/>
          </a:p>
        </p:txBody>
      </p:sp>
      <p:sp>
        <p:nvSpPr>
          <p:cNvPr id="15" name="Text Placeholder 3"/>
          <p:cNvSpPr>
            <a:spLocks noGrp="1"/>
          </p:cNvSpPr>
          <p:nvPr>
            <p:ph type="body" sz="half" idx="2" hasCustomPrompt="1"/>
          </p:nvPr>
        </p:nvSpPr>
        <p:spPr>
          <a:xfrm>
            <a:off x="350686" y="620973"/>
            <a:ext cx="11470398" cy="362292"/>
          </a:xfrm>
          <a:prstGeom prst="rect">
            <a:avLst/>
          </a:prstGeom>
        </p:spPr>
        <p:txBody>
          <a:bodyPr wrap="square" anchor="b">
            <a:noAutofit/>
          </a:bodyPr>
          <a:lstStyle>
            <a:lvl1pPr algn="ctr">
              <a:defRPr sz="2000" cap="all" baseline="0">
                <a:solidFill>
                  <a:schemeClr val="bg1"/>
                </a:solidFill>
                <a:latin typeface="Trebuchet MS" panose="020B0603020202020204" pitchFamily="34" charset="0"/>
                <a:ea typeface="微软雅黑" panose="020B0503020204020204" pitchFamily="34" charset="-122"/>
              </a:defRPr>
            </a:lvl1pPr>
          </a:lstStyle>
          <a:p>
            <a:pPr lvl="0"/>
            <a:r>
              <a:rPr lang="en-US" altLang="zh-CN" dirty="0" err="1"/>
              <a:t>xxxx</a:t>
            </a:r>
            <a:r>
              <a:rPr lang="zh-CN" altLang="en-US" dirty="0"/>
              <a:t>年</a:t>
            </a:r>
            <a:r>
              <a:rPr lang="en-US" altLang="zh-CN" dirty="0"/>
              <a:t>xx</a:t>
            </a:r>
            <a:r>
              <a:rPr lang="zh-CN" altLang="en-US" dirty="0"/>
              <a:t>月</a:t>
            </a:r>
            <a:r>
              <a:rPr lang="en-US" altLang="zh-CN" dirty="0"/>
              <a:t>xx</a:t>
            </a:r>
            <a:r>
              <a:rPr lang="zh-CN" altLang="en-US" dirty="0"/>
              <a:t>日</a:t>
            </a:r>
            <a:r>
              <a:rPr lang="en-GB" altLang="zh-CN" dirty="0"/>
              <a:t>| </a:t>
            </a:r>
            <a:r>
              <a:rPr lang="zh-CN" altLang="en-US" dirty="0"/>
              <a:t>地点</a:t>
            </a:r>
            <a:endParaRPr lang="en-GB" altLang="zh-CN" dirty="0"/>
          </a:p>
        </p:txBody>
      </p:sp>
      <p:cxnSp>
        <p:nvCxnSpPr>
          <p:cNvPr id="19" name="Straight Connector 18"/>
          <p:cNvCxnSpPr/>
          <p:nvPr userDrawn="1"/>
        </p:nvCxnSpPr>
        <p:spPr>
          <a:xfrm>
            <a:off x="333632" y="1100186"/>
            <a:ext cx="1150101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33632" y="3633715"/>
            <a:ext cx="1150101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ext Placeholder 50"/>
          <p:cNvSpPr>
            <a:spLocks noGrp="1"/>
          </p:cNvSpPr>
          <p:nvPr>
            <p:ph type="body" sz="quarter" idx="11" hasCustomPrompt="1"/>
          </p:nvPr>
        </p:nvSpPr>
        <p:spPr>
          <a:xfrm>
            <a:off x="333631" y="3740345"/>
            <a:ext cx="11524737" cy="422609"/>
          </a:xfrm>
          <a:prstGeom prst="rect">
            <a:avLst/>
          </a:prstGeom>
        </p:spPr>
        <p:txBody>
          <a:bodyPr anchor="ctr">
            <a:noAutofit/>
          </a:bodyPr>
          <a:lstStyle>
            <a:lvl1pPr marL="0" indent="0" algn="ctr">
              <a:buNone/>
              <a:defRPr sz="2000" baseline="0">
                <a:solidFill>
                  <a:schemeClr val="bg2"/>
                </a:solidFill>
                <a:latin typeface="Trebuchet MS" panose="020B0603020202020204" pitchFamily="34" charset="0"/>
                <a:ea typeface="黑体" panose="02010609060101010101" pitchFamily="49" charset="-122"/>
              </a:defRPr>
            </a:lvl1pPr>
          </a:lstStyle>
          <a:p>
            <a:pPr lvl="0"/>
            <a:r>
              <a:rPr lang="zh-CN" altLang="en-US" dirty="0"/>
              <a:t>输入副标题或说明文字</a:t>
            </a:r>
            <a:endParaRPr lang="en-US" dirty="0"/>
          </a:p>
        </p:txBody>
      </p:sp>
      <p:sp>
        <p:nvSpPr>
          <p:cNvPr id="5" name="矩形 4"/>
          <p:cNvSpPr/>
          <p:nvPr userDrawn="1"/>
        </p:nvSpPr>
        <p:spPr>
          <a:xfrm>
            <a:off x="10182875" y="5854330"/>
            <a:ext cx="1606550" cy="704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userDrawn="1"/>
        </p:nvPicPr>
        <p:blipFill rotWithShape="1">
          <a:blip r:embed="rId3" cstate="print">
            <a:extLst>
              <a:ext uri="{28A0092B-C50C-407E-A947-70E740481C1C}">
                <a14:useLocalDpi xmlns:a14="http://schemas.microsoft.com/office/drawing/2010/main" val="0"/>
              </a:ext>
            </a:extLst>
          </a:blip>
          <a:srcRect l="7729" t="24062" r="6102" b="22912"/>
          <a:stretch>
            <a:fillRect/>
          </a:stretch>
        </p:blipFill>
        <p:spPr>
          <a:xfrm>
            <a:off x="10259856" y="5797099"/>
            <a:ext cx="1574790" cy="68538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Infographic_Half circles_1">
    <p:spTree>
      <p:nvGrpSpPr>
        <p:cNvPr id="1" name=""/>
        <p:cNvGrpSpPr/>
        <p:nvPr/>
      </p:nvGrpSpPr>
      <p:grpSpPr>
        <a:xfrm>
          <a:off x="0" y="0"/>
          <a:ext cx="0" cy="0"/>
          <a:chOff x="0" y="0"/>
          <a:chExt cx="0" cy="0"/>
        </a:xfrm>
      </p:grpSpPr>
      <p:cxnSp>
        <p:nvCxnSpPr>
          <p:cNvPr id="27" name="Straight Connector 26"/>
          <p:cNvCxnSpPr/>
          <p:nvPr userDrawn="1"/>
        </p:nvCxnSpPr>
        <p:spPr>
          <a:xfrm>
            <a:off x="661440" y="4526962"/>
            <a:ext cx="453024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p:cNvSpPr/>
          <p:nvPr userDrawn="1"/>
        </p:nvSpPr>
        <p:spPr>
          <a:xfrm>
            <a:off x="678508" y="4635957"/>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1</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36" name="Oval 35"/>
          <p:cNvSpPr/>
          <p:nvPr userDrawn="1"/>
        </p:nvSpPr>
        <p:spPr>
          <a:xfrm>
            <a:off x="7030825" y="1880657"/>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2</a:t>
            </a:r>
            <a:endParaRPr lang="en-US" sz="1000" baseline="0" dirty="0">
              <a:solidFill>
                <a:schemeClr val="bg2"/>
              </a:solidFill>
              <a:latin typeface="Trebuchet MS" panose="020B0603020202020204" pitchFamily="34" charset="0"/>
              <a:ea typeface="微软雅黑" panose="020B0503020204020204" pitchFamily="34" charset="-122"/>
            </a:endParaRPr>
          </a:p>
        </p:txBody>
      </p:sp>
      <p:grpSp>
        <p:nvGrpSpPr>
          <p:cNvPr id="31" name="Group 30"/>
          <p:cNvGrpSpPr/>
          <p:nvPr userDrawn="1"/>
        </p:nvGrpSpPr>
        <p:grpSpPr>
          <a:xfrm>
            <a:off x="883791" y="1780402"/>
            <a:ext cx="4940036" cy="2380638"/>
            <a:chOff x="2486075" y="1984533"/>
            <a:chExt cx="4460690" cy="2149638"/>
          </a:xfrm>
        </p:grpSpPr>
        <p:pic>
          <p:nvPicPr>
            <p:cNvPr id="42" name="Graphic 41"/>
            <p:cNvPicPr>
              <a:picLocks noChangeAspect="1"/>
            </p:cNvPicPr>
            <p:nvPr userDrawn="1"/>
          </p:nvPicPr>
          <p:blipFill>
            <a:blip r:embed="rId2" cstate="email">
              <a:extLst>
                <a:ext uri="{96DAC541-7B7A-43D3-8B79-37D633B846F1}">
                  <asvg:svgBlip xmlns:asvg="http://schemas.microsoft.com/office/drawing/2016/SVG/main" r:embed="rId3"/>
                </a:ext>
              </a:extLst>
            </a:blip>
            <a:srcRect/>
            <a:stretch>
              <a:fillRect/>
            </a:stretch>
          </p:blipFill>
          <p:spPr>
            <a:xfrm>
              <a:off x="2486075" y="2276763"/>
              <a:ext cx="1796856" cy="1847710"/>
            </a:xfrm>
            <a:prstGeom prst="rect">
              <a:avLst/>
            </a:prstGeom>
          </p:spPr>
        </p:pic>
        <p:pic>
          <p:nvPicPr>
            <p:cNvPr id="43" name="Graphic 42"/>
            <p:cNvPicPr>
              <a:picLocks noChangeAspect="1"/>
            </p:cNvPicPr>
            <p:nvPr userDrawn="1"/>
          </p:nvPicPr>
          <p:blipFill>
            <a:blip r:embed="rId4" cstate="email">
              <a:extLst>
                <a:ext uri="{96DAC541-7B7A-43D3-8B79-37D633B846F1}">
                  <asvg:svgBlip xmlns:asvg="http://schemas.microsoft.com/office/drawing/2016/SVG/main" r:embed="rId5"/>
                </a:ext>
              </a:extLst>
            </a:blip>
            <a:srcRect/>
            <a:stretch>
              <a:fillRect/>
            </a:stretch>
          </p:blipFill>
          <p:spPr>
            <a:xfrm>
              <a:off x="4760026" y="2286462"/>
              <a:ext cx="2186739" cy="1847709"/>
            </a:xfrm>
            <a:prstGeom prst="rect">
              <a:avLst/>
            </a:prstGeom>
          </p:spPr>
        </p:pic>
        <p:pic>
          <p:nvPicPr>
            <p:cNvPr id="44" name="Graphic 43"/>
            <p:cNvPicPr>
              <a:picLocks noChangeAspect="1"/>
            </p:cNvPicPr>
            <p:nvPr userDrawn="1"/>
          </p:nvPicPr>
          <p:blipFill>
            <a:blip r:embed="rId6" cstate="email">
              <a:extLst>
                <a:ext uri="{96DAC541-7B7A-43D3-8B79-37D633B846F1}">
                  <asvg:svgBlip xmlns:asvg="http://schemas.microsoft.com/office/drawing/2016/SVG/main" r:embed="rId7"/>
                </a:ext>
              </a:extLst>
            </a:blip>
            <a:srcRect/>
            <a:stretch>
              <a:fillRect/>
            </a:stretch>
          </p:blipFill>
          <p:spPr>
            <a:xfrm>
              <a:off x="3514502" y="1984533"/>
              <a:ext cx="2186738" cy="1601913"/>
            </a:xfrm>
            <a:prstGeom prst="rect">
              <a:avLst/>
            </a:prstGeom>
          </p:spPr>
        </p:pic>
      </p:grpSp>
      <p:sp>
        <p:nvSpPr>
          <p:cNvPr id="45" name="Picture Placeholder 20"/>
          <p:cNvSpPr>
            <a:spLocks noGrp="1"/>
          </p:cNvSpPr>
          <p:nvPr>
            <p:ph type="pic" sz="quarter" idx="55" hasCustomPrompt="1"/>
          </p:nvPr>
        </p:nvSpPr>
        <p:spPr>
          <a:xfrm>
            <a:off x="1392369" y="2964004"/>
            <a:ext cx="943219" cy="94321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6" name="Picture Placeholder 20"/>
          <p:cNvSpPr>
            <a:spLocks noGrp="1"/>
          </p:cNvSpPr>
          <p:nvPr>
            <p:ph type="pic" sz="quarter" idx="58" hasCustomPrompt="1"/>
          </p:nvPr>
        </p:nvSpPr>
        <p:spPr>
          <a:xfrm>
            <a:off x="2746959" y="2082769"/>
            <a:ext cx="943219" cy="94321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7" name="Picture Placeholder 20"/>
          <p:cNvSpPr>
            <a:spLocks noGrp="1"/>
          </p:cNvSpPr>
          <p:nvPr>
            <p:ph type="pic" sz="quarter" idx="59" hasCustomPrompt="1"/>
          </p:nvPr>
        </p:nvSpPr>
        <p:spPr>
          <a:xfrm>
            <a:off x="4210531" y="2953386"/>
            <a:ext cx="943219" cy="94321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8" name="Text Placeholder 2"/>
          <p:cNvSpPr>
            <a:spLocks noGrp="1"/>
          </p:cNvSpPr>
          <p:nvPr>
            <p:ph type="body" idx="65" hasCustomPrompt="1"/>
          </p:nvPr>
        </p:nvSpPr>
        <p:spPr>
          <a:xfrm>
            <a:off x="2677238" y="3595030"/>
            <a:ext cx="1082661" cy="799798"/>
          </a:xfrm>
          <a:prstGeom prst="rect">
            <a:avLst/>
          </a:prstGeom>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grpSp>
        <p:nvGrpSpPr>
          <p:cNvPr id="49" name="Group 48"/>
          <p:cNvGrpSpPr/>
          <p:nvPr userDrawn="1"/>
        </p:nvGrpSpPr>
        <p:grpSpPr>
          <a:xfrm rot="10800000">
            <a:off x="6722994" y="4081565"/>
            <a:ext cx="4585217" cy="2209648"/>
            <a:chOff x="2486075" y="1984533"/>
            <a:chExt cx="4460690" cy="2149638"/>
          </a:xfrm>
        </p:grpSpPr>
        <p:pic>
          <p:nvPicPr>
            <p:cNvPr id="50" name="Graphic 49"/>
            <p:cNvPicPr>
              <a:picLocks noChangeAspect="1"/>
            </p:cNvPicPr>
            <p:nvPr userDrawn="1"/>
          </p:nvPicPr>
          <p:blipFill>
            <a:blip r:embed="rId8" cstate="email">
              <a:extLst>
                <a:ext uri="{96DAC541-7B7A-43D3-8B79-37D633B846F1}">
                  <asvg:svgBlip xmlns:asvg="http://schemas.microsoft.com/office/drawing/2016/SVG/main" r:embed="rId9"/>
                </a:ext>
              </a:extLst>
            </a:blip>
            <a:srcRect/>
            <a:stretch>
              <a:fillRect/>
            </a:stretch>
          </p:blipFill>
          <p:spPr>
            <a:xfrm>
              <a:off x="2486075" y="2276763"/>
              <a:ext cx="1796856" cy="1847710"/>
            </a:xfrm>
            <a:prstGeom prst="rect">
              <a:avLst/>
            </a:prstGeom>
          </p:spPr>
        </p:pic>
        <p:pic>
          <p:nvPicPr>
            <p:cNvPr id="51" name="Graphic 50"/>
            <p:cNvPicPr>
              <a:picLocks noChangeAspect="1"/>
            </p:cNvPicPr>
            <p:nvPr userDrawn="1"/>
          </p:nvPicPr>
          <p:blipFill>
            <a:blip r:embed="rId10" cstate="email">
              <a:extLst>
                <a:ext uri="{96DAC541-7B7A-43D3-8B79-37D633B846F1}">
                  <asvg:svgBlip xmlns:asvg="http://schemas.microsoft.com/office/drawing/2016/SVG/main" r:embed="rId11"/>
                </a:ext>
              </a:extLst>
            </a:blip>
            <a:srcRect/>
            <a:stretch>
              <a:fillRect/>
            </a:stretch>
          </p:blipFill>
          <p:spPr>
            <a:xfrm>
              <a:off x="4760026" y="2286462"/>
              <a:ext cx="2186739" cy="1847709"/>
            </a:xfrm>
            <a:prstGeom prst="rect">
              <a:avLst/>
            </a:prstGeom>
          </p:spPr>
        </p:pic>
        <p:pic>
          <p:nvPicPr>
            <p:cNvPr id="52" name="Graphic 51"/>
            <p:cNvPicPr>
              <a:picLocks noChangeAspect="1"/>
            </p:cNvPicPr>
            <p:nvPr userDrawn="1"/>
          </p:nvPicPr>
          <p:blipFill>
            <a:blip r:embed="rId12" cstate="email">
              <a:extLst>
                <a:ext uri="{96DAC541-7B7A-43D3-8B79-37D633B846F1}">
                  <asvg:svgBlip xmlns:asvg="http://schemas.microsoft.com/office/drawing/2016/SVG/main" r:embed="rId13"/>
                </a:ext>
              </a:extLst>
            </a:blip>
            <a:srcRect/>
            <a:stretch>
              <a:fillRect/>
            </a:stretch>
          </p:blipFill>
          <p:spPr>
            <a:xfrm>
              <a:off x="3514502" y="1984533"/>
              <a:ext cx="2186738" cy="1601913"/>
            </a:xfrm>
            <a:prstGeom prst="rect">
              <a:avLst/>
            </a:prstGeom>
          </p:spPr>
        </p:pic>
      </p:grpSp>
      <p:sp>
        <p:nvSpPr>
          <p:cNvPr id="53" name="Picture Placeholder 20"/>
          <p:cNvSpPr>
            <a:spLocks noGrp="1"/>
          </p:cNvSpPr>
          <p:nvPr>
            <p:ph type="pic" sz="quarter" idx="60" hasCustomPrompt="1"/>
          </p:nvPr>
        </p:nvSpPr>
        <p:spPr>
          <a:xfrm>
            <a:off x="7348453" y="4246611"/>
            <a:ext cx="943219" cy="94321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4" name="Picture Placeholder 20"/>
          <p:cNvSpPr>
            <a:spLocks noGrp="1"/>
          </p:cNvSpPr>
          <p:nvPr>
            <p:ph type="pic" sz="quarter" idx="61" hasCustomPrompt="1"/>
          </p:nvPr>
        </p:nvSpPr>
        <p:spPr>
          <a:xfrm>
            <a:off x="8655572" y="5138553"/>
            <a:ext cx="943219" cy="94321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5" name="Picture Placeholder 20"/>
          <p:cNvSpPr>
            <a:spLocks noGrp="1"/>
          </p:cNvSpPr>
          <p:nvPr>
            <p:ph type="pic" sz="quarter" idx="62" hasCustomPrompt="1"/>
          </p:nvPr>
        </p:nvSpPr>
        <p:spPr>
          <a:xfrm>
            <a:off x="9913092" y="4262564"/>
            <a:ext cx="943219" cy="94321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6" name="Text Placeholder 2"/>
          <p:cNvSpPr>
            <a:spLocks noGrp="1"/>
          </p:cNvSpPr>
          <p:nvPr>
            <p:ph type="body" idx="71" hasCustomPrompt="1"/>
          </p:nvPr>
        </p:nvSpPr>
        <p:spPr>
          <a:xfrm>
            <a:off x="8604482" y="3907222"/>
            <a:ext cx="1082661" cy="800145"/>
          </a:xfrm>
          <a:prstGeom prst="rect">
            <a:avLst/>
          </a:prstGeom>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9" name="Text Placeholder 2"/>
          <p:cNvSpPr>
            <a:spLocks noGrp="1"/>
          </p:cNvSpPr>
          <p:nvPr>
            <p:ph type="body" idx="69" hasCustomPrompt="1"/>
          </p:nvPr>
        </p:nvSpPr>
        <p:spPr>
          <a:xfrm>
            <a:off x="1220145" y="5249690"/>
            <a:ext cx="3971536" cy="853776"/>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60" name="Text Placeholder 2"/>
          <p:cNvSpPr>
            <a:spLocks noGrp="1"/>
          </p:cNvSpPr>
          <p:nvPr>
            <p:ph type="body" idx="70" hasCustomPrompt="1"/>
          </p:nvPr>
        </p:nvSpPr>
        <p:spPr>
          <a:xfrm>
            <a:off x="1223189" y="4659097"/>
            <a:ext cx="3971536" cy="493667"/>
          </a:xfrm>
          <a:prstGeom prst="rect">
            <a:avLst/>
          </a:prstGeom>
        </p:spPr>
        <p:txBody>
          <a:bodyPr anchor="t">
            <a:noAutofit/>
          </a:bodyPr>
          <a:lstStyle>
            <a:lvl1pPr marL="0" indent="0" algn="l">
              <a:lnSpc>
                <a:spcPct val="100000"/>
              </a:lnSpc>
              <a:buNone/>
              <a:defRPr sz="22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61" name="Text Placeholder 2"/>
          <p:cNvSpPr>
            <a:spLocks noGrp="1"/>
          </p:cNvSpPr>
          <p:nvPr>
            <p:ph type="body" idx="72" hasCustomPrompt="1"/>
          </p:nvPr>
        </p:nvSpPr>
        <p:spPr>
          <a:xfrm>
            <a:off x="7572462" y="2494390"/>
            <a:ext cx="3971536" cy="853776"/>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62" name="Text Placeholder 2"/>
          <p:cNvSpPr>
            <a:spLocks noGrp="1"/>
          </p:cNvSpPr>
          <p:nvPr>
            <p:ph type="body" idx="73" hasCustomPrompt="1"/>
          </p:nvPr>
        </p:nvSpPr>
        <p:spPr>
          <a:xfrm>
            <a:off x="7575506" y="1903797"/>
            <a:ext cx="3971536" cy="493667"/>
          </a:xfrm>
          <a:prstGeom prst="rect">
            <a:avLst/>
          </a:prstGeom>
        </p:spPr>
        <p:txBody>
          <a:bodyPr anchor="t">
            <a:noAutofit/>
          </a:bodyPr>
          <a:lstStyle>
            <a:lvl1pPr marL="0" indent="0" algn="l">
              <a:lnSpc>
                <a:spcPct val="100000"/>
              </a:lnSpc>
              <a:buNone/>
              <a:defRPr sz="22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9"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36BBE7C7-C343-4C5B-ADCD-116722DA1831}"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34"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38"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Infographic_Half circles_2">
    <p:spTree>
      <p:nvGrpSpPr>
        <p:cNvPr id="1" name=""/>
        <p:cNvGrpSpPr/>
        <p:nvPr/>
      </p:nvGrpSpPr>
      <p:grpSpPr>
        <a:xfrm>
          <a:off x="0" y="0"/>
          <a:ext cx="0" cy="0"/>
          <a:chOff x="0" y="0"/>
          <a:chExt cx="0" cy="0"/>
        </a:xfrm>
      </p:grpSpPr>
      <p:sp>
        <p:nvSpPr>
          <p:cNvPr id="4" name="Text Placeholder 2"/>
          <p:cNvSpPr>
            <a:spLocks noGrp="1"/>
          </p:cNvSpPr>
          <p:nvPr>
            <p:ph type="body" idx="69" hasCustomPrompt="1"/>
          </p:nvPr>
        </p:nvSpPr>
        <p:spPr>
          <a:xfrm>
            <a:off x="1220145" y="5249690"/>
            <a:ext cx="3971536" cy="853776"/>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5" name="Text Placeholder 2"/>
          <p:cNvSpPr>
            <a:spLocks noGrp="1"/>
          </p:cNvSpPr>
          <p:nvPr>
            <p:ph type="body" idx="70" hasCustomPrompt="1"/>
          </p:nvPr>
        </p:nvSpPr>
        <p:spPr>
          <a:xfrm>
            <a:off x="1223189" y="4659097"/>
            <a:ext cx="3971536" cy="493667"/>
          </a:xfrm>
          <a:prstGeom prst="rect">
            <a:avLst/>
          </a:prstGeom>
        </p:spPr>
        <p:txBody>
          <a:bodyPr anchor="t">
            <a:noAutofit/>
          </a:bodyPr>
          <a:lstStyle>
            <a:lvl1pPr marL="0" indent="0" algn="l">
              <a:lnSpc>
                <a:spcPct val="100000"/>
              </a:lnSpc>
              <a:buNone/>
              <a:defRPr sz="22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6" name="Straight Connector 5"/>
          <p:cNvCxnSpPr/>
          <p:nvPr userDrawn="1"/>
        </p:nvCxnSpPr>
        <p:spPr>
          <a:xfrm>
            <a:off x="661440" y="4526962"/>
            <a:ext cx="453024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userDrawn="1"/>
        </p:nvSpPr>
        <p:spPr>
          <a:xfrm>
            <a:off x="678508" y="4635957"/>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1</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8" name="Text Placeholder 2"/>
          <p:cNvSpPr>
            <a:spLocks noGrp="1"/>
          </p:cNvSpPr>
          <p:nvPr>
            <p:ph type="body" idx="72" hasCustomPrompt="1"/>
          </p:nvPr>
        </p:nvSpPr>
        <p:spPr>
          <a:xfrm>
            <a:off x="7572462" y="2494390"/>
            <a:ext cx="3971536" cy="853776"/>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9" name="Text Placeholder 2"/>
          <p:cNvSpPr>
            <a:spLocks noGrp="1"/>
          </p:cNvSpPr>
          <p:nvPr>
            <p:ph type="body" idx="73" hasCustomPrompt="1"/>
          </p:nvPr>
        </p:nvSpPr>
        <p:spPr>
          <a:xfrm>
            <a:off x="7575506" y="1903797"/>
            <a:ext cx="3971536" cy="493667"/>
          </a:xfrm>
          <a:prstGeom prst="rect">
            <a:avLst/>
          </a:prstGeom>
        </p:spPr>
        <p:txBody>
          <a:bodyPr anchor="t">
            <a:noAutofit/>
          </a:bodyPr>
          <a:lstStyle>
            <a:lvl1pPr marL="0" indent="0" algn="l">
              <a:lnSpc>
                <a:spcPct val="100000"/>
              </a:lnSpc>
              <a:buNone/>
              <a:defRPr sz="22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10" name="Straight Connector 9"/>
          <p:cNvCxnSpPr/>
          <p:nvPr userDrawn="1"/>
        </p:nvCxnSpPr>
        <p:spPr>
          <a:xfrm>
            <a:off x="7013757" y="1771662"/>
            <a:ext cx="453024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p:nvPr userDrawn="1"/>
        </p:nvSpPr>
        <p:spPr>
          <a:xfrm>
            <a:off x="7030825" y="1880657"/>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2</a:t>
            </a:r>
            <a:endParaRPr lang="en-US" sz="1000" baseline="0" dirty="0">
              <a:solidFill>
                <a:schemeClr val="bg2"/>
              </a:solidFill>
              <a:latin typeface="Trebuchet MS" panose="020B0603020202020204" pitchFamily="34" charset="0"/>
              <a:ea typeface="微软雅黑" panose="020B0503020204020204" pitchFamily="34" charset="-122"/>
            </a:endParaRPr>
          </a:p>
        </p:txBody>
      </p:sp>
      <p:grpSp>
        <p:nvGrpSpPr>
          <p:cNvPr id="33" name="Group 32"/>
          <p:cNvGrpSpPr/>
          <p:nvPr userDrawn="1"/>
        </p:nvGrpSpPr>
        <p:grpSpPr>
          <a:xfrm rot="13500000">
            <a:off x="6853607" y="2973990"/>
            <a:ext cx="3801428" cy="3370217"/>
            <a:chOff x="3872046" y="2152385"/>
            <a:chExt cx="3801428" cy="3370217"/>
          </a:xfrm>
        </p:grpSpPr>
        <p:pic>
          <p:nvPicPr>
            <p:cNvPr id="34" name="Graphic 33"/>
            <p:cNvPicPr>
              <a:picLocks noChangeAspect="1"/>
            </p:cNvPicPr>
            <p:nvPr userDrawn="1"/>
          </p:nvPicPr>
          <p:blipFill>
            <a:blip r:embed="rId2" cstate="email">
              <a:extLst>
                <a:ext uri="{96DAC541-7B7A-43D3-8B79-37D633B846F1}">
                  <asvg:svgBlip xmlns:asvg="http://schemas.microsoft.com/office/drawing/2016/SVG/main" r:embed="rId3"/>
                </a:ext>
              </a:extLst>
            </a:blip>
            <a:srcRect/>
            <a:stretch>
              <a:fillRect/>
            </a:stretch>
          </p:blipFill>
          <p:spPr>
            <a:xfrm rot="5400000">
              <a:off x="6058450" y="2288105"/>
              <a:ext cx="1710026" cy="1520023"/>
            </a:xfrm>
            <a:prstGeom prst="rect">
              <a:avLst/>
            </a:prstGeom>
          </p:spPr>
        </p:pic>
        <p:pic>
          <p:nvPicPr>
            <p:cNvPr id="35" name="Graphic 34"/>
            <p:cNvPicPr>
              <a:picLocks noChangeAspect="1"/>
            </p:cNvPicPr>
            <p:nvPr userDrawn="1"/>
          </p:nvPicPr>
          <p:blipFill>
            <a:blip r:embed="rId4" cstate="email">
              <a:extLst>
                <a:ext uri="{96DAC541-7B7A-43D3-8B79-37D633B846F1}">
                  <asvg:svgBlip xmlns:asvg="http://schemas.microsoft.com/office/drawing/2016/SVG/main" r:embed="rId5"/>
                </a:ext>
              </a:extLst>
            </a:blip>
            <a:srcRect/>
            <a:stretch>
              <a:fillRect/>
            </a:stretch>
          </p:blipFill>
          <p:spPr>
            <a:xfrm rot="2692187">
              <a:off x="4916305" y="2152385"/>
              <a:ext cx="1710026" cy="1520023"/>
            </a:xfrm>
            <a:prstGeom prst="rect">
              <a:avLst/>
            </a:prstGeom>
          </p:spPr>
        </p:pic>
        <p:pic>
          <p:nvPicPr>
            <p:cNvPr id="36" name="Graphic 35"/>
            <p:cNvPicPr>
              <a:picLocks noChangeAspect="1"/>
            </p:cNvPicPr>
            <p:nvPr userDrawn="1"/>
          </p:nvPicPr>
          <p:blipFill>
            <a:blip r:embed="rId6" cstate="email">
              <a:extLst>
                <a:ext uri="{96DAC541-7B7A-43D3-8B79-37D633B846F1}">
                  <asvg:svgBlip xmlns:asvg="http://schemas.microsoft.com/office/drawing/2016/SVG/main" r:embed="rId7"/>
                </a:ext>
              </a:extLst>
            </a:blip>
            <a:srcRect/>
            <a:stretch>
              <a:fillRect/>
            </a:stretch>
          </p:blipFill>
          <p:spPr>
            <a:xfrm rot="18900000">
              <a:off x="3872046" y="4002579"/>
              <a:ext cx="1710026" cy="1520023"/>
            </a:xfrm>
            <a:prstGeom prst="rect">
              <a:avLst/>
            </a:prstGeom>
          </p:spPr>
        </p:pic>
        <p:pic>
          <p:nvPicPr>
            <p:cNvPr id="37" name="Graphic 36"/>
            <p:cNvPicPr>
              <a:picLocks noChangeAspect="1"/>
            </p:cNvPicPr>
            <p:nvPr userDrawn="1"/>
          </p:nvPicPr>
          <p:blipFill>
            <a:blip r:embed="rId8" cstate="email">
              <a:extLst>
                <a:ext uri="{96DAC541-7B7A-43D3-8B79-37D633B846F1}">
                  <asvg:svgBlip xmlns:asvg="http://schemas.microsoft.com/office/drawing/2016/SVG/main" r:embed="rId9"/>
                </a:ext>
              </a:extLst>
            </a:blip>
            <a:srcRect/>
            <a:stretch>
              <a:fillRect/>
            </a:stretch>
          </p:blipFill>
          <p:spPr>
            <a:xfrm>
              <a:off x="4006958" y="2863815"/>
              <a:ext cx="1710026" cy="1520023"/>
            </a:xfrm>
            <a:prstGeom prst="rect">
              <a:avLst/>
            </a:prstGeom>
          </p:spPr>
        </p:pic>
      </p:grpSp>
      <p:grpSp>
        <p:nvGrpSpPr>
          <p:cNvPr id="38" name="Group 37"/>
          <p:cNvGrpSpPr/>
          <p:nvPr userDrawn="1"/>
        </p:nvGrpSpPr>
        <p:grpSpPr>
          <a:xfrm rot="2700000">
            <a:off x="1573209" y="1583569"/>
            <a:ext cx="3801428" cy="3370217"/>
            <a:chOff x="3872046" y="2152385"/>
            <a:chExt cx="3801428" cy="3370217"/>
          </a:xfrm>
        </p:grpSpPr>
        <p:pic>
          <p:nvPicPr>
            <p:cNvPr id="39" name="Graphic 38"/>
            <p:cNvPicPr>
              <a:picLocks noChangeAspect="1"/>
            </p:cNvPicPr>
            <p:nvPr userDrawn="1"/>
          </p:nvPicPr>
          <p:blipFill>
            <a:blip r:embed="rId10" cstate="email">
              <a:extLst>
                <a:ext uri="{96DAC541-7B7A-43D3-8B79-37D633B846F1}">
                  <asvg:svgBlip xmlns:asvg="http://schemas.microsoft.com/office/drawing/2016/SVG/main" r:embed="rId11"/>
                </a:ext>
              </a:extLst>
            </a:blip>
            <a:srcRect/>
            <a:stretch>
              <a:fillRect/>
            </a:stretch>
          </p:blipFill>
          <p:spPr>
            <a:xfrm rot="5400000">
              <a:off x="6058450" y="2288105"/>
              <a:ext cx="1710026" cy="1520023"/>
            </a:xfrm>
            <a:prstGeom prst="rect">
              <a:avLst/>
            </a:prstGeom>
          </p:spPr>
        </p:pic>
        <p:pic>
          <p:nvPicPr>
            <p:cNvPr id="40" name="Graphic 39"/>
            <p:cNvPicPr>
              <a:picLocks noChangeAspect="1"/>
            </p:cNvPicPr>
            <p:nvPr userDrawn="1"/>
          </p:nvPicPr>
          <p:blipFill>
            <a:blip r:embed="rId12" cstate="email">
              <a:extLst>
                <a:ext uri="{96DAC541-7B7A-43D3-8B79-37D633B846F1}">
                  <asvg:svgBlip xmlns:asvg="http://schemas.microsoft.com/office/drawing/2016/SVG/main" r:embed="rId13"/>
                </a:ext>
              </a:extLst>
            </a:blip>
            <a:srcRect/>
            <a:stretch>
              <a:fillRect/>
            </a:stretch>
          </p:blipFill>
          <p:spPr>
            <a:xfrm rot="2692187">
              <a:off x="4916305" y="2152385"/>
              <a:ext cx="1710026" cy="1520023"/>
            </a:xfrm>
            <a:prstGeom prst="rect">
              <a:avLst/>
            </a:prstGeom>
          </p:spPr>
        </p:pic>
        <p:pic>
          <p:nvPicPr>
            <p:cNvPr id="41" name="Graphic 40"/>
            <p:cNvPicPr>
              <a:picLocks noChangeAspect="1"/>
            </p:cNvPicPr>
            <p:nvPr userDrawn="1"/>
          </p:nvPicPr>
          <p:blipFill>
            <a:blip r:embed="rId6" cstate="email">
              <a:extLst>
                <a:ext uri="{96DAC541-7B7A-43D3-8B79-37D633B846F1}">
                  <asvg:svgBlip xmlns:asvg="http://schemas.microsoft.com/office/drawing/2016/SVG/main" r:embed="rId14"/>
                </a:ext>
              </a:extLst>
            </a:blip>
            <a:srcRect/>
            <a:stretch>
              <a:fillRect/>
            </a:stretch>
          </p:blipFill>
          <p:spPr>
            <a:xfrm rot="18900000">
              <a:off x="3872046" y="4002579"/>
              <a:ext cx="1710026" cy="1520023"/>
            </a:xfrm>
            <a:prstGeom prst="rect">
              <a:avLst/>
            </a:prstGeom>
          </p:spPr>
        </p:pic>
        <p:pic>
          <p:nvPicPr>
            <p:cNvPr id="42" name="Graphic 41"/>
            <p:cNvPicPr>
              <a:picLocks noChangeAspect="1"/>
            </p:cNvPicPr>
            <p:nvPr userDrawn="1"/>
          </p:nvPicPr>
          <p:blipFill>
            <a:blip r:embed="rId15" cstate="email">
              <a:extLst>
                <a:ext uri="{96DAC541-7B7A-43D3-8B79-37D633B846F1}">
                  <asvg:svgBlip xmlns:asvg="http://schemas.microsoft.com/office/drawing/2016/SVG/main" r:embed="rId16"/>
                </a:ext>
              </a:extLst>
            </a:blip>
            <a:srcRect/>
            <a:stretch>
              <a:fillRect/>
            </a:stretch>
          </p:blipFill>
          <p:spPr>
            <a:xfrm>
              <a:off x="4006958" y="2863815"/>
              <a:ext cx="1710026" cy="1520023"/>
            </a:xfrm>
            <a:prstGeom prst="rect">
              <a:avLst/>
            </a:prstGeom>
          </p:spPr>
        </p:pic>
      </p:grpSp>
      <p:sp>
        <p:nvSpPr>
          <p:cNvPr id="43" name="Text Placeholder 2"/>
          <p:cNvSpPr>
            <a:spLocks noGrp="1"/>
          </p:cNvSpPr>
          <p:nvPr>
            <p:ph type="body" idx="65" hasCustomPrompt="1"/>
          </p:nvPr>
        </p:nvSpPr>
        <p:spPr>
          <a:xfrm>
            <a:off x="2821760" y="3410618"/>
            <a:ext cx="1082661" cy="815806"/>
          </a:xfrm>
          <a:prstGeom prst="rect">
            <a:avLst/>
          </a:prstGeom>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44" name="Text Placeholder 2"/>
          <p:cNvSpPr>
            <a:spLocks noGrp="1"/>
          </p:cNvSpPr>
          <p:nvPr>
            <p:ph type="body" idx="66" hasCustomPrompt="1"/>
          </p:nvPr>
        </p:nvSpPr>
        <p:spPr>
          <a:xfrm>
            <a:off x="8295727" y="3752596"/>
            <a:ext cx="1082661" cy="853776"/>
          </a:xfrm>
          <a:prstGeom prst="rect">
            <a:avLst/>
          </a:prstGeom>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45" name="Picture Placeholder 20"/>
          <p:cNvSpPr>
            <a:spLocks noGrp="1"/>
          </p:cNvSpPr>
          <p:nvPr>
            <p:ph type="pic" sz="quarter" idx="34" hasCustomPrompt="1"/>
          </p:nvPr>
        </p:nvSpPr>
        <p:spPr>
          <a:xfrm>
            <a:off x="2502039" y="2210981"/>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6" name="Picture Placeholder 20"/>
          <p:cNvSpPr>
            <a:spLocks noGrp="1"/>
          </p:cNvSpPr>
          <p:nvPr>
            <p:ph type="pic" sz="quarter" idx="55" hasCustomPrompt="1"/>
          </p:nvPr>
        </p:nvSpPr>
        <p:spPr>
          <a:xfrm>
            <a:off x="1642503" y="2988221"/>
            <a:ext cx="727147" cy="727147"/>
          </a:xfrm>
          <a:prstGeom prst="rect">
            <a:avLst/>
          </a:prstGeom>
          <a:noFill/>
        </p:spPr>
        <p:txBody>
          <a:bodyPr>
            <a:noAutofit/>
          </a:bodyPr>
          <a:lstStyle>
            <a:lvl1pPr marL="0" indent="0">
              <a:buNone/>
              <a:defRPr sz="1600" baseline="0">
                <a:solidFill>
                  <a:schemeClr val="bg1"/>
                </a:solidFill>
                <a:latin typeface="Trebuchet MS" panose="020B0603020202020204" pitchFamily="34" charset="0"/>
                <a:ea typeface="微软雅黑" panose="020B0503020204020204" pitchFamily="34" charset="-122"/>
              </a:defRPr>
            </a:lvl1pPr>
          </a:lstStyle>
          <a:p>
            <a:r>
              <a:rPr lang="en-US" dirty="0"/>
              <a:t>Icon</a:t>
            </a:r>
          </a:p>
        </p:txBody>
      </p:sp>
      <p:sp>
        <p:nvSpPr>
          <p:cNvPr id="47" name="Picture Placeholder 20"/>
          <p:cNvSpPr>
            <a:spLocks noGrp="1"/>
          </p:cNvSpPr>
          <p:nvPr>
            <p:ph type="pic" sz="quarter" idx="58" hasCustomPrompt="1"/>
          </p:nvPr>
        </p:nvSpPr>
        <p:spPr>
          <a:xfrm>
            <a:off x="4349127" y="2988221"/>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8" name="Picture Placeholder 20"/>
          <p:cNvSpPr>
            <a:spLocks noGrp="1"/>
          </p:cNvSpPr>
          <p:nvPr>
            <p:ph type="pic" sz="quarter" idx="59" hasCustomPrompt="1"/>
          </p:nvPr>
        </p:nvSpPr>
        <p:spPr>
          <a:xfrm>
            <a:off x="3526167" y="2220125"/>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9" name="Picture Placeholder 20"/>
          <p:cNvSpPr>
            <a:spLocks noGrp="1"/>
          </p:cNvSpPr>
          <p:nvPr>
            <p:ph type="pic" sz="quarter" idx="56" hasCustomPrompt="1"/>
          </p:nvPr>
        </p:nvSpPr>
        <p:spPr>
          <a:xfrm>
            <a:off x="7078885" y="4128444"/>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0" name="Picture Placeholder 20"/>
          <p:cNvSpPr>
            <a:spLocks noGrp="1"/>
          </p:cNvSpPr>
          <p:nvPr>
            <p:ph type="pic" sz="quarter" idx="57" hasCustomPrompt="1"/>
          </p:nvPr>
        </p:nvSpPr>
        <p:spPr>
          <a:xfrm>
            <a:off x="9803797" y="4128444"/>
            <a:ext cx="727147" cy="727147"/>
          </a:xfrm>
          <a:prstGeom prst="rect">
            <a:avLst/>
          </a:prstGeom>
          <a:noFill/>
        </p:spPr>
        <p:txBody>
          <a:bodyPr>
            <a:noAutofit/>
          </a:bodyPr>
          <a:lstStyle>
            <a:lvl1pPr marL="0" indent="0">
              <a:buNone/>
              <a:defRPr sz="1600" baseline="0">
                <a:solidFill>
                  <a:schemeClr val="bg1"/>
                </a:solidFill>
                <a:latin typeface="Trebuchet MS" panose="020B0603020202020204" pitchFamily="34" charset="0"/>
                <a:ea typeface="微软雅黑" panose="020B0503020204020204" pitchFamily="34" charset="-122"/>
              </a:defRPr>
            </a:lvl1pPr>
          </a:lstStyle>
          <a:p>
            <a:r>
              <a:rPr lang="en-US" dirty="0"/>
              <a:t>Icon</a:t>
            </a:r>
          </a:p>
        </p:txBody>
      </p:sp>
      <p:sp>
        <p:nvSpPr>
          <p:cNvPr id="51" name="Picture Placeholder 20"/>
          <p:cNvSpPr>
            <a:spLocks noGrp="1"/>
          </p:cNvSpPr>
          <p:nvPr>
            <p:ph type="pic" sz="quarter" idx="67" hasCustomPrompt="1"/>
          </p:nvPr>
        </p:nvSpPr>
        <p:spPr>
          <a:xfrm>
            <a:off x="7965853" y="4978836"/>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2" name="Picture Placeholder 20"/>
          <p:cNvSpPr>
            <a:spLocks noGrp="1"/>
          </p:cNvSpPr>
          <p:nvPr>
            <p:ph type="pic" sz="quarter" idx="68" hasCustomPrompt="1"/>
          </p:nvPr>
        </p:nvSpPr>
        <p:spPr>
          <a:xfrm>
            <a:off x="8989981" y="4978836"/>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3"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13" name="日期占位符 12"/>
          <p:cNvSpPr>
            <a:spLocks noGrp="1"/>
          </p:cNvSpPr>
          <p:nvPr>
            <p:ph type="dt" sz="half" idx="102"/>
          </p:nvPr>
        </p:nvSpPr>
        <p:spPr/>
        <p:txBody>
          <a:bodyPr/>
          <a:lstStyle/>
          <a:p>
            <a:fld id="{A22B839C-32FD-484B-84CB-AC9F870EE0C4}" type="datetime1">
              <a:rPr lang="zh-CN" altLang="en-US" smtClean="0"/>
              <a:t>2024/3/11</a:t>
            </a:fld>
            <a:endParaRPr lang="zh-CN" altLang="en-US"/>
          </a:p>
        </p:txBody>
      </p:sp>
      <p:sp>
        <p:nvSpPr>
          <p:cNvPr id="14" name="页脚占位符 13"/>
          <p:cNvSpPr>
            <a:spLocks noGrp="1"/>
          </p:cNvSpPr>
          <p:nvPr>
            <p:ph type="ftr" sz="quarter" idx="103"/>
          </p:nvPr>
        </p:nvSpPr>
        <p:spPr/>
        <p:txBody>
          <a:bodyPr/>
          <a:lstStyle/>
          <a:p>
            <a:r>
              <a:rPr lang="en-US"/>
              <a:t>kwm.com</a:t>
            </a:r>
            <a:endParaRPr lang="en-US" dirty="0"/>
          </a:p>
        </p:txBody>
      </p:sp>
      <p:sp>
        <p:nvSpPr>
          <p:cNvPr id="15" name="灯片编号占位符 14"/>
          <p:cNvSpPr>
            <a:spLocks noGrp="1"/>
          </p:cNvSpPr>
          <p:nvPr>
            <p:ph type="sldNum" sz="quarter" idx="104"/>
          </p:nvPr>
        </p:nvSpPr>
        <p:spPr/>
        <p:txBody>
          <a:bodyPr/>
          <a:lstStyle/>
          <a:p>
            <a:fld id="{4A2DC1BA-163F-3043-A1E4-C549CF365773}" type="slidenum">
              <a:rPr lang="en-US" smtClean="0"/>
              <a:t>‹#›</a:t>
            </a:fld>
            <a:endParaRPr lang="en-US" dirty="0"/>
          </a:p>
        </p:txBody>
      </p:sp>
      <p:sp>
        <p:nvSpPr>
          <p:cNvPr id="54"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56"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Infographic_Circular_9">
    <p:spTree>
      <p:nvGrpSpPr>
        <p:cNvPr id="1" name=""/>
        <p:cNvGrpSpPr/>
        <p:nvPr/>
      </p:nvGrpSpPr>
      <p:grpSpPr>
        <a:xfrm>
          <a:off x="0" y="0"/>
          <a:ext cx="0" cy="0"/>
          <a:chOff x="0" y="0"/>
          <a:chExt cx="0" cy="0"/>
        </a:xfrm>
      </p:grpSpPr>
      <p:grpSp>
        <p:nvGrpSpPr>
          <p:cNvPr id="9" name="Group 8"/>
          <p:cNvGrpSpPr/>
          <p:nvPr userDrawn="1"/>
        </p:nvGrpSpPr>
        <p:grpSpPr>
          <a:xfrm>
            <a:off x="3778662" y="2055064"/>
            <a:ext cx="4711492" cy="3715204"/>
            <a:chOff x="3704280" y="2055064"/>
            <a:chExt cx="4711492" cy="3715204"/>
          </a:xfrm>
        </p:grpSpPr>
        <p:sp>
          <p:nvSpPr>
            <p:cNvPr id="10" name="Oval 9"/>
            <p:cNvSpPr/>
            <p:nvPr userDrawn="1"/>
          </p:nvSpPr>
          <p:spPr>
            <a:xfrm>
              <a:off x="4268527" y="2078413"/>
              <a:ext cx="3672307" cy="367230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1" name="Oval 10"/>
            <p:cNvSpPr/>
            <p:nvPr userDrawn="1"/>
          </p:nvSpPr>
          <p:spPr>
            <a:xfrm>
              <a:off x="7361880" y="3368519"/>
              <a:ext cx="1053892" cy="10538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2" name="Oval 11"/>
            <p:cNvSpPr/>
            <p:nvPr userDrawn="1"/>
          </p:nvSpPr>
          <p:spPr>
            <a:xfrm>
              <a:off x="7088235" y="4716376"/>
              <a:ext cx="1053892" cy="10538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3" name="Oval 12"/>
            <p:cNvSpPr/>
            <p:nvPr userDrawn="1"/>
          </p:nvSpPr>
          <p:spPr>
            <a:xfrm>
              <a:off x="3704280" y="3368519"/>
              <a:ext cx="1053892" cy="10538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4" name="Oval 13"/>
            <p:cNvSpPr/>
            <p:nvPr userDrawn="1"/>
          </p:nvSpPr>
          <p:spPr>
            <a:xfrm>
              <a:off x="4208831" y="4716376"/>
              <a:ext cx="1053892" cy="10538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5" name="Oval 14"/>
            <p:cNvSpPr/>
            <p:nvPr userDrawn="1"/>
          </p:nvSpPr>
          <p:spPr>
            <a:xfrm>
              <a:off x="6869060" y="2077735"/>
              <a:ext cx="1053892" cy="10538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6" name="Oval 15"/>
            <p:cNvSpPr/>
            <p:nvPr userDrawn="1"/>
          </p:nvSpPr>
          <p:spPr>
            <a:xfrm>
              <a:off x="4295813" y="2055064"/>
              <a:ext cx="1053892" cy="10538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grpSp>
      <p:sp>
        <p:nvSpPr>
          <p:cNvPr id="17" name="Picture Placeholder 20"/>
          <p:cNvSpPr>
            <a:spLocks noGrp="1"/>
          </p:cNvSpPr>
          <p:nvPr>
            <p:ph type="pic" sz="quarter" idx="34" hasCustomPrompt="1"/>
          </p:nvPr>
        </p:nvSpPr>
        <p:spPr>
          <a:xfrm>
            <a:off x="4592648" y="2290895"/>
            <a:ext cx="575467" cy="575467"/>
          </a:xfrm>
          <a:prstGeom prst="rect">
            <a:avLst/>
          </a:prstGeom>
        </p:spPr>
        <p:txBody>
          <a:bodyPr>
            <a:noAutofit/>
          </a:bodyPr>
          <a:lstStyle>
            <a:lvl1pPr marL="0" indent="0">
              <a:buNone/>
              <a:defRPr sz="1800" baseline="0">
                <a:solidFill>
                  <a:schemeClr val="bg2"/>
                </a:solidFill>
                <a:latin typeface="Trebuchet MS" panose="020B0603020202020204" pitchFamily="34" charset="0"/>
                <a:ea typeface="微软雅黑" panose="020B0503020204020204" pitchFamily="34" charset="-122"/>
              </a:defRPr>
            </a:lvl1pPr>
          </a:lstStyle>
          <a:p>
            <a:r>
              <a:rPr lang="en-GB" altLang="ko-KR" dirty="0"/>
              <a:t>Icon</a:t>
            </a:r>
            <a:endParaRPr lang="en-US" dirty="0"/>
          </a:p>
        </p:txBody>
      </p:sp>
      <p:sp>
        <p:nvSpPr>
          <p:cNvPr id="18" name="Picture Placeholder 20"/>
          <p:cNvSpPr>
            <a:spLocks noGrp="1"/>
          </p:cNvSpPr>
          <p:nvPr>
            <p:ph type="pic" sz="quarter" idx="56" hasCustomPrompt="1"/>
          </p:nvPr>
        </p:nvSpPr>
        <p:spPr>
          <a:xfrm>
            <a:off x="4525377" y="4943812"/>
            <a:ext cx="575467" cy="575467"/>
          </a:xfrm>
          <a:prstGeom prst="rect">
            <a:avLst/>
          </a:prstGeom>
        </p:spPr>
        <p:txBody>
          <a:bodyPr>
            <a:noAutofit/>
          </a:bodyPr>
          <a:lstStyle>
            <a:lvl1pPr marL="0" indent="0">
              <a:buNone/>
              <a:defRPr sz="1800" baseline="0">
                <a:solidFill>
                  <a:schemeClr val="bg2"/>
                </a:solidFill>
                <a:latin typeface="Trebuchet MS" panose="020B0603020202020204" pitchFamily="34" charset="0"/>
                <a:ea typeface="微软雅黑" panose="020B0503020204020204" pitchFamily="34" charset="-122"/>
              </a:defRPr>
            </a:lvl1pPr>
          </a:lstStyle>
          <a:p>
            <a:r>
              <a:rPr lang="en-GB" altLang="ko-KR" dirty="0"/>
              <a:t>Icon</a:t>
            </a:r>
            <a:endParaRPr lang="en-US" dirty="0"/>
          </a:p>
        </p:txBody>
      </p:sp>
      <p:sp>
        <p:nvSpPr>
          <p:cNvPr id="19" name="Picture Placeholder 20"/>
          <p:cNvSpPr>
            <a:spLocks noGrp="1"/>
          </p:cNvSpPr>
          <p:nvPr>
            <p:ph type="pic" sz="quarter" idx="59" hasCustomPrompt="1"/>
          </p:nvPr>
        </p:nvSpPr>
        <p:spPr>
          <a:xfrm>
            <a:off x="7189353" y="2318327"/>
            <a:ext cx="575467" cy="575467"/>
          </a:xfrm>
          <a:prstGeom prst="rect">
            <a:avLst/>
          </a:prstGeom>
        </p:spPr>
        <p:txBody>
          <a:bodyPr>
            <a:noAutofit/>
          </a:bodyPr>
          <a:lstStyle>
            <a:lvl1pPr marL="0" indent="0">
              <a:buNone/>
              <a:defRPr sz="1800" baseline="0">
                <a:solidFill>
                  <a:schemeClr val="bg2"/>
                </a:solidFill>
                <a:latin typeface="Trebuchet MS" panose="020B0603020202020204" pitchFamily="34" charset="0"/>
                <a:ea typeface="微软雅黑" panose="020B0503020204020204" pitchFamily="34" charset="-122"/>
              </a:defRPr>
            </a:lvl1pPr>
          </a:lstStyle>
          <a:p>
            <a:r>
              <a:rPr lang="en-GB" altLang="ko-KR" dirty="0"/>
              <a:t>Icon</a:t>
            </a:r>
            <a:endParaRPr lang="en-US" dirty="0"/>
          </a:p>
        </p:txBody>
      </p:sp>
      <p:sp>
        <p:nvSpPr>
          <p:cNvPr id="20" name="Picture Placeholder 20"/>
          <p:cNvSpPr>
            <a:spLocks noGrp="1"/>
          </p:cNvSpPr>
          <p:nvPr>
            <p:ph type="pic" sz="quarter" idx="60" hasCustomPrompt="1"/>
          </p:nvPr>
        </p:nvSpPr>
        <p:spPr>
          <a:xfrm>
            <a:off x="7702695" y="3609537"/>
            <a:ext cx="575467" cy="575467"/>
          </a:xfrm>
          <a:prstGeom prst="rect">
            <a:avLst/>
          </a:prstGeom>
        </p:spPr>
        <p:txBody>
          <a:bodyPr>
            <a:noAutofit/>
          </a:bodyPr>
          <a:lstStyle>
            <a:lvl1pPr marL="0" indent="0">
              <a:buNone/>
              <a:defRPr sz="1800" baseline="0">
                <a:solidFill>
                  <a:schemeClr val="bg2"/>
                </a:solidFill>
                <a:latin typeface="Trebuchet MS" panose="020B0603020202020204" pitchFamily="34" charset="0"/>
                <a:ea typeface="微软雅黑" panose="020B0503020204020204" pitchFamily="34" charset="-122"/>
              </a:defRPr>
            </a:lvl1pPr>
          </a:lstStyle>
          <a:p>
            <a:r>
              <a:rPr lang="en-GB" altLang="ko-KR" dirty="0"/>
              <a:t>Icon</a:t>
            </a:r>
            <a:endParaRPr lang="en-US" dirty="0"/>
          </a:p>
        </p:txBody>
      </p:sp>
      <p:sp>
        <p:nvSpPr>
          <p:cNvPr id="21" name="Picture Placeholder 20"/>
          <p:cNvSpPr>
            <a:spLocks noGrp="1"/>
          </p:cNvSpPr>
          <p:nvPr>
            <p:ph type="pic" sz="quarter" idx="61" hasCustomPrompt="1"/>
          </p:nvPr>
        </p:nvSpPr>
        <p:spPr>
          <a:xfrm>
            <a:off x="7411241" y="4952371"/>
            <a:ext cx="575467" cy="575467"/>
          </a:xfrm>
          <a:prstGeom prst="rect">
            <a:avLst/>
          </a:prstGeom>
        </p:spPr>
        <p:txBody>
          <a:bodyPr>
            <a:noAutofit/>
          </a:bodyPr>
          <a:lstStyle>
            <a:lvl1pPr marL="0" indent="0">
              <a:buNone/>
              <a:defRPr sz="1800" baseline="0">
                <a:solidFill>
                  <a:schemeClr val="bg2"/>
                </a:solidFill>
                <a:latin typeface="Trebuchet MS" panose="020B0603020202020204" pitchFamily="34" charset="0"/>
                <a:ea typeface="微软雅黑" panose="020B0503020204020204" pitchFamily="34" charset="-122"/>
              </a:defRPr>
            </a:lvl1pPr>
          </a:lstStyle>
          <a:p>
            <a:r>
              <a:rPr lang="en-GB" altLang="ko-KR" dirty="0"/>
              <a:t>Icon</a:t>
            </a:r>
            <a:endParaRPr lang="en-US" dirty="0"/>
          </a:p>
        </p:txBody>
      </p:sp>
      <p:sp>
        <p:nvSpPr>
          <p:cNvPr id="22" name="Text Placeholder 2"/>
          <p:cNvSpPr>
            <a:spLocks noGrp="1"/>
          </p:cNvSpPr>
          <p:nvPr>
            <p:ph type="body" idx="62" hasCustomPrompt="1"/>
          </p:nvPr>
        </p:nvSpPr>
        <p:spPr>
          <a:xfrm>
            <a:off x="5209036" y="3821430"/>
            <a:ext cx="1858671" cy="814043"/>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23" name="Text Placeholder 2"/>
          <p:cNvSpPr>
            <a:spLocks noGrp="1"/>
          </p:cNvSpPr>
          <p:nvPr>
            <p:ph type="body" idx="63" hasCustomPrompt="1"/>
          </p:nvPr>
        </p:nvSpPr>
        <p:spPr>
          <a:xfrm>
            <a:off x="5206757" y="3183192"/>
            <a:ext cx="1845552" cy="575614"/>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9" name="Picture Placeholder 20"/>
          <p:cNvSpPr>
            <a:spLocks noGrp="1"/>
          </p:cNvSpPr>
          <p:nvPr>
            <p:ph type="pic" sz="quarter" idx="55" hasCustomPrompt="1"/>
          </p:nvPr>
        </p:nvSpPr>
        <p:spPr>
          <a:xfrm>
            <a:off x="4014935" y="3609537"/>
            <a:ext cx="575467" cy="575467"/>
          </a:xfrm>
          <a:prstGeom prst="rect">
            <a:avLst/>
          </a:prstGeom>
        </p:spPr>
        <p:txBody>
          <a:bodyPr>
            <a:noAutofit/>
          </a:bodyPr>
          <a:lstStyle>
            <a:lvl1pPr marL="0" indent="0">
              <a:buNone/>
              <a:defRPr sz="1800" baseline="0">
                <a:solidFill>
                  <a:schemeClr val="bg2"/>
                </a:solidFill>
                <a:latin typeface="Trebuchet MS" panose="020B0603020202020204" pitchFamily="34" charset="0"/>
                <a:ea typeface="微软雅黑" panose="020B0503020204020204" pitchFamily="34" charset="-122"/>
              </a:defRPr>
            </a:lvl1pPr>
          </a:lstStyle>
          <a:p>
            <a:r>
              <a:rPr lang="en-GB" altLang="ko-KR" dirty="0"/>
              <a:t>Icon</a:t>
            </a:r>
            <a:endParaRPr lang="en-US" dirty="0"/>
          </a:p>
        </p:txBody>
      </p:sp>
      <p:sp>
        <p:nvSpPr>
          <p:cNvPr id="40" name="Text Placeholder 2"/>
          <p:cNvSpPr>
            <a:spLocks noGrp="1"/>
          </p:cNvSpPr>
          <p:nvPr>
            <p:ph type="body" idx="38" hasCustomPrompt="1"/>
          </p:nvPr>
        </p:nvSpPr>
        <p:spPr>
          <a:xfrm>
            <a:off x="895668" y="2566711"/>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1" name="Text Placeholder 2"/>
          <p:cNvSpPr>
            <a:spLocks noGrp="1"/>
          </p:cNvSpPr>
          <p:nvPr>
            <p:ph type="body" idx="26" hasCustomPrompt="1"/>
          </p:nvPr>
        </p:nvSpPr>
        <p:spPr>
          <a:xfrm>
            <a:off x="898712" y="1976119"/>
            <a:ext cx="2451558" cy="493667"/>
          </a:xfrm>
          <a:prstGeom prst="rect">
            <a:avLst/>
          </a:prstGeom>
        </p:spPr>
        <p:txBody>
          <a:bodyPr anchor="t">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42" name="Straight Connector 41"/>
          <p:cNvCxnSpPr/>
          <p:nvPr userDrawn="1"/>
        </p:nvCxnSpPr>
        <p:spPr>
          <a:xfrm>
            <a:off x="336962" y="1843984"/>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p:cNvSpPr/>
          <p:nvPr userDrawn="1"/>
        </p:nvSpPr>
        <p:spPr>
          <a:xfrm>
            <a:off x="354030" y="1952979"/>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1</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44" name="Text Placeholder 2"/>
          <p:cNvSpPr>
            <a:spLocks noGrp="1"/>
          </p:cNvSpPr>
          <p:nvPr>
            <p:ph type="body" idx="70" hasCustomPrompt="1"/>
          </p:nvPr>
        </p:nvSpPr>
        <p:spPr>
          <a:xfrm>
            <a:off x="895668" y="4018993"/>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5" name="Text Placeholder 2"/>
          <p:cNvSpPr>
            <a:spLocks noGrp="1"/>
          </p:cNvSpPr>
          <p:nvPr>
            <p:ph type="body" idx="71" hasCustomPrompt="1"/>
          </p:nvPr>
        </p:nvSpPr>
        <p:spPr>
          <a:xfrm>
            <a:off x="898712" y="3428401"/>
            <a:ext cx="2451558" cy="493667"/>
          </a:xfrm>
          <a:prstGeom prst="rect">
            <a:avLst/>
          </a:prstGeom>
        </p:spPr>
        <p:txBody>
          <a:bodyPr anchor="t">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46" name="Straight Connector 45"/>
          <p:cNvCxnSpPr/>
          <p:nvPr userDrawn="1"/>
        </p:nvCxnSpPr>
        <p:spPr>
          <a:xfrm>
            <a:off x="336962" y="3296266"/>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p:cNvSpPr/>
          <p:nvPr userDrawn="1"/>
        </p:nvSpPr>
        <p:spPr>
          <a:xfrm>
            <a:off x="354030" y="3405261"/>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2</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48" name="Text Placeholder 2"/>
          <p:cNvSpPr>
            <a:spLocks noGrp="1"/>
          </p:cNvSpPr>
          <p:nvPr>
            <p:ph type="body" idx="72" hasCustomPrompt="1"/>
          </p:nvPr>
        </p:nvSpPr>
        <p:spPr>
          <a:xfrm>
            <a:off x="895668" y="5471275"/>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9" name="Text Placeholder 2"/>
          <p:cNvSpPr>
            <a:spLocks noGrp="1"/>
          </p:cNvSpPr>
          <p:nvPr>
            <p:ph type="body" idx="73" hasCustomPrompt="1"/>
          </p:nvPr>
        </p:nvSpPr>
        <p:spPr>
          <a:xfrm>
            <a:off x="898712" y="4880683"/>
            <a:ext cx="2451558" cy="493667"/>
          </a:xfrm>
          <a:prstGeom prst="rect">
            <a:avLst/>
          </a:prstGeom>
        </p:spPr>
        <p:txBody>
          <a:bodyPr anchor="t">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50" name="Straight Connector 49"/>
          <p:cNvCxnSpPr/>
          <p:nvPr userDrawn="1"/>
        </p:nvCxnSpPr>
        <p:spPr>
          <a:xfrm>
            <a:off x="336962" y="4748548"/>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Oval 50"/>
          <p:cNvSpPr/>
          <p:nvPr userDrawn="1"/>
        </p:nvSpPr>
        <p:spPr>
          <a:xfrm>
            <a:off x="354030" y="4857543"/>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3</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52" name="Text Placeholder 2"/>
          <p:cNvSpPr>
            <a:spLocks noGrp="1"/>
          </p:cNvSpPr>
          <p:nvPr>
            <p:ph type="body" idx="64" hasCustomPrompt="1"/>
          </p:nvPr>
        </p:nvSpPr>
        <p:spPr>
          <a:xfrm>
            <a:off x="9374609" y="2566711"/>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53" name="Text Placeholder 2"/>
          <p:cNvSpPr>
            <a:spLocks noGrp="1"/>
          </p:cNvSpPr>
          <p:nvPr>
            <p:ph type="body" idx="65" hasCustomPrompt="1"/>
          </p:nvPr>
        </p:nvSpPr>
        <p:spPr>
          <a:xfrm>
            <a:off x="9377653" y="1976119"/>
            <a:ext cx="2451558" cy="493667"/>
          </a:xfrm>
          <a:prstGeom prst="rect">
            <a:avLst/>
          </a:prstGeom>
        </p:spPr>
        <p:txBody>
          <a:bodyPr anchor="t">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54" name="Straight Connector 53"/>
          <p:cNvCxnSpPr/>
          <p:nvPr userDrawn="1"/>
        </p:nvCxnSpPr>
        <p:spPr>
          <a:xfrm>
            <a:off x="8815903" y="1843984"/>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p:cNvSpPr/>
          <p:nvPr userDrawn="1"/>
        </p:nvSpPr>
        <p:spPr>
          <a:xfrm>
            <a:off x="8832971" y="1952979"/>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4</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56" name="Text Placeholder 2"/>
          <p:cNvSpPr>
            <a:spLocks noGrp="1"/>
          </p:cNvSpPr>
          <p:nvPr>
            <p:ph type="body" idx="66" hasCustomPrompt="1"/>
          </p:nvPr>
        </p:nvSpPr>
        <p:spPr>
          <a:xfrm>
            <a:off x="9374609" y="4018993"/>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57" name="Text Placeholder 2"/>
          <p:cNvSpPr>
            <a:spLocks noGrp="1"/>
          </p:cNvSpPr>
          <p:nvPr>
            <p:ph type="body" idx="67" hasCustomPrompt="1"/>
          </p:nvPr>
        </p:nvSpPr>
        <p:spPr>
          <a:xfrm>
            <a:off x="9377653" y="3428401"/>
            <a:ext cx="2451558" cy="493667"/>
          </a:xfrm>
          <a:prstGeom prst="rect">
            <a:avLst/>
          </a:prstGeom>
        </p:spPr>
        <p:txBody>
          <a:bodyPr anchor="t">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58" name="Straight Connector 57"/>
          <p:cNvCxnSpPr/>
          <p:nvPr userDrawn="1"/>
        </p:nvCxnSpPr>
        <p:spPr>
          <a:xfrm>
            <a:off x="8815903" y="3296266"/>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p:cNvSpPr/>
          <p:nvPr userDrawn="1"/>
        </p:nvSpPr>
        <p:spPr>
          <a:xfrm>
            <a:off x="8832971" y="3405261"/>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5</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60" name="Text Placeholder 2"/>
          <p:cNvSpPr>
            <a:spLocks noGrp="1"/>
          </p:cNvSpPr>
          <p:nvPr>
            <p:ph type="body" idx="68" hasCustomPrompt="1"/>
          </p:nvPr>
        </p:nvSpPr>
        <p:spPr>
          <a:xfrm>
            <a:off x="9371740" y="5471275"/>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61" name="Text Placeholder 2"/>
          <p:cNvSpPr>
            <a:spLocks noGrp="1"/>
          </p:cNvSpPr>
          <p:nvPr>
            <p:ph type="body" idx="69" hasCustomPrompt="1"/>
          </p:nvPr>
        </p:nvSpPr>
        <p:spPr>
          <a:xfrm>
            <a:off x="9377653" y="4880683"/>
            <a:ext cx="2451558" cy="493667"/>
          </a:xfrm>
          <a:prstGeom prst="rect">
            <a:avLst/>
          </a:prstGeom>
        </p:spPr>
        <p:txBody>
          <a:bodyPr anchor="t">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62" name="Straight Connector 61"/>
          <p:cNvCxnSpPr/>
          <p:nvPr userDrawn="1"/>
        </p:nvCxnSpPr>
        <p:spPr>
          <a:xfrm>
            <a:off x="8815903" y="4748548"/>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Oval 62"/>
          <p:cNvSpPr/>
          <p:nvPr userDrawn="1"/>
        </p:nvSpPr>
        <p:spPr>
          <a:xfrm>
            <a:off x="8832971" y="4857543"/>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baseline="0" dirty="0">
                <a:solidFill>
                  <a:schemeClr val="bg2"/>
                </a:solidFill>
                <a:latin typeface="Trebuchet MS" panose="020B0603020202020204" pitchFamily="34" charset="0"/>
                <a:ea typeface="微软雅黑" panose="020B0503020204020204" pitchFamily="34" charset="-122"/>
              </a:rPr>
              <a:t>6</a:t>
            </a:r>
          </a:p>
        </p:txBody>
      </p:sp>
      <p:sp>
        <p:nvSpPr>
          <p:cNvPr id="64"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01FAA466-DD7B-46B8-B99E-F4F648878D11}"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65"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67"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Infographic_Circular_10">
    <p:spTree>
      <p:nvGrpSpPr>
        <p:cNvPr id="1" name=""/>
        <p:cNvGrpSpPr/>
        <p:nvPr/>
      </p:nvGrpSpPr>
      <p:grpSpPr>
        <a:xfrm>
          <a:off x="0" y="0"/>
          <a:ext cx="0" cy="0"/>
          <a:chOff x="0" y="0"/>
          <a:chExt cx="0" cy="0"/>
        </a:xfrm>
      </p:grpSpPr>
      <p:grpSp>
        <p:nvGrpSpPr>
          <p:cNvPr id="31" name="Google Shape;6467;p67"/>
          <p:cNvGrpSpPr/>
          <p:nvPr userDrawn="1"/>
        </p:nvGrpSpPr>
        <p:grpSpPr>
          <a:xfrm>
            <a:off x="3659101" y="1606916"/>
            <a:ext cx="4898608" cy="4461556"/>
            <a:chOff x="4204684" y="2104422"/>
            <a:chExt cx="699822" cy="637383"/>
          </a:xfrm>
        </p:grpSpPr>
        <p:grpSp>
          <p:nvGrpSpPr>
            <p:cNvPr id="37" name="Google Shape;6468;p67"/>
            <p:cNvGrpSpPr/>
            <p:nvPr/>
          </p:nvGrpSpPr>
          <p:grpSpPr>
            <a:xfrm>
              <a:off x="4204684" y="2430067"/>
              <a:ext cx="342957" cy="311738"/>
              <a:chOff x="4204684" y="2430067"/>
              <a:chExt cx="342957" cy="311738"/>
            </a:xfrm>
          </p:grpSpPr>
          <p:sp>
            <p:nvSpPr>
              <p:cNvPr id="47" name="Google Shape;6469;p67"/>
              <p:cNvSpPr/>
              <p:nvPr/>
            </p:nvSpPr>
            <p:spPr>
              <a:xfrm>
                <a:off x="4235882" y="2430067"/>
                <a:ext cx="311759" cy="311738"/>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chemeClr val="accent1"/>
              </a:solidFill>
              <a:ln>
                <a:noFill/>
              </a:ln>
            </p:spPr>
            <p:txBody>
              <a:bodyPr spcFirstLastPara="1" wrap="square" lIns="106901" tIns="106901" rIns="106901" bIns="106901" anchor="ctr" anchorCtr="0">
                <a:noAutofit/>
              </a:bodyPr>
              <a:lstStyle/>
              <a:p>
                <a:endParaRPr sz="2690" baseline="0">
                  <a:latin typeface="Trebuchet MS" panose="020B0603020202020204" pitchFamily="34" charset="0"/>
                  <a:ea typeface="微软雅黑" panose="020B0503020204020204" pitchFamily="34" charset="-122"/>
                </a:endParaRPr>
              </a:p>
            </p:txBody>
          </p:sp>
          <p:sp>
            <p:nvSpPr>
              <p:cNvPr id="48" name="Google Shape;6470;p67"/>
              <p:cNvSpPr/>
              <p:nvPr/>
            </p:nvSpPr>
            <p:spPr>
              <a:xfrm>
                <a:off x="4204684" y="2558309"/>
                <a:ext cx="117839" cy="117794"/>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38100">
                <a:solidFill>
                  <a:schemeClr val="accent1">
                    <a:lumMod val="75000"/>
                  </a:schemeClr>
                </a:solidFill>
              </a:ln>
            </p:spPr>
            <p:txBody>
              <a:bodyPr spcFirstLastPara="1" wrap="square" lIns="106901" tIns="106901" rIns="106901" bIns="106901" anchor="ctr" anchorCtr="0">
                <a:noAutofit/>
              </a:bodyPr>
              <a:lstStyle/>
              <a:p>
                <a:endParaRPr sz="2690" baseline="0">
                  <a:latin typeface="Trebuchet MS" panose="020B0603020202020204" pitchFamily="34" charset="0"/>
                  <a:ea typeface="微软雅黑" panose="020B0503020204020204" pitchFamily="34" charset="-122"/>
                </a:endParaRPr>
              </a:p>
            </p:txBody>
          </p:sp>
        </p:grpSp>
        <p:grpSp>
          <p:nvGrpSpPr>
            <p:cNvPr id="38" name="Google Shape;6471;p67"/>
            <p:cNvGrpSpPr/>
            <p:nvPr/>
          </p:nvGrpSpPr>
          <p:grpSpPr>
            <a:xfrm>
              <a:off x="4561586" y="2430067"/>
              <a:ext cx="342920" cy="311738"/>
              <a:chOff x="4561586" y="2430067"/>
              <a:chExt cx="342920" cy="311738"/>
            </a:xfrm>
          </p:grpSpPr>
          <p:sp>
            <p:nvSpPr>
              <p:cNvPr id="45" name="Google Shape;6472;p67"/>
              <p:cNvSpPr/>
              <p:nvPr/>
            </p:nvSpPr>
            <p:spPr>
              <a:xfrm>
                <a:off x="4561586" y="2430067"/>
                <a:ext cx="311759" cy="311738"/>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chemeClr val="accent5">
                  <a:alpha val="60000"/>
                </a:schemeClr>
              </a:solidFill>
              <a:ln>
                <a:noFill/>
              </a:ln>
            </p:spPr>
            <p:txBody>
              <a:bodyPr spcFirstLastPara="1" wrap="square" lIns="106901" tIns="106901" rIns="106901" bIns="106901" anchor="ctr" anchorCtr="0">
                <a:noAutofit/>
              </a:bodyPr>
              <a:lstStyle/>
              <a:p>
                <a:endParaRPr sz="2690" baseline="0">
                  <a:latin typeface="Trebuchet MS" panose="020B0603020202020204" pitchFamily="34" charset="0"/>
                  <a:ea typeface="微软雅黑" panose="020B0503020204020204" pitchFamily="34" charset="-122"/>
                </a:endParaRPr>
              </a:p>
            </p:txBody>
          </p:sp>
          <p:sp>
            <p:nvSpPr>
              <p:cNvPr id="46" name="Google Shape;6473;p67"/>
              <p:cNvSpPr/>
              <p:nvPr/>
            </p:nvSpPr>
            <p:spPr>
              <a:xfrm>
                <a:off x="4786741" y="2558309"/>
                <a:ext cx="117765" cy="117794"/>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38100">
                <a:solidFill>
                  <a:schemeClr val="accent5">
                    <a:lumMod val="60000"/>
                    <a:lumOff val="40000"/>
                  </a:schemeClr>
                </a:solidFill>
              </a:ln>
            </p:spPr>
            <p:txBody>
              <a:bodyPr spcFirstLastPara="1" wrap="square" lIns="106901" tIns="106901" rIns="106901" bIns="106901" anchor="ctr" anchorCtr="0">
                <a:noAutofit/>
              </a:bodyPr>
              <a:lstStyle/>
              <a:p>
                <a:endParaRPr sz="2690" baseline="0" dirty="0">
                  <a:latin typeface="Trebuchet MS" panose="020B0603020202020204" pitchFamily="34" charset="0"/>
                  <a:ea typeface="微软雅黑" panose="020B0503020204020204" pitchFamily="34" charset="-122"/>
                </a:endParaRPr>
              </a:p>
            </p:txBody>
          </p:sp>
        </p:grpSp>
        <p:grpSp>
          <p:nvGrpSpPr>
            <p:cNvPr id="39" name="Google Shape;6474;p67"/>
            <p:cNvGrpSpPr/>
            <p:nvPr/>
          </p:nvGrpSpPr>
          <p:grpSpPr>
            <a:xfrm>
              <a:off x="4561586" y="2104422"/>
              <a:ext cx="342920" cy="311738"/>
              <a:chOff x="4561586" y="2104422"/>
              <a:chExt cx="342920" cy="311738"/>
            </a:xfrm>
          </p:grpSpPr>
          <p:sp>
            <p:nvSpPr>
              <p:cNvPr id="43" name="Google Shape;6475;p67"/>
              <p:cNvSpPr/>
              <p:nvPr/>
            </p:nvSpPr>
            <p:spPr>
              <a:xfrm>
                <a:off x="4561586" y="2104422"/>
                <a:ext cx="311722" cy="311738"/>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chemeClr val="accent1">
                  <a:lumMod val="20000"/>
                  <a:lumOff val="80000"/>
                </a:schemeClr>
              </a:solidFill>
              <a:ln>
                <a:noFill/>
              </a:ln>
            </p:spPr>
            <p:txBody>
              <a:bodyPr spcFirstLastPara="1" wrap="square" lIns="106901" tIns="106901" rIns="106901" bIns="106901" anchor="ctr" anchorCtr="0">
                <a:noAutofit/>
              </a:bodyPr>
              <a:lstStyle/>
              <a:p>
                <a:endParaRPr sz="2690" baseline="0" dirty="0">
                  <a:latin typeface="Trebuchet MS" panose="020B0603020202020204" pitchFamily="34" charset="0"/>
                  <a:ea typeface="微软雅黑" panose="020B0503020204020204" pitchFamily="34" charset="-122"/>
                </a:endParaRPr>
              </a:p>
            </p:txBody>
          </p:sp>
          <p:sp>
            <p:nvSpPr>
              <p:cNvPr id="44" name="Google Shape;6476;p67"/>
              <p:cNvSpPr/>
              <p:nvPr/>
            </p:nvSpPr>
            <p:spPr>
              <a:xfrm>
                <a:off x="4786741" y="2170087"/>
                <a:ext cx="117765" cy="117757"/>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38100">
                <a:solidFill>
                  <a:schemeClr val="accent1">
                    <a:lumMod val="20000"/>
                    <a:lumOff val="80000"/>
                  </a:schemeClr>
                </a:solidFill>
              </a:ln>
            </p:spPr>
            <p:txBody>
              <a:bodyPr spcFirstLastPara="1" wrap="square" lIns="106901" tIns="106901" rIns="106901" bIns="106901" anchor="ctr" anchorCtr="0">
                <a:noAutofit/>
              </a:bodyPr>
              <a:lstStyle/>
              <a:p>
                <a:endParaRPr sz="2690" baseline="0">
                  <a:latin typeface="Trebuchet MS" panose="020B0603020202020204" pitchFamily="34" charset="0"/>
                  <a:ea typeface="微软雅黑" panose="020B0503020204020204" pitchFamily="34" charset="-122"/>
                </a:endParaRPr>
              </a:p>
            </p:txBody>
          </p:sp>
        </p:grpSp>
        <p:grpSp>
          <p:nvGrpSpPr>
            <p:cNvPr id="40" name="Google Shape;6477;p67"/>
            <p:cNvGrpSpPr/>
            <p:nvPr/>
          </p:nvGrpSpPr>
          <p:grpSpPr>
            <a:xfrm>
              <a:off x="4204684" y="2104422"/>
              <a:ext cx="342957" cy="311664"/>
              <a:chOff x="4204684" y="2104422"/>
              <a:chExt cx="342957" cy="311664"/>
            </a:xfrm>
          </p:grpSpPr>
          <p:sp>
            <p:nvSpPr>
              <p:cNvPr id="41" name="Google Shape;6478;p67"/>
              <p:cNvSpPr/>
              <p:nvPr/>
            </p:nvSpPr>
            <p:spPr>
              <a:xfrm>
                <a:off x="4235882" y="2104422"/>
                <a:ext cx="311759" cy="311664"/>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chemeClr val="accent1">
                  <a:lumMod val="60000"/>
                  <a:lumOff val="40000"/>
                </a:schemeClr>
              </a:solidFill>
              <a:ln>
                <a:noFill/>
              </a:ln>
            </p:spPr>
            <p:txBody>
              <a:bodyPr spcFirstLastPara="1" wrap="square" lIns="106901" tIns="106901" rIns="106901" bIns="106901" anchor="ctr" anchorCtr="0">
                <a:noAutofit/>
              </a:bodyPr>
              <a:lstStyle/>
              <a:p>
                <a:endParaRPr sz="2690" baseline="0">
                  <a:latin typeface="Trebuchet MS" panose="020B0603020202020204" pitchFamily="34" charset="0"/>
                  <a:ea typeface="微软雅黑" panose="020B0503020204020204" pitchFamily="34" charset="-122"/>
                </a:endParaRPr>
              </a:p>
            </p:txBody>
          </p:sp>
          <p:sp>
            <p:nvSpPr>
              <p:cNvPr id="42" name="Google Shape;6479;p67"/>
              <p:cNvSpPr/>
              <p:nvPr/>
            </p:nvSpPr>
            <p:spPr>
              <a:xfrm>
                <a:off x="4204684" y="2170087"/>
                <a:ext cx="117839" cy="117757"/>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38100">
                <a:solidFill>
                  <a:schemeClr val="accent1">
                    <a:lumMod val="60000"/>
                    <a:lumOff val="40000"/>
                  </a:schemeClr>
                </a:solidFill>
              </a:ln>
            </p:spPr>
            <p:txBody>
              <a:bodyPr spcFirstLastPara="1" wrap="square" lIns="106901" tIns="106901" rIns="106901" bIns="106901" anchor="ctr" anchorCtr="0">
                <a:noAutofit/>
              </a:bodyPr>
              <a:lstStyle/>
              <a:p>
                <a:endParaRPr sz="2690" baseline="0">
                  <a:latin typeface="Trebuchet MS" panose="020B0603020202020204" pitchFamily="34" charset="0"/>
                  <a:ea typeface="微软雅黑" panose="020B0503020204020204" pitchFamily="34" charset="-122"/>
                </a:endParaRPr>
              </a:p>
            </p:txBody>
          </p:sp>
        </p:grpSp>
      </p:grpSp>
      <p:sp>
        <p:nvSpPr>
          <p:cNvPr id="49" name="Text Placeholder 2"/>
          <p:cNvSpPr>
            <a:spLocks noGrp="1"/>
          </p:cNvSpPr>
          <p:nvPr>
            <p:ph type="body" idx="50" hasCustomPrompt="1"/>
          </p:nvPr>
        </p:nvSpPr>
        <p:spPr>
          <a:xfrm>
            <a:off x="4537003" y="2236616"/>
            <a:ext cx="1478803" cy="711008"/>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0" name="Text Placeholder 2"/>
          <p:cNvSpPr>
            <a:spLocks noGrp="1"/>
          </p:cNvSpPr>
          <p:nvPr>
            <p:ph type="body" idx="67" hasCustomPrompt="1"/>
          </p:nvPr>
        </p:nvSpPr>
        <p:spPr>
          <a:xfrm>
            <a:off x="6196140" y="2236616"/>
            <a:ext cx="1478803" cy="711008"/>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1" name="Text Placeholder 2"/>
          <p:cNvSpPr>
            <a:spLocks noGrp="1"/>
          </p:cNvSpPr>
          <p:nvPr>
            <p:ph type="body" idx="68" hasCustomPrompt="1"/>
          </p:nvPr>
        </p:nvSpPr>
        <p:spPr>
          <a:xfrm>
            <a:off x="4538971" y="4752160"/>
            <a:ext cx="1478803" cy="696823"/>
          </a:xfrm>
          <a:prstGeom prst="rect">
            <a:avLst/>
          </a:prstGeom>
        </p:spPr>
        <p:txBody>
          <a:bodyPr anchor="ctr">
            <a:noAutofit/>
          </a:bodyPr>
          <a:lstStyle>
            <a:lvl1pPr marL="0" indent="0" algn="ctr">
              <a:lnSpc>
                <a:spcPct val="100000"/>
              </a:lnSpc>
              <a:buNone/>
              <a:defRPr sz="2000" cap="all" spc="20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2" name="Text Placeholder 2"/>
          <p:cNvSpPr>
            <a:spLocks noGrp="1"/>
          </p:cNvSpPr>
          <p:nvPr>
            <p:ph type="body" idx="69" hasCustomPrompt="1"/>
          </p:nvPr>
        </p:nvSpPr>
        <p:spPr>
          <a:xfrm>
            <a:off x="6196140" y="4752161"/>
            <a:ext cx="1478803" cy="696822"/>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3" name="Picture Placeholder 20"/>
          <p:cNvSpPr>
            <a:spLocks noGrp="1"/>
          </p:cNvSpPr>
          <p:nvPr>
            <p:ph type="pic" sz="quarter" idx="71" hasCustomPrompt="1"/>
          </p:nvPr>
        </p:nvSpPr>
        <p:spPr>
          <a:xfrm>
            <a:off x="3848050" y="2236616"/>
            <a:ext cx="498284" cy="510731"/>
          </a:xfrm>
          <a:prstGeom prst="rect">
            <a:avLst/>
          </a:prstGeom>
          <a:noFill/>
        </p:spPr>
        <p:txBody>
          <a:bodyPr>
            <a:noAutofit/>
          </a:bodyPr>
          <a:lstStyle>
            <a:lvl1pPr marL="0" indent="0">
              <a:buNone/>
              <a:defRPr sz="1200" baseline="0">
                <a:latin typeface="Trebuchet MS" panose="020B0603020202020204" pitchFamily="34" charset="0"/>
                <a:ea typeface="微软雅黑" panose="020B0503020204020204" pitchFamily="34" charset="-122"/>
              </a:defRPr>
            </a:lvl1pPr>
          </a:lstStyle>
          <a:p>
            <a:r>
              <a:rPr lang="en-US" dirty="0"/>
              <a:t>Icon</a:t>
            </a:r>
          </a:p>
        </p:txBody>
      </p:sp>
      <p:sp>
        <p:nvSpPr>
          <p:cNvPr id="54" name="Picture Placeholder 20"/>
          <p:cNvSpPr>
            <a:spLocks noGrp="1"/>
          </p:cNvSpPr>
          <p:nvPr>
            <p:ph type="pic" sz="quarter" idx="72" hasCustomPrompt="1"/>
          </p:nvPr>
        </p:nvSpPr>
        <p:spPr>
          <a:xfrm>
            <a:off x="7907431" y="2236616"/>
            <a:ext cx="498284" cy="510731"/>
          </a:xfrm>
          <a:prstGeom prst="rect">
            <a:avLst/>
          </a:prstGeom>
          <a:noFill/>
        </p:spPr>
        <p:txBody>
          <a:bodyPr>
            <a:noAutofit/>
          </a:bodyPr>
          <a:lstStyle>
            <a:lvl1pPr marL="0" indent="0">
              <a:buNone/>
              <a:defRPr sz="1200" baseline="0">
                <a:latin typeface="Trebuchet MS" panose="020B0603020202020204" pitchFamily="34" charset="0"/>
                <a:ea typeface="微软雅黑" panose="020B0503020204020204" pitchFamily="34" charset="-122"/>
              </a:defRPr>
            </a:lvl1pPr>
          </a:lstStyle>
          <a:p>
            <a:r>
              <a:rPr lang="en-US" dirty="0"/>
              <a:t>Icon</a:t>
            </a:r>
          </a:p>
        </p:txBody>
      </p:sp>
      <p:sp>
        <p:nvSpPr>
          <p:cNvPr id="55" name="Picture Placeholder 20"/>
          <p:cNvSpPr>
            <a:spLocks noGrp="1"/>
          </p:cNvSpPr>
          <p:nvPr>
            <p:ph type="pic" sz="quarter" idx="73" hasCustomPrompt="1"/>
          </p:nvPr>
        </p:nvSpPr>
        <p:spPr>
          <a:xfrm>
            <a:off x="3848050" y="4938253"/>
            <a:ext cx="498284" cy="510731"/>
          </a:xfrm>
          <a:prstGeom prst="rect">
            <a:avLst/>
          </a:prstGeom>
          <a:noFill/>
        </p:spPr>
        <p:txBody>
          <a:bodyPr>
            <a:noAutofit/>
          </a:bodyPr>
          <a:lstStyle>
            <a:lvl1pPr marL="0" indent="0">
              <a:buNone/>
              <a:defRPr sz="1200" baseline="0">
                <a:latin typeface="Trebuchet MS" panose="020B0603020202020204" pitchFamily="34" charset="0"/>
                <a:ea typeface="微软雅黑" panose="020B0503020204020204" pitchFamily="34" charset="-122"/>
              </a:defRPr>
            </a:lvl1pPr>
          </a:lstStyle>
          <a:p>
            <a:r>
              <a:rPr lang="en-US" dirty="0"/>
              <a:t>icon</a:t>
            </a:r>
          </a:p>
        </p:txBody>
      </p:sp>
      <p:sp>
        <p:nvSpPr>
          <p:cNvPr id="56" name="Picture Placeholder 20"/>
          <p:cNvSpPr>
            <a:spLocks noGrp="1"/>
          </p:cNvSpPr>
          <p:nvPr>
            <p:ph type="pic" sz="quarter" idx="74" hasCustomPrompt="1"/>
          </p:nvPr>
        </p:nvSpPr>
        <p:spPr>
          <a:xfrm>
            <a:off x="7907431" y="4938253"/>
            <a:ext cx="498284" cy="510731"/>
          </a:xfrm>
          <a:prstGeom prst="rect">
            <a:avLst/>
          </a:prstGeom>
          <a:noFill/>
        </p:spPr>
        <p:txBody>
          <a:bodyPr>
            <a:noAutofit/>
          </a:bodyPr>
          <a:lstStyle>
            <a:lvl1pPr marL="0" indent="0">
              <a:buNone/>
              <a:defRPr sz="1200" baseline="0">
                <a:latin typeface="Trebuchet MS" panose="020B0603020202020204" pitchFamily="34" charset="0"/>
                <a:ea typeface="微软雅黑" panose="020B0503020204020204" pitchFamily="34" charset="-122"/>
              </a:defRPr>
            </a:lvl1pPr>
          </a:lstStyle>
          <a:p>
            <a:r>
              <a:rPr lang="en-US" dirty="0"/>
              <a:t>icon</a:t>
            </a:r>
          </a:p>
        </p:txBody>
      </p:sp>
      <p:sp>
        <p:nvSpPr>
          <p:cNvPr id="57" name="Text Placeholder 2"/>
          <p:cNvSpPr>
            <a:spLocks noGrp="1"/>
          </p:cNvSpPr>
          <p:nvPr>
            <p:ph type="body" idx="75" hasCustomPrompt="1"/>
          </p:nvPr>
        </p:nvSpPr>
        <p:spPr>
          <a:xfrm>
            <a:off x="5353391" y="3212425"/>
            <a:ext cx="1478803" cy="1346848"/>
          </a:xfrm>
          <a:prstGeom prst="rect">
            <a:avLst/>
          </a:prstGeom>
        </p:spPr>
        <p:txBody>
          <a:bodyPr anchor="ctr">
            <a:noAutofit/>
          </a:bodyPr>
          <a:lstStyle>
            <a:lvl1pPr marL="0" indent="0" algn="ctr">
              <a:lnSpc>
                <a:spcPct val="100000"/>
              </a:lnSpc>
              <a:buNone/>
              <a:defRPr sz="18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2"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2C78CAAD-E42F-4497-8709-C0735F6ABFEF}"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34"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35"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Infographic_Circular_6">
    <p:spTree>
      <p:nvGrpSpPr>
        <p:cNvPr id="1" name=""/>
        <p:cNvGrpSpPr/>
        <p:nvPr/>
      </p:nvGrpSpPr>
      <p:grpSpPr>
        <a:xfrm>
          <a:off x="0" y="0"/>
          <a:ext cx="0" cy="0"/>
          <a:chOff x="0" y="0"/>
          <a:chExt cx="0" cy="0"/>
        </a:xfrm>
      </p:grpSpPr>
      <p:sp>
        <p:nvSpPr>
          <p:cNvPr id="39" name="Text Placeholder 2"/>
          <p:cNvSpPr>
            <a:spLocks noGrp="1"/>
          </p:cNvSpPr>
          <p:nvPr>
            <p:ph type="body" idx="32" hasCustomPrompt="1"/>
          </p:nvPr>
        </p:nvSpPr>
        <p:spPr>
          <a:xfrm>
            <a:off x="350216" y="1265300"/>
            <a:ext cx="4581148" cy="4864031"/>
          </a:xfrm>
          <a:prstGeom prst="rect">
            <a:avLst/>
          </a:prstGeom>
          <a:solidFill>
            <a:schemeClr val="bg2"/>
          </a:solidFill>
        </p:spPr>
        <p:txBody>
          <a:bodyPr anchor="ctr">
            <a:noAutofit/>
          </a:bodyPr>
          <a:lstStyle>
            <a:lvl1pPr marL="0" indent="0" algn="l">
              <a:buNone/>
              <a:defRPr sz="1400" cap="all" spc="0" baseline="0">
                <a:solidFill>
                  <a:srgbClr val="FB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dirty="0"/>
              <a:t> </a:t>
            </a:r>
            <a:endParaRPr lang="en-GB" dirty="0"/>
          </a:p>
        </p:txBody>
      </p:sp>
      <p:grpSp>
        <p:nvGrpSpPr>
          <p:cNvPr id="68" name="Group 67"/>
          <p:cNvGrpSpPr/>
          <p:nvPr userDrawn="1"/>
        </p:nvGrpSpPr>
        <p:grpSpPr>
          <a:xfrm>
            <a:off x="6095483" y="1449644"/>
            <a:ext cx="4716631" cy="4734536"/>
            <a:chOff x="5552779" y="1869590"/>
            <a:chExt cx="4716631" cy="4734536"/>
          </a:xfrm>
        </p:grpSpPr>
        <p:grpSp>
          <p:nvGrpSpPr>
            <p:cNvPr id="70" name="Group 69"/>
            <p:cNvGrpSpPr/>
            <p:nvPr userDrawn="1"/>
          </p:nvGrpSpPr>
          <p:grpSpPr>
            <a:xfrm>
              <a:off x="5552779" y="1869590"/>
              <a:ext cx="4716631" cy="4734536"/>
              <a:chOff x="3723809" y="1045929"/>
              <a:chExt cx="4747412" cy="4765430"/>
            </a:xfrm>
          </p:grpSpPr>
          <p:sp>
            <p:nvSpPr>
              <p:cNvPr id="84" name="Oval 83"/>
              <p:cNvSpPr/>
              <p:nvPr/>
            </p:nvSpPr>
            <p:spPr>
              <a:xfrm>
                <a:off x="5056608" y="2378728"/>
                <a:ext cx="2099833" cy="2099832"/>
              </a:xfrm>
              <a:prstGeom prst="ellipse">
                <a:avLst/>
              </a:prstGeom>
              <a:noFill/>
              <a:ln w="38100" cap="rnd" cmpd="sng">
                <a:solidFill>
                  <a:schemeClr val="bg1">
                    <a:lumMod val="20000"/>
                    <a:lumOff val="8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400" rtl="0" eaLnBrk="1" fontAlgn="auto" latinLnBrk="0" hangingPunct="1">
                  <a:lnSpc>
                    <a:spcPct val="100000"/>
                  </a:lnSpc>
                  <a:spcBef>
                    <a:spcPts val="1000"/>
                  </a:spcBef>
                  <a:spcAft>
                    <a:spcPts val="0"/>
                  </a:spcAft>
                  <a:buClrTx/>
                  <a:buSzTx/>
                  <a:buFontTx/>
                  <a:buNone/>
                  <a:defRPr/>
                </a:pPr>
                <a:endParaRPr kumimoji="0" lang="en-US" sz="1400" b="1" i="0" u="none" strike="noStrike" kern="1200" cap="none" spc="0" normalizeH="0" baseline="0" noProof="0" dirty="0">
                  <a:ln>
                    <a:noFill/>
                  </a:ln>
                  <a:solidFill>
                    <a:srgbClr val="FFFFFF"/>
                  </a:solidFill>
                  <a:effectLst/>
                  <a:uLnTx/>
                  <a:uFillTx/>
                  <a:latin typeface="Trebuchet MS" panose="020B0603020202020204" pitchFamily="34" charset="0"/>
                  <a:ea typeface="微软雅黑" panose="020B0503020204020204" pitchFamily="34" charset="-122"/>
                  <a:cs typeface="+mn-cs"/>
                </a:endParaRPr>
              </a:p>
            </p:txBody>
          </p:sp>
          <p:sp>
            <p:nvSpPr>
              <p:cNvPr id="85" name="Oval 84"/>
              <p:cNvSpPr/>
              <p:nvPr/>
            </p:nvSpPr>
            <p:spPr>
              <a:xfrm>
                <a:off x="5263283" y="2585402"/>
                <a:ext cx="1686484" cy="1686483"/>
              </a:xfrm>
              <a:prstGeom prst="ellipse">
                <a:avLst/>
              </a:prstGeom>
              <a:solidFill>
                <a:schemeClr val="bg2"/>
              </a:solidFill>
              <a:ln w="3175" cap="rnd" cmpd="sng">
                <a:no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400" rtl="0" eaLnBrk="1" fontAlgn="auto" latinLnBrk="0" hangingPunct="1">
                  <a:lnSpc>
                    <a:spcPct val="130000"/>
                  </a:lnSpc>
                  <a:spcBef>
                    <a:spcPts val="600"/>
                  </a:spcBef>
                  <a:spcAft>
                    <a:spcPts val="0"/>
                  </a:spcAft>
                  <a:buClrTx/>
                  <a:buSzTx/>
                  <a:buFontTx/>
                  <a:buNone/>
                  <a:defRPr/>
                </a:pPr>
                <a:endParaRPr kumimoji="0" lang="en-US" sz="1400" b="1" i="0" u="none" strike="noStrike" kern="1200" cap="none" spc="0" normalizeH="0" baseline="0" noProof="0" dirty="0">
                  <a:ln>
                    <a:noFill/>
                  </a:ln>
                  <a:solidFill>
                    <a:srgbClr val="FFFFFF"/>
                  </a:solidFill>
                  <a:effectLst/>
                  <a:uLnTx/>
                  <a:uFillTx/>
                  <a:latin typeface="Trebuchet MS" panose="020B0603020202020204" pitchFamily="34" charset="0"/>
                  <a:ea typeface="微软雅黑" panose="020B0503020204020204" pitchFamily="34" charset="-122"/>
                  <a:cs typeface="+mn-cs"/>
                </a:endParaRPr>
              </a:p>
            </p:txBody>
          </p:sp>
          <p:sp>
            <p:nvSpPr>
              <p:cNvPr id="86" name="Oval 85"/>
              <p:cNvSpPr/>
              <p:nvPr/>
            </p:nvSpPr>
            <p:spPr>
              <a:xfrm>
                <a:off x="4145938" y="1468057"/>
                <a:ext cx="3921174" cy="3921173"/>
              </a:xfrm>
              <a:prstGeom prst="ellipse">
                <a:avLst/>
              </a:prstGeom>
              <a:noFill/>
              <a:ln w="38100" cap="rnd" cmpd="sng">
                <a:solidFill>
                  <a:schemeClr val="bg1">
                    <a:lumMod val="20000"/>
                    <a:lumOff val="8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400" rtl="0" eaLnBrk="1" fontAlgn="auto" latinLnBrk="0" hangingPunct="1">
                  <a:lnSpc>
                    <a:spcPct val="100000"/>
                  </a:lnSpc>
                  <a:spcBef>
                    <a:spcPts val="1000"/>
                  </a:spcBef>
                  <a:spcAft>
                    <a:spcPts val="0"/>
                  </a:spcAft>
                  <a:buClrTx/>
                  <a:buSzTx/>
                  <a:buFontTx/>
                  <a:buNone/>
                  <a:defRPr/>
                </a:pPr>
                <a:endParaRPr kumimoji="0" lang="en-US" sz="1400" b="1" i="0" u="none" strike="noStrike" kern="1200" cap="none" spc="0" normalizeH="0" baseline="0" noProof="0" dirty="0">
                  <a:ln>
                    <a:noFill/>
                  </a:ln>
                  <a:solidFill>
                    <a:srgbClr val="FFFFFF"/>
                  </a:solidFill>
                  <a:effectLst/>
                  <a:uLnTx/>
                  <a:uFillTx/>
                  <a:latin typeface="Trebuchet MS" panose="020B0603020202020204" pitchFamily="34" charset="0"/>
                  <a:ea typeface="微软雅黑" panose="020B0503020204020204" pitchFamily="34" charset="-122"/>
                  <a:cs typeface="+mn-cs"/>
                </a:endParaRPr>
              </a:p>
            </p:txBody>
          </p:sp>
          <p:sp>
            <p:nvSpPr>
              <p:cNvPr id="87" name="Oval 86"/>
              <p:cNvSpPr/>
              <p:nvPr/>
            </p:nvSpPr>
            <p:spPr>
              <a:xfrm>
                <a:off x="4109014" y="1820139"/>
                <a:ext cx="844257" cy="844257"/>
              </a:xfrm>
              <a:prstGeom prst="ellipse">
                <a:avLst/>
              </a:prstGeom>
              <a:solidFill>
                <a:schemeClr val="bg2"/>
              </a:solidFill>
              <a:ln w="38100" cap="rnd" cmpd="sng">
                <a:solidFill>
                  <a:schemeClr val="accent6">
                    <a:lumMod val="20000"/>
                    <a:lumOff val="8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400" rtl="0" eaLnBrk="1" fontAlgn="auto" latinLnBrk="0" hangingPunct="1">
                  <a:lnSpc>
                    <a:spcPct val="100000"/>
                  </a:lnSpc>
                  <a:spcBef>
                    <a:spcPts val="1000"/>
                  </a:spcBef>
                  <a:spcAft>
                    <a:spcPts val="0"/>
                  </a:spcAft>
                  <a:buClrTx/>
                  <a:buSzTx/>
                  <a:buFontTx/>
                  <a:buNone/>
                  <a:defRPr/>
                </a:pPr>
                <a:endParaRPr kumimoji="0" lang="en-US" sz="1400" b="1" i="0" u="none" strike="noStrike" kern="1200" cap="none" spc="0" normalizeH="0" baseline="0" noProof="0" dirty="0">
                  <a:ln>
                    <a:noFill/>
                  </a:ln>
                  <a:solidFill>
                    <a:srgbClr val="FFFFFF"/>
                  </a:solidFill>
                  <a:effectLst/>
                  <a:uLnTx/>
                  <a:uFillTx/>
                  <a:latin typeface="Trebuchet MS" panose="020B0603020202020204" pitchFamily="34" charset="0"/>
                  <a:ea typeface="微软雅黑" panose="020B0503020204020204" pitchFamily="34" charset="-122"/>
                  <a:cs typeface="+mn-cs"/>
                </a:endParaRPr>
              </a:p>
            </p:txBody>
          </p:sp>
          <p:sp>
            <p:nvSpPr>
              <p:cNvPr id="88" name="Oval 87"/>
              <p:cNvSpPr/>
              <p:nvPr/>
            </p:nvSpPr>
            <p:spPr>
              <a:xfrm>
                <a:off x="5665934" y="1045929"/>
                <a:ext cx="844257" cy="844257"/>
              </a:xfrm>
              <a:prstGeom prst="ellipse">
                <a:avLst/>
              </a:prstGeom>
              <a:solidFill>
                <a:schemeClr val="bg2"/>
              </a:solidFill>
              <a:ln w="38100" cap="rnd" cmpd="sng">
                <a:solidFill>
                  <a:schemeClr val="accent4">
                    <a:lumMod val="20000"/>
                    <a:lumOff val="8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400" rtl="0" eaLnBrk="1" fontAlgn="auto" latinLnBrk="0" hangingPunct="1">
                  <a:lnSpc>
                    <a:spcPct val="100000"/>
                  </a:lnSpc>
                  <a:spcBef>
                    <a:spcPts val="1000"/>
                  </a:spcBef>
                  <a:spcAft>
                    <a:spcPts val="0"/>
                  </a:spcAft>
                  <a:buClrTx/>
                  <a:buSzTx/>
                  <a:buFontTx/>
                  <a:buNone/>
                  <a:defRPr/>
                </a:pPr>
                <a:endParaRPr kumimoji="0" lang="en-US" sz="1400" b="1" i="0" u="none" strike="noStrike" kern="1200" cap="none" spc="0" normalizeH="0" baseline="0" noProof="0" dirty="0">
                  <a:ln>
                    <a:noFill/>
                  </a:ln>
                  <a:solidFill>
                    <a:srgbClr val="FFFFFF"/>
                  </a:solidFill>
                  <a:effectLst/>
                  <a:uLnTx/>
                  <a:uFillTx/>
                  <a:latin typeface="Trebuchet MS" panose="020B0603020202020204" pitchFamily="34" charset="0"/>
                  <a:ea typeface="微软雅黑" panose="020B0503020204020204" pitchFamily="34" charset="-122"/>
                  <a:cs typeface="+mn-cs"/>
                </a:endParaRPr>
              </a:p>
            </p:txBody>
          </p:sp>
          <p:sp>
            <p:nvSpPr>
              <p:cNvPr id="89" name="Oval 88"/>
              <p:cNvSpPr/>
              <p:nvPr/>
            </p:nvSpPr>
            <p:spPr>
              <a:xfrm>
                <a:off x="7222854" y="1820139"/>
                <a:ext cx="844257" cy="844257"/>
              </a:xfrm>
              <a:prstGeom prst="ellipse">
                <a:avLst/>
              </a:prstGeom>
              <a:solidFill>
                <a:schemeClr val="bg2"/>
              </a:solidFill>
              <a:ln w="38100" cap="rnd" cmpd="sng">
                <a:solidFill>
                  <a:schemeClr val="accent4">
                    <a:lumMod val="40000"/>
                    <a:lumOff val="6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400" rtl="0" eaLnBrk="1" fontAlgn="auto" latinLnBrk="0" hangingPunct="1">
                  <a:lnSpc>
                    <a:spcPct val="100000"/>
                  </a:lnSpc>
                  <a:spcBef>
                    <a:spcPts val="1000"/>
                  </a:spcBef>
                  <a:spcAft>
                    <a:spcPts val="0"/>
                  </a:spcAft>
                  <a:buClrTx/>
                  <a:buSzTx/>
                  <a:buFontTx/>
                  <a:buNone/>
                  <a:defRPr/>
                </a:pPr>
                <a:endParaRPr kumimoji="0" lang="en-US" sz="1400" b="1" i="0" u="none" strike="noStrike" kern="1200" cap="none" spc="0" normalizeH="0" baseline="0" noProof="0" dirty="0">
                  <a:ln>
                    <a:noFill/>
                  </a:ln>
                  <a:solidFill>
                    <a:srgbClr val="FFFFFF"/>
                  </a:solidFill>
                  <a:effectLst/>
                  <a:uLnTx/>
                  <a:uFillTx/>
                  <a:latin typeface="Trebuchet MS" panose="020B0603020202020204" pitchFamily="34" charset="0"/>
                  <a:ea typeface="微软雅黑" panose="020B0503020204020204" pitchFamily="34" charset="-122"/>
                  <a:cs typeface="+mn-cs"/>
                </a:endParaRPr>
              </a:p>
            </p:txBody>
          </p:sp>
          <p:sp>
            <p:nvSpPr>
              <p:cNvPr id="90" name="Oval 89"/>
              <p:cNvSpPr/>
              <p:nvPr/>
            </p:nvSpPr>
            <p:spPr>
              <a:xfrm>
                <a:off x="7626964" y="3006516"/>
                <a:ext cx="844257" cy="844257"/>
              </a:xfrm>
              <a:prstGeom prst="ellipse">
                <a:avLst/>
              </a:prstGeom>
              <a:solidFill>
                <a:schemeClr val="bg2"/>
              </a:solidFill>
              <a:ln w="38100" cap="rnd" cmpd="sng">
                <a:solidFill>
                  <a:schemeClr val="accent4">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400" rtl="0" eaLnBrk="1" fontAlgn="auto" latinLnBrk="0" hangingPunct="1">
                  <a:lnSpc>
                    <a:spcPct val="100000"/>
                  </a:lnSpc>
                  <a:spcBef>
                    <a:spcPts val="1000"/>
                  </a:spcBef>
                  <a:spcAft>
                    <a:spcPts val="0"/>
                  </a:spcAft>
                  <a:buClrTx/>
                  <a:buSzTx/>
                  <a:buFontTx/>
                  <a:buNone/>
                  <a:defRPr/>
                </a:pPr>
                <a:endParaRPr kumimoji="0" lang="en-US" sz="1400" b="1" i="0" u="none" strike="noStrike" kern="1200" cap="none" spc="0" normalizeH="0" baseline="0" noProof="0" dirty="0">
                  <a:ln>
                    <a:noFill/>
                  </a:ln>
                  <a:solidFill>
                    <a:srgbClr val="FFFFFF"/>
                  </a:solidFill>
                  <a:effectLst/>
                  <a:uLnTx/>
                  <a:uFillTx/>
                  <a:latin typeface="Trebuchet MS" panose="020B0603020202020204" pitchFamily="34" charset="0"/>
                  <a:ea typeface="微软雅黑" panose="020B0503020204020204" pitchFamily="34" charset="-122"/>
                  <a:cs typeface="+mn-cs"/>
                </a:endParaRPr>
              </a:p>
            </p:txBody>
          </p:sp>
          <p:sp>
            <p:nvSpPr>
              <p:cNvPr id="91" name="Oval 90"/>
              <p:cNvSpPr/>
              <p:nvPr/>
            </p:nvSpPr>
            <p:spPr>
              <a:xfrm>
                <a:off x="3723809" y="3006516"/>
                <a:ext cx="844257" cy="844257"/>
              </a:xfrm>
              <a:prstGeom prst="ellipse">
                <a:avLst/>
              </a:prstGeom>
              <a:solidFill>
                <a:schemeClr val="bg2"/>
              </a:solidFill>
              <a:ln w="38100" cap="rnd" cmpd="sng">
                <a:solidFill>
                  <a:schemeClr val="accent6">
                    <a:lumMod val="40000"/>
                    <a:lumOff val="6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400" rtl="0" eaLnBrk="1" fontAlgn="auto" latinLnBrk="0" hangingPunct="1">
                  <a:lnSpc>
                    <a:spcPct val="100000"/>
                  </a:lnSpc>
                  <a:spcBef>
                    <a:spcPts val="1000"/>
                  </a:spcBef>
                  <a:spcAft>
                    <a:spcPts val="0"/>
                  </a:spcAft>
                  <a:buClrTx/>
                  <a:buSzTx/>
                  <a:buFontTx/>
                  <a:buNone/>
                  <a:defRPr/>
                </a:pPr>
                <a:endParaRPr kumimoji="0" lang="en-US" sz="1400" b="1" i="0" u="none" strike="noStrike" kern="1200" cap="none" spc="0" normalizeH="0" baseline="0" noProof="0" dirty="0">
                  <a:ln>
                    <a:noFill/>
                  </a:ln>
                  <a:solidFill>
                    <a:srgbClr val="FFFFFF"/>
                  </a:solidFill>
                  <a:effectLst/>
                  <a:uLnTx/>
                  <a:uFillTx/>
                  <a:latin typeface="Trebuchet MS" panose="020B0603020202020204" pitchFamily="34" charset="0"/>
                  <a:ea typeface="微软雅黑" panose="020B0503020204020204" pitchFamily="34" charset="-122"/>
                  <a:cs typeface="+mn-cs"/>
                </a:endParaRPr>
              </a:p>
            </p:txBody>
          </p:sp>
          <p:sp>
            <p:nvSpPr>
              <p:cNvPr id="92" name="Oval 91"/>
              <p:cNvSpPr/>
              <p:nvPr/>
            </p:nvSpPr>
            <p:spPr>
              <a:xfrm>
                <a:off x="4109014" y="4271886"/>
                <a:ext cx="844257" cy="844257"/>
              </a:xfrm>
              <a:prstGeom prst="ellipse">
                <a:avLst/>
              </a:prstGeom>
              <a:solidFill>
                <a:schemeClr val="bg2"/>
              </a:solidFill>
              <a:ln w="38100" cap="rnd" cmpd="sng">
                <a:solidFill>
                  <a:schemeClr val="accent6">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400" rtl="0" eaLnBrk="1" fontAlgn="auto" latinLnBrk="0" hangingPunct="1">
                  <a:lnSpc>
                    <a:spcPct val="100000"/>
                  </a:lnSpc>
                  <a:spcBef>
                    <a:spcPts val="1000"/>
                  </a:spcBef>
                  <a:spcAft>
                    <a:spcPts val="0"/>
                  </a:spcAft>
                  <a:buClrTx/>
                  <a:buSzTx/>
                  <a:buFontTx/>
                  <a:buNone/>
                  <a:defRPr/>
                </a:pPr>
                <a:endParaRPr kumimoji="0" lang="en-US" sz="1400" b="1" i="0" u="none" strike="noStrike" kern="1200" cap="none" spc="0" normalizeH="0" baseline="0" noProof="0" dirty="0">
                  <a:ln>
                    <a:noFill/>
                  </a:ln>
                  <a:solidFill>
                    <a:srgbClr val="FFFFFF"/>
                  </a:solidFill>
                  <a:effectLst/>
                  <a:uLnTx/>
                  <a:uFillTx/>
                  <a:latin typeface="Trebuchet MS" panose="020B0603020202020204" pitchFamily="34" charset="0"/>
                  <a:ea typeface="微软雅黑" panose="020B0503020204020204" pitchFamily="34" charset="-122"/>
                  <a:cs typeface="+mn-cs"/>
                </a:endParaRPr>
              </a:p>
            </p:txBody>
          </p:sp>
          <p:sp>
            <p:nvSpPr>
              <p:cNvPr id="93" name="Oval 92"/>
              <p:cNvSpPr/>
              <p:nvPr/>
            </p:nvSpPr>
            <p:spPr>
              <a:xfrm>
                <a:off x="5665934" y="4967102"/>
                <a:ext cx="844257" cy="844257"/>
              </a:xfrm>
              <a:prstGeom prst="ellipse">
                <a:avLst/>
              </a:prstGeom>
              <a:solidFill>
                <a:schemeClr val="bg2"/>
              </a:solidFill>
              <a:ln w="38100" cap="rnd" cmpd="sng">
                <a:solidFill>
                  <a:schemeClr val="accent6"/>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400" rtl="0" eaLnBrk="1" fontAlgn="auto" latinLnBrk="0" hangingPunct="1">
                  <a:lnSpc>
                    <a:spcPct val="100000"/>
                  </a:lnSpc>
                  <a:spcBef>
                    <a:spcPts val="1000"/>
                  </a:spcBef>
                  <a:spcAft>
                    <a:spcPts val="0"/>
                  </a:spcAft>
                  <a:buClrTx/>
                  <a:buSzTx/>
                  <a:buFontTx/>
                  <a:buNone/>
                  <a:defRPr/>
                </a:pPr>
                <a:endParaRPr kumimoji="0" lang="en-US" sz="1400" b="1" i="0" u="none" strike="noStrike" kern="1200" cap="none" spc="0" normalizeH="0" baseline="0" noProof="0" dirty="0">
                  <a:ln>
                    <a:noFill/>
                  </a:ln>
                  <a:solidFill>
                    <a:srgbClr val="FFFFFF"/>
                  </a:solidFill>
                  <a:effectLst/>
                  <a:uLnTx/>
                  <a:uFillTx/>
                  <a:latin typeface="Trebuchet MS" panose="020B0603020202020204" pitchFamily="34" charset="0"/>
                  <a:ea typeface="微软雅黑" panose="020B0503020204020204" pitchFamily="34" charset="-122"/>
                  <a:cs typeface="+mn-cs"/>
                </a:endParaRPr>
              </a:p>
            </p:txBody>
          </p:sp>
          <p:sp>
            <p:nvSpPr>
              <p:cNvPr id="94" name="Oval 93"/>
              <p:cNvSpPr/>
              <p:nvPr/>
            </p:nvSpPr>
            <p:spPr>
              <a:xfrm>
                <a:off x="7222854" y="4271886"/>
                <a:ext cx="844257" cy="844257"/>
              </a:xfrm>
              <a:prstGeom prst="ellipse">
                <a:avLst/>
              </a:prstGeom>
              <a:solidFill>
                <a:schemeClr val="bg2"/>
              </a:solidFill>
              <a:ln w="38100" cap="rnd" cmpd="sng">
                <a:solidFill>
                  <a:schemeClr val="accent4">
                    <a:lumMod val="7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400" rtl="0" eaLnBrk="1" fontAlgn="auto" latinLnBrk="0" hangingPunct="1">
                  <a:lnSpc>
                    <a:spcPct val="100000"/>
                  </a:lnSpc>
                  <a:spcBef>
                    <a:spcPts val="1000"/>
                  </a:spcBef>
                  <a:spcAft>
                    <a:spcPts val="0"/>
                  </a:spcAft>
                  <a:buClrTx/>
                  <a:buSzTx/>
                  <a:buFontTx/>
                  <a:buNone/>
                  <a:defRPr/>
                </a:pPr>
                <a:endParaRPr kumimoji="0" lang="en-US" sz="1400" b="1" i="0" u="none" strike="noStrike" kern="1200" cap="none" spc="0" normalizeH="0" baseline="0" noProof="0" dirty="0">
                  <a:ln>
                    <a:noFill/>
                  </a:ln>
                  <a:solidFill>
                    <a:srgbClr val="FFFFFF"/>
                  </a:solidFill>
                  <a:effectLst/>
                  <a:uLnTx/>
                  <a:uFillTx/>
                  <a:latin typeface="Trebuchet MS" panose="020B0603020202020204" pitchFamily="34" charset="0"/>
                  <a:ea typeface="微软雅黑" panose="020B0503020204020204" pitchFamily="34" charset="-122"/>
                  <a:cs typeface="+mn-cs"/>
                </a:endParaRPr>
              </a:p>
            </p:txBody>
          </p:sp>
        </p:grpSp>
        <p:sp>
          <p:nvSpPr>
            <p:cNvPr id="76" name="Rectangle 75"/>
            <p:cNvSpPr/>
            <p:nvPr userDrawn="1"/>
          </p:nvSpPr>
          <p:spPr>
            <a:xfrm rot="2700000" flipH="1">
              <a:off x="8625572" y="3472735"/>
              <a:ext cx="83094" cy="8309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1800" baseline="0" dirty="0">
                <a:latin typeface="Trebuchet MS" panose="020B0603020202020204" pitchFamily="34" charset="0"/>
                <a:ea typeface="微软雅黑" panose="020B0503020204020204" pitchFamily="34" charset="-122"/>
              </a:endParaRPr>
            </a:p>
          </p:txBody>
        </p:sp>
        <p:sp>
          <p:nvSpPr>
            <p:cNvPr id="77" name="Rectangle 76"/>
            <p:cNvSpPr/>
            <p:nvPr userDrawn="1"/>
          </p:nvSpPr>
          <p:spPr>
            <a:xfrm rot="2700000" flipH="1">
              <a:off x="6838398" y="4152597"/>
              <a:ext cx="83094" cy="8309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1800" baseline="0">
                <a:latin typeface="Trebuchet MS" panose="020B0603020202020204" pitchFamily="34" charset="0"/>
                <a:ea typeface="微软雅黑" panose="020B0503020204020204" pitchFamily="34" charset="-122"/>
              </a:endParaRPr>
            </a:p>
          </p:txBody>
        </p:sp>
        <p:sp>
          <p:nvSpPr>
            <p:cNvPr id="78" name="Rectangle 77"/>
            <p:cNvSpPr/>
            <p:nvPr userDrawn="1"/>
          </p:nvSpPr>
          <p:spPr>
            <a:xfrm rot="2700000" flipH="1">
              <a:off x="7131553" y="3472735"/>
              <a:ext cx="83094" cy="8309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1800" baseline="0">
                <a:latin typeface="Trebuchet MS" panose="020B0603020202020204" pitchFamily="34" charset="0"/>
                <a:ea typeface="微软雅黑" panose="020B0503020204020204" pitchFamily="34" charset="-122"/>
              </a:endParaRPr>
            </a:p>
          </p:txBody>
        </p:sp>
        <p:sp>
          <p:nvSpPr>
            <p:cNvPr id="79" name="Rectangle 78"/>
            <p:cNvSpPr/>
            <p:nvPr userDrawn="1"/>
          </p:nvSpPr>
          <p:spPr>
            <a:xfrm rot="2700000" flipH="1">
              <a:off x="8924701" y="4152597"/>
              <a:ext cx="83094" cy="8309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1800" baseline="0">
                <a:latin typeface="Trebuchet MS" panose="020B0603020202020204" pitchFamily="34" charset="0"/>
                <a:ea typeface="微软雅黑" panose="020B0503020204020204" pitchFamily="34" charset="-122"/>
              </a:endParaRPr>
            </a:p>
          </p:txBody>
        </p:sp>
        <p:sp>
          <p:nvSpPr>
            <p:cNvPr id="80" name="Rectangle 79"/>
            <p:cNvSpPr/>
            <p:nvPr userDrawn="1"/>
          </p:nvSpPr>
          <p:spPr>
            <a:xfrm rot="2700000" flipH="1">
              <a:off x="7894286" y="5259023"/>
              <a:ext cx="83094" cy="8309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1800" baseline="0">
                <a:latin typeface="Trebuchet MS" panose="020B0603020202020204" pitchFamily="34" charset="0"/>
                <a:ea typeface="微软雅黑" panose="020B0503020204020204" pitchFamily="34" charset="-122"/>
              </a:endParaRPr>
            </a:p>
          </p:txBody>
        </p:sp>
        <p:sp>
          <p:nvSpPr>
            <p:cNvPr id="81" name="Rectangle 80"/>
            <p:cNvSpPr/>
            <p:nvPr userDrawn="1"/>
          </p:nvSpPr>
          <p:spPr>
            <a:xfrm rot="2700000" flipH="1">
              <a:off x="7131552" y="4917909"/>
              <a:ext cx="83094" cy="8309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1800" baseline="0" dirty="0">
                <a:latin typeface="Trebuchet MS" panose="020B0603020202020204" pitchFamily="34" charset="0"/>
                <a:ea typeface="微软雅黑" panose="020B0503020204020204" pitchFamily="34" charset="-122"/>
              </a:endParaRPr>
            </a:p>
          </p:txBody>
        </p:sp>
        <p:sp>
          <p:nvSpPr>
            <p:cNvPr id="82" name="Rectangle 81"/>
            <p:cNvSpPr/>
            <p:nvPr userDrawn="1"/>
          </p:nvSpPr>
          <p:spPr>
            <a:xfrm rot="2700000" flipH="1">
              <a:off x="8625571" y="4917909"/>
              <a:ext cx="83094" cy="8309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1800" baseline="0" dirty="0">
                <a:latin typeface="Trebuchet MS" panose="020B0603020202020204" pitchFamily="34" charset="0"/>
                <a:ea typeface="微软雅黑" panose="020B0503020204020204" pitchFamily="34" charset="-122"/>
              </a:endParaRPr>
            </a:p>
          </p:txBody>
        </p:sp>
        <p:sp>
          <p:nvSpPr>
            <p:cNvPr id="83" name="Rectangle 82"/>
            <p:cNvSpPr/>
            <p:nvPr userDrawn="1"/>
          </p:nvSpPr>
          <p:spPr>
            <a:xfrm rot="2700000" flipH="1">
              <a:off x="7894286" y="3167465"/>
              <a:ext cx="83094" cy="8309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1800" baseline="0">
                <a:latin typeface="Trebuchet MS" panose="020B0603020202020204" pitchFamily="34" charset="0"/>
                <a:ea typeface="微软雅黑" panose="020B0503020204020204" pitchFamily="34" charset="-122"/>
              </a:endParaRPr>
            </a:p>
          </p:txBody>
        </p:sp>
      </p:grpSp>
      <p:sp>
        <p:nvSpPr>
          <p:cNvPr id="95" name="Picture Placeholder 20"/>
          <p:cNvSpPr>
            <a:spLocks noGrp="1"/>
          </p:cNvSpPr>
          <p:nvPr>
            <p:ph type="pic" sz="quarter" idx="59" hasCustomPrompt="1"/>
          </p:nvPr>
        </p:nvSpPr>
        <p:spPr>
          <a:xfrm>
            <a:off x="6638703" y="2364498"/>
            <a:ext cx="527943" cy="527942"/>
          </a:xfrm>
          <a:prstGeom prst="rect">
            <a:avLst/>
          </a:prstGeom>
          <a:noFill/>
        </p:spPr>
        <p:txBody>
          <a:bodyPr>
            <a:noAutofit/>
          </a:bodyPr>
          <a:lstStyle>
            <a:lvl1pPr marL="0" indent="0">
              <a:buNone/>
              <a:defRPr sz="12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96" name="Picture Placeholder 20"/>
          <p:cNvSpPr>
            <a:spLocks noGrp="1"/>
          </p:cNvSpPr>
          <p:nvPr>
            <p:ph type="pic" sz="quarter" idx="60" hasCustomPrompt="1"/>
          </p:nvPr>
        </p:nvSpPr>
        <p:spPr>
          <a:xfrm>
            <a:off x="9730819" y="2364498"/>
            <a:ext cx="527943" cy="527942"/>
          </a:xfrm>
          <a:prstGeom prst="rect">
            <a:avLst/>
          </a:prstGeom>
          <a:noFill/>
        </p:spPr>
        <p:txBody>
          <a:bodyPr>
            <a:noAutofit/>
          </a:bodyPr>
          <a:lstStyle>
            <a:lvl1pPr marL="0" indent="0">
              <a:buNone/>
              <a:defRPr sz="12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97" name="Picture Placeholder 20"/>
          <p:cNvSpPr>
            <a:spLocks noGrp="1"/>
          </p:cNvSpPr>
          <p:nvPr>
            <p:ph type="pic" sz="quarter" idx="61" hasCustomPrompt="1"/>
          </p:nvPr>
        </p:nvSpPr>
        <p:spPr>
          <a:xfrm>
            <a:off x="8190778" y="1594477"/>
            <a:ext cx="527943" cy="527942"/>
          </a:xfrm>
          <a:prstGeom prst="rect">
            <a:avLst/>
          </a:prstGeom>
          <a:noFill/>
        </p:spPr>
        <p:txBody>
          <a:bodyPr>
            <a:noAutofit/>
          </a:bodyPr>
          <a:lstStyle>
            <a:lvl1pPr marL="0" indent="0">
              <a:buNone/>
              <a:defRPr sz="12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98" name="Picture Placeholder 20"/>
          <p:cNvSpPr>
            <a:spLocks noGrp="1"/>
          </p:cNvSpPr>
          <p:nvPr>
            <p:ph type="pic" sz="quarter" idx="62" hasCustomPrompt="1"/>
          </p:nvPr>
        </p:nvSpPr>
        <p:spPr>
          <a:xfrm>
            <a:off x="8190778" y="5480677"/>
            <a:ext cx="527943" cy="527942"/>
          </a:xfrm>
          <a:prstGeom prst="rect">
            <a:avLst/>
          </a:prstGeom>
          <a:noFill/>
        </p:spPr>
        <p:txBody>
          <a:bodyPr>
            <a:noAutofit/>
          </a:bodyPr>
          <a:lstStyle>
            <a:lvl1pPr marL="0" indent="0">
              <a:buNone/>
              <a:defRPr sz="12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99" name="Picture Placeholder 20"/>
          <p:cNvSpPr>
            <a:spLocks noGrp="1"/>
          </p:cNvSpPr>
          <p:nvPr>
            <p:ph type="pic" sz="quarter" idx="63" hasCustomPrompt="1"/>
          </p:nvPr>
        </p:nvSpPr>
        <p:spPr>
          <a:xfrm>
            <a:off x="6638703" y="4806909"/>
            <a:ext cx="527943" cy="527942"/>
          </a:xfrm>
          <a:prstGeom prst="rect">
            <a:avLst/>
          </a:prstGeom>
          <a:noFill/>
        </p:spPr>
        <p:txBody>
          <a:bodyPr>
            <a:noAutofit/>
          </a:bodyPr>
          <a:lstStyle>
            <a:lvl1pPr marL="0" indent="0">
              <a:buNone/>
              <a:defRPr sz="12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100" name="Picture Placeholder 20"/>
          <p:cNvSpPr>
            <a:spLocks noGrp="1"/>
          </p:cNvSpPr>
          <p:nvPr>
            <p:ph type="pic" sz="quarter" idx="64" hasCustomPrompt="1"/>
          </p:nvPr>
        </p:nvSpPr>
        <p:spPr>
          <a:xfrm>
            <a:off x="9730819" y="4806909"/>
            <a:ext cx="527943" cy="527942"/>
          </a:xfrm>
          <a:prstGeom prst="rect">
            <a:avLst/>
          </a:prstGeom>
          <a:noFill/>
        </p:spPr>
        <p:txBody>
          <a:bodyPr>
            <a:noAutofit/>
          </a:bodyPr>
          <a:lstStyle>
            <a:lvl1pPr marL="0" indent="0">
              <a:buNone/>
              <a:defRPr sz="12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101" name="Picture Placeholder 20"/>
          <p:cNvSpPr>
            <a:spLocks noGrp="1"/>
          </p:cNvSpPr>
          <p:nvPr>
            <p:ph type="pic" sz="quarter" idx="65" hasCustomPrompt="1"/>
          </p:nvPr>
        </p:nvSpPr>
        <p:spPr>
          <a:xfrm>
            <a:off x="6248371" y="3543593"/>
            <a:ext cx="527943" cy="527942"/>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sz="12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102" name="Picture Placeholder 20"/>
          <p:cNvSpPr>
            <a:spLocks noGrp="1"/>
          </p:cNvSpPr>
          <p:nvPr>
            <p:ph type="pic" sz="quarter" idx="66" hasCustomPrompt="1"/>
          </p:nvPr>
        </p:nvSpPr>
        <p:spPr>
          <a:xfrm>
            <a:off x="10146651" y="3543593"/>
            <a:ext cx="527943" cy="527942"/>
          </a:xfrm>
          <a:prstGeom prst="rect">
            <a:avLst/>
          </a:prstGeom>
          <a:noFill/>
        </p:spPr>
        <p:txBody>
          <a:bodyPr>
            <a:noAutofit/>
          </a:bodyPr>
          <a:lstStyle>
            <a:lvl1pPr marL="0" indent="0">
              <a:buNone/>
              <a:defRPr sz="12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103" name="Text Placeholder 2"/>
          <p:cNvSpPr>
            <a:spLocks noGrp="1"/>
          </p:cNvSpPr>
          <p:nvPr>
            <p:ph type="body" idx="75" hasCustomPrompt="1"/>
          </p:nvPr>
        </p:nvSpPr>
        <p:spPr>
          <a:xfrm>
            <a:off x="7740037" y="3209535"/>
            <a:ext cx="1478803" cy="1271218"/>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05" name="Text Placeholder 9"/>
          <p:cNvSpPr>
            <a:spLocks noGrp="1"/>
          </p:cNvSpPr>
          <p:nvPr>
            <p:ph type="body" sz="quarter" idx="14" hasCustomPrompt="1"/>
          </p:nvPr>
        </p:nvSpPr>
        <p:spPr>
          <a:xfrm>
            <a:off x="539963" y="1426562"/>
            <a:ext cx="4203296" cy="4429115"/>
          </a:xfrm>
          <a:prstGeom prst="rect">
            <a:avLst/>
          </a:prstGeom>
        </p:spPr>
        <p:txBody>
          <a:bodyPr>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atin typeface="Trebuchet MS" panose="020B0603020202020204" pitchFamily="34" charset="0"/>
                <a:ea typeface="微软雅黑" panose="020B0503020204020204" pitchFamily="34" charset="-122"/>
              </a:defRPr>
            </a:lvl2pPr>
            <a:lvl3pPr>
              <a:defRPr sz="2000" baseline="0">
                <a:latin typeface="Trebuchet MS" panose="020B0603020202020204" pitchFamily="34" charset="0"/>
                <a:ea typeface="微软雅黑" panose="020B0503020204020204" pitchFamily="34" charset="-122"/>
              </a:defRPr>
            </a:lvl3pPr>
            <a:lvl4pPr>
              <a:defRPr sz="2000" baseline="0">
                <a:latin typeface="Trebuchet MS" panose="020B0603020202020204" pitchFamily="34" charset="0"/>
                <a:ea typeface="微软雅黑" panose="020B0503020204020204" pitchFamily="34" charset="-122"/>
              </a:defRPr>
            </a:lvl4pPr>
            <a:lvl5pPr>
              <a:defRPr sz="2000" baseline="0">
                <a:latin typeface="Trebuchet MS" panose="020B0603020202020204" pitchFamily="34" charset="0"/>
                <a:ea typeface="微软雅黑" panose="020B0503020204020204" pitchFamily="34"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0"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837C7CCA-FA36-4339-98EA-E9F671C2E283}"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41"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42"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 Placeholder 2"/>
          <p:cNvSpPr>
            <a:spLocks noGrp="1"/>
          </p:cNvSpPr>
          <p:nvPr>
            <p:ph type="body" idx="105"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Infographic_diamond_1">
    <p:spTree>
      <p:nvGrpSpPr>
        <p:cNvPr id="1" name=""/>
        <p:cNvGrpSpPr/>
        <p:nvPr/>
      </p:nvGrpSpPr>
      <p:grpSpPr>
        <a:xfrm>
          <a:off x="0" y="0"/>
          <a:ext cx="0" cy="0"/>
          <a:chOff x="0" y="0"/>
          <a:chExt cx="0" cy="0"/>
        </a:xfrm>
      </p:grpSpPr>
      <p:grpSp>
        <p:nvGrpSpPr>
          <p:cNvPr id="23" name="Group 22"/>
          <p:cNvGrpSpPr/>
          <p:nvPr userDrawn="1"/>
        </p:nvGrpSpPr>
        <p:grpSpPr>
          <a:xfrm>
            <a:off x="4563324" y="2351124"/>
            <a:ext cx="3065352" cy="3065352"/>
            <a:chOff x="4423798" y="2658794"/>
            <a:chExt cx="3065352" cy="3065352"/>
          </a:xfrm>
        </p:grpSpPr>
        <p:grpSp>
          <p:nvGrpSpPr>
            <p:cNvPr id="24" name="Group 23"/>
            <p:cNvGrpSpPr/>
            <p:nvPr userDrawn="1"/>
          </p:nvGrpSpPr>
          <p:grpSpPr>
            <a:xfrm>
              <a:off x="4423798" y="2658794"/>
              <a:ext cx="3065352" cy="3065352"/>
              <a:chOff x="4423798" y="2658794"/>
              <a:chExt cx="3065352" cy="3065352"/>
            </a:xfrm>
          </p:grpSpPr>
          <p:sp>
            <p:nvSpPr>
              <p:cNvPr id="29" name="Rectangle 28"/>
              <p:cNvSpPr/>
              <p:nvPr userDrawn="1"/>
            </p:nvSpPr>
            <p:spPr>
              <a:xfrm rot="2700000">
                <a:off x="4423798" y="2658794"/>
                <a:ext cx="3065352" cy="306535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30" name="Rectangle 29"/>
              <p:cNvSpPr/>
              <p:nvPr userDrawn="1"/>
            </p:nvSpPr>
            <p:spPr>
              <a:xfrm rot="2700000">
                <a:off x="4536120" y="2755127"/>
                <a:ext cx="2862936" cy="28629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grpSp>
        <p:cxnSp>
          <p:nvCxnSpPr>
            <p:cNvPr id="25" name="Straight Connector 24"/>
            <p:cNvCxnSpPr/>
            <p:nvPr userDrawn="1"/>
          </p:nvCxnSpPr>
          <p:spPr>
            <a:xfrm>
              <a:off x="5088206" y="3337119"/>
              <a:ext cx="690541" cy="691988"/>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6093225" y="4349389"/>
              <a:ext cx="690541" cy="691988"/>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flipV="1">
              <a:off x="6105902" y="3332661"/>
              <a:ext cx="708197" cy="70527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V="1">
              <a:off x="5069640" y="4345063"/>
              <a:ext cx="708197" cy="70527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1" name="Picture Placeholder 20"/>
          <p:cNvSpPr>
            <a:spLocks noGrp="1"/>
          </p:cNvSpPr>
          <p:nvPr>
            <p:ph type="pic" sz="quarter" idx="55" hasCustomPrompt="1"/>
          </p:nvPr>
        </p:nvSpPr>
        <p:spPr>
          <a:xfrm>
            <a:off x="4882622" y="3593111"/>
            <a:ext cx="621011" cy="590784"/>
          </a:xfrm>
          <a:prstGeom prst="rect">
            <a:avLst/>
          </a:prstGeom>
          <a:noFill/>
        </p:spPr>
        <p:txBody>
          <a:bodyPr>
            <a:noAutofit/>
          </a:bodyPr>
          <a:lstStyle>
            <a:lvl1pPr marL="0" indent="0">
              <a:buNone/>
              <a:defRPr sz="1200" baseline="0">
                <a:solidFill>
                  <a:schemeClr val="bg2"/>
                </a:solidFill>
                <a:latin typeface="Trebuchet MS" panose="020B0603020202020204" pitchFamily="34" charset="0"/>
                <a:ea typeface="微软雅黑" panose="020B0503020204020204" pitchFamily="34" charset="-122"/>
              </a:defRPr>
            </a:lvl1pPr>
          </a:lstStyle>
          <a:p>
            <a:r>
              <a:rPr lang="en-US" dirty="0"/>
              <a:t>Icon</a:t>
            </a:r>
          </a:p>
        </p:txBody>
      </p:sp>
      <p:sp>
        <p:nvSpPr>
          <p:cNvPr id="32" name="Picture Placeholder 20"/>
          <p:cNvSpPr>
            <a:spLocks noGrp="1"/>
          </p:cNvSpPr>
          <p:nvPr>
            <p:ph type="pic" sz="quarter" idx="56" hasCustomPrompt="1"/>
          </p:nvPr>
        </p:nvSpPr>
        <p:spPr>
          <a:xfrm>
            <a:off x="5766825" y="2688701"/>
            <a:ext cx="621011" cy="590784"/>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sz="1200" baseline="0">
                <a:solidFill>
                  <a:schemeClr val="bg2"/>
                </a:solidFill>
                <a:latin typeface="Trebuchet MS" panose="020B0603020202020204" pitchFamily="34" charset="0"/>
                <a:ea typeface="微软雅黑" panose="020B0503020204020204" pitchFamily="34" charset="-122"/>
              </a:defRPr>
            </a:lvl1pPr>
          </a:lstStyle>
          <a:p>
            <a:r>
              <a:rPr lang="en-US" dirty="0"/>
              <a:t>Icon</a:t>
            </a:r>
          </a:p>
        </p:txBody>
      </p:sp>
      <p:sp>
        <p:nvSpPr>
          <p:cNvPr id="33" name="Picture Placeholder 20"/>
          <p:cNvSpPr>
            <a:spLocks noGrp="1"/>
          </p:cNvSpPr>
          <p:nvPr>
            <p:ph type="pic" sz="quarter" idx="57" hasCustomPrompt="1"/>
          </p:nvPr>
        </p:nvSpPr>
        <p:spPr>
          <a:xfrm>
            <a:off x="5766825" y="4504727"/>
            <a:ext cx="621011" cy="590784"/>
          </a:xfrm>
          <a:prstGeom prst="rect">
            <a:avLst/>
          </a:prstGeom>
          <a:noFill/>
        </p:spPr>
        <p:txBody>
          <a:bodyPr>
            <a:noAutofit/>
          </a:bodyPr>
          <a:lstStyle>
            <a:lvl1pPr marL="0" indent="0">
              <a:buNone/>
              <a:defRPr sz="1200" baseline="0">
                <a:solidFill>
                  <a:schemeClr val="bg2"/>
                </a:solidFill>
                <a:latin typeface="Trebuchet MS" panose="020B0603020202020204" pitchFamily="34" charset="0"/>
                <a:ea typeface="微软雅黑" panose="020B0503020204020204" pitchFamily="34" charset="-122"/>
              </a:defRPr>
            </a:lvl1pPr>
          </a:lstStyle>
          <a:p>
            <a:r>
              <a:rPr lang="en-US" dirty="0"/>
              <a:t>Icon</a:t>
            </a:r>
          </a:p>
        </p:txBody>
      </p:sp>
      <p:sp>
        <p:nvSpPr>
          <p:cNvPr id="34" name="Picture Placeholder 20"/>
          <p:cNvSpPr>
            <a:spLocks noGrp="1"/>
          </p:cNvSpPr>
          <p:nvPr>
            <p:ph type="pic" sz="quarter" idx="58" hasCustomPrompt="1"/>
          </p:nvPr>
        </p:nvSpPr>
        <p:spPr>
          <a:xfrm>
            <a:off x="6732832" y="3593111"/>
            <a:ext cx="621011" cy="590784"/>
          </a:xfrm>
          <a:prstGeom prst="rect">
            <a:avLst/>
          </a:prstGeom>
          <a:noFill/>
        </p:spPr>
        <p:txBody>
          <a:bodyPr>
            <a:noAutofit/>
          </a:bodyPr>
          <a:lstStyle>
            <a:lvl1pPr marL="0" indent="0">
              <a:buNone/>
              <a:defRPr sz="1200" baseline="0">
                <a:solidFill>
                  <a:schemeClr val="bg2"/>
                </a:solidFill>
                <a:latin typeface="Trebuchet MS" panose="020B0603020202020204" pitchFamily="34" charset="0"/>
                <a:ea typeface="微软雅黑" panose="020B0503020204020204" pitchFamily="34" charset="-122"/>
              </a:defRPr>
            </a:lvl1pPr>
          </a:lstStyle>
          <a:p>
            <a:r>
              <a:rPr lang="en-US" dirty="0"/>
              <a:t>Icon</a:t>
            </a:r>
          </a:p>
        </p:txBody>
      </p:sp>
      <p:sp>
        <p:nvSpPr>
          <p:cNvPr id="35" name="TextBox 34"/>
          <p:cNvSpPr txBox="1"/>
          <p:nvPr userDrawn="1"/>
        </p:nvSpPr>
        <p:spPr>
          <a:xfrm>
            <a:off x="5630541" y="3725036"/>
            <a:ext cx="295144" cy="307777"/>
          </a:xfrm>
          <a:prstGeom prst="rect">
            <a:avLst/>
          </a:prstGeom>
          <a:noFill/>
        </p:spPr>
        <p:txBody>
          <a:bodyPr wrap="square" rtlCol="0">
            <a:noAutofit/>
          </a:bodyPr>
          <a:lstStyle/>
          <a:p>
            <a:r>
              <a:rPr lang="en-US" sz="1400" baseline="0" dirty="0">
                <a:solidFill>
                  <a:schemeClr val="bg2"/>
                </a:solidFill>
                <a:latin typeface="Trebuchet MS" panose="020B0603020202020204" pitchFamily="34" charset="0"/>
                <a:ea typeface="微软雅黑" panose="020B0503020204020204" pitchFamily="34" charset="-122"/>
              </a:rPr>
              <a:t>1</a:t>
            </a:r>
          </a:p>
        </p:txBody>
      </p:sp>
      <p:sp>
        <p:nvSpPr>
          <p:cNvPr id="36" name="TextBox 35"/>
          <p:cNvSpPr txBox="1"/>
          <p:nvPr userDrawn="1"/>
        </p:nvSpPr>
        <p:spPr>
          <a:xfrm>
            <a:off x="5959372" y="3403191"/>
            <a:ext cx="295144" cy="307777"/>
          </a:xfrm>
          <a:prstGeom prst="rect">
            <a:avLst/>
          </a:prstGeom>
          <a:noFill/>
        </p:spPr>
        <p:txBody>
          <a:bodyPr wrap="square" rtlCol="0">
            <a:noAutofit/>
          </a:bodyPr>
          <a:lstStyle/>
          <a:p>
            <a:r>
              <a:rPr lang="en-US" altLang="ko-KR" sz="1400" baseline="0" dirty="0">
                <a:solidFill>
                  <a:schemeClr val="bg2"/>
                </a:solidFill>
                <a:latin typeface="Trebuchet MS" panose="020B0603020202020204" pitchFamily="34" charset="0"/>
                <a:ea typeface="微软雅黑" panose="020B0503020204020204" pitchFamily="34" charset="-122"/>
              </a:rPr>
              <a:t>2</a:t>
            </a:r>
            <a:endParaRPr lang="en-US" sz="1400" baseline="0" dirty="0">
              <a:solidFill>
                <a:schemeClr val="bg2"/>
              </a:solidFill>
              <a:latin typeface="Trebuchet MS" panose="020B0603020202020204" pitchFamily="34" charset="0"/>
              <a:ea typeface="微软雅黑" panose="020B0503020204020204" pitchFamily="34" charset="-122"/>
            </a:endParaRPr>
          </a:p>
        </p:txBody>
      </p:sp>
      <p:sp>
        <p:nvSpPr>
          <p:cNvPr id="37" name="TextBox 36"/>
          <p:cNvSpPr txBox="1"/>
          <p:nvPr userDrawn="1"/>
        </p:nvSpPr>
        <p:spPr>
          <a:xfrm>
            <a:off x="5956117" y="4055809"/>
            <a:ext cx="295144" cy="307777"/>
          </a:xfrm>
          <a:prstGeom prst="rect">
            <a:avLst/>
          </a:prstGeom>
          <a:noFill/>
        </p:spPr>
        <p:txBody>
          <a:bodyPr wrap="square" rtlCol="0">
            <a:noAutofit/>
          </a:bodyPr>
          <a:lstStyle/>
          <a:p>
            <a:r>
              <a:rPr lang="en-US" altLang="ko-KR" sz="1400" baseline="0" dirty="0">
                <a:solidFill>
                  <a:schemeClr val="bg2"/>
                </a:solidFill>
                <a:latin typeface="Trebuchet MS" panose="020B0603020202020204" pitchFamily="34" charset="0"/>
                <a:ea typeface="微软雅黑" panose="020B0503020204020204" pitchFamily="34" charset="-122"/>
              </a:rPr>
              <a:t>3</a:t>
            </a:r>
            <a:endParaRPr lang="en-US" sz="1400" baseline="0" dirty="0">
              <a:solidFill>
                <a:schemeClr val="bg2"/>
              </a:solidFill>
              <a:latin typeface="Trebuchet MS" panose="020B0603020202020204" pitchFamily="34" charset="0"/>
              <a:ea typeface="微软雅黑" panose="020B0503020204020204" pitchFamily="34" charset="-122"/>
            </a:endParaRPr>
          </a:p>
        </p:txBody>
      </p:sp>
      <p:sp>
        <p:nvSpPr>
          <p:cNvPr id="38" name="TextBox 37"/>
          <p:cNvSpPr txBox="1"/>
          <p:nvPr userDrawn="1"/>
        </p:nvSpPr>
        <p:spPr>
          <a:xfrm>
            <a:off x="6270159" y="3732725"/>
            <a:ext cx="295144" cy="307777"/>
          </a:xfrm>
          <a:prstGeom prst="rect">
            <a:avLst/>
          </a:prstGeom>
          <a:noFill/>
        </p:spPr>
        <p:txBody>
          <a:bodyPr wrap="square" rtlCol="0">
            <a:noAutofit/>
          </a:bodyPr>
          <a:lstStyle/>
          <a:p>
            <a:r>
              <a:rPr lang="en-US" altLang="ko-KR" sz="1400" baseline="0" dirty="0">
                <a:solidFill>
                  <a:schemeClr val="bg2"/>
                </a:solidFill>
                <a:latin typeface="Trebuchet MS" panose="020B0603020202020204" pitchFamily="34" charset="0"/>
                <a:ea typeface="微软雅黑" panose="020B0503020204020204" pitchFamily="34" charset="-122"/>
              </a:rPr>
              <a:t>4</a:t>
            </a:r>
            <a:endParaRPr lang="en-US" sz="1400" baseline="0" dirty="0">
              <a:solidFill>
                <a:schemeClr val="bg2"/>
              </a:solidFill>
              <a:latin typeface="Trebuchet MS" panose="020B0603020202020204" pitchFamily="34" charset="0"/>
              <a:ea typeface="微软雅黑" panose="020B0503020204020204" pitchFamily="34" charset="-122"/>
            </a:endParaRPr>
          </a:p>
        </p:txBody>
      </p:sp>
      <p:sp>
        <p:nvSpPr>
          <p:cNvPr id="39" name="Text Placeholder 2"/>
          <p:cNvSpPr>
            <a:spLocks noGrp="1"/>
          </p:cNvSpPr>
          <p:nvPr>
            <p:ph type="body" idx="38" hasCustomPrompt="1"/>
          </p:nvPr>
        </p:nvSpPr>
        <p:spPr>
          <a:xfrm>
            <a:off x="885546" y="2566711"/>
            <a:ext cx="2661450" cy="1189913"/>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0" name="Text Placeholder 2"/>
          <p:cNvSpPr>
            <a:spLocks noGrp="1"/>
          </p:cNvSpPr>
          <p:nvPr>
            <p:ph type="body" idx="26" hasCustomPrompt="1"/>
          </p:nvPr>
        </p:nvSpPr>
        <p:spPr>
          <a:xfrm>
            <a:off x="888590" y="1976119"/>
            <a:ext cx="2661450" cy="493667"/>
          </a:xfrm>
          <a:prstGeom prst="rect">
            <a:avLst/>
          </a:prstGeom>
        </p:spPr>
        <p:txBody>
          <a:bodyPr anchor="t">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41" name="Straight Connector 40"/>
          <p:cNvCxnSpPr/>
          <p:nvPr userDrawn="1"/>
        </p:nvCxnSpPr>
        <p:spPr>
          <a:xfrm>
            <a:off x="326840" y="1843984"/>
            <a:ext cx="322015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Placeholder 2"/>
          <p:cNvSpPr>
            <a:spLocks noGrp="1"/>
          </p:cNvSpPr>
          <p:nvPr>
            <p:ph type="body" idx="39" hasCustomPrompt="1"/>
          </p:nvPr>
        </p:nvSpPr>
        <p:spPr>
          <a:xfrm>
            <a:off x="882502" y="4599792"/>
            <a:ext cx="2664754" cy="1189913"/>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3" name="Text Placeholder 2"/>
          <p:cNvSpPr>
            <a:spLocks noGrp="1"/>
          </p:cNvSpPr>
          <p:nvPr>
            <p:ph type="body" idx="40" hasCustomPrompt="1"/>
          </p:nvPr>
        </p:nvSpPr>
        <p:spPr>
          <a:xfrm>
            <a:off x="885546" y="4009200"/>
            <a:ext cx="2664754" cy="493667"/>
          </a:xfrm>
          <a:prstGeom prst="rect">
            <a:avLst/>
          </a:prstGeom>
        </p:spPr>
        <p:txBody>
          <a:bodyPr anchor="t">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44" name="Oval 43"/>
          <p:cNvSpPr/>
          <p:nvPr userDrawn="1"/>
        </p:nvSpPr>
        <p:spPr>
          <a:xfrm>
            <a:off x="343908" y="1952979"/>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1</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45" name="Oval 44"/>
          <p:cNvSpPr/>
          <p:nvPr userDrawn="1"/>
        </p:nvSpPr>
        <p:spPr>
          <a:xfrm>
            <a:off x="343907" y="4009199"/>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2</a:t>
            </a:r>
            <a:endParaRPr lang="en-US" sz="1000" baseline="0" dirty="0">
              <a:solidFill>
                <a:schemeClr val="bg2"/>
              </a:solidFill>
              <a:latin typeface="Trebuchet MS" panose="020B0603020202020204" pitchFamily="34" charset="0"/>
              <a:ea typeface="微软雅黑" panose="020B0503020204020204" pitchFamily="34" charset="-122"/>
            </a:endParaRPr>
          </a:p>
        </p:txBody>
      </p:sp>
      <p:cxnSp>
        <p:nvCxnSpPr>
          <p:cNvPr id="46" name="Straight Connector 45"/>
          <p:cNvCxnSpPr/>
          <p:nvPr userDrawn="1"/>
        </p:nvCxnSpPr>
        <p:spPr>
          <a:xfrm>
            <a:off x="326840" y="3883800"/>
            <a:ext cx="322015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 Placeholder 2"/>
          <p:cNvSpPr>
            <a:spLocks noGrp="1"/>
          </p:cNvSpPr>
          <p:nvPr>
            <p:ph type="body" idx="89" hasCustomPrompt="1"/>
          </p:nvPr>
        </p:nvSpPr>
        <p:spPr>
          <a:xfrm>
            <a:off x="9071823" y="2566711"/>
            <a:ext cx="2757009" cy="1189913"/>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8" name="Text Placeholder 2"/>
          <p:cNvSpPr>
            <a:spLocks noGrp="1"/>
          </p:cNvSpPr>
          <p:nvPr>
            <p:ph type="body" idx="90" hasCustomPrompt="1"/>
          </p:nvPr>
        </p:nvSpPr>
        <p:spPr>
          <a:xfrm>
            <a:off x="9074867" y="1976119"/>
            <a:ext cx="2757009" cy="493667"/>
          </a:xfrm>
          <a:prstGeom prst="rect">
            <a:avLst/>
          </a:prstGeom>
        </p:spPr>
        <p:txBody>
          <a:bodyPr anchor="t">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49" name="Straight Connector 48"/>
          <p:cNvCxnSpPr/>
          <p:nvPr userDrawn="1"/>
        </p:nvCxnSpPr>
        <p:spPr>
          <a:xfrm>
            <a:off x="8513118" y="1843984"/>
            <a:ext cx="333229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 Placeholder 2"/>
          <p:cNvSpPr>
            <a:spLocks noGrp="1"/>
          </p:cNvSpPr>
          <p:nvPr>
            <p:ph type="body" idx="91" hasCustomPrompt="1"/>
          </p:nvPr>
        </p:nvSpPr>
        <p:spPr>
          <a:xfrm>
            <a:off x="9068780" y="4599792"/>
            <a:ext cx="2760431" cy="1189913"/>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51" name="Text Placeholder 2"/>
          <p:cNvSpPr>
            <a:spLocks noGrp="1"/>
          </p:cNvSpPr>
          <p:nvPr>
            <p:ph type="body" idx="92" hasCustomPrompt="1"/>
          </p:nvPr>
        </p:nvSpPr>
        <p:spPr>
          <a:xfrm>
            <a:off x="9071824" y="4009200"/>
            <a:ext cx="2760431" cy="493667"/>
          </a:xfrm>
          <a:prstGeom prst="rect">
            <a:avLst/>
          </a:prstGeom>
        </p:spPr>
        <p:txBody>
          <a:bodyPr anchor="t">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2" name="Oval 51"/>
          <p:cNvSpPr/>
          <p:nvPr userDrawn="1"/>
        </p:nvSpPr>
        <p:spPr>
          <a:xfrm>
            <a:off x="8530186" y="1952979"/>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3</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53" name="Oval 52"/>
          <p:cNvSpPr/>
          <p:nvPr userDrawn="1"/>
        </p:nvSpPr>
        <p:spPr>
          <a:xfrm>
            <a:off x="8530185" y="4009199"/>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baseline="0" dirty="0">
                <a:solidFill>
                  <a:schemeClr val="bg2"/>
                </a:solidFill>
                <a:latin typeface="Trebuchet MS" panose="020B0603020202020204" pitchFamily="34" charset="0"/>
                <a:ea typeface="微软雅黑" panose="020B0503020204020204" pitchFamily="34" charset="-122"/>
              </a:rPr>
              <a:t>4</a:t>
            </a:r>
          </a:p>
        </p:txBody>
      </p:sp>
      <p:cxnSp>
        <p:nvCxnSpPr>
          <p:cNvPr id="54" name="Straight Connector 53"/>
          <p:cNvCxnSpPr/>
          <p:nvPr userDrawn="1"/>
        </p:nvCxnSpPr>
        <p:spPr>
          <a:xfrm>
            <a:off x="8513118" y="3883800"/>
            <a:ext cx="333229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85910454-D935-4392-B81E-D2BCC0223475}"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56"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58"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Infographic_Square_brown">
    <p:spTree>
      <p:nvGrpSpPr>
        <p:cNvPr id="1" name=""/>
        <p:cNvGrpSpPr/>
        <p:nvPr/>
      </p:nvGrpSpPr>
      <p:grpSpPr>
        <a:xfrm>
          <a:off x="0" y="0"/>
          <a:ext cx="0" cy="0"/>
          <a:chOff x="0" y="0"/>
          <a:chExt cx="0" cy="0"/>
        </a:xfrm>
      </p:grpSpPr>
      <p:sp>
        <p:nvSpPr>
          <p:cNvPr id="71" name="Text Placeholder 2"/>
          <p:cNvSpPr>
            <a:spLocks noGrp="1"/>
          </p:cNvSpPr>
          <p:nvPr>
            <p:ph type="body" idx="32" hasCustomPrompt="1"/>
          </p:nvPr>
        </p:nvSpPr>
        <p:spPr>
          <a:xfrm>
            <a:off x="350216" y="1265300"/>
            <a:ext cx="4581148" cy="4864037"/>
          </a:xfrm>
          <a:prstGeom prst="rect">
            <a:avLst/>
          </a:prstGeom>
          <a:solidFill>
            <a:schemeClr val="bg2"/>
          </a:solidFill>
        </p:spPr>
        <p:txBody>
          <a:bodyPr anchor="ctr">
            <a:noAutofit/>
          </a:bodyPr>
          <a:lstStyle>
            <a:lvl1pPr marL="0" indent="0" algn="l">
              <a:buNone/>
              <a:defRPr sz="1400" cap="all" spc="0" baseline="0">
                <a:solidFill>
                  <a:srgbClr val="FB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dirty="0"/>
              <a:t> </a:t>
            </a:r>
            <a:endParaRPr lang="en-GB" dirty="0"/>
          </a:p>
        </p:txBody>
      </p:sp>
      <p:sp>
        <p:nvSpPr>
          <p:cNvPr id="38" name="Text Placeholder 9"/>
          <p:cNvSpPr>
            <a:spLocks noGrp="1"/>
          </p:cNvSpPr>
          <p:nvPr>
            <p:ph type="body" sz="quarter" idx="14" hasCustomPrompt="1"/>
          </p:nvPr>
        </p:nvSpPr>
        <p:spPr>
          <a:xfrm>
            <a:off x="539963" y="1426562"/>
            <a:ext cx="4203296" cy="4429115"/>
          </a:xfrm>
          <a:prstGeom prst="rect">
            <a:avLst/>
          </a:prstGeom>
        </p:spPr>
        <p:txBody>
          <a:bodyPr>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atin typeface="Trebuchet MS" panose="020B0603020202020204" pitchFamily="34" charset="0"/>
                <a:ea typeface="微软雅黑" panose="020B0503020204020204" pitchFamily="34" charset="-122"/>
              </a:defRPr>
            </a:lvl2pPr>
            <a:lvl3pPr>
              <a:defRPr sz="2000" baseline="0">
                <a:latin typeface="Trebuchet MS" panose="020B0603020202020204" pitchFamily="34" charset="0"/>
                <a:ea typeface="微软雅黑" panose="020B0503020204020204" pitchFamily="34" charset="-122"/>
              </a:defRPr>
            </a:lvl3pPr>
            <a:lvl4pPr>
              <a:defRPr sz="2000" baseline="0">
                <a:latin typeface="Trebuchet MS" panose="020B0603020202020204" pitchFamily="34" charset="0"/>
                <a:ea typeface="微软雅黑" panose="020B0503020204020204" pitchFamily="34" charset="-122"/>
              </a:defRPr>
            </a:lvl4pPr>
            <a:lvl5pPr>
              <a:defRPr sz="2000" baseline="0">
                <a:latin typeface="Trebuchet MS" panose="020B0603020202020204" pitchFamily="34" charset="0"/>
                <a:ea typeface="微软雅黑" panose="020B0503020204020204" pitchFamily="34"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39" name="Rectangle 38"/>
          <p:cNvSpPr/>
          <p:nvPr userDrawn="1"/>
        </p:nvSpPr>
        <p:spPr>
          <a:xfrm>
            <a:off x="5601399" y="1377515"/>
            <a:ext cx="2598965" cy="259896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a:latin typeface="Trebuchet MS" panose="020B0603020202020204" pitchFamily="34" charset="0"/>
              <a:ea typeface="微软雅黑" panose="020B0503020204020204" pitchFamily="34" charset="-122"/>
            </a:endParaRPr>
          </a:p>
        </p:txBody>
      </p:sp>
      <p:sp>
        <p:nvSpPr>
          <p:cNvPr id="40" name="Rectangle 39"/>
          <p:cNvSpPr/>
          <p:nvPr userDrawn="1"/>
        </p:nvSpPr>
        <p:spPr>
          <a:xfrm>
            <a:off x="8195743" y="1377515"/>
            <a:ext cx="2598965" cy="259896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a:latin typeface="Trebuchet MS" panose="020B0603020202020204" pitchFamily="34" charset="0"/>
              <a:ea typeface="微软雅黑" panose="020B0503020204020204" pitchFamily="34" charset="-122"/>
            </a:endParaRPr>
          </a:p>
        </p:txBody>
      </p:sp>
      <p:sp>
        <p:nvSpPr>
          <p:cNvPr id="41" name="Rectangle 40"/>
          <p:cNvSpPr/>
          <p:nvPr userDrawn="1"/>
        </p:nvSpPr>
        <p:spPr>
          <a:xfrm>
            <a:off x="5601399" y="3971859"/>
            <a:ext cx="2598965" cy="259896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a:latin typeface="Trebuchet MS" panose="020B0603020202020204" pitchFamily="34" charset="0"/>
              <a:ea typeface="微软雅黑" panose="020B0503020204020204" pitchFamily="34" charset="-122"/>
            </a:endParaRPr>
          </a:p>
        </p:txBody>
      </p:sp>
      <p:sp>
        <p:nvSpPr>
          <p:cNvPr id="42" name="Rectangle 41"/>
          <p:cNvSpPr/>
          <p:nvPr userDrawn="1"/>
        </p:nvSpPr>
        <p:spPr>
          <a:xfrm>
            <a:off x="8195743" y="3971859"/>
            <a:ext cx="2598965" cy="259896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a:latin typeface="Trebuchet MS" panose="020B0603020202020204" pitchFamily="34" charset="0"/>
              <a:ea typeface="微软雅黑" panose="020B0503020204020204" pitchFamily="34" charset="-122"/>
            </a:endParaRPr>
          </a:p>
        </p:txBody>
      </p:sp>
      <p:sp>
        <p:nvSpPr>
          <p:cNvPr id="43" name="Rectangle 42"/>
          <p:cNvSpPr/>
          <p:nvPr userDrawn="1"/>
        </p:nvSpPr>
        <p:spPr>
          <a:xfrm rot="5400000">
            <a:off x="5601398" y="1377514"/>
            <a:ext cx="5193309" cy="5193309"/>
          </a:xfrm>
          <a:prstGeom prst="rect">
            <a:avLst/>
          </a:prstGeom>
          <a:solidFill>
            <a:schemeClr val="accent4">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baseline="0" dirty="0">
              <a:latin typeface="Trebuchet MS" panose="020B0603020202020204" pitchFamily="34" charset="0"/>
              <a:ea typeface="微软雅黑" panose="020B0503020204020204" pitchFamily="34" charset="-122"/>
            </a:endParaRPr>
          </a:p>
        </p:txBody>
      </p:sp>
      <p:sp>
        <p:nvSpPr>
          <p:cNvPr id="44" name="Rectangle 43"/>
          <p:cNvSpPr/>
          <p:nvPr userDrawn="1"/>
        </p:nvSpPr>
        <p:spPr>
          <a:xfrm rot="5400000">
            <a:off x="6740795" y="2532124"/>
            <a:ext cx="2862936" cy="2862936"/>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dirty="0">
              <a:solidFill>
                <a:schemeClr val="bg1"/>
              </a:solidFill>
              <a:latin typeface="Trebuchet MS" panose="020B0603020202020204" pitchFamily="34" charset="0"/>
              <a:ea typeface="微软雅黑" panose="020B0503020204020204" pitchFamily="34" charset="-122"/>
            </a:endParaRPr>
          </a:p>
        </p:txBody>
      </p:sp>
      <p:sp>
        <p:nvSpPr>
          <p:cNvPr id="45" name="Rectangle 44"/>
          <p:cNvSpPr/>
          <p:nvPr userDrawn="1"/>
        </p:nvSpPr>
        <p:spPr>
          <a:xfrm rot="5400000">
            <a:off x="7490017" y="3309735"/>
            <a:ext cx="1333490" cy="133349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dirty="0">
              <a:latin typeface="Trebuchet MS" panose="020B0603020202020204" pitchFamily="34" charset="0"/>
              <a:ea typeface="微软雅黑" panose="020B0503020204020204" pitchFamily="34" charset="-122"/>
            </a:endParaRPr>
          </a:p>
        </p:txBody>
      </p:sp>
      <p:sp>
        <p:nvSpPr>
          <p:cNvPr id="46" name="Picture Placeholder 20"/>
          <p:cNvSpPr>
            <a:spLocks noGrp="1"/>
          </p:cNvSpPr>
          <p:nvPr>
            <p:ph type="pic" sz="quarter" idx="55" hasCustomPrompt="1"/>
          </p:nvPr>
        </p:nvSpPr>
        <p:spPr>
          <a:xfrm>
            <a:off x="7846256" y="3681088"/>
            <a:ext cx="621011" cy="590784"/>
          </a:xfrm>
          <a:prstGeom prst="rect">
            <a:avLst/>
          </a:prstGeom>
        </p:spPr>
        <p:txBody>
          <a:bodyPr>
            <a:noAutofit/>
          </a:bodyPr>
          <a:lstStyle>
            <a:lvl1pPr marL="0" indent="0">
              <a:buNone/>
              <a:defRPr sz="1600" baseline="0">
                <a:solidFill>
                  <a:schemeClr val="bg2"/>
                </a:solidFill>
                <a:latin typeface="Trebuchet MS" panose="020B0603020202020204" pitchFamily="34" charset="0"/>
                <a:ea typeface="微软雅黑" panose="020B0503020204020204" pitchFamily="34" charset="-122"/>
              </a:defRPr>
            </a:lvl1pPr>
          </a:lstStyle>
          <a:p>
            <a:r>
              <a:rPr lang="en-US" dirty="0"/>
              <a:t>Icon</a:t>
            </a:r>
          </a:p>
        </p:txBody>
      </p:sp>
      <p:sp>
        <p:nvSpPr>
          <p:cNvPr id="47" name="Text Placeholder 2"/>
          <p:cNvSpPr>
            <a:spLocks noGrp="1"/>
          </p:cNvSpPr>
          <p:nvPr>
            <p:ph type="body" idx="65" hasCustomPrompt="1"/>
          </p:nvPr>
        </p:nvSpPr>
        <p:spPr>
          <a:xfrm>
            <a:off x="7475879" y="2527575"/>
            <a:ext cx="1333490" cy="777539"/>
          </a:xfrm>
          <a:prstGeom prst="rect">
            <a:avLst/>
          </a:prstGeom>
        </p:spPr>
        <p:txBody>
          <a:bodyPr anchor="ctr">
            <a:noAutofit/>
          </a:bodyPr>
          <a:lstStyle>
            <a:lvl1pPr marL="0" indent="0" algn="ctr">
              <a:lnSpc>
                <a:spcPct val="100000"/>
              </a:lnSpc>
              <a:buNone/>
              <a:defRPr sz="1800" cap="all" spc="0" baseline="0">
                <a:solidFill>
                  <a:schemeClr val="bg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48" name="Text Placeholder 2"/>
          <p:cNvSpPr>
            <a:spLocks noGrp="1"/>
          </p:cNvSpPr>
          <p:nvPr>
            <p:ph type="body" idx="64" hasCustomPrompt="1"/>
          </p:nvPr>
        </p:nvSpPr>
        <p:spPr>
          <a:xfrm>
            <a:off x="8732454" y="3681088"/>
            <a:ext cx="917771" cy="615202"/>
          </a:xfrm>
          <a:prstGeom prst="rect">
            <a:avLst/>
          </a:prstGeom>
        </p:spPr>
        <p:txBody>
          <a:bodyPr anchor="ctr">
            <a:noAutofit/>
          </a:bodyPr>
          <a:lstStyle>
            <a:lvl1pPr marL="0" indent="0" algn="ctr">
              <a:lnSpc>
                <a:spcPct val="100000"/>
              </a:lnSpc>
              <a:buNone/>
              <a:defRPr sz="1800" cap="all" spc="0" baseline="0">
                <a:solidFill>
                  <a:schemeClr val="bg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49" name="Text Placeholder 2"/>
          <p:cNvSpPr>
            <a:spLocks noGrp="1"/>
          </p:cNvSpPr>
          <p:nvPr>
            <p:ph type="body" idx="63" hasCustomPrompt="1"/>
          </p:nvPr>
        </p:nvSpPr>
        <p:spPr>
          <a:xfrm>
            <a:off x="6681978" y="3681088"/>
            <a:ext cx="917771" cy="615203"/>
          </a:xfrm>
          <a:prstGeom prst="rect">
            <a:avLst/>
          </a:prstGeom>
        </p:spPr>
        <p:txBody>
          <a:bodyPr anchor="ctr">
            <a:noAutofit/>
          </a:bodyPr>
          <a:lstStyle>
            <a:lvl1pPr marL="0" indent="0" algn="ctr">
              <a:lnSpc>
                <a:spcPct val="100000"/>
              </a:lnSpc>
              <a:buNone/>
              <a:defRPr sz="1800" cap="all" spc="0" baseline="0">
                <a:solidFill>
                  <a:schemeClr val="bg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0" name="Text Placeholder 2"/>
          <p:cNvSpPr>
            <a:spLocks noGrp="1"/>
          </p:cNvSpPr>
          <p:nvPr>
            <p:ph type="body" idx="66" hasCustomPrompt="1"/>
          </p:nvPr>
        </p:nvSpPr>
        <p:spPr>
          <a:xfrm>
            <a:off x="7502340" y="4647774"/>
            <a:ext cx="1294018" cy="746627"/>
          </a:xfrm>
          <a:prstGeom prst="rect">
            <a:avLst/>
          </a:prstGeom>
        </p:spPr>
        <p:txBody>
          <a:bodyPr anchor="ctr">
            <a:noAutofit/>
          </a:bodyPr>
          <a:lstStyle>
            <a:lvl1pPr marL="0" indent="0" algn="ctr">
              <a:lnSpc>
                <a:spcPct val="100000"/>
              </a:lnSpc>
              <a:buNone/>
              <a:defRPr sz="1800" cap="all" spc="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51" name="Straight Connector 50"/>
          <p:cNvCxnSpPr/>
          <p:nvPr userDrawn="1"/>
        </p:nvCxnSpPr>
        <p:spPr>
          <a:xfrm>
            <a:off x="6864664" y="2661656"/>
            <a:ext cx="552398" cy="564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5728803" y="1524386"/>
            <a:ext cx="900978" cy="91344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flipH="1">
            <a:off x="9691612" y="1524386"/>
            <a:ext cx="874599" cy="91344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flipH="1">
            <a:off x="8925017" y="2639310"/>
            <a:ext cx="582977" cy="564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flipV="1">
            <a:off x="9671826" y="5453149"/>
            <a:ext cx="894385" cy="894587"/>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flipH="1" flipV="1">
            <a:off x="8888258" y="4701363"/>
            <a:ext cx="602105" cy="588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V="1">
            <a:off x="5728803" y="5450079"/>
            <a:ext cx="957190" cy="897657"/>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V="1">
            <a:off x="6827776" y="4675091"/>
            <a:ext cx="615747" cy="61521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V="1">
            <a:off x="8198510" y="5484805"/>
            <a:ext cx="0" cy="897656"/>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V="1">
            <a:off x="8198510" y="1468390"/>
            <a:ext cx="0" cy="96944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V="1">
            <a:off x="9755410" y="3976480"/>
            <a:ext cx="874599" cy="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flipV="1">
            <a:off x="5698347" y="3976480"/>
            <a:ext cx="931434" cy="3"/>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3" name="Text Placeholder 2"/>
          <p:cNvSpPr>
            <a:spLocks noGrp="1"/>
          </p:cNvSpPr>
          <p:nvPr>
            <p:ph type="body" idx="74" hasCustomPrompt="1"/>
          </p:nvPr>
        </p:nvSpPr>
        <p:spPr>
          <a:xfrm>
            <a:off x="5738655" y="2550495"/>
            <a:ext cx="891126" cy="1196240"/>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64" name="Text Placeholder 2"/>
          <p:cNvSpPr>
            <a:spLocks noGrp="1"/>
          </p:cNvSpPr>
          <p:nvPr>
            <p:ph type="body" idx="76" hasCustomPrompt="1"/>
          </p:nvPr>
        </p:nvSpPr>
        <p:spPr>
          <a:xfrm>
            <a:off x="5743990" y="4206227"/>
            <a:ext cx="891126" cy="1131187"/>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65" name="Text Placeholder 2"/>
          <p:cNvSpPr>
            <a:spLocks noGrp="1"/>
          </p:cNvSpPr>
          <p:nvPr>
            <p:ph type="body" idx="79" hasCustomPrompt="1"/>
          </p:nvPr>
        </p:nvSpPr>
        <p:spPr>
          <a:xfrm>
            <a:off x="6578164" y="1542736"/>
            <a:ext cx="1408802" cy="730362"/>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66" name="Text Placeholder 2"/>
          <p:cNvSpPr>
            <a:spLocks noGrp="1"/>
          </p:cNvSpPr>
          <p:nvPr>
            <p:ph type="body" idx="80" hasCustomPrompt="1"/>
          </p:nvPr>
        </p:nvSpPr>
        <p:spPr>
          <a:xfrm>
            <a:off x="8369470" y="1542736"/>
            <a:ext cx="1408802" cy="730362"/>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67" name="Text Placeholder 2"/>
          <p:cNvSpPr>
            <a:spLocks noGrp="1"/>
          </p:cNvSpPr>
          <p:nvPr>
            <p:ph type="body" idx="81" hasCustomPrompt="1"/>
          </p:nvPr>
        </p:nvSpPr>
        <p:spPr>
          <a:xfrm>
            <a:off x="6578164" y="5617431"/>
            <a:ext cx="1408802" cy="730362"/>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68" name="Text Placeholder 2"/>
          <p:cNvSpPr>
            <a:spLocks noGrp="1"/>
          </p:cNvSpPr>
          <p:nvPr>
            <p:ph type="body" idx="82" hasCustomPrompt="1"/>
          </p:nvPr>
        </p:nvSpPr>
        <p:spPr>
          <a:xfrm>
            <a:off x="8369470" y="5617431"/>
            <a:ext cx="1408802" cy="730362"/>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69" name="Text Placeholder 2"/>
          <p:cNvSpPr>
            <a:spLocks noGrp="1"/>
          </p:cNvSpPr>
          <p:nvPr>
            <p:ph type="body" idx="83" hasCustomPrompt="1"/>
          </p:nvPr>
        </p:nvSpPr>
        <p:spPr>
          <a:xfrm>
            <a:off x="9754220" y="2550495"/>
            <a:ext cx="891126" cy="1196240"/>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70" name="Text Placeholder 2"/>
          <p:cNvSpPr>
            <a:spLocks noGrp="1"/>
          </p:cNvSpPr>
          <p:nvPr>
            <p:ph type="body" idx="84" hasCustomPrompt="1"/>
          </p:nvPr>
        </p:nvSpPr>
        <p:spPr>
          <a:xfrm>
            <a:off x="9759555" y="4206227"/>
            <a:ext cx="891126" cy="1131187"/>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72"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lvl1pPr>
              <a:defRPr baseline="0">
                <a:latin typeface="Trebuchet MS" panose="020B0603020202020204" pitchFamily="34" charset="0"/>
                <a:ea typeface="微软雅黑" panose="020B0503020204020204" pitchFamily="34" charset="-122"/>
              </a:defRPr>
            </a:lvl1pPr>
          </a:lstStyle>
          <a:p>
            <a:fld id="{28E051BE-6362-4E7B-981F-B7464702B9A7}" type="datetime1">
              <a:rPr lang="zh-CN" altLang="en-US" smtClean="0"/>
              <a:t>2024/3/11</a:t>
            </a:fld>
            <a:endParaRPr lang="zh-CN" altLang="en-US"/>
          </a:p>
        </p:txBody>
      </p:sp>
      <p:sp>
        <p:nvSpPr>
          <p:cNvPr id="6" name="页脚占位符 5"/>
          <p:cNvSpPr>
            <a:spLocks noGrp="1"/>
          </p:cNvSpPr>
          <p:nvPr>
            <p:ph type="ftr" sz="quarter" idx="103"/>
          </p:nvPr>
        </p:nvSpPr>
        <p:spPr/>
        <p:txBody>
          <a:bodyPr/>
          <a:lstStyle>
            <a:lvl1pPr>
              <a:defRPr baseline="0">
                <a:latin typeface="Trebuchet MS" panose="020B0603020202020204" pitchFamily="34" charset="0"/>
                <a:ea typeface="微软雅黑" panose="020B0503020204020204" pitchFamily="34" charset="-122"/>
              </a:defRPr>
            </a:lvl1pPr>
          </a:lstStyle>
          <a:p>
            <a:r>
              <a:rPr lang="en-US"/>
              <a:t>kwm.com</a:t>
            </a:r>
            <a:endParaRPr lang="en-US" dirty="0"/>
          </a:p>
        </p:txBody>
      </p:sp>
      <p:sp>
        <p:nvSpPr>
          <p:cNvPr id="7" name="灯片编号占位符 6"/>
          <p:cNvSpPr>
            <a:spLocks noGrp="1"/>
          </p:cNvSpPr>
          <p:nvPr>
            <p:ph type="sldNum" sz="quarter" idx="104"/>
          </p:nvPr>
        </p:nvSpPr>
        <p:spPr/>
        <p:txBody>
          <a:bodyPr/>
          <a:lstStyle>
            <a:lvl1pPr>
              <a:defRPr baseline="0">
                <a:latin typeface="Trebuchet MS" panose="020B0603020202020204" pitchFamily="34" charset="0"/>
                <a:ea typeface="微软雅黑" panose="020B0503020204020204" pitchFamily="34" charset="-122"/>
              </a:defRPr>
            </a:lvl1pPr>
          </a:lstStyle>
          <a:p>
            <a:fld id="{4A2DC1BA-163F-3043-A1E4-C549CF365773}" type="slidenum">
              <a:rPr lang="en-US" smtClean="0"/>
              <a:t>‹#›</a:t>
            </a:fld>
            <a:endParaRPr lang="en-US" dirty="0"/>
          </a:p>
        </p:txBody>
      </p:sp>
      <p:sp>
        <p:nvSpPr>
          <p:cNvPr id="73"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75"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 Placeholder 2"/>
          <p:cNvSpPr>
            <a:spLocks noGrp="1"/>
          </p:cNvSpPr>
          <p:nvPr>
            <p:ph type="body" idx="105"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Infographic_Square_Multi">
    <p:spTree>
      <p:nvGrpSpPr>
        <p:cNvPr id="1" name=""/>
        <p:cNvGrpSpPr/>
        <p:nvPr/>
      </p:nvGrpSpPr>
      <p:grpSpPr>
        <a:xfrm>
          <a:off x="0" y="0"/>
          <a:ext cx="0" cy="0"/>
          <a:chOff x="0" y="0"/>
          <a:chExt cx="0" cy="0"/>
        </a:xfrm>
      </p:grpSpPr>
      <p:sp>
        <p:nvSpPr>
          <p:cNvPr id="46" name="Text Placeholder 2"/>
          <p:cNvSpPr>
            <a:spLocks noGrp="1"/>
          </p:cNvSpPr>
          <p:nvPr>
            <p:ph type="body" idx="32" hasCustomPrompt="1"/>
          </p:nvPr>
        </p:nvSpPr>
        <p:spPr>
          <a:xfrm>
            <a:off x="350216" y="1262166"/>
            <a:ext cx="4581148" cy="4867172"/>
          </a:xfrm>
          <a:prstGeom prst="rect">
            <a:avLst/>
          </a:prstGeom>
          <a:solidFill>
            <a:schemeClr val="bg2"/>
          </a:solidFill>
        </p:spPr>
        <p:txBody>
          <a:bodyPr anchor="ctr">
            <a:noAutofit/>
          </a:bodyPr>
          <a:lstStyle>
            <a:lvl1pPr marL="0" indent="0" algn="l">
              <a:buNone/>
              <a:defRPr sz="1400" cap="all" spc="0" baseline="0">
                <a:solidFill>
                  <a:srgbClr val="FB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dirty="0"/>
              <a:t> </a:t>
            </a:r>
            <a:endParaRPr lang="en-GB" dirty="0"/>
          </a:p>
        </p:txBody>
      </p:sp>
      <p:sp>
        <p:nvSpPr>
          <p:cNvPr id="7" name="Rectangle 6"/>
          <p:cNvSpPr/>
          <p:nvPr userDrawn="1"/>
        </p:nvSpPr>
        <p:spPr>
          <a:xfrm>
            <a:off x="5601399" y="1387040"/>
            <a:ext cx="2598965" cy="259896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a:latin typeface="Trebuchet MS" panose="020B0603020202020204" pitchFamily="34" charset="0"/>
              <a:ea typeface="微软雅黑" panose="020B0503020204020204" pitchFamily="34" charset="-122"/>
            </a:endParaRPr>
          </a:p>
        </p:txBody>
      </p:sp>
      <p:sp>
        <p:nvSpPr>
          <p:cNvPr id="8" name="Rectangle 7"/>
          <p:cNvSpPr/>
          <p:nvPr userDrawn="1"/>
        </p:nvSpPr>
        <p:spPr>
          <a:xfrm>
            <a:off x="8195743" y="1387040"/>
            <a:ext cx="2598965" cy="259896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a:latin typeface="Trebuchet MS" panose="020B0603020202020204" pitchFamily="34" charset="0"/>
              <a:ea typeface="微软雅黑" panose="020B0503020204020204" pitchFamily="34" charset="-122"/>
            </a:endParaRPr>
          </a:p>
        </p:txBody>
      </p:sp>
      <p:sp>
        <p:nvSpPr>
          <p:cNvPr id="9" name="Rectangle 8"/>
          <p:cNvSpPr/>
          <p:nvPr userDrawn="1"/>
        </p:nvSpPr>
        <p:spPr>
          <a:xfrm>
            <a:off x="5601399" y="3981384"/>
            <a:ext cx="2598965" cy="25989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a:latin typeface="Trebuchet MS" panose="020B0603020202020204" pitchFamily="34" charset="0"/>
              <a:ea typeface="微软雅黑" panose="020B0503020204020204" pitchFamily="34" charset="-122"/>
            </a:endParaRPr>
          </a:p>
        </p:txBody>
      </p:sp>
      <p:sp>
        <p:nvSpPr>
          <p:cNvPr id="10" name="Rectangle 9"/>
          <p:cNvSpPr/>
          <p:nvPr userDrawn="1"/>
        </p:nvSpPr>
        <p:spPr>
          <a:xfrm>
            <a:off x="8195743" y="3981384"/>
            <a:ext cx="2598965" cy="25989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a:latin typeface="Trebuchet MS" panose="020B0603020202020204" pitchFamily="34" charset="0"/>
              <a:ea typeface="微软雅黑" panose="020B0503020204020204" pitchFamily="34" charset="-122"/>
            </a:endParaRPr>
          </a:p>
        </p:txBody>
      </p:sp>
      <p:sp>
        <p:nvSpPr>
          <p:cNvPr id="11" name="Rectangle 10"/>
          <p:cNvSpPr/>
          <p:nvPr userDrawn="1"/>
        </p:nvSpPr>
        <p:spPr>
          <a:xfrm rot="5400000">
            <a:off x="6740795" y="2541649"/>
            <a:ext cx="2862936" cy="286293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dirty="0">
              <a:latin typeface="Trebuchet MS" panose="020B0603020202020204" pitchFamily="34" charset="0"/>
              <a:ea typeface="微软雅黑" panose="020B0503020204020204" pitchFamily="34" charset="-122"/>
            </a:endParaRPr>
          </a:p>
        </p:txBody>
      </p:sp>
      <p:sp>
        <p:nvSpPr>
          <p:cNvPr id="12" name="Rectangle 11"/>
          <p:cNvSpPr/>
          <p:nvPr userDrawn="1"/>
        </p:nvSpPr>
        <p:spPr>
          <a:xfrm rot="5400000">
            <a:off x="7490017" y="3319260"/>
            <a:ext cx="1333490" cy="13334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dirty="0">
              <a:latin typeface="Trebuchet MS" panose="020B0603020202020204" pitchFamily="34" charset="0"/>
              <a:ea typeface="微软雅黑" panose="020B0503020204020204" pitchFamily="34" charset="-122"/>
            </a:endParaRPr>
          </a:p>
        </p:txBody>
      </p:sp>
      <p:sp>
        <p:nvSpPr>
          <p:cNvPr id="13" name="Picture Placeholder 20"/>
          <p:cNvSpPr>
            <a:spLocks noGrp="1"/>
          </p:cNvSpPr>
          <p:nvPr>
            <p:ph type="pic" sz="quarter" idx="55" hasCustomPrompt="1"/>
          </p:nvPr>
        </p:nvSpPr>
        <p:spPr>
          <a:xfrm>
            <a:off x="7846256" y="3690613"/>
            <a:ext cx="621011" cy="590784"/>
          </a:xfrm>
          <a:prstGeom prst="rect">
            <a:avLst/>
          </a:prstGeom>
          <a:noFill/>
        </p:spPr>
        <p:txBody>
          <a:bodyPr>
            <a:noAutofit/>
          </a:bodyPr>
          <a:lstStyle>
            <a:lvl1pPr marL="0" indent="0">
              <a:buNone/>
              <a:defRPr sz="1600" baseline="0">
                <a:solidFill>
                  <a:schemeClr val="bg2"/>
                </a:solidFill>
                <a:latin typeface="Trebuchet MS" panose="020B0603020202020204" pitchFamily="34" charset="0"/>
                <a:ea typeface="微软雅黑" panose="020B0503020204020204" pitchFamily="34" charset="-122"/>
              </a:defRPr>
            </a:lvl1pPr>
          </a:lstStyle>
          <a:p>
            <a:r>
              <a:rPr lang="en-US" dirty="0"/>
              <a:t>Icon</a:t>
            </a:r>
          </a:p>
        </p:txBody>
      </p:sp>
      <p:sp>
        <p:nvSpPr>
          <p:cNvPr id="14" name="Text Placeholder 2"/>
          <p:cNvSpPr>
            <a:spLocks noGrp="1"/>
          </p:cNvSpPr>
          <p:nvPr>
            <p:ph type="body" idx="65" hasCustomPrompt="1"/>
          </p:nvPr>
        </p:nvSpPr>
        <p:spPr>
          <a:xfrm>
            <a:off x="7697875" y="2762361"/>
            <a:ext cx="917771" cy="297873"/>
          </a:xfrm>
          <a:prstGeom prst="rect">
            <a:avLst/>
          </a:prstGeom>
        </p:spPr>
        <p:txBody>
          <a:bodyPr anchor="ctr">
            <a:noAutofit/>
          </a:bodyPr>
          <a:lstStyle>
            <a:lvl1pPr marL="0" indent="0" algn="ctr">
              <a:lnSpc>
                <a:spcPct val="100000"/>
              </a:lnSpc>
              <a:buNone/>
              <a:defRPr sz="1800" cap="all" spc="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5" name="Text Placeholder 2"/>
          <p:cNvSpPr>
            <a:spLocks noGrp="1"/>
          </p:cNvSpPr>
          <p:nvPr>
            <p:ph type="body" idx="64" hasCustomPrompt="1"/>
          </p:nvPr>
        </p:nvSpPr>
        <p:spPr>
          <a:xfrm>
            <a:off x="8732454" y="3813365"/>
            <a:ext cx="917771" cy="297873"/>
          </a:xfrm>
          <a:prstGeom prst="rect">
            <a:avLst/>
          </a:prstGeom>
        </p:spPr>
        <p:txBody>
          <a:bodyPr anchor="ctr">
            <a:noAutofit/>
          </a:bodyPr>
          <a:lstStyle>
            <a:lvl1pPr marL="0" indent="0" algn="ctr">
              <a:lnSpc>
                <a:spcPct val="100000"/>
              </a:lnSpc>
              <a:buNone/>
              <a:defRPr sz="1800" cap="all" spc="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6" name="Text Placeholder 2"/>
          <p:cNvSpPr>
            <a:spLocks noGrp="1"/>
          </p:cNvSpPr>
          <p:nvPr>
            <p:ph type="body" idx="63" hasCustomPrompt="1"/>
          </p:nvPr>
        </p:nvSpPr>
        <p:spPr>
          <a:xfrm>
            <a:off x="6681978" y="3813365"/>
            <a:ext cx="917771" cy="297873"/>
          </a:xfrm>
          <a:prstGeom prst="rect">
            <a:avLst/>
          </a:prstGeom>
        </p:spPr>
        <p:txBody>
          <a:bodyPr anchor="ctr">
            <a:noAutofit/>
          </a:bodyPr>
          <a:lstStyle>
            <a:lvl1pPr marL="0" indent="0" algn="ctr">
              <a:lnSpc>
                <a:spcPct val="100000"/>
              </a:lnSpc>
              <a:buNone/>
              <a:defRPr sz="1800" cap="all" spc="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7" name="Text Placeholder 2"/>
          <p:cNvSpPr>
            <a:spLocks noGrp="1"/>
          </p:cNvSpPr>
          <p:nvPr>
            <p:ph type="body" idx="66" hasCustomPrompt="1"/>
          </p:nvPr>
        </p:nvSpPr>
        <p:spPr>
          <a:xfrm>
            <a:off x="7697874" y="4848735"/>
            <a:ext cx="917771" cy="297873"/>
          </a:xfrm>
          <a:prstGeom prst="rect">
            <a:avLst/>
          </a:prstGeom>
        </p:spPr>
        <p:txBody>
          <a:bodyPr anchor="ctr">
            <a:noAutofit/>
          </a:bodyPr>
          <a:lstStyle>
            <a:lvl1pPr marL="0" indent="0" algn="ctr">
              <a:lnSpc>
                <a:spcPct val="100000"/>
              </a:lnSpc>
              <a:buNone/>
              <a:defRPr sz="1800" cap="all" spc="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18" name="Straight Connector 17"/>
          <p:cNvCxnSpPr/>
          <p:nvPr userDrawn="1"/>
        </p:nvCxnSpPr>
        <p:spPr>
          <a:xfrm>
            <a:off x="6864664" y="2671181"/>
            <a:ext cx="552398" cy="564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728803" y="1533911"/>
            <a:ext cx="900978" cy="9134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9691612" y="1533911"/>
            <a:ext cx="874599" cy="9134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8925017" y="2648835"/>
            <a:ext cx="582977" cy="564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flipV="1">
            <a:off x="9671826" y="5462674"/>
            <a:ext cx="894385" cy="894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H="1" flipV="1">
            <a:off x="8888258" y="4710888"/>
            <a:ext cx="602105" cy="588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5728803" y="5459604"/>
            <a:ext cx="957190" cy="89765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6827776" y="4684616"/>
            <a:ext cx="615747" cy="61521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8198510" y="5494330"/>
            <a:ext cx="0" cy="897656"/>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8198510" y="1477915"/>
            <a:ext cx="0" cy="969440"/>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sp>
        <p:nvSpPr>
          <p:cNvPr id="35" name="Text Placeholder 2"/>
          <p:cNvSpPr>
            <a:spLocks noGrp="1"/>
          </p:cNvSpPr>
          <p:nvPr>
            <p:ph type="body" idx="74" hasCustomPrompt="1"/>
          </p:nvPr>
        </p:nvSpPr>
        <p:spPr>
          <a:xfrm>
            <a:off x="5738655" y="2560020"/>
            <a:ext cx="891126" cy="1196240"/>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6" name="Text Placeholder 2"/>
          <p:cNvSpPr>
            <a:spLocks noGrp="1"/>
          </p:cNvSpPr>
          <p:nvPr>
            <p:ph type="body" idx="76" hasCustomPrompt="1"/>
          </p:nvPr>
        </p:nvSpPr>
        <p:spPr>
          <a:xfrm>
            <a:off x="5743990" y="4215752"/>
            <a:ext cx="891126" cy="1131187"/>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7" name="Text Placeholder 2"/>
          <p:cNvSpPr>
            <a:spLocks noGrp="1"/>
          </p:cNvSpPr>
          <p:nvPr>
            <p:ph type="body" idx="79" hasCustomPrompt="1"/>
          </p:nvPr>
        </p:nvSpPr>
        <p:spPr>
          <a:xfrm>
            <a:off x="6578164" y="1552261"/>
            <a:ext cx="1408802" cy="730362"/>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8" name="Text Placeholder 2"/>
          <p:cNvSpPr>
            <a:spLocks noGrp="1"/>
          </p:cNvSpPr>
          <p:nvPr>
            <p:ph type="body" idx="80" hasCustomPrompt="1"/>
          </p:nvPr>
        </p:nvSpPr>
        <p:spPr>
          <a:xfrm>
            <a:off x="8369470" y="1552261"/>
            <a:ext cx="1408802" cy="730362"/>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9" name="Text Placeholder 2"/>
          <p:cNvSpPr>
            <a:spLocks noGrp="1"/>
          </p:cNvSpPr>
          <p:nvPr>
            <p:ph type="body" idx="81" hasCustomPrompt="1"/>
          </p:nvPr>
        </p:nvSpPr>
        <p:spPr>
          <a:xfrm>
            <a:off x="6578164" y="5626956"/>
            <a:ext cx="1408802" cy="730362"/>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0" name="Text Placeholder 2"/>
          <p:cNvSpPr>
            <a:spLocks noGrp="1"/>
          </p:cNvSpPr>
          <p:nvPr>
            <p:ph type="body" idx="82" hasCustomPrompt="1"/>
          </p:nvPr>
        </p:nvSpPr>
        <p:spPr>
          <a:xfrm>
            <a:off x="8369470" y="5626956"/>
            <a:ext cx="1408802" cy="730362"/>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1" name="Text Placeholder 2"/>
          <p:cNvSpPr>
            <a:spLocks noGrp="1"/>
          </p:cNvSpPr>
          <p:nvPr>
            <p:ph type="body" idx="83" hasCustomPrompt="1"/>
          </p:nvPr>
        </p:nvSpPr>
        <p:spPr>
          <a:xfrm>
            <a:off x="9754220" y="2560020"/>
            <a:ext cx="891126" cy="1196240"/>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2" name="Text Placeholder 2"/>
          <p:cNvSpPr>
            <a:spLocks noGrp="1"/>
          </p:cNvSpPr>
          <p:nvPr>
            <p:ph type="body" idx="84" hasCustomPrompt="1"/>
          </p:nvPr>
        </p:nvSpPr>
        <p:spPr>
          <a:xfrm>
            <a:off x="9759555" y="4215752"/>
            <a:ext cx="891126" cy="1131187"/>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3" name="Text Placeholder 9"/>
          <p:cNvSpPr>
            <a:spLocks noGrp="1"/>
          </p:cNvSpPr>
          <p:nvPr>
            <p:ph type="body" sz="quarter" idx="14" hasCustomPrompt="1"/>
          </p:nvPr>
        </p:nvSpPr>
        <p:spPr>
          <a:xfrm>
            <a:off x="539963" y="1426562"/>
            <a:ext cx="4203296" cy="4429115"/>
          </a:xfrm>
          <a:prstGeom prst="rect">
            <a:avLst/>
          </a:prstGeom>
        </p:spPr>
        <p:txBody>
          <a:bodyPr>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atin typeface="Trebuchet MS" panose="020B0603020202020204" pitchFamily="34" charset="0"/>
                <a:ea typeface="微软雅黑" panose="020B0503020204020204" pitchFamily="34" charset="-122"/>
              </a:defRPr>
            </a:lvl2pPr>
            <a:lvl3pPr>
              <a:defRPr sz="2000" baseline="0">
                <a:latin typeface="Trebuchet MS" panose="020B0603020202020204" pitchFamily="34" charset="0"/>
                <a:ea typeface="微软雅黑" panose="020B0503020204020204" pitchFamily="34" charset="-122"/>
              </a:defRPr>
            </a:lvl3pPr>
            <a:lvl4pPr>
              <a:defRPr sz="2000" baseline="0">
                <a:latin typeface="Trebuchet MS" panose="020B0603020202020204" pitchFamily="34" charset="0"/>
                <a:ea typeface="微软雅黑" panose="020B0503020204020204" pitchFamily="34" charset="-122"/>
              </a:defRPr>
            </a:lvl4pPr>
            <a:lvl5pPr>
              <a:defRPr sz="2000" baseline="0">
                <a:latin typeface="Trebuchet MS" panose="020B0603020202020204" pitchFamily="34" charset="0"/>
                <a:ea typeface="微软雅黑" panose="020B0503020204020204" pitchFamily="34"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4"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F558FA41-D4FF-4811-BD7C-C044837C22EF}" type="datetime1">
              <a:rPr lang="zh-CN" altLang="en-US" smtClean="0"/>
              <a:t>2024/3/11</a:t>
            </a:fld>
            <a:endParaRPr lang="zh-CN" altLang="en-US"/>
          </a:p>
        </p:txBody>
      </p:sp>
      <p:sp>
        <p:nvSpPr>
          <p:cNvPr id="6" name="页脚占位符 5"/>
          <p:cNvSpPr>
            <a:spLocks noGrp="1"/>
          </p:cNvSpPr>
          <p:nvPr>
            <p:ph type="ftr" sz="quarter" idx="103"/>
          </p:nvPr>
        </p:nvSpPr>
        <p:spPr/>
        <p:txBody>
          <a:bodyPr/>
          <a:lstStyle>
            <a:lvl1pPr>
              <a:defRPr baseline="0">
                <a:latin typeface="Trebuchet MS" panose="020B0603020202020204" pitchFamily="34" charset="0"/>
                <a:ea typeface="微软雅黑" panose="020B0503020204020204" pitchFamily="34" charset="-122"/>
              </a:defRPr>
            </a:lvl1pPr>
          </a:lstStyle>
          <a:p>
            <a:r>
              <a:rPr lang="en-US"/>
              <a:t>kwm.com</a:t>
            </a:r>
            <a:endParaRPr lang="en-US" dirty="0"/>
          </a:p>
        </p:txBody>
      </p:sp>
      <p:sp>
        <p:nvSpPr>
          <p:cNvPr id="27" name="灯片编号占位符 26"/>
          <p:cNvSpPr>
            <a:spLocks noGrp="1"/>
          </p:cNvSpPr>
          <p:nvPr>
            <p:ph type="sldNum" sz="quarter" idx="104"/>
          </p:nvPr>
        </p:nvSpPr>
        <p:spPr/>
        <p:txBody>
          <a:bodyPr/>
          <a:lstStyle>
            <a:lvl1pPr>
              <a:defRPr baseline="0">
                <a:latin typeface="Trebuchet MS" panose="020B0603020202020204" pitchFamily="34" charset="0"/>
                <a:ea typeface="微软雅黑" panose="020B0503020204020204" pitchFamily="34" charset="-122"/>
              </a:defRPr>
            </a:lvl1pPr>
          </a:lstStyle>
          <a:p>
            <a:fld id="{4A2DC1BA-163F-3043-A1E4-C549CF365773}" type="slidenum">
              <a:rPr lang="en-US" smtClean="0"/>
              <a:t>‹#›</a:t>
            </a:fld>
            <a:endParaRPr lang="en-US" dirty="0"/>
          </a:p>
        </p:txBody>
      </p:sp>
      <p:sp>
        <p:nvSpPr>
          <p:cNvPr id="45"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48"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Placeholder 2"/>
          <p:cNvSpPr>
            <a:spLocks noGrp="1"/>
          </p:cNvSpPr>
          <p:nvPr>
            <p:ph type="body" idx="105"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Infographic_Circle_brown">
    <p:spTree>
      <p:nvGrpSpPr>
        <p:cNvPr id="1" name=""/>
        <p:cNvGrpSpPr/>
        <p:nvPr/>
      </p:nvGrpSpPr>
      <p:grpSpPr>
        <a:xfrm>
          <a:off x="0" y="0"/>
          <a:ext cx="0" cy="0"/>
          <a:chOff x="0" y="0"/>
          <a:chExt cx="0" cy="0"/>
        </a:xfrm>
      </p:grpSpPr>
      <p:sp>
        <p:nvSpPr>
          <p:cNvPr id="63" name="Text Placeholder 2"/>
          <p:cNvSpPr>
            <a:spLocks noGrp="1"/>
          </p:cNvSpPr>
          <p:nvPr>
            <p:ph type="body" idx="32" hasCustomPrompt="1"/>
          </p:nvPr>
        </p:nvSpPr>
        <p:spPr>
          <a:xfrm>
            <a:off x="350216" y="1264886"/>
            <a:ext cx="4581148" cy="4864451"/>
          </a:xfrm>
          <a:prstGeom prst="rect">
            <a:avLst/>
          </a:prstGeom>
          <a:solidFill>
            <a:schemeClr val="bg2"/>
          </a:solidFill>
        </p:spPr>
        <p:txBody>
          <a:bodyPr anchor="ctr">
            <a:noAutofit/>
          </a:bodyPr>
          <a:lstStyle>
            <a:lvl1pPr marL="0" indent="0" algn="l">
              <a:buNone/>
              <a:defRPr sz="1400" cap="all" spc="0" baseline="0">
                <a:solidFill>
                  <a:srgbClr val="FB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dirty="0"/>
              <a:t> </a:t>
            </a:r>
            <a:endParaRPr lang="en-GB" dirty="0"/>
          </a:p>
        </p:txBody>
      </p:sp>
      <p:sp>
        <p:nvSpPr>
          <p:cNvPr id="11" name="Oval 10"/>
          <p:cNvSpPr/>
          <p:nvPr userDrawn="1"/>
        </p:nvSpPr>
        <p:spPr>
          <a:xfrm>
            <a:off x="5581586" y="1377419"/>
            <a:ext cx="5168979" cy="5168978"/>
          </a:xfrm>
          <a:prstGeom prst="ellipse">
            <a:avLst/>
          </a:prstGeom>
          <a:solidFill>
            <a:schemeClr val="accent1">
              <a:lumMod val="20000"/>
              <a:lumOff val="80000"/>
            </a:schemeClr>
          </a:solidFill>
          <a:ln w="889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baseline="0" dirty="0">
              <a:latin typeface="Trebuchet MS" panose="020B0603020202020204" pitchFamily="34" charset="0"/>
              <a:ea typeface="微软雅黑" panose="020B0503020204020204" pitchFamily="34" charset="-122"/>
            </a:endParaRPr>
          </a:p>
        </p:txBody>
      </p:sp>
      <p:sp>
        <p:nvSpPr>
          <p:cNvPr id="12" name="Oval 11"/>
          <p:cNvSpPr/>
          <p:nvPr userDrawn="1"/>
        </p:nvSpPr>
        <p:spPr>
          <a:xfrm>
            <a:off x="6240365" y="2036197"/>
            <a:ext cx="3851424" cy="3851423"/>
          </a:xfrm>
          <a:prstGeom prst="ellipse">
            <a:avLst/>
          </a:prstGeom>
          <a:solidFill>
            <a:schemeClr val="accent1">
              <a:lumMod val="40000"/>
              <a:lumOff val="60000"/>
            </a:schemeClr>
          </a:solidFill>
          <a:ln w="889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00" baseline="0" dirty="0">
              <a:latin typeface="Trebuchet MS" panose="020B0603020202020204" pitchFamily="34" charset="0"/>
              <a:ea typeface="微软雅黑" panose="020B0503020204020204" pitchFamily="34" charset="-122"/>
            </a:endParaRPr>
          </a:p>
        </p:txBody>
      </p:sp>
      <p:cxnSp>
        <p:nvCxnSpPr>
          <p:cNvPr id="13" name="Straight Connector 12"/>
          <p:cNvCxnSpPr/>
          <p:nvPr userDrawn="1"/>
        </p:nvCxnSpPr>
        <p:spPr>
          <a:xfrm flipH="1">
            <a:off x="7377079" y="1498941"/>
            <a:ext cx="1583498" cy="4967345"/>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11" idx="5"/>
          </p:cNvCxnSpPr>
          <p:nvPr userDrawn="1"/>
        </p:nvCxnSpPr>
        <p:spPr>
          <a:xfrm>
            <a:off x="6361778" y="2036197"/>
            <a:ext cx="3631808" cy="3753221"/>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7"/>
            <a:endCxn id="11" idx="3"/>
          </p:cNvCxnSpPr>
          <p:nvPr userDrawn="1"/>
        </p:nvCxnSpPr>
        <p:spPr>
          <a:xfrm flipH="1">
            <a:off x="6338565" y="2134398"/>
            <a:ext cx="3655021" cy="3655020"/>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H="1">
            <a:off x="5712722" y="3123491"/>
            <a:ext cx="4986566" cy="1576410"/>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7622999" y="1434665"/>
            <a:ext cx="1231069" cy="4997118"/>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flipV="1">
            <a:off x="5712722" y="3267670"/>
            <a:ext cx="4986566" cy="1337932"/>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idx="38" hasCustomPrompt="1"/>
          </p:nvPr>
        </p:nvSpPr>
        <p:spPr>
          <a:xfrm>
            <a:off x="6216959" y="3683316"/>
            <a:ext cx="683350" cy="622638"/>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0" name="Text Placeholder 2"/>
          <p:cNvSpPr>
            <a:spLocks noGrp="1"/>
          </p:cNvSpPr>
          <p:nvPr>
            <p:ph type="body" idx="94" hasCustomPrompt="1"/>
          </p:nvPr>
        </p:nvSpPr>
        <p:spPr>
          <a:xfrm>
            <a:off x="7568751" y="6051087"/>
            <a:ext cx="1156957"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1" name="Text Placeholder 2"/>
          <p:cNvSpPr>
            <a:spLocks noGrp="1"/>
          </p:cNvSpPr>
          <p:nvPr>
            <p:ph type="body" idx="99" hasCustomPrompt="1"/>
          </p:nvPr>
        </p:nvSpPr>
        <p:spPr>
          <a:xfrm>
            <a:off x="6471863" y="2853661"/>
            <a:ext cx="677394" cy="558467"/>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2" name="Text Placeholder 2"/>
          <p:cNvSpPr>
            <a:spLocks noGrp="1"/>
          </p:cNvSpPr>
          <p:nvPr>
            <p:ph type="body" idx="100" hasCustomPrompt="1"/>
          </p:nvPr>
        </p:nvSpPr>
        <p:spPr>
          <a:xfrm>
            <a:off x="7095871" y="2245257"/>
            <a:ext cx="677394" cy="576202"/>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3" name="Text Placeholder 2"/>
          <p:cNvSpPr>
            <a:spLocks noGrp="1"/>
          </p:cNvSpPr>
          <p:nvPr>
            <p:ph type="body" idx="101" hasCustomPrompt="1"/>
          </p:nvPr>
        </p:nvSpPr>
        <p:spPr>
          <a:xfrm>
            <a:off x="6442964" y="4476033"/>
            <a:ext cx="652679" cy="56923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4" name="Text Placeholder 2"/>
          <p:cNvSpPr>
            <a:spLocks noGrp="1"/>
          </p:cNvSpPr>
          <p:nvPr>
            <p:ph type="body" idx="102" hasCustomPrompt="1"/>
          </p:nvPr>
        </p:nvSpPr>
        <p:spPr>
          <a:xfrm>
            <a:off x="7052421" y="5062626"/>
            <a:ext cx="639832" cy="58009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5" name="Text Placeholder 2"/>
          <p:cNvSpPr>
            <a:spLocks noGrp="1"/>
          </p:cNvSpPr>
          <p:nvPr>
            <p:ph type="body" idx="104" hasCustomPrompt="1"/>
          </p:nvPr>
        </p:nvSpPr>
        <p:spPr>
          <a:xfrm>
            <a:off x="7799459" y="5277198"/>
            <a:ext cx="743245" cy="52305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6" name="Text Placeholder 2"/>
          <p:cNvSpPr>
            <a:spLocks noGrp="1"/>
          </p:cNvSpPr>
          <p:nvPr>
            <p:ph type="body" idx="106" hasCustomPrompt="1"/>
          </p:nvPr>
        </p:nvSpPr>
        <p:spPr>
          <a:xfrm>
            <a:off x="7953316" y="2069141"/>
            <a:ext cx="677394" cy="598576"/>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7" name="Text Placeholder 2"/>
          <p:cNvSpPr>
            <a:spLocks noGrp="1"/>
          </p:cNvSpPr>
          <p:nvPr>
            <p:ph type="body" idx="109" hasCustomPrompt="1"/>
          </p:nvPr>
        </p:nvSpPr>
        <p:spPr>
          <a:xfrm>
            <a:off x="9387552" y="3642194"/>
            <a:ext cx="677394" cy="553240"/>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8" name="Text Placeholder 2"/>
          <p:cNvSpPr>
            <a:spLocks noGrp="1"/>
          </p:cNvSpPr>
          <p:nvPr>
            <p:ph type="body" idx="111" hasCustomPrompt="1"/>
          </p:nvPr>
        </p:nvSpPr>
        <p:spPr>
          <a:xfrm>
            <a:off x="9224557" y="4435477"/>
            <a:ext cx="677394" cy="569363"/>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9" name="Text Placeholder 2"/>
          <p:cNvSpPr>
            <a:spLocks noGrp="1"/>
          </p:cNvSpPr>
          <p:nvPr>
            <p:ph type="body" idx="114" hasCustomPrompt="1"/>
          </p:nvPr>
        </p:nvSpPr>
        <p:spPr>
          <a:xfrm rot="19757393">
            <a:off x="8791092" y="5689584"/>
            <a:ext cx="1066712"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0" name="Text Placeholder 2"/>
          <p:cNvSpPr>
            <a:spLocks noGrp="1"/>
          </p:cNvSpPr>
          <p:nvPr>
            <p:ph type="body" idx="115" hasCustomPrompt="1"/>
          </p:nvPr>
        </p:nvSpPr>
        <p:spPr>
          <a:xfrm rot="18393737">
            <a:off x="9596705" y="4897082"/>
            <a:ext cx="1134814"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1" name="Text Placeholder 2"/>
          <p:cNvSpPr>
            <a:spLocks noGrp="1"/>
          </p:cNvSpPr>
          <p:nvPr>
            <p:ph type="body" idx="117" hasCustomPrompt="1"/>
          </p:nvPr>
        </p:nvSpPr>
        <p:spPr>
          <a:xfrm rot="5225796">
            <a:off x="9918162" y="3710205"/>
            <a:ext cx="1094371"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2" name="Text Placeholder 2"/>
          <p:cNvSpPr>
            <a:spLocks noGrp="1"/>
          </p:cNvSpPr>
          <p:nvPr>
            <p:ph type="body" idx="118" hasCustomPrompt="1"/>
          </p:nvPr>
        </p:nvSpPr>
        <p:spPr>
          <a:xfrm rot="3359616">
            <a:off x="9673410" y="2590305"/>
            <a:ext cx="907971"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3" name="Text Placeholder 2"/>
          <p:cNvSpPr>
            <a:spLocks noGrp="1"/>
          </p:cNvSpPr>
          <p:nvPr>
            <p:ph type="body" idx="119" hasCustomPrompt="1"/>
          </p:nvPr>
        </p:nvSpPr>
        <p:spPr>
          <a:xfrm rot="1934359">
            <a:off x="8861446" y="1801508"/>
            <a:ext cx="1048597"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4" name="Text Placeholder 2"/>
          <p:cNvSpPr>
            <a:spLocks noGrp="1"/>
          </p:cNvSpPr>
          <p:nvPr>
            <p:ph type="body" idx="121" hasCustomPrompt="1"/>
          </p:nvPr>
        </p:nvSpPr>
        <p:spPr>
          <a:xfrm>
            <a:off x="7749399" y="1451926"/>
            <a:ext cx="1066553"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5" name="Text Placeholder 2"/>
          <p:cNvSpPr>
            <a:spLocks noGrp="1"/>
          </p:cNvSpPr>
          <p:nvPr>
            <p:ph type="body" idx="122" hasCustomPrompt="1"/>
          </p:nvPr>
        </p:nvSpPr>
        <p:spPr>
          <a:xfrm rot="20183781">
            <a:off x="6541581" y="1721039"/>
            <a:ext cx="1155032"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6" name="Text Placeholder 2"/>
          <p:cNvSpPr>
            <a:spLocks noGrp="1"/>
          </p:cNvSpPr>
          <p:nvPr>
            <p:ph type="body" idx="123" hasCustomPrompt="1"/>
          </p:nvPr>
        </p:nvSpPr>
        <p:spPr>
          <a:xfrm rot="17907958">
            <a:off x="5640146" y="2580709"/>
            <a:ext cx="1119198"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6" name="Text Placeholder 2"/>
          <p:cNvSpPr>
            <a:spLocks noGrp="1"/>
          </p:cNvSpPr>
          <p:nvPr>
            <p:ph type="body" idx="125" hasCustomPrompt="1"/>
          </p:nvPr>
        </p:nvSpPr>
        <p:spPr>
          <a:xfrm rot="16200000">
            <a:off x="5339342" y="3814259"/>
            <a:ext cx="1168218"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7" name="Text Placeholder 2"/>
          <p:cNvSpPr>
            <a:spLocks noGrp="1"/>
          </p:cNvSpPr>
          <p:nvPr>
            <p:ph type="body" idx="126" hasCustomPrompt="1"/>
          </p:nvPr>
        </p:nvSpPr>
        <p:spPr>
          <a:xfrm rot="3326873">
            <a:off x="5632476" y="4948588"/>
            <a:ext cx="1074777"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8" name="Text Placeholder 2"/>
          <p:cNvSpPr>
            <a:spLocks noGrp="1"/>
          </p:cNvSpPr>
          <p:nvPr>
            <p:ph type="body" idx="127" hasCustomPrompt="1"/>
          </p:nvPr>
        </p:nvSpPr>
        <p:spPr>
          <a:xfrm rot="1546186">
            <a:off x="6487415" y="5727800"/>
            <a:ext cx="1024913"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9" name="Text Placeholder 2"/>
          <p:cNvSpPr>
            <a:spLocks noGrp="1"/>
          </p:cNvSpPr>
          <p:nvPr>
            <p:ph type="body" idx="128" hasCustomPrompt="1"/>
          </p:nvPr>
        </p:nvSpPr>
        <p:spPr>
          <a:xfrm>
            <a:off x="8659264" y="2313425"/>
            <a:ext cx="677394" cy="519783"/>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50" name="Text Placeholder 2"/>
          <p:cNvSpPr>
            <a:spLocks noGrp="1"/>
          </p:cNvSpPr>
          <p:nvPr>
            <p:ph type="body" idx="129" hasCustomPrompt="1"/>
          </p:nvPr>
        </p:nvSpPr>
        <p:spPr>
          <a:xfrm>
            <a:off x="9205236" y="2902971"/>
            <a:ext cx="677394" cy="49553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51" name="Text Placeholder 2"/>
          <p:cNvSpPr>
            <a:spLocks noGrp="1"/>
          </p:cNvSpPr>
          <p:nvPr>
            <p:ph type="body" idx="130" hasCustomPrompt="1"/>
          </p:nvPr>
        </p:nvSpPr>
        <p:spPr>
          <a:xfrm>
            <a:off x="8624649" y="5065325"/>
            <a:ext cx="743245" cy="52305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52" name="Oval 51"/>
          <p:cNvSpPr/>
          <p:nvPr userDrawn="1"/>
        </p:nvSpPr>
        <p:spPr>
          <a:xfrm>
            <a:off x="6905346" y="2701179"/>
            <a:ext cx="2521463" cy="2521462"/>
          </a:xfrm>
          <a:prstGeom prst="ellipse">
            <a:avLst/>
          </a:prstGeom>
          <a:solidFill>
            <a:schemeClr val="accent1">
              <a:lumMod val="60000"/>
              <a:lumOff val="40000"/>
              <a:alpha val="80000"/>
            </a:schemeClr>
          </a:solidFill>
          <a:ln w="889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00" baseline="0" dirty="0">
              <a:latin typeface="Trebuchet MS" panose="020B0603020202020204" pitchFamily="34" charset="0"/>
              <a:ea typeface="微软雅黑" panose="020B0503020204020204" pitchFamily="34" charset="-122"/>
            </a:endParaRPr>
          </a:p>
        </p:txBody>
      </p:sp>
      <p:sp>
        <p:nvSpPr>
          <p:cNvPr id="53" name="Oval 52"/>
          <p:cNvSpPr/>
          <p:nvPr userDrawn="1"/>
        </p:nvSpPr>
        <p:spPr>
          <a:xfrm>
            <a:off x="7731715" y="3472604"/>
            <a:ext cx="909106" cy="90910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00" baseline="0">
              <a:latin typeface="Trebuchet MS" panose="020B0603020202020204" pitchFamily="34" charset="0"/>
              <a:ea typeface="微软雅黑" panose="020B0503020204020204" pitchFamily="34" charset="-122"/>
            </a:endParaRPr>
          </a:p>
        </p:txBody>
      </p:sp>
      <p:sp>
        <p:nvSpPr>
          <p:cNvPr id="54" name="Text Placeholder 2"/>
          <p:cNvSpPr>
            <a:spLocks noGrp="1"/>
          </p:cNvSpPr>
          <p:nvPr>
            <p:ph type="body" idx="65" hasCustomPrompt="1"/>
          </p:nvPr>
        </p:nvSpPr>
        <p:spPr>
          <a:xfrm>
            <a:off x="7750643" y="2994134"/>
            <a:ext cx="766903" cy="248907"/>
          </a:xfrm>
          <a:prstGeom prst="rect">
            <a:avLst/>
          </a:prstGeom>
        </p:spPr>
        <p:txBody>
          <a:bodyPr anchor="ctr">
            <a:noAutofit/>
          </a:bodyPr>
          <a:lstStyle>
            <a:lvl1pPr marL="0" indent="0" algn="ctr">
              <a:lnSpc>
                <a:spcPct val="100000"/>
              </a:lnSpc>
              <a:buNone/>
              <a:defRPr sz="1400" cap="all" spc="20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5" name="Text Placeholder 2"/>
          <p:cNvSpPr>
            <a:spLocks noGrp="1"/>
          </p:cNvSpPr>
          <p:nvPr>
            <p:ph type="body" idx="64" hasCustomPrompt="1"/>
          </p:nvPr>
        </p:nvSpPr>
        <p:spPr>
          <a:xfrm>
            <a:off x="8664034" y="3828301"/>
            <a:ext cx="766903" cy="248907"/>
          </a:xfrm>
          <a:prstGeom prst="rect">
            <a:avLst/>
          </a:prstGeom>
        </p:spPr>
        <p:txBody>
          <a:bodyPr anchor="ctr">
            <a:noAutofit/>
          </a:bodyPr>
          <a:lstStyle>
            <a:lvl1pPr marL="0" indent="0" algn="ctr">
              <a:lnSpc>
                <a:spcPct val="100000"/>
              </a:lnSpc>
              <a:buNone/>
              <a:defRPr sz="1400" cap="all" spc="20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6" name="Text Placeholder 2"/>
          <p:cNvSpPr>
            <a:spLocks noGrp="1"/>
          </p:cNvSpPr>
          <p:nvPr>
            <p:ph type="body" idx="63" hasCustomPrompt="1"/>
          </p:nvPr>
        </p:nvSpPr>
        <p:spPr>
          <a:xfrm>
            <a:off x="6947951" y="3812951"/>
            <a:ext cx="766903" cy="248907"/>
          </a:xfrm>
          <a:prstGeom prst="rect">
            <a:avLst/>
          </a:prstGeom>
        </p:spPr>
        <p:txBody>
          <a:bodyPr anchor="ctr">
            <a:noAutofit/>
          </a:bodyPr>
          <a:lstStyle>
            <a:lvl1pPr marL="0" indent="0" algn="ctr">
              <a:lnSpc>
                <a:spcPct val="100000"/>
              </a:lnSpc>
              <a:buNone/>
              <a:defRPr sz="1400" cap="all" spc="20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7" name="Text Placeholder 2"/>
          <p:cNvSpPr>
            <a:spLocks noGrp="1"/>
          </p:cNvSpPr>
          <p:nvPr>
            <p:ph type="body" idx="66" hasCustomPrompt="1"/>
          </p:nvPr>
        </p:nvSpPr>
        <p:spPr>
          <a:xfrm>
            <a:off x="7751938" y="4616436"/>
            <a:ext cx="766903" cy="248907"/>
          </a:xfrm>
          <a:prstGeom prst="rect">
            <a:avLst/>
          </a:prstGeom>
        </p:spPr>
        <p:txBody>
          <a:bodyPr anchor="ctr">
            <a:noAutofit/>
          </a:bodyPr>
          <a:lstStyle>
            <a:lvl1pPr marL="0" indent="0" algn="ctr">
              <a:lnSpc>
                <a:spcPct val="100000"/>
              </a:lnSpc>
              <a:buNone/>
              <a:defRPr sz="1400" cap="all" spc="20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8" name="Picture Placeholder 20"/>
          <p:cNvSpPr>
            <a:spLocks noGrp="1"/>
          </p:cNvSpPr>
          <p:nvPr>
            <p:ph type="pic" sz="quarter" idx="55" hasCustomPrompt="1"/>
          </p:nvPr>
        </p:nvSpPr>
        <p:spPr>
          <a:xfrm>
            <a:off x="7952600" y="3682823"/>
            <a:ext cx="518926" cy="493668"/>
          </a:xfrm>
          <a:prstGeom prst="rect">
            <a:avLst/>
          </a:prstGeom>
          <a:noFill/>
        </p:spPr>
        <p:txBody>
          <a:bodyPr>
            <a:noAutofit/>
          </a:bodyPr>
          <a:lstStyle>
            <a:lvl1pPr marL="0" indent="0">
              <a:buNone/>
              <a:defRPr sz="1400" baseline="0">
                <a:solidFill>
                  <a:schemeClr val="bg2"/>
                </a:solidFill>
                <a:latin typeface="Trebuchet MS" panose="020B0603020202020204" pitchFamily="34" charset="0"/>
                <a:ea typeface="微软雅黑" panose="020B0503020204020204" pitchFamily="34" charset="-122"/>
              </a:defRPr>
            </a:lvl1pPr>
          </a:lstStyle>
          <a:p>
            <a:r>
              <a:rPr lang="en-GB" altLang="ko-KR" dirty="0"/>
              <a:t>Icon</a:t>
            </a:r>
            <a:endParaRPr lang="en-US" dirty="0"/>
          </a:p>
        </p:txBody>
      </p:sp>
      <p:cxnSp>
        <p:nvCxnSpPr>
          <p:cNvPr id="59" name="Straight Connector 58"/>
          <p:cNvCxnSpPr/>
          <p:nvPr userDrawn="1"/>
        </p:nvCxnSpPr>
        <p:spPr>
          <a:xfrm>
            <a:off x="7395457" y="3117698"/>
            <a:ext cx="409648" cy="417231"/>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V="1">
            <a:off x="8559023" y="3120157"/>
            <a:ext cx="442607" cy="422981"/>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V="1">
            <a:off x="7367427" y="4320211"/>
            <a:ext cx="426221" cy="455628"/>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flipH="1" flipV="1">
            <a:off x="8550326" y="4320211"/>
            <a:ext cx="417635" cy="427401"/>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sp>
        <p:nvSpPr>
          <p:cNvPr id="64" name="Text Placeholder 9"/>
          <p:cNvSpPr>
            <a:spLocks noGrp="1"/>
          </p:cNvSpPr>
          <p:nvPr>
            <p:ph type="body" sz="quarter" idx="14" hasCustomPrompt="1"/>
          </p:nvPr>
        </p:nvSpPr>
        <p:spPr>
          <a:xfrm>
            <a:off x="539963" y="1426562"/>
            <a:ext cx="4203296" cy="4429115"/>
          </a:xfrm>
          <a:prstGeom prst="rect">
            <a:avLst/>
          </a:prstGeom>
        </p:spPr>
        <p:txBody>
          <a:bodyPr>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atin typeface="Trebuchet MS" panose="020B0603020202020204" pitchFamily="34" charset="0"/>
                <a:ea typeface="微软雅黑" panose="020B0503020204020204" pitchFamily="34" charset="-122"/>
              </a:defRPr>
            </a:lvl2pPr>
            <a:lvl3pPr>
              <a:defRPr sz="2000" baseline="0">
                <a:latin typeface="Trebuchet MS" panose="020B0603020202020204" pitchFamily="34" charset="0"/>
                <a:ea typeface="微软雅黑" panose="020B0503020204020204" pitchFamily="34" charset="-122"/>
              </a:defRPr>
            </a:lvl3pPr>
            <a:lvl4pPr>
              <a:defRPr sz="2000" baseline="0">
                <a:latin typeface="Trebuchet MS" panose="020B0603020202020204" pitchFamily="34" charset="0"/>
                <a:ea typeface="微软雅黑" panose="020B0503020204020204" pitchFamily="34" charset="-122"/>
              </a:defRPr>
            </a:lvl4pPr>
            <a:lvl5pPr>
              <a:defRPr sz="2000" baseline="0">
                <a:latin typeface="Trebuchet MS" panose="020B0603020202020204" pitchFamily="34" charset="0"/>
                <a:ea typeface="微软雅黑" panose="020B0503020204020204" pitchFamily="34"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65" name="Text Placeholder 4"/>
          <p:cNvSpPr>
            <a:spLocks noGrp="1"/>
          </p:cNvSpPr>
          <p:nvPr>
            <p:ph type="body" sz="quarter" idx="13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32"/>
          </p:nvPr>
        </p:nvSpPr>
        <p:spPr/>
        <p:txBody>
          <a:bodyPr/>
          <a:lstStyle/>
          <a:p>
            <a:fld id="{93CBF4EF-BE0E-43D0-9C20-E1275470E5A6}" type="datetime1">
              <a:rPr lang="zh-CN" altLang="en-US" smtClean="0"/>
              <a:t>2024/3/11</a:t>
            </a:fld>
            <a:endParaRPr lang="zh-CN" altLang="en-US"/>
          </a:p>
        </p:txBody>
      </p:sp>
      <p:sp>
        <p:nvSpPr>
          <p:cNvPr id="6" name="页脚占位符 5"/>
          <p:cNvSpPr>
            <a:spLocks noGrp="1"/>
          </p:cNvSpPr>
          <p:nvPr>
            <p:ph type="ftr" sz="quarter" idx="133"/>
          </p:nvPr>
        </p:nvSpPr>
        <p:spPr/>
        <p:txBody>
          <a:bodyPr/>
          <a:lstStyle/>
          <a:p>
            <a:r>
              <a:rPr lang="en-US"/>
              <a:t>kwm.com</a:t>
            </a:r>
            <a:endParaRPr lang="en-US" dirty="0"/>
          </a:p>
        </p:txBody>
      </p:sp>
      <p:sp>
        <p:nvSpPr>
          <p:cNvPr id="7" name="灯片编号占位符 6"/>
          <p:cNvSpPr>
            <a:spLocks noGrp="1"/>
          </p:cNvSpPr>
          <p:nvPr>
            <p:ph type="sldNum" sz="quarter" idx="134"/>
          </p:nvPr>
        </p:nvSpPr>
        <p:spPr/>
        <p:txBody>
          <a:bodyPr/>
          <a:lstStyle/>
          <a:p>
            <a:fld id="{4A2DC1BA-163F-3043-A1E4-C549CF365773}" type="slidenum">
              <a:rPr lang="en-US" smtClean="0"/>
              <a:t>‹#›</a:t>
            </a:fld>
            <a:endParaRPr lang="en-US" dirty="0"/>
          </a:p>
        </p:txBody>
      </p:sp>
      <p:sp>
        <p:nvSpPr>
          <p:cNvPr id="66"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67"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 Placeholder 2"/>
          <p:cNvSpPr>
            <a:spLocks noGrp="1"/>
          </p:cNvSpPr>
          <p:nvPr>
            <p:ph type="body" idx="135"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Infographic_Circle_gold">
    <p:spTree>
      <p:nvGrpSpPr>
        <p:cNvPr id="1" name=""/>
        <p:cNvGrpSpPr/>
        <p:nvPr/>
      </p:nvGrpSpPr>
      <p:grpSpPr>
        <a:xfrm>
          <a:off x="0" y="0"/>
          <a:ext cx="0" cy="0"/>
          <a:chOff x="0" y="0"/>
          <a:chExt cx="0" cy="0"/>
        </a:xfrm>
      </p:grpSpPr>
      <p:sp>
        <p:nvSpPr>
          <p:cNvPr id="65" name="Oval 64"/>
          <p:cNvSpPr/>
          <p:nvPr userDrawn="1"/>
        </p:nvSpPr>
        <p:spPr>
          <a:xfrm>
            <a:off x="5596330" y="1387817"/>
            <a:ext cx="5168979" cy="5168978"/>
          </a:xfrm>
          <a:prstGeom prst="ellipse">
            <a:avLst/>
          </a:prstGeom>
          <a:solidFill>
            <a:schemeClr val="accent4">
              <a:lumMod val="20000"/>
              <a:lumOff val="80000"/>
            </a:schemeClr>
          </a:solidFill>
          <a:ln w="889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aseline="0" dirty="0">
              <a:latin typeface="Trebuchet MS" panose="020B0603020202020204" pitchFamily="34" charset="0"/>
              <a:ea typeface="微软雅黑" panose="020B0503020204020204" pitchFamily="34" charset="-122"/>
            </a:endParaRPr>
          </a:p>
        </p:txBody>
      </p:sp>
      <p:sp>
        <p:nvSpPr>
          <p:cNvPr id="66" name="Oval 65"/>
          <p:cNvSpPr/>
          <p:nvPr userDrawn="1"/>
        </p:nvSpPr>
        <p:spPr>
          <a:xfrm>
            <a:off x="6255109" y="2046595"/>
            <a:ext cx="3851424" cy="3851423"/>
          </a:xfrm>
          <a:prstGeom prst="ellipse">
            <a:avLst/>
          </a:prstGeom>
          <a:solidFill>
            <a:schemeClr val="accent4">
              <a:lumMod val="40000"/>
              <a:lumOff val="60000"/>
            </a:schemeClr>
          </a:solidFill>
          <a:ln w="889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spcAft>
                <a:spcPts val="300"/>
              </a:spcAft>
            </a:pPr>
            <a:endParaRPr lang="en-US" sz="1800" baseline="0" dirty="0">
              <a:latin typeface="Trebuchet MS" panose="020B0603020202020204" pitchFamily="34" charset="0"/>
              <a:ea typeface="微软雅黑" panose="020B0503020204020204" pitchFamily="34" charset="-122"/>
            </a:endParaRPr>
          </a:p>
        </p:txBody>
      </p:sp>
      <p:sp>
        <p:nvSpPr>
          <p:cNvPr id="63" name="Text Placeholder 2"/>
          <p:cNvSpPr>
            <a:spLocks noGrp="1"/>
          </p:cNvSpPr>
          <p:nvPr>
            <p:ph type="body" idx="32" hasCustomPrompt="1"/>
          </p:nvPr>
        </p:nvSpPr>
        <p:spPr>
          <a:xfrm>
            <a:off x="350216" y="1264886"/>
            <a:ext cx="4581148" cy="4864451"/>
          </a:xfrm>
          <a:prstGeom prst="rect">
            <a:avLst/>
          </a:prstGeom>
          <a:solidFill>
            <a:schemeClr val="bg2"/>
          </a:solidFill>
        </p:spPr>
        <p:txBody>
          <a:bodyPr anchor="ctr">
            <a:noAutofit/>
          </a:bodyPr>
          <a:lstStyle>
            <a:lvl1pPr marL="0" indent="0" algn="l">
              <a:buNone/>
              <a:defRPr sz="1400" cap="all" spc="0" baseline="0">
                <a:solidFill>
                  <a:srgbClr val="FB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dirty="0"/>
              <a:t> </a:t>
            </a:r>
            <a:endParaRPr lang="en-GB" dirty="0"/>
          </a:p>
        </p:txBody>
      </p:sp>
      <p:cxnSp>
        <p:nvCxnSpPr>
          <p:cNvPr id="13" name="Straight Connector 12"/>
          <p:cNvCxnSpPr/>
          <p:nvPr userDrawn="1"/>
        </p:nvCxnSpPr>
        <p:spPr>
          <a:xfrm flipH="1">
            <a:off x="7377079" y="1498941"/>
            <a:ext cx="1583498" cy="4967345"/>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361778" y="2036197"/>
            <a:ext cx="3631808" cy="3753221"/>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6338565" y="2134398"/>
            <a:ext cx="3655021" cy="3655020"/>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H="1">
            <a:off x="5712722" y="3123491"/>
            <a:ext cx="4986566" cy="1576410"/>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7622999" y="1434665"/>
            <a:ext cx="1231069" cy="4997118"/>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flipV="1">
            <a:off x="5712722" y="3267670"/>
            <a:ext cx="4986566" cy="1337932"/>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sp>
        <p:nvSpPr>
          <p:cNvPr id="67" name="Oval 66"/>
          <p:cNvSpPr/>
          <p:nvPr userDrawn="1"/>
        </p:nvSpPr>
        <p:spPr>
          <a:xfrm>
            <a:off x="6920090" y="2711577"/>
            <a:ext cx="2521463" cy="2521462"/>
          </a:xfrm>
          <a:prstGeom prst="ellipse">
            <a:avLst/>
          </a:prstGeom>
          <a:solidFill>
            <a:schemeClr val="accent4">
              <a:lumMod val="60000"/>
              <a:lumOff val="40000"/>
              <a:alpha val="80000"/>
            </a:schemeClr>
          </a:solidFill>
          <a:ln w="889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aseline="0" dirty="0">
              <a:latin typeface="Trebuchet MS" panose="020B0603020202020204" pitchFamily="34" charset="0"/>
              <a:ea typeface="微软雅黑" panose="020B0503020204020204" pitchFamily="34" charset="-122"/>
            </a:endParaRPr>
          </a:p>
        </p:txBody>
      </p:sp>
      <p:sp>
        <p:nvSpPr>
          <p:cNvPr id="19" name="Text Placeholder 2"/>
          <p:cNvSpPr>
            <a:spLocks noGrp="1"/>
          </p:cNvSpPr>
          <p:nvPr>
            <p:ph type="body" idx="38" hasCustomPrompt="1"/>
          </p:nvPr>
        </p:nvSpPr>
        <p:spPr>
          <a:xfrm>
            <a:off x="6216959" y="3683316"/>
            <a:ext cx="683350" cy="622638"/>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0" name="Text Placeholder 2"/>
          <p:cNvSpPr>
            <a:spLocks noGrp="1"/>
          </p:cNvSpPr>
          <p:nvPr>
            <p:ph type="body" idx="94" hasCustomPrompt="1"/>
          </p:nvPr>
        </p:nvSpPr>
        <p:spPr>
          <a:xfrm>
            <a:off x="7568751" y="6051087"/>
            <a:ext cx="1156957"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1" name="Text Placeholder 2"/>
          <p:cNvSpPr>
            <a:spLocks noGrp="1"/>
          </p:cNvSpPr>
          <p:nvPr>
            <p:ph type="body" idx="99" hasCustomPrompt="1"/>
          </p:nvPr>
        </p:nvSpPr>
        <p:spPr>
          <a:xfrm>
            <a:off x="6471863" y="2853661"/>
            <a:ext cx="677394" cy="558467"/>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2" name="Text Placeholder 2"/>
          <p:cNvSpPr>
            <a:spLocks noGrp="1"/>
          </p:cNvSpPr>
          <p:nvPr>
            <p:ph type="body" idx="100" hasCustomPrompt="1"/>
          </p:nvPr>
        </p:nvSpPr>
        <p:spPr>
          <a:xfrm>
            <a:off x="7095871" y="2245257"/>
            <a:ext cx="677394" cy="576202"/>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3" name="Text Placeholder 2"/>
          <p:cNvSpPr>
            <a:spLocks noGrp="1"/>
          </p:cNvSpPr>
          <p:nvPr>
            <p:ph type="body" idx="101" hasCustomPrompt="1"/>
          </p:nvPr>
        </p:nvSpPr>
        <p:spPr>
          <a:xfrm>
            <a:off x="6442964" y="4476033"/>
            <a:ext cx="652679" cy="56923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4" name="Text Placeholder 2"/>
          <p:cNvSpPr>
            <a:spLocks noGrp="1"/>
          </p:cNvSpPr>
          <p:nvPr>
            <p:ph type="body" idx="102" hasCustomPrompt="1"/>
          </p:nvPr>
        </p:nvSpPr>
        <p:spPr>
          <a:xfrm>
            <a:off x="7052421" y="5062626"/>
            <a:ext cx="639832" cy="58009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5" name="Text Placeholder 2"/>
          <p:cNvSpPr>
            <a:spLocks noGrp="1"/>
          </p:cNvSpPr>
          <p:nvPr>
            <p:ph type="body" idx="104" hasCustomPrompt="1"/>
          </p:nvPr>
        </p:nvSpPr>
        <p:spPr>
          <a:xfrm>
            <a:off x="7799459" y="5277198"/>
            <a:ext cx="743245" cy="52305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6" name="Text Placeholder 2"/>
          <p:cNvSpPr>
            <a:spLocks noGrp="1"/>
          </p:cNvSpPr>
          <p:nvPr>
            <p:ph type="body" idx="106" hasCustomPrompt="1"/>
          </p:nvPr>
        </p:nvSpPr>
        <p:spPr>
          <a:xfrm>
            <a:off x="7953316" y="2069141"/>
            <a:ext cx="677394" cy="598576"/>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7" name="Text Placeholder 2"/>
          <p:cNvSpPr>
            <a:spLocks noGrp="1"/>
          </p:cNvSpPr>
          <p:nvPr>
            <p:ph type="body" idx="109" hasCustomPrompt="1"/>
          </p:nvPr>
        </p:nvSpPr>
        <p:spPr>
          <a:xfrm>
            <a:off x="9387552" y="3642194"/>
            <a:ext cx="677394" cy="553240"/>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8" name="Text Placeholder 2"/>
          <p:cNvSpPr>
            <a:spLocks noGrp="1"/>
          </p:cNvSpPr>
          <p:nvPr>
            <p:ph type="body" idx="111" hasCustomPrompt="1"/>
          </p:nvPr>
        </p:nvSpPr>
        <p:spPr>
          <a:xfrm>
            <a:off x="9224557" y="4435477"/>
            <a:ext cx="677394" cy="569363"/>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9" name="Text Placeholder 2"/>
          <p:cNvSpPr>
            <a:spLocks noGrp="1"/>
          </p:cNvSpPr>
          <p:nvPr>
            <p:ph type="body" idx="114" hasCustomPrompt="1"/>
          </p:nvPr>
        </p:nvSpPr>
        <p:spPr>
          <a:xfrm rot="19757393">
            <a:off x="8791092" y="5689584"/>
            <a:ext cx="1066712"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0" name="Text Placeholder 2"/>
          <p:cNvSpPr>
            <a:spLocks noGrp="1"/>
          </p:cNvSpPr>
          <p:nvPr>
            <p:ph type="body" idx="115" hasCustomPrompt="1"/>
          </p:nvPr>
        </p:nvSpPr>
        <p:spPr>
          <a:xfrm rot="18393737">
            <a:off x="9596705" y="4897082"/>
            <a:ext cx="1134814"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1" name="Text Placeholder 2"/>
          <p:cNvSpPr>
            <a:spLocks noGrp="1"/>
          </p:cNvSpPr>
          <p:nvPr>
            <p:ph type="body" idx="117" hasCustomPrompt="1"/>
          </p:nvPr>
        </p:nvSpPr>
        <p:spPr>
          <a:xfrm rot="5225796">
            <a:off x="9918162" y="3710205"/>
            <a:ext cx="1094371"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2" name="Text Placeholder 2"/>
          <p:cNvSpPr>
            <a:spLocks noGrp="1"/>
          </p:cNvSpPr>
          <p:nvPr>
            <p:ph type="body" idx="118" hasCustomPrompt="1"/>
          </p:nvPr>
        </p:nvSpPr>
        <p:spPr>
          <a:xfrm rot="3359616">
            <a:off x="9673410" y="2590305"/>
            <a:ext cx="907971"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3" name="Text Placeholder 2"/>
          <p:cNvSpPr>
            <a:spLocks noGrp="1"/>
          </p:cNvSpPr>
          <p:nvPr>
            <p:ph type="body" idx="119" hasCustomPrompt="1"/>
          </p:nvPr>
        </p:nvSpPr>
        <p:spPr>
          <a:xfrm rot="1934359">
            <a:off x="8861446" y="1801508"/>
            <a:ext cx="1048597"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4" name="Text Placeholder 2"/>
          <p:cNvSpPr>
            <a:spLocks noGrp="1"/>
          </p:cNvSpPr>
          <p:nvPr>
            <p:ph type="body" idx="121" hasCustomPrompt="1"/>
          </p:nvPr>
        </p:nvSpPr>
        <p:spPr>
          <a:xfrm>
            <a:off x="7749399" y="1451926"/>
            <a:ext cx="1066553"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5" name="Text Placeholder 2"/>
          <p:cNvSpPr>
            <a:spLocks noGrp="1"/>
          </p:cNvSpPr>
          <p:nvPr>
            <p:ph type="body" idx="122" hasCustomPrompt="1"/>
          </p:nvPr>
        </p:nvSpPr>
        <p:spPr>
          <a:xfrm rot="20183781">
            <a:off x="6541581" y="1721039"/>
            <a:ext cx="1155032"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6" name="Text Placeholder 2"/>
          <p:cNvSpPr>
            <a:spLocks noGrp="1"/>
          </p:cNvSpPr>
          <p:nvPr>
            <p:ph type="body" idx="123" hasCustomPrompt="1"/>
          </p:nvPr>
        </p:nvSpPr>
        <p:spPr>
          <a:xfrm rot="17907958">
            <a:off x="5640146" y="2580709"/>
            <a:ext cx="1119198"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6" name="Text Placeholder 2"/>
          <p:cNvSpPr>
            <a:spLocks noGrp="1"/>
          </p:cNvSpPr>
          <p:nvPr>
            <p:ph type="body" idx="125" hasCustomPrompt="1"/>
          </p:nvPr>
        </p:nvSpPr>
        <p:spPr>
          <a:xfrm rot="16200000">
            <a:off x="5339342" y="3814259"/>
            <a:ext cx="1168218"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7" name="Text Placeholder 2"/>
          <p:cNvSpPr>
            <a:spLocks noGrp="1"/>
          </p:cNvSpPr>
          <p:nvPr>
            <p:ph type="body" idx="126" hasCustomPrompt="1"/>
          </p:nvPr>
        </p:nvSpPr>
        <p:spPr>
          <a:xfrm rot="3326873">
            <a:off x="5632476" y="4948588"/>
            <a:ext cx="1074777"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8" name="Text Placeholder 2"/>
          <p:cNvSpPr>
            <a:spLocks noGrp="1"/>
          </p:cNvSpPr>
          <p:nvPr>
            <p:ph type="body" idx="127" hasCustomPrompt="1"/>
          </p:nvPr>
        </p:nvSpPr>
        <p:spPr>
          <a:xfrm rot="1546186">
            <a:off x="6487415" y="5727800"/>
            <a:ext cx="1024913"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9" name="Text Placeholder 2"/>
          <p:cNvSpPr>
            <a:spLocks noGrp="1"/>
          </p:cNvSpPr>
          <p:nvPr>
            <p:ph type="body" idx="128" hasCustomPrompt="1"/>
          </p:nvPr>
        </p:nvSpPr>
        <p:spPr>
          <a:xfrm>
            <a:off x="8659264" y="2313425"/>
            <a:ext cx="677394" cy="519783"/>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50" name="Text Placeholder 2"/>
          <p:cNvSpPr>
            <a:spLocks noGrp="1"/>
          </p:cNvSpPr>
          <p:nvPr>
            <p:ph type="body" idx="129" hasCustomPrompt="1"/>
          </p:nvPr>
        </p:nvSpPr>
        <p:spPr>
          <a:xfrm>
            <a:off x="9205236" y="2902971"/>
            <a:ext cx="677394" cy="49553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51" name="Text Placeholder 2"/>
          <p:cNvSpPr>
            <a:spLocks noGrp="1"/>
          </p:cNvSpPr>
          <p:nvPr>
            <p:ph type="body" idx="130" hasCustomPrompt="1"/>
          </p:nvPr>
        </p:nvSpPr>
        <p:spPr>
          <a:xfrm>
            <a:off x="8624649" y="5065325"/>
            <a:ext cx="743245" cy="52305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cxnSp>
        <p:nvCxnSpPr>
          <p:cNvPr id="59" name="Straight Connector 58"/>
          <p:cNvCxnSpPr/>
          <p:nvPr userDrawn="1"/>
        </p:nvCxnSpPr>
        <p:spPr>
          <a:xfrm>
            <a:off x="7395457" y="3117698"/>
            <a:ext cx="409648" cy="417231"/>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V="1">
            <a:off x="8559023" y="3120157"/>
            <a:ext cx="442607" cy="422981"/>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V="1">
            <a:off x="7367427" y="4320211"/>
            <a:ext cx="426221" cy="455628"/>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flipH="1" flipV="1">
            <a:off x="8550326" y="4320211"/>
            <a:ext cx="417635" cy="427401"/>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sp>
        <p:nvSpPr>
          <p:cNvPr id="64" name="Text Placeholder 9"/>
          <p:cNvSpPr>
            <a:spLocks noGrp="1"/>
          </p:cNvSpPr>
          <p:nvPr>
            <p:ph type="body" sz="quarter" idx="14" hasCustomPrompt="1"/>
          </p:nvPr>
        </p:nvSpPr>
        <p:spPr>
          <a:xfrm>
            <a:off x="539963" y="1426562"/>
            <a:ext cx="4203296" cy="4429115"/>
          </a:xfrm>
          <a:prstGeom prst="rect">
            <a:avLst/>
          </a:prstGeom>
        </p:spPr>
        <p:txBody>
          <a:bodyPr>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atin typeface="Trebuchet MS" panose="020B0603020202020204" pitchFamily="34" charset="0"/>
                <a:ea typeface="微软雅黑" panose="020B0503020204020204" pitchFamily="34" charset="-122"/>
              </a:defRPr>
            </a:lvl2pPr>
            <a:lvl3pPr>
              <a:defRPr sz="2000" baseline="0">
                <a:latin typeface="Trebuchet MS" panose="020B0603020202020204" pitchFamily="34" charset="0"/>
                <a:ea typeface="微软雅黑" panose="020B0503020204020204" pitchFamily="34" charset="-122"/>
              </a:defRPr>
            </a:lvl3pPr>
            <a:lvl4pPr>
              <a:defRPr sz="2000" baseline="0">
                <a:latin typeface="Trebuchet MS" panose="020B0603020202020204" pitchFamily="34" charset="0"/>
                <a:ea typeface="微软雅黑" panose="020B0503020204020204" pitchFamily="34" charset="-122"/>
              </a:defRPr>
            </a:lvl4pPr>
            <a:lvl5pPr>
              <a:defRPr sz="2000" baseline="0">
                <a:latin typeface="Trebuchet MS" panose="020B0603020202020204" pitchFamily="34" charset="0"/>
                <a:ea typeface="微软雅黑" panose="020B0503020204020204" pitchFamily="34"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4" name="Text Placeholder 2"/>
          <p:cNvSpPr>
            <a:spLocks noGrp="1"/>
          </p:cNvSpPr>
          <p:nvPr>
            <p:ph type="body" idx="65" hasCustomPrompt="1"/>
          </p:nvPr>
        </p:nvSpPr>
        <p:spPr>
          <a:xfrm>
            <a:off x="7750643" y="2994134"/>
            <a:ext cx="766903" cy="248907"/>
          </a:xfrm>
          <a:prstGeom prst="rect">
            <a:avLst/>
          </a:prstGeom>
        </p:spPr>
        <p:txBody>
          <a:bodyPr anchor="ctr">
            <a:noAutofit/>
          </a:bodyPr>
          <a:lstStyle>
            <a:lvl1pPr marL="0" indent="0" algn="ctr">
              <a:lnSpc>
                <a:spcPct val="100000"/>
              </a:lnSpc>
              <a:buNone/>
              <a:defRPr sz="1400" cap="all" spc="20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5" name="Text Placeholder 2"/>
          <p:cNvSpPr>
            <a:spLocks noGrp="1"/>
          </p:cNvSpPr>
          <p:nvPr>
            <p:ph type="body" idx="64" hasCustomPrompt="1"/>
          </p:nvPr>
        </p:nvSpPr>
        <p:spPr>
          <a:xfrm>
            <a:off x="8664034" y="3828301"/>
            <a:ext cx="766903" cy="248907"/>
          </a:xfrm>
          <a:prstGeom prst="rect">
            <a:avLst/>
          </a:prstGeom>
        </p:spPr>
        <p:txBody>
          <a:bodyPr anchor="ctr">
            <a:noAutofit/>
          </a:bodyPr>
          <a:lstStyle>
            <a:lvl1pPr marL="0" indent="0" algn="ctr">
              <a:lnSpc>
                <a:spcPct val="100000"/>
              </a:lnSpc>
              <a:buNone/>
              <a:defRPr sz="1400" cap="all" spc="20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6" name="Text Placeholder 2"/>
          <p:cNvSpPr>
            <a:spLocks noGrp="1"/>
          </p:cNvSpPr>
          <p:nvPr>
            <p:ph type="body" idx="63" hasCustomPrompt="1"/>
          </p:nvPr>
        </p:nvSpPr>
        <p:spPr>
          <a:xfrm>
            <a:off x="6947951" y="3812951"/>
            <a:ext cx="766903" cy="248907"/>
          </a:xfrm>
          <a:prstGeom prst="rect">
            <a:avLst/>
          </a:prstGeom>
        </p:spPr>
        <p:txBody>
          <a:bodyPr anchor="ctr">
            <a:noAutofit/>
          </a:bodyPr>
          <a:lstStyle>
            <a:lvl1pPr marL="0" indent="0" algn="ctr">
              <a:lnSpc>
                <a:spcPct val="100000"/>
              </a:lnSpc>
              <a:buNone/>
              <a:defRPr sz="1400" cap="all" spc="20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7" name="Text Placeholder 2"/>
          <p:cNvSpPr>
            <a:spLocks noGrp="1"/>
          </p:cNvSpPr>
          <p:nvPr>
            <p:ph type="body" idx="66" hasCustomPrompt="1"/>
          </p:nvPr>
        </p:nvSpPr>
        <p:spPr>
          <a:xfrm>
            <a:off x="7751938" y="4616436"/>
            <a:ext cx="766903" cy="248907"/>
          </a:xfrm>
          <a:prstGeom prst="rect">
            <a:avLst/>
          </a:prstGeom>
        </p:spPr>
        <p:txBody>
          <a:bodyPr anchor="ctr">
            <a:noAutofit/>
          </a:bodyPr>
          <a:lstStyle>
            <a:lvl1pPr marL="0" indent="0" algn="ctr">
              <a:lnSpc>
                <a:spcPct val="100000"/>
              </a:lnSpc>
              <a:buNone/>
              <a:defRPr sz="1400" cap="all" spc="20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68" name="Oval 67"/>
          <p:cNvSpPr/>
          <p:nvPr userDrawn="1"/>
        </p:nvSpPr>
        <p:spPr>
          <a:xfrm>
            <a:off x="7746459" y="3483002"/>
            <a:ext cx="909106" cy="9091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00" baseline="0">
              <a:latin typeface="Trebuchet MS" panose="020B0603020202020204" pitchFamily="34" charset="0"/>
              <a:ea typeface="微软雅黑" panose="020B0503020204020204" pitchFamily="34" charset="-122"/>
            </a:endParaRPr>
          </a:p>
        </p:txBody>
      </p:sp>
      <p:sp>
        <p:nvSpPr>
          <p:cNvPr id="58" name="Picture Placeholder 20"/>
          <p:cNvSpPr>
            <a:spLocks noGrp="1"/>
          </p:cNvSpPr>
          <p:nvPr>
            <p:ph type="pic" sz="quarter" idx="55" hasCustomPrompt="1"/>
          </p:nvPr>
        </p:nvSpPr>
        <p:spPr>
          <a:xfrm>
            <a:off x="7952600" y="3682823"/>
            <a:ext cx="518926" cy="493668"/>
          </a:xfrm>
          <a:prstGeom prst="rect">
            <a:avLst/>
          </a:prstGeom>
          <a:noFill/>
        </p:spPr>
        <p:txBody>
          <a:bodyPr>
            <a:noAutofit/>
          </a:bodyPr>
          <a:lstStyle>
            <a:lvl1pPr marL="0" indent="0">
              <a:buNone/>
              <a:defRPr sz="1400" baseline="0">
                <a:solidFill>
                  <a:schemeClr val="bg2"/>
                </a:solidFill>
                <a:latin typeface="Trebuchet MS" panose="020B0603020202020204" pitchFamily="34" charset="0"/>
                <a:ea typeface="微软雅黑" panose="020B0503020204020204" pitchFamily="34" charset="-122"/>
              </a:defRPr>
            </a:lvl1pPr>
          </a:lstStyle>
          <a:p>
            <a:r>
              <a:rPr lang="en-GB" altLang="ko-KR" dirty="0"/>
              <a:t>Icon</a:t>
            </a:r>
            <a:endParaRPr lang="en-US" dirty="0"/>
          </a:p>
        </p:txBody>
      </p:sp>
      <p:sp>
        <p:nvSpPr>
          <p:cNvPr id="52" name="Text Placeholder 4"/>
          <p:cNvSpPr>
            <a:spLocks noGrp="1"/>
          </p:cNvSpPr>
          <p:nvPr>
            <p:ph type="body" sz="quarter" idx="13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32"/>
          </p:nvPr>
        </p:nvSpPr>
        <p:spPr/>
        <p:txBody>
          <a:bodyPr/>
          <a:lstStyle/>
          <a:p>
            <a:fld id="{7A122FDD-797F-4960-BAE1-56C085DED523}" type="datetime1">
              <a:rPr lang="zh-CN" altLang="en-US" smtClean="0"/>
              <a:t>2024/3/11</a:t>
            </a:fld>
            <a:endParaRPr lang="zh-CN" altLang="en-US"/>
          </a:p>
        </p:txBody>
      </p:sp>
      <p:sp>
        <p:nvSpPr>
          <p:cNvPr id="6" name="页脚占位符 5"/>
          <p:cNvSpPr>
            <a:spLocks noGrp="1"/>
          </p:cNvSpPr>
          <p:nvPr>
            <p:ph type="ftr" sz="quarter" idx="133"/>
          </p:nvPr>
        </p:nvSpPr>
        <p:spPr/>
        <p:txBody>
          <a:bodyPr/>
          <a:lstStyle/>
          <a:p>
            <a:r>
              <a:rPr lang="en-US"/>
              <a:t>kwm.com</a:t>
            </a:r>
            <a:endParaRPr lang="en-US" dirty="0"/>
          </a:p>
        </p:txBody>
      </p:sp>
      <p:sp>
        <p:nvSpPr>
          <p:cNvPr id="7" name="灯片编号占位符 6"/>
          <p:cNvSpPr>
            <a:spLocks noGrp="1"/>
          </p:cNvSpPr>
          <p:nvPr>
            <p:ph type="sldNum" sz="quarter" idx="134"/>
          </p:nvPr>
        </p:nvSpPr>
        <p:spPr/>
        <p:txBody>
          <a:bodyPr/>
          <a:lstStyle/>
          <a:p>
            <a:fld id="{4A2DC1BA-163F-3043-A1E4-C549CF365773}" type="slidenum">
              <a:rPr lang="en-US" smtClean="0"/>
              <a:t>‹#›</a:t>
            </a:fld>
            <a:endParaRPr lang="en-US" dirty="0"/>
          </a:p>
        </p:txBody>
      </p:sp>
      <p:sp>
        <p:nvSpPr>
          <p:cNvPr id="69"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71"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 Placeholder 2"/>
          <p:cNvSpPr>
            <a:spLocks noGrp="1"/>
          </p:cNvSpPr>
          <p:nvPr>
            <p:ph type="body" idx="135"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封面 拼色背景">
    <p:bg>
      <p:bgPr>
        <a:blipFill dpi="0" rotWithShape="1">
          <a:blip r:embed="rId2">
            <a:lum/>
          </a:blip>
          <a:srcRect/>
          <a:stretch>
            <a:fillRect l="-28000" r="-47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1"/>
            <a:ext cx="12192000" cy="49674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9" name="Title 2"/>
          <p:cNvSpPr>
            <a:spLocks noGrp="1"/>
          </p:cNvSpPr>
          <p:nvPr>
            <p:ph type="title" hasCustomPrompt="1"/>
          </p:nvPr>
        </p:nvSpPr>
        <p:spPr>
          <a:xfrm>
            <a:off x="333631" y="1116603"/>
            <a:ext cx="11501015" cy="2506817"/>
          </a:xfrm>
          <a:prstGeom prst="rect">
            <a:avLst/>
          </a:prstGeom>
        </p:spPr>
        <p:txBody>
          <a:bodyPr>
            <a:noAutofit/>
          </a:bodyPr>
          <a:lstStyle>
            <a:lvl1pPr>
              <a:defRPr sz="5000" baseline="0">
                <a:solidFill>
                  <a:schemeClr val="bg2"/>
                </a:solidFill>
                <a:latin typeface="+mj-lt"/>
                <a:ea typeface="黑体" panose="02010609060101010101" pitchFamily="49" charset="-122"/>
              </a:defRPr>
            </a:lvl1pPr>
          </a:lstStyle>
          <a:p>
            <a:r>
              <a:rPr lang="zh-CN" altLang="en-US" dirty="0"/>
              <a:t>输入主标题</a:t>
            </a:r>
            <a:endParaRPr lang="en-US" dirty="0"/>
          </a:p>
        </p:txBody>
      </p:sp>
      <p:sp>
        <p:nvSpPr>
          <p:cNvPr id="28" name="Text Placeholder 50"/>
          <p:cNvSpPr>
            <a:spLocks noGrp="1"/>
          </p:cNvSpPr>
          <p:nvPr>
            <p:ph type="body" sz="quarter" idx="14" hasCustomPrompt="1"/>
          </p:nvPr>
        </p:nvSpPr>
        <p:spPr>
          <a:xfrm>
            <a:off x="333631" y="4269584"/>
            <a:ext cx="11487453" cy="383098"/>
          </a:xfrm>
          <a:prstGeom prst="rect">
            <a:avLst/>
          </a:prstGeom>
        </p:spPr>
        <p:txBody>
          <a:bodyPr>
            <a:noAutofit/>
          </a:bodyPr>
          <a:lstStyle>
            <a:lvl1pPr marL="0" indent="0" algn="l">
              <a:buNone/>
              <a:defRPr sz="2000" cap="all" baseline="0">
                <a:solidFill>
                  <a:schemeClr val="bg2"/>
                </a:solidFill>
                <a:latin typeface="Trebuchet MS" panose="020B0603020202020204" pitchFamily="34" charset="0"/>
                <a:ea typeface="微软雅黑" panose="020B0503020204020204" pitchFamily="34" charset="-122"/>
              </a:defRPr>
            </a:lvl1pPr>
          </a:lstStyle>
          <a:p>
            <a:pPr lvl="0"/>
            <a:r>
              <a:rPr lang="zh-CN" altLang="en-US" dirty="0"/>
              <a:t>演讲人</a:t>
            </a:r>
            <a:endParaRPr lang="en-US" dirty="0"/>
          </a:p>
        </p:txBody>
      </p:sp>
      <p:sp>
        <p:nvSpPr>
          <p:cNvPr id="15" name="Text Placeholder 3"/>
          <p:cNvSpPr>
            <a:spLocks noGrp="1"/>
          </p:cNvSpPr>
          <p:nvPr>
            <p:ph type="body" sz="half" idx="2" hasCustomPrompt="1"/>
          </p:nvPr>
        </p:nvSpPr>
        <p:spPr>
          <a:xfrm>
            <a:off x="350686" y="706265"/>
            <a:ext cx="11470398" cy="277000"/>
          </a:xfrm>
          <a:prstGeom prst="rect">
            <a:avLst/>
          </a:prstGeom>
        </p:spPr>
        <p:txBody>
          <a:bodyPr wrap="square" anchor="ctr">
            <a:noAutofit/>
          </a:bodyPr>
          <a:lstStyle>
            <a:lvl1pPr>
              <a:defRPr sz="2000" cap="all" baseline="0">
                <a:solidFill>
                  <a:schemeClr val="bg1"/>
                </a:solidFill>
                <a:latin typeface="Trebuchet MS" panose="020B0603020202020204" pitchFamily="34" charset="0"/>
                <a:ea typeface="微软雅黑" panose="020B0503020204020204" pitchFamily="34" charset="-122"/>
              </a:defRPr>
            </a:lvl1pPr>
          </a:lstStyle>
          <a:p>
            <a:pPr lvl="0"/>
            <a:r>
              <a:rPr lang="en-US" altLang="zh-CN" dirty="0" err="1"/>
              <a:t>xxxx</a:t>
            </a:r>
            <a:r>
              <a:rPr lang="zh-CN" altLang="en-US" dirty="0"/>
              <a:t>年</a:t>
            </a:r>
            <a:r>
              <a:rPr lang="en-US" altLang="zh-CN" dirty="0"/>
              <a:t>xx</a:t>
            </a:r>
            <a:r>
              <a:rPr lang="zh-CN" altLang="en-US" dirty="0"/>
              <a:t>月</a:t>
            </a:r>
            <a:r>
              <a:rPr lang="en-US" altLang="zh-CN" dirty="0"/>
              <a:t>xx</a:t>
            </a:r>
            <a:r>
              <a:rPr lang="zh-CN" altLang="en-US" dirty="0"/>
              <a:t>日</a:t>
            </a:r>
            <a:r>
              <a:rPr lang="en-GB" dirty="0"/>
              <a:t>| </a:t>
            </a:r>
            <a:r>
              <a:rPr lang="zh-CN" altLang="en-US" dirty="0"/>
              <a:t>地点</a:t>
            </a:r>
            <a:endParaRPr lang="en-GB" dirty="0"/>
          </a:p>
        </p:txBody>
      </p:sp>
      <p:cxnSp>
        <p:nvCxnSpPr>
          <p:cNvPr id="19" name="Straight Connector 18"/>
          <p:cNvCxnSpPr/>
          <p:nvPr userDrawn="1"/>
        </p:nvCxnSpPr>
        <p:spPr>
          <a:xfrm>
            <a:off x="333632" y="1100186"/>
            <a:ext cx="1150101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33632" y="3633715"/>
            <a:ext cx="1150101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ext Placeholder 50"/>
          <p:cNvSpPr>
            <a:spLocks noGrp="1"/>
          </p:cNvSpPr>
          <p:nvPr>
            <p:ph type="body" sz="quarter" idx="11" hasCustomPrompt="1"/>
          </p:nvPr>
        </p:nvSpPr>
        <p:spPr>
          <a:xfrm>
            <a:off x="333631" y="3740345"/>
            <a:ext cx="11490069" cy="422609"/>
          </a:xfrm>
          <a:prstGeom prst="rect">
            <a:avLst/>
          </a:prstGeom>
        </p:spPr>
        <p:txBody>
          <a:bodyPr anchor="ctr">
            <a:noAutofit/>
          </a:bodyPr>
          <a:lstStyle>
            <a:lvl1pPr marL="0" indent="0" algn="l">
              <a:buNone/>
              <a:defRPr sz="2000" baseline="0">
                <a:solidFill>
                  <a:schemeClr val="bg2"/>
                </a:solidFill>
                <a:latin typeface="+mj-lt"/>
                <a:ea typeface="黑体" panose="02010609060101010101" pitchFamily="49" charset="-122"/>
              </a:defRPr>
            </a:lvl1pPr>
          </a:lstStyle>
          <a:p>
            <a:pPr lvl="0"/>
            <a:r>
              <a:rPr lang="zh-CN" altLang="en-US" dirty="0"/>
              <a:t>输入副标题或说明文字</a:t>
            </a:r>
            <a:endParaRPr lang="en-US" dirty="0"/>
          </a:p>
        </p:txBody>
      </p:sp>
      <p:sp>
        <p:nvSpPr>
          <p:cNvPr id="5" name="矩形 4"/>
          <p:cNvSpPr/>
          <p:nvPr userDrawn="1"/>
        </p:nvSpPr>
        <p:spPr>
          <a:xfrm>
            <a:off x="10182875" y="5854330"/>
            <a:ext cx="1606550" cy="704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a:spLocks noChangeAspect="1"/>
          </p:cNvSpPr>
          <p:nvPr userDrawn="1"/>
        </p:nvSpPr>
        <p:spPr>
          <a:xfrm>
            <a:off x="10196739" y="5780385"/>
            <a:ext cx="1660299" cy="720000"/>
          </a:xfrm>
          <a:prstGeom prst="rect">
            <a:avLst/>
          </a:prstGeom>
          <a:blipFill dpi="0" rotWithShape="1">
            <a:blip r:embed="rId3"/>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nfographic_Circle_Multi">
    <p:spTree>
      <p:nvGrpSpPr>
        <p:cNvPr id="1" name=""/>
        <p:cNvGrpSpPr/>
        <p:nvPr/>
      </p:nvGrpSpPr>
      <p:grpSpPr>
        <a:xfrm>
          <a:off x="0" y="0"/>
          <a:ext cx="0" cy="0"/>
          <a:chOff x="0" y="0"/>
          <a:chExt cx="0" cy="0"/>
        </a:xfrm>
      </p:grpSpPr>
      <p:sp>
        <p:nvSpPr>
          <p:cNvPr id="130" name="Text Placeholder 2"/>
          <p:cNvSpPr>
            <a:spLocks noGrp="1"/>
          </p:cNvSpPr>
          <p:nvPr>
            <p:ph type="body" idx="32" hasCustomPrompt="1"/>
          </p:nvPr>
        </p:nvSpPr>
        <p:spPr>
          <a:xfrm>
            <a:off x="350216" y="1264886"/>
            <a:ext cx="4581148" cy="4864451"/>
          </a:xfrm>
          <a:prstGeom prst="rect">
            <a:avLst/>
          </a:prstGeom>
          <a:solidFill>
            <a:schemeClr val="bg2"/>
          </a:solidFill>
        </p:spPr>
        <p:txBody>
          <a:bodyPr anchor="ctr">
            <a:noAutofit/>
          </a:bodyPr>
          <a:lstStyle>
            <a:lvl1pPr marL="0" indent="0" algn="l">
              <a:buNone/>
              <a:defRPr sz="1400" cap="all" spc="0" baseline="0">
                <a:solidFill>
                  <a:srgbClr val="FB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dirty="0"/>
              <a:t> </a:t>
            </a:r>
            <a:endParaRPr lang="en-GB" dirty="0"/>
          </a:p>
        </p:txBody>
      </p:sp>
      <p:pic>
        <p:nvPicPr>
          <p:cNvPr id="61" name="Graphic 60"/>
          <p:cNvPicPr>
            <a:picLocks noChangeAspect="1"/>
          </p:cNvPicPr>
          <p:nvPr userDrawn="1"/>
        </p:nvPicPr>
        <p:blipFill>
          <a:blip r:embed="rId2" cstate="email">
            <a:extLst>
              <a:ext uri="{96DAC541-7B7A-43D3-8B79-37D633B846F1}">
                <asvg:svgBlip xmlns:asvg="http://schemas.microsoft.com/office/drawing/2016/SVG/main" r:embed="rId3"/>
              </a:ext>
            </a:extLst>
          </a:blip>
          <a:stretch>
            <a:fillRect/>
          </a:stretch>
        </p:blipFill>
        <p:spPr>
          <a:xfrm rot="5400000">
            <a:off x="7920646" y="3738847"/>
            <a:ext cx="3085455" cy="2991720"/>
          </a:xfrm>
          <a:prstGeom prst="rect">
            <a:avLst/>
          </a:prstGeom>
        </p:spPr>
      </p:pic>
      <p:pic>
        <p:nvPicPr>
          <p:cNvPr id="62" name="Graphic 61"/>
          <p:cNvPicPr>
            <a:picLocks noChangeAspect="1"/>
          </p:cNvPicPr>
          <p:nvPr userDrawn="1"/>
        </p:nvPicPr>
        <p:blipFill>
          <a:blip r:embed="rId4" cstate="email">
            <a:extLst>
              <a:ext uri="{96DAC541-7B7A-43D3-8B79-37D633B846F1}">
                <asvg:svgBlip xmlns:asvg="http://schemas.microsoft.com/office/drawing/2016/SVG/main" r:embed="rId5"/>
              </a:ext>
            </a:extLst>
          </a:blip>
          <a:stretch>
            <a:fillRect/>
          </a:stretch>
        </p:blipFill>
        <p:spPr>
          <a:xfrm rot="10800000">
            <a:off x="5356563" y="3709252"/>
            <a:ext cx="3085455" cy="2991720"/>
          </a:xfrm>
          <a:prstGeom prst="rect">
            <a:avLst/>
          </a:prstGeom>
        </p:spPr>
      </p:pic>
      <p:pic>
        <p:nvPicPr>
          <p:cNvPr id="63" name="Graphic 62"/>
          <p:cNvPicPr>
            <a:picLocks noChangeAspect="1"/>
          </p:cNvPicPr>
          <p:nvPr userDrawn="1"/>
        </p:nvPicPr>
        <p:blipFill>
          <a:blip r:embed="rId6" cstate="email">
            <a:extLst>
              <a:ext uri="{96DAC541-7B7A-43D3-8B79-37D633B846F1}">
                <asvg:svgBlip xmlns:asvg="http://schemas.microsoft.com/office/drawing/2016/SVG/main" r:embed="rId7"/>
              </a:ext>
            </a:extLst>
          </a:blip>
          <a:stretch>
            <a:fillRect/>
          </a:stretch>
        </p:blipFill>
        <p:spPr>
          <a:xfrm rot="16200000">
            <a:off x="5385361" y="1160930"/>
            <a:ext cx="3085455" cy="2991720"/>
          </a:xfrm>
          <a:prstGeom prst="rect">
            <a:avLst/>
          </a:prstGeom>
        </p:spPr>
      </p:pic>
      <p:pic>
        <p:nvPicPr>
          <p:cNvPr id="64" name="Graphic 63"/>
          <p:cNvPicPr>
            <a:picLocks noChangeAspect="1"/>
          </p:cNvPicPr>
          <p:nvPr userDrawn="1"/>
        </p:nvPicPr>
        <p:blipFill>
          <a:blip r:embed="rId8" cstate="email">
            <a:extLst>
              <a:ext uri="{96DAC541-7B7A-43D3-8B79-37D633B846F1}">
                <asvg:svgBlip xmlns:asvg="http://schemas.microsoft.com/office/drawing/2016/SVG/main" r:embed="rId9"/>
              </a:ext>
            </a:extLst>
          </a:blip>
          <a:stretch>
            <a:fillRect/>
          </a:stretch>
        </p:blipFill>
        <p:spPr>
          <a:xfrm>
            <a:off x="7950397" y="1192280"/>
            <a:ext cx="3085455" cy="2991720"/>
          </a:xfrm>
          <a:prstGeom prst="rect">
            <a:avLst/>
          </a:prstGeom>
        </p:spPr>
      </p:pic>
      <p:pic>
        <p:nvPicPr>
          <p:cNvPr id="65" name="Graphic 64"/>
          <p:cNvPicPr>
            <a:picLocks noChangeAspect="1"/>
          </p:cNvPicPr>
          <p:nvPr userDrawn="1"/>
        </p:nvPicPr>
        <p:blipFill>
          <a:blip r:embed="rId10" cstate="email">
            <a:extLst>
              <a:ext uri="{96DAC541-7B7A-43D3-8B79-37D633B846F1}">
                <asvg:svgBlip xmlns:asvg="http://schemas.microsoft.com/office/drawing/2016/SVG/main" r:embed="rId11"/>
              </a:ext>
            </a:extLst>
          </a:blip>
          <a:stretch>
            <a:fillRect/>
          </a:stretch>
        </p:blipFill>
        <p:spPr>
          <a:xfrm rot="10800000">
            <a:off x="6033865" y="3785245"/>
            <a:ext cx="2356881" cy="2254899"/>
          </a:xfrm>
          <a:prstGeom prst="rect">
            <a:avLst/>
          </a:prstGeom>
        </p:spPr>
      </p:pic>
      <p:pic>
        <p:nvPicPr>
          <p:cNvPr id="66" name="Graphic 65"/>
          <p:cNvPicPr>
            <a:picLocks noChangeAspect="1"/>
          </p:cNvPicPr>
          <p:nvPr userDrawn="1"/>
        </p:nvPicPr>
        <p:blipFill>
          <a:blip r:embed="rId12" cstate="email">
            <a:extLst>
              <a:ext uri="{96DAC541-7B7A-43D3-8B79-37D633B846F1}">
                <asvg:svgBlip xmlns:asvg="http://schemas.microsoft.com/office/drawing/2016/SVG/main" r:embed="rId13"/>
              </a:ext>
            </a:extLst>
          </a:blip>
          <a:stretch>
            <a:fillRect/>
          </a:stretch>
        </p:blipFill>
        <p:spPr>
          <a:xfrm rot="5400000">
            <a:off x="7978835" y="3811293"/>
            <a:ext cx="2356881" cy="2254899"/>
          </a:xfrm>
          <a:prstGeom prst="rect">
            <a:avLst/>
          </a:prstGeom>
        </p:spPr>
      </p:pic>
      <p:pic>
        <p:nvPicPr>
          <p:cNvPr id="67" name="Graphic 66"/>
          <p:cNvPicPr>
            <a:picLocks noChangeAspect="1"/>
          </p:cNvPicPr>
          <p:nvPr userDrawn="1"/>
        </p:nvPicPr>
        <p:blipFill>
          <a:blip r:embed="rId14" cstate="email">
            <a:extLst>
              <a:ext uri="{96DAC541-7B7A-43D3-8B79-37D633B846F1}">
                <asvg:svgBlip xmlns:asvg="http://schemas.microsoft.com/office/drawing/2016/SVG/main" r:embed="rId15"/>
              </a:ext>
            </a:extLst>
          </a:blip>
          <a:stretch>
            <a:fillRect/>
          </a:stretch>
        </p:blipFill>
        <p:spPr>
          <a:xfrm>
            <a:off x="7994883" y="1866102"/>
            <a:ext cx="2356881" cy="2254899"/>
          </a:xfrm>
          <a:prstGeom prst="rect">
            <a:avLst/>
          </a:prstGeom>
        </p:spPr>
      </p:pic>
      <p:pic>
        <p:nvPicPr>
          <p:cNvPr id="68" name="Graphic 67"/>
          <p:cNvPicPr>
            <a:picLocks noChangeAspect="1"/>
          </p:cNvPicPr>
          <p:nvPr userDrawn="1"/>
        </p:nvPicPr>
        <p:blipFill>
          <a:blip r:embed="rId16" cstate="email">
            <a:extLst>
              <a:ext uri="{96DAC541-7B7A-43D3-8B79-37D633B846F1}">
                <asvg:svgBlip xmlns:asvg="http://schemas.microsoft.com/office/drawing/2016/SVG/main" r:embed="rId17"/>
              </a:ext>
            </a:extLst>
          </a:blip>
          <a:stretch>
            <a:fillRect/>
          </a:stretch>
        </p:blipFill>
        <p:spPr>
          <a:xfrm rot="16200000">
            <a:off x="6053598" y="1855835"/>
            <a:ext cx="2356881" cy="2254899"/>
          </a:xfrm>
          <a:prstGeom prst="rect">
            <a:avLst/>
          </a:prstGeom>
        </p:spPr>
      </p:pic>
      <p:cxnSp>
        <p:nvCxnSpPr>
          <p:cNvPr id="69" name="Straight Connector 68"/>
          <p:cNvCxnSpPr/>
          <p:nvPr userDrawn="1"/>
        </p:nvCxnSpPr>
        <p:spPr>
          <a:xfrm>
            <a:off x="6361778" y="2036197"/>
            <a:ext cx="3631808" cy="3753220"/>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flipH="1">
            <a:off x="6338565" y="2134398"/>
            <a:ext cx="3655021" cy="3655020"/>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flipH="1">
            <a:off x="5736614" y="3069342"/>
            <a:ext cx="4892595" cy="1777076"/>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238389" y="1573998"/>
            <a:ext cx="1983784" cy="4857786"/>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flipH="1" flipV="1">
            <a:off x="5581586" y="3961908"/>
            <a:ext cx="5168980" cy="5323"/>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flipH="1" flipV="1">
            <a:off x="5736614" y="2990863"/>
            <a:ext cx="4892595" cy="1953756"/>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flipH="1">
            <a:off x="8166076" y="1373795"/>
            <a:ext cx="16569" cy="5172602"/>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flipH="1">
            <a:off x="7206904" y="1529938"/>
            <a:ext cx="1917069" cy="4901845"/>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sp>
        <p:nvSpPr>
          <p:cNvPr id="77" name="Oval 76"/>
          <p:cNvSpPr/>
          <p:nvPr userDrawn="1"/>
        </p:nvSpPr>
        <p:spPr>
          <a:xfrm>
            <a:off x="6905346" y="2701179"/>
            <a:ext cx="2521463" cy="2521462"/>
          </a:xfrm>
          <a:prstGeom prst="ellipse">
            <a:avLst/>
          </a:prstGeom>
          <a:solidFill>
            <a:schemeClr val="tx1">
              <a:alpha val="80000"/>
            </a:schemeClr>
          </a:solidFill>
          <a:ln w="889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00" baseline="0" dirty="0">
              <a:latin typeface="Trebuchet MS" panose="020B0603020202020204" pitchFamily="34" charset="0"/>
              <a:ea typeface="微软雅黑" panose="020B0503020204020204" pitchFamily="34" charset="-122"/>
            </a:endParaRPr>
          </a:p>
        </p:txBody>
      </p:sp>
      <p:sp>
        <p:nvSpPr>
          <p:cNvPr id="78" name="Oval 77"/>
          <p:cNvSpPr/>
          <p:nvPr userDrawn="1"/>
        </p:nvSpPr>
        <p:spPr>
          <a:xfrm>
            <a:off x="7731715" y="3472604"/>
            <a:ext cx="909106" cy="9091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00" baseline="0">
              <a:latin typeface="Trebuchet MS" panose="020B0603020202020204" pitchFamily="34" charset="0"/>
              <a:ea typeface="微软雅黑" panose="020B0503020204020204" pitchFamily="34" charset="-122"/>
            </a:endParaRPr>
          </a:p>
        </p:txBody>
      </p:sp>
      <p:sp>
        <p:nvSpPr>
          <p:cNvPr id="79" name="Text Placeholder 2"/>
          <p:cNvSpPr>
            <a:spLocks noGrp="1"/>
          </p:cNvSpPr>
          <p:nvPr>
            <p:ph type="body" idx="65" hasCustomPrompt="1"/>
          </p:nvPr>
        </p:nvSpPr>
        <p:spPr>
          <a:xfrm>
            <a:off x="7750643" y="2994134"/>
            <a:ext cx="766903" cy="248907"/>
          </a:xfrm>
          <a:prstGeom prst="rect">
            <a:avLst/>
          </a:prstGeom>
        </p:spPr>
        <p:txBody>
          <a:bodyPr anchor="ctr">
            <a:noAutofit/>
          </a:bodyPr>
          <a:lstStyle>
            <a:lvl1pPr marL="0" indent="0" algn="ctr">
              <a:lnSpc>
                <a:spcPct val="100000"/>
              </a:lnSpc>
              <a:buNone/>
              <a:defRPr sz="1400" cap="all" spc="20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80" name="Text Placeholder 2"/>
          <p:cNvSpPr>
            <a:spLocks noGrp="1"/>
          </p:cNvSpPr>
          <p:nvPr>
            <p:ph type="body" idx="64" hasCustomPrompt="1"/>
          </p:nvPr>
        </p:nvSpPr>
        <p:spPr>
          <a:xfrm>
            <a:off x="8664034" y="3828301"/>
            <a:ext cx="766903" cy="248907"/>
          </a:xfrm>
          <a:prstGeom prst="rect">
            <a:avLst/>
          </a:prstGeom>
        </p:spPr>
        <p:txBody>
          <a:bodyPr anchor="ctr">
            <a:noAutofit/>
          </a:bodyPr>
          <a:lstStyle>
            <a:lvl1pPr marL="0" indent="0" algn="ctr">
              <a:lnSpc>
                <a:spcPct val="100000"/>
              </a:lnSpc>
              <a:buNone/>
              <a:defRPr sz="1400" cap="all" spc="20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81" name="Text Placeholder 2"/>
          <p:cNvSpPr>
            <a:spLocks noGrp="1"/>
          </p:cNvSpPr>
          <p:nvPr>
            <p:ph type="body" idx="63" hasCustomPrompt="1"/>
          </p:nvPr>
        </p:nvSpPr>
        <p:spPr>
          <a:xfrm>
            <a:off x="6947951" y="3812951"/>
            <a:ext cx="766903" cy="248907"/>
          </a:xfrm>
          <a:prstGeom prst="rect">
            <a:avLst/>
          </a:prstGeom>
        </p:spPr>
        <p:txBody>
          <a:bodyPr anchor="ctr">
            <a:noAutofit/>
          </a:bodyPr>
          <a:lstStyle>
            <a:lvl1pPr marL="0" indent="0" algn="ctr">
              <a:lnSpc>
                <a:spcPct val="100000"/>
              </a:lnSpc>
              <a:buNone/>
              <a:defRPr sz="1400" cap="all" spc="20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82" name="Text Placeholder 2"/>
          <p:cNvSpPr>
            <a:spLocks noGrp="1"/>
          </p:cNvSpPr>
          <p:nvPr>
            <p:ph type="body" idx="66" hasCustomPrompt="1"/>
          </p:nvPr>
        </p:nvSpPr>
        <p:spPr>
          <a:xfrm>
            <a:off x="7751938" y="4616436"/>
            <a:ext cx="766903" cy="248907"/>
          </a:xfrm>
          <a:prstGeom prst="rect">
            <a:avLst/>
          </a:prstGeom>
        </p:spPr>
        <p:txBody>
          <a:bodyPr anchor="ctr">
            <a:noAutofit/>
          </a:bodyPr>
          <a:lstStyle>
            <a:lvl1pPr marL="0" indent="0" algn="ctr">
              <a:lnSpc>
                <a:spcPct val="100000"/>
              </a:lnSpc>
              <a:buNone/>
              <a:defRPr sz="1400" cap="all" spc="20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83" name="Picture Placeholder 20"/>
          <p:cNvSpPr>
            <a:spLocks noGrp="1"/>
          </p:cNvSpPr>
          <p:nvPr>
            <p:ph type="pic" sz="quarter" idx="55" hasCustomPrompt="1"/>
          </p:nvPr>
        </p:nvSpPr>
        <p:spPr>
          <a:xfrm>
            <a:off x="7952600" y="3682823"/>
            <a:ext cx="518926" cy="493668"/>
          </a:xfrm>
          <a:prstGeom prst="rect">
            <a:avLst/>
          </a:prstGeom>
          <a:noFill/>
        </p:spPr>
        <p:txBody>
          <a:bodyPr>
            <a:noAutofit/>
          </a:bodyPr>
          <a:lstStyle>
            <a:lvl1pPr marL="0" indent="0">
              <a:buNone/>
              <a:defRPr sz="1400" baseline="0">
                <a:solidFill>
                  <a:schemeClr val="bg2"/>
                </a:solidFill>
                <a:latin typeface="Trebuchet MS" panose="020B0603020202020204" pitchFamily="34" charset="0"/>
                <a:ea typeface="微软雅黑" panose="020B0503020204020204" pitchFamily="34" charset="-122"/>
              </a:defRPr>
            </a:lvl1pPr>
          </a:lstStyle>
          <a:p>
            <a:r>
              <a:rPr lang="en-US" dirty="0"/>
              <a:t>Icon</a:t>
            </a:r>
          </a:p>
        </p:txBody>
      </p:sp>
      <p:sp>
        <p:nvSpPr>
          <p:cNvPr id="84" name="Text Placeholder 2"/>
          <p:cNvSpPr>
            <a:spLocks noGrp="1"/>
          </p:cNvSpPr>
          <p:nvPr>
            <p:ph type="body" idx="38" hasCustomPrompt="1"/>
          </p:nvPr>
        </p:nvSpPr>
        <p:spPr>
          <a:xfrm rot="512671">
            <a:off x="6258724" y="3488487"/>
            <a:ext cx="677394"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85" name="Text Placeholder 2"/>
          <p:cNvSpPr>
            <a:spLocks noGrp="1"/>
          </p:cNvSpPr>
          <p:nvPr>
            <p:ph type="body" idx="94" hasCustomPrompt="1"/>
          </p:nvPr>
        </p:nvSpPr>
        <p:spPr>
          <a:xfrm rot="638093">
            <a:off x="7344028" y="5963447"/>
            <a:ext cx="803538"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86" name="Text Placeholder 2"/>
          <p:cNvSpPr>
            <a:spLocks noGrp="1"/>
          </p:cNvSpPr>
          <p:nvPr>
            <p:ph type="body" idx="96" hasCustomPrompt="1"/>
          </p:nvPr>
        </p:nvSpPr>
        <p:spPr>
          <a:xfrm rot="21139307">
            <a:off x="6286295" y="4047970"/>
            <a:ext cx="652679"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87" name="Text Placeholder 2"/>
          <p:cNvSpPr>
            <a:spLocks noGrp="1"/>
          </p:cNvSpPr>
          <p:nvPr>
            <p:ph type="body" idx="99" hasCustomPrompt="1"/>
          </p:nvPr>
        </p:nvSpPr>
        <p:spPr>
          <a:xfrm rot="1966942">
            <a:off x="6524195" y="2869055"/>
            <a:ext cx="677394"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88" name="Text Placeholder 2"/>
          <p:cNvSpPr>
            <a:spLocks noGrp="1"/>
          </p:cNvSpPr>
          <p:nvPr>
            <p:ph type="body" idx="100" hasCustomPrompt="1"/>
          </p:nvPr>
        </p:nvSpPr>
        <p:spPr>
          <a:xfrm rot="3395829">
            <a:off x="7007782" y="2408866"/>
            <a:ext cx="677394"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89" name="Text Placeholder 2"/>
          <p:cNvSpPr>
            <a:spLocks noGrp="1"/>
          </p:cNvSpPr>
          <p:nvPr>
            <p:ph type="body" idx="101" hasCustomPrompt="1"/>
          </p:nvPr>
        </p:nvSpPr>
        <p:spPr>
          <a:xfrm rot="19940467">
            <a:off x="6492199" y="4619906"/>
            <a:ext cx="652679"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90" name="Text Placeholder 2"/>
          <p:cNvSpPr>
            <a:spLocks noGrp="1"/>
          </p:cNvSpPr>
          <p:nvPr>
            <p:ph type="body" idx="102" hasCustomPrompt="1"/>
          </p:nvPr>
        </p:nvSpPr>
        <p:spPr>
          <a:xfrm rot="18232143">
            <a:off x="6963191" y="5110201"/>
            <a:ext cx="652679"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91" name="Text Placeholder 2"/>
          <p:cNvSpPr>
            <a:spLocks noGrp="1"/>
          </p:cNvSpPr>
          <p:nvPr>
            <p:ph type="body" idx="103" hasCustomPrompt="1"/>
          </p:nvPr>
        </p:nvSpPr>
        <p:spPr>
          <a:xfrm rot="16790183">
            <a:off x="7572107" y="5344721"/>
            <a:ext cx="652679"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92" name="Text Placeholder 2"/>
          <p:cNvSpPr>
            <a:spLocks noGrp="1"/>
          </p:cNvSpPr>
          <p:nvPr>
            <p:ph type="body" idx="104" hasCustomPrompt="1"/>
          </p:nvPr>
        </p:nvSpPr>
        <p:spPr>
          <a:xfrm rot="4448756">
            <a:off x="8178773" y="5332771"/>
            <a:ext cx="652679"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93" name="Text Placeholder 2"/>
          <p:cNvSpPr>
            <a:spLocks noGrp="1"/>
          </p:cNvSpPr>
          <p:nvPr>
            <p:ph type="body" idx="105" hasCustomPrompt="1"/>
          </p:nvPr>
        </p:nvSpPr>
        <p:spPr>
          <a:xfrm rot="4641332">
            <a:off x="7537272" y="2239936"/>
            <a:ext cx="677394"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94" name="Text Placeholder 2"/>
          <p:cNvSpPr>
            <a:spLocks noGrp="1"/>
          </p:cNvSpPr>
          <p:nvPr>
            <p:ph type="body" idx="106" hasCustomPrompt="1"/>
          </p:nvPr>
        </p:nvSpPr>
        <p:spPr>
          <a:xfrm rot="17120059">
            <a:off x="8155125" y="2240203"/>
            <a:ext cx="677394"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95" name="Text Placeholder 2"/>
          <p:cNvSpPr>
            <a:spLocks noGrp="1"/>
          </p:cNvSpPr>
          <p:nvPr>
            <p:ph type="body" idx="107" hasCustomPrompt="1"/>
          </p:nvPr>
        </p:nvSpPr>
        <p:spPr>
          <a:xfrm rot="18159983">
            <a:off x="8682337" y="2443633"/>
            <a:ext cx="677394"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96" name="Text Placeholder 2"/>
          <p:cNvSpPr>
            <a:spLocks noGrp="1"/>
          </p:cNvSpPr>
          <p:nvPr>
            <p:ph type="body" idx="108" hasCustomPrompt="1"/>
          </p:nvPr>
        </p:nvSpPr>
        <p:spPr>
          <a:xfrm rot="19765185">
            <a:off x="9158324" y="2936006"/>
            <a:ext cx="677394"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97" name="Text Placeholder 2"/>
          <p:cNvSpPr>
            <a:spLocks noGrp="1"/>
          </p:cNvSpPr>
          <p:nvPr>
            <p:ph type="body" idx="109" hasCustomPrompt="1"/>
          </p:nvPr>
        </p:nvSpPr>
        <p:spPr>
          <a:xfrm rot="21165345">
            <a:off x="9399580" y="3509792"/>
            <a:ext cx="677394"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98" name="Text Placeholder 2"/>
          <p:cNvSpPr>
            <a:spLocks noGrp="1"/>
          </p:cNvSpPr>
          <p:nvPr>
            <p:ph type="body" idx="110" hasCustomPrompt="1"/>
          </p:nvPr>
        </p:nvSpPr>
        <p:spPr>
          <a:xfrm rot="663692">
            <a:off x="9391161" y="4092309"/>
            <a:ext cx="677394"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99" name="Text Placeholder 2"/>
          <p:cNvSpPr>
            <a:spLocks noGrp="1"/>
          </p:cNvSpPr>
          <p:nvPr>
            <p:ph type="body" idx="111" hasCustomPrompt="1"/>
          </p:nvPr>
        </p:nvSpPr>
        <p:spPr>
          <a:xfrm rot="1895474">
            <a:off x="9148790" y="4648199"/>
            <a:ext cx="677394"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00" name="Text Placeholder 2"/>
          <p:cNvSpPr>
            <a:spLocks noGrp="1"/>
          </p:cNvSpPr>
          <p:nvPr>
            <p:ph type="body" idx="112" hasCustomPrompt="1"/>
          </p:nvPr>
        </p:nvSpPr>
        <p:spPr>
          <a:xfrm rot="3208174">
            <a:off x="8720696" y="5085758"/>
            <a:ext cx="677394"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01" name="Text Placeholder 2"/>
          <p:cNvSpPr>
            <a:spLocks noGrp="1"/>
          </p:cNvSpPr>
          <p:nvPr>
            <p:ph type="body" idx="113" hasCustomPrompt="1"/>
          </p:nvPr>
        </p:nvSpPr>
        <p:spPr>
          <a:xfrm rot="20794321">
            <a:off x="8231918" y="5944590"/>
            <a:ext cx="803538"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02" name="Text Placeholder 2"/>
          <p:cNvSpPr>
            <a:spLocks noGrp="1"/>
          </p:cNvSpPr>
          <p:nvPr>
            <p:ph type="body" idx="114" hasCustomPrompt="1"/>
          </p:nvPr>
        </p:nvSpPr>
        <p:spPr>
          <a:xfrm rot="19757393">
            <a:off x="9035812" y="5622383"/>
            <a:ext cx="803538"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03" name="Text Placeholder 2"/>
          <p:cNvSpPr>
            <a:spLocks noGrp="1"/>
          </p:cNvSpPr>
          <p:nvPr>
            <p:ph type="body" idx="115" hasCustomPrompt="1"/>
          </p:nvPr>
        </p:nvSpPr>
        <p:spPr>
          <a:xfrm rot="18411842">
            <a:off x="9675267" y="5026307"/>
            <a:ext cx="803538"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04" name="Text Placeholder 2"/>
          <p:cNvSpPr>
            <a:spLocks noGrp="1"/>
          </p:cNvSpPr>
          <p:nvPr>
            <p:ph type="body" idx="116" hasCustomPrompt="1"/>
          </p:nvPr>
        </p:nvSpPr>
        <p:spPr>
          <a:xfrm rot="16998400">
            <a:off x="10041863" y="4233579"/>
            <a:ext cx="803538"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05" name="Text Placeholder 2"/>
          <p:cNvSpPr>
            <a:spLocks noGrp="1"/>
          </p:cNvSpPr>
          <p:nvPr>
            <p:ph type="body" idx="117" hasCustomPrompt="1"/>
          </p:nvPr>
        </p:nvSpPr>
        <p:spPr>
          <a:xfrm rot="4607974">
            <a:off x="10041864" y="3369979"/>
            <a:ext cx="803538"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06" name="Text Placeholder 2"/>
          <p:cNvSpPr>
            <a:spLocks noGrp="1"/>
          </p:cNvSpPr>
          <p:nvPr>
            <p:ph type="body" idx="118" hasCustomPrompt="1"/>
          </p:nvPr>
        </p:nvSpPr>
        <p:spPr>
          <a:xfrm rot="3359616">
            <a:off x="9688710" y="2561529"/>
            <a:ext cx="838545"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07" name="Text Placeholder 2"/>
          <p:cNvSpPr>
            <a:spLocks noGrp="1"/>
          </p:cNvSpPr>
          <p:nvPr>
            <p:ph type="body" idx="119" hasCustomPrompt="1"/>
          </p:nvPr>
        </p:nvSpPr>
        <p:spPr>
          <a:xfrm rot="1934359">
            <a:off x="9027965" y="1835259"/>
            <a:ext cx="880252"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08" name="Text Placeholder 2"/>
          <p:cNvSpPr>
            <a:spLocks noGrp="1"/>
          </p:cNvSpPr>
          <p:nvPr>
            <p:ph type="body" idx="120" hasCustomPrompt="1"/>
          </p:nvPr>
        </p:nvSpPr>
        <p:spPr>
          <a:xfrm rot="805766">
            <a:off x="8214488" y="1493586"/>
            <a:ext cx="832921"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09" name="Text Placeholder 2"/>
          <p:cNvSpPr>
            <a:spLocks noGrp="1"/>
          </p:cNvSpPr>
          <p:nvPr>
            <p:ph type="body" idx="121" hasCustomPrompt="1"/>
          </p:nvPr>
        </p:nvSpPr>
        <p:spPr>
          <a:xfrm rot="21178706">
            <a:off x="7361686" y="1462954"/>
            <a:ext cx="832921"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10" name="Text Placeholder 2"/>
          <p:cNvSpPr>
            <a:spLocks noGrp="1"/>
          </p:cNvSpPr>
          <p:nvPr>
            <p:ph type="body" idx="122" hasCustomPrompt="1"/>
          </p:nvPr>
        </p:nvSpPr>
        <p:spPr>
          <a:xfrm rot="19636558">
            <a:off x="6500543" y="1797725"/>
            <a:ext cx="832921"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11" name="Text Placeholder 2"/>
          <p:cNvSpPr>
            <a:spLocks noGrp="1"/>
          </p:cNvSpPr>
          <p:nvPr>
            <p:ph type="body" idx="123" hasCustomPrompt="1"/>
          </p:nvPr>
        </p:nvSpPr>
        <p:spPr>
          <a:xfrm rot="18168675">
            <a:off x="5790963" y="2458695"/>
            <a:ext cx="908261"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12" name="Text Placeholder 2"/>
          <p:cNvSpPr>
            <a:spLocks noGrp="1"/>
          </p:cNvSpPr>
          <p:nvPr>
            <p:ph type="body" idx="124" hasCustomPrompt="1"/>
          </p:nvPr>
        </p:nvSpPr>
        <p:spPr>
          <a:xfrm rot="16676743">
            <a:off x="5404643" y="3362577"/>
            <a:ext cx="908261"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13" name="Text Placeholder 2"/>
          <p:cNvSpPr>
            <a:spLocks noGrp="1"/>
          </p:cNvSpPr>
          <p:nvPr>
            <p:ph type="body" idx="125" hasCustomPrompt="1"/>
          </p:nvPr>
        </p:nvSpPr>
        <p:spPr>
          <a:xfrm rot="15405577">
            <a:off x="5461292" y="4233578"/>
            <a:ext cx="832640"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14" name="Text Placeholder 2"/>
          <p:cNvSpPr>
            <a:spLocks noGrp="1"/>
          </p:cNvSpPr>
          <p:nvPr>
            <p:ph type="body" idx="126" hasCustomPrompt="1"/>
          </p:nvPr>
        </p:nvSpPr>
        <p:spPr>
          <a:xfrm rot="3192443">
            <a:off x="5826055" y="5045540"/>
            <a:ext cx="832640"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15" name="Text Placeholder 2"/>
          <p:cNvSpPr>
            <a:spLocks noGrp="1"/>
          </p:cNvSpPr>
          <p:nvPr>
            <p:ph type="body" idx="127" hasCustomPrompt="1"/>
          </p:nvPr>
        </p:nvSpPr>
        <p:spPr>
          <a:xfrm rot="1546186">
            <a:off x="6496977" y="5686004"/>
            <a:ext cx="832640"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cxnSp>
        <p:nvCxnSpPr>
          <p:cNvPr id="116" name="Straight Connector 115"/>
          <p:cNvCxnSpPr/>
          <p:nvPr userDrawn="1"/>
        </p:nvCxnSpPr>
        <p:spPr>
          <a:xfrm>
            <a:off x="7395457" y="3117698"/>
            <a:ext cx="409648" cy="417231"/>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flipV="1">
            <a:off x="8559023" y="3120157"/>
            <a:ext cx="442607" cy="422981"/>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userDrawn="1"/>
        </p:nvCxnSpPr>
        <p:spPr>
          <a:xfrm flipV="1">
            <a:off x="7367427" y="4320211"/>
            <a:ext cx="426221" cy="455628"/>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userDrawn="1"/>
        </p:nvCxnSpPr>
        <p:spPr>
          <a:xfrm flipH="1" flipV="1">
            <a:off x="8550326" y="4320211"/>
            <a:ext cx="417635" cy="427401"/>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sp>
        <p:nvSpPr>
          <p:cNvPr id="123" name="Text Placeholder 9"/>
          <p:cNvSpPr>
            <a:spLocks noGrp="1"/>
          </p:cNvSpPr>
          <p:nvPr>
            <p:ph type="body" sz="quarter" idx="14" hasCustomPrompt="1"/>
          </p:nvPr>
        </p:nvSpPr>
        <p:spPr>
          <a:xfrm>
            <a:off x="539963" y="1426562"/>
            <a:ext cx="4203296" cy="4429115"/>
          </a:xfrm>
          <a:prstGeom prst="rect">
            <a:avLst/>
          </a:prstGeom>
        </p:spPr>
        <p:txBody>
          <a:bodyPr>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atin typeface="Trebuchet MS" panose="020B0603020202020204" pitchFamily="34" charset="0"/>
                <a:ea typeface="微软雅黑" panose="020B0503020204020204" pitchFamily="34" charset="-122"/>
              </a:defRPr>
            </a:lvl2pPr>
            <a:lvl3pPr>
              <a:defRPr sz="2000" baseline="0">
                <a:latin typeface="Trebuchet MS" panose="020B0603020202020204" pitchFamily="34" charset="0"/>
                <a:ea typeface="微软雅黑" panose="020B0503020204020204" pitchFamily="34" charset="-122"/>
              </a:defRPr>
            </a:lvl3pPr>
            <a:lvl4pPr>
              <a:defRPr sz="2000" baseline="0">
                <a:latin typeface="Trebuchet MS" panose="020B0603020202020204" pitchFamily="34" charset="0"/>
                <a:ea typeface="微软雅黑" panose="020B0503020204020204" pitchFamily="34" charset="-122"/>
              </a:defRPr>
            </a:lvl4pPr>
            <a:lvl5pPr>
              <a:defRPr sz="2000" baseline="0">
                <a:latin typeface="Trebuchet MS" panose="020B0603020202020204" pitchFamily="34" charset="0"/>
                <a:ea typeface="微软雅黑" panose="020B0503020204020204" pitchFamily="34"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17" name="Text Placeholder 4"/>
          <p:cNvSpPr>
            <a:spLocks noGrp="1"/>
          </p:cNvSpPr>
          <p:nvPr>
            <p:ph type="body" sz="quarter" idx="128"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29"/>
          </p:nvPr>
        </p:nvSpPr>
        <p:spPr/>
        <p:txBody>
          <a:bodyPr/>
          <a:lstStyle/>
          <a:p>
            <a:fld id="{D35E51FC-EF9C-4BEB-B641-0EF46E52A7EB}" type="datetime1">
              <a:rPr lang="zh-CN" altLang="en-US" smtClean="0"/>
              <a:t>2024/3/11</a:t>
            </a:fld>
            <a:endParaRPr lang="zh-CN" altLang="en-US"/>
          </a:p>
        </p:txBody>
      </p:sp>
      <p:sp>
        <p:nvSpPr>
          <p:cNvPr id="6" name="页脚占位符 5"/>
          <p:cNvSpPr>
            <a:spLocks noGrp="1"/>
          </p:cNvSpPr>
          <p:nvPr>
            <p:ph type="ftr" sz="quarter" idx="130"/>
          </p:nvPr>
        </p:nvSpPr>
        <p:spPr/>
        <p:txBody>
          <a:bodyPr/>
          <a:lstStyle/>
          <a:p>
            <a:r>
              <a:rPr lang="en-US"/>
              <a:t>kwm.com</a:t>
            </a:r>
            <a:endParaRPr lang="en-US" dirty="0"/>
          </a:p>
        </p:txBody>
      </p:sp>
      <p:sp>
        <p:nvSpPr>
          <p:cNvPr id="7" name="灯片编号占位符 6"/>
          <p:cNvSpPr>
            <a:spLocks noGrp="1"/>
          </p:cNvSpPr>
          <p:nvPr>
            <p:ph type="sldNum" sz="quarter" idx="131"/>
          </p:nvPr>
        </p:nvSpPr>
        <p:spPr/>
        <p:txBody>
          <a:bodyPr/>
          <a:lstStyle/>
          <a:p>
            <a:fld id="{4A2DC1BA-163F-3043-A1E4-C549CF365773}" type="slidenum">
              <a:rPr lang="en-US" smtClean="0"/>
              <a:t>‹#›</a:t>
            </a:fld>
            <a:endParaRPr lang="en-US" dirty="0"/>
          </a:p>
        </p:txBody>
      </p:sp>
      <p:sp>
        <p:nvSpPr>
          <p:cNvPr id="118"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122"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 Placeholder 2"/>
          <p:cNvSpPr>
            <a:spLocks noGrp="1"/>
          </p:cNvSpPr>
          <p:nvPr>
            <p:ph type="body" idx="132"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Infographic_Steps">
    <p:spTree>
      <p:nvGrpSpPr>
        <p:cNvPr id="1" name=""/>
        <p:cNvGrpSpPr/>
        <p:nvPr/>
      </p:nvGrpSpPr>
      <p:grpSpPr>
        <a:xfrm>
          <a:off x="0" y="0"/>
          <a:ext cx="0" cy="0"/>
          <a:chOff x="0" y="0"/>
          <a:chExt cx="0" cy="0"/>
        </a:xfrm>
      </p:grpSpPr>
      <p:sp>
        <p:nvSpPr>
          <p:cNvPr id="8" name="Text Placeholder 2"/>
          <p:cNvSpPr>
            <a:spLocks noGrp="1"/>
          </p:cNvSpPr>
          <p:nvPr>
            <p:ph type="body" idx="38" hasCustomPrompt="1"/>
          </p:nvPr>
        </p:nvSpPr>
        <p:spPr>
          <a:xfrm>
            <a:off x="1435396" y="2597125"/>
            <a:ext cx="1816435" cy="122936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0" name="Text Placeholder 2"/>
          <p:cNvSpPr>
            <a:spLocks noGrp="1"/>
          </p:cNvSpPr>
          <p:nvPr>
            <p:ph type="body" idx="39" hasCustomPrompt="1"/>
          </p:nvPr>
        </p:nvSpPr>
        <p:spPr>
          <a:xfrm>
            <a:off x="1406018" y="1511726"/>
            <a:ext cx="464870" cy="1017852"/>
          </a:xfrm>
          <a:prstGeom prst="rect">
            <a:avLst/>
          </a:prstGeom>
        </p:spPr>
        <p:txBody>
          <a:bodyPr>
            <a:noAutofit/>
          </a:bodyPr>
          <a:lstStyle>
            <a:lvl1pPr marL="0" indent="0" algn="ctr">
              <a:buNone/>
              <a:defRPr sz="6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1</a:t>
            </a:r>
          </a:p>
        </p:txBody>
      </p:sp>
      <p:sp>
        <p:nvSpPr>
          <p:cNvPr id="11" name="Text Placeholder 2"/>
          <p:cNvSpPr>
            <a:spLocks noGrp="1"/>
          </p:cNvSpPr>
          <p:nvPr>
            <p:ph type="body" idx="26" hasCustomPrompt="1"/>
          </p:nvPr>
        </p:nvSpPr>
        <p:spPr>
          <a:xfrm>
            <a:off x="1915306" y="1511726"/>
            <a:ext cx="1351566" cy="1021591"/>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sp>
        <p:nvSpPr>
          <p:cNvPr id="38" name="Text Placeholder 2"/>
          <p:cNvSpPr>
            <a:spLocks noGrp="1"/>
          </p:cNvSpPr>
          <p:nvPr>
            <p:ph type="body" idx="49" hasCustomPrompt="1"/>
          </p:nvPr>
        </p:nvSpPr>
        <p:spPr>
          <a:xfrm>
            <a:off x="1406614" y="4909762"/>
            <a:ext cx="1942167" cy="493667"/>
          </a:xfrm>
          <a:prstGeom prst="rect">
            <a:avLst/>
          </a:prstGeom>
          <a:solidFill>
            <a:schemeClr val="accent1"/>
          </a:solidFill>
        </p:spPr>
        <p:txBody>
          <a:bodyPr anchor="ctr">
            <a:noAutofit/>
          </a:bodyPr>
          <a:lstStyle>
            <a:lvl1pPr marL="0" indent="0" algn="ctr">
              <a:lnSpc>
                <a:spcPct val="100000"/>
              </a:lnSpc>
              <a:buNone/>
              <a:defRPr sz="2000" cap="all" spc="200" baseline="0">
                <a:solidFill>
                  <a:srgbClr val="FBFFF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Step 1</a:t>
            </a:r>
          </a:p>
        </p:txBody>
      </p:sp>
      <p:sp>
        <p:nvSpPr>
          <p:cNvPr id="39" name="Text Placeholder 2"/>
          <p:cNvSpPr>
            <a:spLocks noGrp="1"/>
          </p:cNvSpPr>
          <p:nvPr>
            <p:ph type="body" idx="62" hasCustomPrompt="1"/>
          </p:nvPr>
        </p:nvSpPr>
        <p:spPr>
          <a:xfrm>
            <a:off x="3849695" y="4085135"/>
            <a:ext cx="1942167" cy="493667"/>
          </a:xfrm>
          <a:prstGeom prst="rect">
            <a:avLst/>
          </a:prstGeom>
          <a:solidFill>
            <a:schemeClr val="accent1"/>
          </a:solidFill>
        </p:spPr>
        <p:txBody>
          <a:bodyPr anchor="ctr">
            <a:noAutofit/>
          </a:bodyPr>
          <a:lstStyle>
            <a:lvl1pPr marL="0" indent="0" algn="ctr">
              <a:lnSpc>
                <a:spcPct val="100000"/>
              </a:lnSpc>
              <a:buNone/>
              <a:defRPr sz="2000" cap="all" spc="200" baseline="0">
                <a:solidFill>
                  <a:srgbClr val="FBFFF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Step </a:t>
            </a:r>
            <a:r>
              <a:rPr lang="en-US" altLang="ko-KR" dirty="0"/>
              <a:t>2</a:t>
            </a:r>
            <a:endParaRPr lang="en-GB" altLang="ko-KR" dirty="0"/>
          </a:p>
        </p:txBody>
      </p:sp>
      <p:sp>
        <p:nvSpPr>
          <p:cNvPr id="40" name="Text Placeholder 2"/>
          <p:cNvSpPr>
            <a:spLocks noGrp="1"/>
          </p:cNvSpPr>
          <p:nvPr>
            <p:ph type="body" idx="63" hasCustomPrompt="1"/>
          </p:nvPr>
        </p:nvSpPr>
        <p:spPr>
          <a:xfrm>
            <a:off x="6212374" y="3275587"/>
            <a:ext cx="1942167" cy="493667"/>
          </a:xfrm>
          <a:prstGeom prst="rect">
            <a:avLst/>
          </a:prstGeom>
          <a:solidFill>
            <a:schemeClr val="accent1"/>
          </a:solidFill>
        </p:spPr>
        <p:txBody>
          <a:bodyPr anchor="ctr">
            <a:noAutofit/>
          </a:bodyPr>
          <a:lstStyle>
            <a:lvl1pPr marL="0" indent="0" algn="ctr">
              <a:lnSpc>
                <a:spcPct val="100000"/>
              </a:lnSpc>
              <a:buNone/>
              <a:defRPr sz="2000" cap="all" spc="200" baseline="0">
                <a:solidFill>
                  <a:srgbClr val="FBFFF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Step </a:t>
            </a:r>
            <a:r>
              <a:rPr lang="en-US" altLang="ko-KR" dirty="0"/>
              <a:t>3</a:t>
            </a:r>
            <a:endParaRPr lang="en-GB" altLang="ko-KR" dirty="0"/>
          </a:p>
        </p:txBody>
      </p:sp>
      <p:sp>
        <p:nvSpPr>
          <p:cNvPr id="41" name="Text Placeholder 2"/>
          <p:cNvSpPr>
            <a:spLocks noGrp="1"/>
          </p:cNvSpPr>
          <p:nvPr>
            <p:ph type="body" idx="64" hasCustomPrompt="1"/>
          </p:nvPr>
        </p:nvSpPr>
        <p:spPr>
          <a:xfrm>
            <a:off x="8651379" y="2547435"/>
            <a:ext cx="1942167" cy="493667"/>
          </a:xfrm>
          <a:prstGeom prst="rect">
            <a:avLst/>
          </a:prstGeom>
          <a:solidFill>
            <a:schemeClr val="accent1"/>
          </a:solidFill>
        </p:spPr>
        <p:txBody>
          <a:bodyPr anchor="ctr">
            <a:noAutofit/>
          </a:bodyPr>
          <a:lstStyle>
            <a:lvl1pPr marL="0" indent="0" algn="ctr">
              <a:lnSpc>
                <a:spcPct val="100000"/>
              </a:lnSpc>
              <a:buNone/>
              <a:defRPr sz="2000" cap="all" spc="200" baseline="0">
                <a:solidFill>
                  <a:srgbClr val="FBFFF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Step </a:t>
            </a:r>
            <a:r>
              <a:rPr lang="en-US" altLang="ko-KR" dirty="0"/>
              <a:t>4</a:t>
            </a:r>
            <a:endParaRPr lang="en-GB" altLang="ko-KR" dirty="0"/>
          </a:p>
        </p:txBody>
      </p:sp>
      <p:sp>
        <p:nvSpPr>
          <p:cNvPr id="42" name="Text Placeholder 2"/>
          <p:cNvSpPr>
            <a:spLocks noGrp="1"/>
          </p:cNvSpPr>
          <p:nvPr>
            <p:ph type="body" idx="65" hasCustomPrompt="1"/>
          </p:nvPr>
        </p:nvSpPr>
        <p:spPr>
          <a:xfrm>
            <a:off x="3880618" y="2597125"/>
            <a:ext cx="1816435" cy="122936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3" name="Text Placeholder 2"/>
          <p:cNvSpPr>
            <a:spLocks noGrp="1"/>
          </p:cNvSpPr>
          <p:nvPr>
            <p:ph type="body" idx="66" hasCustomPrompt="1"/>
          </p:nvPr>
        </p:nvSpPr>
        <p:spPr>
          <a:xfrm>
            <a:off x="3851240" y="1511726"/>
            <a:ext cx="464870" cy="1017852"/>
          </a:xfrm>
          <a:prstGeom prst="rect">
            <a:avLst/>
          </a:prstGeom>
        </p:spPr>
        <p:txBody>
          <a:bodyPr>
            <a:noAutofit/>
          </a:bodyPr>
          <a:lstStyle>
            <a:lvl1pPr marL="0" indent="0" algn="ctr">
              <a:buNone/>
              <a:defRPr sz="6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dirty="0"/>
              <a:t>2</a:t>
            </a:r>
            <a:endParaRPr lang="en-GB" dirty="0"/>
          </a:p>
        </p:txBody>
      </p:sp>
      <p:sp>
        <p:nvSpPr>
          <p:cNvPr id="44" name="Text Placeholder 2"/>
          <p:cNvSpPr>
            <a:spLocks noGrp="1"/>
          </p:cNvSpPr>
          <p:nvPr>
            <p:ph type="body" idx="67" hasCustomPrompt="1"/>
          </p:nvPr>
        </p:nvSpPr>
        <p:spPr>
          <a:xfrm>
            <a:off x="4360528" y="1511726"/>
            <a:ext cx="1351566" cy="1021591"/>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sp>
        <p:nvSpPr>
          <p:cNvPr id="45" name="Text Placeholder 2"/>
          <p:cNvSpPr>
            <a:spLocks noGrp="1"/>
          </p:cNvSpPr>
          <p:nvPr>
            <p:ph type="body" idx="68" hasCustomPrompt="1"/>
          </p:nvPr>
        </p:nvSpPr>
        <p:spPr>
          <a:xfrm>
            <a:off x="6289156" y="4983105"/>
            <a:ext cx="1816435" cy="1146233"/>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6" name="Text Placeholder 2"/>
          <p:cNvSpPr>
            <a:spLocks noGrp="1"/>
          </p:cNvSpPr>
          <p:nvPr>
            <p:ph type="body" idx="69" hasCustomPrompt="1"/>
          </p:nvPr>
        </p:nvSpPr>
        <p:spPr>
          <a:xfrm>
            <a:off x="6259778" y="3897706"/>
            <a:ext cx="464870" cy="1017852"/>
          </a:xfrm>
          <a:prstGeom prst="rect">
            <a:avLst/>
          </a:prstGeom>
        </p:spPr>
        <p:txBody>
          <a:bodyPr>
            <a:noAutofit/>
          </a:bodyPr>
          <a:lstStyle>
            <a:lvl1pPr marL="0" indent="0" algn="ctr">
              <a:buNone/>
              <a:defRPr sz="6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dirty="0"/>
              <a:t>3</a:t>
            </a:r>
            <a:endParaRPr lang="en-GB" dirty="0"/>
          </a:p>
        </p:txBody>
      </p:sp>
      <p:sp>
        <p:nvSpPr>
          <p:cNvPr id="47" name="Text Placeholder 2"/>
          <p:cNvSpPr>
            <a:spLocks noGrp="1"/>
          </p:cNvSpPr>
          <p:nvPr>
            <p:ph type="body" idx="70" hasCustomPrompt="1"/>
          </p:nvPr>
        </p:nvSpPr>
        <p:spPr>
          <a:xfrm>
            <a:off x="6769066" y="3897706"/>
            <a:ext cx="1351566" cy="1021591"/>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sp>
        <p:nvSpPr>
          <p:cNvPr id="48" name="Text Placeholder 2"/>
          <p:cNvSpPr>
            <a:spLocks noGrp="1"/>
          </p:cNvSpPr>
          <p:nvPr>
            <p:ph type="body" idx="71" hasCustomPrompt="1"/>
          </p:nvPr>
        </p:nvSpPr>
        <p:spPr>
          <a:xfrm>
            <a:off x="8688733" y="4983105"/>
            <a:ext cx="1816435" cy="1146233"/>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9" name="Text Placeholder 2"/>
          <p:cNvSpPr>
            <a:spLocks noGrp="1"/>
          </p:cNvSpPr>
          <p:nvPr>
            <p:ph type="body" idx="72" hasCustomPrompt="1"/>
          </p:nvPr>
        </p:nvSpPr>
        <p:spPr>
          <a:xfrm>
            <a:off x="8659355" y="3897706"/>
            <a:ext cx="464870" cy="1017852"/>
          </a:xfrm>
          <a:prstGeom prst="rect">
            <a:avLst/>
          </a:prstGeom>
        </p:spPr>
        <p:txBody>
          <a:bodyPr>
            <a:noAutofit/>
          </a:bodyPr>
          <a:lstStyle>
            <a:lvl1pPr marL="0" indent="0" algn="ctr">
              <a:buNone/>
              <a:defRPr sz="6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dirty="0"/>
              <a:t>4</a:t>
            </a:r>
            <a:endParaRPr lang="en-GB" dirty="0"/>
          </a:p>
        </p:txBody>
      </p:sp>
      <p:sp>
        <p:nvSpPr>
          <p:cNvPr id="50" name="Text Placeholder 2"/>
          <p:cNvSpPr>
            <a:spLocks noGrp="1"/>
          </p:cNvSpPr>
          <p:nvPr>
            <p:ph type="body" idx="73" hasCustomPrompt="1"/>
          </p:nvPr>
        </p:nvSpPr>
        <p:spPr>
          <a:xfrm>
            <a:off x="9168643" y="3897706"/>
            <a:ext cx="1351566" cy="1021591"/>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sp>
        <p:nvSpPr>
          <p:cNvPr id="25"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9" name="日期占位符 8"/>
          <p:cNvSpPr>
            <a:spLocks noGrp="1"/>
          </p:cNvSpPr>
          <p:nvPr>
            <p:ph type="dt" sz="half" idx="102"/>
          </p:nvPr>
        </p:nvSpPr>
        <p:spPr/>
        <p:txBody>
          <a:bodyPr/>
          <a:lstStyle/>
          <a:p>
            <a:fld id="{39FB551E-DB6A-4D39-A561-1F09796E57E4}" type="datetime1">
              <a:rPr lang="zh-CN" altLang="en-US" smtClean="0"/>
              <a:t>2024/3/11</a:t>
            </a:fld>
            <a:endParaRPr lang="zh-CN" altLang="en-US"/>
          </a:p>
        </p:txBody>
      </p:sp>
      <p:sp>
        <p:nvSpPr>
          <p:cNvPr id="12" name="页脚占位符 11"/>
          <p:cNvSpPr>
            <a:spLocks noGrp="1"/>
          </p:cNvSpPr>
          <p:nvPr>
            <p:ph type="ftr" sz="quarter" idx="103"/>
          </p:nvPr>
        </p:nvSpPr>
        <p:spPr/>
        <p:txBody>
          <a:bodyPr/>
          <a:lstStyle/>
          <a:p>
            <a:r>
              <a:rPr lang="en-US"/>
              <a:t>kwm.com</a:t>
            </a:r>
            <a:endParaRPr lang="en-US" dirty="0"/>
          </a:p>
        </p:txBody>
      </p:sp>
      <p:sp>
        <p:nvSpPr>
          <p:cNvPr id="13" name="灯片编号占位符 12"/>
          <p:cNvSpPr>
            <a:spLocks noGrp="1"/>
          </p:cNvSpPr>
          <p:nvPr>
            <p:ph type="sldNum" sz="quarter" idx="104"/>
          </p:nvPr>
        </p:nvSpPr>
        <p:spPr/>
        <p:txBody>
          <a:bodyPr/>
          <a:lstStyle/>
          <a:p>
            <a:fld id="{4A2DC1BA-163F-3043-A1E4-C549CF365773}" type="slidenum">
              <a:rPr lang="en-US" smtClean="0"/>
              <a:t>‹#›</a:t>
            </a:fld>
            <a:endParaRPr lang="en-US" dirty="0"/>
          </a:p>
        </p:txBody>
      </p:sp>
      <p:sp>
        <p:nvSpPr>
          <p:cNvPr id="27"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28"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空白页含页脚 KS">
    <p:spTree>
      <p:nvGrpSpPr>
        <p:cNvPr id="1" name=""/>
        <p:cNvGrpSpPr/>
        <p:nvPr/>
      </p:nvGrpSpPr>
      <p:grpSpPr>
        <a:xfrm>
          <a:off x="0" y="0"/>
          <a:ext cx="0" cy="0"/>
          <a:chOff x="0" y="0"/>
          <a:chExt cx="0" cy="0"/>
        </a:xfrm>
      </p:grpSpPr>
      <p:sp>
        <p:nvSpPr>
          <p:cNvPr id="10" name="矩形 9"/>
          <p:cNvSpPr>
            <a:spLocks noChangeAspect="1"/>
          </p:cNvSpPr>
          <p:nvPr userDrawn="1"/>
        </p:nvSpPr>
        <p:spPr>
          <a:xfrm>
            <a:off x="11487953" y="6489700"/>
            <a:ext cx="369121" cy="226800"/>
          </a:xfrm>
          <a:prstGeom prst="rect">
            <a:avLst/>
          </a:prstGeom>
          <a:blipFill dpi="0" rotWithShape="1">
            <a:blip r:embed="rId2" cstate="screen"/>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4282B"/>
              </a:solidFill>
              <a:effectLst/>
              <a:uLnTx/>
              <a:uFillTx/>
              <a:latin typeface="Trebuchet MS" panose="020B0603020202020204"/>
              <a:ea typeface="微软雅黑"/>
              <a:cs typeface="+mn-cs"/>
            </a:endParaRP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96F215D-D6C2-483A-BBA5-3C95E6F17840}" type="datetime1">
              <a:rPr kumimoji="0" lang="zh-CN" altLang="en-US" sz="1000" b="0" i="0" u="none" strike="noStrike" kern="1200" cap="none" spc="0" normalizeH="0" baseline="0" noProof="0" smtClean="0">
                <a:ln>
                  <a:noFill/>
                </a:ln>
                <a:solidFill>
                  <a:srgbClr val="24282B">
                    <a:tint val="75000"/>
                  </a:srgbClr>
                </a:solidFill>
                <a:effectLst/>
                <a:uLnTx/>
                <a:uFillTx/>
                <a:latin typeface="Trebuchet MS" panose="020B0603020202020204" pitchFamily="34" charset="0"/>
                <a:ea typeface="微软雅黑" panose="020B0503020204020204" pitchFamily="34" charset="-122"/>
                <a:cs typeface="+mn-cs"/>
              </a:rPr>
              <a:t>2024/3/11</a:t>
            </a:fld>
            <a:endParaRPr kumimoji="0" lang="zh-CN" altLang="en-US" sz="1000" b="0" i="0" u="none" strike="noStrike" kern="1200" cap="none" spc="0" normalizeH="0" baseline="0" noProof="0">
              <a:ln>
                <a:noFill/>
              </a:ln>
              <a:solidFill>
                <a:srgbClr val="24282B">
                  <a:tint val="75000"/>
                </a:srgbClr>
              </a:solidFill>
              <a:effectLst/>
              <a:uLnTx/>
              <a:uFillTx/>
              <a:latin typeface="Trebuchet MS" panose="020B0603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a:ln>
                  <a:noFill/>
                </a:ln>
                <a:solidFill>
                  <a:srgbClr val="24282B">
                    <a:lumMod val="50000"/>
                    <a:lumOff val="50000"/>
                  </a:srgbClr>
                </a:solidFill>
                <a:effectLst/>
                <a:uLnTx/>
                <a:uFillTx/>
                <a:latin typeface="Trebuchet MS" panose="020B0603020202020204" pitchFamily="34" charset="0"/>
                <a:ea typeface="微软雅黑" panose="020B0503020204020204" pitchFamily="34" charset="-122"/>
                <a:cs typeface="+mn-cs"/>
              </a:rPr>
              <a:t>kwm.com</a:t>
            </a:r>
            <a:endParaRPr kumimoji="0" lang="en-US" sz="1000" b="0" i="0" u="none" strike="noStrike" kern="1200" cap="none" spc="0" normalizeH="0" baseline="0" noProof="0" dirty="0">
              <a:ln>
                <a:noFill/>
              </a:ln>
              <a:solidFill>
                <a:srgbClr val="24282B">
                  <a:lumMod val="50000"/>
                  <a:lumOff val="50000"/>
                </a:srgbClr>
              </a:solidFill>
              <a:effectLst/>
              <a:uLnTx/>
              <a:uFillTx/>
              <a:latin typeface="Trebuchet MS" panose="020B0603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A2DC1BA-163F-3043-A1E4-C549CF365773}" type="slidenum">
              <a:rPr kumimoji="0" lang="en-US" sz="1000" b="0" i="0" u="none" strike="noStrike" kern="1200" cap="none" spc="0" normalizeH="0" baseline="0" noProof="0" smtClean="0">
                <a:ln>
                  <a:noFill/>
                </a:ln>
                <a:solidFill>
                  <a:srgbClr val="24282B"/>
                </a:solidFill>
                <a:effectLst/>
                <a:uLnTx/>
                <a:uFillTx/>
                <a:latin typeface="Trebuchet MS" panose="020B0603020202020204" pitchFamily="34" charset="0"/>
                <a:ea typeface="微软雅黑" panose="020B0503020204020204" pitchFamily="34" charset="-122"/>
                <a:cs typeface="+mn-cs"/>
              </a:rPr>
              <a:t>‹#›</a:t>
            </a:fld>
            <a:endParaRPr kumimoji="0" lang="en-US" sz="1000" b="0" i="0" u="none" strike="noStrike" kern="1200" cap="none" spc="0" normalizeH="0" baseline="0" noProof="0" dirty="0">
              <a:ln>
                <a:noFill/>
              </a:ln>
              <a:solidFill>
                <a:srgbClr val="24282B"/>
              </a:solidFill>
              <a:effectLst/>
              <a:uLnTx/>
              <a:uFillTx/>
              <a:latin typeface="Trebuchet MS" panose="020B0603020202020204" pitchFamily="34" charset="0"/>
              <a:ea typeface="微软雅黑" panose="020B0503020204020204" pitchFamily="34" charset="-122"/>
              <a:cs typeface="+mn-cs"/>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内容 标准版式">
    <p:spTree>
      <p:nvGrpSpPr>
        <p:cNvPr id="1" name=""/>
        <p:cNvGrpSpPr/>
        <p:nvPr/>
      </p:nvGrpSpPr>
      <p:grpSpPr>
        <a:xfrm>
          <a:off x="0" y="0"/>
          <a:ext cx="0" cy="0"/>
          <a:chOff x="0" y="0"/>
          <a:chExt cx="0" cy="0"/>
        </a:xfrm>
      </p:grpSpPr>
      <p:sp>
        <p:nvSpPr>
          <p:cNvPr id="4" name="内容占位符 3"/>
          <p:cNvSpPr>
            <a:spLocks noGrp="1"/>
          </p:cNvSpPr>
          <p:nvPr>
            <p:ph sz="quarter" idx="28" hasCustomPrompt="1"/>
          </p:nvPr>
        </p:nvSpPr>
        <p:spPr>
          <a:xfrm>
            <a:off x="334963" y="1449388"/>
            <a:ext cx="11479212" cy="4679949"/>
          </a:xfrm>
          <a:prstGeom prst="rect">
            <a:avLst/>
          </a:prstGeom>
        </p:spPr>
        <p:txBody>
          <a:bodyPr lIns="0" tIns="0" rIns="0" bIns="0"/>
          <a:lstStyle>
            <a:lvl1pPr>
              <a:defRPr baseline="0">
                <a:latin typeface="Trebuchet MS" panose="020B0603020202020204" pitchFamily="34" charset="0"/>
                <a:ea typeface="微软雅黑" panose="020B0503020204020204" pitchFamily="34" charset="-122"/>
              </a:defRPr>
            </a:lvl1pPr>
            <a:lvl2pPr>
              <a:defRPr baseline="0"/>
            </a:lvl2pPr>
            <a:lvl3pPr>
              <a:defRPr baseline="0"/>
            </a:lvl3pPr>
            <a:lvl4pPr>
              <a:defRPr baseline="0"/>
            </a:lvl4pPr>
            <a:lvl5pPr>
              <a:defRPr baseline="0"/>
            </a:lvl5pPr>
          </a:lstStyle>
          <a:p>
            <a:pPr lvl="0"/>
            <a:r>
              <a:rPr lang="zh-CN" altLang="en-US" dirty="0"/>
              <a:t>输入说明文字或点击下方按钮插入其他信息</a:t>
            </a:r>
          </a:p>
        </p:txBody>
      </p:sp>
      <p:sp>
        <p:nvSpPr>
          <p:cNvPr id="6" name="日期占位符 5"/>
          <p:cNvSpPr>
            <a:spLocks noGrp="1"/>
          </p:cNvSpPr>
          <p:nvPr>
            <p:ph type="dt" sz="half" idx="29"/>
          </p:nvPr>
        </p:nvSpPr>
        <p:spPr/>
        <p:txBody>
          <a:bodyPr/>
          <a:lstStyle/>
          <a:p>
            <a:fld id="{9F607E3C-E2B5-4731-B6CF-B54878BFDD16}" type="datetime1">
              <a:rPr lang="zh-CN" altLang="en-US" smtClean="0"/>
              <a:t>2024/3/11</a:t>
            </a:fld>
            <a:endParaRPr lang="zh-CN" altLang="en-US"/>
          </a:p>
        </p:txBody>
      </p:sp>
      <p:sp>
        <p:nvSpPr>
          <p:cNvPr id="7" name="页脚占位符 6"/>
          <p:cNvSpPr>
            <a:spLocks noGrp="1"/>
          </p:cNvSpPr>
          <p:nvPr>
            <p:ph type="ftr" sz="quarter" idx="30"/>
          </p:nvPr>
        </p:nvSpPr>
        <p:spPr/>
        <p:txBody>
          <a:bodyPr/>
          <a:lstStyle/>
          <a:p>
            <a:r>
              <a:rPr lang="en-US"/>
              <a:t>kwm.com</a:t>
            </a:r>
            <a:endParaRPr lang="en-US" dirty="0"/>
          </a:p>
        </p:txBody>
      </p:sp>
      <p:sp>
        <p:nvSpPr>
          <p:cNvPr id="8" name="灯片编号占位符 7"/>
          <p:cNvSpPr>
            <a:spLocks noGrp="1"/>
          </p:cNvSpPr>
          <p:nvPr>
            <p:ph type="sldNum" sz="quarter" idx="31"/>
          </p:nvPr>
        </p:nvSpPr>
        <p:spPr/>
        <p:txBody>
          <a:bodyPr/>
          <a:lstStyle/>
          <a:p>
            <a:fld id="{4A2DC1BA-163F-3043-A1E4-C549CF365773}" type="slidenum">
              <a:rPr lang="en-US" smtClean="0"/>
              <a:t>‹#›</a:t>
            </a:fld>
            <a:endParaRPr lang="en-US" dirty="0"/>
          </a:p>
        </p:txBody>
      </p:sp>
      <p:sp>
        <p:nvSpPr>
          <p:cNvPr id="16" name="标题 2"/>
          <p:cNvSpPr>
            <a:spLocks noGrp="1"/>
          </p:cNvSpPr>
          <p:nvPr>
            <p:ph type="title" hasCustomPrompt="1"/>
          </p:nvPr>
        </p:nvSpPr>
        <p:spPr>
          <a:xfrm>
            <a:off x="341830" y="632599"/>
            <a:ext cx="11472345" cy="615553"/>
          </a:xfrm>
          <a:prstGeom prst="rect">
            <a:avLst/>
          </a:prstGeom>
        </p:spPr>
        <p:txBody>
          <a:bodyPr lIns="0" tIns="0" rIns="0" bIns="0">
            <a:noAutofit/>
          </a:bodyPr>
          <a:lstStyle>
            <a:lvl1pPr>
              <a:defRPr baseline="0"/>
            </a:lvl1pPr>
          </a:lstStyle>
          <a:p>
            <a:r>
              <a:rPr lang="zh-CN" altLang="en-US" dirty="0"/>
              <a:t>输入标题</a:t>
            </a:r>
          </a:p>
        </p:txBody>
      </p:sp>
      <p:cxnSp>
        <p:nvCxnSpPr>
          <p:cNvPr id="17" name="Straight Connector 12"/>
          <p:cNvCxnSpPr/>
          <p:nvPr userDrawn="1"/>
        </p:nvCxnSpPr>
        <p:spPr>
          <a:xfrm>
            <a:off x="341830" y="1269309"/>
            <a:ext cx="114723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2"/>
          <p:cNvSpPr>
            <a:spLocks noGrp="1"/>
          </p:cNvSpPr>
          <p:nvPr>
            <p:ph type="body" idx="14" hasCustomPrompt="1"/>
          </p:nvPr>
        </p:nvSpPr>
        <p:spPr>
          <a:xfrm>
            <a:off x="350743" y="239416"/>
            <a:ext cx="11463459"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内容 空白">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EF153E45-9DC8-460D-A474-29C227B09661}" type="datetime1">
              <a:rPr lang="zh-CN" altLang="en-US" smtClean="0"/>
              <a:t>2024/3/11</a:t>
            </a:fld>
            <a:endParaRPr lang="zh-CN" altLang="en-US"/>
          </a:p>
        </p:txBody>
      </p:sp>
      <p:sp>
        <p:nvSpPr>
          <p:cNvPr id="6" name="页脚占位符 5"/>
          <p:cNvSpPr>
            <a:spLocks noGrp="1"/>
          </p:cNvSpPr>
          <p:nvPr>
            <p:ph type="ftr" sz="quarter" idx="11"/>
          </p:nvPr>
        </p:nvSpPr>
        <p:spPr/>
        <p:txBody>
          <a:bodyPr/>
          <a:lstStyle/>
          <a:p>
            <a:r>
              <a:rPr lang="en-US"/>
              <a:t>kwm.com</a:t>
            </a:r>
            <a:endParaRPr lang="en-US" dirty="0"/>
          </a:p>
        </p:txBody>
      </p:sp>
      <p:sp>
        <p:nvSpPr>
          <p:cNvPr id="8" name="灯片编号占位符 7"/>
          <p:cNvSpPr>
            <a:spLocks noGrp="1"/>
          </p:cNvSpPr>
          <p:nvPr>
            <p:ph type="sldNum" sz="quarter" idx="12"/>
          </p:nvPr>
        </p:nvSpPr>
        <p:spPr/>
        <p:txBody>
          <a:bodyPr/>
          <a:lstStyle/>
          <a:p>
            <a:fld id="{4A2DC1BA-163F-3043-A1E4-C549CF365773}" type="slidenum">
              <a:rPr lang="en-US" smtClean="0"/>
              <a:t>‹#›</a:t>
            </a:fld>
            <a:endParaRPr lang="en-US" dirty="0"/>
          </a:p>
        </p:txBody>
      </p:sp>
      <p:sp>
        <p:nvSpPr>
          <p:cNvPr id="17" name="标题 2"/>
          <p:cNvSpPr>
            <a:spLocks noGrp="1"/>
          </p:cNvSpPr>
          <p:nvPr>
            <p:ph type="title" hasCustomPrompt="1"/>
          </p:nvPr>
        </p:nvSpPr>
        <p:spPr>
          <a:xfrm>
            <a:off x="341830" y="632599"/>
            <a:ext cx="11507306" cy="615553"/>
          </a:xfrm>
          <a:prstGeom prst="rect">
            <a:avLst/>
          </a:prstGeom>
        </p:spPr>
        <p:txBody>
          <a:bodyPr lIns="0" tIns="0" rIns="0" bIns="0">
            <a:noAutofit/>
          </a:bodyPr>
          <a:lstStyle>
            <a:lvl1pPr>
              <a:defRPr baseline="0"/>
            </a:lvl1pPr>
          </a:lstStyle>
          <a:p>
            <a:r>
              <a:rPr lang="zh-CN" altLang="en-US" dirty="0"/>
              <a:t>输入标题</a:t>
            </a:r>
          </a:p>
        </p:txBody>
      </p:sp>
      <p:cxnSp>
        <p:nvCxnSpPr>
          <p:cNvPr id="18" name="Straight Connector 12"/>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idx="14" hasCustomPrompt="1"/>
          </p:nvPr>
        </p:nvSpPr>
        <p:spPr>
          <a:xfrm>
            <a:off x="350743" y="239416"/>
            <a:ext cx="11498393"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内容 标准版式">
    <p:spTree>
      <p:nvGrpSpPr>
        <p:cNvPr id="1" name=""/>
        <p:cNvGrpSpPr/>
        <p:nvPr/>
      </p:nvGrpSpPr>
      <p:grpSpPr>
        <a:xfrm>
          <a:off x="0" y="0"/>
          <a:ext cx="0" cy="0"/>
          <a:chOff x="0" y="0"/>
          <a:chExt cx="0" cy="0"/>
        </a:xfrm>
      </p:grpSpPr>
      <p:sp>
        <p:nvSpPr>
          <p:cNvPr id="4" name="内容占位符 3"/>
          <p:cNvSpPr>
            <a:spLocks noGrp="1"/>
          </p:cNvSpPr>
          <p:nvPr>
            <p:ph sz="quarter" idx="28" hasCustomPrompt="1"/>
          </p:nvPr>
        </p:nvSpPr>
        <p:spPr>
          <a:xfrm>
            <a:off x="334963" y="2171503"/>
            <a:ext cx="11479212" cy="3957834"/>
          </a:xfrm>
          <a:prstGeom prst="rect">
            <a:avLst/>
          </a:prstGeom>
        </p:spPr>
        <p:txBody>
          <a:bodyPr lIns="0" tIns="0" rIns="0" bIns="0"/>
          <a:lstStyle>
            <a:lvl1pPr>
              <a:defRPr baseline="0">
                <a:latin typeface="Trebuchet MS" panose="020B0603020202020204" pitchFamily="34" charset="0"/>
                <a:ea typeface="微软雅黑" panose="020B0503020204020204" pitchFamily="34" charset="-122"/>
              </a:defRPr>
            </a:lvl1pPr>
            <a:lvl2pPr>
              <a:defRPr baseline="0"/>
            </a:lvl2pPr>
            <a:lvl3pPr>
              <a:defRPr baseline="0"/>
            </a:lvl3pPr>
            <a:lvl4pPr>
              <a:defRPr baseline="0"/>
            </a:lvl4pPr>
            <a:lvl5pPr>
              <a:defRPr baseline="0"/>
            </a:lvl5pPr>
          </a:lstStyle>
          <a:p>
            <a:pPr lvl="0"/>
            <a:r>
              <a:rPr lang="zh-CN" altLang="en-US" dirty="0"/>
              <a:t>输入说明文字或点击下方按钮插入其他信息</a:t>
            </a:r>
          </a:p>
        </p:txBody>
      </p:sp>
      <p:sp>
        <p:nvSpPr>
          <p:cNvPr id="6" name="日期占位符 5"/>
          <p:cNvSpPr>
            <a:spLocks noGrp="1"/>
          </p:cNvSpPr>
          <p:nvPr>
            <p:ph type="dt" sz="half" idx="29"/>
          </p:nvPr>
        </p:nvSpPr>
        <p:spPr/>
        <p:txBody>
          <a:bodyPr/>
          <a:lstStyle/>
          <a:p>
            <a:fld id="{A4C935B4-88ED-4105-A9A3-103033455708}" type="datetime1">
              <a:rPr lang="zh-CN" altLang="en-US" smtClean="0"/>
              <a:t>2024/3/11</a:t>
            </a:fld>
            <a:endParaRPr lang="zh-CN" altLang="en-US"/>
          </a:p>
        </p:txBody>
      </p:sp>
      <p:sp>
        <p:nvSpPr>
          <p:cNvPr id="7" name="页脚占位符 6"/>
          <p:cNvSpPr>
            <a:spLocks noGrp="1"/>
          </p:cNvSpPr>
          <p:nvPr>
            <p:ph type="ftr" sz="quarter" idx="30"/>
          </p:nvPr>
        </p:nvSpPr>
        <p:spPr/>
        <p:txBody>
          <a:bodyPr/>
          <a:lstStyle/>
          <a:p>
            <a:r>
              <a:rPr lang="en-US"/>
              <a:t>kwm.com</a:t>
            </a:r>
            <a:endParaRPr lang="en-US" dirty="0"/>
          </a:p>
        </p:txBody>
      </p:sp>
      <p:sp>
        <p:nvSpPr>
          <p:cNvPr id="8" name="灯片编号占位符 7"/>
          <p:cNvSpPr>
            <a:spLocks noGrp="1"/>
          </p:cNvSpPr>
          <p:nvPr>
            <p:ph type="sldNum" sz="quarter" idx="31"/>
          </p:nvPr>
        </p:nvSpPr>
        <p:spPr/>
        <p:txBody>
          <a:bodyPr/>
          <a:lstStyle/>
          <a:p>
            <a:fld id="{4A2DC1BA-163F-3043-A1E4-C549CF365773}" type="slidenum">
              <a:rPr lang="en-US" smtClean="0"/>
              <a:t>‹#›</a:t>
            </a:fld>
            <a:endParaRPr lang="en-US" dirty="0"/>
          </a:p>
        </p:txBody>
      </p:sp>
      <p:sp>
        <p:nvSpPr>
          <p:cNvPr id="16" name="标题 2"/>
          <p:cNvSpPr>
            <a:spLocks noGrp="1"/>
          </p:cNvSpPr>
          <p:nvPr>
            <p:ph type="title" hasCustomPrompt="1"/>
          </p:nvPr>
        </p:nvSpPr>
        <p:spPr>
          <a:xfrm>
            <a:off x="341830" y="632599"/>
            <a:ext cx="11472345" cy="615553"/>
          </a:xfrm>
          <a:prstGeom prst="rect">
            <a:avLst/>
          </a:prstGeom>
        </p:spPr>
        <p:txBody>
          <a:bodyPr lIns="0" tIns="0" rIns="0" bIns="0">
            <a:noAutofit/>
          </a:bodyPr>
          <a:lstStyle>
            <a:lvl1pPr>
              <a:defRPr baseline="0"/>
            </a:lvl1pPr>
          </a:lstStyle>
          <a:p>
            <a:r>
              <a:rPr lang="zh-CN" altLang="en-US" dirty="0"/>
              <a:t>输入标题</a:t>
            </a:r>
          </a:p>
        </p:txBody>
      </p:sp>
      <p:cxnSp>
        <p:nvCxnSpPr>
          <p:cNvPr id="17" name="Straight Connector 12"/>
          <p:cNvCxnSpPr/>
          <p:nvPr userDrawn="1"/>
        </p:nvCxnSpPr>
        <p:spPr>
          <a:xfrm>
            <a:off x="341830" y="1269309"/>
            <a:ext cx="114723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2"/>
          <p:cNvSpPr>
            <a:spLocks noGrp="1"/>
          </p:cNvSpPr>
          <p:nvPr>
            <p:ph type="body" idx="14" hasCustomPrompt="1"/>
          </p:nvPr>
        </p:nvSpPr>
        <p:spPr>
          <a:xfrm>
            <a:off x="350743" y="239416"/>
            <a:ext cx="11463459"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
        <p:nvSpPr>
          <p:cNvPr id="10" name="Text Placeholder 2"/>
          <p:cNvSpPr>
            <a:spLocks noGrp="1"/>
          </p:cNvSpPr>
          <p:nvPr>
            <p:ph type="body" idx="32" hasCustomPrompt="1"/>
          </p:nvPr>
        </p:nvSpPr>
        <p:spPr>
          <a:xfrm>
            <a:off x="341830" y="1449386"/>
            <a:ext cx="11487380" cy="494315"/>
          </a:xfrm>
          <a:prstGeom prst="rect">
            <a:avLst/>
          </a:prstGeom>
          <a:solidFill>
            <a:schemeClr val="bg1"/>
          </a:solidFill>
        </p:spPr>
        <p:txBody>
          <a:bodyPr lIns="0" anchor="ctr">
            <a:noAutofit/>
          </a:bodyPr>
          <a:lstStyle>
            <a:lvl1pPr marL="0" indent="0" algn="l">
              <a:buNone/>
              <a:defRPr sz="2400" cap="all" spc="500" baseline="0">
                <a:solidFill>
                  <a:schemeClr val="tx2"/>
                </a:solidFill>
                <a:latin typeface="Trebuchet MS" panose="020B06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dirty="0"/>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内容 2列 左灰底">
    <p:spTree>
      <p:nvGrpSpPr>
        <p:cNvPr id="1" name=""/>
        <p:cNvGrpSpPr/>
        <p:nvPr/>
      </p:nvGrpSpPr>
      <p:grpSpPr>
        <a:xfrm>
          <a:off x="0" y="0"/>
          <a:ext cx="0" cy="0"/>
          <a:chOff x="0" y="0"/>
          <a:chExt cx="0" cy="0"/>
        </a:xfrm>
      </p:grpSpPr>
      <p:sp>
        <p:nvSpPr>
          <p:cNvPr id="23" name="Text Placeholder 9"/>
          <p:cNvSpPr>
            <a:spLocks noGrp="1"/>
          </p:cNvSpPr>
          <p:nvPr>
            <p:ph type="body" sz="quarter" idx="14" hasCustomPrompt="1"/>
          </p:nvPr>
        </p:nvSpPr>
        <p:spPr>
          <a:xfrm>
            <a:off x="350743" y="1290468"/>
            <a:ext cx="3235139" cy="4838870"/>
          </a:xfrm>
          <a:prstGeom prst="rect">
            <a:avLst/>
          </a:prstGeom>
          <a:solidFill>
            <a:schemeClr val="bg2"/>
          </a:solidFill>
        </p:spPr>
        <p:txBody>
          <a:bodyPr lIns="91440" tIns="178920" rIns="91440" bIns="45720">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a:t>
            </a:r>
            <a:endParaRPr lang="en-US" dirty="0"/>
          </a:p>
        </p:txBody>
      </p:sp>
      <p:sp>
        <p:nvSpPr>
          <p:cNvPr id="26" name="Content Placeholder 2"/>
          <p:cNvSpPr>
            <a:spLocks noGrp="1"/>
          </p:cNvSpPr>
          <p:nvPr>
            <p:ph idx="1" hasCustomPrompt="1"/>
          </p:nvPr>
        </p:nvSpPr>
        <p:spPr>
          <a:xfrm>
            <a:off x="3775053" y="1269309"/>
            <a:ext cx="8048648" cy="4860029"/>
          </a:xfrm>
          <a:prstGeom prst="rect">
            <a:avLst/>
          </a:prstGeom>
        </p:spPr>
        <p:txBody>
          <a:bodyPr vert="horz" lIns="91440" tIns="178920" rIns="91440" bIns="45720" rtlCol="0">
            <a:noAutofit/>
          </a:bodyPr>
          <a:lstStyle>
            <a:lvl1pPr>
              <a:defRPr lang="zh-CN" altLang="en-US" dirty="0">
                <a:latin typeface="Trebuchet MS" panose="020B0603020202020204" pitchFamily="34" charset="0"/>
                <a:ea typeface="微软雅黑" panose="020B0503020204020204" pitchFamily="34" charset="-122"/>
              </a:defRPr>
            </a:lvl1pPr>
          </a:lstStyle>
          <a:p>
            <a:pPr lvl="0"/>
            <a:r>
              <a:rPr lang="zh-CN" altLang="en-US" dirty="0"/>
              <a:t>输入说明文字或点击下方按钮插入其他信息</a:t>
            </a:r>
          </a:p>
        </p:txBody>
      </p:sp>
      <p:sp>
        <p:nvSpPr>
          <p:cNvPr id="5" name="日期占位符 4"/>
          <p:cNvSpPr>
            <a:spLocks noGrp="1"/>
          </p:cNvSpPr>
          <p:nvPr>
            <p:ph type="dt" sz="half" idx="40"/>
          </p:nvPr>
        </p:nvSpPr>
        <p:spPr/>
        <p:txBody>
          <a:bodyPr/>
          <a:lstStyle>
            <a:lvl1pPr>
              <a:defRPr baseline="0">
                <a:latin typeface="Trebuchet MS" panose="020B0603020202020204" pitchFamily="34" charset="0"/>
                <a:ea typeface="微软雅黑" panose="020B0503020204020204" pitchFamily="34" charset="-122"/>
              </a:defRPr>
            </a:lvl1pPr>
          </a:lstStyle>
          <a:p>
            <a:fld id="{EC81086D-263B-4314-A4E7-D0F5778E0D19}" type="datetime1">
              <a:rPr lang="zh-CN" altLang="en-US" smtClean="0"/>
              <a:t>2024/3/11</a:t>
            </a:fld>
            <a:endParaRPr lang="zh-CN" altLang="en-US"/>
          </a:p>
        </p:txBody>
      </p:sp>
      <p:sp>
        <p:nvSpPr>
          <p:cNvPr id="6" name="页脚占位符 5"/>
          <p:cNvSpPr>
            <a:spLocks noGrp="1"/>
          </p:cNvSpPr>
          <p:nvPr>
            <p:ph type="ftr" sz="quarter" idx="41"/>
          </p:nvPr>
        </p:nvSpPr>
        <p:spPr/>
        <p:txBody>
          <a:bodyPr/>
          <a:lstStyle>
            <a:lvl1pPr>
              <a:defRPr baseline="0">
                <a:latin typeface="Trebuchet MS" panose="020B0603020202020204" pitchFamily="34" charset="0"/>
                <a:ea typeface="微软雅黑" panose="020B0503020204020204" pitchFamily="34" charset="-122"/>
              </a:defRPr>
            </a:lvl1pPr>
          </a:lstStyle>
          <a:p>
            <a:r>
              <a:rPr lang="en-US"/>
              <a:t>kwm.com</a:t>
            </a:r>
            <a:endParaRPr lang="en-US" dirty="0"/>
          </a:p>
        </p:txBody>
      </p:sp>
      <p:sp>
        <p:nvSpPr>
          <p:cNvPr id="7" name="灯片编号占位符 6"/>
          <p:cNvSpPr>
            <a:spLocks noGrp="1"/>
          </p:cNvSpPr>
          <p:nvPr>
            <p:ph type="sldNum" sz="quarter" idx="42"/>
          </p:nvPr>
        </p:nvSpPr>
        <p:spPr/>
        <p:txBody>
          <a:bodyPr/>
          <a:lstStyle>
            <a:lvl1pPr>
              <a:defRPr baseline="0">
                <a:latin typeface="Trebuchet MS" panose="020B0603020202020204" pitchFamily="34" charset="0"/>
                <a:ea typeface="微软雅黑" panose="020B0503020204020204" pitchFamily="34" charset="-122"/>
              </a:defRPr>
            </a:lvl1pPr>
          </a:lstStyle>
          <a:p>
            <a:fld id="{4A2DC1BA-163F-3043-A1E4-C549CF365773}" type="slidenum">
              <a:rPr lang="en-US" smtClean="0"/>
              <a:t>‹#›</a:t>
            </a:fld>
            <a:endParaRPr lang="en-US" dirty="0"/>
          </a:p>
        </p:txBody>
      </p:sp>
      <p:sp>
        <p:nvSpPr>
          <p:cNvPr id="11"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3"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idx="43"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内容 左侧底色">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flipH="1">
            <a:off x="4084169"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3" name="内容占位符 2"/>
          <p:cNvSpPr>
            <a:spLocks noGrp="1"/>
          </p:cNvSpPr>
          <p:nvPr>
            <p:ph sz="quarter" idx="16" hasCustomPrompt="1"/>
          </p:nvPr>
        </p:nvSpPr>
        <p:spPr>
          <a:xfrm>
            <a:off x="4430713" y="1085850"/>
            <a:ext cx="7383462" cy="5043488"/>
          </a:xfrm>
        </p:spPr>
        <p:txBody>
          <a:bodyPr lIns="0" tIns="0" rIns="0" bIns="0" anchor="t"/>
          <a:lstStyle>
            <a:lvl1pPr marL="0" marR="0" indent="0" algn="l" defTabSz="914400" rtl="0" eaLnBrk="1" fontAlgn="auto" latinLnBrk="0" hangingPunct="1">
              <a:lnSpc>
                <a:spcPct val="100000"/>
              </a:lnSpc>
              <a:spcBef>
                <a:spcPts val="0"/>
              </a:spcBef>
              <a:spcAft>
                <a:spcPts val="120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1200"/>
              </a:spcAft>
              <a:buClrTx/>
              <a:buSzTx/>
              <a:buFont typeface="Arial" panose="020B0604020202090204" pitchFamily="34" charset="0"/>
              <a:buNone/>
              <a:defRPr/>
            </a:pPr>
            <a:r>
              <a:rPr lang="zh-CN" altLang="en-US" dirty="0"/>
              <a:t>输入说明文字或点击下方按钮插入其他信息</a:t>
            </a:r>
          </a:p>
        </p:txBody>
      </p:sp>
      <p:cxnSp>
        <p:nvCxnSpPr>
          <p:cNvPr id="20" name="Straight Connector 19"/>
          <p:cNvCxnSpPr/>
          <p:nvPr userDrawn="1"/>
        </p:nvCxnSpPr>
        <p:spPr>
          <a:xfrm>
            <a:off x="347023" y="2119483"/>
            <a:ext cx="326378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47023" y="952329"/>
            <a:ext cx="326378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21"/>
          <p:cNvSpPr>
            <a:spLocks noGrp="1"/>
          </p:cNvSpPr>
          <p:nvPr>
            <p:ph type="body" sz="quarter" idx="12" hasCustomPrompt="1"/>
          </p:nvPr>
        </p:nvSpPr>
        <p:spPr>
          <a:xfrm>
            <a:off x="347023" y="2286000"/>
            <a:ext cx="3264539" cy="3843337"/>
          </a:xfrm>
          <a:prstGeom prst="rect">
            <a:avLst/>
          </a:prstGeom>
          <a:noFill/>
          <a:ln>
            <a:noFill/>
          </a:ln>
        </p:spPr>
        <p:txBody>
          <a:bodyPr lIns="0" tIns="0" rIns="0" bIns="0">
            <a:noAutofit/>
          </a:bodyPr>
          <a:lstStyle>
            <a:lvl1pPr marL="0" indent="0">
              <a:buNone/>
              <a:defRPr sz="2000" cap="none" spc="0" baseline="0">
                <a:solidFill>
                  <a:schemeClr val="tx1"/>
                </a:solidFill>
                <a:latin typeface="Trebuchet MS" panose="020B0603020202020204" pitchFamily="34" charset="0"/>
                <a:ea typeface="微软雅黑" panose="020B0503020204020204" pitchFamily="34" charset="-122"/>
              </a:defRPr>
            </a:lvl1pPr>
          </a:lstStyle>
          <a:p>
            <a:pPr lvl="0"/>
            <a:r>
              <a:rPr lang="zh-CN" altLang="en-US" dirty="0"/>
              <a:t>说明文字</a:t>
            </a:r>
            <a:endParaRPr lang="en-US" dirty="0"/>
          </a:p>
        </p:txBody>
      </p:sp>
      <p:sp>
        <p:nvSpPr>
          <p:cNvPr id="10" name="标题 1"/>
          <p:cNvSpPr>
            <a:spLocks noGrp="1"/>
          </p:cNvSpPr>
          <p:nvPr>
            <p:ph type="title" hasCustomPrompt="1"/>
          </p:nvPr>
        </p:nvSpPr>
        <p:spPr>
          <a:xfrm>
            <a:off x="347023" y="1085849"/>
            <a:ext cx="3263787" cy="885825"/>
          </a:xfrm>
          <a:prstGeom prst="rect">
            <a:avLst/>
          </a:prstGeom>
        </p:spPr>
        <p:txBody>
          <a:bodyPr/>
          <a:lstStyle>
            <a:lvl1pPr>
              <a:defRPr sz="3000">
                <a:solidFill>
                  <a:schemeClr val="tx1"/>
                </a:solidFill>
              </a:defRPr>
            </a:lvl1pPr>
          </a:lstStyle>
          <a:p>
            <a:r>
              <a:rPr lang="zh-CN" altLang="en-US" dirty="0"/>
              <a:t>输入标题</a:t>
            </a:r>
          </a:p>
        </p:txBody>
      </p:sp>
      <p:sp>
        <p:nvSpPr>
          <p:cNvPr id="6" name="日期占位符 5"/>
          <p:cNvSpPr>
            <a:spLocks noGrp="1"/>
          </p:cNvSpPr>
          <p:nvPr>
            <p:ph type="dt" sz="half" idx="17"/>
          </p:nvPr>
        </p:nvSpPr>
        <p:spPr/>
        <p:txBody>
          <a:bodyPr/>
          <a:lstStyle/>
          <a:p>
            <a:fld id="{6513060D-346D-477C-B041-2D725239379C}" type="datetime1">
              <a:rPr lang="zh-CN" altLang="en-US" smtClean="0"/>
              <a:t>2024/3/11</a:t>
            </a:fld>
            <a:endParaRPr lang="zh-CN" altLang="en-US"/>
          </a:p>
        </p:txBody>
      </p:sp>
      <p:sp>
        <p:nvSpPr>
          <p:cNvPr id="7" name="页脚占位符 6"/>
          <p:cNvSpPr>
            <a:spLocks noGrp="1"/>
          </p:cNvSpPr>
          <p:nvPr>
            <p:ph type="ftr" sz="quarter" idx="18"/>
          </p:nvPr>
        </p:nvSpPr>
        <p:spPr/>
        <p:txBody>
          <a:bodyPr/>
          <a:lstStyle/>
          <a:p>
            <a:r>
              <a:rPr lang="en-US"/>
              <a:t>kwm.com</a:t>
            </a:r>
            <a:endParaRPr lang="en-US" dirty="0"/>
          </a:p>
        </p:txBody>
      </p:sp>
      <p:sp>
        <p:nvSpPr>
          <p:cNvPr id="8" name="灯片编号占位符 7"/>
          <p:cNvSpPr>
            <a:spLocks noGrp="1"/>
          </p:cNvSpPr>
          <p:nvPr>
            <p:ph type="sldNum" sz="quarter" idx="19"/>
          </p:nvPr>
        </p:nvSpPr>
        <p:spPr/>
        <p:txBody>
          <a:bodyPr/>
          <a:lstStyle>
            <a:lvl1pPr>
              <a:defRPr>
                <a:solidFill>
                  <a:schemeClr val="tx1"/>
                </a:solidFill>
              </a:defRPr>
            </a:lvl1pPr>
          </a:lstStyle>
          <a:p>
            <a:fld id="{4A2DC1BA-163F-3043-A1E4-C549CF365773}" type="slidenum">
              <a:rPr lang="en-US" smtClean="0"/>
              <a:t>‹#›</a:t>
            </a:fld>
            <a:endParaRPr lang="en-US" dirty="0"/>
          </a:p>
        </p:txBody>
      </p:sp>
      <p:sp>
        <p:nvSpPr>
          <p:cNvPr id="16" name="矩形 15"/>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2" name="Text Placeholder 2"/>
          <p:cNvSpPr>
            <a:spLocks noGrp="1"/>
          </p:cNvSpPr>
          <p:nvPr>
            <p:ph type="body" idx="14" hasCustomPrompt="1"/>
          </p:nvPr>
        </p:nvSpPr>
        <p:spPr>
          <a:xfrm>
            <a:off x="350743" y="239416"/>
            <a:ext cx="3260067" cy="309859"/>
          </a:xfrm>
          <a:prstGeom prst="rect">
            <a:avLst/>
          </a:prstGeom>
        </p:spPr>
        <p:txBody>
          <a:bodyPr lIns="0" tIns="0" rIns="0" bIns="0" anchor="ctr" anchorCtr="0">
            <a:noAutofit/>
          </a:bodyPr>
          <a:lstStyle>
            <a:lvl1pPr marL="0" indent="0" algn="l">
              <a:spcAft>
                <a:spcPts val="0"/>
              </a:spcAft>
              <a:buNone/>
              <a:defRPr sz="2000" cap="all" spc="200" baseline="0">
                <a:solidFill>
                  <a:schemeClr val="accent1"/>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内容 左侧底色">
    <p:bg>
      <p:bgPr>
        <a:solidFill>
          <a:schemeClr val="accent5"/>
        </a:solidFill>
        <a:effectLst/>
      </p:bgPr>
    </p:bg>
    <p:spTree>
      <p:nvGrpSpPr>
        <p:cNvPr id="1" name=""/>
        <p:cNvGrpSpPr/>
        <p:nvPr/>
      </p:nvGrpSpPr>
      <p:grpSpPr>
        <a:xfrm>
          <a:off x="0" y="0"/>
          <a:ext cx="0" cy="0"/>
          <a:chOff x="0" y="0"/>
          <a:chExt cx="0" cy="0"/>
        </a:xfrm>
      </p:grpSpPr>
      <p:sp>
        <p:nvSpPr>
          <p:cNvPr id="4" name="Rectangle 3"/>
          <p:cNvSpPr/>
          <p:nvPr userDrawn="1"/>
        </p:nvSpPr>
        <p:spPr>
          <a:xfrm flipH="1">
            <a:off x="4084169"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3" name="内容占位符 2"/>
          <p:cNvSpPr>
            <a:spLocks noGrp="1"/>
          </p:cNvSpPr>
          <p:nvPr>
            <p:ph sz="quarter" idx="16" hasCustomPrompt="1"/>
          </p:nvPr>
        </p:nvSpPr>
        <p:spPr>
          <a:xfrm>
            <a:off x="4430713" y="1085850"/>
            <a:ext cx="7383462" cy="5043488"/>
          </a:xfrm>
        </p:spPr>
        <p:txBody>
          <a:bodyPr lIns="0" tIns="0" rIns="0" bIns="0" anchor="t"/>
          <a:lstStyle>
            <a:lvl1pPr marL="0" marR="0" indent="0" algn="l" defTabSz="914400" rtl="0" eaLnBrk="1" fontAlgn="auto" latinLnBrk="0" hangingPunct="1">
              <a:lnSpc>
                <a:spcPct val="100000"/>
              </a:lnSpc>
              <a:spcBef>
                <a:spcPts val="0"/>
              </a:spcBef>
              <a:spcAft>
                <a:spcPts val="120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1200"/>
              </a:spcAft>
              <a:buClrTx/>
              <a:buSzTx/>
              <a:buFont typeface="Arial" panose="020B0604020202090204" pitchFamily="34" charset="0"/>
              <a:buNone/>
              <a:defRPr/>
            </a:pPr>
            <a:r>
              <a:rPr lang="zh-CN" altLang="en-US" dirty="0"/>
              <a:t>输入说明文字或点击下方按钮插入其他信息</a:t>
            </a:r>
          </a:p>
        </p:txBody>
      </p:sp>
      <p:cxnSp>
        <p:nvCxnSpPr>
          <p:cNvPr id="20" name="Straight Connector 19"/>
          <p:cNvCxnSpPr/>
          <p:nvPr userDrawn="1"/>
        </p:nvCxnSpPr>
        <p:spPr>
          <a:xfrm>
            <a:off x="347023" y="2119483"/>
            <a:ext cx="3263788"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47023" y="952329"/>
            <a:ext cx="326378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11" name="Text Placeholder 21"/>
          <p:cNvSpPr>
            <a:spLocks noGrp="1"/>
          </p:cNvSpPr>
          <p:nvPr>
            <p:ph type="body" sz="quarter" idx="12" hasCustomPrompt="1"/>
          </p:nvPr>
        </p:nvSpPr>
        <p:spPr>
          <a:xfrm>
            <a:off x="347023" y="2286000"/>
            <a:ext cx="3264539" cy="3843337"/>
          </a:xfrm>
          <a:prstGeom prst="rect">
            <a:avLst/>
          </a:prstGeom>
          <a:noFill/>
          <a:ln>
            <a:noFill/>
          </a:ln>
        </p:spPr>
        <p:txBody>
          <a:bodyPr lIns="0" tIns="0" rIns="0" bIns="0">
            <a:noAutofit/>
          </a:bodyPr>
          <a:lstStyle>
            <a:lvl1pPr marL="0" indent="0">
              <a:buNone/>
              <a:defRPr sz="2000" cap="none" spc="0" baseline="0">
                <a:solidFill>
                  <a:srgbClr val="FBFFFF"/>
                </a:solidFill>
                <a:latin typeface="Trebuchet MS" panose="020B0603020202020204" pitchFamily="34" charset="0"/>
                <a:ea typeface="微软雅黑" panose="020B0503020204020204" pitchFamily="34" charset="-122"/>
              </a:defRPr>
            </a:lvl1pPr>
          </a:lstStyle>
          <a:p>
            <a:pPr lvl="0"/>
            <a:r>
              <a:rPr lang="zh-CN" altLang="en-US" dirty="0"/>
              <a:t>说明文字</a:t>
            </a:r>
            <a:endParaRPr lang="en-US" dirty="0"/>
          </a:p>
        </p:txBody>
      </p:sp>
      <p:sp>
        <p:nvSpPr>
          <p:cNvPr id="10" name="标题 1"/>
          <p:cNvSpPr>
            <a:spLocks noGrp="1"/>
          </p:cNvSpPr>
          <p:nvPr>
            <p:ph type="title" hasCustomPrompt="1"/>
          </p:nvPr>
        </p:nvSpPr>
        <p:spPr>
          <a:xfrm>
            <a:off x="347023" y="1085849"/>
            <a:ext cx="3263787" cy="885825"/>
          </a:xfrm>
          <a:prstGeom prst="rect">
            <a:avLst/>
          </a:prstGeom>
        </p:spPr>
        <p:txBody>
          <a:bodyPr/>
          <a:lstStyle>
            <a:lvl1pPr>
              <a:defRPr sz="3000">
                <a:solidFill>
                  <a:schemeClr val="bg1"/>
                </a:solidFill>
              </a:defRPr>
            </a:lvl1pPr>
          </a:lstStyle>
          <a:p>
            <a:r>
              <a:rPr lang="zh-CN" altLang="en-US" dirty="0"/>
              <a:t>输入标题</a:t>
            </a:r>
          </a:p>
        </p:txBody>
      </p:sp>
      <p:sp>
        <p:nvSpPr>
          <p:cNvPr id="6" name="日期占位符 5"/>
          <p:cNvSpPr>
            <a:spLocks noGrp="1"/>
          </p:cNvSpPr>
          <p:nvPr>
            <p:ph type="dt" sz="half" idx="17"/>
          </p:nvPr>
        </p:nvSpPr>
        <p:spPr/>
        <p:txBody>
          <a:bodyPr/>
          <a:lstStyle/>
          <a:p>
            <a:fld id="{C88F2039-7B2F-4A15-95E4-073EE3BD5F98}" type="datetime1">
              <a:rPr lang="zh-CN" altLang="en-US" smtClean="0"/>
              <a:t>2024/3/11</a:t>
            </a:fld>
            <a:endParaRPr lang="zh-CN" altLang="en-US"/>
          </a:p>
        </p:txBody>
      </p:sp>
      <p:sp>
        <p:nvSpPr>
          <p:cNvPr id="7" name="页脚占位符 6"/>
          <p:cNvSpPr>
            <a:spLocks noGrp="1"/>
          </p:cNvSpPr>
          <p:nvPr>
            <p:ph type="ftr" sz="quarter" idx="18"/>
          </p:nvPr>
        </p:nvSpPr>
        <p:spPr/>
        <p:txBody>
          <a:bodyPr/>
          <a:lstStyle/>
          <a:p>
            <a:r>
              <a:rPr lang="en-US"/>
              <a:t>kwm.com</a:t>
            </a:r>
            <a:endParaRPr lang="en-US" dirty="0"/>
          </a:p>
        </p:txBody>
      </p:sp>
      <p:sp>
        <p:nvSpPr>
          <p:cNvPr id="8" name="灯片编号占位符 7"/>
          <p:cNvSpPr>
            <a:spLocks noGrp="1"/>
          </p:cNvSpPr>
          <p:nvPr>
            <p:ph type="sldNum" sz="quarter" idx="19"/>
          </p:nvPr>
        </p:nvSpPr>
        <p:spPr/>
        <p:txBody>
          <a:bodyPr/>
          <a:lstStyle>
            <a:lvl1pPr>
              <a:defRPr>
                <a:solidFill>
                  <a:schemeClr val="bg1"/>
                </a:solidFill>
              </a:defRPr>
            </a:lvl1pPr>
          </a:lstStyle>
          <a:p>
            <a:fld id="{4A2DC1BA-163F-3043-A1E4-C549CF365773}" type="slidenum">
              <a:rPr lang="en-US" smtClean="0"/>
              <a:t>‹#›</a:t>
            </a:fld>
            <a:endParaRPr lang="en-US" dirty="0"/>
          </a:p>
        </p:txBody>
      </p:sp>
      <p:sp>
        <p:nvSpPr>
          <p:cNvPr id="16" name="矩形 15"/>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2" name="Text Placeholder 2"/>
          <p:cNvSpPr>
            <a:spLocks noGrp="1"/>
          </p:cNvSpPr>
          <p:nvPr>
            <p:ph type="body" idx="14" hasCustomPrompt="1"/>
          </p:nvPr>
        </p:nvSpPr>
        <p:spPr>
          <a:xfrm>
            <a:off x="350743" y="239416"/>
            <a:ext cx="3260067" cy="309859"/>
          </a:xfrm>
          <a:prstGeom prst="rect">
            <a:avLst/>
          </a:prstGeom>
        </p:spPr>
        <p:txBody>
          <a:bodyPr lIns="0" tIns="0" rIns="0" bIns="0" anchor="ctr" anchorCtr="0">
            <a:noAutofit/>
          </a:bodyPr>
          <a:lstStyle>
            <a:lvl1pPr marL="0" indent="0" algn="l">
              <a:spcAft>
                <a:spcPts val="0"/>
              </a:spcAft>
              <a:buNone/>
              <a:defRPr sz="2000" cap="all" spc="200" baseline="0">
                <a:solidFill>
                  <a:schemeClr val="accent6"/>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_内容 左侧底色">
    <p:bg>
      <p:bgPr>
        <a:solidFill>
          <a:schemeClr val="accent4"/>
        </a:solidFill>
        <a:effectLst/>
      </p:bgPr>
    </p:bg>
    <p:spTree>
      <p:nvGrpSpPr>
        <p:cNvPr id="1" name=""/>
        <p:cNvGrpSpPr/>
        <p:nvPr/>
      </p:nvGrpSpPr>
      <p:grpSpPr>
        <a:xfrm>
          <a:off x="0" y="0"/>
          <a:ext cx="0" cy="0"/>
          <a:chOff x="0" y="0"/>
          <a:chExt cx="0" cy="0"/>
        </a:xfrm>
      </p:grpSpPr>
      <p:sp>
        <p:nvSpPr>
          <p:cNvPr id="4" name="Rectangle 3"/>
          <p:cNvSpPr/>
          <p:nvPr userDrawn="1"/>
        </p:nvSpPr>
        <p:spPr>
          <a:xfrm flipH="1">
            <a:off x="4084169"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3" name="内容占位符 2"/>
          <p:cNvSpPr>
            <a:spLocks noGrp="1"/>
          </p:cNvSpPr>
          <p:nvPr>
            <p:ph sz="quarter" idx="16" hasCustomPrompt="1"/>
          </p:nvPr>
        </p:nvSpPr>
        <p:spPr>
          <a:xfrm>
            <a:off x="4430713" y="1085848"/>
            <a:ext cx="7383462" cy="5043489"/>
          </a:xfrm>
        </p:spPr>
        <p:txBody>
          <a:bodyPr lIns="0" tIns="0" rIns="0" bIns="0" anchor="t"/>
          <a:lstStyle>
            <a:lvl1pPr marL="0" marR="0" indent="0" algn="l" defTabSz="914400" rtl="0" eaLnBrk="1" fontAlgn="auto" latinLnBrk="0" hangingPunct="1">
              <a:lnSpc>
                <a:spcPct val="100000"/>
              </a:lnSpc>
              <a:spcBef>
                <a:spcPts val="0"/>
              </a:spcBef>
              <a:spcAft>
                <a:spcPts val="120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1200"/>
              </a:spcAft>
              <a:buClrTx/>
              <a:buSzTx/>
              <a:buFont typeface="Arial" panose="020B0604020202090204" pitchFamily="34" charset="0"/>
              <a:buNone/>
              <a:defRPr/>
            </a:pPr>
            <a:r>
              <a:rPr lang="zh-CN" altLang="en-US" dirty="0"/>
              <a:t>输入说明文字或点击下方按钮插入其他信息</a:t>
            </a:r>
          </a:p>
        </p:txBody>
      </p:sp>
      <p:cxnSp>
        <p:nvCxnSpPr>
          <p:cNvPr id="20" name="Straight Connector 19"/>
          <p:cNvCxnSpPr/>
          <p:nvPr userDrawn="1"/>
        </p:nvCxnSpPr>
        <p:spPr>
          <a:xfrm>
            <a:off x="347023" y="2119483"/>
            <a:ext cx="3263788"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47023" y="952329"/>
            <a:ext cx="326378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11" name="Text Placeholder 21"/>
          <p:cNvSpPr>
            <a:spLocks noGrp="1"/>
          </p:cNvSpPr>
          <p:nvPr>
            <p:ph type="body" sz="quarter" idx="12" hasCustomPrompt="1"/>
          </p:nvPr>
        </p:nvSpPr>
        <p:spPr>
          <a:xfrm>
            <a:off x="347023" y="2286000"/>
            <a:ext cx="3264539" cy="3843337"/>
          </a:xfrm>
          <a:prstGeom prst="rect">
            <a:avLst/>
          </a:prstGeom>
          <a:noFill/>
          <a:ln>
            <a:noFill/>
          </a:ln>
        </p:spPr>
        <p:txBody>
          <a:bodyPr lIns="0" tIns="0" rIns="0" bIns="0">
            <a:noAutofit/>
          </a:bodyPr>
          <a:lstStyle>
            <a:lvl1pPr marL="0" indent="0">
              <a:buNone/>
              <a:defRPr sz="2000" cap="none" spc="0" baseline="0">
                <a:solidFill>
                  <a:srgbClr val="FBFFFF"/>
                </a:solidFill>
                <a:latin typeface="Trebuchet MS" panose="020B0603020202020204" pitchFamily="34" charset="0"/>
                <a:ea typeface="微软雅黑" panose="020B0503020204020204" pitchFamily="34" charset="-122"/>
              </a:defRPr>
            </a:lvl1pPr>
          </a:lstStyle>
          <a:p>
            <a:pPr lvl="0"/>
            <a:r>
              <a:rPr lang="zh-CN" altLang="en-US" dirty="0"/>
              <a:t>说明文字</a:t>
            </a:r>
            <a:endParaRPr lang="en-US" dirty="0"/>
          </a:p>
        </p:txBody>
      </p:sp>
      <p:sp>
        <p:nvSpPr>
          <p:cNvPr id="10" name="标题 1"/>
          <p:cNvSpPr>
            <a:spLocks noGrp="1"/>
          </p:cNvSpPr>
          <p:nvPr>
            <p:ph type="title" hasCustomPrompt="1"/>
          </p:nvPr>
        </p:nvSpPr>
        <p:spPr>
          <a:xfrm>
            <a:off x="347023" y="1085849"/>
            <a:ext cx="3263787" cy="885825"/>
          </a:xfrm>
          <a:prstGeom prst="rect">
            <a:avLst/>
          </a:prstGeom>
        </p:spPr>
        <p:txBody>
          <a:bodyPr/>
          <a:lstStyle>
            <a:lvl1pPr>
              <a:defRPr sz="3000">
                <a:solidFill>
                  <a:schemeClr val="bg1"/>
                </a:solidFill>
              </a:defRPr>
            </a:lvl1pPr>
          </a:lstStyle>
          <a:p>
            <a:r>
              <a:rPr lang="zh-CN" altLang="en-US" dirty="0"/>
              <a:t>输入标题</a:t>
            </a:r>
          </a:p>
        </p:txBody>
      </p:sp>
      <p:sp>
        <p:nvSpPr>
          <p:cNvPr id="6" name="日期占位符 5"/>
          <p:cNvSpPr>
            <a:spLocks noGrp="1"/>
          </p:cNvSpPr>
          <p:nvPr>
            <p:ph type="dt" sz="half" idx="17"/>
          </p:nvPr>
        </p:nvSpPr>
        <p:spPr/>
        <p:txBody>
          <a:bodyPr/>
          <a:lstStyle/>
          <a:p>
            <a:fld id="{9C97EDB5-2D4C-4546-BF60-1434B95F3935}" type="datetime1">
              <a:rPr lang="zh-CN" altLang="en-US" smtClean="0"/>
              <a:t>2024/3/11</a:t>
            </a:fld>
            <a:endParaRPr lang="zh-CN" altLang="en-US"/>
          </a:p>
        </p:txBody>
      </p:sp>
      <p:sp>
        <p:nvSpPr>
          <p:cNvPr id="7" name="页脚占位符 6"/>
          <p:cNvSpPr>
            <a:spLocks noGrp="1"/>
          </p:cNvSpPr>
          <p:nvPr>
            <p:ph type="ftr" sz="quarter" idx="18"/>
          </p:nvPr>
        </p:nvSpPr>
        <p:spPr/>
        <p:txBody>
          <a:bodyPr/>
          <a:lstStyle/>
          <a:p>
            <a:r>
              <a:rPr lang="en-US"/>
              <a:t>kwm.com</a:t>
            </a:r>
            <a:endParaRPr lang="en-US" dirty="0"/>
          </a:p>
        </p:txBody>
      </p:sp>
      <p:sp>
        <p:nvSpPr>
          <p:cNvPr id="8" name="灯片编号占位符 7"/>
          <p:cNvSpPr>
            <a:spLocks noGrp="1"/>
          </p:cNvSpPr>
          <p:nvPr>
            <p:ph type="sldNum" sz="quarter" idx="19"/>
          </p:nvPr>
        </p:nvSpPr>
        <p:spPr/>
        <p:txBody>
          <a:bodyPr/>
          <a:lstStyle>
            <a:lvl1pPr>
              <a:defRPr>
                <a:solidFill>
                  <a:schemeClr val="bg1"/>
                </a:solidFill>
              </a:defRPr>
            </a:lvl1pPr>
          </a:lstStyle>
          <a:p>
            <a:fld id="{4A2DC1BA-163F-3043-A1E4-C549CF365773}" type="slidenum">
              <a:rPr lang="en-US" smtClean="0"/>
              <a:t>‹#›</a:t>
            </a:fld>
            <a:endParaRPr lang="en-US" dirty="0"/>
          </a:p>
        </p:txBody>
      </p:sp>
      <p:sp>
        <p:nvSpPr>
          <p:cNvPr id="16" name="矩形 15"/>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2" name="Text Placeholder 2"/>
          <p:cNvSpPr>
            <a:spLocks noGrp="1"/>
          </p:cNvSpPr>
          <p:nvPr>
            <p:ph type="body" idx="14" hasCustomPrompt="1"/>
          </p:nvPr>
        </p:nvSpPr>
        <p:spPr>
          <a:xfrm>
            <a:off x="350743" y="239416"/>
            <a:ext cx="3260067" cy="309859"/>
          </a:xfrm>
          <a:prstGeom prst="rect">
            <a:avLst/>
          </a:prstGeom>
        </p:spPr>
        <p:txBody>
          <a:bodyPr lIns="0" tIns="0" rIns="0" bIns="0" anchor="ctr" anchorCtr="0">
            <a:noAutofit/>
          </a:bodyPr>
          <a:lstStyle>
            <a:lvl1pPr marL="0" indent="0" algn="l">
              <a:spcAft>
                <a:spcPts val="0"/>
              </a:spcAft>
              <a:buNone/>
              <a:defRPr sz="2000" cap="all" spc="200" baseline="0">
                <a:solidFill>
                  <a:schemeClr val="accent6"/>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封面 拼色背景">
    <p:bg>
      <p:bgPr>
        <a:blipFill dpi="0" rotWithShape="1">
          <a:blip r:embed="rId2">
            <a:lum/>
          </a:blip>
          <a:srcRect/>
          <a:stretch>
            <a:fillRect t="66000" b="-21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1"/>
            <a:ext cx="12192000" cy="4967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9" name="Title 2"/>
          <p:cNvSpPr>
            <a:spLocks noGrp="1"/>
          </p:cNvSpPr>
          <p:nvPr>
            <p:ph type="title" hasCustomPrompt="1"/>
          </p:nvPr>
        </p:nvSpPr>
        <p:spPr>
          <a:xfrm>
            <a:off x="333631" y="1116603"/>
            <a:ext cx="11501015" cy="2506817"/>
          </a:xfrm>
          <a:prstGeom prst="rect">
            <a:avLst/>
          </a:prstGeom>
        </p:spPr>
        <p:txBody>
          <a:bodyPr>
            <a:noAutofit/>
          </a:bodyPr>
          <a:lstStyle>
            <a:lvl1pPr>
              <a:defRPr sz="5000" baseline="0">
                <a:solidFill>
                  <a:schemeClr val="bg2"/>
                </a:solidFill>
                <a:latin typeface="Trebuchet MS" panose="020B0603020202020204" pitchFamily="34" charset="0"/>
                <a:ea typeface="黑体" panose="02010609060101010101" pitchFamily="49" charset="-122"/>
              </a:defRPr>
            </a:lvl1pPr>
          </a:lstStyle>
          <a:p>
            <a:r>
              <a:rPr lang="zh-CN" altLang="en-US" dirty="0"/>
              <a:t>输入主标题</a:t>
            </a:r>
            <a:endParaRPr lang="en-US" dirty="0"/>
          </a:p>
        </p:txBody>
      </p:sp>
      <p:sp>
        <p:nvSpPr>
          <p:cNvPr id="28" name="Text Placeholder 50"/>
          <p:cNvSpPr>
            <a:spLocks noGrp="1"/>
          </p:cNvSpPr>
          <p:nvPr>
            <p:ph type="body" sz="quarter" idx="14" hasCustomPrompt="1"/>
          </p:nvPr>
        </p:nvSpPr>
        <p:spPr>
          <a:xfrm>
            <a:off x="333631" y="4269584"/>
            <a:ext cx="11487453" cy="383098"/>
          </a:xfrm>
          <a:prstGeom prst="rect">
            <a:avLst/>
          </a:prstGeom>
        </p:spPr>
        <p:txBody>
          <a:bodyPr>
            <a:noAutofit/>
          </a:bodyPr>
          <a:lstStyle>
            <a:lvl1pPr marL="0" indent="0" algn="l">
              <a:buNone/>
              <a:defRPr sz="2000" cap="all" baseline="0">
                <a:solidFill>
                  <a:schemeClr val="bg2"/>
                </a:solidFill>
                <a:latin typeface="Trebuchet MS" panose="020B0603020202020204" pitchFamily="34" charset="0"/>
                <a:ea typeface="微软雅黑" panose="020B0503020204020204" pitchFamily="34" charset="-122"/>
              </a:defRPr>
            </a:lvl1pPr>
          </a:lstStyle>
          <a:p>
            <a:pPr lvl="0"/>
            <a:r>
              <a:rPr lang="zh-CN" altLang="en-US" dirty="0"/>
              <a:t>演讲人</a:t>
            </a:r>
            <a:endParaRPr lang="en-US" dirty="0"/>
          </a:p>
        </p:txBody>
      </p:sp>
      <p:sp>
        <p:nvSpPr>
          <p:cNvPr id="15" name="Text Placeholder 3"/>
          <p:cNvSpPr>
            <a:spLocks noGrp="1"/>
          </p:cNvSpPr>
          <p:nvPr>
            <p:ph type="body" sz="half" idx="2" hasCustomPrompt="1"/>
          </p:nvPr>
        </p:nvSpPr>
        <p:spPr>
          <a:xfrm>
            <a:off x="350686" y="706265"/>
            <a:ext cx="11470398" cy="277000"/>
          </a:xfrm>
          <a:prstGeom prst="rect">
            <a:avLst/>
          </a:prstGeom>
        </p:spPr>
        <p:txBody>
          <a:bodyPr wrap="square" anchor="ctr">
            <a:noAutofit/>
          </a:bodyPr>
          <a:lstStyle>
            <a:lvl1pPr>
              <a:defRPr sz="2000" cap="all" baseline="0">
                <a:solidFill>
                  <a:schemeClr val="bg1"/>
                </a:solidFill>
                <a:latin typeface="Trebuchet MS" panose="020B0603020202020204" pitchFamily="34" charset="0"/>
                <a:ea typeface="微软雅黑" panose="020B0503020204020204" pitchFamily="34" charset="-122"/>
              </a:defRPr>
            </a:lvl1pPr>
          </a:lstStyle>
          <a:p>
            <a:pPr lvl="0"/>
            <a:r>
              <a:rPr lang="en-US" altLang="zh-CN" dirty="0" err="1"/>
              <a:t>xxxx</a:t>
            </a:r>
            <a:r>
              <a:rPr lang="zh-CN" altLang="en-US" dirty="0"/>
              <a:t>年</a:t>
            </a:r>
            <a:r>
              <a:rPr lang="en-US" altLang="zh-CN" dirty="0"/>
              <a:t>xx</a:t>
            </a:r>
            <a:r>
              <a:rPr lang="zh-CN" altLang="en-US" dirty="0"/>
              <a:t>月</a:t>
            </a:r>
            <a:r>
              <a:rPr lang="en-US" altLang="zh-CN" dirty="0"/>
              <a:t>xx</a:t>
            </a:r>
            <a:r>
              <a:rPr lang="zh-CN" altLang="en-US" dirty="0"/>
              <a:t>日</a:t>
            </a:r>
            <a:r>
              <a:rPr lang="en-GB" dirty="0"/>
              <a:t>| </a:t>
            </a:r>
            <a:r>
              <a:rPr lang="zh-CN" altLang="en-US" dirty="0"/>
              <a:t>地点</a:t>
            </a:r>
            <a:endParaRPr lang="en-GB" dirty="0"/>
          </a:p>
        </p:txBody>
      </p:sp>
      <p:cxnSp>
        <p:nvCxnSpPr>
          <p:cNvPr id="19" name="Straight Connector 18"/>
          <p:cNvCxnSpPr/>
          <p:nvPr userDrawn="1"/>
        </p:nvCxnSpPr>
        <p:spPr>
          <a:xfrm>
            <a:off x="333632" y="1100186"/>
            <a:ext cx="1150101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33632" y="3633715"/>
            <a:ext cx="1150101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ext Placeholder 50"/>
          <p:cNvSpPr>
            <a:spLocks noGrp="1"/>
          </p:cNvSpPr>
          <p:nvPr>
            <p:ph type="body" sz="quarter" idx="11" hasCustomPrompt="1"/>
          </p:nvPr>
        </p:nvSpPr>
        <p:spPr>
          <a:xfrm>
            <a:off x="333631" y="3740345"/>
            <a:ext cx="11490069" cy="422609"/>
          </a:xfrm>
          <a:prstGeom prst="rect">
            <a:avLst/>
          </a:prstGeom>
        </p:spPr>
        <p:txBody>
          <a:bodyPr anchor="ctr">
            <a:noAutofit/>
          </a:bodyPr>
          <a:lstStyle>
            <a:lvl1pPr marL="0" indent="0" algn="l">
              <a:buNone/>
              <a:defRPr sz="2000" baseline="0">
                <a:solidFill>
                  <a:schemeClr val="bg2"/>
                </a:solidFill>
                <a:latin typeface="Trebuchet MS" panose="020B0603020202020204" pitchFamily="34" charset="0"/>
                <a:ea typeface="黑体" panose="02010609060101010101" pitchFamily="49" charset="-122"/>
              </a:defRPr>
            </a:lvl1pPr>
          </a:lstStyle>
          <a:p>
            <a:pPr lvl="0"/>
            <a:r>
              <a:rPr lang="zh-CN" altLang="en-US" dirty="0"/>
              <a:t>输入副标题或说明文字</a:t>
            </a:r>
            <a:endParaRPr lang="en-US" dirty="0"/>
          </a:p>
        </p:txBody>
      </p:sp>
      <p:sp>
        <p:nvSpPr>
          <p:cNvPr id="5" name="矩形 4"/>
          <p:cNvSpPr/>
          <p:nvPr userDrawn="1"/>
        </p:nvSpPr>
        <p:spPr>
          <a:xfrm>
            <a:off x="10182875" y="5854330"/>
            <a:ext cx="1606550" cy="704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7729" t="24062" r="6102" b="22912"/>
          <a:stretch>
            <a:fillRect/>
          </a:stretch>
        </p:blipFill>
        <p:spPr>
          <a:xfrm>
            <a:off x="10259856" y="5797099"/>
            <a:ext cx="1574790" cy="68538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Agenda slide_1">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flipH="1">
            <a:off x="4084169" y="0"/>
            <a:ext cx="8107831" cy="685800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cxnSp>
        <p:nvCxnSpPr>
          <p:cNvPr id="5" name="Straight Connector 4"/>
          <p:cNvCxnSpPr/>
          <p:nvPr userDrawn="1"/>
        </p:nvCxnSpPr>
        <p:spPr>
          <a:xfrm>
            <a:off x="347022" y="2119483"/>
            <a:ext cx="34030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347022" y="4738517"/>
            <a:ext cx="34030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标题 2"/>
          <p:cNvSpPr>
            <a:spLocks noGrp="1"/>
          </p:cNvSpPr>
          <p:nvPr>
            <p:ph type="title" hasCustomPrompt="1"/>
          </p:nvPr>
        </p:nvSpPr>
        <p:spPr>
          <a:xfrm>
            <a:off x="334964" y="2119483"/>
            <a:ext cx="3415134" cy="2619033"/>
          </a:xfrm>
        </p:spPr>
        <p:txBody>
          <a:bodyPr/>
          <a:lstStyle>
            <a:lvl1pPr>
              <a:defRPr sz="3000" baseline="0">
                <a:solidFill>
                  <a:schemeClr val="tx1"/>
                </a:solidFill>
                <a:latin typeface="Trebuchet MS" panose="020B0603020202020204" pitchFamily="34" charset="0"/>
                <a:ea typeface="黑体" panose="02010609060101010101" pitchFamily="49" charset="-122"/>
              </a:defRPr>
            </a:lvl1pPr>
          </a:lstStyle>
          <a:p>
            <a:r>
              <a:rPr lang="zh-CN" altLang="en-US" dirty="0"/>
              <a:t>标题</a:t>
            </a:r>
          </a:p>
        </p:txBody>
      </p:sp>
      <p:sp>
        <p:nvSpPr>
          <p:cNvPr id="3" name="日期占位符 2"/>
          <p:cNvSpPr>
            <a:spLocks noGrp="1"/>
          </p:cNvSpPr>
          <p:nvPr>
            <p:ph type="dt" sz="half" idx="10"/>
          </p:nvPr>
        </p:nvSpPr>
        <p:spPr/>
        <p:txBody>
          <a:bodyPr/>
          <a:lstStyle/>
          <a:p>
            <a:fld id="{FF62AA4D-02EA-4509-94AE-594A38965283}" type="datetime1">
              <a:rPr lang="zh-CN" altLang="en-US" smtClean="0"/>
              <a:t>2024/3/11</a:t>
            </a:fld>
            <a:endParaRPr lang="zh-CN" altLang="en-US"/>
          </a:p>
        </p:txBody>
      </p:sp>
      <p:sp>
        <p:nvSpPr>
          <p:cNvPr id="8" name="页脚占位符 7"/>
          <p:cNvSpPr>
            <a:spLocks noGrp="1"/>
          </p:cNvSpPr>
          <p:nvPr>
            <p:ph type="ftr" sz="quarter" idx="11"/>
          </p:nvPr>
        </p:nvSpPr>
        <p:spPr/>
        <p:txBody>
          <a:bodyPr/>
          <a:lstStyle/>
          <a:p>
            <a:r>
              <a:rPr lang="en-US"/>
              <a:t>kwm.com</a:t>
            </a:r>
            <a:endParaRPr lang="en-US" dirty="0"/>
          </a:p>
        </p:txBody>
      </p:sp>
      <p:sp>
        <p:nvSpPr>
          <p:cNvPr id="9" name="灯片编号占位符 8"/>
          <p:cNvSpPr>
            <a:spLocks noGrp="1"/>
          </p:cNvSpPr>
          <p:nvPr>
            <p:ph type="sldNum" sz="quarter" idx="12"/>
          </p:nvPr>
        </p:nvSpPr>
        <p:spPr/>
        <p:txBody>
          <a:bodyPr/>
          <a:lstStyle/>
          <a:p>
            <a:fld id="{4A2DC1BA-163F-3043-A1E4-C549CF365773}" type="slidenum">
              <a:rPr lang="en-US" smtClean="0"/>
              <a:t>‹#›</a:t>
            </a:fld>
            <a:endParaRPr lang="en-US" dirty="0"/>
          </a:p>
        </p:txBody>
      </p:sp>
      <p:sp>
        <p:nvSpPr>
          <p:cNvPr id="11" name="矩形 10"/>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0" name="Text Placeholder 2"/>
          <p:cNvSpPr>
            <a:spLocks noGrp="1"/>
          </p:cNvSpPr>
          <p:nvPr>
            <p:ph type="body" idx="14" hasCustomPrompt="1"/>
          </p:nvPr>
        </p:nvSpPr>
        <p:spPr>
          <a:xfrm>
            <a:off x="350744" y="239416"/>
            <a:ext cx="3399354" cy="309859"/>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
        <p:nvSpPr>
          <p:cNvPr id="12" name="内容占位符 2"/>
          <p:cNvSpPr>
            <a:spLocks noGrp="1"/>
          </p:cNvSpPr>
          <p:nvPr>
            <p:ph sz="quarter" idx="16" hasCustomPrompt="1"/>
          </p:nvPr>
        </p:nvSpPr>
        <p:spPr>
          <a:xfrm>
            <a:off x="4430713" y="1085848"/>
            <a:ext cx="7383462" cy="5043489"/>
          </a:xfrm>
        </p:spPr>
        <p:txBody>
          <a:bodyPr lIns="0" tIns="0" rIns="0" bIns="0" anchor="t"/>
          <a:lstStyle>
            <a:lvl1pPr marL="0" marR="0" indent="0" algn="l" defTabSz="914400" rtl="0" eaLnBrk="1" fontAlgn="auto" latinLnBrk="0" hangingPunct="1">
              <a:lnSpc>
                <a:spcPct val="100000"/>
              </a:lnSpc>
              <a:spcBef>
                <a:spcPts val="0"/>
              </a:spcBef>
              <a:spcAft>
                <a:spcPts val="120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1200"/>
              </a:spcAft>
              <a:buClrTx/>
              <a:buSzTx/>
              <a:buFont typeface="Arial" panose="020B0604020202090204" pitchFamily="34" charset="0"/>
              <a:buNone/>
              <a:defRPr/>
            </a:pPr>
            <a:r>
              <a:rPr lang="zh-CN" altLang="en-US" dirty="0"/>
              <a:t>输入说明文字或点击下方按钮插入其他信息</a:t>
            </a: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4_Agenda slide_1">
    <p:bg>
      <p:bgPr>
        <a:solidFill>
          <a:schemeClr val="accent4"/>
        </a:solidFill>
        <a:effectLst/>
      </p:bgPr>
    </p:bg>
    <p:spTree>
      <p:nvGrpSpPr>
        <p:cNvPr id="1" name=""/>
        <p:cNvGrpSpPr/>
        <p:nvPr/>
      </p:nvGrpSpPr>
      <p:grpSpPr>
        <a:xfrm>
          <a:off x="0" y="0"/>
          <a:ext cx="0" cy="0"/>
          <a:chOff x="0" y="0"/>
          <a:chExt cx="0" cy="0"/>
        </a:xfrm>
      </p:grpSpPr>
      <p:sp>
        <p:nvSpPr>
          <p:cNvPr id="4" name="Rectangle 3"/>
          <p:cNvSpPr/>
          <p:nvPr userDrawn="1"/>
        </p:nvSpPr>
        <p:spPr>
          <a:xfrm flipH="1">
            <a:off x="4084169" y="0"/>
            <a:ext cx="8107831" cy="685800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cxnSp>
        <p:nvCxnSpPr>
          <p:cNvPr id="5" name="Straight Connector 4"/>
          <p:cNvCxnSpPr/>
          <p:nvPr userDrawn="1"/>
        </p:nvCxnSpPr>
        <p:spPr>
          <a:xfrm>
            <a:off x="347022" y="2119483"/>
            <a:ext cx="340307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347022" y="4738517"/>
            <a:ext cx="3403075"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3" name="标题 2"/>
          <p:cNvSpPr>
            <a:spLocks noGrp="1"/>
          </p:cNvSpPr>
          <p:nvPr>
            <p:ph type="title" hasCustomPrompt="1"/>
          </p:nvPr>
        </p:nvSpPr>
        <p:spPr>
          <a:xfrm>
            <a:off x="334964" y="2119483"/>
            <a:ext cx="3415134" cy="2619033"/>
          </a:xfrm>
        </p:spPr>
        <p:txBody>
          <a:bodyPr/>
          <a:lstStyle>
            <a:lvl1pPr>
              <a:defRPr sz="3000" baseline="0">
                <a:solidFill>
                  <a:schemeClr val="bg1"/>
                </a:solidFill>
              </a:defRPr>
            </a:lvl1pPr>
          </a:lstStyle>
          <a:p>
            <a:r>
              <a:rPr lang="zh-CN" altLang="en-US" dirty="0"/>
              <a:t>标题</a:t>
            </a:r>
          </a:p>
        </p:txBody>
      </p:sp>
      <p:sp>
        <p:nvSpPr>
          <p:cNvPr id="8" name="矩形 7"/>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7" name="日期占位符 6"/>
          <p:cNvSpPr>
            <a:spLocks noGrp="1"/>
          </p:cNvSpPr>
          <p:nvPr>
            <p:ph type="dt" sz="half" idx="10"/>
          </p:nvPr>
        </p:nvSpPr>
        <p:spPr/>
        <p:txBody>
          <a:bodyPr/>
          <a:lstStyle/>
          <a:p>
            <a:fld id="{745B9CA8-46B7-4B0F-BA37-B83631862C6E}" type="datetime1">
              <a:rPr lang="zh-CN" altLang="en-US" smtClean="0"/>
              <a:t>2024/3/11</a:t>
            </a:fld>
            <a:endParaRPr lang="zh-CN" altLang="en-US"/>
          </a:p>
        </p:txBody>
      </p:sp>
      <p:sp>
        <p:nvSpPr>
          <p:cNvPr id="9" name="页脚占位符 8"/>
          <p:cNvSpPr>
            <a:spLocks noGrp="1"/>
          </p:cNvSpPr>
          <p:nvPr>
            <p:ph type="ftr" sz="quarter" idx="11"/>
          </p:nvPr>
        </p:nvSpPr>
        <p:spPr/>
        <p:txBody>
          <a:bodyPr/>
          <a:lstStyle/>
          <a:p>
            <a:r>
              <a:rPr lang="en-US"/>
              <a:t>kwm.com</a:t>
            </a:r>
            <a:endParaRPr lang="en-US" dirty="0"/>
          </a:p>
        </p:txBody>
      </p:sp>
      <p:sp>
        <p:nvSpPr>
          <p:cNvPr id="10" name="灯片编号占位符 9"/>
          <p:cNvSpPr>
            <a:spLocks noGrp="1"/>
          </p:cNvSpPr>
          <p:nvPr>
            <p:ph type="sldNum" sz="quarter" idx="12"/>
          </p:nvPr>
        </p:nvSpPr>
        <p:spPr/>
        <p:txBody>
          <a:bodyPr/>
          <a:lstStyle/>
          <a:p>
            <a:fld id="{4A2DC1BA-163F-3043-A1E4-C549CF365773}" type="slidenum">
              <a:rPr lang="en-US" smtClean="0"/>
              <a:t>‹#›</a:t>
            </a:fld>
            <a:endParaRPr lang="en-US" dirty="0"/>
          </a:p>
        </p:txBody>
      </p:sp>
      <p:sp>
        <p:nvSpPr>
          <p:cNvPr id="11" name="Text Placeholder 2"/>
          <p:cNvSpPr>
            <a:spLocks noGrp="1"/>
          </p:cNvSpPr>
          <p:nvPr>
            <p:ph type="body" idx="14" hasCustomPrompt="1"/>
          </p:nvPr>
        </p:nvSpPr>
        <p:spPr>
          <a:xfrm>
            <a:off x="350744" y="239416"/>
            <a:ext cx="3399354" cy="309859"/>
          </a:xfrm>
          <a:prstGeom prst="rect">
            <a:avLst/>
          </a:prstGeom>
        </p:spPr>
        <p:txBody>
          <a:bodyPr lIns="0" tIns="0" rIns="0" bIns="0" anchor="ctr" anchorCtr="0">
            <a:noAutofit/>
          </a:bodyPr>
          <a:lstStyle>
            <a:lvl1pPr marL="0" indent="0" algn="l">
              <a:spcAft>
                <a:spcPts val="0"/>
              </a:spcAft>
              <a:buNone/>
              <a:defRPr sz="2000" cap="all" spc="200" baseline="0">
                <a:solidFill>
                  <a:schemeClr val="accent6"/>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
        <p:nvSpPr>
          <p:cNvPr id="12" name="内容占位符 2"/>
          <p:cNvSpPr>
            <a:spLocks noGrp="1"/>
          </p:cNvSpPr>
          <p:nvPr>
            <p:ph sz="quarter" idx="16" hasCustomPrompt="1"/>
          </p:nvPr>
        </p:nvSpPr>
        <p:spPr>
          <a:xfrm>
            <a:off x="4430713" y="1085848"/>
            <a:ext cx="7383462" cy="5043489"/>
          </a:xfrm>
        </p:spPr>
        <p:txBody>
          <a:bodyPr lIns="0" tIns="0" rIns="0" bIns="0" anchor="t"/>
          <a:lstStyle>
            <a:lvl1pPr marL="0" marR="0" indent="0" algn="l" defTabSz="914400" rtl="0" eaLnBrk="1" fontAlgn="auto" latinLnBrk="0" hangingPunct="1">
              <a:lnSpc>
                <a:spcPct val="100000"/>
              </a:lnSpc>
              <a:spcBef>
                <a:spcPts val="0"/>
              </a:spcBef>
              <a:spcAft>
                <a:spcPts val="120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1200"/>
              </a:spcAft>
              <a:buClrTx/>
              <a:buSzTx/>
              <a:buFont typeface="Arial" panose="020B0604020202090204" pitchFamily="34" charset="0"/>
              <a:buNone/>
              <a:defRPr/>
            </a:pPr>
            <a:r>
              <a:rPr lang="zh-CN" altLang="en-US" dirty="0"/>
              <a:t>输入说明文字或点击下方按钮插入其他信息</a:t>
            </a: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tandard CV page">
    <p:spTree>
      <p:nvGrpSpPr>
        <p:cNvPr id="1" name=""/>
        <p:cNvGrpSpPr/>
        <p:nvPr/>
      </p:nvGrpSpPr>
      <p:grpSpPr>
        <a:xfrm>
          <a:off x="0" y="0"/>
          <a:ext cx="0" cy="0"/>
          <a:chOff x="0" y="0"/>
          <a:chExt cx="0" cy="0"/>
        </a:xfrm>
      </p:grpSpPr>
      <p:sp>
        <p:nvSpPr>
          <p:cNvPr id="3" name="页脚占位符 2"/>
          <p:cNvSpPr>
            <a:spLocks noGrp="1"/>
          </p:cNvSpPr>
          <p:nvPr>
            <p:ph type="ftr" sz="quarter" idx="93"/>
          </p:nvPr>
        </p:nvSpPr>
        <p:spPr/>
        <p:txBody>
          <a:bodyPr/>
          <a:lstStyle/>
          <a:p>
            <a:r>
              <a:rPr lang="en-US"/>
              <a:t>kwm.com</a:t>
            </a:r>
            <a:endParaRPr lang="en-US" dirty="0"/>
          </a:p>
        </p:txBody>
      </p:sp>
      <p:sp>
        <p:nvSpPr>
          <p:cNvPr id="5" name="灯片编号占位符 4"/>
          <p:cNvSpPr>
            <a:spLocks noGrp="1"/>
          </p:cNvSpPr>
          <p:nvPr>
            <p:ph type="sldNum" sz="quarter" idx="94"/>
          </p:nvPr>
        </p:nvSpPr>
        <p:spPr/>
        <p:txBody>
          <a:bodyPr/>
          <a:lstStyle/>
          <a:p>
            <a:fld id="{4A2DC1BA-163F-3043-A1E4-C549CF365773}" type="slidenum">
              <a:rPr lang="en-US" smtClean="0"/>
              <a:t>‹#›</a:t>
            </a:fld>
            <a:endParaRPr lang="en-US" dirty="0"/>
          </a:p>
        </p:txBody>
      </p:sp>
      <p:sp>
        <p:nvSpPr>
          <p:cNvPr id="6" name="日期占位符 5"/>
          <p:cNvSpPr>
            <a:spLocks noGrp="1"/>
          </p:cNvSpPr>
          <p:nvPr>
            <p:ph type="dt" sz="half" idx="95"/>
          </p:nvPr>
        </p:nvSpPr>
        <p:spPr/>
        <p:txBody>
          <a:bodyPr/>
          <a:lstStyle/>
          <a:p>
            <a:fld id="{48F6D064-D405-4924-B4C6-3E18E1FBF75B}" type="datetime1">
              <a:rPr lang="zh-CN" altLang="en-US" smtClean="0"/>
              <a:t>2024/3/11</a:t>
            </a:fld>
            <a:endParaRPr lang="zh-CN" altLang="en-US"/>
          </a:p>
        </p:txBody>
      </p:sp>
      <p:sp>
        <p:nvSpPr>
          <p:cNvPr id="10" name="文本占位符 9"/>
          <p:cNvSpPr>
            <a:spLocks noGrp="1"/>
          </p:cNvSpPr>
          <p:nvPr>
            <p:ph type="body" sz="quarter" idx="98" hasCustomPrompt="1"/>
          </p:nvPr>
        </p:nvSpPr>
        <p:spPr>
          <a:xfrm>
            <a:off x="334963" y="2919413"/>
            <a:ext cx="11488737" cy="3463925"/>
          </a:xfrm>
          <a:solidFill>
            <a:schemeClr val="bg1">
              <a:lumMod val="95000"/>
            </a:schemeClr>
          </a:solidFill>
        </p:spPr>
        <p:txBody>
          <a:bodyPr lIns="91440" tIns="45720" rIns="91440" bIns="45720" numCol="2" spcCol="360000"/>
          <a:lstStyle>
            <a:lvl1pPr marL="0" marR="0" indent="0" algn="just" defTabSz="914400" rtl="0" eaLnBrk="1" fontAlgn="auto" latinLnBrk="0" hangingPunct="1">
              <a:lnSpc>
                <a:spcPct val="100000"/>
              </a:lnSpc>
              <a:spcBef>
                <a:spcPts val="0"/>
              </a:spcBef>
              <a:spcAft>
                <a:spcPts val="1200"/>
              </a:spcAft>
              <a:buClrTx/>
              <a:buSzTx/>
              <a:buFont typeface="Arial" panose="020B0604020202090204" pitchFamily="34" charset="0"/>
              <a:buNone/>
              <a:defRPr sz="1200" b="0" baseline="0">
                <a:solidFill>
                  <a:schemeClr val="tx1"/>
                </a:solidFill>
                <a:latin typeface="Trebuchet MS" panose="020B0603020202020204" pitchFamily="34" charset="0"/>
                <a:ea typeface="微软雅黑" panose="020B0503020204020204" pitchFamily="34" charset="-122"/>
              </a:defRPr>
            </a:lvl1pPr>
            <a:lvl2pPr>
              <a:defRPr sz="1200"/>
            </a:lvl2pPr>
            <a:lvl3pPr>
              <a:defRPr sz="1200"/>
            </a:lvl3pPr>
            <a:lvl4pPr>
              <a:defRPr sz="1200"/>
            </a:lvl4pPr>
            <a:lvl5pPr>
              <a:defRPr sz="1200"/>
            </a:lvl5pPr>
          </a:lstStyle>
          <a:p>
            <a:pPr lvl="0"/>
            <a:r>
              <a:rPr lang="zh-CN" altLang="en-US" dirty="0"/>
              <a:t>此处输入文字内容。两列文字。</a:t>
            </a:r>
            <a:endParaRPr lang="en-US" altLang="zh-CN" dirty="0"/>
          </a:p>
        </p:txBody>
      </p:sp>
      <p:sp>
        <p:nvSpPr>
          <p:cNvPr id="12" name="文本占位符 11"/>
          <p:cNvSpPr>
            <a:spLocks noGrp="1"/>
          </p:cNvSpPr>
          <p:nvPr>
            <p:ph type="body" sz="quarter" idx="99" hasCustomPrompt="1"/>
          </p:nvPr>
        </p:nvSpPr>
        <p:spPr>
          <a:xfrm>
            <a:off x="6223856" y="2794870"/>
            <a:ext cx="5590320" cy="0"/>
          </a:xfrm>
          <a:ln>
            <a:solidFill>
              <a:srgbClr val="000000"/>
            </a:solidFill>
          </a:ln>
        </p:spPr>
        <p:txBody>
          <a:bodyPr anchor="b"/>
          <a:lstStyle>
            <a:lvl1pPr>
              <a:lnSpc>
                <a:spcPct val="150000"/>
              </a:lnSpc>
              <a:spcAft>
                <a:spcPts val="600"/>
              </a:spcAft>
              <a:defRPr baseline="0">
                <a:solidFill>
                  <a:schemeClr val="accent1"/>
                </a:solidFill>
                <a:latin typeface="Trebuchet MS" panose="020B0603020202020204" pitchFamily="34" charset="0"/>
                <a:ea typeface="微软雅黑" panose="020B0503020204020204" pitchFamily="34" charset="-122"/>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ltLang="zh-CN" dirty="0"/>
              <a:t>“</a:t>
            </a:r>
            <a:r>
              <a:rPr lang="zh-CN" altLang="en-US" dirty="0"/>
              <a:t>评级机构获奖</a:t>
            </a:r>
            <a:r>
              <a:rPr lang="en-US" altLang="zh-CN" dirty="0"/>
              <a:t>/</a:t>
            </a:r>
            <a:r>
              <a:rPr lang="zh-CN" altLang="en-US" dirty="0"/>
              <a:t>评价</a:t>
            </a:r>
            <a:r>
              <a:rPr lang="en-US" altLang="zh-CN" dirty="0"/>
              <a:t>(</a:t>
            </a:r>
            <a:r>
              <a:rPr lang="zh-CN" altLang="en-US" dirty="0"/>
              <a:t>如有</a:t>
            </a:r>
            <a:r>
              <a:rPr lang="en-US" altLang="zh-CN" dirty="0"/>
              <a:t>)”</a:t>
            </a:r>
          </a:p>
        </p:txBody>
      </p:sp>
      <p:sp>
        <p:nvSpPr>
          <p:cNvPr id="22" name="Text Placeholder 27"/>
          <p:cNvSpPr>
            <a:spLocks noGrp="1"/>
          </p:cNvSpPr>
          <p:nvPr>
            <p:ph type="body" sz="quarter" idx="15" hasCustomPrompt="1"/>
          </p:nvPr>
        </p:nvSpPr>
        <p:spPr>
          <a:xfrm>
            <a:off x="2055875" y="2081960"/>
            <a:ext cx="3832168" cy="184666"/>
          </a:xfrm>
          <a:prstGeom prst="rect">
            <a:avLst/>
          </a:prstGeom>
        </p:spPr>
        <p:txBody>
          <a:bodyPr lIns="0" tIns="0" rIns="0" bIns="0">
            <a:noAutofit/>
          </a:bodyPr>
          <a:lstStyle>
            <a:lvl1pPr marL="0" indent="0">
              <a:spcAft>
                <a:spcPts val="0"/>
              </a:spcAft>
              <a:buNone/>
              <a:defRPr lang="en-GB" sz="1200" cap="none" spc="100" baseline="0" smtClean="0">
                <a:solidFill>
                  <a:schemeClr val="accent1"/>
                </a:solidFill>
                <a:effectLst/>
                <a:latin typeface="Trebuchet MS" panose="020B0603020202020204" pitchFamily="34" charset="0"/>
                <a:ea typeface="微软雅黑" panose="020B0503020204020204" pitchFamily="34" charset="-122"/>
              </a:defRPr>
            </a:lvl1pPr>
          </a:lstStyle>
          <a:p>
            <a:r>
              <a:rPr lang="zh-CN" altLang="en-US" dirty="0">
                <a:effectLst/>
                <a:latin typeface="Helvetica" pitchFamily="2" charset="0"/>
              </a:rPr>
              <a:t>部门或业务领域</a:t>
            </a:r>
            <a:endParaRPr lang="en-GB" dirty="0">
              <a:effectLst/>
              <a:latin typeface="Helvetica" pitchFamily="2" charset="0"/>
            </a:endParaRPr>
          </a:p>
        </p:txBody>
      </p:sp>
      <p:sp>
        <p:nvSpPr>
          <p:cNvPr id="23" name="Text Placeholder 27"/>
          <p:cNvSpPr>
            <a:spLocks noGrp="1"/>
          </p:cNvSpPr>
          <p:nvPr>
            <p:ph type="body" sz="quarter" idx="89" hasCustomPrompt="1"/>
          </p:nvPr>
        </p:nvSpPr>
        <p:spPr>
          <a:xfrm>
            <a:off x="2055875" y="1897294"/>
            <a:ext cx="3832168" cy="184666"/>
          </a:xfrm>
          <a:prstGeom prst="rect">
            <a:avLst/>
          </a:prstGeom>
        </p:spPr>
        <p:txBody>
          <a:bodyPr lIns="0" tIns="0" rIns="0" bIns="0" anchor="b">
            <a:noAutofit/>
          </a:bodyPr>
          <a:lstStyle>
            <a:lvl1pPr marL="0" indent="0">
              <a:spcAft>
                <a:spcPts val="0"/>
              </a:spcAft>
              <a:buNone/>
              <a:defRPr sz="1200" b="0" cap="all" spc="0" baseline="0">
                <a:ln>
                  <a:noFill/>
                </a:ln>
                <a:solidFill>
                  <a:schemeClr val="accent1"/>
                </a:solidFill>
                <a:latin typeface="Trebuchet MS" panose="020B0603020202020204" pitchFamily="34" charset="0"/>
                <a:ea typeface="微软雅黑" panose="020B0503020204020204" pitchFamily="34" charset="-122"/>
              </a:defRPr>
            </a:lvl1pPr>
          </a:lstStyle>
          <a:p>
            <a:pPr lvl="0"/>
            <a:r>
              <a:rPr lang="zh-CN" altLang="en-US" dirty="0"/>
              <a:t>职位，地点</a:t>
            </a:r>
            <a:endParaRPr lang="en-US" dirty="0"/>
          </a:p>
        </p:txBody>
      </p:sp>
      <p:sp>
        <p:nvSpPr>
          <p:cNvPr id="29" name="Text Placeholder 27"/>
          <p:cNvSpPr>
            <a:spLocks noGrp="1"/>
          </p:cNvSpPr>
          <p:nvPr>
            <p:ph type="body" sz="quarter" idx="90" hasCustomPrompt="1"/>
          </p:nvPr>
        </p:nvSpPr>
        <p:spPr>
          <a:xfrm>
            <a:off x="2055875" y="1565892"/>
            <a:ext cx="3832168" cy="269858"/>
          </a:xfrm>
          <a:prstGeom prst="rect">
            <a:avLst/>
          </a:prstGeom>
        </p:spPr>
        <p:txBody>
          <a:bodyPr anchor="ctr">
            <a:noAutofit/>
          </a:bodyPr>
          <a:lstStyle>
            <a:lvl1pPr marL="0" indent="0">
              <a:lnSpc>
                <a:spcPct val="150000"/>
              </a:lnSpc>
              <a:buNone/>
              <a:defRPr sz="1400" b="1" cap="all" spc="500" baseline="0">
                <a:ln>
                  <a:noFill/>
                </a:ln>
                <a:solidFill>
                  <a:schemeClr val="tx1"/>
                </a:solidFill>
                <a:latin typeface="Trebuchet MS" panose="020B0603020202020204" pitchFamily="34" charset="0"/>
                <a:ea typeface="微软雅黑" panose="020B0503020204020204" pitchFamily="34" charset="-122"/>
              </a:defRPr>
            </a:lvl1pPr>
          </a:lstStyle>
          <a:p>
            <a:pPr lvl="0"/>
            <a:r>
              <a:rPr lang="zh-CN" altLang="en-US" dirty="0"/>
              <a:t>姓名</a:t>
            </a:r>
            <a:endParaRPr lang="en-US" dirty="0"/>
          </a:p>
        </p:txBody>
      </p:sp>
      <p:sp>
        <p:nvSpPr>
          <p:cNvPr id="30" name="图片占位符 3"/>
          <p:cNvSpPr>
            <a:spLocks noGrp="1"/>
          </p:cNvSpPr>
          <p:nvPr>
            <p:ph type="pic" sz="quarter" idx="92" hasCustomPrompt="1"/>
          </p:nvPr>
        </p:nvSpPr>
        <p:spPr>
          <a:xfrm>
            <a:off x="468146" y="1525302"/>
            <a:ext cx="1260000" cy="1260000"/>
          </a:xfrm>
          <a:blipFill>
            <a:blip r:embed="rId2"/>
            <a:stretch>
              <a:fillRect/>
            </a:stretch>
          </a:blipFill>
        </p:spPr>
        <p:txBody>
          <a:bodyPr anchor="b"/>
          <a:lstStyle>
            <a:lvl1pPr>
              <a:defRPr sz="800" baseline="0">
                <a:latin typeface="Trebuchet MS" panose="020B0603020202020204" pitchFamily="34" charset="0"/>
                <a:ea typeface="微软雅黑" panose="020B0503020204020204" pitchFamily="34" charset="-122"/>
              </a:defRPr>
            </a:lvl1pPr>
          </a:lstStyle>
          <a:p>
            <a:r>
              <a:rPr lang="zh-CN" altLang="en-US" dirty="0"/>
              <a:t>使用头像照，可访问</a:t>
            </a:r>
            <a:r>
              <a:rPr lang="en-US" altLang="zh-CN" dirty="0"/>
              <a:t>KWMSlide</a:t>
            </a:r>
            <a:r>
              <a:rPr lang="zh-CN" altLang="en-US" dirty="0"/>
              <a:t>图片库输入合伙人姓名获取</a:t>
            </a:r>
          </a:p>
        </p:txBody>
      </p:sp>
      <p:cxnSp>
        <p:nvCxnSpPr>
          <p:cNvPr id="31" name="Straight Connector 22"/>
          <p:cNvCxnSpPr/>
          <p:nvPr userDrawn="1"/>
        </p:nvCxnSpPr>
        <p:spPr bwMode="auto">
          <a:xfrm>
            <a:off x="334665" y="2799026"/>
            <a:ext cx="5602985" cy="0"/>
          </a:xfrm>
          <a:prstGeom prst="line">
            <a:avLst/>
          </a:prstGeom>
          <a:noFill/>
          <a:ln w="12700" algn="ctr">
            <a:solidFill>
              <a:srgbClr val="24282B"/>
            </a:solidFill>
            <a:miter lim="800000"/>
          </a:ln>
          <a:extLst>
            <a:ext uri="{909E8E84-426E-40DD-AFC4-6F175D3DCCD1}">
              <a14:hiddenFill xmlns:a14="http://schemas.microsoft.com/office/drawing/2010/main">
                <a:noFill/>
              </a14:hiddenFill>
            </a:ext>
          </a:extLst>
        </p:spPr>
      </p:cxnSp>
      <p:sp>
        <p:nvSpPr>
          <p:cNvPr id="32" name="Text Placeholder 27"/>
          <p:cNvSpPr>
            <a:spLocks noGrp="1"/>
          </p:cNvSpPr>
          <p:nvPr>
            <p:ph type="body" sz="quarter" idx="96" hasCustomPrompt="1"/>
          </p:nvPr>
        </p:nvSpPr>
        <p:spPr>
          <a:xfrm>
            <a:off x="2568759" y="2356187"/>
            <a:ext cx="3304503" cy="184666"/>
          </a:xfrm>
          <a:prstGeom prst="rect">
            <a:avLst/>
          </a:prstGeom>
        </p:spPr>
        <p:txBody>
          <a:bodyPr lIns="0" tIns="0" rIns="0" bIns="0">
            <a:noAutofit/>
          </a:bodyPr>
          <a:lstStyle>
            <a:lvl1pPr marL="0" indent="0">
              <a:spcAft>
                <a:spcPts val="0"/>
              </a:spcAft>
              <a:buNone/>
              <a:defRPr lang="en-GB" sz="1200" cap="none" spc="100" baseline="0" smtClean="0">
                <a:solidFill>
                  <a:schemeClr val="tx1"/>
                </a:solidFill>
                <a:effectLst/>
                <a:latin typeface="Trebuchet MS" panose="020B0603020202020204" pitchFamily="34" charset="0"/>
                <a:ea typeface="微软雅黑" panose="020B0503020204020204" pitchFamily="34" charset="-122"/>
              </a:defRPr>
            </a:lvl1pPr>
          </a:lstStyle>
          <a:p>
            <a:r>
              <a:rPr lang="en-GB" dirty="0">
                <a:effectLst/>
                <a:latin typeface="Helvetica" pitchFamily="2" charset="0"/>
              </a:rPr>
              <a:t>+00 0000 0000</a:t>
            </a:r>
          </a:p>
        </p:txBody>
      </p:sp>
      <p:sp>
        <p:nvSpPr>
          <p:cNvPr id="34" name="Text Placeholder 27"/>
          <p:cNvSpPr>
            <a:spLocks noGrp="1"/>
          </p:cNvSpPr>
          <p:nvPr>
            <p:ph type="body" sz="quarter" idx="97" hasCustomPrompt="1"/>
          </p:nvPr>
        </p:nvSpPr>
        <p:spPr>
          <a:xfrm>
            <a:off x="2568758" y="2553175"/>
            <a:ext cx="3304503" cy="184666"/>
          </a:xfrm>
          <a:prstGeom prst="rect">
            <a:avLst/>
          </a:prstGeom>
        </p:spPr>
        <p:txBody>
          <a:bodyPr lIns="0" tIns="0" rIns="0" bIns="0">
            <a:noAutofit/>
          </a:bodyPr>
          <a:lstStyle>
            <a:lvl1pPr marL="0" indent="0">
              <a:spcAft>
                <a:spcPts val="0"/>
              </a:spcAft>
              <a:buNone/>
              <a:defRPr lang="en-GB" sz="1200" cap="none" spc="100" baseline="0" smtClean="0">
                <a:solidFill>
                  <a:schemeClr val="tx1"/>
                </a:solidFill>
                <a:effectLst/>
                <a:latin typeface="Trebuchet MS" panose="020B0603020202020204" pitchFamily="34" charset="0"/>
                <a:ea typeface="微软雅黑" panose="020B0503020204020204" pitchFamily="34" charset="-122"/>
              </a:defRPr>
            </a:lvl1pPr>
          </a:lstStyle>
          <a:p>
            <a:r>
              <a:rPr lang="en-US" altLang="zh-CN" dirty="0">
                <a:effectLst/>
                <a:latin typeface="Helvetica" pitchFamily="2" charset="0"/>
              </a:rPr>
              <a:t>xxxxxxxxxxxxxx@cn.kwm.com</a:t>
            </a:r>
            <a:endParaRPr lang="en-GB" altLang="zh-CN" dirty="0">
              <a:effectLst/>
              <a:latin typeface="Helvetica" pitchFamily="2" charset="0"/>
            </a:endParaRPr>
          </a:p>
        </p:txBody>
      </p:sp>
      <p:sp>
        <p:nvSpPr>
          <p:cNvPr id="35" name="文本框 34"/>
          <p:cNvSpPr txBox="1"/>
          <p:nvPr userDrawn="1"/>
        </p:nvSpPr>
        <p:spPr>
          <a:xfrm>
            <a:off x="2050926" y="2354377"/>
            <a:ext cx="204568" cy="184666"/>
          </a:xfrm>
          <a:prstGeom prst="rect">
            <a:avLst/>
          </a:prstGeom>
          <a:noFill/>
        </p:spPr>
        <p:txBody>
          <a:bodyPr wrap="none" lIns="0" tIns="0" rIns="0" bIns="0" rtlCol="0">
            <a:noAutofit/>
          </a:bodyPr>
          <a:lstStyle/>
          <a:p>
            <a:r>
              <a:rPr lang="zh-CN" altLang="en-US" sz="1200" baseline="0" dirty="0">
                <a:solidFill>
                  <a:schemeClr val="accent1"/>
                </a:solidFill>
                <a:latin typeface="Trebuchet MS" panose="020B0603020202020204" pitchFamily="34" charset="0"/>
                <a:ea typeface="微软雅黑" panose="020B0503020204020204" pitchFamily="34" charset="-122"/>
              </a:rPr>
              <a:t>电话</a:t>
            </a:r>
          </a:p>
        </p:txBody>
      </p:sp>
      <p:sp>
        <p:nvSpPr>
          <p:cNvPr id="36" name="文本框 35"/>
          <p:cNvSpPr txBox="1"/>
          <p:nvPr userDrawn="1"/>
        </p:nvSpPr>
        <p:spPr>
          <a:xfrm>
            <a:off x="2050926" y="2539043"/>
            <a:ext cx="204568" cy="184666"/>
          </a:xfrm>
          <a:prstGeom prst="rect">
            <a:avLst/>
          </a:prstGeom>
          <a:noFill/>
        </p:spPr>
        <p:txBody>
          <a:bodyPr wrap="none" lIns="0" tIns="0" rIns="0" bIns="0" rtlCol="0">
            <a:noAutofit/>
          </a:bodyPr>
          <a:lstStyle/>
          <a:p>
            <a:r>
              <a:rPr lang="zh-CN" altLang="en-US" sz="1200" baseline="0" dirty="0">
                <a:solidFill>
                  <a:schemeClr val="accent1"/>
                </a:solidFill>
                <a:latin typeface="Trebuchet MS" panose="020B0603020202020204" pitchFamily="34" charset="0"/>
                <a:ea typeface="微软雅黑" panose="020B0503020204020204" pitchFamily="34" charset="-122"/>
              </a:rPr>
              <a:t>邮箱</a:t>
            </a:r>
          </a:p>
        </p:txBody>
      </p:sp>
      <p:sp>
        <p:nvSpPr>
          <p:cNvPr id="19" name="标题 2"/>
          <p:cNvSpPr>
            <a:spLocks noGrp="1"/>
          </p:cNvSpPr>
          <p:nvPr>
            <p:ph type="title" hasCustomPrompt="1"/>
          </p:nvPr>
        </p:nvSpPr>
        <p:spPr>
          <a:xfrm>
            <a:off x="341830" y="632599"/>
            <a:ext cx="11472345" cy="615553"/>
          </a:xfrm>
          <a:prstGeom prst="rect">
            <a:avLst/>
          </a:prstGeom>
        </p:spPr>
        <p:txBody>
          <a:bodyPr lIns="0" tIns="0" rIns="0" bIns="0">
            <a:noAutofit/>
          </a:bodyPr>
          <a:lstStyle>
            <a:lvl1pPr>
              <a:defRPr baseline="0"/>
            </a:lvl1pPr>
          </a:lstStyle>
          <a:p>
            <a:r>
              <a:rPr lang="zh-CN" altLang="en-US" dirty="0"/>
              <a:t>输入标题</a:t>
            </a:r>
          </a:p>
        </p:txBody>
      </p:sp>
      <p:cxnSp>
        <p:nvCxnSpPr>
          <p:cNvPr id="20" name="Straight Connector 12"/>
          <p:cNvCxnSpPr/>
          <p:nvPr userDrawn="1"/>
        </p:nvCxnSpPr>
        <p:spPr>
          <a:xfrm>
            <a:off x="341830" y="1269309"/>
            <a:ext cx="114723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p:cNvSpPr>
            <a:spLocks noGrp="1"/>
          </p:cNvSpPr>
          <p:nvPr>
            <p:ph type="body" idx="14" hasCustomPrompt="1"/>
          </p:nvPr>
        </p:nvSpPr>
        <p:spPr>
          <a:xfrm>
            <a:off x="350743" y="239416"/>
            <a:ext cx="11463459"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2_standard CV page">
    <p:spTree>
      <p:nvGrpSpPr>
        <p:cNvPr id="1" name=""/>
        <p:cNvGrpSpPr/>
        <p:nvPr/>
      </p:nvGrpSpPr>
      <p:grpSpPr>
        <a:xfrm>
          <a:off x="0" y="0"/>
          <a:ext cx="0" cy="0"/>
          <a:chOff x="0" y="0"/>
          <a:chExt cx="0" cy="0"/>
        </a:xfrm>
      </p:grpSpPr>
      <p:sp>
        <p:nvSpPr>
          <p:cNvPr id="3" name="页脚占位符 2"/>
          <p:cNvSpPr>
            <a:spLocks noGrp="1"/>
          </p:cNvSpPr>
          <p:nvPr>
            <p:ph type="ftr" sz="quarter" idx="93"/>
          </p:nvPr>
        </p:nvSpPr>
        <p:spPr/>
        <p:txBody>
          <a:bodyPr/>
          <a:lstStyle/>
          <a:p>
            <a:r>
              <a:rPr lang="en-US"/>
              <a:t>kwm.com</a:t>
            </a:r>
            <a:endParaRPr lang="en-US" dirty="0"/>
          </a:p>
        </p:txBody>
      </p:sp>
      <p:sp>
        <p:nvSpPr>
          <p:cNvPr id="5" name="灯片编号占位符 4"/>
          <p:cNvSpPr>
            <a:spLocks noGrp="1"/>
          </p:cNvSpPr>
          <p:nvPr>
            <p:ph type="sldNum" sz="quarter" idx="94"/>
          </p:nvPr>
        </p:nvSpPr>
        <p:spPr/>
        <p:txBody>
          <a:bodyPr/>
          <a:lstStyle/>
          <a:p>
            <a:fld id="{4A2DC1BA-163F-3043-A1E4-C549CF365773}" type="slidenum">
              <a:rPr lang="en-US" smtClean="0"/>
              <a:t>‹#›</a:t>
            </a:fld>
            <a:endParaRPr lang="en-US" dirty="0"/>
          </a:p>
        </p:txBody>
      </p:sp>
      <p:sp>
        <p:nvSpPr>
          <p:cNvPr id="6" name="日期占位符 5"/>
          <p:cNvSpPr>
            <a:spLocks noGrp="1"/>
          </p:cNvSpPr>
          <p:nvPr>
            <p:ph type="dt" sz="half" idx="95"/>
          </p:nvPr>
        </p:nvSpPr>
        <p:spPr/>
        <p:txBody>
          <a:bodyPr/>
          <a:lstStyle/>
          <a:p>
            <a:fld id="{C1464373-AD79-45EC-A55B-94B8449C9E3A}" type="datetime1">
              <a:rPr lang="zh-CN" altLang="en-US" smtClean="0"/>
              <a:t>2024/3/11</a:t>
            </a:fld>
            <a:endParaRPr lang="zh-CN" altLang="en-US"/>
          </a:p>
        </p:txBody>
      </p:sp>
      <p:sp>
        <p:nvSpPr>
          <p:cNvPr id="10" name="文本占位符 9"/>
          <p:cNvSpPr>
            <a:spLocks noGrp="1"/>
          </p:cNvSpPr>
          <p:nvPr>
            <p:ph type="body" sz="quarter" idx="98" hasCustomPrompt="1"/>
          </p:nvPr>
        </p:nvSpPr>
        <p:spPr>
          <a:xfrm>
            <a:off x="334963" y="2919413"/>
            <a:ext cx="5770002" cy="3463925"/>
          </a:xfrm>
          <a:solidFill>
            <a:schemeClr val="bg1">
              <a:lumMod val="95000"/>
            </a:schemeClr>
          </a:solidFill>
        </p:spPr>
        <p:txBody>
          <a:bodyPr lIns="91440" tIns="45720" rIns="91440" bIns="45720" numCol="1" spcCol="360000"/>
          <a:lstStyle>
            <a:lvl1pPr marL="0" marR="0" indent="0" algn="just" defTabSz="914400" rtl="0" eaLnBrk="1" fontAlgn="auto" latinLnBrk="0" hangingPunct="1">
              <a:lnSpc>
                <a:spcPct val="100000"/>
              </a:lnSpc>
              <a:spcBef>
                <a:spcPts val="0"/>
              </a:spcBef>
              <a:spcAft>
                <a:spcPts val="1200"/>
              </a:spcAft>
              <a:buClrTx/>
              <a:buSzTx/>
              <a:buFont typeface="Arial" panose="020B0604020202090204" pitchFamily="34" charset="0"/>
              <a:buNone/>
              <a:defRPr sz="1200" b="0" baseline="0">
                <a:solidFill>
                  <a:schemeClr val="tx1"/>
                </a:solidFill>
                <a:latin typeface="Trebuchet MS" panose="020B0603020202020204" pitchFamily="34" charset="0"/>
                <a:ea typeface="微软雅黑" panose="020B0503020204020204" pitchFamily="34" charset="-122"/>
              </a:defRPr>
            </a:lvl1pPr>
            <a:lvl2pPr>
              <a:defRPr sz="1200"/>
            </a:lvl2pPr>
            <a:lvl3pPr>
              <a:defRPr sz="1200"/>
            </a:lvl3pPr>
            <a:lvl4pPr>
              <a:defRPr sz="1200"/>
            </a:lvl4pPr>
            <a:lvl5pPr>
              <a:defRPr sz="1200"/>
            </a:lvl5pPr>
          </a:lstStyle>
          <a:p>
            <a:pPr lvl="0"/>
            <a:r>
              <a:rPr lang="zh-CN" altLang="en-US" dirty="0"/>
              <a:t>此处输入文字内容。</a:t>
            </a:r>
            <a:endParaRPr lang="en-US" altLang="zh-CN" dirty="0"/>
          </a:p>
        </p:txBody>
      </p:sp>
      <p:sp>
        <p:nvSpPr>
          <p:cNvPr id="22" name="Text Placeholder 27"/>
          <p:cNvSpPr>
            <a:spLocks noGrp="1"/>
          </p:cNvSpPr>
          <p:nvPr>
            <p:ph type="body" sz="quarter" idx="15" hasCustomPrompt="1"/>
          </p:nvPr>
        </p:nvSpPr>
        <p:spPr>
          <a:xfrm>
            <a:off x="2055875" y="2081960"/>
            <a:ext cx="3832168" cy="184666"/>
          </a:xfrm>
          <a:prstGeom prst="rect">
            <a:avLst/>
          </a:prstGeom>
        </p:spPr>
        <p:txBody>
          <a:bodyPr lIns="0" tIns="0" rIns="0" bIns="0">
            <a:noAutofit/>
          </a:bodyPr>
          <a:lstStyle>
            <a:lvl1pPr marL="0" indent="0">
              <a:spcAft>
                <a:spcPts val="0"/>
              </a:spcAft>
              <a:buNone/>
              <a:defRPr lang="en-GB" sz="1200" cap="none" spc="100" baseline="0" smtClean="0">
                <a:solidFill>
                  <a:schemeClr val="accent1"/>
                </a:solidFill>
                <a:effectLst/>
                <a:latin typeface="Trebuchet MS" panose="020B0603020202020204" pitchFamily="34" charset="0"/>
                <a:ea typeface="微软雅黑" panose="020B0503020204020204" pitchFamily="34" charset="-122"/>
              </a:defRPr>
            </a:lvl1pPr>
          </a:lstStyle>
          <a:p>
            <a:r>
              <a:rPr lang="zh-CN" altLang="en-US" dirty="0">
                <a:effectLst/>
                <a:latin typeface="Helvetica" pitchFamily="2" charset="0"/>
              </a:rPr>
              <a:t>部门或业务领域</a:t>
            </a:r>
            <a:endParaRPr lang="en-GB" dirty="0">
              <a:effectLst/>
              <a:latin typeface="Helvetica" pitchFamily="2" charset="0"/>
            </a:endParaRPr>
          </a:p>
        </p:txBody>
      </p:sp>
      <p:sp>
        <p:nvSpPr>
          <p:cNvPr id="23" name="Text Placeholder 27"/>
          <p:cNvSpPr>
            <a:spLocks noGrp="1"/>
          </p:cNvSpPr>
          <p:nvPr>
            <p:ph type="body" sz="quarter" idx="89" hasCustomPrompt="1"/>
          </p:nvPr>
        </p:nvSpPr>
        <p:spPr>
          <a:xfrm>
            <a:off x="2055875" y="1897294"/>
            <a:ext cx="3832168" cy="184666"/>
          </a:xfrm>
          <a:prstGeom prst="rect">
            <a:avLst/>
          </a:prstGeom>
        </p:spPr>
        <p:txBody>
          <a:bodyPr lIns="0" tIns="0" rIns="0" bIns="0" anchor="b">
            <a:noAutofit/>
          </a:bodyPr>
          <a:lstStyle>
            <a:lvl1pPr marL="0" indent="0">
              <a:spcAft>
                <a:spcPts val="0"/>
              </a:spcAft>
              <a:buNone/>
              <a:defRPr sz="1200" b="0" cap="all" spc="0" baseline="0">
                <a:ln>
                  <a:noFill/>
                </a:ln>
                <a:solidFill>
                  <a:schemeClr val="accent1"/>
                </a:solidFill>
                <a:latin typeface="Trebuchet MS" panose="020B0603020202020204" pitchFamily="34" charset="0"/>
                <a:ea typeface="微软雅黑" panose="020B0503020204020204" pitchFamily="34" charset="-122"/>
              </a:defRPr>
            </a:lvl1pPr>
          </a:lstStyle>
          <a:p>
            <a:pPr lvl="0"/>
            <a:r>
              <a:rPr lang="zh-CN" altLang="en-US" dirty="0"/>
              <a:t>职位，地点</a:t>
            </a:r>
            <a:endParaRPr lang="en-US" dirty="0"/>
          </a:p>
        </p:txBody>
      </p:sp>
      <p:sp>
        <p:nvSpPr>
          <p:cNvPr id="29" name="Text Placeholder 27"/>
          <p:cNvSpPr>
            <a:spLocks noGrp="1"/>
          </p:cNvSpPr>
          <p:nvPr>
            <p:ph type="body" sz="quarter" idx="90" hasCustomPrompt="1"/>
          </p:nvPr>
        </p:nvSpPr>
        <p:spPr>
          <a:xfrm>
            <a:off x="2055875" y="1565892"/>
            <a:ext cx="3832168" cy="269858"/>
          </a:xfrm>
          <a:prstGeom prst="rect">
            <a:avLst/>
          </a:prstGeom>
        </p:spPr>
        <p:txBody>
          <a:bodyPr anchor="ctr">
            <a:noAutofit/>
          </a:bodyPr>
          <a:lstStyle>
            <a:lvl1pPr marL="0" indent="0">
              <a:lnSpc>
                <a:spcPct val="150000"/>
              </a:lnSpc>
              <a:buNone/>
              <a:defRPr sz="1400" b="1" cap="all" spc="500" baseline="0">
                <a:ln>
                  <a:noFill/>
                </a:ln>
                <a:solidFill>
                  <a:schemeClr val="tx1"/>
                </a:solidFill>
                <a:latin typeface="Trebuchet MS" panose="020B0603020202020204" pitchFamily="34" charset="0"/>
                <a:ea typeface="微软雅黑" panose="020B0503020204020204" pitchFamily="34" charset="-122"/>
              </a:defRPr>
            </a:lvl1pPr>
          </a:lstStyle>
          <a:p>
            <a:pPr lvl="0"/>
            <a:r>
              <a:rPr lang="zh-CN" altLang="en-US" dirty="0"/>
              <a:t>姓名</a:t>
            </a:r>
            <a:endParaRPr lang="en-US" dirty="0"/>
          </a:p>
        </p:txBody>
      </p:sp>
      <p:sp>
        <p:nvSpPr>
          <p:cNvPr id="30" name="图片占位符 3"/>
          <p:cNvSpPr>
            <a:spLocks noGrp="1"/>
          </p:cNvSpPr>
          <p:nvPr>
            <p:ph type="pic" sz="quarter" idx="92" hasCustomPrompt="1"/>
          </p:nvPr>
        </p:nvSpPr>
        <p:spPr>
          <a:xfrm>
            <a:off x="468146" y="1525302"/>
            <a:ext cx="1260000" cy="1260000"/>
          </a:xfrm>
          <a:blipFill>
            <a:blip r:embed="rId2"/>
            <a:stretch>
              <a:fillRect/>
            </a:stretch>
          </a:blipFill>
        </p:spPr>
        <p:txBody>
          <a:bodyPr anchor="b"/>
          <a:lstStyle>
            <a:lvl1pPr>
              <a:defRPr sz="800" baseline="0">
                <a:latin typeface="Trebuchet MS" panose="020B0603020202020204" pitchFamily="34" charset="0"/>
                <a:ea typeface="微软雅黑" panose="020B0503020204020204" pitchFamily="34" charset="-122"/>
              </a:defRPr>
            </a:lvl1pPr>
          </a:lstStyle>
          <a:p>
            <a:r>
              <a:rPr lang="zh-CN" altLang="en-US" dirty="0"/>
              <a:t>使用头像照，可访问</a:t>
            </a:r>
            <a:r>
              <a:rPr lang="en-US" altLang="zh-CN" dirty="0"/>
              <a:t>KWMSlide</a:t>
            </a:r>
            <a:r>
              <a:rPr lang="zh-CN" altLang="en-US" dirty="0"/>
              <a:t>图片库输入合伙人姓名获取</a:t>
            </a:r>
          </a:p>
        </p:txBody>
      </p:sp>
      <p:cxnSp>
        <p:nvCxnSpPr>
          <p:cNvPr id="31" name="Straight Connector 22"/>
          <p:cNvCxnSpPr/>
          <p:nvPr userDrawn="1"/>
        </p:nvCxnSpPr>
        <p:spPr bwMode="auto">
          <a:xfrm>
            <a:off x="334665" y="2799026"/>
            <a:ext cx="5602985" cy="0"/>
          </a:xfrm>
          <a:prstGeom prst="line">
            <a:avLst/>
          </a:prstGeom>
          <a:noFill/>
          <a:ln w="12700" algn="ctr">
            <a:solidFill>
              <a:srgbClr val="24282B"/>
            </a:solidFill>
            <a:miter lim="800000"/>
          </a:ln>
          <a:extLst>
            <a:ext uri="{909E8E84-426E-40DD-AFC4-6F175D3DCCD1}">
              <a14:hiddenFill xmlns:a14="http://schemas.microsoft.com/office/drawing/2010/main">
                <a:noFill/>
              </a14:hiddenFill>
            </a:ext>
          </a:extLst>
        </p:spPr>
      </p:cxnSp>
      <p:sp>
        <p:nvSpPr>
          <p:cNvPr id="32" name="Text Placeholder 27"/>
          <p:cNvSpPr>
            <a:spLocks noGrp="1"/>
          </p:cNvSpPr>
          <p:nvPr>
            <p:ph type="body" sz="quarter" idx="96" hasCustomPrompt="1"/>
          </p:nvPr>
        </p:nvSpPr>
        <p:spPr>
          <a:xfrm>
            <a:off x="2568759" y="2356187"/>
            <a:ext cx="3304503" cy="184666"/>
          </a:xfrm>
          <a:prstGeom prst="rect">
            <a:avLst/>
          </a:prstGeom>
        </p:spPr>
        <p:txBody>
          <a:bodyPr lIns="0" tIns="0" rIns="0" bIns="0">
            <a:noAutofit/>
          </a:bodyPr>
          <a:lstStyle>
            <a:lvl1pPr marL="0" indent="0">
              <a:spcAft>
                <a:spcPts val="0"/>
              </a:spcAft>
              <a:buNone/>
              <a:defRPr lang="en-GB" sz="1200" cap="none" spc="100" baseline="0" smtClean="0">
                <a:solidFill>
                  <a:schemeClr val="tx1"/>
                </a:solidFill>
                <a:effectLst/>
                <a:latin typeface="Trebuchet MS" panose="020B0603020202020204" pitchFamily="34" charset="0"/>
                <a:ea typeface="微软雅黑" panose="020B0503020204020204" pitchFamily="34" charset="-122"/>
              </a:defRPr>
            </a:lvl1pPr>
          </a:lstStyle>
          <a:p>
            <a:r>
              <a:rPr lang="en-GB" dirty="0">
                <a:effectLst/>
                <a:latin typeface="Helvetica" pitchFamily="2" charset="0"/>
              </a:rPr>
              <a:t>+00 0000 0000</a:t>
            </a:r>
          </a:p>
        </p:txBody>
      </p:sp>
      <p:sp>
        <p:nvSpPr>
          <p:cNvPr id="34" name="Text Placeholder 27"/>
          <p:cNvSpPr>
            <a:spLocks noGrp="1"/>
          </p:cNvSpPr>
          <p:nvPr>
            <p:ph type="body" sz="quarter" idx="97" hasCustomPrompt="1"/>
          </p:nvPr>
        </p:nvSpPr>
        <p:spPr>
          <a:xfrm>
            <a:off x="2568758" y="2553175"/>
            <a:ext cx="3304503" cy="184666"/>
          </a:xfrm>
          <a:prstGeom prst="rect">
            <a:avLst/>
          </a:prstGeom>
        </p:spPr>
        <p:txBody>
          <a:bodyPr lIns="0" tIns="0" rIns="0" bIns="0">
            <a:noAutofit/>
          </a:bodyPr>
          <a:lstStyle>
            <a:lvl1pPr marL="0" indent="0">
              <a:spcAft>
                <a:spcPts val="0"/>
              </a:spcAft>
              <a:buNone/>
              <a:defRPr lang="en-GB" sz="1200" cap="none" spc="100" baseline="0" smtClean="0">
                <a:solidFill>
                  <a:schemeClr val="tx1"/>
                </a:solidFill>
                <a:effectLst/>
                <a:latin typeface="Trebuchet MS" panose="020B0603020202020204" pitchFamily="34" charset="0"/>
                <a:ea typeface="微软雅黑" panose="020B0503020204020204" pitchFamily="34" charset="-122"/>
              </a:defRPr>
            </a:lvl1pPr>
          </a:lstStyle>
          <a:p>
            <a:r>
              <a:rPr lang="en-US" altLang="zh-CN" dirty="0">
                <a:effectLst/>
                <a:latin typeface="Helvetica" pitchFamily="2" charset="0"/>
              </a:rPr>
              <a:t>xxxxxxxxxxxxxx@cn.kwm.com</a:t>
            </a:r>
            <a:endParaRPr lang="en-GB" altLang="zh-CN" dirty="0">
              <a:effectLst/>
              <a:latin typeface="Helvetica" pitchFamily="2" charset="0"/>
            </a:endParaRPr>
          </a:p>
        </p:txBody>
      </p:sp>
      <p:sp>
        <p:nvSpPr>
          <p:cNvPr id="35" name="文本框 34"/>
          <p:cNvSpPr txBox="1"/>
          <p:nvPr userDrawn="1"/>
        </p:nvSpPr>
        <p:spPr>
          <a:xfrm>
            <a:off x="2050926" y="2354377"/>
            <a:ext cx="204568" cy="184666"/>
          </a:xfrm>
          <a:prstGeom prst="rect">
            <a:avLst/>
          </a:prstGeom>
          <a:noFill/>
        </p:spPr>
        <p:txBody>
          <a:bodyPr wrap="none" lIns="0" tIns="0" rIns="0" bIns="0" rtlCol="0">
            <a:noAutofit/>
          </a:bodyPr>
          <a:lstStyle/>
          <a:p>
            <a:r>
              <a:rPr lang="zh-CN" altLang="en-US" sz="1200" baseline="0" dirty="0">
                <a:solidFill>
                  <a:schemeClr val="accent1"/>
                </a:solidFill>
                <a:latin typeface="Trebuchet MS" panose="020B0603020202020204" pitchFamily="34" charset="0"/>
                <a:ea typeface="微软雅黑" panose="020B0503020204020204" pitchFamily="34" charset="-122"/>
              </a:rPr>
              <a:t>电话</a:t>
            </a:r>
          </a:p>
        </p:txBody>
      </p:sp>
      <p:sp>
        <p:nvSpPr>
          <p:cNvPr id="36" name="文本框 35"/>
          <p:cNvSpPr txBox="1"/>
          <p:nvPr userDrawn="1"/>
        </p:nvSpPr>
        <p:spPr>
          <a:xfrm>
            <a:off x="2050926" y="2539043"/>
            <a:ext cx="204568" cy="184666"/>
          </a:xfrm>
          <a:prstGeom prst="rect">
            <a:avLst/>
          </a:prstGeom>
          <a:noFill/>
        </p:spPr>
        <p:txBody>
          <a:bodyPr wrap="none" lIns="0" tIns="0" rIns="0" bIns="0" rtlCol="0">
            <a:noAutofit/>
          </a:bodyPr>
          <a:lstStyle/>
          <a:p>
            <a:r>
              <a:rPr lang="zh-CN" altLang="en-US" sz="1200" baseline="0" dirty="0">
                <a:solidFill>
                  <a:schemeClr val="accent1"/>
                </a:solidFill>
                <a:latin typeface="Trebuchet MS" panose="020B0603020202020204" pitchFamily="34" charset="0"/>
                <a:ea typeface="微软雅黑" panose="020B0503020204020204" pitchFamily="34" charset="-122"/>
              </a:rPr>
              <a:t>邮箱</a:t>
            </a:r>
          </a:p>
        </p:txBody>
      </p:sp>
      <p:sp>
        <p:nvSpPr>
          <p:cNvPr id="19" name="标题 2"/>
          <p:cNvSpPr>
            <a:spLocks noGrp="1"/>
          </p:cNvSpPr>
          <p:nvPr>
            <p:ph type="title" hasCustomPrompt="1"/>
          </p:nvPr>
        </p:nvSpPr>
        <p:spPr>
          <a:xfrm>
            <a:off x="341830" y="632599"/>
            <a:ext cx="11472345" cy="615553"/>
          </a:xfrm>
          <a:prstGeom prst="rect">
            <a:avLst/>
          </a:prstGeom>
        </p:spPr>
        <p:txBody>
          <a:bodyPr lIns="0" tIns="0" rIns="0" bIns="0">
            <a:noAutofit/>
          </a:bodyPr>
          <a:lstStyle>
            <a:lvl1pPr>
              <a:defRPr baseline="0"/>
            </a:lvl1pPr>
          </a:lstStyle>
          <a:p>
            <a:r>
              <a:rPr lang="zh-CN" altLang="en-US" dirty="0"/>
              <a:t>输入标题</a:t>
            </a:r>
          </a:p>
        </p:txBody>
      </p:sp>
      <p:cxnSp>
        <p:nvCxnSpPr>
          <p:cNvPr id="20" name="Straight Connector 12"/>
          <p:cNvCxnSpPr/>
          <p:nvPr userDrawn="1"/>
        </p:nvCxnSpPr>
        <p:spPr>
          <a:xfrm>
            <a:off x="341830" y="1269309"/>
            <a:ext cx="114723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p:cNvSpPr>
            <a:spLocks noGrp="1"/>
          </p:cNvSpPr>
          <p:nvPr>
            <p:ph type="body" idx="14" hasCustomPrompt="1"/>
          </p:nvPr>
        </p:nvSpPr>
        <p:spPr>
          <a:xfrm>
            <a:off x="350743" y="239416"/>
            <a:ext cx="11463459"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
        <p:nvSpPr>
          <p:cNvPr id="24" name="文本占位符 9"/>
          <p:cNvSpPr>
            <a:spLocks noGrp="1"/>
          </p:cNvSpPr>
          <p:nvPr>
            <p:ph type="body" sz="quarter" idx="99" hasCustomPrompt="1"/>
          </p:nvPr>
        </p:nvSpPr>
        <p:spPr>
          <a:xfrm>
            <a:off x="6104965" y="1628775"/>
            <a:ext cx="5709210" cy="4754563"/>
          </a:xfrm>
          <a:solidFill>
            <a:schemeClr val="bg1">
              <a:lumMod val="95000"/>
            </a:schemeClr>
          </a:solidFill>
        </p:spPr>
        <p:txBody>
          <a:bodyPr lIns="91440" tIns="45720" rIns="91440" bIns="45720" numCol="1" spcCol="360000"/>
          <a:lstStyle>
            <a:lvl1pPr marL="0" marR="0" indent="0" algn="just" defTabSz="914400" rtl="0" eaLnBrk="1" fontAlgn="auto" latinLnBrk="0" hangingPunct="1">
              <a:lnSpc>
                <a:spcPct val="100000"/>
              </a:lnSpc>
              <a:spcBef>
                <a:spcPts val="0"/>
              </a:spcBef>
              <a:spcAft>
                <a:spcPts val="1200"/>
              </a:spcAft>
              <a:buClrTx/>
              <a:buSzTx/>
              <a:buFont typeface="Arial" panose="020B0604020202090204" pitchFamily="34" charset="0"/>
              <a:buNone/>
              <a:defRPr sz="1200" b="0" baseline="0">
                <a:solidFill>
                  <a:schemeClr val="tx1"/>
                </a:solidFill>
                <a:latin typeface="Trebuchet MS" panose="020B0603020202020204" pitchFamily="34" charset="0"/>
                <a:ea typeface="微软雅黑" panose="020B0503020204020204" pitchFamily="34" charset="-122"/>
              </a:defRPr>
            </a:lvl1pPr>
            <a:lvl2pPr>
              <a:defRPr sz="1200"/>
            </a:lvl2pPr>
            <a:lvl3pPr>
              <a:defRPr sz="1200"/>
            </a:lvl3pPr>
            <a:lvl4pPr>
              <a:defRPr sz="1200"/>
            </a:lvl4pPr>
            <a:lvl5pPr>
              <a:defRPr sz="1200"/>
            </a:lvl5pPr>
          </a:lstStyle>
          <a:p>
            <a:pPr lvl="0"/>
            <a:r>
              <a:rPr lang="zh-CN" altLang="en-US" dirty="0"/>
              <a:t>此处输入文字内容。</a:t>
            </a:r>
            <a:endParaRPr lang="en-US" altLang="zh-CN" dirty="0"/>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章节标题 带编号 左侧带图">
    <p:bg>
      <p:bgPr>
        <a:solidFill>
          <a:schemeClr val="bg1"/>
        </a:solidFill>
        <a:effectLst/>
      </p:bgPr>
    </p:bg>
    <p:spTree>
      <p:nvGrpSpPr>
        <p:cNvPr id="1" name=""/>
        <p:cNvGrpSpPr/>
        <p:nvPr/>
      </p:nvGrpSpPr>
      <p:grpSpPr>
        <a:xfrm>
          <a:off x="0" y="0"/>
          <a:ext cx="0" cy="0"/>
          <a:chOff x="0" y="0"/>
          <a:chExt cx="0" cy="0"/>
        </a:xfrm>
      </p:grpSpPr>
      <p:sp>
        <p:nvSpPr>
          <p:cNvPr id="4" name="图片占位符 3"/>
          <p:cNvSpPr>
            <a:spLocks noGrp="1"/>
          </p:cNvSpPr>
          <p:nvPr>
            <p:ph type="pic" sz="quarter" idx="14" hasCustomPrompt="1"/>
          </p:nvPr>
        </p:nvSpPr>
        <p:spPr>
          <a:xfrm>
            <a:off x="0" y="0"/>
            <a:ext cx="4097338" cy="6858000"/>
          </a:xfrm>
          <a:solidFill>
            <a:schemeClr val="accent6">
              <a:lumMod val="20000"/>
              <a:lumOff val="80000"/>
            </a:schemeClr>
          </a:solidFill>
        </p:spPr>
        <p:txBody>
          <a:bodyPr vert="horz" lIns="91440" tIns="45720" rIns="91440" bIns="45720" rtlCol="0" anchor="t" anchorCtr="0">
            <a:noAutofit/>
          </a:bodyPr>
          <a:lstStyle>
            <a:lvl1pPr>
              <a:defRPr lang="en-AU" altLang="zh-CN" sz="1600" dirty="0">
                <a:latin typeface="Trebuchet MS" panose="020B0603020202020204" pitchFamily="34" charset="0"/>
              </a:defRPr>
            </a:lvl1pPr>
          </a:lstStyle>
          <a:p>
            <a:pPr lvl="0" algn="ctr"/>
            <a:r>
              <a:rPr lang="zh-CN" altLang="en-US" dirty="0"/>
              <a:t>点击下方按钮添加图片</a:t>
            </a:r>
            <a:endParaRPr lang="en-AU" altLang="zh-CN" dirty="0"/>
          </a:p>
        </p:txBody>
      </p:sp>
      <p:sp>
        <p:nvSpPr>
          <p:cNvPr id="2" name="Title 1"/>
          <p:cNvSpPr>
            <a:spLocks noGrp="1"/>
          </p:cNvSpPr>
          <p:nvPr>
            <p:ph type="title" hasCustomPrompt="1"/>
          </p:nvPr>
        </p:nvSpPr>
        <p:spPr>
          <a:xfrm>
            <a:off x="5531270" y="2589554"/>
            <a:ext cx="6283434" cy="1678892"/>
          </a:xfrm>
          <a:prstGeom prst="rect">
            <a:avLst/>
          </a:prstGeom>
        </p:spPr>
        <p:txBody>
          <a:bodyPr>
            <a:noAutofit/>
          </a:bodyPr>
          <a:lstStyle>
            <a:lvl1pPr>
              <a:defRPr sz="5000" baseline="0"/>
            </a:lvl1pPr>
          </a:lstStyle>
          <a:p>
            <a:r>
              <a:rPr lang="zh-CN" altLang="en-US" dirty="0"/>
              <a:t>章节标题</a:t>
            </a:r>
            <a:endParaRPr lang="en-US" dirty="0"/>
          </a:p>
        </p:txBody>
      </p:sp>
      <p:sp>
        <p:nvSpPr>
          <p:cNvPr id="23" name="Text Placeholder 2"/>
          <p:cNvSpPr>
            <a:spLocks noGrp="1"/>
          </p:cNvSpPr>
          <p:nvPr>
            <p:ph type="body" idx="13" hasCustomPrompt="1"/>
          </p:nvPr>
        </p:nvSpPr>
        <p:spPr>
          <a:xfrm>
            <a:off x="4253948" y="2081627"/>
            <a:ext cx="1191159" cy="1801255"/>
          </a:xfrm>
          <a:prstGeom prst="rect">
            <a:avLst/>
          </a:prstGeom>
        </p:spPr>
        <p:txBody>
          <a:bodyPr>
            <a:noAutofit/>
          </a:bodyPr>
          <a:lstStyle>
            <a:lvl1pPr marL="0" indent="0" algn="ctr">
              <a:buNone/>
              <a:defRPr sz="12000" cap="all"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9</a:t>
            </a:r>
          </a:p>
        </p:txBody>
      </p:sp>
      <p:sp>
        <p:nvSpPr>
          <p:cNvPr id="6" name="日期占位符 5"/>
          <p:cNvSpPr>
            <a:spLocks noGrp="1"/>
          </p:cNvSpPr>
          <p:nvPr>
            <p:ph type="dt" sz="half" idx="15"/>
          </p:nvPr>
        </p:nvSpPr>
        <p:spPr/>
        <p:txBody>
          <a:bodyPr/>
          <a:lstStyle/>
          <a:p>
            <a:fld id="{0E63ADAD-3B6B-4B09-B11D-0FBD936563BC}" type="datetime1">
              <a:rPr lang="zh-CN" altLang="en-US" smtClean="0"/>
              <a:t>2024/3/11</a:t>
            </a:fld>
            <a:endParaRPr lang="zh-CN" altLang="en-US"/>
          </a:p>
        </p:txBody>
      </p:sp>
      <p:sp>
        <p:nvSpPr>
          <p:cNvPr id="7" name="页脚占位符 6"/>
          <p:cNvSpPr>
            <a:spLocks noGrp="1"/>
          </p:cNvSpPr>
          <p:nvPr>
            <p:ph type="ftr" sz="quarter" idx="16"/>
          </p:nvPr>
        </p:nvSpPr>
        <p:spPr/>
        <p:txBody>
          <a:bodyPr/>
          <a:lstStyle/>
          <a:p>
            <a:r>
              <a:rPr lang="en-US"/>
              <a:t>kwm.com</a:t>
            </a:r>
            <a:endParaRPr lang="en-US" dirty="0"/>
          </a:p>
        </p:txBody>
      </p:sp>
      <p:sp>
        <p:nvSpPr>
          <p:cNvPr id="8" name="灯片编号占位符 7"/>
          <p:cNvSpPr>
            <a:spLocks noGrp="1"/>
          </p:cNvSpPr>
          <p:nvPr>
            <p:ph type="sldNum" sz="quarter" idx="17"/>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封面 浅色背景">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799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28" name="Text Placeholder 50"/>
          <p:cNvSpPr>
            <a:spLocks noGrp="1"/>
          </p:cNvSpPr>
          <p:nvPr>
            <p:ph type="body" sz="quarter" idx="14" hasCustomPrompt="1"/>
          </p:nvPr>
        </p:nvSpPr>
        <p:spPr>
          <a:xfrm>
            <a:off x="333631" y="4269584"/>
            <a:ext cx="11487453" cy="362574"/>
          </a:xfrm>
          <a:prstGeom prst="rect">
            <a:avLst/>
          </a:prstGeom>
        </p:spPr>
        <p:txBody>
          <a:bodyPr>
            <a:noAutofit/>
          </a:bodyPr>
          <a:lstStyle>
            <a:lvl1pPr marL="0" indent="0" algn="l">
              <a:buNone/>
              <a:defRPr sz="2000" cap="all" baseline="0">
                <a:solidFill>
                  <a:schemeClr val="tx1"/>
                </a:solidFill>
                <a:latin typeface="Trebuchet MS" panose="020B0603020202020204" pitchFamily="34" charset="0"/>
                <a:ea typeface="微软雅黑" panose="020B0503020204020204" pitchFamily="34" charset="-122"/>
              </a:defRPr>
            </a:lvl1pPr>
          </a:lstStyle>
          <a:p>
            <a:pPr lvl="0"/>
            <a:r>
              <a:rPr lang="zh-CN" altLang="en-US" dirty="0"/>
              <a:t>演讲人</a:t>
            </a:r>
            <a:endParaRPr lang="en-US" dirty="0"/>
          </a:p>
        </p:txBody>
      </p:sp>
      <p:sp>
        <p:nvSpPr>
          <p:cNvPr id="15" name="Text Placeholder 3"/>
          <p:cNvSpPr>
            <a:spLocks noGrp="1"/>
          </p:cNvSpPr>
          <p:nvPr>
            <p:ph type="body" sz="half" idx="2" hasCustomPrompt="1"/>
          </p:nvPr>
        </p:nvSpPr>
        <p:spPr>
          <a:xfrm>
            <a:off x="350686" y="614149"/>
            <a:ext cx="11470398" cy="369116"/>
          </a:xfrm>
          <a:prstGeom prst="rect">
            <a:avLst/>
          </a:prstGeom>
        </p:spPr>
        <p:txBody>
          <a:bodyPr wrap="square" anchor="b">
            <a:noAutofit/>
          </a:bodyPr>
          <a:lstStyle>
            <a:lvl1pPr>
              <a:defRPr sz="2000" cap="all" baseline="0">
                <a:solidFill>
                  <a:schemeClr val="tx1"/>
                </a:solidFill>
                <a:latin typeface="Trebuchet MS" panose="020B0603020202020204" pitchFamily="34" charset="0"/>
                <a:ea typeface="微软雅黑" panose="020B0503020204020204" pitchFamily="34" charset="-122"/>
              </a:defRPr>
            </a:lvl1pPr>
          </a:lstStyle>
          <a:p>
            <a:pPr lvl="0"/>
            <a:r>
              <a:rPr lang="en-US" altLang="zh-CN" dirty="0" err="1"/>
              <a:t>xxxx</a:t>
            </a:r>
            <a:r>
              <a:rPr lang="zh-CN" altLang="en-US" dirty="0"/>
              <a:t>年</a:t>
            </a:r>
            <a:r>
              <a:rPr lang="en-US" altLang="zh-CN" dirty="0"/>
              <a:t>xx</a:t>
            </a:r>
            <a:r>
              <a:rPr lang="zh-CN" altLang="en-US" dirty="0"/>
              <a:t>月</a:t>
            </a:r>
            <a:r>
              <a:rPr lang="en-US" altLang="zh-CN" dirty="0"/>
              <a:t>xx</a:t>
            </a:r>
            <a:r>
              <a:rPr lang="zh-CN" altLang="en-US" dirty="0"/>
              <a:t>日</a:t>
            </a:r>
            <a:r>
              <a:rPr lang="en-GB" altLang="zh-CN" dirty="0"/>
              <a:t>| </a:t>
            </a:r>
            <a:r>
              <a:rPr lang="zh-CN" altLang="en-US" dirty="0"/>
              <a:t>地点</a:t>
            </a:r>
            <a:endParaRPr lang="en-GB" altLang="zh-CN" dirty="0"/>
          </a:p>
        </p:txBody>
      </p:sp>
      <p:cxnSp>
        <p:nvCxnSpPr>
          <p:cNvPr id="19" name="Straight Connector 18"/>
          <p:cNvCxnSpPr/>
          <p:nvPr userDrawn="1"/>
        </p:nvCxnSpPr>
        <p:spPr>
          <a:xfrm>
            <a:off x="333632" y="1100186"/>
            <a:ext cx="11501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33632" y="3633715"/>
            <a:ext cx="11501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50"/>
          <p:cNvSpPr>
            <a:spLocks noGrp="1"/>
          </p:cNvSpPr>
          <p:nvPr>
            <p:ph type="body" sz="quarter" idx="11" hasCustomPrompt="1"/>
          </p:nvPr>
        </p:nvSpPr>
        <p:spPr>
          <a:xfrm>
            <a:off x="333631" y="3740345"/>
            <a:ext cx="11487453" cy="422609"/>
          </a:xfrm>
          <a:prstGeom prst="rect">
            <a:avLst/>
          </a:prstGeom>
        </p:spPr>
        <p:txBody>
          <a:bodyPr anchor="ctr">
            <a:noAutofit/>
          </a:bodyPr>
          <a:lstStyle>
            <a:lvl1pPr marL="0" indent="0" algn="l">
              <a:buNone/>
              <a:defRPr sz="2000" baseline="0">
                <a:solidFill>
                  <a:schemeClr val="tx1"/>
                </a:solidFill>
                <a:latin typeface="Trebuchet MS" panose="020B0603020202020204" pitchFamily="34" charset="0"/>
                <a:ea typeface="黑体" panose="02010609060101010101" pitchFamily="49" charset="-122"/>
              </a:defRPr>
            </a:lvl1pPr>
          </a:lstStyle>
          <a:p>
            <a:pPr lvl="0"/>
            <a:r>
              <a:rPr lang="zh-CN" altLang="en-US" dirty="0"/>
              <a:t>输入副标题或说明文字</a:t>
            </a:r>
            <a:endParaRPr lang="en-US" dirty="0"/>
          </a:p>
        </p:txBody>
      </p:sp>
      <p:sp>
        <p:nvSpPr>
          <p:cNvPr id="5" name="矩形 4"/>
          <p:cNvSpPr/>
          <p:nvPr userDrawn="1"/>
        </p:nvSpPr>
        <p:spPr>
          <a:xfrm>
            <a:off x="10182875" y="5854330"/>
            <a:ext cx="1606550" cy="704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矩形 10"/>
          <p:cNvSpPr>
            <a:spLocks noChangeAspect="1"/>
          </p:cNvSpPr>
          <p:nvPr userDrawn="1"/>
        </p:nvSpPr>
        <p:spPr>
          <a:xfrm>
            <a:off x="10196739" y="5780385"/>
            <a:ext cx="1660299" cy="720000"/>
          </a:xfrm>
          <a:prstGeom prst="rect">
            <a:avLst/>
          </a:prstGeom>
          <a:blipFill dpi="0" rotWithShape="1">
            <a:blip r:embed="rId3"/>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3" name="标题 2"/>
          <p:cNvSpPr>
            <a:spLocks noGrp="1"/>
          </p:cNvSpPr>
          <p:nvPr>
            <p:ph type="title" hasCustomPrompt="1"/>
          </p:nvPr>
        </p:nvSpPr>
        <p:spPr>
          <a:xfrm>
            <a:off x="338400" y="1089894"/>
            <a:ext cx="11487600" cy="2543820"/>
          </a:xfrm>
        </p:spPr>
        <p:txBody>
          <a:bodyPr/>
          <a:lstStyle>
            <a:lvl1pPr>
              <a:defRPr sz="5000" baseline="0"/>
            </a:lvl1pPr>
          </a:lstStyle>
          <a:p>
            <a:r>
              <a:rPr lang="zh-CN" altLang="en-US" dirty="0"/>
              <a:t>输入主标题</a:t>
            </a:r>
          </a:p>
        </p:txBody>
      </p:sp>
    </p:spTree>
  </p:cSld>
  <p:clrMapOvr>
    <a:overrideClrMapping bg1="lt1" tx1="dk1" bg2="lt2" tx2="dk2" accent1="accent1" accent2="accent2" accent3="accent3" accent4="accent4" accent5="accent5" accent6="accent6" hlink="hlink" folHlink="folHlink"/>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1_封面 灰底详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
          <p:cNvSpPr/>
          <p:nvPr userDrawn="1"/>
        </p:nvSpPr>
        <p:spPr>
          <a:xfrm>
            <a:off x="0" y="0"/>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6" name="Text Placeholder 3"/>
          <p:cNvSpPr>
            <a:spLocks noGrp="1"/>
          </p:cNvSpPr>
          <p:nvPr>
            <p:ph type="body" sz="half" idx="2" hasCustomPrompt="1"/>
          </p:nvPr>
        </p:nvSpPr>
        <p:spPr>
          <a:xfrm>
            <a:off x="366308" y="4951631"/>
            <a:ext cx="11447742" cy="277000"/>
          </a:xfrm>
          <a:prstGeom prst="rect">
            <a:avLst/>
          </a:prstGeom>
        </p:spPr>
        <p:txBody>
          <a:bodyPr anchor="ctr" anchorCtr="0">
            <a:noAutofit/>
          </a:bodyPr>
          <a:lstStyle>
            <a:lvl1pPr marL="0" indent="0">
              <a:buNone/>
              <a:defRPr sz="2000" cap="all" baseline="0">
                <a:solidFill>
                  <a:schemeClr val="bg1"/>
                </a:solidFill>
                <a:latin typeface="Trebuchet MS" panose="020B0603020202020204" pitchFamily="34" charset="0"/>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演讲人</a:t>
            </a:r>
            <a:endParaRPr lang="en-GB" dirty="0"/>
          </a:p>
        </p:txBody>
      </p:sp>
      <p:sp>
        <p:nvSpPr>
          <p:cNvPr id="18" name="Text Placeholder 50"/>
          <p:cNvSpPr>
            <a:spLocks noGrp="1"/>
          </p:cNvSpPr>
          <p:nvPr>
            <p:ph type="body" sz="quarter" idx="11" hasCustomPrompt="1"/>
          </p:nvPr>
        </p:nvSpPr>
        <p:spPr>
          <a:xfrm>
            <a:off x="357523" y="5308259"/>
            <a:ext cx="11464973" cy="280134"/>
          </a:xfrm>
          <a:prstGeom prst="rect">
            <a:avLst/>
          </a:prstGeom>
        </p:spPr>
        <p:txBody>
          <a:bodyPr anchor="ctr" anchorCtr="0">
            <a:noAutofit/>
          </a:bodyPr>
          <a:lstStyle>
            <a:lvl1pPr marL="0" indent="0">
              <a:buNone/>
              <a:defRPr sz="2000" baseline="0">
                <a:solidFill>
                  <a:schemeClr val="bg1"/>
                </a:solidFill>
                <a:latin typeface="Trebuchet MS" panose="020B0603020202020204" pitchFamily="34" charset="0"/>
                <a:ea typeface="微软雅黑" panose="020B0503020204020204" pitchFamily="34" charset="-122"/>
              </a:defRPr>
            </a:lvl1pPr>
          </a:lstStyle>
          <a:p>
            <a:pPr lvl="0"/>
            <a:r>
              <a:rPr lang="zh-CN" altLang="en-US" dirty="0"/>
              <a:t>地点</a:t>
            </a:r>
            <a:endParaRPr lang="en-US" dirty="0"/>
          </a:p>
        </p:txBody>
      </p:sp>
      <p:cxnSp>
        <p:nvCxnSpPr>
          <p:cNvPr id="24" name="Straight Connector 23"/>
          <p:cNvCxnSpPr/>
          <p:nvPr userDrawn="1"/>
        </p:nvCxnSpPr>
        <p:spPr>
          <a:xfrm>
            <a:off x="333632" y="1209368"/>
            <a:ext cx="1150101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33632" y="4726014"/>
            <a:ext cx="1150101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矩形 8"/>
          <p:cNvSpPr>
            <a:spLocks noChangeAspect="1"/>
          </p:cNvSpPr>
          <p:nvPr userDrawn="1"/>
        </p:nvSpPr>
        <p:spPr>
          <a:xfrm>
            <a:off x="10196739" y="5780385"/>
            <a:ext cx="1660299" cy="720000"/>
          </a:xfrm>
          <a:prstGeom prst="rect">
            <a:avLst/>
          </a:prstGeom>
          <a:blipFill dpi="0" rotWithShape="1">
            <a:blip r:embed="rId3"/>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2" name="标题 2"/>
          <p:cNvSpPr>
            <a:spLocks noGrp="1"/>
          </p:cNvSpPr>
          <p:nvPr>
            <p:ph type="title" hasCustomPrompt="1"/>
          </p:nvPr>
        </p:nvSpPr>
        <p:spPr>
          <a:xfrm>
            <a:off x="338400" y="1209368"/>
            <a:ext cx="11487600" cy="3516646"/>
          </a:xfrm>
        </p:spPr>
        <p:txBody>
          <a:bodyPr/>
          <a:lstStyle>
            <a:lvl1pPr>
              <a:defRPr sz="5000" baseline="0">
                <a:solidFill>
                  <a:schemeClr val="bg1"/>
                </a:solidFill>
              </a:defRPr>
            </a:lvl1pPr>
          </a:lstStyle>
          <a:p>
            <a:r>
              <a:rPr lang="zh-CN" altLang="en-US" dirty="0"/>
              <a:t>输入主标题</a:t>
            </a:r>
          </a:p>
        </p:txBody>
      </p:sp>
    </p:spTree>
  </p:cSld>
  <p:clrMapOvr>
    <a:overrideClrMapping bg1="dk1" tx1="lt1" bg2="dk2" tx2="lt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封面 深色背景">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itle 2"/>
          <p:cNvSpPr>
            <a:spLocks noGrp="1"/>
          </p:cNvSpPr>
          <p:nvPr>
            <p:ph type="title" hasCustomPrompt="1"/>
          </p:nvPr>
        </p:nvSpPr>
        <p:spPr>
          <a:xfrm>
            <a:off x="333631" y="1116603"/>
            <a:ext cx="11501015" cy="2506817"/>
          </a:xfrm>
          <a:prstGeom prst="rect">
            <a:avLst/>
          </a:prstGeom>
        </p:spPr>
        <p:txBody>
          <a:bodyPr>
            <a:noAutofit/>
          </a:bodyPr>
          <a:lstStyle>
            <a:lvl1pPr algn="ctr">
              <a:defRPr sz="5000" baseline="0">
                <a:solidFill>
                  <a:schemeClr val="bg2"/>
                </a:solidFill>
                <a:latin typeface="Trebuchet MS" panose="020B0603020202020204" pitchFamily="34" charset="0"/>
                <a:ea typeface="黑体" panose="02010609060101010101" pitchFamily="49" charset="-122"/>
              </a:defRPr>
            </a:lvl1pPr>
          </a:lstStyle>
          <a:p>
            <a:r>
              <a:rPr lang="zh-CN" altLang="en-US" dirty="0"/>
              <a:t>输入主标题</a:t>
            </a:r>
            <a:endParaRPr lang="en-US" dirty="0"/>
          </a:p>
        </p:txBody>
      </p:sp>
      <p:sp>
        <p:nvSpPr>
          <p:cNvPr id="28" name="Text Placeholder 50"/>
          <p:cNvSpPr>
            <a:spLocks noGrp="1"/>
          </p:cNvSpPr>
          <p:nvPr>
            <p:ph type="body" sz="quarter" idx="14" hasCustomPrompt="1"/>
          </p:nvPr>
        </p:nvSpPr>
        <p:spPr>
          <a:xfrm>
            <a:off x="333631" y="4269584"/>
            <a:ext cx="11524737" cy="362574"/>
          </a:xfrm>
          <a:prstGeom prst="rect">
            <a:avLst/>
          </a:prstGeom>
        </p:spPr>
        <p:txBody>
          <a:bodyPr>
            <a:noAutofit/>
          </a:bodyPr>
          <a:lstStyle>
            <a:lvl1pPr marL="0" indent="0" algn="ctr">
              <a:buNone/>
              <a:defRPr sz="2000" cap="all" baseline="0">
                <a:solidFill>
                  <a:schemeClr val="bg2"/>
                </a:solidFill>
                <a:latin typeface="Trebuchet MS" panose="020B0603020202020204" pitchFamily="34" charset="0"/>
                <a:ea typeface="微软雅黑" panose="020B0503020204020204" pitchFamily="34" charset="-122"/>
              </a:defRPr>
            </a:lvl1pPr>
          </a:lstStyle>
          <a:p>
            <a:pPr lvl="0"/>
            <a:r>
              <a:rPr lang="zh-CN" altLang="en-US" dirty="0"/>
              <a:t>演讲人</a:t>
            </a:r>
            <a:endParaRPr lang="en-US" dirty="0"/>
          </a:p>
        </p:txBody>
      </p:sp>
      <p:sp>
        <p:nvSpPr>
          <p:cNvPr id="15" name="Text Placeholder 3"/>
          <p:cNvSpPr>
            <a:spLocks noGrp="1"/>
          </p:cNvSpPr>
          <p:nvPr>
            <p:ph type="body" sz="half" idx="2" hasCustomPrompt="1"/>
          </p:nvPr>
        </p:nvSpPr>
        <p:spPr>
          <a:xfrm>
            <a:off x="350686" y="620973"/>
            <a:ext cx="11470398" cy="362292"/>
          </a:xfrm>
          <a:prstGeom prst="rect">
            <a:avLst/>
          </a:prstGeom>
        </p:spPr>
        <p:txBody>
          <a:bodyPr wrap="square" anchor="b">
            <a:noAutofit/>
          </a:bodyPr>
          <a:lstStyle>
            <a:lvl1pPr algn="ctr">
              <a:defRPr sz="2000" cap="all" baseline="0">
                <a:solidFill>
                  <a:schemeClr val="bg1"/>
                </a:solidFill>
                <a:latin typeface="Trebuchet MS" panose="020B0603020202020204" pitchFamily="34" charset="0"/>
                <a:ea typeface="微软雅黑" panose="020B0503020204020204" pitchFamily="34" charset="-122"/>
              </a:defRPr>
            </a:lvl1pPr>
          </a:lstStyle>
          <a:p>
            <a:pPr lvl="0"/>
            <a:r>
              <a:rPr lang="en-US" altLang="zh-CN" dirty="0" err="1"/>
              <a:t>xxxx</a:t>
            </a:r>
            <a:r>
              <a:rPr lang="zh-CN" altLang="en-US" dirty="0"/>
              <a:t>年</a:t>
            </a:r>
            <a:r>
              <a:rPr lang="en-US" altLang="zh-CN" dirty="0"/>
              <a:t>xx</a:t>
            </a:r>
            <a:r>
              <a:rPr lang="zh-CN" altLang="en-US" dirty="0"/>
              <a:t>月</a:t>
            </a:r>
            <a:r>
              <a:rPr lang="en-US" altLang="zh-CN" dirty="0"/>
              <a:t>xx</a:t>
            </a:r>
            <a:r>
              <a:rPr lang="zh-CN" altLang="en-US" dirty="0"/>
              <a:t>日</a:t>
            </a:r>
            <a:r>
              <a:rPr lang="en-GB" altLang="zh-CN" dirty="0"/>
              <a:t>| </a:t>
            </a:r>
            <a:r>
              <a:rPr lang="zh-CN" altLang="en-US" dirty="0"/>
              <a:t>地点</a:t>
            </a:r>
            <a:endParaRPr lang="en-GB" altLang="zh-CN" dirty="0"/>
          </a:p>
        </p:txBody>
      </p:sp>
      <p:cxnSp>
        <p:nvCxnSpPr>
          <p:cNvPr id="19" name="Straight Connector 18"/>
          <p:cNvCxnSpPr/>
          <p:nvPr userDrawn="1"/>
        </p:nvCxnSpPr>
        <p:spPr>
          <a:xfrm>
            <a:off x="333632" y="1100186"/>
            <a:ext cx="1150101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33632" y="3633715"/>
            <a:ext cx="1150101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ext Placeholder 50"/>
          <p:cNvSpPr>
            <a:spLocks noGrp="1"/>
          </p:cNvSpPr>
          <p:nvPr>
            <p:ph type="body" sz="quarter" idx="11" hasCustomPrompt="1"/>
          </p:nvPr>
        </p:nvSpPr>
        <p:spPr>
          <a:xfrm>
            <a:off x="333631" y="3740345"/>
            <a:ext cx="11524737" cy="422609"/>
          </a:xfrm>
          <a:prstGeom prst="rect">
            <a:avLst/>
          </a:prstGeom>
        </p:spPr>
        <p:txBody>
          <a:bodyPr anchor="ctr">
            <a:noAutofit/>
          </a:bodyPr>
          <a:lstStyle>
            <a:lvl1pPr marL="0" indent="0" algn="ctr">
              <a:buNone/>
              <a:defRPr sz="2000" baseline="0">
                <a:solidFill>
                  <a:schemeClr val="bg2"/>
                </a:solidFill>
                <a:latin typeface="Trebuchet MS" panose="020B0603020202020204" pitchFamily="34" charset="0"/>
                <a:ea typeface="黑体" panose="02010609060101010101" pitchFamily="49" charset="-122"/>
              </a:defRPr>
            </a:lvl1pPr>
          </a:lstStyle>
          <a:p>
            <a:pPr lvl="0"/>
            <a:r>
              <a:rPr lang="zh-CN" altLang="en-US" dirty="0"/>
              <a:t>输入副标题或说明文字</a:t>
            </a:r>
            <a:endParaRPr lang="en-US" dirty="0"/>
          </a:p>
        </p:txBody>
      </p:sp>
      <p:sp>
        <p:nvSpPr>
          <p:cNvPr id="5" name="矩形 4"/>
          <p:cNvSpPr/>
          <p:nvPr userDrawn="1"/>
        </p:nvSpPr>
        <p:spPr>
          <a:xfrm>
            <a:off x="10182875" y="5854330"/>
            <a:ext cx="1606550" cy="704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userDrawn="1"/>
        </p:nvPicPr>
        <p:blipFill rotWithShape="1">
          <a:blip r:embed="rId3" cstate="print">
            <a:extLst>
              <a:ext uri="{28A0092B-C50C-407E-A947-70E740481C1C}">
                <a14:useLocalDpi xmlns:a14="http://schemas.microsoft.com/office/drawing/2010/main" val="0"/>
              </a:ext>
            </a:extLst>
          </a:blip>
          <a:srcRect l="7729" t="24062" r="6102" b="22912"/>
          <a:stretch>
            <a:fillRect/>
          </a:stretch>
        </p:blipFill>
        <p:spPr>
          <a:xfrm>
            <a:off x="10259856" y="5797099"/>
            <a:ext cx="1574790" cy="68538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封面 拼色背景">
    <p:bg>
      <p:bgPr>
        <a:blipFill dpi="0" rotWithShape="1">
          <a:blip r:embed="rId2">
            <a:lum/>
          </a:blip>
          <a:srcRect/>
          <a:stretch>
            <a:fillRect l="-28000" r="-47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1"/>
            <a:ext cx="12192000" cy="49674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9" name="Title 2"/>
          <p:cNvSpPr>
            <a:spLocks noGrp="1"/>
          </p:cNvSpPr>
          <p:nvPr>
            <p:ph type="title" hasCustomPrompt="1"/>
          </p:nvPr>
        </p:nvSpPr>
        <p:spPr>
          <a:xfrm>
            <a:off x="333631" y="1116603"/>
            <a:ext cx="11501015" cy="2506817"/>
          </a:xfrm>
          <a:prstGeom prst="rect">
            <a:avLst/>
          </a:prstGeom>
        </p:spPr>
        <p:txBody>
          <a:bodyPr>
            <a:noAutofit/>
          </a:bodyPr>
          <a:lstStyle>
            <a:lvl1pPr>
              <a:defRPr sz="5000" baseline="0">
                <a:solidFill>
                  <a:schemeClr val="bg2"/>
                </a:solidFill>
                <a:latin typeface="+mj-lt"/>
                <a:ea typeface="黑体" panose="02010609060101010101" pitchFamily="49" charset="-122"/>
              </a:defRPr>
            </a:lvl1pPr>
          </a:lstStyle>
          <a:p>
            <a:r>
              <a:rPr lang="zh-CN" altLang="en-US" dirty="0"/>
              <a:t>输入主标题</a:t>
            </a:r>
            <a:endParaRPr lang="en-US" dirty="0"/>
          </a:p>
        </p:txBody>
      </p:sp>
      <p:sp>
        <p:nvSpPr>
          <p:cNvPr id="28" name="Text Placeholder 50"/>
          <p:cNvSpPr>
            <a:spLocks noGrp="1"/>
          </p:cNvSpPr>
          <p:nvPr>
            <p:ph type="body" sz="quarter" idx="14" hasCustomPrompt="1"/>
          </p:nvPr>
        </p:nvSpPr>
        <p:spPr>
          <a:xfrm>
            <a:off x="333631" y="4269584"/>
            <a:ext cx="11487453" cy="383098"/>
          </a:xfrm>
          <a:prstGeom prst="rect">
            <a:avLst/>
          </a:prstGeom>
        </p:spPr>
        <p:txBody>
          <a:bodyPr>
            <a:noAutofit/>
          </a:bodyPr>
          <a:lstStyle>
            <a:lvl1pPr marL="0" indent="0" algn="l">
              <a:buNone/>
              <a:defRPr sz="2000" cap="all" baseline="0">
                <a:solidFill>
                  <a:schemeClr val="bg2"/>
                </a:solidFill>
                <a:latin typeface="Trebuchet MS" panose="020B0603020202020204" pitchFamily="34" charset="0"/>
                <a:ea typeface="微软雅黑" panose="020B0503020204020204" pitchFamily="34" charset="-122"/>
              </a:defRPr>
            </a:lvl1pPr>
          </a:lstStyle>
          <a:p>
            <a:pPr lvl="0"/>
            <a:r>
              <a:rPr lang="zh-CN" altLang="en-US" dirty="0"/>
              <a:t>演讲人</a:t>
            </a:r>
            <a:endParaRPr lang="en-US" dirty="0"/>
          </a:p>
        </p:txBody>
      </p:sp>
      <p:sp>
        <p:nvSpPr>
          <p:cNvPr id="15" name="Text Placeholder 3"/>
          <p:cNvSpPr>
            <a:spLocks noGrp="1"/>
          </p:cNvSpPr>
          <p:nvPr>
            <p:ph type="body" sz="half" idx="2" hasCustomPrompt="1"/>
          </p:nvPr>
        </p:nvSpPr>
        <p:spPr>
          <a:xfrm>
            <a:off x="350686" y="706265"/>
            <a:ext cx="11470398" cy="277000"/>
          </a:xfrm>
          <a:prstGeom prst="rect">
            <a:avLst/>
          </a:prstGeom>
        </p:spPr>
        <p:txBody>
          <a:bodyPr wrap="square" anchor="ctr">
            <a:noAutofit/>
          </a:bodyPr>
          <a:lstStyle>
            <a:lvl1pPr>
              <a:defRPr sz="2000" cap="all" baseline="0">
                <a:solidFill>
                  <a:schemeClr val="bg1"/>
                </a:solidFill>
                <a:latin typeface="Trebuchet MS" panose="020B0603020202020204" pitchFamily="34" charset="0"/>
                <a:ea typeface="微软雅黑" panose="020B0503020204020204" pitchFamily="34" charset="-122"/>
              </a:defRPr>
            </a:lvl1pPr>
          </a:lstStyle>
          <a:p>
            <a:pPr lvl="0"/>
            <a:r>
              <a:rPr lang="en-US" altLang="zh-CN" dirty="0" err="1"/>
              <a:t>xxxx</a:t>
            </a:r>
            <a:r>
              <a:rPr lang="zh-CN" altLang="en-US" dirty="0"/>
              <a:t>年</a:t>
            </a:r>
            <a:r>
              <a:rPr lang="en-US" altLang="zh-CN" dirty="0"/>
              <a:t>xx</a:t>
            </a:r>
            <a:r>
              <a:rPr lang="zh-CN" altLang="en-US" dirty="0"/>
              <a:t>月</a:t>
            </a:r>
            <a:r>
              <a:rPr lang="en-US" altLang="zh-CN" dirty="0"/>
              <a:t>xx</a:t>
            </a:r>
            <a:r>
              <a:rPr lang="zh-CN" altLang="en-US" dirty="0"/>
              <a:t>日</a:t>
            </a:r>
            <a:r>
              <a:rPr lang="en-GB" dirty="0"/>
              <a:t>| </a:t>
            </a:r>
            <a:r>
              <a:rPr lang="zh-CN" altLang="en-US" dirty="0"/>
              <a:t>地点</a:t>
            </a:r>
            <a:endParaRPr lang="en-GB" dirty="0"/>
          </a:p>
        </p:txBody>
      </p:sp>
      <p:cxnSp>
        <p:nvCxnSpPr>
          <p:cNvPr id="19" name="Straight Connector 18"/>
          <p:cNvCxnSpPr/>
          <p:nvPr userDrawn="1"/>
        </p:nvCxnSpPr>
        <p:spPr>
          <a:xfrm>
            <a:off x="333632" y="1100186"/>
            <a:ext cx="1150101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33632" y="3633715"/>
            <a:ext cx="1150101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ext Placeholder 50"/>
          <p:cNvSpPr>
            <a:spLocks noGrp="1"/>
          </p:cNvSpPr>
          <p:nvPr>
            <p:ph type="body" sz="quarter" idx="11" hasCustomPrompt="1"/>
          </p:nvPr>
        </p:nvSpPr>
        <p:spPr>
          <a:xfrm>
            <a:off x="333631" y="3740345"/>
            <a:ext cx="11490069" cy="422609"/>
          </a:xfrm>
          <a:prstGeom prst="rect">
            <a:avLst/>
          </a:prstGeom>
        </p:spPr>
        <p:txBody>
          <a:bodyPr anchor="ctr">
            <a:noAutofit/>
          </a:bodyPr>
          <a:lstStyle>
            <a:lvl1pPr marL="0" indent="0" algn="l">
              <a:buNone/>
              <a:defRPr sz="2000" baseline="0">
                <a:solidFill>
                  <a:schemeClr val="bg2"/>
                </a:solidFill>
                <a:latin typeface="+mj-lt"/>
                <a:ea typeface="黑体" panose="02010609060101010101" pitchFamily="49" charset="-122"/>
              </a:defRPr>
            </a:lvl1pPr>
          </a:lstStyle>
          <a:p>
            <a:pPr lvl="0"/>
            <a:r>
              <a:rPr lang="zh-CN" altLang="en-US" dirty="0"/>
              <a:t>输入副标题或说明文字</a:t>
            </a:r>
            <a:endParaRPr lang="en-US" dirty="0"/>
          </a:p>
        </p:txBody>
      </p:sp>
      <p:sp>
        <p:nvSpPr>
          <p:cNvPr id="5" name="矩形 4"/>
          <p:cNvSpPr/>
          <p:nvPr userDrawn="1"/>
        </p:nvSpPr>
        <p:spPr>
          <a:xfrm>
            <a:off x="10182875" y="5854330"/>
            <a:ext cx="1606550" cy="704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a:spLocks noChangeAspect="1"/>
          </p:cNvSpPr>
          <p:nvPr userDrawn="1"/>
        </p:nvSpPr>
        <p:spPr>
          <a:xfrm>
            <a:off x="10196739" y="5780385"/>
            <a:ext cx="1660299" cy="720000"/>
          </a:xfrm>
          <a:prstGeom prst="rect">
            <a:avLst/>
          </a:prstGeom>
          <a:blipFill dpi="0" rotWithShape="1">
            <a:blip r:embed="rId3"/>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1_封面 拼色背景">
    <p:bg>
      <p:bgPr>
        <a:blipFill dpi="0" rotWithShape="1">
          <a:blip r:embed="rId2">
            <a:lum/>
          </a:blip>
          <a:srcRect/>
          <a:stretch>
            <a:fillRect t="66000" b="-21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1"/>
            <a:ext cx="12192000" cy="4967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9" name="Title 2"/>
          <p:cNvSpPr>
            <a:spLocks noGrp="1"/>
          </p:cNvSpPr>
          <p:nvPr>
            <p:ph type="title" hasCustomPrompt="1"/>
          </p:nvPr>
        </p:nvSpPr>
        <p:spPr>
          <a:xfrm>
            <a:off x="333631" y="1116603"/>
            <a:ext cx="11501015" cy="2506817"/>
          </a:xfrm>
          <a:prstGeom prst="rect">
            <a:avLst/>
          </a:prstGeom>
        </p:spPr>
        <p:txBody>
          <a:bodyPr>
            <a:noAutofit/>
          </a:bodyPr>
          <a:lstStyle>
            <a:lvl1pPr>
              <a:defRPr sz="5000" baseline="0">
                <a:solidFill>
                  <a:schemeClr val="bg2"/>
                </a:solidFill>
                <a:latin typeface="Trebuchet MS" panose="020B0603020202020204" pitchFamily="34" charset="0"/>
                <a:ea typeface="黑体" panose="02010609060101010101" pitchFamily="49" charset="-122"/>
              </a:defRPr>
            </a:lvl1pPr>
          </a:lstStyle>
          <a:p>
            <a:r>
              <a:rPr lang="zh-CN" altLang="en-US" dirty="0"/>
              <a:t>输入主标题</a:t>
            </a:r>
            <a:endParaRPr lang="en-US" dirty="0"/>
          </a:p>
        </p:txBody>
      </p:sp>
      <p:sp>
        <p:nvSpPr>
          <p:cNvPr id="28" name="Text Placeholder 50"/>
          <p:cNvSpPr>
            <a:spLocks noGrp="1"/>
          </p:cNvSpPr>
          <p:nvPr>
            <p:ph type="body" sz="quarter" idx="14" hasCustomPrompt="1"/>
          </p:nvPr>
        </p:nvSpPr>
        <p:spPr>
          <a:xfrm>
            <a:off x="333631" y="4269584"/>
            <a:ext cx="11487453" cy="383098"/>
          </a:xfrm>
          <a:prstGeom prst="rect">
            <a:avLst/>
          </a:prstGeom>
        </p:spPr>
        <p:txBody>
          <a:bodyPr>
            <a:noAutofit/>
          </a:bodyPr>
          <a:lstStyle>
            <a:lvl1pPr marL="0" indent="0" algn="l">
              <a:buNone/>
              <a:defRPr sz="2000" cap="all" baseline="0">
                <a:solidFill>
                  <a:schemeClr val="bg2"/>
                </a:solidFill>
                <a:latin typeface="Trebuchet MS" panose="020B0603020202020204" pitchFamily="34" charset="0"/>
                <a:ea typeface="微软雅黑" panose="020B0503020204020204" pitchFamily="34" charset="-122"/>
              </a:defRPr>
            </a:lvl1pPr>
          </a:lstStyle>
          <a:p>
            <a:pPr lvl="0"/>
            <a:r>
              <a:rPr lang="zh-CN" altLang="en-US" dirty="0"/>
              <a:t>演讲人</a:t>
            </a:r>
            <a:endParaRPr lang="en-US" dirty="0"/>
          </a:p>
        </p:txBody>
      </p:sp>
      <p:sp>
        <p:nvSpPr>
          <p:cNvPr id="15" name="Text Placeholder 3"/>
          <p:cNvSpPr>
            <a:spLocks noGrp="1"/>
          </p:cNvSpPr>
          <p:nvPr>
            <p:ph type="body" sz="half" idx="2" hasCustomPrompt="1"/>
          </p:nvPr>
        </p:nvSpPr>
        <p:spPr>
          <a:xfrm>
            <a:off x="350686" y="706265"/>
            <a:ext cx="11470398" cy="277000"/>
          </a:xfrm>
          <a:prstGeom prst="rect">
            <a:avLst/>
          </a:prstGeom>
        </p:spPr>
        <p:txBody>
          <a:bodyPr wrap="square" anchor="ctr">
            <a:noAutofit/>
          </a:bodyPr>
          <a:lstStyle>
            <a:lvl1pPr>
              <a:defRPr sz="2000" cap="all" baseline="0">
                <a:solidFill>
                  <a:schemeClr val="bg1"/>
                </a:solidFill>
                <a:latin typeface="Trebuchet MS" panose="020B0603020202020204" pitchFamily="34" charset="0"/>
                <a:ea typeface="微软雅黑" panose="020B0503020204020204" pitchFamily="34" charset="-122"/>
              </a:defRPr>
            </a:lvl1pPr>
          </a:lstStyle>
          <a:p>
            <a:pPr lvl="0"/>
            <a:r>
              <a:rPr lang="en-US" altLang="zh-CN" dirty="0" err="1"/>
              <a:t>xxxx</a:t>
            </a:r>
            <a:r>
              <a:rPr lang="zh-CN" altLang="en-US" dirty="0"/>
              <a:t>年</a:t>
            </a:r>
            <a:r>
              <a:rPr lang="en-US" altLang="zh-CN" dirty="0"/>
              <a:t>xx</a:t>
            </a:r>
            <a:r>
              <a:rPr lang="zh-CN" altLang="en-US" dirty="0"/>
              <a:t>月</a:t>
            </a:r>
            <a:r>
              <a:rPr lang="en-US" altLang="zh-CN" dirty="0"/>
              <a:t>xx</a:t>
            </a:r>
            <a:r>
              <a:rPr lang="zh-CN" altLang="en-US" dirty="0"/>
              <a:t>日</a:t>
            </a:r>
            <a:r>
              <a:rPr lang="en-GB" dirty="0"/>
              <a:t>| </a:t>
            </a:r>
            <a:r>
              <a:rPr lang="zh-CN" altLang="en-US" dirty="0"/>
              <a:t>地点</a:t>
            </a:r>
            <a:endParaRPr lang="en-GB" dirty="0"/>
          </a:p>
        </p:txBody>
      </p:sp>
      <p:cxnSp>
        <p:nvCxnSpPr>
          <p:cNvPr id="19" name="Straight Connector 18"/>
          <p:cNvCxnSpPr/>
          <p:nvPr userDrawn="1"/>
        </p:nvCxnSpPr>
        <p:spPr>
          <a:xfrm>
            <a:off x="333632" y="1100186"/>
            <a:ext cx="1150101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33632" y="3633715"/>
            <a:ext cx="1150101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ext Placeholder 50"/>
          <p:cNvSpPr>
            <a:spLocks noGrp="1"/>
          </p:cNvSpPr>
          <p:nvPr>
            <p:ph type="body" sz="quarter" idx="11" hasCustomPrompt="1"/>
          </p:nvPr>
        </p:nvSpPr>
        <p:spPr>
          <a:xfrm>
            <a:off x="333631" y="3740345"/>
            <a:ext cx="11490069" cy="422609"/>
          </a:xfrm>
          <a:prstGeom prst="rect">
            <a:avLst/>
          </a:prstGeom>
        </p:spPr>
        <p:txBody>
          <a:bodyPr anchor="ctr">
            <a:noAutofit/>
          </a:bodyPr>
          <a:lstStyle>
            <a:lvl1pPr marL="0" indent="0" algn="l">
              <a:buNone/>
              <a:defRPr sz="2000" baseline="0">
                <a:solidFill>
                  <a:schemeClr val="bg2"/>
                </a:solidFill>
                <a:latin typeface="Trebuchet MS" panose="020B0603020202020204" pitchFamily="34" charset="0"/>
                <a:ea typeface="黑体" panose="02010609060101010101" pitchFamily="49" charset="-122"/>
              </a:defRPr>
            </a:lvl1pPr>
          </a:lstStyle>
          <a:p>
            <a:pPr lvl="0"/>
            <a:r>
              <a:rPr lang="zh-CN" altLang="en-US" dirty="0"/>
              <a:t>输入副标题或说明文字</a:t>
            </a:r>
            <a:endParaRPr lang="en-US" dirty="0"/>
          </a:p>
        </p:txBody>
      </p:sp>
      <p:sp>
        <p:nvSpPr>
          <p:cNvPr id="5" name="矩形 4"/>
          <p:cNvSpPr/>
          <p:nvPr userDrawn="1"/>
        </p:nvSpPr>
        <p:spPr>
          <a:xfrm>
            <a:off x="10182875" y="5854330"/>
            <a:ext cx="1606550" cy="704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7729" t="24062" r="6102" b="22912"/>
          <a:stretch>
            <a:fillRect/>
          </a:stretch>
        </p:blipFill>
        <p:spPr>
          <a:xfrm>
            <a:off x="10259856" y="5797099"/>
            <a:ext cx="1574790" cy="68538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封面 半边金杜背景图">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2385"/>
            <a:ext cx="6096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9" name="Title 2"/>
          <p:cNvSpPr>
            <a:spLocks noGrp="1"/>
          </p:cNvSpPr>
          <p:nvPr>
            <p:ph type="title" hasCustomPrompt="1"/>
          </p:nvPr>
        </p:nvSpPr>
        <p:spPr>
          <a:xfrm>
            <a:off x="333631" y="1469519"/>
            <a:ext cx="5506731" cy="2506817"/>
          </a:xfrm>
          <a:prstGeom prst="rect">
            <a:avLst/>
          </a:prstGeom>
        </p:spPr>
        <p:txBody>
          <a:bodyPr>
            <a:noAutofit/>
          </a:bodyPr>
          <a:lstStyle>
            <a:lvl1pPr>
              <a:defRPr sz="4000" baseline="0">
                <a:solidFill>
                  <a:schemeClr val="bg2"/>
                </a:solidFill>
                <a:latin typeface="Trebuchet MS" panose="020B0603020202020204" pitchFamily="34" charset="0"/>
                <a:ea typeface="黑体" panose="02010609060101010101" pitchFamily="49" charset="-122"/>
              </a:defRPr>
            </a:lvl1pPr>
          </a:lstStyle>
          <a:p>
            <a:r>
              <a:rPr lang="zh-CN" altLang="en-US" dirty="0"/>
              <a:t>输入主标题</a:t>
            </a:r>
            <a:endParaRPr lang="en-US" dirty="0"/>
          </a:p>
        </p:txBody>
      </p:sp>
      <p:sp>
        <p:nvSpPr>
          <p:cNvPr id="28" name="Text Placeholder 50"/>
          <p:cNvSpPr>
            <a:spLocks noGrp="1"/>
          </p:cNvSpPr>
          <p:nvPr>
            <p:ph type="body" sz="quarter" idx="14" hasCustomPrompt="1"/>
          </p:nvPr>
        </p:nvSpPr>
        <p:spPr>
          <a:xfrm>
            <a:off x="333632" y="4624885"/>
            <a:ext cx="5506730" cy="383995"/>
          </a:xfrm>
          <a:prstGeom prst="rect">
            <a:avLst/>
          </a:prstGeom>
        </p:spPr>
        <p:txBody>
          <a:bodyPr>
            <a:noAutofit/>
          </a:bodyPr>
          <a:lstStyle>
            <a:lvl1pPr marL="0" indent="0" algn="l">
              <a:buNone/>
              <a:defRPr sz="2000" cap="all" baseline="0">
                <a:solidFill>
                  <a:schemeClr val="bg2"/>
                </a:solidFill>
                <a:latin typeface="Trebuchet MS" panose="020B0603020202020204" pitchFamily="34" charset="0"/>
                <a:ea typeface="微软雅黑" panose="020B0503020204020204" pitchFamily="34" charset="-122"/>
              </a:defRPr>
            </a:lvl1pPr>
          </a:lstStyle>
          <a:p>
            <a:pPr lvl="0"/>
            <a:r>
              <a:rPr lang="zh-CN" altLang="en-US" dirty="0"/>
              <a:t>演讲人</a:t>
            </a:r>
            <a:endParaRPr lang="en-US" dirty="0"/>
          </a:p>
        </p:txBody>
      </p:sp>
      <p:cxnSp>
        <p:nvCxnSpPr>
          <p:cNvPr id="19" name="Straight Connector 18"/>
          <p:cNvCxnSpPr/>
          <p:nvPr userDrawn="1"/>
        </p:nvCxnSpPr>
        <p:spPr>
          <a:xfrm>
            <a:off x="333632" y="1453102"/>
            <a:ext cx="1150101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33632" y="3986631"/>
            <a:ext cx="1150101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ext Placeholder 50"/>
          <p:cNvSpPr>
            <a:spLocks noGrp="1"/>
          </p:cNvSpPr>
          <p:nvPr>
            <p:ph type="body" sz="quarter" idx="11" hasCustomPrompt="1"/>
          </p:nvPr>
        </p:nvSpPr>
        <p:spPr>
          <a:xfrm>
            <a:off x="333632" y="4095646"/>
            <a:ext cx="5506730" cy="422609"/>
          </a:xfrm>
          <a:prstGeom prst="rect">
            <a:avLst/>
          </a:prstGeom>
        </p:spPr>
        <p:txBody>
          <a:bodyPr anchor="ctr">
            <a:noAutofit/>
          </a:bodyPr>
          <a:lstStyle>
            <a:lvl1pPr marL="0" indent="0" algn="l">
              <a:buNone/>
              <a:defRPr sz="2000" baseline="0">
                <a:solidFill>
                  <a:schemeClr val="bg2"/>
                </a:solidFill>
                <a:latin typeface="Trebuchet MS" panose="020B0603020202020204" pitchFamily="34" charset="0"/>
                <a:ea typeface="黑体" panose="02010609060101010101" pitchFamily="49" charset="-122"/>
              </a:defRPr>
            </a:lvl1pPr>
          </a:lstStyle>
          <a:p>
            <a:pPr lvl="0"/>
            <a:r>
              <a:rPr lang="zh-CN" altLang="en-US" dirty="0"/>
              <a:t>副标题</a:t>
            </a:r>
            <a:endParaRPr lang="en-US" dirty="0"/>
          </a:p>
        </p:txBody>
      </p:sp>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l="7729" t="24062" r="6102" b="22912"/>
          <a:stretch>
            <a:fillRect/>
          </a:stretch>
        </p:blipFill>
        <p:spPr>
          <a:xfrm>
            <a:off x="10259856" y="5797099"/>
            <a:ext cx="1574790" cy="68538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封面 半边金杜背景图">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2385"/>
            <a:ext cx="6096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9" name="Title 2"/>
          <p:cNvSpPr>
            <a:spLocks noGrp="1"/>
          </p:cNvSpPr>
          <p:nvPr>
            <p:ph type="title" hasCustomPrompt="1"/>
          </p:nvPr>
        </p:nvSpPr>
        <p:spPr>
          <a:xfrm>
            <a:off x="333631" y="1469519"/>
            <a:ext cx="5506731" cy="2506817"/>
          </a:xfrm>
          <a:prstGeom prst="rect">
            <a:avLst/>
          </a:prstGeom>
        </p:spPr>
        <p:txBody>
          <a:bodyPr>
            <a:noAutofit/>
          </a:bodyPr>
          <a:lstStyle>
            <a:lvl1pPr>
              <a:defRPr sz="4000" baseline="0">
                <a:solidFill>
                  <a:schemeClr val="bg2"/>
                </a:solidFill>
                <a:latin typeface="Trebuchet MS" panose="020B0603020202020204" pitchFamily="34" charset="0"/>
                <a:ea typeface="黑体" panose="02010609060101010101" pitchFamily="49" charset="-122"/>
              </a:defRPr>
            </a:lvl1pPr>
          </a:lstStyle>
          <a:p>
            <a:r>
              <a:rPr lang="zh-CN" altLang="en-US" dirty="0"/>
              <a:t>输入主标题</a:t>
            </a:r>
            <a:endParaRPr lang="en-US" dirty="0"/>
          </a:p>
        </p:txBody>
      </p:sp>
      <p:sp>
        <p:nvSpPr>
          <p:cNvPr id="28" name="Text Placeholder 50"/>
          <p:cNvSpPr>
            <a:spLocks noGrp="1"/>
          </p:cNvSpPr>
          <p:nvPr>
            <p:ph type="body" sz="quarter" idx="14" hasCustomPrompt="1"/>
          </p:nvPr>
        </p:nvSpPr>
        <p:spPr>
          <a:xfrm>
            <a:off x="333632" y="4624885"/>
            <a:ext cx="5506730" cy="383995"/>
          </a:xfrm>
          <a:prstGeom prst="rect">
            <a:avLst/>
          </a:prstGeom>
        </p:spPr>
        <p:txBody>
          <a:bodyPr>
            <a:noAutofit/>
          </a:bodyPr>
          <a:lstStyle>
            <a:lvl1pPr marL="0" indent="0" algn="l">
              <a:buNone/>
              <a:defRPr sz="2000" cap="all" baseline="0">
                <a:solidFill>
                  <a:schemeClr val="bg2"/>
                </a:solidFill>
                <a:latin typeface="Trebuchet MS" panose="020B0603020202020204" pitchFamily="34" charset="0"/>
                <a:ea typeface="微软雅黑" panose="020B0503020204020204" pitchFamily="34" charset="-122"/>
              </a:defRPr>
            </a:lvl1pPr>
          </a:lstStyle>
          <a:p>
            <a:pPr lvl="0"/>
            <a:r>
              <a:rPr lang="zh-CN" altLang="en-US" dirty="0"/>
              <a:t>演讲人</a:t>
            </a:r>
            <a:endParaRPr lang="en-US" dirty="0"/>
          </a:p>
        </p:txBody>
      </p:sp>
      <p:cxnSp>
        <p:nvCxnSpPr>
          <p:cNvPr id="19" name="Straight Connector 18"/>
          <p:cNvCxnSpPr/>
          <p:nvPr userDrawn="1"/>
        </p:nvCxnSpPr>
        <p:spPr>
          <a:xfrm>
            <a:off x="333632" y="1453102"/>
            <a:ext cx="1150101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33632" y="3986631"/>
            <a:ext cx="1150101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ext Placeholder 50"/>
          <p:cNvSpPr>
            <a:spLocks noGrp="1"/>
          </p:cNvSpPr>
          <p:nvPr>
            <p:ph type="body" sz="quarter" idx="11" hasCustomPrompt="1"/>
          </p:nvPr>
        </p:nvSpPr>
        <p:spPr>
          <a:xfrm>
            <a:off x="333632" y="4095646"/>
            <a:ext cx="5506730" cy="422609"/>
          </a:xfrm>
          <a:prstGeom prst="rect">
            <a:avLst/>
          </a:prstGeom>
        </p:spPr>
        <p:txBody>
          <a:bodyPr anchor="ctr">
            <a:noAutofit/>
          </a:bodyPr>
          <a:lstStyle>
            <a:lvl1pPr marL="0" indent="0" algn="l">
              <a:buNone/>
              <a:defRPr sz="2000" baseline="0">
                <a:solidFill>
                  <a:schemeClr val="bg2"/>
                </a:solidFill>
                <a:latin typeface="Trebuchet MS" panose="020B0603020202020204" pitchFamily="34" charset="0"/>
                <a:ea typeface="黑体" panose="02010609060101010101" pitchFamily="49" charset="-122"/>
              </a:defRPr>
            </a:lvl1pPr>
          </a:lstStyle>
          <a:p>
            <a:pPr lvl="0"/>
            <a:r>
              <a:rPr lang="zh-CN" altLang="en-US" dirty="0"/>
              <a:t>副标题</a:t>
            </a:r>
            <a:endParaRPr lang="en-US" dirty="0"/>
          </a:p>
        </p:txBody>
      </p:sp>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l="7729" t="24062" r="6102" b="22912"/>
          <a:stretch>
            <a:fillRect/>
          </a:stretch>
        </p:blipFill>
        <p:spPr>
          <a:xfrm>
            <a:off x="10259856" y="5797099"/>
            <a:ext cx="1574790" cy="68538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封面 灰底详细">
    <p:bg>
      <p:bgPr>
        <a:blipFill>
          <a:blip r:embed="rId2"/>
          <a:stretch>
            <a:fillRect/>
          </a:stretch>
        </a:blipFill>
        <a:effectLst/>
      </p:bgPr>
    </p:bg>
    <p:spTree>
      <p:nvGrpSpPr>
        <p:cNvPr id="1" name=""/>
        <p:cNvGrpSpPr/>
        <p:nvPr/>
      </p:nvGrpSpPr>
      <p:grpSpPr>
        <a:xfrm>
          <a:off x="0" y="0"/>
          <a:ext cx="0" cy="0"/>
          <a:chOff x="0" y="0"/>
          <a:chExt cx="0" cy="0"/>
        </a:xfrm>
      </p:grpSpPr>
      <p:sp>
        <p:nvSpPr>
          <p:cNvPr id="11" name="Rectangle 1"/>
          <p:cNvSpPr/>
          <p:nvPr userDrawn="1"/>
        </p:nvSpPr>
        <p:spPr>
          <a:xfrm>
            <a:off x="-11861"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3" name="Title 34"/>
          <p:cNvSpPr>
            <a:spLocks noGrp="1"/>
          </p:cNvSpPr>
          <p:nvPr>
            <p:ph type="title" hasCustomPrompt="1"/>
          </p:nvPr>
        </p:nvSpPr>
        <p:spPr>
          <a:xfrm>
            <a:off x="350730" y="1233176"/>
            <a:ext cx="11478298" cy="2410482"/>
          </a:xfrm>
          <a:prstGeom prst="rect">
            <a:avLst/>
          </a:prstGeom>
        </p:spPr>
        <p:txBody>
          <a:bodyPr anchor="ctr" anchorCtr="0">
            <a:noAutofit/>
          </a:bodyPr>
          <a:lstStyle>
            <a:lvl1pPr algn="l">
              <a:lnSpc>
                <a:spcPct val="100000"/>
              </a:lnSpc>
              <a:defRPr sz="5000" baseline="0">
                <a:solidFill>
                  <a:schemeClr val="bg1"/>
                </a:solidFill>
                <a:latin typeface="Trebuchet MS" panose="020B0603020202020204" pitchFamily="34" charset="0"/>
                <a:ea typeface="黑体" panose="02010609060101010101" pitchFamily="49" charset="-122"/>
              </a:defRPr>
            </a:lvl1pPr>
          </a:lstStyle>
          <a:p>
            <a:r>
              <a:rPr lang="zh-CN" altLang="en-US" dirty="0"/>
              <a:t>输入主标题</a:t>
            </a:r>
            <a:endParaRPr lang="en-US" dirty="0"/>
          </a:p>
        </p:txBody>
      </p:sp>
      <p:sp>
        <p:nvSpPr>
          <p:cNvPr id="14" name="Subtitle 2"/>
          <p:cNvSpPr>
            <a:spLocks noGrp="1"/>
          </p:cNvSpPr>
          <p:nvPr>
            <p:ph type="subTitle" idx="1" hasCustomPrompt="1"/>
          </p:nvPr>
        </p:nvSpPr>
        <p:spPr>
          <a:xfrm>
            <a:off x="350729" y="3690956"/>
            <a:ext cx="11478299" cy="276993"/>
          </a:xfrm>
          <a:prstGeom prst="rect">
            <a:avLst/>
          </a:prstGeom>
        </p:spPr>
        <p:txBody>
          <a:bodyPr anchor="ctr" anchorCtr="0">
            <a:noAutofit/>
          </a:bodyPr>
          <a:lstStyle>
            <a:lvl1pPr marL="0" indent="0" algn="l">
              <a:buNone/>
              <a:defRPr sz="2000" baseline="0">
                <a:solidFill>
                  <a:schemeClr val="bg1"/>
                </a:solidFill>
                <a:latin typeface="Trebuchet MS" panose="020B0603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输入副标题或说明文字</a:t>
            </a:r>
            <a:endParaRPr lang="en-US" dirty="0"/>
          </a:p>
        </p:txBody>
      </p:sp>
      <p:sp>
        <p:nvSpPr>
          <p:cNvPr id="16" name="Text Placeholder 3"/>
          <p:cNvSpPr>
            <a:spLocks noGrp="1"/>
          </p:cNvSpPr>
          <p:nvPr>
            <p:ph type="body" sz="half" idx="2" hasCustomPrompt="1"/>
          </p:nvPr>
        </p:nvSpPr>
        <p:spPr>
          <a:xfrm>
            <a:off x="366308" y="4951631"/>
            <a:ext cx="11447742" cy="277000"/>
          </a:xfrm>
          <a:prstGeom prst="rect">
            <a:avLst/>
          </a:prstGeom>
        </p:spPr>
        <p:txBody>
          <a:bodyPr anchor="ctr" anchorCtr="0">
            <a:noAutofit/>
          </a:bodyPr>
          <a:lstStyle>
            <a:lvl1pPr marL="0" indent="0">
              <a:buNone/>
              <a:defRPr sz="2000" cap="all" baseline="0">
                <a:solidFill>
                  <a:schemeClr val="bg1"/>
                </a:solidFill>
                <a:latin typeface="Trebuchet MS" panose="020B0603020202020204" pitchFamily="34" charset="0"/>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演讲人</a:t>
            </a:r>
            <a:endParaRPr lang="en-GB" dirty="0"/>
          </a:p>
        </p:txBody>
      </p:sp>
      <p:sp>
        <p:nvSpPr>
          <p:cNvPr id="17" name="Text Placeholder 50"/>
          <p:cNvSpPr>
            <a:spLocks noGrp="1"/>
          </p:cNvSpPr>
          <p:nvPr>
            <p:ph type="body" sz="quarter" idx="10" hasCustomPrompt="1"/>
          </p:nvPr>
        </p:nvSpPr>
        <p:spPr>
          <a:xfrm>
            <a:off x="350729" y="4074318"/>
            <a:ext cx="11478298" cy="280134"/>
          </a:xfrm>
          <a:prstGeom prst="rect">
            <a:avLst/>
          </a:prstGeom>
        </p:spPr>
        <p:txBody>
          <a:bodyPr anchor="ctr" anchorCtr="0">
            <a:noAutofit/>
          </a:bodyPr>
          <a:lstStyle>
            <a:lvl1pPr marL="0" indent="0">
              <a:buNone/>
              <a:defRPr sz="2000" baseline="0">
                <a:solidFill>
                  <a:schemeClr val="bg1"/>
                </a:solidFill>
                <a:latin typeface="Trebuchet MS" panose="020B0603020202020204" pitchFamily="34" charset="0"/>
                <a:ea typeface="微软雅黑" panose="020B0503020204020204" pitchFamily="34" charset="-122"/>
              </a:defRPr>
            </a:lvl1pPr>
          </a:lstStyle>
          <a:p>
            <a:pPr lvl="0"/>
            <a:r>
              <a:rPr lang="en-US" altLang="zh-CN" dirty="0" err="1"/>
              <a:t>xxxx</a:t>
            </a:r>
            <a:r>
              <a:rPr lang="zh-CN" altLang="en-US" dirty="0"/>
              <a:t>年</a:t>
            </a:r>
            <a:r>
              <a:rPr lang="en-US" altLang="zh-CN" dirty="0"/>
              <a:t>xx</a:t>
            </a:r>
            <a:r>
              <a:rPr lang="zh-CN" altLang="en-US" dirty="0"/>
              <a:t>月</a:t>
            </a:r>
            <a:r>
              <a:rPr lang="en-US" altLang="zh-CN" dirty="0"/>
              <a:t>xx</a:t>
            </a:r>
            <a:r>
              <a:rPr lang="zh-CN" altLang="en-US" dirty="0"/>
              <a:t>日</a:t>
            </a:r>
          </a:p>
        </p:txBody>
      </p:sp>
      <p:sp>
        <p:nvSpPr>
          <p:cNvPr id="18" name="Text Placeholder 50"/>
          <p:cNvSpPr>
            <a:spLocks noGrp="1"/>
          </p:cNvSpPr>
          <p:nvPr>
            <p:ph type="body" sz="quarter" idx="11" hasCustomPrompt="1"/>
          </p:nvPr>
        </p:nvSpPr>
        <p:spPr>
          <a:xfrm>
            <a:off x="357523" y="5308259"/>
            <a:ext cx="11464973" cy="280134"/>
          </a:xfrm>
          <a:prstGeom prst="rect">
            <a:avLst/>
          </a:prstGeom>
        </p:spPr>
        <p:txBody>
          <a:bodyPr anchor="ctr" anchorCtr="0">
            <a:noAutofit/>
          </a:bodyPr>
          <a:lstStyle>
            <a:lvl1pPr marL="0" indent="0">
              <a:buNone/>
              <a:defRPr sz="2000" baseline="0">
                <a:solidFill>
                  <a:schemeClr val="bg1"/>
                </a:solidFill>
                <a:latin typeface="Trebuchet MS" panose="020B0603020202020204" pitchFamily="34" charset="0"/>
                <a:ea typeface="微软雅黑" panose="020B0503020204020204" pitchFamily="34" charset="-122"/>
              </a:defRPr>
            </a:lvl1pPr>
          </a:lstStyle>
          <a:p>
            <a:pPr lvl="0"/>
            <a:r>
              <a:rPr lang="zh-CN" altLang="en-US" dirty="0"/>
              <a:t>地点</a:t>
            </a:r>
            <a:endParaRPr lang="en-US" dirty="0"/>
          </a:p>
        </p:txBody>
      </p:sp>
      <p:cxnSp>
        <p:nvCxnSpPr>
          <p:cNvPr id="24" name="Straight Connector 23"/>
          <p:cNvCxnSpPr/>
          <p:nvPr userDrawn="1"/>
        </p:nvCxnSpPr>
        <p:spPr>
          <a:xfrm>
            <a:off x="333632" y="1209368"/>
            <a:ext cx="1150101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33632" y="4726014"/>
            <a:ext cx="1150101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a:spLocks noChangeAspect="1"/>
          </p:cNvSpPr>
          <p:nvPr userDrawn="1"/>
        </p:nvSpPr>
        <p:spPr>
          <a:xfrm>
            <a:off x="10196739" y="5780385"/>
            <a:ext cx="1660299" cy="720000"/>
          </a:xfrm>
          <a:prstGeom prst="rect">
            <a:avLst/>
          </a:prstGeom>
          <a:blipFill dpi="0" rotWithShape="1">
            <a:blip r:embed="rId3"/>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空白页">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墨迹 1"/>
              <p14:cNvContentPartPr/>
              <p14:nvPr/>
            </p14:nvContentPartPr>
            <p14:xfrm>
              <a:off x="941940" y="417285"/>
              <a:ext cx="3690720" cy="1848960"/>
            </p14:xfrm>
          </p:contentPart>
        </mc:Choice>
        <mc:Fallback xmlns="">
          <p:pic>
            <p:nvPicPr>
              <p:cNvPr id="2" name="墨迹 1"/>
            </p:nvPicPr>
            <p:blipFill>
              <a:blip r:embed="rId3"/>
            </p:blipFill>
            <p:spPr>
              <a:xfrm>
                <a:off x="941940" y="417285"/>
                <a:ext cx="3690720" cy="18489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3" name="墨迹 2"/>
              <p14:cNvContentPartPr/>
              <p14:nvPr/>
            </p14:nvContentPartPr>
            <p14:xfrm>
              <a:off x="1143180" y="557685"/>
              <a:ext cx="6174360" cy="2986920"/>
            </p14:xfrm>
          </p:contentPart>
        </mc:Choice>
        <mc:Fallback xmlns="">
          <p:pic>
            <p:nvPicPr>
              <p:cNvPr id="3" name="墨迹 2"/>
            </p:nvPicPr>
            <p:blipFill>
              <a:blip r:embed="rId5"/>
            </p:blipFill>
            <p:spPr>
              <a:xfrm>
                <a:off x="1143180" y="557685"/>
                <a:ext cx="6174360" cy="2986920"/>
              </a:xfrm>
              <a:prstGeom prst="rect"/>
            </p:spPr>
          </p:pic>
        </mc:Fallback>
      </mc:AlternateContent>
      <p:sp>
        <p:nvSpPr>
          <p:cNvPr id="5" name="图表占位符 4"/>
          <p:cNvSpPr>
            <a:spLocks noGrp="1"/>
          </p:cNvSpPr>
          <p:nvPr>
            <p:ph type="chart" sz="quarter" idx="10"/>
          </p:nvPr>
        </p:nvSpPr>
        <p:spPr>
          <a:xfrm>
            <a:off x="7762" y="0"/>
            <a:ext cx="3960000" cy="2160000"/>
          </a:xfrm>
        </p:spPr>
        <p:txBody>
          <a:bodyPr/>
          <a:lstStyle/>
          <a:p>
            <a:endParaRPr kumimoji="1" lang="zh-CN" altLang="en-US"/>
          </a:p>
        </p:txBody>
      </p:sp>
      <p:sp>
        <p:nvSpPr>
          <p:cNvPr id="6" name="图表占位符 4"/>
          <p:cNvSpPr>
            <a:spLocks noGrp="1"/>
          </p:cNvSpPr>
          <p:nvPr>
            <p:ph type="chart" sz="quarter" idx="11"/>
          </p:nvPr>
        </p:nvSpPr>
        <p:spPr>
          <a:xfrm>
            <a:off x="8232000" y="0"/>
            <a:ext cx="3960000" cy="2160000"/>
          </a:xfrm>
        </p:spPr>
        <p:txBody>
          <a:bodyPr/>
          <a:lstStyle/>
          <a:p>
            <a:endParaRPr kumimoji="1" lang="zh-CN" altLang="en-US"/>
          </a:p>
        </p:txBody>
      </p:sp>
      <p:sp>
        <p:nvSpPr>
          <p:cNvPr id="7" name="图表占位符 4"/>
          <p:cNvSpPr>
            <a:spLocks noGrp="1"/>
          </p:cNvSpPr>
          <p:nvPr>
            <p:ph type="chart" sz="quarter" idx="12"/>
          </p:nvPr>
        </p:nvSpPr>
        <p:spPr>
          <a:xfrm>
            <a:off x="4116000" y="0"/>
            <a:ext cx="3960000" cy="2160000"/>
          </a:xfrm>
        </p:spPr>
        <p:txBody>
          <a:bodyPr/>
          <a:lstStyle/>
          <a:p>
            <a:endParaRPr kumimoji="1" lang="zh-CN" altLang="en-US"/>
          </a:p>
        </p:txBody>
      </p:sp>
      <p:sp>
        <p:nvSpPr>
          <p:cNvPr id="8" name="图表占位符 4"/>
          <p:cNvSpPr>
            <a:spLocks noGrp="1"/>
          </p:cNvSpPr>
          <p:nvPr>
            <p:ph type="chart" sz="quarter" idx="13"/>
          </p:nvPr>
        </p:nvSpPr>
        <p:spPr>
          <a:xfrm>
            <a:off x="0" y="2349000"/>
            <a:ext cx="3960000" cy="2160000"/>
          </a:xfrm>
        </p:spPr>
        <p:txBody>
          <a:bodyPr/>
          <a:lstStyle/>
          <a:p>
            <a:endParaRPr kumimoji="1" lang="zh-CN" altLang="en-US" dirty="0"/>
          </a:p>
        </p:txBody>
      </p:sp>
      <p:sp>
        <p:nvSpPr>
          <p:cNvPr id="9" name="图表占位符 4"/>
          <p:cNvSpPr>
            <a:spLocks noGrp="1"/>
          </p:cNvSpPr>
          <p:nvPr>
            <p:ph type="chart" sz="quarter" idx="14"/>
          </p:nvPr>
        </p:nvSpPr>
        <p:spPr>
          <a:xfrm>
            <a:off x="0" y="4698000"/>
            <a:ext cx="3960000" cy="2160000"/>
          </a:xfrm>
        </p:spPr>
        <p:txBody>
          <a:bodyPr/>
          <a:lstStyle/>
          <a:p>
            <a:endParaRPr kumimoji="1" lang="zh-CN" altLang="en-US"/>
          </a:p>
        </p:txBody>
      </p:sp>
      <p:sp>
        <p:nvSpPr>
          <p:cNvPr id="10" name="图表占位符 4"/>
          <p:cNvSpPr>
            <a:spLocks noGrp="1"/>
          </p:cNvSpPr>
          <p:nvPr>
            <p:ph type="chart" sz="quarter" idx="15"/>
          </p:nvPr>
        </p:nvSpPr>
        <p:spPr>
          <a:xfrm>
            <a:off x="4116000" y="2349000"/>
            <a:ext cx="3960000" cy="2160000"/>
          </a:xfrm>
        </p:spPr>
        <p:txBody>
          <a:bodyPr/>
          <a:lstStyle/>
          <a:p>
            <a:endParaRPr kumimoji="1" lang="zh-CN" altLang="en-US"/>
          </a:p>
        </p:txBody>
      </p:sp>
      <p:sp>
        <p:nvSpPr>
          <p:cNvPr id="11" name="图表占位符 4"/>
          <p:cNvSpPr>
            <a:spLocks noGrp="1"/>
          </p:cNvSpPr>
          <p:nvPr>
            <p:ph type="chart" sz="quarter" idx="16"/>
          </p:nvPr>
        </p:nvSpPr>
        <p:spPr>
          <a:xfrm>
            <a:off x="8232000" y="2354535"/>
            <a:ext cx="3960000" cy="2160000"/>
          </a:xfrm>
        </p:spPr>
        <p:txBody>
          <a:bodyPr/>
          <a:lstStyle/>
          <a:p>
            <a:endParaRPr kumimoji="1" lang="zh-CN" altLang="en-US"/>
          </a:p>
        </p:txBody>
      </p:sp>
      <p:sp>
        <p:nvSpPr>
          <p:cNvPr id="12" name="图表占位符 4"/>
          <p:cNvSpPr>
            <a:spLocks noGrp="1"/>
          </p:cNvSpPr>
          <p:nvPr>
            <p:ph type="chart" sz="quarter" idx="17"/>
          </p:nvPr>
        </p:nvSpPr>
        <p:spPr>
          <a:xfrm>
            <a:off x="4116000" y="4703535"/>
            <a:ext cx="3960000" cy="2160000"/>
          </a:xfrm>
        </p:spPr>
        <p:txBody>
          <a:bodyPr/>
          <a:lstStyle/>
          <a:p>
            <a:endParaRPr kumimoji="1" lang="zh-CN" altLang="en-US"/>
          </a:p>
        </p:txBody>
      </p:sp>
      <p:sp>
        <p:nvSpPr>
          <p:cNvPr id="13" name="图表占位符 4"/>
          <p:cNvSpPr>
            <a:spLocks noGrp="1"/>
          </p:cNvSpPr>
          <p:nvPr>
            <p:ph type="chart" sz="quarter" idx="18"/>
          </p:nvPr>
        </p:nvSpPr>
        <p:spPr>
          <a:xfrm>
            <a:off x="8232000" y="4709070"/>
            <a:ext cx="3960000" cy="2160000"/>
          </a:xfrm>
        </p:spPr>
        <p:txBody>
          <a:bodyPr/>
          <a:lstStyle/>
          <a:p>
            <a:endParaRPr kumimoji="1" lang="zh-CN" altLang="en-US"/>
          </a:p>
        </p:txBody>
      </p:sp>
      <p:pic>
        <p:nvPicPr>
          <p:cNvPr id="17" name="图片 16" descr="图片包含 图形用户界面&#10;&#10;描述已自动生成"/>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16000" y="2349000"/>
            <a:ext cx="3960000" cy="2214432"/>
          </a:xfrm>
          <a:prstGeom prst="rect">
            <a:avLst/>
          </a:prstGeom>
        </p:spPr>
      </p:pic>
      <p:pic>
        <p:nvPicPr>
          <p:cNvPr id="19" name="图片 18" descr="徽标, 公司名称&#10;&#10;描述已自动生成"/>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61" y="2349000"/>
            <a:ext cx="3952239" cy="2214432"/>
          </a:xfrm>
          <a:prstGeom prst="rect">
            <a:avLst/>
          </a:prstGeom>
        </p:spPr>
      </p:pic>
      <p:pic>
        <p:nvPicPr>
          <p:cNvPr id="21" name="图片 20" descr="徽标&#10;&#10;低可信度描述已自动生成"/>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232000" y="2349000"/>
            <a:ext cx="3952239" cy="2226400"/>
          </a:xfrm>
          <a:prstGeom prst="rect">
            <a:avLst/>
          </a:prstGeom>
        </p:spPr>
      </p:pic>
      <p:pic>
        <p:nvPicPr>
          <p:cNvPr id="23" name="图片 22" descr="图形用户界面, 应用程序&#10;&#10;描述已自动生成"/>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224237" y="0"/>
            <a:ext cx="3967763" cy="2160000"/>
          </a:xfrm>
          <a:prstGeom prst="rect">
            <a:avLst/>
          </a:prstGeom>
        </p:spPr>
      </p:pic>
      <p:pic>
        <p:nvPicPr>
          <p:cNvPr id="25" name="图片 24" descr="卡通人物&#10;&#10;描述已自动生成"/>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115999" y="8923"/>
            <a:ext cx="3960000" cy="2160000"/>
          </a:xfrm>
          <a:prstGeom prst="rect">
            <a:avLst/>
          </a:prstGeom>
        </p:spPr>
      </p:pic>
      <p:pic>
        <p:nvPicPr>
          <p:cNvPr id="27" name="图片 26" descr="背景图案&#10;&#10;描述已自动生成"/>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232000" y="4698000"/>
            <a:ext cx="3967764" cy="2160000"/>
          </a:xfrm>
          <a:prstGeom prst="rect">
            <a:avLst/>
          </a:prstGeom>
        </p:spPr>
      </p:pic>
      <p:pic>
        <p:nvPicPr>
          <p:cNvPr id="29" name="图片 2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761" y="0"/>
            <a:ext cx="3967764" cy="2160001"/>
          </a:xfrm>
          <a:prstGeom prst="rect">
            <a:avLst/>
          </a:prstGeom>
        </p:spPr>
      </p:pic>
      <p:pic>
        <p:nvPicPr>
          <p:cNvPr id="31" name="图片 30" descr="图形用户界面&#10;&#10;低可信度描述已自动生成"/>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4698000"/>
            <a:ext cx="3975525" cy="2160000"/>
          </a:xfrm>
          <a:prstGeom prst="rect">
            <a:avLst/>
          </a:prstGeom>
        </p:spPr>
      </p:pic>
      <p:pic>
        <p:nvPicPr>
          <p:cNvPr id="33" name="图片 32" descr="图形用户界面&#10;&#10;描述已自动生成"/>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15999" y="4689076"/>
            <a:ext cx="3960000" cy="2159999"/>
          </a:xfrm>
          <a:prstGeom prst="rect">
            <a:avLst/>
          </a:prstGeom>
        </p:spPr>
      </p:pic>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2_Agenda slide_1">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flipH="1">
            <a:off x="4084169" y="0"/>
            <a:ext cx="8107831" cy="685800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cxnSp>
        <p:nvCxnSpPr>
          <p:cNvPr id="5" name="Straight Connector 4"/>
          <p:cNvCxnSpPr/>
          <p:nvPr userDrawn="1"/>
        </p:nvCxnSpPr>
        <p:spPr>
          <a:xfrm>
            <a:off x="347022" y="2119483"/>
            <a:ext cx="34030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347022" y="4738517"/>
            <a:ext cx="34030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标题 2"/>
          <p:cNvSpPr>
            <a:spLocks noGrp="1"/>
          </p:cNvSpPr>
          <p:nvPr>
            <p:ph type="title" hasCustomPrompt="1"/>
          </p:nvPr>
        </p:nvSpPr>
        <p:spPr>
          <a:xfrm>
            <a:off x="334964" y="2119483"/>
            <a:ext cx="3415134" cy="2619033"/>
          </a:xfrm>
        </p:spPr>
        <p:txBody>
          <a:bodyPr/>
          <a:lstStyle>
            <a:lvl1pPr>
              <a:defRPr sz="3000" baseline="0">
                <a:solidFill>
                  <a:schemeClr val="tx1"/>
                </a:solidFill>
                <a:latin typeface="Trebuchet MS" panose="020B0603020202020204" pitchFamily="34" charset="0"/>
                <a:ea typeface="黑体" panose="02010609060101010101" pitchFamily="49" charset="-122"/>
              </a:defRPr>
            </a:lvl1pPr>
          </a:lstStyle>
          <a:p>
            <a:r>
              <a:rPr lang="zh-CN" altLang="en-US" dirty="0"/>
              <a:t>输入目录或主题</a:t>
            </a:r>
          </a:p>
        </p:txBody>
      </p:sp>
      <p:sp>
        <p:nvSpPr>
          <p:cNvPr id="3" name="日期占位符 2"/>
          <p:cNvSpPr>
            <a:spLocks noGrp="1"/>
          </p:cNvSpPr>
          <p:nvPr>
            <p:ph type="dt" sz="half" idx="10"/>
          </p:nvPr>
        </p:nvSpPr>
        <p:spPr/>
        <p:txBody>
          <a:bodyPr/>
          <a:lstStyle/>
          <a:p>
            <a:fld id="{3ADE884C-5933-4F78-83AD-1A8C898A0813}" type="datetime1">
              <a:rPr lang="zh-CN" altLang="en-US" smtClean="0"/>
              <a:t>2024/3/11</a:t>
            </a:fld>
            <a:endParaRPr lang="zh-CN" altLang="en-US"/>
          </a:p>
        </p:txBody>
      </p:sp>
      <p:sp>
        <p:nvSpPr>
          <p:cNvPr id="8" name="页脚占位符 7"/>
          <p:cNvSpPr>
            <a:spLocks noGrp="1"/>
          </p:cNvSpPr>
          <p:nvPr>
            <p:ph type="ftr" sz="quarter" idx="11"/>
          </p:nvPr>
        </p:nvSpPr>
        <p:spPr/>
        <p:txBody>
          <a:bodyPr/>
          <a:lstStyle/>
          <a:p>
            <a:r>
              <a:rPr lang="en-US"/>
              <a:t>kwm.com</a:t>
            </a:r>
            <a:endParaRPr lang="en-US" dirty="0"/>
          </a:p>
        </p:txBody>
      </p:sp>
      <p:sp>
        <p:nvSpPr>
          <p:cNvPr id="9" name="灯片编号占位符 8"/>
          <p:cNvSpPr>
            <a:spLocks noGrp="1"/>
          </p:cNvSpPr>
          <p:nvPr>
            <p:ph type="sldNum" sz="quarter" idx="12"/>
          </p:nvPr>
        </p:nvSpPr>
        <p:spPr/>
        <p:txBody>
          <a:bodyPr/>
          <a:lstStyle/>
          <a:p>
            <a:fld id="{4A2DC1BA-163F-3043-A1E4-C549CF365773}" type="slidenum">
              <a:rPr lang="en-US" smtClean="0"/>
              <a:t>‹#›</a:t>
            </a:fld>
            <a:endParaRPr lang="en-US" dirty="0"/>
          </a:p>
        </p:txBody>
      </p:sp>
      <p:sp>
        <p:nvSpPr>
          <p:cNvPr id="11" name="矩形 10"/>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cxnSp>
        <p:nvCxnSpPr>
          <p:cNvPr id="12" name="Straight Connector 7"/>
          <p:cNvCxnSpPr/>
          <p:nvPr userDrawn="1"/>
        </p:nvCxnSpPr>
        <p:spPr>
          <a:xfrm>
            <a:off x="5070114" y="2154650"/>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53"/>
          <p:cNvSpPr>
            <a:spLocks noGrp="1"/>
          </p:cNvSpPr>
          <p:nvPr>
            <p:ph type="body" sz="quarter" idx="13" hasCustomPrompt="1"/>
          </p:nvPr>
        </p:nvSpPr>
        <p:spPr>
          <a:xfrm>
            <a:off x="5070114" y="3227180"/>
            <a:ext cx="1648860" cy="1978989"/>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lang="en-US" altLang="zh-CN" sz="1600" kern="1200" baseline="0" dirty="0" smtClean="0">
                <a:solidFill>
                  <a:schemeClr val="accent4"/>
                </a:solidFill>
                <a:latin typeface="Trebuchet MS" panose="020B0603020202020204" pitchFamily="34" charset="0"/>
                <a:ea typeface="微软雅黑" panose="020B0503020204020204" pitchFamily="34" charset="-122"/>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dirty="0"/>
              <a:t>04 </a:t>
            </a:r>
            <a:r>
              <a:rPr lang="zh-CN" altLang="en-US" dirty="0"/>
              <a:t>子标题</a:t>
            </a:r>
            <a:endParaRPr lang="en-US" altLang="zh-CN" dirty="0"/>
          </a:p>
        </p:txBody>
      </p:sp>
      <p:sp>
        <p:nvSpPr>
          <p:cNvPr id="14" name="Text Placeholder 59"/>
          <p:cNvSpPr>
            <a:spLocks noGrp="1"/>
          </p:cNvSpPr>
          <p:nvPr>
            <p:ph type="body" sz="quarter" idx="17" hasCustomPrompt="1"/>
          </p:nvPr>
        </p:nvSpPr>
        <p:spPr>
          <a:xfrm>
            <a:off x="5073630" y="2256048"/>
            <a:ext cx="1648860" cy="856715"/>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dirty="0"/>
          </a:p>
        </p:txBody>
      </p:sp>
      <p:cxnSp>
        <p:nvCxnSpPr>
          <p:cNvPr id="15" name="Straight Connector 13"/>
          <p:cNvCxnSpPr/>
          <p:nvPr userDrawn="1"/>
        </p:nvCxnSpPr>
        <p:spPr>
          <a:xfrm>
            <a:off x="7572870" y="2154650"/>
            <a:ext cx="1648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53"/>
          <p:cNvSpPr>
            <a:spLocks noGrp="1"/>
          </p:cNvSpPr>
          <p:nvPr>
            <p:ph type="body" sz="quarter" idx="19" hasCustomPrompt="1"/>
          </p:nvPr>
        </p:nvSpPr>
        <p:spPr>
          <a:xfrm>
            <a:off x="7572870" y="3227180"/>
            <a:ext cx="1648860" cy="1978989"/>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altLang="zh-CN" dirty="0"/>
          </a:p>
        </p:txBody>
      </p:sp>
      <p:sp>
        <p:nvSpPr>
          <p:cNvPr id="17" name="Text Placeholder 59"/>
          <p:cNvSpPr>
            <a:spLocks noGrp="1"/>
          </p:cNvSpPr>
          <p:nvPr>
            <p:ph type="body" sz="quarter" idx="20" hasCustomPrompt="1"/>
          </p:nvPr>
        </p:nvSpPr>
        <p:spPr>
          <a:xfrm>
            <a:off x="7576386" y="2256048"/>
            <a:ext cx="1648860" cy="856715"/>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18" name="Straight Connector 17"/>
          <p:cNvCxnSpPr/>
          <p:nvPr userDrawn="1"/>
        </p:nvCxnSpPr>
        <p:spPr>
          <a:xfrm>
            <a:off x="10127878" y="2154650"/>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3"/>
          <p:cNvSpPr>
            <a:spLocks noGrp="1"/>
          </p:cNvSpPr>
          <p:nvPr>
            <p:ph type="body" sz="quarter" idx="21" hasCustomPrompt="1"/>
          </p:nvPr>
        </p:nvSpPr>
        <p:spPr>
          <a:xfrm>
            <a:off x="10127878" y="3227180"/>
            <a:ext cx="1648860" cy="1978989"/>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altLang="zh-CN" dirty="0"/>
          </a:p>
        </p:txBody>
      </p:sp>
      <p:sp>
        <p:nvSpPr>
          <p:cNvPr id="20" name="Text Placeholder 59"/>
          <p:cNvSpPr>
            <a:spLocks noGrp="1"/>
          </p:cNvSpPr>
          <p:nvPr>
            <p:ph type="body" sz="quarter" idx="22" hasCustomPrompt="1"/>
          </p:nvPr>
        </p:nvSpPr>
        <p:spPr>
          <a:xfrm>
            <a:off x="10131394" y="2256048"/>
            <a:ext cx="1648860" cy="856715"/>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21" name="文本占位符 2"/>
          <p:cNvSpPr>
            <a:spLocks noGrp="1"/>
          </p:cNvSpPr>
          <p:nvPr>
            <p:ph type="body" sz="quarter" idx="27" hasCustomPrompt="1"/>
          </p:nvPr>
        </p:nvSpPr>
        <p:spPr>
          <a:xfrm>
            <a:off x="4484647" y="1943647"/>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22" name="文本占位符 2"/>
          <p:cNvSpPr>
            <a:spLocks noGrp="1"/>
          </p:cNvSpPr>
          <p:nvPr>
            <p:ph type="body" sz="quarter" idx="28" hasCustomPrompt="1"/>
          </p:nvPr>
        </p:nvSpPr>
        <p:spPr>
          <a:xfrm>
            <a:off x="6988351" y="1943648"/>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23" name="文本占位符 2"/>
          <p:cNvSpPr>
            <a:spLocks noGrp="1"/>
          </p:cNvSpPr>
          <p:nvPr>
            <p:ph type="body" sz="quarter" idx="29" hasCustomPrompt="1"/>
          </p:nvPr>
        </p:nvSpPr>
        <p:spPr>
          <a:xfrm>
            <a:off x="9555800" y="1943649"/>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目录 3项">
    <p:bg>
      <p:bgPr>
        <a:solidFill>
          <a:schemeClr val="accent5"/>
        </a:solidFill>
        <a:effectLst/>
      </p:bgPr>
    </p:bg>
    <p:spTree>
      <p:nvGrpSpPr>
        <p:cNvPr id="1" name=""/>
        <p:cNvGrpSpPr/>
        <p:nvPr/>
      </p:nvGrpSpPr>
      <p:grpSpPr>
        <a:xfrm>
          <a:off x="0" y="0"/>
          <a:ext cx="0" cy="0"/>
          <a:chOff x="0" y="0"/>
          <a:chExt cx="0" cy="0"/>
        </a:xfrm>
      </p:grpSpPr>
      <p:sp>
        <p:nvSpPr>
          <p:cNvPr id="4" name="Rectangle 3"/>
          <p:cNvSpPr/>
          <p:nvPr userDrawn="1"/>
        </p:nvSpPr>
        <p:spPr>
          <a:xfrm flipH="1">
            <a:off x="4084169"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sp>
        <p:nvSpPr>
          <p:cNvPr id="21" name="Title 1"/>
          <p:cNvSpPr>
            <a:spLocks noGrp="1"/>
          </p:cNvSpPr>
          <p:nvPr>
            <p:ph type="title" hasCustomPrompt="1"/>
          </p:nvPr>
        </p:nvSpPr>
        <p:spPr>
          <a:xfrm>
            <a:off x="347022" y="2119482"/>
            <a:ext cx="3403075" cy="2619029"/>
          </a:xfrm>
          <a:prstGeom prst="rect">
            <a:avLst/>
          </a:prstGeom>
        </p:spPr>
        <p:txBody>
          <a:bodyPr>
            <a:noAutofit/>
          </a:bodyPr>
          <a:lstStyle>
            <a:lvl1pPr>
              <a:lnSpc>
                <a:spcPct val="100000"/>
              </a:lnSpc>
              <a:defRPr sz="3000" baseline="0">
                <a:solidFill>
                  <a:srgbClr val="FBFFFF"/>
                </a:solidFill>
              </a:defRPr>
            </a:lvl1pPr>
          </a:lstStyle>
          <a:p>
            <a:r>
              <a:rPr lang="zh-CN" altLang="en-US" dirty="0"/>
              <a:t>输入目录或主题</a:t>
            </a:r>
            <a:endParaRPr lang="en-US" dirty="0"/>
          </a:p>
        </p:txBody>
      </p:sp>
      <p:cxnSp>
        <p:nvCxnSpPr>
          <p:cNvPr id="5" name="Straight Connector 4"/>
          <p:cNvCxnSpPr/>
          <p:nvPr userDrawn="1"/>
        </p:nvCxnSpPr>
        <p:spPr>
          <a:xfrm>
            <a:off x="347022" y="2119483"/>
            <a:ext cx="340307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347022" y="4738517"/>
            <a:ext cx="3403075"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070114" y="2154650"/>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53"/>
          <p:cNvSpPr>
            <a:spLocks noGrp="1"/>
          </p:cNvSpPr>
          <p:nvPr>
            <p:ph type="body" sz="quarter" idx="10" hasCustomPrompt="1"/>
          </p:nvPr>
        </p:nvSpPr>
        <p:spPr>
          <a:xfrm>
            <a:off x="5070114" y="3227180"/>
            <a:ext cx="1648860" cy="1978989"/>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lang="en-US" altLang="zh-CN" sz="1600" kern="1200" baseline="0" dirty="0" smtClean="0">
                <a:solidFill>
                  <a:schemeClr val="accent4"/>
                </a:solidFill>
                <a:latin typeface="Trebuchet MS" panose="020B0603020202020204" pitchFamily="34" charset="0"/>
                <a:ea typeface="微软雅黑" panose="020B0503020204020204" pitchFamily="34" charset="-122"/>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dirty="0"/>
              <a:t>04 </a:t>
            </a:r>
            <a:r>
              <a:rPr lang="zh-CN" altLang="en-US" dirty="0"/>
              <a:t>子标题</a:t>
            </a:r>
            <a:endParaRPr lang="en-US" altLang="zh-CN" dirty="0"/>
          </a:p>
        </p:txBody>
      </p:sp>
      <p:sp>
        <p:nvSpPr>
          <p:cNvPr id="11" name="Text Placeholder 59"/>
          <p:cNvSpPr>
            <a:spLocks noGrp="1"/>
          </p:cNvSpPr>
          <p:nvPr>
            <p:ph type="body" sz="quarter" idx="17" hasCustomPrompt="1"/>
          </p:nvPr>
        </p:nvSpPr>
        <p:spPr>
          <a:xfrm>
            <a:off x="5073630" y="2256048"/>
            <a:ext cx="1648860" cy="856715"/>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dirty="0"/>
          </a:p>
        </p:txBody>
      </p:sp>
      <p:cxnSp>
        <p:nvCxnSpPr>
          <p:cNvPr id="14" name="Straight Connector 13"/>
          <p:cNvCxnSpPr/>
          <p:nvPr userDrawn="1"/>
        </p:nvCxnSpPr>
        <p:spPr>
          <a:xfrm>
            <a:off x="7572870" y="2154650"/>
            <a:ext cx="1648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53"/>
          <p:cNvSpPr>
            <a:spLocks noGrp="1"/>
          </p:cNvSpPr>
          <p:nvPr>
            <p:ph type="body" sz="quarter" idx="19" hasCustomPrompt="1"/>
          </p:nvPr>
        </p:nvSpPr>
        <p:spPr>
          <a:xfrm>
            <a:off x="7572870" y="3227180"/>
            <a:ext cx="1648860" cy="1978989"/>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altLang="zh-CN" dirty="0"/>
          </a:p>
        </p:txBody>
      </p:sp>
      <p:sp>
        <p:nvSpPr>
          <p:cNvPr id="16" name="Text Placeholder 59"/>
          <p:cNvSpPr>
            <a:spLocks noGrp="1"/>
          </p:cNvSpPr>
          <p:nvPr>
            <p:ph type="body" sz="quarter" idx="20" hasCustomPrompt="1"/>
          </p:nvPr>
        </p:nvSpPr>
        <p:spPr>
          <a:xfrm>
            <a:off x="7576386" y="2256048"/>
            <a:ext cx="1648860" cy="856715"/>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18" name="Straight Connector 17"/>
          <p:cNvCxnSpPr/>
          <p:nvPr userDrawn="1"/>
        </p:nvCxnSpPr>
        <p:spPr>
          <a:xfrm>
            <a:off x="10127878" y="2154650"/>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3"/>
          <p:cNvSpPr>
            <a:spLocks noGrp="1"/>
          </p:cNvSpPr>
          <p:nvPr>
            <p:ph type="body" sz="quarter" idx="21" hasCustomPrompt="1"/>
          </p:nvPr>
        </p:nvSpPr>
        <p:spPr>
          <a:xfrm>
            <a:off x="10127878" y="3227180"/>
            <a:ext cx="1648860" cy="1978989"/>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altLang="zh-CN" dirty="0"/>
          </a:p>
        </p:txBody>
      </p:sp>
      <p:sp>
        <p:nvSpPr>
          <p:cNvPr id="20" name="Text Placeholder 59"/>
          <p:cNvSpPr>
            <a:spLocks noGrp="1"/>
          </p:cNvSpPr>
          <p:nvPr>
            <p:ph type="body" sz="quarter" idx="22" hasCustomPrompt="1"/>
          </p:nvPr>
        </p:nvSpPr>
        <p:spPr>
          <a:xfrm>
            <a:off x="10131394" y="2256048"/>
            <a:ext cx="1648860" cy="856715"/>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9" name="日期占位符 8"/>
          <p:cNvSpPr>
            <a:spLocks noGrp="1"/>
          </p:cNvSpPr>
          <p:nvPr>
            <p:ph type="dt" sz="half" idx="23"/>
          </p:nvPr>
        </p:nvSpPr>
        <p:spPr/>
        <p:txBody>
          <a:bodyPr/>
          <a:lstStyle/>
          <a:p>
            <a:fld id="{F6318275-C21F-48AE-B3D2-DF508AD9FD1C}" type="datetime1">
              <a:rPr lang="zh-CN" altLang="en-US" smtClean="0"/>
              <a:t>2024/3/11</a:t>
            </a:fld>
            <a:endParaRPr lang="zh-CN" altLang="en-US"/>
          </a:p>
        </p:txBody>
      </p:sp>
      <p:sp>
        <p:nvSpPr>
          <p:cNvPr id="12" name="页脚占位符 11"/>
          <p:cNvSpPr>
            <a:spLocks noGrp="1"/>
          </p:cNvSpPr>
          <p:nvPr>
            <p:ph type="ftr" sz="quarter" idx="24"/>
          </p:nvPr>
        </p:nvSpPr>
        <p:spPr/>
        <p:txBody>
          <a:bodyPr/>
          <a:lstStyle/>
          <a:p>
            <a:r>
              <a:rPr lang="en-US"/>
              <a:t>kwm.com</a:t>
            </a:r>
            <a:endParaRPr lang="en-US" dirty="0"/>
          </a:p>
        </p:txBody>
      </p:sp>
      <p:sp>
        <p:nvSpPr>
          <p:cNvPr id="23" name="灯片编号占位符 22"/>
          <p:cNvSpPr>
            <a:spLocks noGrp="1"/>
          </p:cNvSpPr>
          <p:nvPr>
            <p:ph type="sldNum" sz="quarter" idx="25"/>
          </p:nvPr>
        </p:nvSpPr>
        <p:spPr/>
        <p:txBody>
          <a:bodyPr/>
          <a:lstStyle/>
          <a:p>
            <a:fld id="{4A2DC1BA-163F-3043-A1E4-C549CF365773}" type="slidenum">
              <a:rPr lang="en-US" smtClean="0"/>
              <a:t>‹#›</a:t>
            </a:fld>
            <a:endParaRPr lang="en-US" dirty="0"/>
          </a:p>
        </p:txBody>
      </p:sp>
      <p:sp>
        <p:nvSpPr>
          <p:cNvPr id="25" name="矩形 24"/>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22" name="文本占位符 2"/>
          <p:cNvSpPr>
            <a:spLocks noGrp="1"/>
          </p:cNvSpPr>
          <p:nvPr>
            <p:ph type="body" sz="quarter" idx="27" hasCustomPrompt="1"/>
          </p:nvPr>
        </p:nvSpPr>
        <p:spPr>
          <a:xfrm>
            <a:off x="4484647" y="1943647"/>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24" name="文本占位符 2"/>
          <p:cNvSpPr>
            <a:spLocks noGrp="1"/>
          </p:cNvSpPr>
          <p:nvPr>
            <p:ph type="body" sz="quarter" idx="28" hasCustomPrompt="1"/>
          </p:nvPr>
        </p:nvSpPr>
        <p:spPr>
          <a:xfrm>
            <a:off x="6988351" y="1943648"/>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26" name="文本占位符 2"/>
          <p:cNvSpPr>
            <a:spLocks noGrp="1"/>
          </p:cNvSpPr>
          <p:nvPr>
            <p:ph type="body" sz="quarter" idx="29" hasCustomPrompt="1"/>
          </p:nvPr>
        </p:nvSpPr>
        <p:spPr>
          <a:xfrm>
            <a:off x="9555800" y="1943649"/>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3_Agenda slide_1">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flipH="1">
            <a:off x="4084169" y="0"/>
            <a:ext cx="8107831" cy="685800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cxnSp>
        <p:nvCxnSpPr>
          <p:cNvPr id="5" name="Straight Connector 4"/>
          <p:cNvCxnSpPr/>
          <p:nvPr userDrawn="1"/>
        </p:nvCxnSpPr>
        <p:spPr>
          <a:xfrm>
            <a:off x="347022" y="2119483"/>
            <a:ext cx="34030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347022" y="4738517"/>
            <a:ext cx="34030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标题 2"/>
          <p:cNvSpPr>
            <a:spLocks noGrp="1"/>
          </p:cNvSpPr>
          <p:nvPr>
            <p:ph type="title" hasCustomPrompt="1"/>
          </p:nvPr>
        </p:nvSpPr>
        <p:spPr>
          <a:xfrm>
            <a:off x="334964" y="2119483"/>
            <a:ext cx="3415134" cy="2619033"/>
          </a:xfrm>
        </p:spPr>
        <p:txBody>
          <a:bodyPr/>
          <a:lstStyle>
            <a:lvl1pPr>
              <a:defRPr sz="3000" baseline="0">
                <a:solidFill>
                  <a:schemeClr val="tx1"/>
                </a:solidFill>
                <a:latin typeface="Trebuchet MS" panose="020B0603020202020204" pitchFamily="34" charset="0"/>
                <a:ea typeface="黑体" panose="02010609060101010101" pitchFamily="49" charset="-122"/>
              </a:defRPr>
            </a:lvl1pPr>
          </a:lstStyle>
          <a:p>
            <a:r>
              <a:rPr lang="zh-CN" altLang="en-US" dirty="0"/>
              <a:t>输入目录或主题</a:t>
            </a:r>
          </a:p>
        </p:txBody>
      </p:sp>
      <p:sp>
        <p:nvSpPr>
          <p:cNvPr id="3" name="日期占位符 2"/>
          <p:cNvSpPr>
            <a:spLocks noGrp="1"/>
          </p:cNvSpPr>
          <p:nvPr>
            <p:ph type="dt" sz="half" idx="10"/>
          </p:nvPr>
        </p:nvSpPr>
        <p:spPr/>
        <p:txBody>
          <a:bodyPr/>
          <a:lstStyle/>
          <a:p>
            <a:fld id="{AEB45E5D-2BAA-4645-9CFA-1E24B7B32E06}" type="datetime1">
              <a:rPr lang="zh-CN" altLang="en-US" smtClean="0"/>
              <a:t>2024/3/11</a:t>
            </a:fld>
            <a:endParaRPr lang="zh-CN" altLang="en-US"/>
          </a:p>
        </p:txBody>
      </p:sp>
      <p:sp>
        <p:nvSpPr>
          <p:cNvPr id="8" name="页脚占位符 7"/>
          <p:cNvSpPr>
            <a:spLocks noGrp="1"/>
          </p:cNvSpPr>
          <p:nvPr>
            <p:ph type="ftr" sz="quarter" idx="11"/>
          </p:nvPr>
        </p:nvSpPr>
        <p:spPr/>
        <p:txBody>
          <a:bodyPr/>
          <a:lstStyle/>
          <a:p>
            <a:r>
              <a:rPr lang="en-US"/>
              <a:t>kwm.com</a:t>
            </a:r>
            <a:endParaRPr lang="en-US" dirty="0"/>
          </a:p>
        </p:txBody>
      </p:sp>
      <p:sp>
        <p:nvSpPr>
          <p:cNvPr id="9" name="灯片编号占位符 8"/>
          <p:cNvSpPr>
            <a:spLocks noGrp="1"/>
          </p:cNvSpPr>
          <p:nvPr>
            <p:ph type="sldNum" sz="quarter" idx="12"/>
          </p:nvPr>
        </p:nvSpPr>
        <p:spPr/>
        <p:txBody>
          <a:bodyPr/>
          <a:lstStyle/>
          <a:p>
            <a:fld id="{4A2DC1BA-163F-3043-A1E4-C549CF365773}" type="slidenum">
              <a:rPr lang="en-US" smtClean="0"/>
              <a:t>‹#›</a:t>
            </a:fld>
            <a:endParaRPr lang="en-US" dirty="0"/>
          </a:p>
        </p:txBody>
      </p:sp>
      <p:sp>
        <p:nvSpPr>
          <p:cNvPr id="11" name="矩形 10"/>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cxnSp>
        <p:nvCxnSpPr>
          <p:cNvPr id="24" name="Straight Connector 7"/>
          <p:cNvCxnSpPr/>
          <p:nvPr userDrawn="1"/>
        </p:nvCxnSpPr>
        <p:spPr>
          <a:xfrm>
            <a:off x="5635415" y="91301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53"/>
          <p:cNvSpPr>
            <a:spLocks noGrp="1"/>
          </p:cNvSpPr>
          <p:nvPr>
            <p:ph type="body" sz="quarter" idx="13" hasCustomPrompt="1"/>
          </p:nvPr>
        </p:nvSpPr>
        <p:spPr>
          <a:xfrm>
            <a:off x="5635415" y="1884148"/>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altLang="zh-CN" dirty="0"/>
          </a:p>
        </p:txBody>
      </p:sp>
      <p:sp>
        <p:nvSpPr>
          <p:cNvPr id="26" name="Text Placeholder 59"/>
          <p:cNvSpPr>
            <a:spLocks noGrp="1"/>
          </p:cNvSpPr>
          <p:nvPr>
            <p:ph type="body" sz="quarter" idx="17" hasCustomPrompt="1"/>
          </p:nvPr>
        </p:nvSpPr>
        <p:spPr>
          <a:xfrm>
            <a:off x="5638931" y="1014413"/>
            <a:ext cx="1648860" cy="800028"/>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27" name="Straight Connector 13"/>
          <p:cNvCxnSpPr/>
          <p:nvPr userDrawn="1"/>
        </p:nvCxnSpPr>
        <p:spPr>
          <a:xfrm>
            <a:off x="9059170" y="913015"/>
            <a:ext cx="1648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53"/>
          <p:cNvSpPr>
            <a:spLocks noGrp="1"/>
          </p:cNvSpPr>
          <p:nvPr>
            <p:ph type="body" sz="quarter" idx="19" hasCustomPrompt="1"/>
          </p:nvPr>
        </p:nvSpPr>
        <p:spPr>
          <a:xfrm>
            <a:off x="9059170" y="1884148"/>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altLang="zh-CN" dirty="0"/>
          </a:p>
        </p:txBody>
      </p:sp>
      <p:sp>
        <p:nvSpPr>
          <p:cNvPr id="29" name="Text Placeholder 59"/>
          <p:cNvSpPr>
            <a:spLocks noGrp="1"/>
          </p:cNvSpPr>
          <p:nvPr>
            <p:ph type="body" sz="quarter" idx="20" hasCustomPrompt="1"/>
          </p:nvPr>
        </p:nvSpPr>
        <p:spPr>
          <a:xfrm>
            <a:off x="9062686" y="1014413"/>
            <a:ext cx="1648860" cy="800028"/>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30" name="Straight Connector 21"/>
          <p:cNvCxnSpPr/>
          <p:nvPr userDrawn="1"/>
        </p:nvCxnSpPr>
        <p:spPr>
          <a:xfrm>
            <a:off x="5635415" y="371225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Placeholder 53"/>
          <p:cNvSpPr>
            <a:spLocks noGrp="1"/>
          </p:cNvSpPr>
          <p:nvPr>
            <p:ph type="body" sz="quarter" idx="23" hasCustomPrompt="1"/>
          </p:nvPr>
        </p:nvSpPr>
        <p:spPr>
          <a:xfrm>
            <a:off x="5635415" y="4683388"/>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altLang="zh-CN" dirty="0"/>
          </a:p>
        </p:txBody>
      </p:sp>
      <p:sp>
        <p:nvSpPr>
          <p:cNvPr id="32" name="Text Placeholder 59"/>
          <p:cNvSpPr>
            <a:spLocks noGrp="1"/>
          </p:cNvSpPr>
          <p:nvPr>
            <p:ph type="body" sz="quarter" idx="24" hasCustomPrompt="1"/>
          </p:nvPr>
        </p:nvSpPr>
        <p:spPr>
          <a:xfrm>
            <a:off x="5638931" y="3813653"/>
            <a:ext cx="1648860" cy="800028"/>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33" name="Straight Connector 25"/>
          <p:cNvCxnSpPr/>
          <p:nvPr userDrawn="1"/>
        </p:nvCxnSpPr>
        <p:spPr>
          <a:xfrm>
            <a:off x="9059170" y="371225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Placeholder 53"/>
          <p:cNvSpPr>
            <a:spLocks noGrp="1"/>
          </p:cNvSpPr>
          <p:nvPr>
            <p:ph type="body" sz="quarter" idx="25" hasCustomPrompt="1"/>
          </p:nvPr>
        </p:nvSpPr>
        <p:spPr>
          <a:xfrm>
            <a:off x="9059170" y="4683388"/>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dirty="0"/>
          </a:p>
        </p:txBody>
      </p:sp>
      <p:sp>
        <p:nvSpPr>
          <p:cNvPr id="35" name="Text Placeholder 59"/>
          <p:cNvSpPr>
            <a:spLocks noGrp="1"/>
          </p:cNvSpPr>
          <p:nvPr>
            <p:ph type="body" sz="quarter" idx="26" hasCustomPrompt="1"/>
          </p:nvPr>
        </p:nvSpPr>
        <p:spPr>
          <a:xfrm>
            <a:off x="9062686" y="3813653"/>
            <a:ext cx="1648860" cy="800028"/>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36" name="文本占位符 2"/>
          <p:cNvSpPr>
            <a:spLocks noGrp="1"/>
          </p:cNvSpPr>
          <p:nvPr>
            <p:ph type="body" sz="quarter" idx="30" hasCustomPrompt="1"/>
          </p:nvPr>
        </p:nvSpPr>
        <p:spPr>
          <a:xfrm>
            <a:off x="4967078" y="760581"/>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37" name="文本占位符 2"/>
          <p:cNvSpPr>
            <a:spLocks noGrp="1"/>
          </p:cNvSpPr>
          <p:nvPr>
            <p:ph type="body" sz="quarter" idx="31" hasCustomPrompt="1"/>
          </p:nvPr>
        </p:nvSpPr>
        <p:spPr>
          <a:xfrm>
            <a:off x="8380461" y="760581"/>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38" name="文本占位符 2"/>
          <p:cNvSpPr>
            <a:spLocks noGrp="1"/>
          </p:cNvSpPr>
          <p:nvPr>
            <p:ph type="body" sz="quarter" idx="32" hasCustomPrompt="1"/>
          </p:nvPr>
        </p:nvSpPr>
        <p:spPr>
          <a:xfrm>
            <a:off x="4970594" y="3564469"/>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39" name="文本占位符 2"/>
          <p:cNvSpPr>
            <a:spLocks noGrp="1"/>
          </p:cNvSpPr>
          <p:nvPr>
            <p:ph type="body" sz="quarter" idx="33" hasCustomPrompt="1"/>
          </p:nvPr>
        </p:nvSpPr>
        <p:spPr>
          <a:xfrm>
            <a:off x="8380460" y="3562544"/>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目录 4项">
    <p:bg>
      <p:bgPr>
        <a:solidFill>
          <a:schemeClr val="accent5"/>
        </a:solidFill>
        <a:effectLst/>
      </p:bgPr>
    </p:bg>
    <p:spTree>
      <p:nvGrpSpPr>
        <p:cNvPr id="1" name=""/>
        <p:cNvGrpSpPr/>
        <p:nvPr/>
      </p:nvGrpSpPr>
      <p:grpSpPr>
        <a:xfrm>
          <a:off x="0" y="0"/>
          <a:ext cx="0" cy="0"/>
          <a:chOff x="0" y="0"/>
          <a:chExt cx="0" cy="0"/>
        </a:xfrm>
      </p:grpSpPr>
      <p:sp>
        <p:nvSpPr>
          <p:cNvPr id="32" name="Rectangle 31"/>
          <p:cNvSpPr/>
          <p:nvPr userDrawn="1"/>
        </p:nvSpPr>
        <p:spPr>
          <a:xfrm flipH="1">
            <a:off x="4084169"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cxnSp>
        <p:nvCxnSpPr>
          <p:cNvPr id="8" name="Straight Connector 7"/>
          <p:cNvCxnSpPr/>
          <p:nvPr userDrawn="1"/>
        </p:nvCxnSpPr>
        <p:spPr>
          <a:xfrm>
            <a:off x="5635415" y="91301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53"/>
          <p:cNvSpPr>
            <a:spLocks noGrp="1"/>
          </p:cNvSpPr>
          <p:nvPr>
            <p:ph type="body" sz="quarter" idx="10" hasCustomPrompt="1"/>
          </p:nvPr>
        </p:nvSpPr>
        <p:spPr>
          <a:xfrm>
            <a:off x="5635415" y="1884148"/>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altLang="zh-CN" dirty="0"/>
          </a:p>
        </p:txBody>
      </p:sp>
      <p:sp>
        <p:nvSpPr>
          <p:cNvPr id="11" name="Text Placeholder 59"/>
          <p:cNvSpPr>
            <a:spLocks noGrp="1"/>
          </p:cNvSpPr>
          <p:nvPr>
            <p:ph type="body" sz="quarter" idx="17" hasCustomPrompt="1"/>
          </p:nvPr>
        </p:nvSpPr>
        <p:spPr>
          <a:xfrm>
            <a:off x="5638931" y="1014413"/>
            <a:ext cx="1648860" cy="800028"/>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14" name="Straight Connector 13"/>
          <p:cNvCxnSpPr/>
          <p:nvPr userDrawn="1"/>
        </p:nvCxnSpPr>
        <p:spPr>
          <a:xfrm>
            <a:off x="9059170" y="913015"/>
            <a:ext cx="1648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53"/>
          <p:cNvSpPr>
            <a:spLocks noGrp="1"/>
          </p:cNvSpPr>
          <p:nvPr>
            <p:ph type="body" sz="quarter" idx="19" hasCustomPrompt="1"/>
          </p:nvPr>
        </p:nvSpPr>
        <p:spPr>
          <a:xfrm>
            <a:off x="9059170" y="1884148"/>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altLang="zh-CN" dirty="0"/>
          </a:p>
        </p:txBody>
      </p:sp>
      <p:sp>
        <p:nvSpPr>
          <p:cNvPr id="16" name="Text Placeholder 59"/>
          <p:cNvSpPr>
            <a:spLocks noGrp="1"/>
          </p:cNvSpPr>
          <p:nvPr>
            <p:ph type="body" sz="quarter" idx="20" hasCustomPrompt="1"/>
          </p:nvPr>
        </p:nvSpPr>
        <p:spPr>
          <a:xfrm>
            <a:off x="9062686" y="1014413"/>
            <a:ext cx="1648860" cy="800028"/>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22" name="Straight Connector 21"/>
          <p:cNvCxnSpPr/>
          <p:nvPr userDrawn="1"/>
        </p:nvCxnSpPr>
        <p:spPr>
          <a:xfrm>
            <a:off x="5635415" y="371225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53"/>
          <p:cNvSpPr>
            <a:spLocks noGrp="1"/>
          </p:cNvSpPr>
          <p:nvPr>
            <p:ph type="body" sz="quarter" idx="23" hasCustomPrompt="1"/>
          </p:nvPr>
        </p:nvSpPr>
        <p:spPr>
          <a:xfrm>
            <a:off x="5635415" y="4683388"/>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altLang="zh-CN" dirty="0"/>
          </a:p>
        </p:txBody>
      </p:sp>
      <p:sp>
        <p:nvSpPr>
          <p:cNvPr id="24" name="Text Placeholder 59"/>
          <p:cNvSpPr>
            <a:spLocks noGrp="1"/>
          </p:cNvSpPr>
          <p:nvPr>
            <p:ph type="body" sz="quarter" idx="24" hasCustomPrompt="1"/>
          </p:nvPr>
        </p:nvSpPr>
        <p:spPr>
          <a:xfrm>
            <a:off x="5638931" y="3813653"/>
            <a:ext cx="1648860" cy="800028"/>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26" name="Straight Connector 25"/>
          <p:cNvCxnSpPr/>
          <p:nvPr userDrawn="1"/>
        </p:nvCxnSpPr>
        <p:spPr>
          <a:xfrm>
            <a:off x="9059170" y="371225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53"/>
          <p:cNvSpPr>
            <a:spLocks noGrp="1"/>
          </p:cNvSpPr>
          <p:nvPr>
            <p:ph type="body" sz="quarter" idx="25" hasCustomPrompt="1"/>
          </p:nvPr>
        </p:nvSpPr>
        <p:spPr>
          <a:xfrm>
            <a:off x="9059170" y="4683388"/>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dirty="0"/>
          </a:p>
        </p:txBody>
      </p:sp>
      <p:sp>
        <p:nvSpPr>
          <p:cNvPr id="28" name="Text Placeholder 59"/>
          <p:cNvSpPr>
            <a:spLocks noGrp="1"/>
          </p:cNvSpPr>
          <p:nvPr>
            <p:ph type="body" sz="quarter" idx="26" hasCustomPrompt="1"/>
          </p:nvPr>
        </p:nvSpPr>
        <p:spPr>
          <a:xfrm>
            <a:off x="9062686" y="3813653"/>
            <a:ext cx="1648860" cy="800028"/>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33" name="Straight Connector 32"/>
          <p:cNvCxnSpPr/>
          <p:nvPr userDrawn="1"/>
        </p:nvCxnSpPr>
        <p:spPr>
          <a:xfrm>
            <a:off x="347022" y="2119483"/>
            <a:ext cx="3403077" cy="0"/>
          </a:xfrm>
          <a:prstGeom prst="line">
            <a:avLst/>
          </a:prstGeom>
          <a:ln w="15875">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347022" y="4738517"/>
            <a:ext cx="3403075" cy="0"/>
          </a:xfrm>
          <a:prstGeom prst="line">
            <a:avLst/>
          </a:prstGeom>
          <a:ln w="15875">
            <a:solidFill>
              <a:srgbClr val="FBFFFF"/>
            </a:solidFill>
          </a:ln>
        </p:spPr>
        <p:style>
          <a:lnRef idx="1">
            <a:schemeClr val="accent1"/>
          </a:lnRef>
          <a:fillRef idx="0">
            <a:schemeClr val="accent1"/>
          </a:fillRef>
          <a:effectRef idx="0">
            <a:schemeClr val="accent1"/>
          </a:effectRef>
          <a:fontRef idx="minor">
            <a:schemeClr val="tx1"/>
          </a:fontRef>
        </p:style>
      </p:cxnSp>
      <p:sp>
        <p:nvSpPr>
          <p:cNvPr id="38" name="Title 1"/>
          <p:cNvSpPr>
            <a:spLocks noGrp="1"/>
          </p:cNvSpPr>
          <p:nvPr>
            <p:ph type="title" hasCustomPrompt="1"/>
          </p:nvPr>
        </p:nvSpPr>
        <p:spPr>
          <a:xfrm>
            <a:off x="347022" y="2119482"/>
            <a:ext cx="3403075" cy="2619029"/>
          </a:xfrm>
          <a:prstGeom prst="rect">
            <a:avLst/>
          </a:prstGeom>
        </p:spPr>
        <p:txBody>
          <a:bodyPr>
            <a:noAutofit/>
          </a:bodyPr>
          <a:lstStyle>
            <a:lvl1pPr>
              <a:lnSpc>
                <a:spcPct val="100000"/>
              </a:lnSpc>
              <a:defRPr sz="3000" baseline="0">
                <a:solidFill>
                  <a:srgbClr val="FBFFFF"/>
                </a:solidFill>
              </a:defRPr>
            </a:lvl1pPr>
          </a:lstStyle>
          <a:p>
            <a:r>
              <a:rPr lang="zh-CN" altLang="en-US" dirty="0"/>
              <a:t>输入目录或主题</a:t>
            </a:r>
            <a:endParaRPr lang="en-US" dirty="0"/>
          </a:p>
        </p:txBody>
      </p:sp>
      <p:sp>
        <p:nvSpPr>
          <p:cNvPr id="4" name="日期占位符 3"/>
          <p:cNvSpPr>
            <a:spLocks noGrp="1"/>
          </p:cNvSpPr>
          <p:nvPr>
            <p:ph type="dt" sz="half" idx="27"/>
          </p:nvPr>
        </p:nvSpPr>
        <p:spPr/>
        <p:txBody>
          <a:bodyPr/>
          <a:lstStyle/>
          <a:p>
            <a:fld id="{6CE8FAE3-F302-4FF8-8E03-3821970BF928}" type="datetime1">
              <a:rPr lang="zh-CN" altLang="en-US" smtClean="0"/>
              <a:t>2024/3/11</a:t>
            </a:fld>
            <a:endParaRPr lang="zh-CN" altLang="en-US"/>
          </a:p>
        </p:txBody>
      </p:sp>
      <p:sp>
        <p:nvSpPr>
          <p:cNvPr id="5" name="页脚占位符 4"/>
          <p:cNvSpPr>
            <a:spLocks noGrp="1"/>
          </p:cNvSpPr>
          <p:nvPr>
            <p:ph type="ftr" sz="quarter" idx="28"/>
          </p:nvPr>
        </p:nvSpPr>
        <p:spPr/>
        <p:txBody>
          <a:bodyPr/>
          <a:lstStyle/>
          <a:p>
            <a:r>
              <a:rPr lang="en-US"/>
              <a:t>kwm.com</a:t>
            </a:r>
            <a:endParaRPr lang="en-US" dirty="0"/>
          </a:p>
        </p:txBody>
      </p:sp>
      <p:sp>
        <p:nvSpPr>
          <p:cNvPr id="6" name="灯片编号占位符 5"/>
          <p:cNvSpPr>
            <a:spLocks noGrp="1"/>
          </p:cNvSpPr>
          <p:nvPr>
            <p:ph type="sldNum" sz="quarter" idx="29"/>
          </p:nvPr>
        </p:nvSpPr>
        <p:spPr/>
        <p:txBody>
          <a:bodyPr/>
          <a:lstStyle/>
          <a:p>
            <a:fld id="{4A2DC1BA-163F-3043-A1E4-C549CF365773}" type="slidenum">
              <a:rPr lang="en-US" smtClean="0"/>
              <a:t>‹#›</a:t>
            </a:fld>
            <a:endParaRPr lang="en-US" dirty="0"/>
          </a:p>
        </p:txBody>
      </p:sp>
      <p:sp>
        <p:nvSpPr>
          <p:cNvPr id="29" name="矩形 28"/>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30" name="文本占位符 2"/>
          <p:cNvSpPr>
            <a:spLocks noGrp="1"/>
          </p:cNvSpPr>
          <p:nvPr>
            <p:ph type="body" sz="quarter" idx="30" hasCustomPrompt="1"/>
          </p:nvPr>
        </p:nvSpPr>
        <p:spPr>
          <a:xfrm>
            <a:off x="4967078" y="760581"/>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31" name="文本占位符 2"/>
          <p:cNvSpPr>
            <a:spLocks noGrp="1"/>
          </p:cNvSpPr>
          <p:nvPr>
            <p:ph type="body" sz="quarter" idx="31" hasCustomPrompt="1"/>
          </p:nvPr>
        </p:nvSpPr>
        <p:spPr>
          <a:xfrm>
            <a:off x="8380461" y="760581"/>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35" name="文本占位符 2"/>
          <p:cNvSpPr>
            <a:spLocks noGrp="1"/>
          </p:cNvSpPr>
          <p:nvPr>
            <p:ph type="body" sz="quarter" idx="32" hasCustomPrompt="1"/>
          </p:nvPr>
        </p:nvSpPr>
        <p:spPr>
          <a:xfrm>
            <a:off x="4970594" y="3564469"/>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36" name="文本占位符 2"/>
          <p:cNvSpPr>
            <a:spLocks noGrp="1"/>
          </p:cNvSpPr>
          <p:nvPr>
            <p:ph type="body" sz="quarter" idx="33" hasCustomPrompt="1"/>
          </p:nvPr>
        </p:nvSpPr>
        <p:spPr>
          <a:xfrm>
            <a:off x="8380460" y="3562544"/>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_目录 4项横排">
    <p:bg>
      <p:bgPr>
        <a:solidFill>
          <a:schemeClr val="bg2"/>
        </a:solidFill>
        <a:effectLst/>
      </p:bgPr>
    </p:bg>
    <p:spTree>
      <p:nvGrpSpPr>
        <p:cNvPr id="1" name=""/>
        <p:cNvGrpSpPr/>
        <p:nvPr/>
      </p:nvGrpSpPr>
      <p:grpSpPr>
        <a:xfrm>
          <a:off x="0" y="0"/>
          <a:ext cx="0" cy="0"/>
          <a:chOff x="0" y="0"/>
          <a:chExt cx="0" cy="0"/>
        </a:xfrm>
      </p:grpSpPr>
      <p:sp>
        <p:nvSpPr>
          <p:cNvPr id="45" name="Rectangle 44"/>
          <p:cNvSpPr/>
          <p:nvPr userDrawn="1"/>
        </p:nvSpPr>
        <p:spPr>
          <a:xfrm flipH="1">
            <a:off x="4084169"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cxnSp>
        <p:nvCxnSpPr>
          <p:cNvPr id="47" name="Straight Connector 46"/>
          <p:cNvCxnSpPr/>
          <p:nvPr userDrawn="1"/>
        </p:nvCxnSpPr>
        <p:spPr>
          <a:xfrm>
            <a:off x="347022" y="2119483"/>
            <a:ext cx="3403077"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347022" y="4738517"/>
            <a:ext cx="3403075"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5079112" y="1360055"/>
            <a:ext cx="67445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 Placeholder 59"/>
          <p:cNvSpPr>
            <a:spLocks noGrp="1"/>
          </p:cNvSpPr>
          <p:nvPr>
            <p:ph type="body" sz="quarter" idx="17" hasCustomPrompt="1"/>
          </p:nvPr>
        </p:nvSpPr>
        <p:spPr>
          <a:xfrm>
            <a:off x="5082627" y="1461453"/>
            <a:ext cx="6741073"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54" name="Straight Connector 53"/>
          <p:cNvCxnSpPr/>
          <p:nvPr userDrawn="1"/>
        </p:nvCxnSpPr>
        <p:spPr>
          <a:xfrm>
            <a:off x="5079112" y="2464955"/>
            <a:ext cx="67445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 Placeholder 59"/>
          <p:cNvSpPr>
            <a:spLocks noGrp="1"/>
          </p:cNvSpPr>
          <p:nvPr>
            <p:ph type="body" sz="quarter" idx="18" hasCustomPrompt="1"/>
          </p:nvPr>
        </p:nvSpPr>
        <p:spPr>
          <a:xfrm>
            <a:off x="5082627" y="2566353"/>
            <a:ext cx="6741073"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57" name="Straight Connector 56"/>
          <p:cNvCxnSpPr/>
          <p:nvPr userDrawn="1"/>
        </p:nvCxnSpPr>
        <p:spPr>
          <a:xfrm>
            <a:off x="5079112" y="3646128"/>
            <a:ext cx="67445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 Placeholder 59"/>
          <p:cNvSpPr>
            <a:spLocks noGrp="1"/>
          </p:cNvSpPr>
          <p:nvPr>
            <p:ph type="body" sz="quarter" idx="19" hasCustomPrompt="1"/>
          </p:nvPr>
        </p:nvSpPr>
        <p:spPr>
          <a:xfrm>
            <a:off x="5082627" y="3747526"/>
            <a:ext cx="6741073"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60" name="Straight Connector 59"/>
          <p:cNvCxnSpPr/>
          <p:nvPr userDrawn="1"/>
        </p:nvCxnSpPr>
        <p:spPr>
          <a:xfrm>
            <a:off x="5079112" y="4776428"/>
            <a:ext cx="67445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 Placeholder 59"/>
          <p:cNvSpPr>
            <a:spLocks noGrp="1"/>
          </p:cNvSpPr>
          <p:nvPr>
            <p:ph type="body" sz="quarter" idx="20" hasCustomPrompt="1"/>
          </p:nvPr>
        </p:nvSpPr>
        <p:spPr>
          <a:xfrm>
            <a:off x="5082627" y="4877826"/>
            <a:ext cx="6741073"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63" name="Title 1"/>
          <p:cNvSpPr>
            <a:spLocks noGrp="1"/>
          </p:cNvSpPr>
          <p:nvPr>
            <p:ph type="title" hasCustomPrompt="1"/>
          </p:nvPr>
        </p:nvSpPr>
        <p:spPr>
          <a:xfrm>
            <a:off x="347022" y="2250831"/>
            <a:ext cx="3403075" cy="2362085"/>
          </a:xfrm>
          <a:prstGeom prst="rect">
            <a:avLst/>
          </a:prstGeom>
        </p:spPr>
        <p:txBody>
          <a:bodyPr>
            <a:noAutofit/>
          </a:bodyPr>
          <a:lstStyle>
            <a:lvl1pPr>
              <a:lnSpc>
                <a:spcPct val="100000"/>
              </a:lnSpc>
              <a:defRPr sz="3000" baseline="0">
                <a:solidFill>
                  <a:schemeClr val="tx1"/>
                </a:solidFill>
              </a:defRPr>
            </a:lvl1pPr>
          </a:lstStyle>
          <a:p>
            <a:pPr lvl="0"/>
            <a:r>
              <a:rPr lang="zh-CN" altLang="en-US" dirty="0"/>
              <a:t>输入目录或主题</a:t>
            </a:r>
            <a:endParaRPr lang="en-US" altLang="zh-CN" dirty="0"/>
          </a:p>
        </p:txBody>
      </p:sp>
      <p:sp>
        <p:nvSpPr>
          <p:cNvPr id="4" name="日期占位符 3"/>
          <p:cNvSpPr>
            <a:spLocks noGrp="1"/>
          </p:cNvSpPr>
          <p:nvPr>
            <p:ph type="dt" sz="half" idx="21"/>
          </p:nvPr>
        </p:nvSpPr>
        <p:spPr/>
        <p:txBody>
          <a:bodyPr/>
          <a:lstStyle/>
          <a:p>
            <a:fld id="{31BFBD7C-2127-4C9F-BF9A-3DD55CE2A03B}" type="datetime1">
              <a:rPr lang="zh-CN" altLang="en-US" smtClean="0"/>
              <a:t>2024/3/11</a:t>
            </a:fld>
            <a:endParaRPr lang="zh-CN" altLang="en-US"/>
          </a:p>
        </p:txBody>
      </p:sp>
      <p:sp>
        <p:nvSpPr>
          <p:cNvPr id="5" name="页脚占位符 4"/>
          <p:cNvSpPr>
            <a:spLocks noGrp="1"/>
          </p:cNvSpPr>
          <p:nvPr>
            <p:ph type="ftr" sz="quarter" idx="22"/>
          </p:nvPr>
        </p:nvSpPr>
        <p:spPr/>
        <p:txBody>
          <a:bodyPr/>
          <a:lstStyle/>
          <a:p>
            <a:r>
              <a:rPr lang="en-US"/>
              <a:t>kwm.com</a:t>
            </a:r>
            <a:endParaRPr lang="en-US" dirty="0"/>
          </a:p>
        </p:txBody>
      </p:sp>
      <p:sp>
        <p:nvSpPr>
          <p:cNvPr id="6" name="灯片编号占位符 5"/>
          <p:cNvSpPr>
            <a:spLocks noGrp="1"/>
          </p:cNvSpPr>
          <p:nvPr>
            <p:ph type="sldNum" sz="quarter" idx="23"/>
          </p:nvPr>
        </p:nvSpPr>
        <p:spPr/>
        <p:txBody>
          <a:bodyPr/>
          <a:lstStyle/>
          <a:p>
            <a:fld id="{4A2DC1BA-163F-3043-A1E4-C549CF365773}" type="slidenum">
              <a:rPr lang="en-US" smtClean="0"/>
              <a:t>‹#›</a:t>
            </a:fld>
            <a:endParaRPr lang="en-US" dirty="0"/>
          </a:p>
        </p:txBody>
      </p:sp>
      <p:sp>
        <p:nvSpPr>
          <p:cNvPr id="25" name="矩形 24"/>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22" name="文本占位符 2"/>
          <p:cNvSpPr>
            <a:spLocks noGrp="1"/>
          </p:cNvSpPr>
          <p:nvPr>
            <p:ph type="body" sz="quarter" idx="24" hasCustomPrompt="1"/>
          </p:nvPr>
        </p:nvSpPr>
        <p:spPr>
          <a:xfrm>
            <a:off x="4410775" y="1154612"/>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23" name="文本占位符 2"/>
          <p:cNvSpPr>
            <a:spLocks noGrp="1"/>
          </p:cNvSpPr>
          <p:nvPr>
            <p:ph type="body" sz="quarter" idx="25" hasCustomPrompt="1"/>
          </p:nvPr>
        </p:nvSpPr>
        <p:spPr>
          <a:xfrm>
            <a:off x="4410775" y="2289336"/>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24" name="文本占位符 2"/>
          <p:cNvSpPr>
            <a:spLocks noGrp="1"/>
          </p:cNvSpPr>
          <p:nvPr>
            <p:ph type="body" sz="quarter" idx="26" hasCustomPrompt="1"/>
          </p:nvPr>
        </p:nvSpPr>
        <p:spPr>
          <a:xfrm>
            <a:off x="4410774" y="3420730"/>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26" name="文本占位符 2"/>
          <p:cNvSpPr>
            <a:spLocks noGrp="1"/>
          </p:cNvSpPr>
          <p:nvPr>
            <p:ph type="body" sz="quarter" idx="27" hasCustomPrompt="1"/>
          </p:nvPr>
        </p:nvSpPr>
        <p:spPr>
          <a:xfrm>
            <a:off x="4399056" y="4552124"/>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目录 4项横排">
    <p:bg>
      <p:bgPr>
        <a:solidFill>
          <a:schemeClr val="accent5"/>
        </a:solidFill>
        <a:effectLst/>
      </p:bgPr>
    </p:bg>
    <p:spTree>
      <p:nvGrpSpPr>
        <p:cNvPr id="1" name=""/>
        <p:cNvGrpSpPr/>
        <p:nvPr/>
      </p:nvGrpSpPr>
      <p:grpSpPr>
        <a:xfrm>
          <a:off x="0" y="0"/>
          <a:ext cx="0" cy="0"/>
          <a:chOff x="0" y="0"/>
          <a:chExt cx="0" cy="0"/>
        </a:xfrm>
      </p:grpSpPr>
      <p:sp>
        <p:nvSpPr>
          <p:cNvPr id="45" name="Rectangle 44"/>
          <p:cNvSpPr/>
          <p:nvPr userDrawn="1"/>
        </p:nvSpPr>
        <p:spPr>
          <a:xfrm flipH="1">
            <a:off x="4084169"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cxnSp>
        <p:nvCxnSpPr>
          <p:cNvPr id="47" name="Straight Connector 46"/>
          <p:cNvCxnSpPr/>
          <p:nvPr userDrawn="1"/>
        </p:nvCxnSpPr>
        <p:spPr>
          <a:xfrm>
            <a:off x="347022" y="2119483"/>
            <a:ext cx="3403077" cy="0"/>
          </a:xfrm>
          <a:prstGeom prst="line">
            <a:avLst/>
          </a:prstGeom>
          <a:ln w="15875">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347022" y="4738517"/>
            <a:ext cx="3403075" cy="0"/>
          </a:xfrm>
          <a:prstGeom prst="line">
            <a:avLst/>
          </a:prstGeom>
          <a:ln w="15875">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5079112" y="1220740"/>
            <a:ext cx="67445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 Placeholder 59"/>
          <p:cNvSpPr>
            <a:spLocks noGrp="1"/>
          </p:cNvSpPr>
          <p:nvPr>
            <p:ph type="body" sz="quarter" idx="17" hasCustomPrompt="1"/>
          </p:nvPr>
        </p:nvSpPr>
        <p:spPr>
          <a:xfrm>
            <a:off x="5082627" y="1322138"/>
            <a:ext cx="6741073"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54" name="Straight Connector 53"/>
          <p:cNvCxnSpPr/>
          <p:nvPr userDrawn="1"/>
        </p:nvCxnSpPr>
        <p:spPr>
          <a:xfrm>
            <a:off x="5079112" y="2325640"/>
            <a:ext cx="67445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 Placeholder 59"/>
          <p:cNvSpPr>
            <a:spLocks noGrp="1"/>
          </p:cNvSpPr>
          <p:nvPr>
            <p:ph type="body" sz="quarter" idx="18" hasCustomPrompt="1"/>
          </p:nvPr>
        </p:nvSpPr>
        <p:spPr>
          <a:xfrm>
            <a:off x="5082627" y="2427038"/>
            <a:ext cx="6741073"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57" name="Straight Connector 56"/>
          <p:cNvCxnSpPr/>
          <p:nvPr userDrawn="1"/>
        </p:nvCxnSpPr>
        <p:spPr>
          <a:xfrm>
            <a:off x="5079112" y="3506813"/>
            <a:ext cx="67445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 Placeholder 59"/>
          <p:cNvSpPr>
            <a:spLocks noGrp="1"/>
          </p:cNvSpPr>
          <p:nvPr>
            <p:ph type="body" sz="quarter" idx="19" hasCustomPrompt="1"/>
          </p:nvPr>
        </p:nvSpPr>
        <p:spPr>
          <a:xfrm>
            <a:off x="5082627" y="3608211"/>
            <a:ext cx="6741073"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60" name="Straight Connector 59"/>
          <p:cNvCxnSpPr/>
          <p:nvPr userDrawn="1"/>
        </p:nvCxnSpPr>
        <p:spPr>
          <a:xfrm>
            <a:off x="5079112" y="4637113"/>
            <a:ext cx="67445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 Placeholder 59"/>
          <p:cNvSpPr>
            <a:spLocks noGrp="1"/>
          </p:cNvSpPr>
          <p:nvPr>
            <p:ph type="body" sz="quarter" idx="20" hasCustomPrompt="1"/>
          </p:nvPr>
        </p:nvSpPr>
        <p:spPr>
          <a:xfrm>
            <a:off x="5082627" y="4738511"/>
            <a:ext cx="6741073"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63" name="Title 1"/>
          <p:cNvSpPr>
            <a:spLocks noGrp="1"/>
          </p:cNvSpPr>
          <p:nvPr>
            <p:ph type="title" hasCustomPrompt="1"/>
          </p:nvPr>
        </p:nvSpPr>
        <p:spPr>
          <a:xfrm>
            <a:off x="347022" y="2119482"/>
            <a:ext cx="3403075" cy="2619029"/>
          </a:xfrm>
          <a:prstGeom prst="rect">
            <a:avLst/>
          </a:prstGeom>
        </p:spPr>
        <p:txBody>
          <a:bodyPr>
            <a:noAutofit/>
          </a:bodyPr>
          <a:lstStyle>
            <a:lvl1pPr>
              <a:lnSpc>
                <a:spcPct val="100000"/>
              </a:lnSpc>
              <a:defRPr sz="3000" baseline="0">
                <a:solidFill>
                  <a:srgbClr val="FBFFFF"/>
                </a:solidFill>
              </a:defRPr>
            </a:lvl1pPr>
          </a:lstStyle>
          <a:p>
            <a:pPr lvl="0"/>
            <a:r>
              <a:rPr lang="zh-CN" altLang="en-US" dirty="0"/>
              <a:t>输入目录或主题</a:t>
            </a:r>
            <a:endParaRPr lang="en-US" altLang="zh-CN" dirty="0"/>
          </a:p>
        </p:txBody>
      </p:sp>
      <p:sp>
        <p:nvSpPr>
          <p:cNvPr id="4" name="日期占位符 3"/>
          <p:cNvSpPr>
            <a:spLocks noGrp="1"/>
          </p:cNvSpPr>
          <p:nvPr>
            <p:ph type="dt" sz="half" idx="21"/>
          </p:nvPr>
        </p:nvSpPr>
        <p:spPr/>
        <p:txBody>
          <a:bodyPr/>
          <a:lstStyle/>
          <a:p>
            <a:fld id="{34734760-61FD-4936-A60B-485F5D0B9749}" type="datetime1">
              <a:rPr lang="zh-CN" altLang="en-US" smtClean="0"/>
              <a:t>2024/3/11</a:t>
            </a:fld>
            <a:endParaRPr lang="zh-CN" altLang="en-US"/>
          </a:p>
        </p:txBody>
      </p:sp>
      <p:sp>
        <p:nvSpPr>
          <p:cNvPr id="5" name="页脚占位符 4"/>
          <p:cNvSpPr>
            <a:spLocks noGrp="1"/>
          </p:cNvSpPr>
          <p:nvPr>
            <p:ph type="ftr" sz="quarter" idx="22"/>
          </p:nvPr>
        </p:nvSpPr>
        <p:spPr/>
        <p:txBody>
          <a:bodyPr/>
          <a:lstStyle/>
          <a:p>
            <a:r>
              <a:rPr lang="en-US"/>
              <a:t>kwm.com</a:t>
            </a:r>
            <a:endParaRPr lang="en-US" dirty="0"/>
          </a:p>
        </p:txBody>
      </p:sp>
      <p:sp>
        <p:nvSpPr>
          <p:cNvPr id="6" name="灯片编号占位符 5"/>
          <p:cNvSpPr>
            <a:spLocks noGrp="1"/>
          </p:cNvSpPr>
          <p:nvPr>
            <p:ph type="sldNum" sz="quarter" idx="23"/>
          </p:nvPr>
        </p:nvSpPr>
        <p:spPr/>
        <p:txBody>
          <a:bodyPr/>
          <a:lstStyle/>
          <a:p>
            <a:fld id="{4A2DC1BA-163F-3043-A1E4-C549CF365773}" type="slidenum">
              <a:rPr lang="en-US" smtClean="0"/>
              <a:t>‹#›</a:t>
            </a:fld>
            <a:endParaRPr lang="en-US" dirty="0"/>
          </a:p>
        </p:txBody>
      </p:sp>
      <p:sp>
        <p:nvSpPr>
          <p:cNvPr id="25" name="矩形 24"/>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22" name="文本占位符 2"/>
          <p:cNvSpPr>
            <a:spLocks noGrp="1"/>
          </p:cNvSpPr>
          <p:nvPr>
            <p:ph type="body" sz="quarter" idx="24" hasCustomPrompt="1"/>
          </p:nvPr>
        </p:nvSpPr>
        <p:spPr>
          <a:xfrm>
            <a:off x="4414290" y="1070494"/>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23" name="文本占位符 2"/>
          <p:cNvSpPr>
            <a:spLocks noGrp="1"/>
          </p:cNvSpPr>
          <p:nvPr>
            <p:ph type="body" sz="quarter" idx="25" hasCustomPrompt="1"/>
          </p:nvPr>
        </p:nvSpPr>
        <p:spPr>
          <a:xfrm>
            <a:off x="4414290" y="2205218"/>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24" name="文本占位符 2"/>
          <p:cNvSpPr>
            <a:spLocks noGrp="1"/>
          </p:cNvSpPr>
          <p:nvPr>
            <p:ph type="body" sz="quarter" idx="26" hasCustomPrompt="1"/>
          </p:nvPr>
        </p:nvSpPr>
        <p:spPr>
          <a:xfrm>
            <a:off x="4414289" y="3336612"/>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26" name="文本占位符 2"/>
          <p:cNvSpPr>
            <a:spLocks noGrp="1"/>
          </p:cNvSpPr>
          <p:nvPr>
            <p:ph type="body" sz="quarter" idx="27" hasCustomPrompt="1"/>
          </p:nvPr>
        </p:nvSpPr>
        <p:spPr>
          <a:xfrm>
            <a:off x="4402571" y="4468006"/>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2_目录 4项横排">
    <p:bg>
      <p:bgPr>
        <a:solidFill>
          <a:schemeClr val="bg2"/>
        </a:solidFill>
        <a:effectLst/>
      </p:bgPr>
    </p:bg>
    <p:spTree>
      <p:nvGrpSpPr>
        <p:cNvPr id="1" name=""/>
        <p:cNvGrpSpPr/>
        <p:nvPr/>
      </p:nvGrpSpPr>
      <p:grpSpPr>
        <a:xfrm>
          <a:off x="0" y="0"/>
          <a:ext cx="0" cy="0"/>
          <a:chOff x="0" y="0"/>
          <a:chExt cx="0" cy="0"/>
        </a:xfrm>
      </p:grpSpPr>
      <p:sp>
        <p:nvSpPr>
          <p:cNvPr id="45" name="Rectangle 44"/>
          <p:cNvSpPr/>
          <p:nvPr userDrawn="1"/>
        </p:nvSpPr>
        <p:spPr>
          <a:xfrm flipH="1">
            <a:off x="4084169"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cxnSp>
        <p:nvCxnSpPr>
          <p:cNvPr id="47" name="Straight Connector 46"/>
          <p:cNvCxnSpPr/>
          <p:nvPr userDrawn="1"/>
        </p:nvCxnSpPr>
        <p:spPr>
          <a:xfrm>
            <a:off x="347022" y="2119483"/>
            <a:ext cx="3403077"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347022" y="4738517"/>
            <a:ext cx="3403075"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52" name="Text Placeholder 59"/>
          <p:cNvSpPr>
            <a:spLocks noGrp="1"/>
          </p:cNvSpPr>
          <p:nvPr>
            <p:ph type="body" sz="quarter" idx="17" hasCustomPrompt="1"/>
          </p:nvPr>
        </p:nvSpPr>
        <p:spPr>
          <a:xfrm>
            <a:off x="5514616" y="1301877"/>
            <a:ext cx="5966373" cy="369332"/>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8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55" name="Text Placeholder 59"/>
          <p:cNvSpPr>
            <a:spLocks noGrp="1"/>
          </p:cNvSpPr>
          <p:nvPr>
            <p:ph type="body" sz="quarter" idx="18" hasCustomPrompt="1"/>
          </p:nvPr>
        </p:nvSpPr>
        <p:spPr>
          <a:xfrm>
            <a:off x="5514616" y="2406777"/>
            <a:ext cx="5966373" cy="369332"/>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8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58" name="Text Placeholder 59"/>
          <p:cNvSpPr>
            <a:spLocks noGrp="1"/>
          </p:cNvSpPr>
          <p:nvPr>
            <p:ph type="body" sz="quarter" idx="19" hasCustomPrompt="1"/>
          </p:nvPr>
        </p:nvSpPr>
        <p:spPr>
          <a:xfrm>
            <a:off x="5514616" y="3587950"/>
            <a:ext cx="5966373" cy="369332"/>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8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61" name="Text Placeholder 59"/>
          <p:cNvSpPr>
            <a:spLocks noGrp="1"/>
          </p:cNvSpPr>
          <p:nvPr>
            <p:ph type="body" sz="quarter" idx="20" hasCustomPrompt="1"/>
          </p:nvPr>
        </p:nvSpPr>
        <p:spPr>
          <a:xfrm>
            <a:off x="5514616" y="4718250"/>
            <a:ext cx="5966373" cy="369332"/>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8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63" name="Title 1"/>
          <p:cNvSpPr>
            <a:spLocks noGrp="1"/>
          </p:cNvSpPr>
          <p:nvPr>
            <p:ph type="title" hasCustomPrompt="1"/>
          </p:nvPr>
        </p:nvSpPr>
        <p:spPr>
          <a:xfrm>
            <a:off x="347022" y="2250831"/>
            <a:ext cx="3403075" cy="2362085"/>
          </a:xfrm>
          <a:prstGeom prst="rect">
            <a:avLst/>
          </a:prstGeom>
        </p:spPr>
        <p:txBody>
          <a:bodyPr>
            <a:noAutofit/>
          </a:bodyPr>
          <a:lstStyle>
            <a:lvl1pPr>
              <a:lnSpc>
                <a:spcPct val="100000"/>
              </a:lnSpc>
              <a:defRPr sz="3000" baseline="0">
                <a:solidFill>
                  <a:schemeClr val="tx1"/>
                </a:solidFill>
              </a:defRPr>
            </a:lvl1pPr>
          </a:lstStyle>
          <a:p>
            <a:pPr lvl="0"/>
            <a:r>
              <a:rPr lang="zh-CN" altLang="en-US" dirty="0"/>
              <a:t>输入目录或主题</a:t>
            </a:r>
            <a:endParaRPr lang="en-US" altLang="zh-CN" dirty="0"/>
          </a:p>
        </p:txBody>
      </p:sp>
      <p:sp>
        <p:nvSpPr>
          <p:cNvPr id="4" name="日期占位符 3"/>
          <p:cNvSpPr>
            <a:spLocks noGrp="1"/>
          </p:cNvSpPr>
          <p:nvPr>
            <p:ph type="dt" sz="half" idx="21"/>
          </p:nvPr>
        </p:nvSpPr>
        <p:spPr/>
        <p:txBody>
          <a:bodyPr/>
          <a:lstStyle/>
          <a:p>
            <a:fld id="{5679D791-7856-4D55-9C74-250499F6C6F1}" type="datetime1">
              <a:rPr lang="zh-CN" altLang="en-US" smtClean="0"/>
              <a:t>2024/3/11</a:t>
            </a:fld>
            <a:endParaRPr lang="zh-CN" altLang="en-US"/>
          </a:p>
        </p:txBody>
      </p:sp>
      <p:sp>
        <p:nvSpPr>
          <p:cNvPr id="5" name="页脚占位符 4"/>
          <p:cNvSpPr>
            <a:spLocks noGrp="1"/>
          </p:cNvSpPr>
          <p:nvPr>
            <p:ph type="ftr" sz="quarter" idx="22"/>
          </p:nvPr>
        </p:nvSpPr>
        <p:spPr/>
        <p:txBody>
          <a:bodyPr/>
          <a:lstStyle/>
          <a:p>
            <a:r>
              <a:rPr lang="en-US"/>
              <a:t>kwm.com</a:t>
            </a:r>
            <a:endParaRPr lang="en-US" dirty="0"/>
          </a:p>
        </p:txBody>
      </p:sp>
      <p:sp>
        <p:nvSpPr>
          <p:cNvPr id="6" name="灯片编号占位符 5"/>
          <p:cNvSpPr>
            <a:spLocks noGrp="1"/>
          </p:cNvSpPr>
          <p:nvPr>
            <p:ph type="sldNum" sz="quarter" idx="23"/>
          </p:nvPr>
        </p:nvSpPr>
        <p:spPr/>
        <p:txBody>
          <a:bodyPr/>
          <a:lstStyle/>
          <a:p>
            <a:fld id="{4A2DC1BA-163F-3043-A1E4-C549CF365773}" type="slidenum">
              <a:rPr lang="en-US" smtClean="0"/>
              <a:t>‹#›</a:t>
            </a:fld>
            <a:endParaRPr lang="en-US" dirty="0"/>
          </a:p>
        </p:txBody>
      </p:sp>
      <p:sp>
        <p:nvSpPr>
          <p:cNvPr id="25" name="矩形 24"/>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22" name="Text Placeholder 59"/>
          <p:cNvSpPr>
            <a:spLocks noGrp="1"/>
          </p:cNvSpPr>
          <p:nvPr>
            <p:ph type="body" sz="quarter" idx="24" hasCustomPrompt="1"/>
          </p:nvPr>
        </p:nvSpPr>
        <p:spPr>
          <a:xfrm>
            <a:off x="5514616" y="1798271"/>
            <a:ext cx="5966373" cy="369332"/>
          </a:xfrm>
          <a:prstGeom prst="rect">
            <a:avLst/>
          </a:prstGeom>
        </p:spPr>
        <p:txBody>
          <a:bodyPr lIns="0" tIns="46800" rIns="0" bIns="0"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baseline="0">
                <a:solidFill>
                  <a:schemeClr val="accent1"/>
                </a:solidFill>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en-US" altLang="zh-CN" dirty="0"/>
              <a:t>01 </a:t>
            </a:r>
            <a:r>
              <a:rPr lang="zh-CN" altLang="en-US" dirty="0"/>
              <a:t>子标题或内容提要 </a:t>
            </a:r>
            <a:r>
              <a:rPr lang="en-US" altLang="zh-CN" dirty="0"/>
              <a:t>/ 02 </a:t>
            </a:r>
            <a:r>
              <a:rPr lang="zh-CN" altLang="en-US" dirty="0"/>
              <a:t>子标题或内容提要 </a:t>
            </a:r>
            <a:r>
              <a:rPr lang="en-US" altLang="zh-CN" dirty="0"/>
              <a:t>/ 03 </a:t>
            </a:r>
            <a:r>
              <a:rPr lang="zh-CN" altLang="en-US" dirty="0"/>
              <a:t>子标题或内容提要 </a:t>
            </a:r>
          </a:p>
        </p:txBody>
      </p:sp>
      <p:sp>
        <p:nvSpPr>
          <p:cNvPr id="23" name="Text Placeholder 59"/>
          <p:cNvSpPr>
            <a:spLocks noGrp="1"/>
          </p:cNvSpPr>
          <p:nvPr>
            <p:ph type="body" sz="quarter" idx="25" hasCustomPrompt="1"/>
          </p:nvPr>
        </p:nvSpPr>
        <p:spPr>
          <a:xfrm>
            <a:off x="5514616" y="2903171"/>
            <a:ext cx="5966373" cy="369332"/>
          </a:xfrm>
          <a:prstGeom prst="rect">
            <a:avLst/>
          </a:prstGeom>
        </p:spPr>
        <p:txBody>
          <a:bodyPr lIns="0" tIns="46800" rIns="0" bIns="0"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baseline="0">
                <a:solidFill>
                  <a:schemeClr val="accent1"/>
                </a:solidFill>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en-US" altLang="zh-CN" dirty="0"/>
              <a:t>01 </a:t>
            </a:r>
            <a:r>
              <a:rPr lang="zh-CN" altLang="en-US" dirty="0"/>
              <a:t>子标题或内容提要 </a:t>
            </a:r>
            <a:r>
              <a:rPr lang="en-US" altLang="zh-CN" dirty="0"/>
              <a:t>/ 02 </a:t>
            </a:r>
            <a:r>
              <a:rPr lang="zh-CN" altLang="en-US" dirty="0"/>
              <a:t>子标题或内容提要 </a:t>
            </a:r>
            <a:r>
              <a:rPr lang="en-US" altLang="zh-CN" dirty="0"/>
              <a:t>/ 03 </a:t>
            </a:r>
            <a:r>
              <a:rPr lang="zh-CN" altLang="en-US" dirty="0"/>
              <a:t>子标题或内容提要 </a:t>
            </a:r>
          </a:p>
        </p:txBody>
      </p:sp>
      <p:sp>
        <p:nvSpPr>
          <p:cNvPr id="24" name="Text Placeholder 59"/>
          <p:cNvSpPr>
            <a:spLocks noGrp="1"/>
          </p:cNvSpPr>
          <p:nvPr>
            <p:ph type="body" sz="quarter" idx="26" hasCustomPrompt="1"/>
          </p:nvPr>
        </p:nvSpPr>
        <p:spPr>
          <a:xfrm>
            <a:off x="5514616" y="4084344"/>
            <a:ext cx="5966373" cy="369332"/>
          </a:xfrm>
          <a:prstGeom prst="rect">
            <a:avLst/>
          </a:prstGeom>
        </p:spPr>
        <p:txBody>
          <a:bodyPr lIns="0" tIns="46800" rIns="0" bIns="0"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baseline="0">
                <a:solidFill>
                  <a:schemeClr val="accent1"/>
                </a:solidFill>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en-US" altLang="zh-CN" dirty="0"/>
              <a:t>01 </a:t>
            </a:r>
            <a:r>
              <a:rPr lang="zh-CN" altLang="en-US" dirty="0"/>
              <a:t>子标题或内容提要 </a:t>
            </a:r>
            <a:r>
              <a:rPr lang="en-US" altLang="zh-CN" dirty="0"/>
              <a:t>/ 02 </a:t>
            </a:r>
            <a:r>
              <a:rPr lang="zh-CN" altLang="en-US" dirty="0"/>
              <a:t>子标题或内容提要 </a:t>
            </a:r>
            <a:r>
              <a:rPr lang="en-US" altLang="zh-CN" dirty="0"/>
              <a:t>/ 03 </a:t>
            </a:r>
            <a:r>
              <a:rPr lang="zh-CN" altLang="en-US" dirty="0"/>
              <a:t>子标题或内容提要 </a:t>
            </a:r>
          </a:p>
        </p:txBody>
      </p:sp>
      <p:sp>
        <p:nvSpPr>
          <p:cNvPr id="26" name="Text Placeholder 59"/>
          <p:cNvSpPr>
            <a:spLocks noGrp="1"/>
          </p:cNvSpPr>
          <p:nvPr>
            <p:ph type="body" sz="quarter" idx="27" hasCustomPrompt="1"/>
          </p:nvPr>
        </p:nvSpPr>
        <p:spPr>
          <a:xfrm>
            <a:off x="5514616" y="5214644"/>
            <a:ext cx="5966373" cy="369332"/>
          </a:xfrm>
          <a:prstGeom prst="rect">
            <a:avLst/>
          </a:prstGeom>
        </p:spPr>
        <p:txBody>
          <a:bodyPr lIns="0" tIns="46800" rIns="0" bIns="0"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baseline="0">
                <a:solidFill>
                  <a:schemeClr val="accent1"/>
                </a:solidFill>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en-US" altLang="zh-CN" dirty="0"/>
              <a:t>01 </a:t>
            </a:r>
            <a:r>
              <a:rPr lang="zh-CN" altLang="en-US" dirty="0"/>
              <a:t>子标题或内容提要 </a:t>
            </a:r>
            <a:r>
              <a:rPr lang="en-US" altLang="zh-CN" dirty="0"/>
              <a:t>/ 02 </a:t>
            </a:r>
            <a:r>
              <a:rPr lang="zh-CN" altLang="en-US" dirty="0"/>
              <a:t>子标题或内容提要 </a:t>
            </a:r>
            <a:r>
              <a:rPr lang="en-US" altLang="zh-CN" dirty="0"/>
              <a:t>/ 03 </a:t>
            </a:r>
            <a:r>
              <a:rPr lang="zh-CN" altLang="en-US" dirty="0"/>
              <a:t>子标题或内容提要 </a:t>
            </a:r>
          </a:p>
        </p:txBody>
      </p:sp>
      <p:sp>
        <p:nvSpPr>
          <p:cNvPr id="27" name="文本占位符 2"/>
          <p:cNvSpPr>
            <a:spLocks noGrp="1"/>
          </p:cNvSpPr>
          <p:nvPr>
            <p:ph type="body" sz="quarter" idx="28" hasCustomPrompt="1"/>
          </p:nvPr>
        </p:nvSpPr>
        <p:spPr>
          <a:xfrm>
            <a:off x="4815324" y="1056164"/>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28" name="文本占位符 2"/>
          <p:cNvSpPr>
            <a:spLocks noGrp="1"/>
          </p:cNvSpPr>
          <p:nvPr>
            <p:ph type="body" sz="quarter" idx="29" hasCustomPrompt="1"/>
          </p:nvPr>
        </p:nvSpPr>
        <p:spPr>
          <a:xfrm>
            <a:off x="4815324" y="2190888"/>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29" name="文本占位符 2"/>
          <p:cNvSpPr>
            <a:spLocks noGrp="1"/>
          </p:cNvSpPr>
          <p:nvPr>
            <p:ph type="body" sz="quarter" idx="30" hasCustomPrompt="1"/>
          </p:nvPr>
        </p:nvSpPr>
        <p:spPr>
          <a:xfrm>
            <a:off x="4815323" y="3322282"/>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30" name="文本占位符 2"/>
          <p:cNvSpPr>
            <a:spLocks noGrp="1"/>
          </p:cNvSpPr>
          <p:nvPr>
            <p:ph type="body" sz="quarter" idx="31" hasCustomPrompt="1"/>
          </p:nvPr>
        </p:nvSpPr>
        <p:spPr>
          <a:xfrm>
            <a:off x="4803605" y="4453676"/>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封面 灰底详细">
    <p:bg>
      <p:bgPr>
        <a:blipFill>
          <a:blip r:embed="rId2"/>
          <a:stretch>
            <a:fillRect/>
          </a:stretch>
        </a:blipFill>
        <a:effectLst/>
      </p:bgPr>
    </p:bg>
    <p:spTree>
      <p:nvGrpSpPr>
        <p:cNvPr id="1" name=""/>
        <p:cNvGrpSpPr/>
        <p:nvPr/>
      </p:nvGrpSpPr>
      <p:grpSpPr>
        <a:xfrm>
          <a:off x="0" y="0"/>
          <a:ext cx="0" cy="0"/>
          <a:chOff x="0" y="0"/>
          <a:chExt cx="0" cy="0"/>
        </a:xfrm>
      </p:grpSpPr>
      <p:sp>
        <p:nvSpPr>
          <p:cNvPr id="11" name="Rectangle 1"/>
          <p:cNvSpPr/>
          <p:nvPr userDrawn="1"/>
        </p:nvSpPr>
        <p:spPr>
          <a:xfrm>
            <a:off x="-11861"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3" name="Title 34"/>
          <p:cNvSpPr>
            <a:spLocks noGrp="1"/>
          </p:cNvSpPr>
          <p:nvPr>
            <p:ph type="title" hasCustomPrompt="1"/>
          </p:nvPr>
        </p:nvSpPr>
        <p:spPr>
          <a:xfrm>
            <a:off x="350730" y="1233176"/>
            <a:ext cx="11478298" cy="2410482"/>
          </a:xfrm>
          <a:prstGeom prst="rect">
            <a:avLst/>
          </a:prstGeom>
        </p:spPr>
        <p:txBody>
          <a:bodyPr anchor="ctr" anchorCtr="0">
            <a:noAutofit/>
          </a:bodyPr>
          <a:lstStyle>
            <a:lvl1pPr algn="l">
              <a:lnSpc>
                <a:spcPct val="100000"/>
              </a:lnSpc>
              <a:defRPr sz="5000" baseline="0">
                <a:solidFill>
                  <a:schemeClr val="bg1"/>
                </a:solidFill>
                <a:latin typeface="Trebuchet MS" panose="020B0603020202020204" pitchFamily="34" charset="0"/>
                <a:ea typeface="黑体" panose="02010609060101010101" pitchFamily="49" charset="-122"/>
              </a:defRPr>
            </a:lvl1pPr>
          </a:lstStyle>
          <a:p>
            <a:r>
              <a:rPr lang="zh-CN" altLang="en-US" dirty="0"/>
              <a:t>输入主标题</a:t>
            </a:r>
            <a:endParaRPr lang="en-US" dirty="0"/>
          </a:p>
        </p:txBody>
      </p:sp>
      <p:sp>
        <p:nvSpPr>
          <p:cNvPr id="14" name="Subtitle 2"/>
          <p:cNvSpPr>
            <a:spLocks noGrp="1"/>
          </p:cNvSpPr>
          <p:nvPr>
            <p:ph type="subTitle" idx="1" hasCustomPrompt="1"/>
          </p:nvPr>
        </p:nvSpPr>
        <p:spPr>
          <a:xfrm>
            <a:off x="350729" y="3690956"/>
            <a:ext cx="11478299" cy="276993"/>
          </a:xfrm>
          <a:prstGeom prst="rect">
            <a:avLst/>
          </a:prstGeom>
        </p:spPr>
        <p:txBody>
          <a:bodyPr anchor="ctr" anchorCtr="0">
            <a:noAutofit/>
          </a:bodyPr>
          <a:lstStyle>
            <a:lvl1pPr marL="0" indent="0" algn="l">
              <a:buNone/>
              <a:defRPr sz="2000" baseline="0">
                <a:solidFill>
                  <a:schemeClr val="bg1"/>
                </a:solidFill>
                <a:latin typeface="Trebuchet MS" panose="020B0603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输入副标题或说明文字</a:t>
            </a:r>
            <a:endParaRPr lang="en-US" dirty="0"/>
          </a:p>
        </p:txBody>
      </p:sp>
      <p:sp>
        <p:nvSpPr>
          <p:cNvPr id="16" name="Text Placeholder 3"/>
          <p:cNvSpPr>
            <a:spLocks noGrp="1"/>
          </p:cNvSpPr>
          <p:nvPr>
            <p:ph type="body" sz="half" idx="2" hasCustomPrompt="1"/>
          </p:nvPr>
        </p:nvSpPr>
        <p:spPr>
          <a:xfrm>
            <a:off x="366308" y="4951631"/>
            <a:ext cx="11447742" cy="277000"/>
          </a:xfrm>
          <a:prstGeom prst="rect">
            <a:avLst/>
          </a:prstGeom>
        </p:spPr>
        <p:txBody>
          <a:bodyPr anchor="ctr" anchorCtr="0">
            <a:noAutofit/>
          </a:bodyPr>
          <a:lstStyle>
            <a:lvl1pPr marL="0" indent="0">
              <a:buNone/>
              <a:defRPr sz="2000" cap="all" baseline="0">
                <a:solidFill>
                  <a:schemeClr val="bg1"/>
                </a:solidFill>
                <a:latin typeface="Trebuchet MS" panose="020B0603020202020204" pitchFamily="34" charset="0"/>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演讲人</a:t>
            </a:r>
            <a:endParaRPr lang="en-GB" dirty="0"/>
          </a:p>
        </p:txBody>
      </p:sp>
      <p:sp>
        <p:nvSpPr>
          <p:cNvPr id="17" name="Text Placeholder 50"/>
          <p:cNvSpPr>
            <a:spLocks noGrp="1"/>
          </p:cNvSpPr>
          <p:nvPr>
            <p:ph type="body" sz="quarter" idx="10" hasCustomPrompt="1"/>
          </p:nvPr>
        </p:nvSpPr>
        <p:spPr>
          <a:xfrm>
            <a:off x="350729" y="4074318"/>
            <a:ext cx="11478298" cy="280134"/>
          </a:xfrm>
          <a:prstGeom prst="rect">
            <a:avLst/>
          </a:prstGeom>
        </p:spPr>
        <p:txBody>
          <a:bodyPr anchor="ctr" anchorCtr="0">
            <a:noAutofit/>
          </a:bodyPr>
          <a:lstStyle>
            <a:lvl1pPr marL="0" indent="0">
              <a:buNone/>
              <a:defRPr sz="2000" baseline="0">
                <a:solidFill>
                  <a:schemeClr val="bg1"/>
                </a:solidFill>
                <a:latin typeface="Trebuchet MS" panose="020B0603020202020204" pitchFamily="34" charset="0"/>
                <a:ea typeface="微软雅黑" panose="020B0503020204020204" pitchFamily="34" charset="-122"/>
              </a:defRPr>
            </a:lvl1pPr>
          </a:lstStyle>
          <a:p>
            <a:pPr lvl="0"/>
            <a:r>
              <a:rPr lang="en-US" altLang="zh-CN" dirty="0" err="1"/>
              <a:t>xxxx</a:t>
            </a:r>
            <a:r>
              <a:rPr lang="zh-CN" altLang="en-US" dirty="0"/>
              <a:t>年</a:t>
            </a:r>
            <a:r>
              <a:rPr lang="en-US" altLang="zh-CN" dirty="0"/>
              <a:t>xx</a:t>
            </a:r>
            <a:r>
              <a:rPr lang="zh-CN" altLang="en-US" dirty="0"/>
              <a:t>月</a:t>
            </a:r>
            <a:r>
              <a:rPr lang="en-US" altLang="zh-CN" dirty="0"/>
              <a:t>xx</a:t>
            </a:r>
            <a:r>
              <a:rPr lang="zh-CN" altLang="en-US" dirty="0"/>
              <a:t>日</a:t>
            </a:r>
          </a:p>
        </p:txBody>
      </p:sp>
      <p:sp>
        <p:nvSpPr>
          <p:cNvPr id="18" name="Text Placeholder 50"/>
          <p:cNvSpPr>
            <a:spLocks noGrp="1"/>
          </p:cNvSpPr>
          <p:nvPr>
            <p:ph type="body" sz="quarter" idx="11" hasCustomPrompt="1"/>
          </p:nvPr>
        </p:nvSpPr>
        <p:spPr>
          <a:xfrm>
            <a:off x="357523" y="5308259"/>
            <a:ext cx="11464973" cy="280134"/>
          </a:xfrm>
          <a:prstGeom prst="rect">
            <a:avLst/>
          </a:prstGeom>
        </p:spPr>
        <p:txBody>
          <a:bodyPr anchor="ctr" anchorCtr="0">
            <a:noAutofit/>
          </a:bodyPr>
          <a:lstStyle>
            <a:lvl1pPr marL="0" indent="0">
              <a:buNone/>
              <a:defRPr sz="2000" baseline="0">
                <a:solidFill>
                  <a:schemeClr val="bg1"/>
                </a:solidFill>
                <a:latin typeface="Trebuchet MS" panose="020B0603020202020204" pitchFamily="34" charset="0"/>
                <a:ea typeface="微软雅黑" panose="020B0503020204020204" pitchFamily="34" charset="-122"/>
              </a:defRPr>
            </a:lvl1pPr>
          </a:lstStyle>
          <a:p>
            <a:pPr lvl="0"/>
            <a:r>
              <a:rPr lang="zh-CN" altLang="en-US" dirty="0"/>
              <a:t>地点</a:t>
            </a:r>
            <a:endParaRPr lang="en-US" dirty="0"/>
          </a:p>
        </p:txBody>
      </p:sp>
      <p:cxnSp>
        <p:nvCxnSpPr>
          <p:cNvPr id="24" name="Straight Connector 23"/>
          <p:cNvCxnSpPr/>
          <p:nvPr userDrawn="1"/>
        </p:nvCxnSpPr>
        <p:spPr>
          <a:xfrm>
            <a:off x="333632" y="1209368"/>
            <a:ext cx="1150101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33632" y="4726014"/>
            <a:ext cx="1150101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a:spLocks noChangeAspect="1"/>
          </p:cNvSpPr>
          <p:nvPr userDrawn="1"/>
        </p:nvSpPr>
        <p:spPr>
          <a:xfrm>
            <a:off x="10196739" y="5780385"/>
            <a:ext cx="1660299" cy="720000"/>
          </a:xfrm>
          <a:prstGeom prst="rect">
            <a:avLst/>
          </a:prstGeom>
          <a:blipFill dpi="0" rotWithShape="1">
            <a:blip r:embed="rId3"/>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3_目录 4项横排">
    <p:bg>
      <p:bgPr>
        <a:solidFill>
          <a:schemeClr val="bg2"/>
        </a:solidFill>
        <a:effectLst/>
      </p:bgPr>
    </p:bg>
    <p:spTree>
      <p:nvGrpSpPr>
        <p:cNvPr id="1" name=""/>
        <p:cNvGrpSpPr/>
        <p:nvPr/>
      </p:nvGrpSpPr>
      <p:grpSpPr>
        <a:xfrm>
          <a:off x="0" y="0"/>
          <a:ext cx="0" cy="0"/>
          <a:chOff x="0" y="0"/>
          <a:chExt cx="0" cy="0"/>
        </a:xfrm>
      </p:grpSpPr>
      <p:sp>
        <p:nvSpPr>
          <p:cNvPr id="45" name="Rectangle 44"/>
          <p:cNvSpPr/>
          <p:nvPr userDrawn="1"/>
        </p:nvSpPr>
        <p:spPr>
          <a:xfrm flipH="1">
            <a:off x="4084169"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cxnSp>
        <p:nvCxnSpPr>
          <p:cNvPr id="47" name="Straight Connector 46"/>
          <p:cNvCxnSpPr/>
          <p:nvPr userDrawn="1"/>
        </p:nvCxnSpPr>
        <p:spPr>
          <a:xfrm>
            <a:off x="347022" y="2119483"/>
            <a:ext cx="3403077"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347022" y="4738517"/>
            <a:ext cx="3403075"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52" name="Text Placeholder 59"/>
          <p:cNvSpPr>
            <a:spLocks noGrp="1"/>
          </p:cNvSpPr>
          <p:nvPr>
            <p:ph type="body" sz="quarter" idx="17" hasCustomPrompt="1"/>
          </p:nvPr>
        </p:nvSpPr>
        <p:spPr>
          <a:xfrm>
            <a:off x="6286799" y="4227352"/>
            <a:ext cx="4949862" cy="1027824"/>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2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55" name="Text Placeholder 59"/>
          <p:cNvSpPr>
            <a:spLocks noGrp="1"/>
          </p:cNvSpPr>
          <p:nvPr>
            <p:ph type="body" sz="quarter" idx="18" hasCustomPrompt="1"/>
          </p:nvPr>
        </p:nvSpPr>
        <p:spPr>
          <a:xfrm>
            <a:off x="6286799" y="3199528"/>
            <a:ext cx="4949862" cy="1027824"/>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2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58" name="Text Placeholder 59"/>
          <p:cNvSpPr>
            <a:spLocks noGrp="1"/>
          </p:cNvSpPr>
          <p:nvPr>
            <p:ph type="body" sz="quarter" idx="19" hasCustomPrompt="1"/>
          </p:nvPr>
        </p:nvSpPr>
        <p:spPr>
          <a:xfrm>
            <a:off x="6286799" y="2171704"/>
            <a:ext cx="4949862" cy="1027824"/>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2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61" name="Text Placeholder 59"/>
          <p:cNvSpPr>
            <a:spLocks noGrp="1"/>
          </p:cNvSpPr>
          <p:nvPr>
            <p:ph type="body" sz="quarter" idx="20" hasCustomPrompt="1"/>
          </p:nvPr>
        </p:nvSpPr>
        <p:spPr>
          <a:xfrm>
            <a:off x="6286799" y="1143880"/>
            <a:ext cx="4949862" cy="1027824"/>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2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63" name="Title 1"/>
          <p:cNvSpPr>
            <a:spLocks noGrp="1"/>
          </p:cNvSpPr>
          <p:nvPr>
            <p:ph type="title" hasCustomPrompt="1"/>
          </p:nvPr>
        </p:nvSpPr>
        <p:spPr>
          <a:xfrm>
            <a:off x="347022" y="2250831"/>
            <a:ext cx="3403075" cy="2362085"/>
          </a:xfrm>
          <a:prstGeom prst="rect">
            <a:avLst/>
          </a:prstGeom>
        </p:spPr>
        <p:txBody>
          <a:bodyPr>
            <a:noAutofit/>
          </a:bodyPr>
          <a:lstStyle>
            <a:lvl1pPr>
              <a:lnSpc>
                <a:spcPct val="100000"/>
              </a:lnSpc>
              <a:defRPr sz="3000" baseline="0">
                <a:solidFill>
                  <a:schemeClr val="tx1"/>
                </a:solidFill>
              </a:defRPr>
            </a:lvl1pPr>
          </a:lstStyle>
          <a:p>
            <a:pPr lvl="0"/>
            <a:r>
              <a:rPr lang="zh-CN" altLang="en-US" dirty="0"/>
              <a:t>输入目录或主题</a:t>
            </a:r>
            <a:endParaRPr lang="en-US" altLang="zh-CN" dirty="0"/>
          </a:p>
        </p:txBody>
      </p:sp>
      <p:sp>
        <p:nvSpPr>
          <p:cNvPr id="4" name="日期占位符 3"/>
          <p:cNvSpPr>
            <a:spLocks noGrp="1"/>
          </p:cNvSpPr>
          <p:nvPr>
            <p:ph type="dt" sz="half" idx="21"/>
          </p:nvPr>
        </p:nvSpPr>
        <p:spPr/>
        <p:txBody>
          <a:bodyPr/>
          <a:lstStyle/>
          <a:p>
            <a:fld id="{67423215-458F-4FEA-B54D-689A842F61B0}" type="datetime1">
              <a:rPr lang="zh-CN" altLang="en-US" smtClean="0"/>
              <a:t>2024/3/11</a:t>
            </a:fld>
            <a:endParaRPr lang="zh-CN" altLang="en-US"/>
          </a:p>
        </p:txBody>
      </p:sp>
      <p:sp>
        <p:nvSpPr>
          <p:cNvPr id="5" name="页脚占位符 4"/>
          <p:cNvSpPr>
            <a:spLocks noGrp="1"/>
          </p:cNvSpPr>
          <p:nvPr>
            <p:ph type="ftr" sz="quarter" idx="22"/>
          </p:nvPr>
        </p:nvSpPr>
        <p:spPr/>
        <p:txBody>
          <a:bodyPr/>
          <a:lstStyle/>
          <a:p>
            <a:r>
              <a:rPr lang="en-US"/>
              <a:t>kwm.com</a:t>
            </a:r>
            <a:endParaRPr lang="en-US" dirty="0"/>
          </a:p>
        </p:txBody>
      </p:sp>
      <p:sp>
        <p:nvSpPr>
          <p:cNvPr id="6" name="灯片编号占位符 5"/>
          <p:cNvSpPr>
            <a:spLocks noGrp="1"/>
          </p:cNvSpPr>
          <p:nvPr>
            <p:ph type="sldNum" sz="quarter" idx="23"/>
          </p:nvPr>
        </p:nvSpPr>
        <p:spPr/>
        <p:txBody>
          <a:bodyPr/>
          <a:lstStyle/>
          <a:p>
            <a:fld id="{4A2DC1BA-163F-3043-A1E4-C549CF365773}" type="slidenum">
              <a:rPr lang="en-US" smtClean="0"/>
              <a:t>‹#›</a:t>
            </a:fld>
            <a:endParaRPr lang="en-US" dirty="0"/>
          </a:p>
        </p:txBody>
      </p:sp>
      <p:sp>
        <p:nvSpPr>
          <p:cNvPr id="25" name="矩形 24"/>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3" name="文本占位符 2"/>
          <p:cNvSpPr>
            <a:spLocks noGrp="1"/>
          </p:cNvSpPr>
          <p:nvPr>
            <p:ph type="body" sz="quarter" idx="24" hasCustomPrompt="1"/>
          </p:nvPr>
        </p:nvSpPr>
        <p:spPr>
          <a:xfrm>
            <a:off x="5158721" y="1143880"/>
            <a:ext cx="935883" cy="1027824"/>
          </a:xfrm>
        </p:spPr>
        <p:txBody>
          <a:bodyPr anchor="ctr"/>
          <a:lstStyle>
            <a:lvl1pPr marL="0" algn="l" defTabSz="914400" rtl="0" eaLnBrk="1" latinLnBrk="0" hangingPunct="1">
              <a:spcAft>
                <a:spcPts val="0"/>
              </a:spcAft>
              <a:defRPr lang="zh-CN" altLang="en-US" sz="5400" i="0" kern="1200" baseline="0" dirty="0">
                <a:solidFill>
                  <a:schemeClr val="accent1"/>
                </a:solidFill>
                <a:effectLst/>
                <a:latin typeface="Trebuchet MS" panose="020B0603020202020204" pitchFamily="34" charset="0"/>
                <a:ea typeface="微软雅黑" panose="020B0503020204020204" pitchFamily="34" charset="-122"/>
                <a:cs typeface="+mn-cs"/>
              </a:defRPr>
            </a:lvl1pPr>
          </a:lstStyle>
          <a:p>
            <a:pPr lvl="0"/>
            <a:r>
              <a:rPr lang="en-US" altLang="zh-CN" dirty="0"/>
              <a:t>09</a:t>
            </a:r>
            <a:endParaRPr lang="zh-CN" altLang="en-US" dirty="0"/>
          </a:p>
        </p:txBody>
      </p:sp>
      <p:sp>
        <p:nvSpPr>
          <p:cNvPr id="27" name="文本占位符 2"/>
          <p:cNvSpPr>
            <a:spLocks noGrp="1"/>
          </p:cNvSpPr>
          <p:nvPr>
            <p:ph type="body" sz="quarter" idx="25" hasCustomPrompt="1"/>
          </p:nvPr>
        </p:nvSpPr>
        <p:spPr>
          <a:xfrm>
            <a:off x="5158721" y="2171704"/>
            <a:ext cx="935883" cy="1027824"/>
          </a:xfrm>
        </p:spPr>
        <p:txBody>
          <a:bodyPr/>
          <a:lstStyle>
            <a:lvl1pPr marL="0" algn="l" defTabSz="914400" rtl="0" eaLnBrk="1" latinLnBrk="0" hangingPunct="1">
              <a:spcAft>
                <a:spcPts val="0"/>
              </a:spcAft>
              <a:defRPr lang="zh-CN" altLang="en-US" sz="5400" i="0" kern="1200" baseline="0" dirty="0">
                <a:solidFill>
                  <a:schemeClr val="accent1"/>
                </a:solidFill>
                <a:effectLst/>
                <a:latin typeface="Trebuchet MS" panose="020B0603020202020204" pitchFamily="34" charset="0"/>
                <a:ea typeface="微软雅黑" panose="020B0503020204020204" pitchFamily="34" charset="-122"/>
                <a:cs typeface="+mn-cs"/>
              </a:defRPr>
            </a:lvl1pPr>
          </a:lstStyle>
          <a:p>
            <a:pPr lvl="0"/>
            <a:r>
              <a:rPr lang="en-US" altLang="zh-CN" dirty="0"/>
              <a:t>09</a:t>
            </a:r>
            <a:endParaRPr lang="zh-CN" altLang="en-US" dirty="0"/>
          </a:p>
        </p:txBody>
      </p:sp>
      <p:sp>
        <p:nvSpPr>
          <p:cNvPr id="28" name="文本占位符 2"/>
          <p:cNvSpPr>
            <a:spLocks noGrp="1"/>
          </p:cNvSpPr>
          <p:nvPr>
            <p:ph type="body" sz="quarter" idx="26" hasCustomPrompt="1"/>
          </p:nvPr>
        </p:nvSpPr>
        <p:spPr>
          <a:xfrm>
            <a:off x="5158721" y="3199528"/>
            <a:ext cx="935883" cy="1027824"/>
          </a:xfrm>
        </p:spPr>
        <p:txBody>
          <a:bodyPr/>
          <a:lstStyle>
            <a:lvl1pPr marL="0" algn="l" defTabSz="914400" rtl="0" eaLnBrk="1" latinLnBrk="0" hangingPunct="1">
              <a:spcAft>
                <a:spcPts val="0"/>
              </a:spcAft>
              <a:defRPr lang="zh-CN" altLang="en-US" sz="5400" i="0" kern="1200" baseline="0" dirty="0">
                <a:solidFill>
                  <a:schemeClr val="accent1"/>
                </a:solidFill>
                <a:effectLst/>
                <a:latin typeface="Trebuchet MS" panose="020B0603020202020204" pitchFamily="34" charset="0"/>
                <a:ea typeface="微软雅黑" panose="020B0503020204020204" pitchFamily="34" charset="-122"/>
                <a:cs typeface="+mn-cs"/>
              </a:defRPr>
            </a:lvl1pPr>
          </a:lstStyle>
          <a:p>
            <a:pPr lvl="0"/>
            <a:r>
              <a:rPr lang="en-US" altLang="zh-CN" dirty="0"/>
              <a:t>09</a:t>
            </a:r>
            <a:endParaRPr lang="zh-CN" altLang="en-US" dirty="0"/>
          </a:p>
        </p:txBody>
      </p:sp>
      <p:sp>
        <p:nvSpPr>
          <p:cNvPr id="29" name="文本占位符 2"/>
          <p:cNvSpPr>
            <a:spLocks noGrp="1"/>
          </p:cNvSpPr>
          <p:nvPr>
            <p:ph type="body" sz="quarter" idx="27" hasCustomPrompt="1"/>
          </p:nvPr>
        </p:nvSpPr>
        <p:spPr>
          <a:xfrm>
            <a:off x="5158721" y="4227352"/>
            <a:ext cx="935883" cy="1027824"/>
          </a:xfrm>
        </p:spPr>
        <p:txBody>
          <a:bodyPr/>
          <a:lstStyle>
            <a:lvl1pPr marL="0" algn="l" defTabSz="914400" rtl="0" eaLnBrk="1" latinLnBrk="0" hangingPunct="1">
              <a:spcAft>
                <a:spcPts val="0"/>
              </a:spcAft>
              <a:defRPr lang="zh-CN" altLang="en-US" sz="5400" i="0" kern="1200" baseline="0" dirty="0">
                <a:solidFill>
                  <a:schemeClr val="accent1"/>
                </a:solidFill>
                <a:effectLst/>
                <a:latin typeface="Trebuchet MS" panose="020B0603020202020204" pitchFamily="34" charset="0"/>
                <a:ea typeface="微软雅黑" panose="020B0503020204020204" pitchFamily="34" charset="-122"/>
                <a:cs typeface="+mn-cs"/>
              </a:defRPr>
            </a:lvl1pPr>
          </a:lstStyle>
          <a:p>
            <a:pPr lvl="0"/>
            <a:r>
              <a:rPr lang="en-US" altLang="zh-CN" dirty="0"/>
              <a:t>09</a:t>
            </a:r>
            <a:endParaRPr lang="zh-CN" altLang="en-US" dirty="0"/>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目录 6项">
    <p:bg>
      <p:bgPr>
        <a:solidFill>
          <a:schemeClr val="accent5"/>
        </a:solidFill>
        <a:effectLst/>
      </p:bgPr>
    </p:bg>
    <p:spTree>
      <p:nvGrpSpPr>
        <p:cNvPr id="1" name=""/>
        <p:cNvGrpSpPr/>
        <p:nvPr/>
      </p:nvGrpSpPr>
      <p:grpSpPr>
        <a:xfrm>
          <a:off x="0" y="0"/>
          <a:ext cx="0" cy="0"/>
          <a:chOff x="0" y="0"/>
          <a:chExt cx="0" cy="0"/>
        </a:xfrm>
      </p:grpSpPr>
      <p:sp>
        <p:nvSpPr>
          <p:cNvPr id="56" name="Rectangle 55"/>
          <p:cNvSpPr/>
          <p:nvPr userDrawn="1"/>
        </p:nvSpPr>
        <p:spPr>
          <a:xfrm flipH="1">
            <a:off x="4084169"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cxnSp>
        <p:nvCxnSpPr>
          <p:cNvPr id="8" name="Straight Connector 7"/>
          <p:cNvCxnSpPr/>
          <p:nvPr userDrawn="1"/>
        </p:nvCxnSpPr>
        <p:spPr>
          <a:xfrm>
            <a:off x="5070114" y="91301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53"/>
          <p:cNvSpPr>
            <a:spLocks noGrp="1"/>
          </p:cNvSpPr>
          <p:nvPr>
            <p:ph type="body" sz="quarter" idx="10" hasCustomPrompt="1"/>
          </p:nvPr>
        </p:nvSpPr>
        <p:spPr>
          <a:xfrm>
            <a:off x="5070114" y="1803530"/>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dirty="0"/>
          </a:p>
        </p:txBody>
      </p:sp>
      <p:sp>
        <p:nvSpPr>
          <p:cNvPr id="24" name="Text Placeholder 59"/>
          <p:cNvSpPr>
            <a:spLocks noGrp="1"/>
          </p:cNvSpPr>
          <p:nvPr>
            <p:ph type="body" sz="quarter" idx="17" hasCustomPrompt="1"/>
          </p:nvPr>
        </p:nvSpPr>
        <p:spPr>
          <a:xfrm>
            <a:off x="5073630" y="101441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28" name="Straight Connector 27"/>
          <p:cNvCxnSpPr/>
          <p:nvPr userDrawn="1"/>
        </p:nvCxnSpPr>
        <p:spPr>
          <a:xfrm>
            <a:off x="7572870" y="913015"/>
            <a:ext cx="1648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53"/>
          <p:cNvSpPr>
            <a:spLocks noGrp="1"/>
          </p:cNvSpPr>
          <p:nvPr>
            <p:ph type="body" sz="quarter" idx="19" hasCustomPrompt="1"/>
          </p:nvPr>
        </p:nvSpPr>
        <p:spPr>
          <a:xfrm>
            <a:off x="7572870" y="1803530"/>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dirty="0"/>
          </a:p>
        </p:txBody>
      </p:sp>
      <p:sp>
        <p:nvSpPr>
          <p:cNvPr id="30" name="Text Placeholder 59"/>
          <p:cNvSpPr>
            <a:spLocks noGrp="1"/>
          </p:cNvSpPr>
          <p:nvPr>
            <p:ph type="body" sz="quarter" idx="20" hasCustomPrompt="1"/>
          </p:nvPr>
        </p:nvSpPr>
        <p:spPr>
          <a:xfrm>
            <a:off x="7576386" y="101441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32" name="Straight Connector 31"/>
          <p:cNvCxnSpPr/>
          <p:nvPr userDrawn="1"/>
        </p:nvCxnSpPr>
        <p:spPr>
          <a:xfrm>
            <a:off x="10127878" y="91301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21" hasCustomPrompt="1"/>
          </p:nvPr>
        </p:nvSpPr>
        <p:spPr>
          <a:xfrm>
            <a:off x="10127878" y="1803530"/>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dirty="0"/>
          </a:p>
        </p:txBody>
      </p:sp>
      <p:sp>
        <p:nvSpPr>
          <p:cNvPr id="34" name="Text Placeholder 59"/>
          <p:cNvSpPr>
            <a:spLocks noGrp="1"/>
          </p:cNvSpPr>
          <p:nvPr>
            <p:ph type="body" sz="quarter" idx="22" hasCustomPrompt="1"/>
          </p:nvPr>
        </p:nvSpPr>
        <p:spPr>
          <a:xfrm>
            <a:off x="10131394" y="101441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36" name="Straight Connector 35"/>
          <p:cNvCxnSpPr/>
          <p:nvPr userDrawn="1"/>
        </p:nvCxnSpPr>
        <p:spPr>
          <a:xfrm>
            <a:off x="5070114" y="371225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 Placeholder 53"/>
          <p:cNvSpPr>
            <a:spLocks noGrp="1"/>
          </p:cNvSpPr>
          <p:nvPr>
            <p:ph type="body" sz="quarter" idx="23" hasCustomPrompt="1"/>
          </p:nvPr>
        </p:nvSpPr>
        <p:spPr>
          <a:xfrm>
            <a:off x="5070114" y="4602770"/>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dirty="0"/>
          </a:p>
        </p:txBody>
      </p:sp>
      <p:sp>
        <p:nvSpPr>
          <p:cNvPr id="38" name="Text Placeholder 59"/>
          <p:cNvSpPr>
            <a:spLocks noGrp="1"/>
          </p:cNvSpPr>
          <p:nvPr>
            <p:ph type="body" sz="quarter" idx="24" hasCustomPrompt="1"/>
          </p:nvPr>
        </p:nvSpPr>
        <p:spPr>
          <a:xfrm>
            <a:off x="5073630" y="381365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40" name="Straight Connector 39"/>
          <p:cNvCxnSpPr/>
          <p:nvPr userDrawn="1"/>
        </p:nvCxnSpPr>
        <p:spPr>
          <a:xfrm>
            <a:off x="7572870" y="371225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53"/>
          <p:cNvSpPr>
            <a:spLocks noGrp="1"/>
          </p:cNvSpPr>
          <p:nvPr>
            <p:ph type="body" sz="quarter" idx="25" hasCustomPrompt="1"/>
          </p:nvPr>
        </p:nvSpPr>
        <p:spPr>
          <a:xfrm>
            <a:off x="7572870" y="4602770"/>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dirty="0"/>
          </a:p>
        </p:txBody>
      </p:sp>
      <p:sp>
        <p:nvSpPr>
          <p:cNvPr id="42" name="Text Placeholder 59"/>
          <p:cNvSpPr>
            <a:spLocks noGrp="1"/>
          </p:cNvSpPr>
          <p:nvPr>
            <p:ph type="body" sz="quarter" idx="26" hasCustomPrompt="1"/>
          </p:nvPr>
        </p:nvSpPr>
        <p:spPr>
          <a:xfrm>
            <a:off x="7576386" y="381365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57" name="Straight Connector 56"/>
          <p:cNvCxnSpPr/>
          <p:nvPr userDrawn="1"/>
        </p:nvCxnSpPr>
        <p:spPr>
          <a:xfrm>
            <a:off x="347022" y="2119483"/>
            <a:ext cx="3403077" cy="0"/>
          </a:xfrm>
          <a:prstGeom prst="line">
            <a:avLst/>
          </a:prstGeom>
          <a:ln w="15875">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347022" y="4738517"/>
            <a:ext cx="3403075" cy="0"/>
          </a:xfrm>
          <a:prstGeom prst="line">
            <a:avLst/>
          </a:prstGeom>
          <a:ln w="15875">
            <a:solidFill>
              <a:srgbClr val="FBFFFF"/>
            </a:solidFill>
          </a:ln>
        </p:spPr>
        <p:style>
          <a:lnRef idx="1">
            <a:schemeClr val="accent1"/>
          </a:lnRef>
          <a:fillRef idx="0">
            <a:schemeClr val="accent1"/>
          </a:fillRef>
          <a:effectRef idx="0">
            <a:schemeClr val="accent1"/>
          </a:effectRef>
          <a:fontRef idx="minor">
            <a:schemeClr val="tx1"/>
          </a:fontRef>
        </p:style>
      </p:cxnSp>
      <p:sp>
        <p:nvSpPr>
          <p:cNvPr id="51" name="Title 1"/>
          <p:cNvSpPr>
            <a:spLocks noGrp="1"/>
          </p:cNvSpPr>
          <p:nvPr>
            <p:ph type="title" hasCustomPrompt="1"/>
          </p:nvPr>
        </p:nvSpPr>
        <p:spPr>
          <a:xfrm>
            <a:off x="347022" y="2119483"/>
            <a:ext cx="3403075" cy="2619034"/>
          </a:xfrm>
          <a:prstGeom prst="rect">
            <a:avLst/>
          </a:prstGeom>
        </p:spPr>
        <p:txBody>
          <a:bodyPr>
            <a:noAutofit/>
          </a:bodyPr>
          <a:lstStyle>
            <a:lvl1pPr marL="0" marR="0" indent="0" algn="l" defTabSz="914400" rtl="0" eaLnBrk="1" fontAlgn="auto" latinLnBrk="0" hangingPunct="1">
              <a:lnSpc>
                <a:spcPct val="100000"/>
              </a:lnSpc>
              <a:spcBef>
                <a:spcPct val="0"/>
              </a:spcBef>
              <a:spcAft>
                <a:spcPts val="0"/>
              </a:spcAft>
              <a:buClrTx/>
              <a:buSzTx/>
              <a:buFontTx/>
              <a:buNone/>
              <a:defRPr sz="3000" spc="600" baseline="0">
                <a:solidFill>
                  <a:srgbClr val="FBFFFF"/>
                </a:solidFill>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dirty="0"/>
              <a:t>输入目录或主题</a:t>
            </a:r>
            <a:endParaRPr lang="en-US" dirty="0"/>
          </a:p>
        </p:txBody>
      </p:sp>
      <p:sp>
        <p:nvSpPr>
          <p:cNvPr id="9" name="日期占位符 8"/>
          <p:cNvSpPr>
            <a:spLocks noGrp="1"/>
          </p:cNvSpPr>
          <p:nvPr>
            <p:ph type="dt" sz="half" idx="29"/>
          </p:nvPr>
        </p:nvSpPr>
        <p:spPr/>
        <p:txBody>
          <a:bodyPr/>
          <a:lstStyle/>
          <a:p>
            <a:fld id="{A8607447-169E-40DC-BD47-5CE2A345F7BE}" type="datetime1">
              <a:rPr lang="zh-CN" altLang="en-US" smtClean="0"/>
              <a:t>2024/3/11</a:t>
            </a:fld>
            <a:endParaRPr lang="zh-CN" altLang="en-US"/>
          </a:p>
        </p:txBody>
      </p:sp>
      <p:sp>
        <p:nvSpPr>
          <p:cNvPr id="10" name="页脚占位符 9"/>
          <p:cNvSpPr>
            <a:spLocks noGrp="1"/>
          </p:cNvSpPr>
          <p:nvPr>
            <p:ph type="ftr" sz="quarter" idx="30"/>
          </p:nvPr>
        </p:nvSpPr>
        <p:spPr/>
        <p:txBody>
          <a:bodyPr/>
          <a:lstStyle/>
          <a:p>
            <a:r>
              <a:rPr lang="en-US"/>
              <a:t>kwm.com</a:t>
            </a:r>
            <a:endParaRPr lang="en-US" dirty="0"/>
          </a:p>
        </p:txBody>
      </p:sp>
      <p:sp>
        <p:nvSpPr>
          <p:cNvPr id="11" name="灯片编号占位符 10"/>
          <p:cNvSpPr>
            <a:spLocks noGrp="1"/>
          </p:cNvSpPr>
          <p:nvPr>
            <p:ph type="sldNum" sz="quarter" idx="31"/>
          </p:nvPr>
        </p:nvSpPr>
        <p:spPr/>
        <p:txBody>
          <a:bodyPr/>
          <a:lstStyle/>
          <a:p>
            <a:fld id="{4A2DC1BA-163F-3043-A1E4-C549CF365773}" type="slidenum">
              <a:rPr lang="en-US" smtClean="0"/>
              <a:t>‹#›</a:t>
            </a:fld>
            <a:endParaRPr lang="en-US" dirty="0"/>
          </a:p>
        </p:txBody>
      </p:sp>
      <p:sp>
        <p:nvSpPr>
          <p:cNvPr id="47" name="矩形 46"/>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48" name="文本占位符 2"/>
          <p:cNvSpPr>
            <a:spLocks noGrp="1"/>
          </p:cNvSpPr>
          <p:nvPr>
            <p:ph type="body" sz="quarter" idx="32" hasCustomPrompt="1"/>
          </p:nvPr>
        </p:nvSpPr>
        <p:spPr>
          <a:xfrm>
            <a:off x="4401873" y="776996"/>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49" name="文本占位符 2"/>
          <p:cNvSpPr>
            <a:spLocks noGrp="1"/>
          </p:cNvSpPr>
          <p:nvPr>
            <p:ph type="body" sz="quarter" idx="33" hasCustomPrompt="1"/>
          </p:nvPr>
        </p:nvSpPr>
        <p:spPr>
          <a:xfrm>
            <a:off x="4405389" y="3580884"/>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50" name="文本占位符 2"/>
          <p:cNvSpPr>
            <a:spLocks noGrp="1"/>
          </p:cNvSpPr>
          <p:nvPr>
            <p:ph type="body" sz="quarter" idx="34" hasCustomPrompt="1"/>
          </p:nvPr>
        </p:nvSpPr>
        <p:spPr>
          <a:xfrm>
            <a:off x="6891993" y="769217"/>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52" name="文本占位符 2"/>
          <p:cNvSpPr>
            <a:spLocks noGrp="1"/>
          </p:cNvSpPr>
          <p:nvPr>
            <p:ph type="body" sz="quarter" idx="35" hasCustomPrompt="1"/>
          </p:nvPr>
        </p:nvSpPr>
        <p:spPr>
          <a:xfrm>
            <a:off x="6895509" y="3573105"/>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53" name="文本占位符 2"/>
          <p:cNvSpPr>
            <a:spLocks noGrp="1"/>
          </p:cNvSpPr>
          <p:nvPr>
            <p:ph type="body" sz="quarter" idx="36" hasCustomPrompt="1"/>
          </p:nvPr>
        </p:nvSpPr>
        <p:spPr>
          <a:xfrm>
            <a:off x="9456025" y="769217"/>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目录 5项竖排">
    <p:bg>
      <p:bgPr>
        <a:solidFill>
          <a:schemeClr val="accent5"/>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6096000"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cxnSp>
        <p:nvCxnSpPr>
          <p:cNvPr id="12" name="Straight Connector 11"/>
          <p:cNvCxnSpPr/>
          <p:nvPr userDrawn="1"/>
        </p:nvCxnSpPr>
        <p:spPr>
          <a:xfrm>
            <a:off x="494507" y="5456974"/>
            <a:ext cx="49514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94507" y="1399135"/>
            <a:ext cx="49514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21"/>
          <p:cNvSpPr>
            <a:spLocks noGrp="1"/>
          </p:cNvSpPr>
          <p:nvPr>
            <p:ph type="body" sz="quarter" idx="11" hasCustomPrompt="1"/>
          </p:nvPr>
        </p:nvSpPr>
        <p:spPr>
          <a:xfrm>
            <a:off x="494507" y="1775168"/>
            <a:ext cx="4952564" cy="3319681"/>
          </a:xfrm>
          <a:prstGeom prst="rect">
            <a:avLst/>
          </a:prstGeom>
          <a:noFill/>
          <a:ln>
            <a:noFill/>
          </a:ln>
        </p:spPr>
        <p:txBody>
          <a:bodyPr anchor="ctr">
            <a:noAutofit/>
          </a:bodyPr>
          <a:lstStyle>
            <a:lvl1pPr marL="0" indent="0" algn="l">
              <a:buNone/>
              <a:defRPr sz="3000" cap="all" spc="500" baseline="0">
                <a:solidFill>
                  <a:schemeClr val="tx1"/>
                </a:solidFill>
                <a:latin typeface="Trebuchet MS" panose="020B0603020202020204" pitchFamily="34" charset="0"/>
                <a:ea typeface="黑体" panose="02010609060101010101" pitchFamily="49" charset="-122"/>
              </a:defRPr>
            </a:lvl1pPr>
          </a:lstStyle>
          <a:p>
            <a:pPr lvl="0"/>
            <a:r>
              <a:rPr lang="zh-CN" altLang="en-US" dirty="0"/>
              <a:t>输入目录或主题</a:t>
            </a:r>
            <a:endParaRPr lang="en-US" dirty="0"/>
          </a:p>
        </p:txBody>
      </p:sp>
      <p:sp>
        <p:nvSpPr>
          <p:cNvPr id="13" name="Text Placeholder 8"/>
          <p:cNvSpPr>
            <a:spLocks noGrp="1"/>
          </p:cNvSpPr>
          <p:nvPr>
            <p:ph type="body" sz="quarter" idx="35" hasCustomPrompt="1"/>
          </p:nvPr>
        </p:nvSpPr>
        <p:spPr>
          <a:xfrm>
            <a:off x="7750666" y="403729"/>
            <a:ext cx="3782573" cy="78490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4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27" name="Text Placeholder 8"/>
          <p:cNvSpPr>
            <a:spLocks noGrp="1"/>
          </p:cNvSpPr>
          <p:nvPr>
            <p:ph type="body" sz="quarter" idx="37" hasCustomPrompt="1"/>
          </p:nvPr>
        </p:nvSpPr>
        <p:spPr>
          <a:xfrm>
            <a:off x="7750666" y="1632762"/>
            <a:ext cx="3782573" cy="78490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4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29" name="Text Placeholder 8"/>
          <p:cNvSpPr>
            <a:spLocks noGrp="1"/>
          </p:cNvSpPr>
          <p:nvPr>
            <p:ph type="body" sz="quarter" idx="39" hasCustomPrompt="1"/>
          </p:nvPr>
        </p:nvSpPr>
        <p:spPr>
          <a:xfrm>
            <a:off x="7750666" y="2851962"/>
            <a:ext cx="3782573" cy="78490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4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31" name="Text Placeholder 8"/>
          <p:cNvSpPr>
            <a:spLocks noGrp="1"/>
          </p:cNvSpPr>
          <p:nvPr>
            <p:ph type="body" sz="quarter" idx="41" hasCustomPrompt="1"/>
          </p:nvPr>
        </p:nvSpPr>
        <p:spPr>
          <a:xfrm>
            <a:off x="7750666" y="4080994"/>
            <a:ext cx="3782573" cy="78490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4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33" name="Text Placeholder 8"/>
          <p:cNvSpPr>
            <a:spLocks noGrp="1"/>
          </p:cNvSpPr>
          <p:nvPr>
            <p:ph type="body" sz="quarter" idx="43" hasCustomPrompt="1"/>
          </p:nvPr>
        </p:nvSpPr>
        <p:spPr>
          <a:xfrm>
            <a:off x="7750666" y="5290362"/>
            <a:ext cx="3782573" cy="78490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4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19" name="Text Placeholder 8"/>
          <p:cNvSpPr>
            <a:spLocks noGrp="1"/>
          </p:cNvSpPr>
          <p:nvPr>
            <p:ph type="body" sz="quarter" idx="44" hasCustomPrompt="1"/>
          </p:nvPr>
        </p:nvSpPr>
        <p:spPr>
          <a:xfrm>
            <a:off x="6600292" y="403729"/>
            <a:ext cx="813232" cy="784909"/>
          </a:xfrm>
          <a:prstGeom prst="rect">
            <a:avLst/>
          </a:prstGeom>
        </p:spPr>
        <p:txBody>
          <a:bodyPr anchor="ctr">
            <a:noAutofit/>
          </a:bodyPr>
          <a:lstStyle>
            <a:lvl1pPr>
              <a:defRPr sz="5400" baseline="0">
                <a:solidFill>
                  <a:schemeClr val="bg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1.</a:t>
            </a:r>
          </a:p>
        </p:txBody>
      </p:sp>
      <p:sp>
        <p:nvSpPr>
          <p:cNvPr id="24" name="Text Placeholder 8"/>
          <p:cNvSpPr>
            <a:spLocks noGrp="1"/>
          </p:cNvSpPr>
          <p:nvPr>
            <p:ph type="body" sz="quarter" idx="45" hasCustomPrompt="1"/>
          </p:nvPr>
        </p:nvSpPr>
        <p:spPr>
          <a:xfrm>
            <a:off x="6600292" y="1632761"/>
            <a:ext cx="813232" cy="784909"/>
          </a:xfrm>
          <a:prstGeom prst="rect">
            <a:avLst/>
          </a:prstGeom>
        </p:spPr>
        <p:txBody>
          <a:bodyPr anchor="ctr">
            <a:noAutofit/>
          </a:bodyPr>
          <a:lstStyle>
            <a:lvl1pPr>
              <a:defRPr sz="5400" baseline="0">
                <a:solidFill>
                  <a:schemeClr val="bg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2.</a:t>
            </a:r>
          </a:p>
        </p:txBody>
      </p:sp>
      <p:sp>
        <p:nvSpPr>
          <p:cNvPr id="25" name="Text Placeholder 8"/>
          <p:cNvSpPr>
            <a:spLocks noGrp="1"/>
          </p:cNvSpPr>
          <p:nvPr>
            <p:ph type="body" sz="quarter" idx="46" hasCustomPrompt="1"/>
          </p:nvPr>
        </p:nvSpPr>
        <p:spPr>
          <a:xfrm>
            <a:off x="6600292" y="2832296"/>
            <a:ext cx="813232" cy="784909"/>
          </a:xfrm>
          <a:prstGeom prst="rect">
            <a:avLst/>
          </a:prstGeom>
        </p:spPr>
        <p:txBody>
          <a:bodyPr anchor="ctr">
            <a:noAutofit/>
          </a:bodyPr>
          <a:lstStyle>
            <a:lvl1pPr>
              <a:defRPr sz="5400" baseline="0">
                <a:solidFill>
                  <a:schemeClr val="bg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3.</a:t>
            </a:r>
          </a:p>
        </p:txBody>
      </p:sp>
      <p:sp>
        <p:nvSpPr>
          <p:cNvPr id="35" name="Text Placeholder 8"/>
          <p:cNvSpPr>
            <a:spLocks noGrp="1"/>
          </p:cNvSpPr>
          <p:nvPr>
            <p:ph type="body" sz="quarter" idx="47" hasCustomPrompt="1"/>
          </p:nvPr>
        </p:nvSpPr>
        <p:spPr>
          <a:xfrm>
            <a:off x="6600292" y="4061329"/>
            <a:ext cx="813232" cy="784909"/>
          </a:xfrm>
          <a:prstGeom prst="rect">
            <a:avLst/>
          </a:prstGeom>
        </p:spPr>
        <p:txBody>
          <a:bodyPr anchor="ctr">
            <a:noAutofit/>
          </a:bodyPr>
          <a:lstStyle>
            <a:lvl1pPr>
              <a:defRPr sz="5400" baseline="0">
                <a:solidFill>
                  <a:schemeClr val="bg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4.</a:t>
            </a:r>
          </a:p>
        </p:txBody>
      </p:sp>
      <p:sp>
        <p:nvSpPr>
          <p:cNvPr id="36" name="Text Placeholder 8"/>
          <p:cNvSpPr>
            <a:spLocks noGrp="1"/>
          </p:cNvSpPr>
          <p:nvPr>
            <p:ph type="body" sz="quarter" idx="48" hasCustomPrompt="1"/>
          </p:nvPr>
        </p:nvSpPr>
        <p:spPr>
          <a:xfrm>
            <a:off x="6600292" y="5290362"/>
            <a:ext cx="813232" cy="784909"/>
          </a:xfrm>
          <a:prstGeom prst="rect">
            <a:avLst/>
          </a:prstGeom>
        </p:spPr>
        <p:txBody>
          <a:bodyPr anchor="ctr">
            <a:noAutofit/>
          </a:bodyPr>
          <a:lstStyle>
            <a:lvl1pPr>
              <a:defRPr sz="5400" baseline="0">
                <a:solidFill>
                  <a:schemeClr val="bg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5.</a:t>
            </a:r>
          </a:p>
        </p:txBody>
      </p:sp>
      <p:sp>
        <p:nvSpPr>
          <p:cNvPr id="5" name="日期占位符 4"/>
          <p:cNvSpPr>
            <a:spLocks noGrp="1"/>
          </p:cNvSpPr>
          <p:nvPr>
            <p:ph type="dt" sz="half" idx="49"/>
          </p:nvPr>
        </p:nvSpPr>
        <p:spPr/>
        <p:txBody>
          <a:bodyPr/>
          <a:lstStyle/>
          <a:p>
            <a:fld id="{5CB55132-2D45-4114-9636-591643520883}" type="datetime1">
              <a:rPr lang="zh-CN" altLang="en-US" smtClean="0"/>
              <a:t>2024/3/11</a:t>
            </a:fld>
            <a:endParaRPr lang="zh-CN" altLang="en-US"/>
          </a:p>
        </p:txBody>
      </p:sp>
      <p:sp>
        <p:nvSpPr>
          <p:cNvPr id="6" name="页脚占位符 5"/>
          <p:cNvSpPr>
            <a:spLocks noGrp="1"/>
          </p:cNvSpPr>
          <p:nvPr>
            <p:ph type="ftr" sz="quarter" idx="50"/>
          </p:nvPr>
        </p:nvSpPr>
        <p:spPr/>
        <p:txBody>
          <a:bodyPr/>
          <a:lstStyle/>
          <a:p>
            <a:r>
              <a:rPr lang="en-US"/>
              <a:t>kwm.com</a:t>
            </a:r>
            <a:endParaRPr lang="en-US" dirty="0"/>
          </a:p>
        </p:txBody>
      </p:sp>
      <p:sp>
        <p:nvSpPr>
          <p:cNvPr id="7" name="灯片编号占位符 6"/>
          <p:cNvSpPr>
            <a:spLocks noGrp="1"/>
          </p:cNvSpPr>
          <p:nvPr>
            <p:ph type="sldNum" sz="quarter" idx="51"/>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目录 5项竖排">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cxnSp>
        <p:nvCxnSpPr>
          <p:cNvPr id="12" name="Straight Connector 11"/>
          <p:cNvCxnSpPr/>
          <p:nvPr userDrawn="1"/>
        </p:nvCxnSpPr>
        <p:spPr>
          <a:xfrm>
            <a:off x="494507" y="5456974"/>
            <a:ext cx="49514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94507" y="1399135"/>
            <a:ext cx="49514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21"/>
          <p:cNvSpPr>
            <a:spLocks noGrp="1"/>
          </p:cNvSpPr>
          <p:nvPr>
            <p:ph type="body" sz="quarter" idx="11" hasCustomPrompt="1"/>
          </p:nvPr>
        </p:nvSpPr>
        <p:spPr>
          <a:xfrm>
            <a:off x="494507" y="1775168"/>
            <a:ext cx="4952564" cy="3319681"/>
          </a:xfrm>
          <a:prstGeom prst="rect">
            <a:avLst/>
          </a:prstGeom>
          <a:noFill/>
          <a:ln>
            <a:noFill/>
          </a:ln>
        </p:spPr>
        <p:txBody>
          <a:bodyPr anchor="ctr">
            <a:noAutofit/>
          </a:bodyPr>
          <a:lstStyle>
            <a:lvl1pPr marL="0" indent="0" algn="l">
              <a:buNone/>
              <a:defRPr sz="3000" cap="all" spc="500" baseline="0">
                <a:solidFill>
                  <a:schemeClr val="tx1"/>
                </a:solidFill>
                <a:latin typeface="Trebuchet MS" panose="020B0603020202020204" pitchFamily="34" charset="0"/>
                <a:ea typeface="黑体" panose="02010609060101010101" pitchFamily="49" charset="-122"/>
              </a:defRPr>
            </a:lvl1pPr>
          </a:lstStyle>
          <a:p>
            <a:pPr lvl="0"/>
            <a:r>
              <a:rPr lang="zh-CN" altLang="en-US" dirty="0"/>
              <a:t>输入目录或主题</a:t>
            </a:r>
            <a:endParaRPr lang="en-US" dirty="0"/>
          </a:p>
        </p:txBody>
      </p:sp>
      <p:sp>
        <p:nvSpPr>
          <p:cNvPr id="13" name="Text Placeholder 8"/>
          <p:cNvSpPr>
            <a:spLocks noGrp="1"/>
          </p:cNvSpPr>
          <p:nvPr>
            <p:ph type="body" sz="quarter" idx="35" hasCustomPrompt="1"/>
          </p:nvPr>
        </p:nvSpPr>
        <p:spPr>
          <a:xfrm>
            <a:off x="7736812" y="990259"/>
            <a:ext cx="3782573" cy="78490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2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27" name="Text Placeholder 8"/>
          <p:cNvSpPr>
            <a:spLocks noGrp="1"/>
          </p:cNvSpPr>
          <p:nvPr>
            <p:ph type="body" sz="quarter" idx="37" hasCustomPrompt="1"/>
          </p:nvPr>
        </p:nvSpPr>
        <p:spPr>
          <a:xfrm>
            <a:off x="7736812" y="2016406"/>
            <a:ext cx="3782573" cy="78490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2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29" name="Text Placeholder 8"/>
          <p:cNvSpPr>
            <a:spLocks noGrp="1"/>
          </p:cNvSpPr>
          <p:nvPr>
            <p:ph type="body" sz="quarter" idx="39" hasCustomPrompt="1"/>
          </p:nvPr>
        </p:nvSpPr>
        <p:spPr>
          <a:xfrm>
            <a:off x="7736812" y="3042554"/>
            <a:ext cx="3782573" cy="78490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2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31" name="Text Placeholder 8"/>
          <p:cNvSpPr>
            <a:spLocks noGrp="1"/>
          </p:cNvSpPr>
          <p:nvPr>
            <p:ph type="body" sz="quarter" idx="41" hasCustomPrompt="1"/>
          </p:nvPr>
        </p:nvSpPr>
        <p:spPr>
          <a:xfrm>
            <a:off x="7736812" y="4068702"/>
            <a:ext cx="3782573" cy="78490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2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33" name="Text Placeholder 8"/>
          <p:cNvSpPr>
            <a:spLocks noGrp="1"/>
          </p:cNvSpPr>
          <p:nvPr>
            <p:ph type="body" sz="quarter" idx="43" hasCustomPrompt="1"/>
          </p:nvPr>
        </p:nvSpPr>
        <p:spPr>
          <a:xfrm>
            <a:off x="7736812" y="5094849"/>
            <a:ext cx="3782573" cy="78490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2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19" name="Text Placeholder 8"/>
          <p:cNvSpPr>
            <a:spLocks noGrp="1"/>
          </p:cNvSpPr>
          <p:nvPr>
            <p:ph type="body" sz="quarter" idx="44" hasCustomPrompt="1"/>
          </p:nvPr>
        </p:nvSpPr>
        <p:spPr>
          <a:xfrm>
            <a:off x="6821965" y="925013"/>
            <a:ext cx="813232" cy="784909"/>
          </a:xfrm>
          <a:prstGeom prst="rect">
            <a:avLst/>
          </a:prstGeom>
        </p:spPr>
        <p:txBody>
          <a:bodyPr anchor="ctr">
            <a:noAutofit/>
          </a:bodyPr>
          <a:lstStyle>
            <a:lvl1pPr>
              <a:defRPr sz="5400" baseline="0">
                <a:solidFill>
                  <a:schemeClr val="accent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1.</a:t>
            </a:r>
          </a:p>
        </p:txBody>
      </p:sp>
      <p:sp>
        <p:nvSpPr>
          <p:cNvPr id="24" name="Text Placeholder 8"/>
          <p:cNvSpPr>
            <a:spLocks noGrp="1"/>
          </p:cNvSpPr>
          <p:nvPr>
            <p:ph type="body" sz="quarter" idx="45" hasCustomPrompt="1"/>
          </p:nvPr>
        </p:nvSpPr>
        <p:spPr>
          <a:xfrm>
            <a:off x="6821965" y="1967472"/>
            <a:ext cx="813232" cy="784909"/>
          </a:xfrm>
          <a:prstGeom prst="rect">
            <a:avLst/>
          </a:prstGeom>
        </p:spPr>
        <p:txBody>
          <a:bodyPr anchor="ctr">
            <a:noAutofit/>
          </a:bodyPr>
          <a:lstStyle>
            <a:lvl1pPr>
              <a:defRPr sz="5400" baseline="0">
                <a:solidFill>
                  <a:schemeClr val="accent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2.</a:t>
            </a:r>
          </a:p>
        </p:txBody>
      </p:sp>
      <p:sp>
        <p:nvSpPr>
          <p:cNvPr id="25" name="Text Placeholder 8"/>
          <p:cNvSpPr>
            <a:spLocks noGrp="1"/>
          </p:cNvSpPr>
          <p:nvPr>
            <p:ph type="body" sz="quarter" idx="46" hasCustomPrompt="1"/>
          </p:nvPr>
        </p:nvSpPr>
        <p:spPr>
          <a:xfrm>
            <a:off x="6821965" y="3009931"/>
            <a:ext cx="813232" cy="784909"/>
          </a:xfrm>
          <a:prstGeom prst="rect">
            <a:avLst/>
          </a:prstGeom>
        </p:spPr>
        <p:txBody>
          <a:bodyPr anchor="ctr">
            <a:noAutofit/>
          </a:bodyPr>
          <a:lstStyle>
            <a:lvl1pPr>
              <a:defRPr sz="5400" baseline="0">
                <a:solidFill>
                  <a:schemeClr val="accent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3.</a:t>
            </a:r>
          </a:p>
        </p:txBody>
      </p:sp>
      <p:sp>
        <p:nvSpPr>
          <p:cNvPr id="35" name="Text Placeholder 8"/>
          <p:cNvSpPr>
            <a:spLocks noGrp="1"/>
          </p:cNvSpPr>
          <p:nvPr>
            <p:ph type="body" sz="quarter" idx="47" hasCustomPrompt="1"/>
          </p:nvPr>
        </p:nvSpPr>
        <p:spPr>
          <a:xfrm>
            <a:off x="6821965" y="4052390"/>
            <a:ext cx="813232" cy="784909"/>
          </a:xfrm>
          <a:prstGeom prst="rect">
            <a:avLst/>
          </a:prstGeom>
        </p:spPr>
        <p:txBody>
          <a:bodyPr anchor="ctr">
            <a:noAutofit/>
          </a:bodyPr>
          <a:lstStyle>
            <a:lvl1pPr>
              <a:defRPr sz="5400" baseline="0">
                <a:solidFill>
                  <a:schemeClr val="accent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4.</a:t>
            </a:r>
          </a:p>
        </p:txBody>
      </p:sp>
      <p:sp>
        <p:nvSpPr>
          <p:cNvPr id="36" name="Text Placeholder 8"/>
          <p:cNvSpPr>
            <a:spLocks noGrp="1"/>
          </p:cNvSpPr>
          <p:nvPr>
            <p:ph type="body" sz="quarter" idx="48" hasCustomPrompt="1"/>
          </p:nvPr>
        </p:nvSpPr>
        <p:spPr>
          <a:xfrm>
            <a:off x="6821965" y="5094849"/>
            <a:ext cx="813232" cy="784909"/>
          </a:xfrm>
          <a:prstGeom prst="rect">
            <a:avLst/>
          </a:prstGeom>
        </p:spPr>
        <p:txBody>
          <a:bodyPr anchor="ctr">
            <a:noAutofit/>
          </a:bodyPr>
          <a:lstStyle>
            <a:lvl1pPr>
              <a:defRPr sz="5400" baseline="0">
                <a:solidFill>
                  <a:schemeClr val="accent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5.</a:t>
            </a:r>
          </a:p>
        </p:txBody>
      </p:sp>
      <p:sp>
        <p:nvSpPr>
          <p:cNvPr id="5" name="日期占位符 4"/>
          <p:cNvSpPr>
            <a:spLocks noGrp="1"/>
          </p:cNvSpPr>
          <p:nvPr>
            <p:ph type="dt" sz="half" idx="49"/>
          </p:nvPr>
        </p:nvSpPr>
        <p:spPr/>
        <p:txBody>
          <a:bodyPr/>
          <a:lstStyle/>
          <a:p>
            <a:fld id="{DA394CCB-4994-4690-A743-503CECD72039}" type="datetime1">
              <a:rPr lang="zh-CN" altLang="en-US" smtClean="0"/>
              <a:t>2024/3/11</a:t>
            </a:fld>
            <a:endParaRPr lang="zh-CN" altLang="en-US"/>
          </a:p>
        </p:txBody>
      </p:sp>
      <p:sp>
        <p:nvSpPr>
          <p:cNvPr id="6" name="页脚占位符 5"/>
          <p:cNvSpPr>
            <a:spLocks noGrp="1"/>
          </p:cNvSpPr>
          <p:nvPr>
            <p:ph type="ftr" sz="quarter" idx="50"/>
          </p:nvPr>
        </p:nvSpPr>
        <p:spPr/>
        <p:txBody>
          <a:bodyPr/>
          <a:lstStyle/>
          <a:p>
            <a:r>
              <a:rPr lang="en-US"/>
              <a:t>kwm.com</a:t>
            </a:r>
            <a:endParaRPr lang="en-US" dirty="0"/>
          </a:p>
        </p:txBody>
      </p:sp>
      <p:sp>
        <p:nvSpPr>
          <p:cNvPr id="7" name="灯片编号占位符 6"/>
          <p:cNvSpPr>
            <a:spLocks noGrp="1"/>
          </p:cNvSpPr>
          <p:nvPr>
            <p:ph type="sldNum" sz="quarter" idx="51"/>
          </p:nvPr>
        </p:nvSpPr>
        <p:spPr/>
        <p:txBody>
          <a:bodyPr/>
          <a:lstStyle/>
          <a:p>
            <a:fld id="{4A2DC1BA-163F-3043-A1E4-C549CF365773}" type="slidenum">
              <a:rPr lang="en-US" smtClean="0"/>
              <a:t>‹#›</a:t>
            </a:fld>
            <a:endParaRPr lang="en-US" dirty="0"/>
          </a:p>
        </p:txBody>
      </p:sp>
      <p:sp>
        <p:nvSpPr>
          <p:cNvPr id="21" name="矩形 20"/>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目录 6项">
    <p:bg>
      <p:bgPr>
        <a:solidFill>
          <a:schemeClr val="accent5"/>
        </a:solidFill>
        <a:effectLst/>
      </p:bgPr>
    </p:bg>
    <p:spTree>
      <p:nvGrpSpPr>
        <p:cNvPr id="1" name=""/>
        <p:cNvGrpSpPr/>
        <p:nvPr/>
      </p:nvGrpSpPr>
      <p:grpSpPr>
        <a:xfrm>
          <a:off x="0" y="0"/>
          <a:ext cx="0" cy="0"/>
          <a:chOff x="0" y="0"/>
          <a:chExt cx="0" cy="0"/>
        </a:xfrm>
      </p:grpSpPr>
      <p:sp>
        <p:nvSpPr>
          <p:cNvPr id="56" name="Rectangle 55"/>
          <p:cNvSpPr/>
          <p:nvPr userDrawn="1"/>
        </p:nvSpPr>
        <p:spPr>
          <a:xfrm flipH="1">
            <a:off x="4084169"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cxnSp>
        <p:nvCxnSpPr>
          <p:cNvPr id="8" name="Straight Connector 7"/>
          <p:cNvCxnSpPr/>
          <p:nvPr userDrawn="1"/>
        </p:nvCxnSpPr>
        <p:spPr>
          <a:xfrm>
            <a:off x="5070114" y="91301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53"/>
          <p:cNvSpPr>
            <a:spLocks noGrp="1"/>
          </p:cNvSpPr>
          <p:nvPr>
            <p:ph type="body" sz="quarter" idx="10" hasCustomPrompt="1"/>
          </p:nvPr>
        </p:nvSpPr>
        <p:spPr>
          <a:xfrm>
            <a:off x="5070114" y="1803530"/>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dirty="0"/>
          </a:p>
        </p:txBody>
      </p:sp>
      <p:sp>
        <p:nvSpPr>
          <p:cNvPr id="24" name="Text Placeholder 59"/>
          <p:cNvSpPr>
            <a:spLocks noGrp="1"/>
          </p:cNvSpPr>
          <p:nvPr>
            <p:ph type="body" sz="quarter" idx="17" hasCustomPrompt="1"/>
          </p:nvPr>
        </p:nvSpPr>
        <p:spPr>
          <a:xfrm>
            <a:off x="5073630" y="101441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28" name="Straight Connector 27"/>
          <p:cNvCxnSpPr/>
          <p:nvPr userDrawn="1"/>
        </p:nvCxnSpPr>
        <p:spPr>
          <a:xfrm>
            <a:off x="7572870" y="913015"/>
            <a:ext cx="1648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53"/>
          <p:cNvSpPr>
            <a:spLocks noGrp="1"/>
          </p:cNvSpPr>
          <p:nvPr>
            <p:ph type="body" sz="quarter" idx="19" hasCustomPrompt="1"/>
          </p:nvPr>
        </p:nvSpPr>
        <p:spPr>
          <a:xfrm>
            <a:off x="7572870" y="1803530"/>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dirty="0"/>
          </a:p>
        </p:txBody>
      </p:sp>
      <p:sp>
        <p:nvSpPr>
          <p:cNvPr id="30" name="Text Placeholder 59"/>
          <p:cNvSpPr>
            <a:spLocks noGrp="1"/>
          </p:cNvSpPr>
          <p:nvPr>
            <p:ph type="body" sz="quarter" idx="20" hasCustomPrompt="1"/>
          </p:nvPr>
        </p:nvSpPr>
        <p:spPr>
          <a:xfrm>
            <a:off x="7576386" y="101441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32" name="Straight Connector 31"/>
          <p:cNvCxnSpPr/>
          <p:nvPr userDrawn="1"/>
        </p:nvCxnSpPr>
        <p:spPr>
          <a:xfrm>
            <a:off x="10127878" y="91301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21" hasCustomPrompt="1"/>
          </p:nvPr>
        </p:nvSpPr>
        <p:spPr>
          <a:xfrm>
            <a:off x="10127878" y="1803530"/>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dirty="0"/>
          </a:p>
        </p:txBody>
      </p:sp>
      <p:sp>
        <p:nvSpPr>
          <p:cNvPr id="34" name="Text Placeholder 59"/>
          <p:cNvSpPr>
            <a:spLocks noGrp="1"/>
          </p:cNvSpPr>
          <p:nvPr>
            <p:ph type="body" sz="quarter" idx="22" hasCustomPrompt="1"/>
          </p:nvPr>
        </p:nvSpPr>
        <p:spPr>
          <a:xfrm>
            <a:off x="10131394" y="101441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36" name="Straight Connector 35"/>
          <p:cNvCxnSpPr/>
          <p:nvPr userDrawn="1"/>
        </p:nvCxnSpPr>
        <p:spPr>
          <a:xfrm>
            <a:off x="5070114" y="371225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 Placeholder 53"/>
          <p:cNvSpPr>
            <a:spLocks noGrp="1"/>
          </p:cNvSpPr>
          <p:nvPr>
            <p:ph type="body" sz="quarter" idx="23" hasCustomPrompt="1"/>
          </p:nvPr>
        </p:nvSpPr>
        <p:spPr>
          <a:xfrm>
            <a:off x="5070114" y="4602770"/>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dirty="0"/>
          </a:p>
        </p:txBody>
      </p:sp>
      <p:sp>
        <p:nvSpPr>
          <p:cNvPr id="38" name="Text Placeholder 59"/>
          <p:cNvSpPr>
            <a:spLocks noGrp="1"/>
          </p:cNvSpPr>
          <p:nvPr>
            <p:ph type="body" sz="quarter" idx="24" hasCustomPrompt="1"/>
          </p:nvPr>
        </p:nvSpPr>
        <p:spPr>
          <a:xfrm>
            <a:off x="5073630" y="381365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40" name="Straight Connector 39"/>
          <p:cNvCxnSpPr/>
          <p:nvPr userDrawn="1"/>
        </p:nvCxnSpPr>
        <p:spPr>
          <a:xfrm>
            <a:off x="7572870" y="371225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53"/>
          <p:cNvSpPr>
            <a:spLocks noGrp="1"/>
          </p:cNvSpPr>
          <p:nvPr>
            <p:ph type="body" sz="quarter" idx="25" hasCustomPrompt="1"/>
          </p:nvPr>
        </p:nvSpPr>
        <p:spPr>
          <a:xfrm>
            <a:off x="7572870" y="4602770"/>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dirty="0"/>
          </a:p>
        </p:txBody>
      </p:sp>
      <p:sp>
        <p:nvSpPr>
          <p:cNvPr id="42" name="Text Placeholder 59"/>
          <p:cNvSpPr>
            <a:spLocks noGrp="1"/>
          </p:cNvSpPr>
          <p:nvPr>
            <p:ph type="body" sz="quarter" idx="26" hasCustomPrompt="1"/>
          </p:nvPr>
        </p:nvSpPr>
        <p:spPr>
          <a:xfrm>
            <a:off x="7576386" y="381365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44" name="Straight Connector 43"/>
          <p:cNvCxnSpPr/>
          <p:nvPr userDrawn="1"/>
        </p:nvCxnSpPr>
        <p:spPr>
          <a:xfrm>
            <a:off x="10127878" y="371225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 Placeholder 53"/>
          <p:cNvSpPr>
            <a:spLocks noGrp="1"/>
          </p:cNvSpPr>
          <p:nvPr>
            <p:ph type="body" sz="quarter" idx="27" hasCustomPrompt="1"/>
          </p:nvPr>
        </p:nvSpPr>
        <p:spPr>
          <a:xfrm>
            <a:off x="10127878" y="4602770"/>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dirty="0"/>
          </a:p>
        </p:txBody>
      </p:sp>
      <p:sp>
        <p:nvSpPr>
          <p:cNvPr id="46" name="Text Placeholder 59"/>
          <p:cNvSpPr>
            <a:spLocks noGrp="1"/>
          </p:cNvSpPr>
          <p:nvPr>
            <p:ph type="body" sz="quarter" idx="28" hasCustomPrompt="1"/>
          </p:nvPr>
        </p:nvSpPr>
        <p:spPr>
          <a:xfrm>
            <a:off x="10131394" y="381365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57" name="Straight Connector 56"/>
          <p:cNvCxnSpPr/>
          <p:nvPr userDrawn="1"/>
        </p:nvCxnSpPr>
        <p:spPr>
          <a:xfrm>
            <a:off x="347022" y="2119483"/>
            <a:ext cx="3403077" cy="0"/>
          </a:xfrm>
          <a:prstGeom prst="line">
            <a:avLst/>
          </a:prstGeom>
          <a:ln w="15875">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347022" y="4738517"/>
            <a:ext cx="3403075" cy="0"/>
          </a:xfrm>
          <a:prstGeom prst="line">
            <a:avLst/>
          </a:prstGeom>
          <a:ln w="15875">
            <a:solidFill>
              <a:srgbClr val="FBFFFF"/>
            </a:solidFill>
          </a:ln>
        </p:spPr>
        <p:style>
          <a:lnRef idx="1">
            <a:schemeClr val="accent1"/>
          </a:lnRef>
          <a:fillRef idx="0">
            <a:schemeClr val="accent1"/>
          </a:fillRef>
          <a:effectRef idx="0">
            <a:schemeClr val="accent1"/>
          </a:effectRef>
          <a:fontRef idx="minor">
            <a:schemeClr val="tx1"/>
          </a:fontRef>
        </p:style>
      </p:cxnSp>
      <p:sp>
        <p:nvSpPr>
          <p:cNvPr id="51" name="Title 1"/>
          <p:cNvSpPr>
            <a:spLocks noGrp="1"/>
          </p:cNvSpPr>
          <p:nvPr>
            <p:ph type="title" hasCustomPrompt="1"/>
          </p:nvPr>
        </p:nvSpPr>
        <p:spPr>
          <a:xfrm>
            <a:off x="347022" y="2119483"/>
            <a:ext cx="3403075" cy="2619034"/>
          </a:xfrm>
          <a:prstGeom prst="rect">
            <a:avLst/>
          </a:prstGeom>
        </p:spPr>
        <p:txBody>
          <a:bodyPr>
            <a:noAutofit/>
          </a:bodyPr>
          <a:lstStyle>
            <a:lvl1pPr marL="0" marR="0" indent="0" algn="l" defTabSz="914400" rtl="0" eaLnBrk="1" fontAlgn="auto" latinLnBrk="0" hangingPunct="1">
              <a:lnSpc>
                <a:spcPct val="100000"/>
              </a:lnSpc>
              <a:spcBef>
                <a:spcPct val="0"/>
              </a:spcBef>
              <a:spcAft>
                <a:spcPts val="0"/>
              </a:spcAft>
              <a:buClrTx/>
              <a:buSzTx/>
              <a:buFontTx/>
              <a:buNone/>
              <a:defRPr sz="3000" spc="600" baseline="0">
                <a:solidFill>
                  <a:srgbClr val="FBFFFF"/>
                </a:solidFill>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dirty="0"/>
              <a:t>输入目录或主题</a:t>
            </a:r>
            <a:endParaRPr lang="en-US" dirty="0"/>
          </a:p>
        </p:txBody>
      </p:sp>
      <p:sp>
        <p:nvSpPr>
          <p:cNvPr id="9" name="日期占位符 8"/>
          <p:cNvSpPr>
            <a:spLocks noGrp="1"/>
          </p:cNvSpPr>
          <p:nvPr>
            <p:ph type="dt" sz="half" idx="29"/>
          </p:nvPr>
        </p:nvSpPr>
        <p:spPr/>
        <p:txBody>
          <a:bodyPr/>
          <a:lstStyle/>
          <a:p>
            <a:fld id="{92671261-1F6B-4BD3-AA2D-768537619210}" type="datetime1">
              <a:rPr lang="zh-CN" altLang="en-US" smtClean="0"/>
              <a:t>2024/3/11</a:t>
            </a:fld>
            <a:endParaRPr lang="zh-CN" altLang="en-US"/>
          </a:p>
        </p:txBody>
      </p:sp>
      <p:sp>
        <p:nvSpPr>
          <p:cNvPr id="10" name="页脚占位符 9"/>
          <p:cNvSpPr>
            <a:spLocks noGrp="1"/>
          </p:cNvSpPr>
          <p:nvPr>
            <p:ph type="ftr" sz="quarter" idx="30"/>
          </p:nvPr>
        </p:nvSpPr>
        <p:spPr/>
        <p:txBody>
          <a:bodyPr/>
          <a:lstStyle/>
          <a:p>
            <a:r>
              <a:rPr lang="en-US"/>
              <a:t>kwm.com</a:t>
            </a:r>
            <a:endParaRPr lang="en-US" dirty="0"/>
          </a:p>
        </p:txBody>
      </p:sp>
      <p:sp>
        <p:nvSpPr>
          <p:cNvPr id="11" name="灯片编号占位符 10"/>
          <p:cNvSpPr>
            <a:spLocks noGrp="1"/>
          </p:cNvSpPr>
          <p:nvPr>
            <p:ph type="sldNum" sz="quarter" idx="31"/>
          </p:nvPr>
        </p:nvSpPr>
        <p:spPr/>
        <p:txBody>
          <a:bodyPr/>
          <a:lstStyle/>
          <a:p>
            <a:fld id="{4A2DC1BA-163F-3043-A1E4-C549CF365773}" type="slidenum">
              <a:rPr lang="en-US" smtClean="0"/>
              <a:t>‹#›</a:t>
            </a:fld>
            <a:endParaRPr lang="en-US" dirty="0"/>
          </a:p>
        </p:txBody>
      </p:sp>
      <p:sp>
        <p:nvSpPr>
          <p:cNvPr id="47" name="矩形 46"/>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48" name="文本占位符 2"/>
          <p:cNvSpPr>
            <a:spLocks noGrp="1"/>
          </p:cNvSpPr>
          <p:nvPr>
            <p:ph type="body" sz="quarter" idx="32" hasCustomPrompt="1"/>
          </p:nvPr>
        </p:nvSpPr>
        <p:spPr>
          <a:xfrm>
            <a:off x="4401873" y="776996"/>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49" name="文本占位符 2"/>
          <p:cNvSpPr>
            <a:spLocks noGrp="1"/>
          </p:cNvSpPr>
          <p:nvPr>
            <p:ph type="body" sz="quarter" idx="33" hasCustomPrompt="1"/>
          </p:nvPr>
        </p:nvSpPr>
        <p:spPr>
          <a:xfrm>
            <a:off x="4405389" y="3580884"/>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50" name="文本占位符 2"/>
          <p:cNvSpPr>
            <a:spLocks noGrp="1"/>
          </p:cNvSpPr>
          <p:nvPr>
            <p:ph type="body" sz="quarter" idx="34" hasCustomPrompt="1"/>
          </p:nvPr>
        </p:nvSpPr>
        <p:spPr>
          <a:xfrm>
            <a:off x="6891993" y="769217"/>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52" name="文本占位符 2"/>
          <p:cNvSpPr>
            <a:spLocks noGrp="1"/>
          </p:cNvSpPr>
          <p:nvPr>
            <p:ph type="body" sz="quarter" idx="35" hasCustomPrompt="1"/>
          </p:nvPr>
        </p:nvSpPr>
        <p:spPr>
          <a:xfrm>
            <a:off x="6895509" y="3573105"/>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53" name="文本占位符 2"/>
          <p:cNvSpPr>
            <a:spLocks noGrp="1"/>
          </p:cNvSpPr>
          <p:nvPr>
            <p:ph type="body" sz="quarter" idx="36" hasCustomPrompt="1"/>
          </p:nvPr>
        </p:nvSpPr>
        <p:spPr>
          <a:xfrm>
            <a:off x="9456025" y="769217"/>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54" name="文本占位符 2"/>
          <p:cNvSpPr>
            <a:spLocks noGrp="1"/>
          </p:cNvSpPr>
          <p:nvPr>
            <p:ph type="body" sz="quarter" idx="37" hasCustomPrompt="1"/>
          </p:nvPr>
        </p:nvSpPr>
        <p:spPr>
          <a:xfrm>
            <a:off x="9456025" y="3586295"/>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Agenda slide_5">
    <p:bg>
      <p:bgPr>
        <a:solidFill>
          <a:schemeClr val="accent5"/>
        </a:solidFill>
        <a:effectLst/>
      </p:bgPr>
    </p:bg>
    <p:spTree>
      <p:nvGrpSpPr>
        <p:cNvPr id="1" name=""/>
        <p:cNvGrpSpPr/>
        <p:nvPr/>
      </p:nvGrpSpPr>
      <p:grpSpPr>
        <a:xfrm>
          <a:off x="0" y="0"/>
          <a:ext cx="0" cy="0"/>
          <a:chOff x="0" y="0"/>
          <a:chExt cx="0" cy="0"/>
        </a:xfrm>
      </p:grpSpPr>
      <p:sp>
        <p:nvSpPr>
          <p:cNvPr id="29" name="Rectangle 28"/>
          <p:cNvSpPr/>
          <p:nvPr userDrawn="1"/>
        </p:nvSpPr>
        <p:spPr>
          <a:xfrm flipH="1">
            <a:off x="4108232"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cxnSp>
        <p:nvCxnSpPr>
          <p:cNvPr id="6" name="Straight Connector 5"/>
          <p:cNvCxnSpPr/>
          <p:nvPr userDrawn="1"/>
        </p:nvCxnSpPr>
        <p:spPr>
          <a:xfrm>
            <a:off x="5070114" y="91301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59"/>
          <p:cNvSpPr>
            <a:spLocks noGrp="1"/>
          </p:cNvSpPr>
          <p:nvPr>
            <p:ph type="body" sz="quarter" idx="17" hasCustomPrompt="1"/>
          </p:nvPr>
        </p:nvSpPr>
        <p:spPr>
          <a:xfrm>
            <a:off x="5073630" y="101441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10" name="Straight Connector 9"/>
          <p:cNvCxnSpPr/>
          <p:nvPr userDrawn="1"/>
        </p:nvCxnSpPr>
        <p:spPr>
          <a:xfrm>
            <a:off x="7572870" y="913015"/>
            <a:ext cx="1648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59"/>
          <p:cNvSpPr>
            <a:spLocks noGrp="1"/>
          </p:cNvSpPr>
          <p:nvPr>
            <p:ph type="body" sz="quarter" idx="20" hasCustomPrompt="1"/>
          </p:nvPr>
        </p:nvSpPr>
        <p:spPr>
          <a:xfrm>
            <a:off x="7576386" y="101441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14" name="Straight Connector 13"/>
          <p:cNvCxnSpPr/>
          <p:nvPr userDrawn="1"/>
        </p:nvCxnSpPr>
        <p:spPr>
          <a:xfrm>
            <a:off x="10127878" y="91301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59"/>
          <p:cNvSpPr>
            <a:spLocks noGrp="1"/>
          </p:cNvSpPr>
          <p:nvPr>
            <p:ph type="body" sz="quarter" idx="22" hasCustomPrompt="1"/>
          </p:nvPr>
        </p:nvSpPr>
        <p:spPr>
          <a:xfrm>
            <a:off x="10131394" y="101441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18" name="Straight Connector 17"/>
          <p:cNvCxnSpPr/>
          <p:nvPr userDrawn="1"/>
        </p:nvCxnSpPr>
        <p:spPr>
          <a:xfrm>
            <a:off x="5070114" y="2736567"/>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59"/>
          <p:cNvSpPr>
            <a:spLocks noGrp="1"/>
          </p:cNvSpPr>
          <p:nvPr>
            <p:ph type="body" sz="quarter" idx="24" hasCustomPrompt="1"/>
          </p:nvPr>
        </p:nvSpPr>
        <p:spPr>
          <a:xfrm>
            <a:off x="5073630" y="2837965"/>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22" name="Straight Connector 21"/>
          <p:cNvCxnSpPr/>
          <p:nvPr userDrawn="1"/>
        </p:nvCxnSpPr>
        <p:spPr>
          <a:xfrm>
            <a:off x="7572870" y="2736567"/>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59"/>
          <p:cNvSpPr>
            <a:spLocks noGrp="1"/>
          </p:cNvSpPr>
          <p:nvPr>
            <p:ph type="body" sz="quarter" idx="26" hasCustomPrompt="1"/>
          </p:nvPr>
        </p:nvSpPr>
        <p:spPr>
          <a:xfrm>
            <a:off x="7576386" y="2837965"/>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26" name="Straight Connector 25"/>
          <p:cNvCxnSpPr/>
          <p:nvPr userDrawn="1"/>
        </p:nvCxnSpPr>
        <p:spPr>
          <a:xfrm>
            <a:off x="10127878" y="2736567"/>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59"/>
          <p:cNvSpPr>
            <a:spLocks noGrp="1"/>
          </p:cNvSpPr>
          <p:nvPr>
            <p:ph type="body" sz="quarter" idx="28" hasCustomPrompt="1"/>
          </p:nvPr>
        </p:nvSpPr>
        <p:spPr>
          <a:xfrm>
            <a:off x="10131394" y="2837965"/>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30" name="Straight Connector 29"/>
          <p:cNvCxnSpPr/>
          <p:nvPr userDrawn="1"/>
        </p:nvCxnSpPr>
        <p:spPr>
          <a:xfrm>
            <a:off x="347022" y="2119483"/>
            <a:ext cx="3403077" cy="0"/>
          </a:xfrm>
          <a:prstGeom prst="line">
            <a:avLst/>
          </a:prstGeom>
          <a:ln w="15875">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347022" y="4738517"/>
            <a:ext cx="3250550" cy="0"/>
          </a:xfrm>
          <a:prstGeom prst="line">
            <a:avLst/>
          </a:prstGeom>
          <a:ln w="15875">
            <a:solidFill>
              <a:srgbClr val="FBFFFF"/>
            </a:solidFill>
          </a:ln>
        </p:spPr>
        <p:style>
          <a:lnRef idx="1">
            <a:schemeClr val="accent1"/>
          </a:lnRef>
          <a:fillRef idx="0">
            <a:schemeClr val="accent1"/>
          </a:fillRef>
          <a:effectRef idx="0">
            <a:schemeClr val="accent1"/>
          </a:effectRef>
          <a:fontRef idx="minor">
            <a:schemeClr val="tx1"/>
          </a:fontRef>
        </p:style>
      </p:cxnSp>
      <p:sp>
        <p:nvSpPr>
          <p:cNvPr id="35" name="Title 1"/>
          <p:cNvSpPr>
            <a:spLocks noGrp="1"/>
          </p:cNvSpPr>
          <p:nvPr>
            <p:ph type="title" hasCustomPrompt="1"/>
          </p:nvPr>
        </p:nvSpPr>
        <p:spPr>
          <a:xfrm>
            <a:off x="347022" y="2119482"/>
            <a:ext cx="3403075" cy="2619029"/>
          </a:xfrm>
          <a:prstGeom prst="rect">
            <a:avLst/>
          </a:prstGeom>
        </p:spPr>
        <p:txBody>
          <a:bodyPr>
            <a:noAutofit/>
          </a:bodyPr>
          <a:lstStyle>
            <a:lvl1pPr>
              <a:lnSpc>
                <a:spcPct val="100000"/>
              </a:lnSpc>
              <a:defRPr sz="3000" baseline="0">
                <a:solidFill>
                  <a:srgbClr val="FBFFFF"/>
                </a:solidFill>
                <a:latin typeface="Trebuchet MS" panose="020B0603020202020204" pitchFamily="34" charset="0"/>
              </a:defRPr>
            </a:lvl1pPr>
          </a:lstStyle>
          <a:p>
            <a:r>
              <a:rPr lang="zh-CN" altLang="en-US" dirty="0"/>
              <a:t>输入目录或主题</a:t>
            </a:r>
          </a:p>
        </p:txBody>
      </p:sp>
      <p:cxnSp>
        <p:nvCxnSpPr>
          <p:cNvPr id="37" name="Straight Connector 36"/>
          <p:cNvCxnSpPr/>
          <p:nvPr userDrawn="1"/>
        </p:nvCxnSpPr>
        <p:spPr>
          <a:xfrm>
            <a:off x="5070114" y="4519553"/>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 Placeholder 59"/>
          <p:cNvSpPr>
            <a:spLocks noGrp="1"/>
          </p:cNvSpPr>
          <p:nvPr>
            <p:ph type="body" sz="quarter" idx="29" hasCustomPrompt="1"/>
          </p:nvPr>
        </p:nvSpPr>
        <p:spPr>
          <a:xfrm>
            <a:off x="5073630" y="4620951"/>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40" name="Straight Connector 39"/>
          <p:cNvCxnSpPr/>
          <p:nvPr userDrawn="1"/>
        </p:nvCxnSpPr>
        <p:spPr>
          <a:xfrm>
            <a:off x="7572870" y="4519553"/>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59"/>
          <p:cNvSpPr>
            <a:spLocks noGrp="1"/>
          </p:cNvSpPr>
          <p:nvPr>
            <p:ph type="body" sz="quarter" idx="30" hasCustomPrompt="1"/>
          </p:nvPr>
        </p:nvSpPr>
        <p:spPr>
          <a:xfrm>
            <a:off x="7576386" y="4620951"/>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43" name="Straight Connector 42"/>
          <p:cNvCxnSpPr/>
          <p:nvPr userDrawn="1"/>
        </p:nvCxnSpPr>
        <p:spPr>
          <a:xfrm>
            <a:off x="10127878" y="4519553"/>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 Placeholder 59"/>
          <p:cNvSpPr>
            <a:spLocks noGrp="1"/>
          </p:cNvSpPr>
          <p:nvPr>
            <p:ph type="body" sz="quarter" idx="31" hasCustomPrompt="1"/>
          </p:nvPr>
        </p:nvSpPr>
        <p:spPr>
          <a:xfrm>
            <a:off x="10131394" y="4620951"/>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2" name="页脚占位符 1"/>
          <p:cNvSpPr>
            <a:spLocks noGrp="1"/>
          </p:cNvSpPr>
          <p:nvPr>
            <p:ph type="ftr" sz="quarter" idx="32"/>
          </p:nvPr>
        </p:nvSpPr>
        <p:spPr/>
        <p:txBody>
          <a:bodyPr/>
          <a:lstStyle/>
          <a:p>
            <a:r>
              <a:rPr lang="en-US"/>
              <a:t>kwm.com</a:t>
            </a:r>
            <a:endParaRPr lang="en-US" dirty="0"/>
          </a:p>
        </p:txBody>
      </p:sp>
      <p:sp>
        <p:nvSpPr>
          <p:cNvPr id="3" name="灯片编号占位符 2"/>
          <p:cNvSpPr>
            <a:spLocks noGrp="1"/>
          </p:cNvSpPr>
          <p:nvPr>
            <p:ph type="sldNum" sz="quarter" idx="33"/>
          </p:nvPr>
        </p:nvSpPr>
        <p:spPr/>
        <p:txBody>
          <a:bodyPr/>
          <a:lstStyle/>
          <a:p>
            <a:fld id="{4A2DC1BA-163F-3043-A1E4-C549CF365773}" type="slidenum">
              <a:rPr lang="en-US" smtClean="0"/>
              <a:t>‹#›</a:t>
            </a:fld>
            <a:endParaRPr lang="en-US" dirty="0"/>
          </a:p>
        </p:txBody>
      </p:sp>
      <p:sp>
        <p:nvSpPr>
          <p:cNvPr id="46" name="矩形 45"/>
          <p:cNvSpPr>
            <a:spLocks noChangeAspect="1"/>
          </p:cNvSpPr>
          <p:nvPr userDrawn="1"/>
        </p:nvSpPr>
        <p:spPr>
          <a:xfrm>
            <a:off x="11478213" y="648970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 name="日期占位符 3"/>
          <p:cNvSpPr>
            <a:spLocks noGrp="1"/>
          </p:cNvSpPr>
          <p:nvPr>
            <p:ph type="dt" sz="half" idx="34"/>
          </p:nvPr>
        </p:nvSpPr>
        <p:spPr/>
        <p:txBody>
          <a:bodyPr/>
          <a:lstStyle/>
          <a:p>
            <a:fld id="{0948234D-51B8-497C-8F7A-754E96F61322}" type="datetime1">
              <a:rPr lang="zh-CN" altLang="en-US" smtClean="0"/>
              <a:t>2024/3/11</a:t>
            </a:fld>
            <a:endParaRPr lang="zh-CN" altLang="en-US"/>
          </a:p>
        </p:txBody>
      </p:sp>
      <p:sp>
        <p:nvSpPr>
          <p:cNvPr id="45" name="文本占位符 2"/>
          <p:cNvSpPr>
            <a:spLocks noGrp="1"/>
          </p:cNvSpPr>
          <p:nvPr>
            <p:ph type="body" sz="quarter" idx="35" hasCustomPrompt="1"/>
          </p:nvPr>
        </p:nvSpPr>
        <p:spPr>
          <a:xfrm>
            <a:off x="4401873" y="776996"/>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47" name="文本占位符 2"/>
          <p:cNvSpPr>
            <a:spLocks noGrp="1"/>
          </p:cNvSpPr>
          <p:nvPr>
            <p:ph type="body" sz="quarter" idx="36" hasCustomPrompt="1"/>
          </p:nvPr>
        </p:nvSpPr>
        <p:spPr>
          <a:xfrm>
            <a:off x="4409423" y="2619590"/>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48" name="文本占位符 2"/>
          <p:cNvSpPr>
            <a:spLocks noGrp="1"/>
          </p:cNvSpPr>
          <p:nvPr>
            <p:ph type="body" sz="quarter" idx="37" hasCustomPrompt="1"/>
          </p:nvPr>
        </p:nvSpPr>
        <p:spPr>
          <a:xfrm>
            <a:off x="4401777" y="4378939"/>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49" name="文本占位符 2"/>
          <p:cNvSpPr>
            <a:spLocks noGrp="1"/>
          </p:cNvSpPr>
          <p:nvPr>
            <p:ph type="body" sz="quarter" idx="38" hasCustomPrompt="1"/>
          </p:nvPr>
        </p:nvSpPr>
        <p:spPr>
          <a:xfrm>
            <a:off x="6895605" y="792454"/>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50" name="文本占位符 2"/>
          <p:cNvSpPr>
            <a:spLocks noGrp="1"/>
          </p:cNvSpPr>
          <p:nvPr>
            <p:ph type="body" sz="quarter" idx="39" hasCustomPrompt="1"/>
          </p:nvPr>
        </p:nvSpPr>
        <p:spPr>
          <a:xfrm>
            <a:off x="6903155" y="2635048"/>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51" name="文本占位符 2"/>
          <p:cNvSpPr>
            <a:spLocks noGrp="1"/>
          </p:cNvSpPr>
          <p:nvPr>
            <p:ph type="body" sz="quarter" idx="40" hasCustomPrompt="1"/>
          </p:nvPr>
        </p:nvSpPr>
        <p:spPr>
          <a:xfrm>
            <a:off x="6895509" y="4394397"/>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52" name="文本占位符 2"/>
          <p:cNvSpPr>
            <a:spLocks noGrp="1"/>
          </p:cNvSpPr>
          <p:nvPr>
            <p:ph type="body" sz="quarter" idx="41" hasCustomPrompt="1"/>
          </p:nvPr>
        </p:nvSpPr>
        <p:spPr>
          <a:xfrm>
            <a:off x="9452717" y="792454"/>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53" name="文本占位符 2"/>
          <p:cNvSpPr>
            <a:spLocks noGrp="1"/>
          </p:cNvSpPr>
          <p:nvPr>
            <p:ph type="body" sz="quarter" idx="42" hasCustomPrompt="1"/>
          </p:nvPr>
        </p:nvSpPr>
        <p:spPr>
          <a:xfrm>
            <a:off x="9460267" y="2635048"/>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54" name="文本占位符 2"/>
          <p:cNvSpPr>
            <a:spLocks noGrp="1"/>
          </p:cNvSpPr>
          <p:nvPr>
            <p:ph type="body" sz="quarter" idx="43" hasCustomPrompt="1"/>
          </p:nvPr>
        </p:nvSpPr>
        <p:spPr>
          <a:xfrm>
            <a:off x="9452621" y="4394397"/>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章节标题 带背景">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3480619" y="361949"/>
            <a:ext cx="5161936" cy="6206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009564" y="1929842"/>
            <a:ext cx="4172872" cy="2998315"/>
          </a:xfrm>
          <a:prstGeom prst="rect">
            <a:avLst/>
          </a:prstGeom>
        </p:spPr>
        <p:txBody>
          <a:bodyPr>
            <a:noAutofit/>
          </a:bodyPr>
          <a:lstStyle>
            <a:lvl1pPr algn="ctr">
              <a:lnSpc>
                <a:spcPct val="150000"/>
              </a:lnSpc>
              <a:defRPr sz="5000" baseline="0"/>
            </a:lvl1pPr>
          </a:lstStyle>
          <a:p>
            <a:r>
              <a:rPr lang="zh-CN" altLang="en-US" dirty="0"/>
              <a:t>章节标题</a:t>
            </a:r>
            <a:endParaRPr lang="en-US" dirty="0"/>
          </a:p>
        </p:txBody>
      </p:sp>
      <p:cxnSp>
        <p:nvCxnSpPr>
          <p:cNvPr id="14" name="Straight Connector 13"/>
          <p:cNvCxnSpPr/>
          <p:nvPr userDrawn="1"/>
        </p:nvCxnSpPr>
        <p:spPr>
          <a:xfrm>
            <a:off x="4014945" y="1929843"/>
            <a:ext cx="416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014945" y="4928160"/>
            <a:ext cx="416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日期占位符 5"/>
          <p:cNvSpPr>
            <a:spLocks noGrp="1"/>
          </p:cNvSpPr>
          <p:nvPr>
            <p:ph type="dt" sz="half" idx="10"/>
          </p:nvPr>
        </p:nvSpPr>
        <p:spPr/>
        <p:txBody>
          <a:bodyPr/>
          <a:lstStyle/>
          <a:p>
            <a:fld id="{B6F59DE1-EF8F-4813-A28C-A913CEBEDF05}" type="datetime1">
              <a:rPr lang="zh-CN" altLang="en-US" smtClean="0"/>
              <a:t>2024/3/11</a:t>
            </a:fld>
            <a:endParaRPr lang="zh-CN" altLang="en-US"/>
          </a:p>
        </p:txBody>
      </p:sp>
      <p:sp>
        <p:nvSpPr>
          <p:cNvPr id="7" name="页脚占位符 6"/>
          <p:cNvSpPr>
            <a:spLocks noGrp="1"/>
          </p:cNvSpPr>
          <p:nvPr>
            <p:ph type="ftr" sz="quarter" idx="11"/>
          </p:nvPr>
        </p:nvSpPr>
        <p:spPr/>
        <p:txBody>
          <a:bodyPr/>
          <a:lstStyle/>
          <a:p>
            <a:r>
              <a:rPr lang="en-US"/>
              <a:t>kwm.com</a:t>
            </a:r>
            <a:endParaRPr lang="en-US" dirty="0"/>
          </a:p>
        </p:txBody>
      </p:sp>
      <p:sp>
        <p:nvSpPr>
          <p:cNvPr id="8" name="灯片编号占位符 7"/>
          <p:cNvSpPr>
            <a:spLocks noGrp="1"/>
          </p:cNvSpPr>
          <p:nvPr>
            <p:ph type="sldNum" sz="quarter" idx="12"/>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章节标题 右侧配图">
    <p:bg>
      <p:bgPr>
        <a:solidFill>
          <a:schemeClr val="accent5"/>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94507" y="1775170"/>
            <a:ext cx="4951423" cy="3343329"/>
          </a:xfrm>
          <a:prstGeom prst="rect">
            <a:avLst/>
          </a:prstGeom>
        </p:spPr>
        <p:txBody>
          <a:bodyPr/>
          <a:lstStyle>
            <a:lvl1pPr>
              <a:defRPr baseline="0">
                <a:solidFill>
                  <a:schemeClr val="bg1"/>
                </a:solidFill>
              </a:defRPr>
            </a:lvl1pPr>
          </a:lstStyle>
          <a:p>
            <a:r>
              <a:rPr lang="zh-CN" altLang="en-US" dirty="0"/>
              <a:t>章节标题</a:t>
            </a:r>
          </a:p>
        </p:txBody>
      </p:sp>
      <p:sp>
        <p:nvSpPr>
          <p:cNvPr id="3" name="Picture Placeholder 2"/>
          <p:cNvSpPr>
            <a:spLocks noGrp="1"/>
          </p:cNvSpPr>
          <p:nvPr>
            <p:ph type="pic" sz="quarter" idx="12" hasCustomPrompt="1"/>
          </p:nvPr>
        </p:nvSpPr>
        <p:spPr>
          <a:xfrm>
            <a:off x="6096000" y="0"/>
            <a:ext cx="6096000" cy="6858000"/>
          </a:xfrm>
          <a:prstGeom prst="rect">
            <a:avLst/>
          </a:prstGeom>
          <a:solidFill>
            <a:schemeClr val="accent6">
              <a:lumMod val="20000"/>
              <a:lumOff val="80000"/>
            </a:schemeClr>
          </a:solidFill>
        </p:spPr>
        <p:txBody>
          <a:bodyPr vert="horz" lIns="91440" tIns="45720" rIns="91440" bIns="45720" rtlCol="0" anchor="t" anchorCtr="0">
            <a:noAutofit/>
          </a:bodyPr>
          <a:lstStyle>
            <a:lvl1pPr>
              <a:defRPr lang="en-AU" sz="1600" dirty="0">
                <a:latin typeface="Trebuchet MS" panose="020B0603020202020204" pitchFamily="34" charset="0"/>
              </a:defRPr>
            </a:lvl1pPr>
          </a:lstStyle>
          <a:p>
            <a:pPr lvl="0" algn="ctr"/>
            <a:r>
              <a:rPr lang="zh-CN" altLang="en-US" dirty="0"/>
              <a:t>点击下方按钮添加图片</a:t>
            </a:r>
            <a:endParaRPr lang="en-AU" dirty="0"/>
          </a:p>
        </p:txBody>
      </p:sp>
      <p:cxnSp>
        <p:nvCxnSpPr>
          <p:cNvPr id="12" name="Straight Connector 11"/>
          <p:cNvCxnSpPr/>
          <p:nvPr userDrawn="1"/>
        </p:nvCxnSpPr>
        <p:spPr>
          <a:xfrm>
            <a:off x="494507" y="5456976"/>
            <a:ext cx="4951425"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94507" y="1399137"/>
            <a:ext cx="4951423"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6" name="日期占位符 5"/>
          <p:cNvSpPr>
            <a:spLocks noGrp="1"/>
          </p:cNvSpPr>
          <p:nvPr>
            <p:ph type="dt" sz="half" idx="13"/>
          </p:nvPr>
        </p:nvSpPr>
        <p:spPr/>
        <p:txBody>
          <a:bodyPr/>
          <a:lstStyle/>
          <a:p>
            <a:fld id="{A613801C-417F-4C0E-9F07-FB3A17BC26E3}" type="datetime1">
              <a:rPr lang="zh-CN" altLang="en-US" smtClean="0"/>
              <a:t>2024/3/11</a:t>
            </a:fld>
            <a:endParaRPr lang="zh-CN" altLang="en-US"/>
          </a:p>
        </p:txBody>
      </p:sp>
      <p:sp>
        <p:nvSpPr>
          <p:cNvPr id="7" name="页脚占位符 6"/>
          <p:cNvSpPr>
            <a:spLocks noGrp="1"/>
          </p:cNvSpPr>
          <p:nvPr>
            <p:ph type="ftr" sz="quarter" idx="14"/>
          </p:nvPr>
        </p:nvSpPr>
        <p:spPr/>
        <p:txBody>
          <a:bodyPr/>
          <a:lstStyle/>
          <a:p>
            <a:r>
              <a:rPr lang="en-US"/>
              <a:t>kwm.com</a:t>
            </a:r>
            <a:endParaRPr lang="en-US" dirty="0"/>
          </a:p>
        </p:txBody>
      </p:sp>
      <p:sp>
        <p:nvSpPr>
          <p:cNvPr id="10" name="灯片编号占位符 9"/>
          <p:cNvSpPr>
            <a:spLocks noGrp="1"/>
          </p:cNvSpPr>
          <p:nvPr>
            <p:ph type="sldNum" sz="quarter" idx="15"/>
          </p:nvPr>
        </p:nvSpPr>
        <p:spPr/>
        <p:txBody>
          <a:bodyPr/>
          <a:lstStyle/>
          <a:p>
            <a:fld id="{4A2DC1BA-163F-3043-A1E4-C549CF365773}" type="slidenum">
              <a:rPr lang="en-US" smtClean="0"/>
              <a:t>‹#›</a:t>
            </a:fld>
            <a:endParaRPr lang="en-US" dirty="0"/>
          </a:p>
        </p:txBody>
      </p:sp>
      <p:sp>
        <p:nvSpPr>
          <p:cNvPr id="13" name="矩形 12"/>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章节标题 带主题">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47023" y="1924700"/>
            <a:ext cx="11482187" cy="3008598"/>
          </a:xfrm>
          <a:prstGeom prst="rect">
            <a:avLst/>
          </a:prstGeom>
        </p:spPr>
        <p:txBody>
          <a:bodyPr tIns="0" rIns="0" bIns="0" anchor="ctr">
            <a:noAutofit/>
          </a:bodyPr>
          <a:lstStyle>
            <a:lvl1pPr algn="ctr">
              <a:lnSpc>
                <a:spcPct val="150000"/>
              </a:lnSpc>
              <a:defRPr sz="5000" baseline="0">
                <a:latin typeface="Trebuchet MS" panose="020B0603020202020204" pitchFamily="34" charset="0"/>
                <a:ea typeface="黑体" panose="02010609060101010101" pitchFamily="49" charset="-122"/>
              </a:defRPr>
            </a:lvl1pPr>
          </a:lstStyle>
          <a:p>
            <a:r>
              <a:rPr lang="zh-CN" altLang="en-US" dirty="0"/>
              <a:t>章节标题</a:t>
            </a:r>
            <a:endParaRPr lang="en-US" dirty="0"/>
          </a:p>
        </p:txBody>
      </p:sp>
      <p:sp>
        <p:nvSpPr>
          <p:cNvPr id="7" name="Text Placeholder 2"/>
          <p:cNvSpPr>
            <a:spLocks noGrp="1"/>
          </p:cNvSpPr>
          <p:nvPr>
            <p:ph type="body" idx="1" hasCustomPrompt="1"/>
          </p:nvPr>
        </p:nvSpPr>
        <p:spPr>
          <a:xfrm>
            <a:off x="347023" y="1271530"/>
            <a:ext cx="11482187" cy="367509"/>
          </a:xfrm>
          <a:prstGeom prst="rect">
            <a:avLst/>
          </a:prstGeom>
        </p:spPr>
        <p:txBody>
          <a:bodyPr vert="horz" lIns="0" tIns="45720" rIns="0" bIns="45720" rtlCol="0" anchor="ctr" anchorCtr="0">
            <a:noAutofit/>
          </a:bodyPr>
          <a:lstStyle>
            <a:lvl1pPr algn="ctr">
              <a:defRPr lang="en-GB" cap="all" spc="0" baseline="0" dirty="0">
                <a:solidFill>
                  <a:srgbClr val="7E694F"/>
                </a:solidFill>
                <a:latin typeface="Trebuchet MS" panose="020B0603020202020204" pitchFamily="34" charset="0"/>
                <a:ea typeface="黑体" panose="02010609060101010101" pitchFamily="49" charset="-122"/>
              </a:defRPr>
            </a:lvl1pPr>
          </a:lstStyle>
          <a:p>
            <a:pPr lvl="0">
              <a:spcAft>
                <a:spcPts val="0"/>
              </a:spcAft>
            </a:pPr>
            <a:r>
              <a:rPr lang="zh-CN" altLang="en-US" dirty="0"/>
              <a:t>幻灯片主标题</a:t>
            </a:r>
            <a:endParaRPr lang="en-GB" dirty="0"/>
          </a:p>
        </p:txBody>
      </p:sp>
      <p:cxnSp>
        <p:nvCxnSpPr>
          <p:cNvPr id="11" name="Straight Connector 10"/>
          <p:cNvCxnSpPr/>
          <p:nvPr userDrawn="1"/>
        </p:nvCxnSpPr>
        <p:spPr>
          <a:xfrm>
            <a:off x="347023" y="1924700"/>
            <a:ext cx="114821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47023" y="4933300"/>
            <a:ext cx="114821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10"/>
          </p:nvPr>
        </p:nvSpPr>
        <p:spPr/>
        <p:txBody>
          <a:bodyPr/>
          <a:lstStyle/>
          <a:p>
            <a:fld id="{63846EFF-2478-4F9E-BEFE-FA9B129F42EC}" type="datetime1">
              <a:rPr lang="zh-CN" altLang="en-US" smtClean="0"/>
              <a:t>2024/3/11</a:t>
            </a:fld>
            <a:endParaRPr lang="zh-CN" altLang="en-US"/>
          </a:p>
        </p:txBody>
      </p:sp>
      <p:sp>
        <p:nvSpPr>
          <p:cNvPr id="5" name="页脚占位符 4"/>
          <p:cNvSpPr>
            <a:spLocks noGrp="1"/>
          </p:cNvSpPr>
          <p:nvPr>
            <p:ph type="ftr" sz="quarter" idx="11"/>
          </p:nvPr>
        </p:nvSpPr>
        <p:spPr/>
        <p:txBody>
          <a:bodyPr/>
          <a:lstStyle/>
          <a:p>
            <a:r>
              <a:rPr lang="en-US"/>
              <a:t>kwm.com</a:t>
            </a:r>
            <a:endParaRPr lang="en-US" dirty="0"/>
          </a:p>
        </p:txBody>
      </p:sp>
      <p:sp>
        <p:nvSpPr>
          <p:cNvPr id="8" name="灯片编号占位符 7"/>
          <p:cNvSpPr>
            <a:spLocks noGrp="1"/>
          </p:cNvSpPr>
          <p:nvPr>
            <p:ph type="sldNum" sz="quarter" idx="12"/>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章节标题 带说明">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34963" y="1924700"/>
            <a:ext cx="11494248" cy="2192174"/>
          </a:xfrm>
          <a:prstGeom prst="rect">
            <a:avLst/>
          </a:prstGeom>
        </p:spPr>
        <p:txBody>
          <a:bodyPr tIns="0" rIns="0" bIns="0">
            <a:noAutofit/>
          </a:bodyPr>
          <a:lstStyle>
            <a:lvl1pPr algn="ctr">
              <a:lnSpc>
                <a:spcPct val="150000"/>
              </a:lnSpc>
              <a:defRPr sz="5000" baseline="0">
                <a:latin typeface="Trebuchet MS" panose="020B0603020202020204" pitchFamily="34" charset="0"/>
              </a:defRPr>
            </a:lvl1pPr>
          </a:lstStyle>
          <a:p>
            <a:r>
              <a:rPr lang="zh-CN" altLang="en-US" dirty="0"/>
              <a:t>章节标题</a:t>
            </a:r>
            <a:endParaRPr lang="en-US" dirty="0"/>
          </a:p>
        </p:txBody>
      </p:sp>
      <p:sp>
        <p:nvSpPr>
          <p:cNvPr id="29" name="Text Placeholder 2"/>
          <p:cNvSpPr>
            <a:spLocks noGrp="1"/>
          </p:cNvSpPr>
          <p:nvPr>
            <p:ph type="body" idx="1" hasCustomPrompt="1"/>
          </p:nvPr>
        </p:nvSpPr>
        <p:spPr>
          <a:xfrm>
            <a:off x="334208" y="4148235"/>
            <a:ext cx="11480495" cy="773126"/>
          </a:xfrm>
          <a:prstGeom prst="rect">
            <a:avLst/>
          </a:prstGeom>
        </p:spPr>
        <p:txBody>
          <a:bodyPr anchor="ctr">
            <a:noAutofit/>
          </a:bodyPr>
          <a:lstStyle>
            <a:lvl1pPr marL="0" indent="0" algn="ctr">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副标题或说明文字</a:t>
            </a:r>
            <a:endParaRPr lang="en-US" dirty="0"/>
          </a:p>
        </p:txBody>
      </p:sp>
      <p:cxnSp>
        <p:nvCxnSpPr>
          <p:cNvPr id="21" name="Straight Connector 20"/>
          <p:cNvCxnSpPr/>
          <p:nvPr userDrawn="1"/>
        </p:nvCxnSpPr>
        <p:spPr>
          <a:xfrm>
            <a:off x="334207" y="1924700"/>
            <a:ext cx="114950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334207" y="4933300"/>
            <a:ext cx="114950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12"/>
          </p:nvPr>
        </p:nvSpPr>
        <p:spPr/>
        <p:txBody>
          <a:bodyPr/>
          <a:lstStyle/>
          <a:p>
            <a:fld id="{E3BE7CEF-7E19-42BF-A05C-DD2B08B86F36}" type="datetime1">
              <a:rPr lang="zh-CN" altLang="en-US" smtClean="0"/>
              <a:t>2024/3/11</a:t>
            </a:fld>
            <a:endParaRPr lang="zh-CN" altLang="en-US"/>
          </a:p>
        </p:txBody>
      </p:sp>
      <p:sp>
        <p:nvSpPr>
          <p:cNvPr id="5" name="页脚占位符 4"/>
          <p:cNvSpPr>
            <a:spLocks noGrp="1"/>
          </p:cNvSpPr>
          <p:nvPr>
            <p:ph type="ftr" sz="quarter" idx="13"/>
          </p:nvPr>
        </p:nvSpPr>
        <p:spPr/>
        <p:txBody>
          <a:bodyPr/>
          <a:lstStyle/>
          <a:p>
            <a:r>
              <a:rPr lang="en-US"/>
              <a:t>kwm.com</a:t>
            </a:r>
            <a:endParaRPr lang="en-US" dirty="0"/>
          </a:p>
        </p:txBody>
      </p:sp>
      <p:sp>
        <p:nvSpPr>
          <p:cNvPr id="7" name="灯片编号占位符 6"/>
          <p:cNvSpPr>
            <a:spLocks noGrp="1"/>
          </p:cNvSpPr>
          <p:nvPr>
            <p:ph type="sldNum" sz="quarter" idx="14"/>
          </p:nvPr>
        </p:nvSpPr>
        <p:spPr/>
        <p:txBody>
          <a:bodyPr/>
          <a:lstStyle/>
          <a:p>
            <a:fld id="{4A2DC1BA-163F-3043-A1E4-C549CF365773}" type="slidenum">
              <a:rPr lang="en-US" smtClean="0"/>
              <a:t>‹#›</a:t>
            </a:fld>
            <a:endParaRPr lang="en-US" dirty="0"/>
          </a:p>
        </p:txBody>
      </p:sp>
      <p:sp>
        <p:nvSpPr>
          <p:cNvPr id="14" name="Text Placeholder 2"/>
          <p:cNvSpPr>
            <a:spLocks noGrp="1"/>
          </p:cNvSpPr>
          <p:nvPr>
            <p:ph type="body" idx="15" hasCustomPrompt="1"/>
          </p:nvPr>
        </p:nvSpPr>
        <p:spPr>
          <a:xfrm>
            <a:off x="334963" y="1228665"/>
            <a:ext cx="11498393" cy="400110"/>
          </a:xfrm>
          <a:prstGeom prst="rect">
            <a:avLst/>
          </a:prstGeom>
        </p:spPr>
        <p:txBody>
          <a:bodyPr vert="horz" lIns="0" tIns="45720" rIns="0" bIns="45720" rtlCol="0" anchor="ctr" anchorCtr="0">
            <a:noAutofit/>
          </a:bodyPr>
          <a:lstStyle>
            <a:lvl1pPr algn="ctr">
              <a:defRPr lang="en-GB" cap="all" spc="0" baseline="0" dirty="0">
                <a:solidFill>
                  <a:srgbClr val="7E694F"/>
                </a:solidFill>
                <a:latin typeface="Trebuchet MS" panose="020B0603020202020204" pitchFamily="34" charset="0"/>
                <a:ea typeface="黑体" panose="02010609060101010101" pitchFamily="49" charset="-122"/>
              </a:defRPr>
            </a:lvl1pPr>
          </a:lstStyle>
          <a:p>
            <a:pPr lvl="0">
              <a:spcAft>
                <a:spcPts val="0"/>
              </a:spcAft>
            </a:pPr>
            <a:r>
              <a:rPr lang="zh-CN" altLang="en-US" dirty="0"/>
              <a:t>幻灯片主标题</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内容 空白">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EF153E45-9DC8-460D-A474-29C227B09661}" type="datetime1">
              <a:rPr lang="zh-CN" altLang="en-US" smtClean="0"/>
              <a:t>2024/3/11</a:t>
            </a:fld>
            <a:endParaRPr lang="zh-CN" altLang="en-US"/>
          </a:p>
        </p:txBody>
      </p:sp>
      <p:sp>
        <p:nvSpPr>
          <p:cNvPr id="6" name="页脚占位符 5"/>
          <p:cNvSpPr>
            <a:spLocks noGrp="1"/>
          </p:cNvSpPr>
          <p:nvPr>
            <p:ph type="ftr" sz="quarter" idx="11"/>
          </p:nvPr>
        </p:nvSpPr>
        <p:spPr/>
        <p:txBody>
          <a:bodyPr/>
          <a:lstStyle/>
          <a:p>
            <a:r>
              <a:rPr lang="en-US"/>
              <a:t>kwm.com</a:t>
            </a:r>
            <a:endParaRPr lang="en-US" dirty="0"/>
          </a:p>
        </p:txBody>
      </p:sp>
      <p:sp>
        <p:nvSpPr>
          <p:cNvPr id="8" name="灯片编号占位符 7"/>
          <p:cNvSpPr>
            <a:spLocks noGrp="1"/>
          </p:cNvSpPr>
          <p:nvPr>
            <p:ph type="sldNum" sz="quarter" idx="12"/>
          </p:nvPr>
        </p:nvSpPr>
        <p:spPr/>
        <p:txBody>
          <a:bodyPr/>
          <a:lstStyle/>
          <a:p>
            <a:fld id="{4A2DC1BA-163F-3043-A1E4-C549CF365773}" type="slidenum">
              <a:rPr lang="en-US" smtClean="0"/>
              <a:t>‹#›</a:t>
            </a:fld>
            <a:endParaRPr lang="en-US" dirty="0"/>
          </a:p>
        </p:txBody>
      </p:sp>
      <p:sp>
        <p:nvSpPr>
          <p:cNvPr id="17" name="标题 2"/>
          <p:cNvSpPr>
            <a:spLocks noGrp="1"/>
          </p:cNvSpPr>
          <p:nvPr>
            <p:ph type="title" hasCustomPrompt="1"/>
          </p:nvPr>
        </p:nvSpPr>
        <p:spPr>
          <a:xfrm>
            <a:off x="341830" y="632599"/>
            <a:ext cx="11507306" cy="615553"/>
          </a:xfrm>
          <a:prstGeom prst="rect">
            <a:avLst/>
          </a:prstGeom>
        </p:spPr>
        <p:txBody>
          <a:bodyPr lIns="0" tIns="0" rIns="0" bIns="0">
            <a:noAutofit/>
          </a:bodyPr>
          <a:lstStyle>
            <a:lvl1pPr>
              <a:defRPr baseline="0"/>
            </a:lvl1pPr>
          </a:lstStyle>
          <a:p>
            <a:r>
              <a:rPr lang="zh-CN" altLang="en-US" dirty="0"/>
              <a:t>输入标题</a:t>
            </a:r>
          </a:p>
        </p:txBody>
      </p:sp>
      <p:cxnSp>
        <p:nvCxnSpPr>
          <p:cNvPr id="18" name="Straight Connector 12"/>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idx="14" hasCustomPrompt="1"/>
          </p:nvPr>
        </p:nvSpPr>
        <p:spPr>
          <a:xfrm>
            <a:off x="350743" y="239416"/>
            <a:ext cx="11498393"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空白页">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墨迹 1"/>
              <p14:cNvContentPartPr/>
              <p14:nvPr/>
            </p14:nvContentPartPr>
            <p14:xfrm>
              <a:off x="941940" y="417285"/>
              <a:ext cx="3690720" cy="1848960"/>
            </p14:xfrm>
          </p:contentPart>
        </mc:Choice>
        <mc:Fallback xmlns="">
          <p:pic>
            <p:nvPicPr>
              <p:cNvPr id="2" name="墨迹 1"/>
            </p:nvPicPr>
            <p:blipFill>
              <a:blip r:embed="rId3"/>
            </p:blipFill>
            <p:spPr>
              <a:xfrm>
                <a:off x="941940" y="417285"/>
                <a:ext cx="3690720" cy="18489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3" name="墨迹 2"/>
              <p14:cNvContentPartPr/>
              <p14:nvPr/>
            </p14:nvContentPartPr>
            <p14:xfrm>
              <a:off x="1143180" y="557685"/>
              <a:ext cx="6174360" cy="2986920"/>
            </p14:xfrm>
          </p:contentPart>
        </mc:Choice>
        <mc:Fallback xmlns="">
          <p:pic>
            <p:nvPicPr>
              <p:cNvPr id="3" name="墨迹 2"/>
            </p:nvPicPr>
            <p:blipFill>
              <a:blip r:embed="rId5"/>
            </p:blipFill>
            <p:spPr>
              <a:xfrm>
                <a:off x="1143180" y="557685"/>
                <a:ext cx="6174360" cy="2986920"/>
              </a:xfrm>
              <a:prstGeom prst="rect"/>
            </p:spPr>
          </p:pic>
        </mc:Fallback>
      </mc:AlternateContent>
      <p:sp>
        <p:nvSpPr>
          <p:cNvPr id="5" name="图表占位符 4"/>
          <p:cNvSpPr>
            <a:spLocks noGrp="1"/>
          </p:cNvSpPr>
          <p:nvPr>
            <p:ph type="chart" sz="quarter" idx="10"/>
          </p:nvPr>
        </p:nvSpPr>
        <p:spPr>
          <a:xfrm>
            <a:off x="7762" y="0"/>
            <a:ext cx="3960000" cy="2160000"/>
          </a:xfrm>
        </p:spPr>
        <p:txBody>
          <a:bodyPr/>
          <a:lstStyle/>
          <a:p>
            <a:endParaRPr kumimoji="1" lang="zh-CN" altLang="en-US"/>
          </a:p>
        </p:txBody>
      </p:sp>
      <p:sp>
        <p:nvSpPr>
          <p:cNvPr id="6" name="图表占位符 4"/>
          <p:cNvSpPr>
            <a:spLocks noGrp="1"/>
          </p:cNvSpPr>
          <p:nvPr>
            <p:ph type="chart" sz="quarter" idx="11"/>
          </p:nvPr>
        </p:nvSpPr>
        <p:spPr>
          <a:xfrm>
            <a:off x="8232000" y="0"/>
            <a:ext cx="3960000" cy="2160000"/>
          </a:xfrm>
        </p:spPr>
        <p:txBody>
          <a:bodyPr/>
          <a:lstStyle/>
          <a:p>
            <a:endParaRPr kumimoji="1" lang="zh-CN" altLang="en-US"/>
          </a:p>
        </p:txBody>
      </p:sp>
      <p:sp>
        <p:nvSpPr>
          <p:cNvPr id="7" name="图表占位符 4"/>
          <p:cNvSpPr>
            <a:spLocks noGrp="1"/>
          </p:cNvSpPr>
          <p:nvPr>
            <p:ph type="chart" sz="quarter" idx="12"/>
          </p:nvPr>
        </p:nvSpPr>
        <p:spPr>
          <a:xfrm>
            <a:off x="4116000" y="0"/>
            <a:ext cx="3960000" cy="2160000"/>
          </a:xfrm>
        </p:spPr>
        <p:txBody>
          <a:bodyPr/>
          <a:lstStyle/>
          <a:p>
            <a:endParaRPr kumimoji="1" lang="zh-CN" altLang="en-US"/>
          </a:p>
        </p:txBody>
      </p:sp>
      <p:sp>
        <p:nvSpPr>
          <p:cNvPr id="8" name="图表占位符 4"/>
          <p:cNvSpPr>
            <a:spLocks noGrp="1"/>
          </p:cNvSpPr>
          <p:nvPr>
            <p:ph type="chart" sz="quarter" idx="13"/>
          </p:nvPr>
        </p:nvSpPr>
        <p:spPr>
          <a:xfrm>
            <a:off x="0" y="2349000"/>
            <a:ext cx="3960000" cy="2160000"/>
          </a:xfrm>
        </p:spPr>
        <p:txBody>
          <a:bodyPr/>
          <a:lstStyle/>
          <a:p>
            <a:endParaRPr kumimoji="1" lang="zh-CN" altLang="en-US" dirty="0"/>
          </a:p>
        </p:txBody>
      </p:sp>
      <p:sp>
        <p:nvSpPr>
          <p:cNvPr id="9" name="图表占位符 4"/>
          <p:cNvSpPr>
            <a:spLocks noGrp="1"/>
          </p:cNvSpPr>
          <p:nvPr>
            <p:ph type="chart" sz="quarter" idx="14"/>
          </p:nvPr>
        </p:nvSpPr>
        <p:spPr>
          <a:xfrm>
            <a:off x="0" y="4698000"/>
            <a:ext cx="3960000" cy="2160000"/>
          </a:xfrm>
        </p:spPr>
        <p:txBody>
          <a:bodyPr/>
          <a:lstStyle/>
          <a:p>
            <a:endParaRPr kumimoji="1" lang="zh-CN" altLang="en-US"/>
          </a:p>
        </p:txBody>
      </p:sp>
      <p:sp>
        <p:nvSpPr>
          <p:cNvPr id="10" name="图表占位符 4"/>
          <p:cNvSpPr>
            <a:spLocks noGrp="1"/>
          </p:cNvSpPr>
          <p:nvPr>
            <p:ph type="chart" sz="quarter" idx="15"/>
          </p:nvPr>
        </p:nvSpPr>
        <p:spPr>
          <a:xfrm>
            <a:off x="4116000" y="2349000"/>
            <a:ext cx="3960000" cy="2160000"/>
          </a:xfrm>
        </p:spPr>
        <p:txBody>
          <a:bodyPr/>
          <a:lstStyle/>
          <a:p>
            <a:endParaRPr kumimoji="1" lang="zh-CN" altLang="en-US"/>
          </a:p>
        </p:txBody>
      </p:sp>
      <p:sp>
        <p:nvSpPr>
          <p:cNvPr id="11" name="图表占位符 4"/>
          <p:cNvSpPr>
            <a:spLocks noGrp="1"/>
          </p:cNvSpPr>
          <p:nvPr>
            <p:ph type="chart" sz="quarter" idx="16"/>
          </p:nvPr>
        </p:nvSpPr>
        <p:spPr>
          <a:xfrm>
            <a:off x="8232000" y="2354535"/>
            <a:ext cx="3960000" cy="2160000"/>
          </a:xfrm>
        </p:spPr>
        <p:txBody>
          <a:bodyPr/>
          <a:lstStyle/>
          <a:p>
            <a:endParaRPr kumimoji="1" lang="zh-CN" altLang="en-US"/>
          </a:p>
        </p:txBody>
      </p:sp>
      <p:sp>
        <p:nvSpPr>
          <p:cNvPr id="12" name="图表占位符 4"/>
          <p:cNvSpPr>
            <a:spLocks noGrp="1"/>
          </p:cNvSpPr>
          <p:nvPr>
            <p:ph type="chart" sz="quarter" idx="17"/>
          </p:nvPr>
        </p:nvSpPr>
        <p:spPr>
          <a:xfrm>
            <a:off x="4116000" y="4703535"/>
            <a:ext cx="3960000" cy="2160000"/>
          </a:xfrm>
        </p:spPr>
        <p:txBody>
          <a:bodyPr/>
          <a:lstStyle/>
          <a:p>
            <a:endParaRPr kumimoji="1" lang="zh-CN" altLang="en-US"/>
          </a:p>
        </p:txBody>
      </p:sp>
      <p:sp>
        <p:nvSpPr>
          <p:cNvPr id="13" name="图表占位符 4"/>
          <p:cNvSpPr>
            <a:spLocks noGrp="1"/>
          </p:cNvSpPr>
          <p:nvPr>
            <p:ph type="chart" sz="quarter" idx="18"/>
          </p:nvPr>
        </p:nvSpPr>
        <p:spPr>
          <a:xfrm>
            <a:off x="8232000" y="4709070"/>
            <a:ext cx="3960000" cy="2160000"/>
          </a:xfrm>
        </p:spPr>
        <p:txBody>
          <a:bodyPr/>
          <a:lstStyle/>
          <a:p>
            <a:endParaRPr kumimoji="1" lang="zh-CN" altLang="en-US"/>
          </a:p>
        </p:txBody>
      </p:sp>
      <p:pic>
        <p:nvPicPr>
          <p:cNvPr id="17" name="图片 16" descr="图片包含 图形用户界面&#10;&#10;描述已自动生成"/>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16000" y="2349000"/>
            <a:ext cx="3960000" cy="2214432"/>
          </a:xfrm>
          <a:prstGeom prst="rect">
            <a:avLst/>
          </a:prstGeom>
        </p:spPr>
      </p:pic>
      <p:pic>
        <p:nvPicPr>
          <p:cNvPr id="19" name="图片 18" descr="徽标, 公司名称&#10;&#10;描述已自动生成"/>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61" y="2349000"/>
            <a:ext cx="3952239" cy="2214432"/>
          </a:xfrm>
          <a:prstGeom prst="rect">
            <a:avLst/>
          </a:prstGeom>
        </p:spPr>
      </p:pic>
      <p:pic>
        <p:nvPicPr>
          <p:cNvPr id="21" name="图片 20" descr="徽标&#10;&#10;低可信度描述已自动生成"/>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232000" y="2349000"/>
            <a:ext cx="3952239" cy="2226400"/>
          </a:xfrm>
          <a:prstGeom prst="rect">
            <a:avLst/>
          </a:prstGeom>
        </p:spPr>
      </p:pic>
      <p:pic>
        <p:nvPicPr>
          <p:cNvPr id="23" name="图片 22" descr="图形用户界面, 应用程序&#10;&#10;描述已自动生成"/>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224237" y="0"/>
            <a:ext cx="3967763" cy="2160000"/>
          </a:xfrm>
          <a:prstGeom prst="rect">
            <a:avLst/>
          </a:prstGeom>
        </p:spPr>
      </p:pic>
      <p:pic>
        <p:nvPicPr>
          <p:cNvPr id="25" name="图片 24" descr="卡通人物&#10;&#10;描述已自动生成"/>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115999" y="8923"/>
            <a:ext cx="3960000" cy="2160000"/>
          </a:xfrm>
          <a:prstGeom prst="rect">
            <a:avLst/>
          </a:prstGeom>
        </p:spPr>
      </p:pic>
      <p:pic>
        <p:nvPicPr>
          <p:cNvPr id="27" name="图片 26" descr="背景图案&#10;&#10;描述已自动生成"/>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232000" y="4698000"/>
            <a:ext cx="3967764" cy="2160000"/>
          </a:xfrm>
          <a:prstGeom prst="rect">
            <a:avLst/>
          </a:prstGeom>
        </p:spPr>
      </p:pic>
      <p:pic>
        <p:nvPicPr>
          <p:cNvPr id="29" name="图片 2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761" y="0"/>
            <a:ext cx="3967764" cy="2160001"/>
          </a:xfrm>
          <a:prstGeom prst="rect">
            <a:avLst/>
          </a:prstGeom>
        </p:spPr>
      </p:pic>
      <p:pic>
        <p:nvPicPr>
          <p:cNvPr id="31" name="图片 30" descr="图形用户界面&#10;&#10;低可信度描述已自动生成"/>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4698000"/>
            <a:ext cx="3975525" cy="2160000"/>
          </a:xfrm>
          <a:prstGeom prst="rect">
            <a:avLst/>
          </a:prstGeom>
        </p:spPr>
      </p:pic>
      <p:pic>
        <p:nvPicPr>
          <p:cNvPr id="33" name="图片 32" descr="图形用户界面&#10;&#10;描述已自动生成"/>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15999" y="4689076"/>
            <a:ext cx="3960000" cy="2159999"/>
          </a:xfrm>
          <a:prstGeom prst="rect">
            <a:avLst/>
          </a:prstGeom>
        </p:spPr>
      </p:pic>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章节标题 icon装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42020" y="1884001"/>
            <a:ext cx="7001356" cy="2315448"/>
          </a:xfrm>
          <a:prstGeom prst="rect">
            <a:avLst/>
          </a:prstGeom>
        </p:spPr>
        <p:txBody>
          <a:bodyPr>
            <a:noAutofit/>
          </a:bodyPr>
          <a:lstStyle>
            <a:lvl1pPr>
              <a:lnSpc>
                <a:spcPct val="150000"/>
              </a:lnSpc>
              <a:defRPr sz="5000" baseline="0">
                <a:latin typeface="Trebuchet MS" panose="020B0603020202020204" pitchFamily="34" charset="0"/>
                <a:ea typeface="黑体" panose="02010609060101010101" pitchFamily="49" charset="-122"/>
              </a:defRPr>
            </a:lvl1pPr>
          </a:lstStyle>
          <a:p>
            <a:r>
              <a:rPr lang="zh-CN" altLang="en-US" dirty="0"/>
              <a:t>章节标题</a:t>
            </a:r>
            <a:endParaRPr lang="en-US" dirty="0"/>
          </a:p>
        </p:txBody>
      </p:sp>
      <p:sp>
        <p:nvSpPr>
          <p:cNvPr id="4" name="Text Placeholder 2"/>
          <p:cNvSpPr>
            <a:spLocks noGrp="1"/>
          </p:cNvSpPr>
          <p:nvPr>
            <p:ph type="body" idx="13" hasCustomPrompt="1"/>
          </p:nvPr>
        </p:nvSpPr>
        <p:spPr>
          <a:xfrm>
            <a:off x="4542020" y="4199449"/>
            <a:ext cx="7001356" cy="652031"/>
          </a:xfrm>
          <a:prstGeom prst="rect">
            <a:avLst/>
          </a:prstGeom>
        </p:spPr>
        <p:txBody>
          <a:bodyPr anchor="ctr">
            <a:noAutofit/>
          </a:bodyPr>
          <a:lstStyle>
            <a:lvl1pPr marL="0" indent="0" algn="l">
              <a:buNone/>
              <a:defRPr sz="2000" cap="none" spc="200" baseline="0">
                <a:solidFill>
                  <a:schemeClr val="tx1"/>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副标题或说明文字</a:t>
            </a:r>
            <a:endParaRPr lang="en-GB" dirty="0"/>
          </a:p>
        </p:txBody>
      </p:sp>
      <p:cxnSp>
        <p:nvCxnSpPr>
          <p:cNvPr id="8" name="Straight Connector 7"/>
          <p:cNvCxnSpPr/>
          <p:nvPr userDrawn="1"/>
        </p:nvCxnSpPr>
        <p:spPr>
          <a:xfrm>
            <a:off x="4542020" y="1884001"/>
            <a:ext cx="70013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542020" y="4851488"/>
            <a:ext cx="70013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Graphic 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08851" y="439281"/>
            <a:ext cx="7382013" cy="7382013"/>
          </a:xfrm>
          <a:prstGeom prst="rect">
            <a:avLst/>
          </a:prstGeom>
        </p:spPr>
      </p:pic>
      <p:sp>
        <p:nvSpPr>
          <p:cNvPr id="9" name="Text Placeholder 2"/>
          <p:cNvSpPr>
            <a:spLocks noGrp="1"/>
          </p:cNvSpPr>
          <p:nvPr>
            <p:ph type="body" idx="14" hasCustomPrompt="1"/>
          </p:nvPr>
        </p:nvSpPr>
        <p:spPr>
          <a:xfrm>
            <a:off x="334665" y="152358"/>
            <a:ext cx="11498393" cy="400110"/>
          </a:xfrm>
          <a:prstGeom prst="rect">
            <a:avLst/>
          </a:prstGeom>
        </p:spPr>
        <p:txBody>
          <a:bodyPr vert="horz" lIns="0" tIns="45720" rIns="0" bIns="45720" rtlCol="0" anchor="ctr" anchorCtr="0">
            <a:noAutofit/>
          </a:bodyPr>
          <a:lstStyle>
            <a:lvl1pPr>
              <a:defRPr lang="en-GB" cap="all" spc="0" baseline="0" dirty="0">
                <a:solidFill>
                  <a:srgbClr val="7E694F"/>
                </a:solidFill>
                <a:latin typeface="Trebuchet MS" panose="020B0603020202020204" pitchFamily="34" charset="0"/>
                <a:ea typeface="黑体" panose="02010609060101010101" pitchFamily="49" charset="-122"/>
              </a:defRPr>
            </a:lvl1pPr>
          </a:lstStyle>
          <a:p>
            <a:pPr lvl="0">
              <a:spcAft>
                <a:spcPts val="0"/>
              </a:spcAft>
            </a:pPr>
            <a:r>
              <a:rPr lang="zh-CN" altLang="en-US" dirty="0"/>
              <a:t>幻灯片主标题</a:t>
            </a:r>
            <a:endParaRPr lang="en-GB" dirty="0"/>
          </a:p>
        </p:txBody>
      </p:sp>
      <p:sp>
        <p:nvSpPr>
          <p:cNvPr id="10" name="日期占位符 9"/>
          <p:cNvSpPr>
            <a:spLocks noGrp="1"/>
          </p:cNvSpPr>
          <p:nvPr>
            <p:ph type="dt" sz="half" idx="15"/>
          </p:nvPr>
        </p:nvSpPr>
        <p:spPr/>
        <p:txBody>
          <a:bodyPr/>
          <a:lstStyle/>
          <a:p>
            <a:fld id="{E3E8AFAC-6B59-4302-82C1-65CF6C07CA3D}" type="datetime1">
              <a:rPr lang="zh-CN" altLang="en-US" smtClean="0"/>
              <a:t>2024/3/11</a:t>
            </a:fld>
            <a:endParaRPr lang="zh-CN" altLang="en-US"/>
          </a:p>
        </p:txBody>
      </p:sp>
      <p:sp>
        <p:nvSpPr>
          <p:cNvPr id="11" name="页脚占位符 10"/>
          <p:cNvSpPr>
            <a:spLocks noGrp="1"/>
          </p:cNvSpPr>
          <p:nvPr>
            <p:ph type="ftr" sz="quarter" idx="16"/>
          </p:nvPr>
        </p:nvSpPr>
        <p:spPr/>
        <p:txBody>
          <a:bodyPr/>
          <a:lstStyle/>
          <a:p>
            <a:r>
              <a:rPr lang="en-US"/>
              <a:t>kwm.com</a:t>
            </a:r>
            <a:endParaRPr lang="en-US" dirty="0"/>
          </a:p>
        </p:txBody>
      </p:sp>
      <p:sp>
        <p:nvSpPr>
          <p:cNvPr id="13" name="灯片编号占位符 12"/>
          <p:cNvSpPr>
            <a:spLocks noGrp="1"/>
          </p:cNvSpPr>
          <p:nvPr>
            <p:ph type="sldNum" sz="quarter" idx="17"/>
          </p:nvPr>
        </p:nvSpPr>
        <p:spPr/>
        <p:txBody>
          <a:bodyPr/>
          <a:lstStyle/>
          <a:p>
            <a:fld id="{4A2DC1BA-163F-3043-A1E4-C549CF365773}"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章节标题 内容提要 拼色">
    <p:bg>
      <p:bgPr>
        <a:solidFill>
          <a:schemeClr val="accent5"/>
        </a:solidFill>
        <a:effectLst/>
      </p:bgPr>
    </p:bg>
    <p:spTree>
      <p:nvGrpSpPr>
        <p:cNvPr id="1" name=""/>
        <p:cNvGrpSpPr/>
        <p:nvPr/>
      </p:nvGrpSpPr>
      <p:grpSpPr>
        <a:xfrm>
          <a:off x="0" y="0"/>
          <a:ext cx="0" cy="0"/>
          <a:chOff x="0" y="0"/>
          <a:chExt cx="0" cy="0"/>
        </a:xfrm>
      </p:grpSpPr>
      <p:sp>
        <p:nvSpPr>
          <p:cNvPr id="7" name="Rectangle 6"/>
          <p:cNvSpPr/>
          <p:nvPr userDrawn="1"/>
        </p:nvSpPr>
        <p:spPr>
          <a:xfrm flipV="1">
            <a:off x="0" y="4389120"/>
            <a:ext cx="12192000" cy="246888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sp>
        <p:nvSpPr>
          <p:cNvPr id="4" name="文本占位符 3"/>
          <p:cNvSpPr>
            <a:spLocks noGrp="1"/>
          </p:cNvSpPr>
          <p:nvPr>
            <p:ph type="body" sz="quarter" idx="38" hasCustomPrompt="1"/>
          </p:nvPr>
        </p:nvSpPr>
        <p:spPr>
          <a:xfrm>
            <a:off x="333375" y="4729163"/>
            <a:ext cx="11490325" cy="1400175"/>
          </a:xfrm>
        </p:spPr>
        <p:txBody>
          <a:bodyPr/>
          <a:lstStyle>
            <a:lvl1pPr>
              <a:defRPr baseline="0">
                <a:latin typeface="Trebuchet MS" panose="020B0603020202020204" pitchFamily="34" charset="0"/>
                <a:ea typeface="微软雅黑" panose="020B0503020204020204" pitchFamily="34" charset="-122"/>
              </a:defRPr>
            </a:lvl1pPr>
          </a:lstStyle>
          <a:p>
            <a:pPr lvl="0"/>
            <a:r>
              <a:rPr lang="zh-CN" altLang="en-US" dirty="0"/>
              <a:t>输入说明文字或内容提要</a:t>
            </a:r>
          </a:p>
        </p:txBody>
      </p:sp>
      <p:sp>
        <p:nvSpPr>
          <p:cNvPr id="2" name="Title 1"/>
          <p:cNvSpPr>
            <a:spLocks noGrp="1"/>
          </p:cNvSpPr>
          <p:nvPr>
            <p:ph type="title" hasCustomPrompt="1"/>
          </p:nvPr>
        </p:nvSpPr>
        <p:spPr>
          <a:xfrm>
            <a:off x="347023" y="1419228"/>
            <a:ext cx="11476677" cy="2076446"/>
          </a:xfrm>
          <a:prstGeom prst="rect">
            <a:avLst/>
          </a:prstGeom>
        </p:spPr>
        <p:txBody>
          <a:bodyPr>
            <a:noAutofit/>
          </a:bodyPr>
          <a:lstStyle>
            <a:lvl1pPr>
              <a:defRPr sz="5000" baseline="0">
                <a:solidFill>
                  <a:srgbClr val="FBFFFF"/>
                </a:solidFill>
                <a:latin typeface="Trebuchet MS" panose="020B0603020202020204" pitchFamily="34" charset="0"/>
                <a:ea typeface="黑体" panose="02010609060101010101" pitchFamily="49" charset="-122"/>
              </a:defRPr>
            </a:lvl1pPr>
          </a:lstStyle>
          <a:p>
            <a:r>
              <a:rPr lang="zh-CN" altLang="en-US" dirty="0"/>
              <a:t>章节标题</a:t>
            </a:r>
            <a:endParaRPr lang="en-US" dirty="0"/>
          </a:p>
        </p:txBody>
      </p:sp>
      <p:cxnSp>
        <p:nvCxnSpPr>
          <p:cNvPr id="9" name="Straight Connector 8"/>
          <p:cNvCxnSpPr/>
          <p:nvPr userDrawn="1"/>
        </p:nvCxnSpPr>
        <p:spPr>
          <a:xfrm>
            <a:off x="333632" y="1256993"/>
            <a:ext cx="1150101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33632" y="3659214"/>
            <a:ext cx="1150101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日期占位符 5"/>
          <p:cNvSpPr>
            <a:spLocks noGrp="1"/>
          </p:cNvSpPr>
          <p:nvPr>
            <p:ph type="dt" sz="half" idx="39"/>
          </p:nvPr>
        </p:nvSpPr>
        <p:spPr/>
        <p:txBody>
          <a:bodyPr/>
          <a:lstStyle/>
          <a:p>
            <a:fld id="{A7BA34B2-4F70-41DD-A2C5-6D2EA2376415}" type="datetime1">
              <a:rPr lang="zh-CN" altLang="en-US" smtClean="0"/>
              <a:t>2024/3/11</a:t>
            </a:fld>
            <a:endParaRPr lang="zh-CN" altLang="en-US"/>
          </a:p>
        </p:txBody>
      </p:sp>
      <p:sp>
        <p:nvSpPr>
          <p:cNvPr id="13" name="页脚占位符 12"/>
          <p:cNvSpPr>
            <a:spLocks noGrp="1"/>
          </p:cNvSpPr>
          <p:nvPr>
            <p:ph type="ftr" sz="quarter" idx="40"/>
          </p:nvPr>
        </p:nvSpPr>
        <p:spPr/>
        <p:txBody>
          <a:bodyPr/>
          <a:lstStyle/>
          <a:p>
            <a:r>
              <a:rPr lang="en-US"/>
              <a:t>kwm.com</a:t>
            </a:r>
            <a:endParaRPr lang="en-US" dirty="0"/>
          </a:p>
        </p:txBody>
      </p:sp>
      <p:sp>
        <p:nvSpPr>
          <p:cNvPr id="14" name="灯片编号占位符 13"/>
          <p:cNvSpPr>
            <a:spLocks noGrp="1"/>
          </p:cNvSpPr>
          <p:nvPr>
            <p:ph type="sldNum" sz="quarter" idx="41"/>
          </p:nvPr>
        </p:nvSpPr>
        <p:spPr/>
        <p:txBody>
          <a:bodyPr/>
          <a:lstStyle/>
          <a:p>
            <a:fld id="{4A2DC1BA-163F-3043-A1E4-C549CF365773}" type="slidenum">
              <a:rPr lang="en-US" smtClean="0"/>
              <a:t>‹#›</a:t>
            </a:fld>
            <a:endParaRPr lang="en-US" dirty="0"/>
          </a:p>
        </p:txBody>
      </p:sp>
      <p:sp>
        <p:nvSpPr>
          <p:cNvPr id="15" name="矩形 14"/>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6" name="Text Placeholder 2"/>
          <p:cNvSpPr>
            <a:spLocks noGrp="1"/>
          </p:cNvSpPr>
          <p:nvPr>
            <p:ph type="body" idx="14" hasCustomPrompt="1"/>
          </p:nvPr>
        </p:nvSpPr>
        <p:spPr>
          <a:xfrm>
            <a:off x="334665" y="152358"/>
            <a:ext cx="11489035" cy="400110"/>
          </a:xfrm>
          <a:prstGeom prst="rect">
            <a:avLst/>
          </a:prstGeom>
        </p:spPr>
        <p:txBody>
          <a:bodyPr anchor="ctr" anchorCtr="0">
            <a:noAutofit/>
          </a:bodyPr>
          <a:lstStyle>
            <a:lvl1pPr marL="0" indent="0" algn="l">
              <a:buNone/>
              <a:defRPr sz="2000" cap="all" spc="0" baseline="0">
                <a:solidFill>
                  <a:schemeClr val="accent6"/>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幻灯片主标题</a:t>
            </a:r>
            <a:endParaRPr lang="en-GB" dirty="0"/>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内容 大字内容">
    <p:spTree>
      <p:nvGrpSpPr>
        <p:cNvPr id="1" name=""/>
        <p:cNvGrpSpPr/>
        <p:nvPr/>
      </p:nvGrpSpPr>
      <p:grpSpPr>
        <a:xfrm>
          <a:off x="0" y="0"/>
          <a:ext cx="0" cy="0"/>
          <a:chOff x="0" y="0"/>
          <a:chExt cx="0" cy="0"/>
        </a:xfrm>
      </p:grpSpPr>
      <p:sp>
        <p:nvSpPr>
          <p:cNvPr id="10" name="Text Placeholder 9"/>
          <p:cNvSpPr>
            <a:spLocks noGrp="1"/>
          </p:cNvSpPr>
          <p:nvPr>
            <p:ph type="body" sz="quarter" idx="26" hasCustomPrompt="1"/>
          </p:nvPr>
        </p:nvSpPr>
        <p:spPr>
          <a:xfrm>
            <a:off x="347023" y="1469035"/>
            <a:ext cx="11482187" cy="4660303"/>
          </a:xfrm>
          <a:prstGeom prst="rect">
            <a:avLst/>
          </a:prstGeom>
        </p:spPr>
        <p:txBody>
          <a:bodyPr anchor="ctr">
            <a:noAutofit/>
          </a:bodyPr>
          <a:lstStyle>
            <a:lvl1pPr algn="l">
              <a:defRPr sz="4000" baseline="0">
                <a:latin typeface="Trebuchet MS" panose="020B0603020202020204" pitchFamily="34" charset="0"/>
                <a:ea typeface="微软雅黑" panose="020B0503020204020204" pitchFamily="34" charset="-122"/>
              </a:defRPr>
            </a:lvl1pPr>
            <a:lvl2pPr>
              <a:defRPr sz="4000" baseline="0"/>
            </a:lvl2pPr>
            <a:lvl3pPr>
              <a:defRPr sz="4000" baseline="0"/>
            </a:lvl3pPr>
            <a:lvl4pPr>
              <a:defRPr sz="4000" baseline="0"/>
            </a:lvl4pPr>
            <a:lvl5pPr>
              <a:defRPr sz="4000" baseline="0"/>
            </a:lvl5pPr>
          </a:lstStyle>
          <a:p>
            <a:pPr lvl="0"/>
            <a:r>
              <a:rPr lang="zh-CN" altLang="en-US" dirty="0"/>
              <a:t>重要文字或信息</a:t>
            </a:r>
            <a:endParaRPr lang="en-US" dirty="0"/>
          </a:p>
        </p:txBody>
      </p:sp>
      <p:sp>
        <p:nvSpPr>
          <p:cNvPr id="5" name="日期占位符 4"/>
          <p:cNvSpPr>
            <a:spLocks noGrp="1"/>
          </p:cNvSpPr>
          <p:nvPr>
            <p:ph type="dt" sz="half" idx="27"/>
          </p:nvPr>
        </p:nvSpPr>
        <p:spPr/>
        <p:txBody>
          <a:bodyPr/>
          <a:lstStyle/>
          <a:p>
            <a:fld id="{F96EF489-7A60-4B09-BE72-A26C466ABEEA}" type="datetime1">
              <a:rPr lang="zh-CN" altLang="en-US" smtClean="0"/>
              <a:t>2024/3/11</a:t>
            </a:fld>
            <a:endParaRPr lang="zh-CN" altLang="en-US"/>
          </a:p>
        </p:txBody>
      </p:sp>
      <p:sp>
        <p:nvSpPr>
          <p:cNvPr id="6" name="页脚占位符 5"/>
          <p:cNvSpPr>
            <a:spLocks noGrp="1"/>
          </p:cNvSpPr>
          <p:nvPr>
            <p:ph type="ftr" sz="quarter" idx="28"/>
          </p:nvPr>
        </p:nvSpPr>
        <p:spPr/>
        <p:txBody>
          <a:bodyPr/>
          <a:lstStyle/>
          <a:p>
            <a:r>
              <a:rPr lang="en-US"/>
              <a:t>kwm.com</a:t>
            </a:r>
            <a:endParaRPr lang="en-US" dirty="0"/>
          </a:p>
        </p:txBody>
      </p:sp>
      <p:sp>
        <p:nvSpPr>
          <p:cNvPr id="7" name="灯片编号占位符 6"/>
          <p:cNvSpPr>
            <a:spLocks noGrp="1"/>
          </p:cNvSpPr>
          <p:nvPr>
            <p:ph type="sldNum" sz="quarter" idx="29"/>
          </p:nvPr>
        </p:nvSpPr>
        <p:spPr/>
        <p:txBody>
          <a:bodyPr/>
          <a:lstStyle/>
          <a:p>
            <a:fld id="{4A2DC1BA-163F-3043-A1E4-C549CF365773}" type="slidenum">
              <a:rPr lang="en-US" smtClean="0"/>
              <a:t>‹#›</a:t>
            </a:fld>
            <a:endParaRPr lang="en-US" dirty="0"/>
          </a:p>
        </p:txBody>
      </p:sp>
      <p:sp>
        <p:nvSpPr>
          <p:cNvPr id="15" name="标题 2"/>
          <p:cNvSpPr>
            <a:spLocks noGrp="1"/>
          </p:cNvSpPr>
          <p:nvPr>
            <p:ph type="title" hasCustomPrompt="1"/>
          </p:nvPr>
        </p:nvSpPr>
        <p:spPr>
          <a:xfrm>
            <a:off x="341830" y="632599"/>
            <a:ext cx="11507306" cy="615553"/>
          </a:xfrm>
          <a:prstGeom prst="rect">
            <a:avLst/>
          </a:prstGeom>
        </p:spPr>
        <p:txBody>
          <a:bodyPr lIns="0" tIns="0" rIns="0" bIns="0">
            <a:noAutofit/>
          </a:bodyPr>
          <a:lstStyle>
            <a:lvl1pPr>
              <a:defRPr baseline="0"/>
            </a:lvl1pPr>
          </a:lstStyle>
          <a:p>
            <a:r>
              <a:rPr lang="zh-CN" altLang="en-US" dirty="0"/>
              <a:t>输入标题</a:t>
            </a:r>
          </a:p>
        </p:txBody>
      </p:sp>
      <p:cxnSp>
        <p:nvCxnSpPr>
          <p:cNvPr id="16" name="Straight Connector 12"/>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idx="14" hasCustomPrompt="1"/>
          </p:nvPr>
        </p:nvSpPr>
        <p:spPr>
          <a:xfrm>
            <a:off x="350743" y="239416"/>
            <a:ext cx="11498393"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内容 副标题">
    <p:spTree>
      <p:nvGrpSpPr>
        <p:cNvPr id="1" name=""/>
        <p:cNvGrpSpPr/>
        <p:nvPr/>
      </p:nvGrpSpPr>
      <p:grpSpPr>
        <a:xfrm>
          <a:off x="0" y="0"/>
          <a:ext cx="0" cy="0"/>
          <a:chOff x="0" y="0"/>
          <a:chExt cx="0" cy="0"/>
        </a:xfrm>
      </p:grpSpPr>
      <p:sp>
        <p:nvSpPr>
          <p:cNvPr id="6" name="内容占位符 5"/>
          <p:cNvSpPr>
            <a:spLocks noGrp="1"/>
          </p:cNvSpPr>
          <p:nvPr>
            <p:ph sz="quarter" idx="29" hasCustomPrompt="1"/>
          </p:nvPr>
        </p:nvSpPr>
        <p:spPr>
          <a:xfrm>
            <a:off x="350742" y="2087563"/>
            <a:ext cx="11474545" cy="4041775"/>
          </a:xfrm>
        </p:spPr>
        <p:txBody>
          <a:bodyPr/>
          <a:lstStyle>
            <a:lvl1pPr>
              <a:defRPr baseline="0">
                <a:latin typeface="Trebuchet MS" panose="020B0603020202020204" pitchFamily="34" charset="0"/>
                <a:ea typeface="微软雅黑" panose="020B0503020204020204" pitchFamily="34" charset="-122"/>
              </a:defRPr>
            </a:lvl1pPr>
          </a:lstStyle>
          <a:p>
            <a:pPr lvl="0"/>
            <a:r>
              <a:rPr lang="zh-CN" altLang="en-US" dirty="0"/>
              <a:t>输入说明文字或点击下方按钮插入其他信息</a:t>
            </a:r>
          </a:p>
        </p:txBody>
      </p:sp>
      <p:sp>
        <p:nvSpPr>
          <p:cNvPr id="10" name="Text Placeholder 2"/>
          <p:cNvSpPr>
            <a:spLocks noGrp="1"/>
          </p:cNvSpPr>
          <p:nvPr>
            <p:ph type="body" idx="28" hasCustomPrompt="1"/>
          </p:nvPr>
        </p:nvSpPr>
        <p:spPr>
          <a:xfrm>
            <a:off x="341830" y="1438717"/>
            <a:ext cx="11487380" cy="431810"/>
          </a:xfrm>
          <a:prstGeom prst="rect">
            <a:avLst/>
          </a:prstGeom>
          <a:solidFill>
            <a:schemeClr val="accent1"/>
          </a:solidFill>
        </p:spPr>
        <p:txBody>
          <a:bodyPr lIns="108000" anchor="ctr">
            <a:noAutofit/>
          </a:bodyPr>
          <a:lstStyle>
            <a:lvl1pPr marL="0" indent="0" algn="l">
              <a:buNone/>
              <a:defRPr sz="2000" cap="all" spc="500" baseline="0">
                <a:solidFill>
                  <a:schemeClr val="bg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副标题</a:t>
            </a:r>
            <a:endParaRPr lang="en-GB" dirty="0"/>
          </a:p>
        </p:txBody>
      </p:sp>
      <p:sp>
        <p:nvSpPr>
          <p:cNvPr id="5" name="日期占位符 4"/>
          <p:cNvSpPr>
            <a:spLocks noGrp="1"/>
          </p:cNvSpPr>
          <p:nvPr>
            <p:ph type="dt" sz="half" idx="30"/>
          </p:nvPr>
        </p:nvSpPr>
        <p:spPr/>
        <p:txBody>
          <a:bodyPr/>
          <a:lstStyle/>
          <a:p>
            <a:fld id="{4DCB7449-76C7-4632-885B-08283E9A4DA6}" type="datetime1">
              <a:rPr lang="zh-CN" altLang="en-US" smtClean="0"/>
              <a:t>2024/3/11</a:t>
            </a:fld>
            <a:endParaRPr lang="zh-CN" altLang="en-US"/>
          </a:p>
        </p:txBody>
      </p:sp>
      <p:sp>
        <p:nvSpPr>
          <p:cNvPr id="7" name="页脚占位符 6"/>
          <p:cNvSpPr>
            <a:spLocks noGrp="1"/>
          </p:cNvSpPr>
          <p:nvPr>
            <p:ph type="ftr" sz="quarter" idx="31"/>
          </p:nvPr>
        </p:nvSpPr>
        <p:spPr/>
        <p:txBody>
          <a:bodyPr/>
          <a:lstStyle/>
          <a:p>
            <a:r>
              <a:rPr lang="en-US"/>
              <a:t>kwm.com</a:t>
            </a:r>
            <a:endParaRPr lang="en-US" dirty="0"/>
          </a:p>
        </p:txBody>
      </p:sp>
      <p:sp>
        <p:nvSpPr>
          <p:cNvPr id="9" name="灯片编号占位符 8"/>
          <p:cNvSpPr>
            <a:spLocks noGrp="1"/>
          </p:cNvSpPr>
          <p:nvPr>
            <p:ph type="sldNum" sz="quarter" idx="32"/>
          </p:nvPr>
        </p:nvSpPr>
        <p:spPr/>
        <p:txBody>
          <a:bodyPr/>
          <a:lstStyle/>
          <a:p>
            <a:fld id="{4A2DC1BA-163F-3043-A1E4-C549CF365773}" type="slidenum">
              <a:rPr lang="en-US" smtClean="0"/>
              <a:t>‹#›</a:t>
            </a:fld>
            <a:endParaRPr lang="en-US" dirty="0"/>
          </a:p>
        </p:txBody>
      </p:sp>
      <p:sp>
        <p:nvSpPr>
          <p:cNvPr id="16" name="标题 2"/>
          <p:cNvSpPr>
            <a:spLocks noGrp="1"/>
          </p:cNvSpPr>
          <p:nvPr>
            <p:ph type="title" hasCustomPrompt="1"/>
          </p:nvPr>
        </p:nvSpPr>
        <p:spPr>
          <a:xfrm>
            <a:off x="341830" y="632599"/>
            <a:ext cx="11507306" cy="615553"/>
          </a:xfrm>
          <a:prstGeom prst="rect">
            <a:avLst/>
          </a:prstGeom>
        </p:spPr>
        <p:txBody>
          <a:bodyPr lIns="0" tIns="0" rIns="0" bIns="0">
            <a:noAutofit/>
          </a:bodyPr>
          <a:lstStyle>
            <a:lvl1pPr>
              <a:defRPr baseline="0"/>
            </a:lvl1pPr>
          </a:lstStyle>
          <a:p>
            <a:r>
              <a:rPr lang="zh-CN" altLang="en-US" dirty="0"/>
              <a:t>输入标题</a:t>
            </a:r>
          </a:p>
        </p:txBody>
      </p:sp>
      <p:cxnSp>
        <p:nvCxnSpPr>
          <p:cNvPr id="18" name="Straight Connector 12"/>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idx="14" hasCustomPrompt="1"/>
          </p:nvPr>
        </p:nvSpPr>
        <p:spPr>
          <a:xfrm>
            <a:off x="350743" y="239416"/>
            <a:ext cx="11498393"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内容 2列">
    <p:spTree>
      <p:nvGrpSpPr>
        <p:cNvPr id="1" name=""/>
        <p:cNvGrpSpPr/>
        <p:nvPr/>
      </p:nvGrpSpPr>
      <p:grpSpPr>
        <a:xfrm>
          <a:off x="0" y="0"/>
          <a:ext cx="0" cy="0"/>
          <a:chOff x="0" y="0"/>
          <a:chExt cx="0" cy="0"/>
        </a:xfrm>
      </p:grpSpPr>
      <p:sp>
        <p:nvSpPr>
          <p:cNvPr id="5" name="内容占位符 4"/>
          <p:cNvSpPr>
            <a:spLocks noGrp="1"/>
          </p:cNvSpPr>
          <p:nvPr>
            <p:ph sz="quarter" idx="28" hasCustomPrompt="1"/>
          </p:nvPr>
        </p:nvSpPr>
        <p:spPr>
          <a:xfrm>
            <a:off x="334963" y="1465263"/>
            <a:ext cx="5630862" cy="4664075"/>
          </a:xfrm>
        </p:spPr>
        <p:txBody>
          <a:bodyPr/>
          <a:lstStyle>
            <a:lvl1pPr>
              <a:defRPr baseline="0">
                <a:latin typeface="Trebuchet MS" panose="020B0603020202020204" pitchFamily="34" charset="0"/>
                <a:ea typeface="微软雅黑" panose="020B0503020204020204" pitchFamily="34" charset="-122"/>
              </a:defRPr>
            </a:lvl1pPr>
          </a:lstStyle>
          <a:p>
            <a:pPr lvl="0"/>
            <a:r>
              <a:rPr lang="zh-CN" altLang="en-US" dirty="0"/>
              <a:t>输入说明文字或点击下方按钮插入其他信息</a:t>
            </a:r>
          </a:p>
        </p:txBody>
      </p:sp>
      <p:sp>
        <p:nvSpPr>
          <p:cNvPr id="12" name="内容占位符 4"/>
          <p:cNvSpPr>
            <a:spLocks noGrp="1"/>
          </p:cNvSpPr>
          <p:nvPr>
            <p:ph sz="quarter" idx="29" hasCustomPrompt="1"/>
          </p:nvPr>
        </p:nvSpPr>
        <p:spPr>
          <a:xfrm>
            <a:off x="6183841" y="1456047"/>
            <a:ext cx="5630862" cy="4664075"/>
          </a:xfrm>
        </p:spPr>
        <p:txBody>
          <a:bodyPr/>
          <a:lstStyle>
            <a:lvl1pPr>
              <a:defRPr baseline="0">
                <a:latin typeface="Trebuchet MS" panose="020B0603020202020204" pitchFamily="34" charset="0"/>
                <a:ea typeface="微软雅黑" panose="020B0503020204020204" pitchFamily="34" charset="-122"/>
              </a:defRPr>
            </a:lvl1pPr>
          </a:lstStyle>
          <a:p>
            <a:pPr lvl="0"/>
            <a:r>
              <a:rPr lang="zh-CN" altLang="en-US" dirty="0"/>
              <a:t>输入说明文字或点击下方按钮插入其他信息</a:t>
            </a:r>
          </a:p>
        </p:txBody>
      </p:sp>
      <p:sp>
        <p:nvSpPr>
          <p:cNvPr id="6" name="日期占位符 5"/>
          <p:cNvSpPr>
            <a:spLocks noGrp="1"/>
          </p:cNvSpPr>
          <p:nvPr>
            <p:ph type="dt" sz="half" idx="30"/>
          </p:nvPr>
        </p:nvSpPr>
        <p:spPr/>
        <p:txBody>
          <a:bodyPr/>
          <a:lstStyle>
            <a:lvl1pPr>
              <a:defRPr baseline="0"/>
            </a:lvl1pPr>
          </a:lstStyle>
          <a:p>
            <a:fld id="{E7F44DA8-039F-4196-AF9D-E3F68A51D14D}" type="datetime1">
              <a:rPr lang="zh-CN" altLang="en-US" smtClean="0"/>
              <a:t>2024/3/11</a:t>
            </a:fld>
            <a:endParaRPr lang="zh-CN" altLang="en-US"/>
          </a:p>
        </p:txBody>
      </p:sp>
      <p:sp>
        <p:nvSpPr>
          <p:cNvPr id="7" name="页脚占位符 6"/>
          <p:cNvSpPr>
            <a:spLocks noGrp="1"/>
          </p:cNvSpPr>
          <p:nvPr>
            <p:ph type="ftr" sz="quarter" idx="31"/>
          </p:nvPr>
        </p:nvSpPr>
        <p:spPr/>
        <p:txBody>
          <a:bodyPr/>
          <a:lstStyle>
            <a:lvl1pPr>
              <a:defRPr baseline="0"/>
            </a:lvl1pPr>
          </a:lstStyle>
          <a:p>
            <a:r>
              <a:rPr lang="en-US"/>
              <a:t>kwm.com</a:t>
            </a:r>
            <a:endParaRPr lang="en-US" dirty="0"/>
          </a:p>
        </p:txBody>
      </p:sp>
      <p:sp>
        <p:nvSpPr>
          <p:cNvPr id="9" name="灯片编号占位符 8"/>
          <p:cNvSpPr>
            <a:spLocks noGrp="1"/>
          </p:cNvSpPr>
          <p:nvPr>
            <p:ph type="sldNum" sz="quarter" idx="32"/>
          </p:nvPr>
        </p:nvSpPr>
        <p:spPr/>
        <p:txBody>
          <a:bodyPr/>
          <a:lstStyle>
            <a:lvl1pPr>
              <a:defRPr baseline="0"/>
            </a:lvl1pPr>
          </a:lstStyle>
          <a:p>
            <a:fld id="{4A2DC1BA-163F-3043-A1E4-C549CF365773}" type="slidenum">
              <a:rPr lang="en-US" smtClean="0"/>
              <a:t>‹#›</a:t>
            </a:fld>
            <a:endParaRPr lang="en-US" dirty="0"/>
          </a:p>
        </p:txBody>
      </p:sp>
      <p:sp>
        <p:nvSpPr>
          <p:cNvPr id="17" name="标题 2"/>
          <p:cNvSpPr>
            <a:spLocks noGrp="1"/>
          </p:cNvSpPr>
          <p:nvPr>
            <p:ph type="title" hasCustomPrompt="1"/>
          </p:nvPr>
        </p:nvSpPr>
        <p:spPr>
          <a:xfrm>
            <a:off x="341830" y="632599"/>
            <a:ext cx="11507306" cy="615553"/>
          </a:xfrm>
          <a:prstGeom prst="rect">
            <a:avLst/>
          </a:prstGeom>
        </p:spPr>
        <p:txBody>
          <a:bodyPr lIns="0" tIns="0" rIns="0" bIns="0">
            <a:noAutofit/>
          </a:bodyPr>
          <a:lstStyle>
            <a:lvl1pPr>
              <a:defRPr baseline="0"/>
            </a:lvl1pPr>
          </a:lstStyle>
          <a:p>
            <a:r>
              <a:rPr lang="zh-CN" altLang="en-US" dirty="0"/>
              <a:t>输入标题</a:t>
            </a:r>
          </a:p>
        </p:txBody>
      </p:sp>
      <p:cxnSp>
        <p:nvCxnSpPr>
          <p:cNvPr id="18" name="Straight Connector 12"/>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idx="14" hasCustomPrompt="1"/>
          </p:nvPr>
        </p:nvSpPr>
        <p:spPr>
          <a:xfrm>
            <a:off x="350743" y="239416"/>
            <a:ext cx="11498393"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内容 副标题 2列">
    <p:spTree>
      <p:nvGrpSpPr>
        <p:cNvPr id="1" name=""/>
        <p:cNvGrpSpPr/>
        <p:nvPr/>
      </p:nvGrpSpPr>
      <p:grpSpPr>
        <a:xfrm>
          <a:off x="0" y="0"/>
          <a:ext cx="0" cy="0"/>
          <a:chOff x="0" y="0"/>
          <a:chExt cx="0" cy="0"/>
        </a:xfrm>
      </p:grpSpPr>
      <p:sp>
        <p:nvSpPr>
          <p:cNvPr id="13" name="内容占位符 4"/>
          <p:cNvSpPr>
            <a:spLocks noGrp="1"/>
          </p:cNvSpPr>
          <p:nvPr>
            <p:ph sz="quarter" idx="40" hasCustomPrompt="1"/>
          </p:nvPr>
        </p:nvSpPr>
        <p:spPr>
          <a:xfrm>
            <a:off x="334963" y="2095782"/>
            <a:ext cx="5630862" cy="4033556"/>
          </a:xfrm>
        </p:spPr>
        <p:txBody>
          <a:bodyPr/>
          <a:lstStyle>
            <a:lvl1pPr>
              <a:defRPr baseline="0">
                <a:latin typeface="Trebuchet MS" panose="020B0603020202020204" pitchFamily="34" charset="0"/>
                <a:ea typeface="微软雅黑" panose="020B0503020204020204" pitchFamily="34" charset="-122"/>
              </a:defRPr>
            </a:lvl1pPr>
          </a:lstStyle>
          <a:p>
            <a:pPr lvl="0"/>
            <a:r>
              <a:rPr lang="zh-CN" altLang="en-US" dirty="0"/>
              <a:t>输入说明文字或点击下方按钮插入其他信息</a:t>
            </a:r>
          </a:p>
        </p:txBody>
      </p:sp>
      <p:sp>
        <p:nvSpPr>
          <p:cNvPr id="24" name="Text Placeholder 2"/>
          <p:cNvSpPr>
            <a:spLocks noGrp="1"/>
          </p:cNvSpPr>
          <p:nvPr>
            <p:ph type="body" idx="28" hasCustomPrompt="1"/>
          </p:nvPr>
        </p:nvSpPr>
        <p:spPr>
          <a:xfrm>
            <a:off x="341830" y="1438717"/>
            <a:ext cx="11487380" cy="431810"/>
          </a:xfrm>
          <a:prstGeom prst="rect">
            <a:avLst/>
          </a:prstGeom>
          <a:solidFill>
            <a:srgbClr val="7E694F"/>
          </a:solidFill>
        </p:spPr>
        <p:txBody>
          <a:bodyPr lIns="108000" rIns="108000" anchor="ctr">
            <a:noAutofit/>
          </a:bodyPr>
          <a:lstStyle>
            <a:lvl1pPr marL="0" indent="0" algn="l">
              <a:buNone/>
              <a:defRPr sz="2000" cap="all" spc="500" baseline="0">
                <a:solidFill>
                  <a:schemeClr val="bg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副标题</a:t>
            </a:r>
            <a:endParaRPr lang="en-GB" dirty="0"/>
          </a:p>
        </p:txBody>
      </p:sp>
      <p:sp>
        <p:nvSpPr>
          <p:cNvPr id="14" name="内容占位符 4"/>
          <p:cNvSpPr>
            <a:spLocks noGrp="1"/>
          </p:cNvSpPr>
          <p:nvPr>
            <p:ph sz="quarter" idx="41" hasCustomPrompt="1"/>
          </p:nvPr>
        </p:nvSpPr>
        <p:spPr>
          <a:xfrm>
            <a:off x="6183841" y="2095782"/>
            <a:ext cx="5630862" cy="4033556"/>
          </a:xfrm>
        </p:spPr>
        <p:txBody>
          <a:bodyPr/>
          <a:lstStyle>
            <a:lvl1pPr>
              <a:defRPr baseline="0">
                <a:latin typeface="Trebuchet MS" panose="020B0603020202020204" pitchFamily="34" charset="0"/>
                <a:ea typeface="微软雅黑" panose="020B0503020204020204" pitchFamily="34" charset="-122"/>
              </a:defRPr>
            </a:lvl1pPr>
          </a:lstStyle>
          <a:p>
            <a:pPr lvl="0"/>
            <a:r>
              <a:rPr lang="zh-CN" altLang="en-US" dirty="0"/>
              <a:t>输入说明文字或点击下方按钮插入其他信息</a:t>
            </a:r>
          </a:p>
        </p:txBody>
      </p:sp>
      <p:sp>
        <p:nvSpPr>
          <p:cNvPr id="5" name="日期占位符 4"/>
          <p:cNvSpPr>
            <a:spLocks noGrp="1"/>
          </p:cNvSpPr>
          <p:nvPr>
            <p:ph type="dt" sz="half" idx="42"/>
          </p:nvPr>
        </p:nvSpPr>
        <p:spPr/>
        <p:txBody>
          <a:bodyPr/>
          <a:lstStyle/>
          <a:p>
            <a:fld id="{1D570C90-FB5C-4674-92B5-569CDAD866C0}" type="datetime1">
              <a:rPr lang="zh-CN" altLang="en-US" smtClean="0"/>
              <a:t>2024/3/11</a:t>
            </a:fld>
            <a:endParaRPr lang="zh-CN" altLang="en-US"/>
          </a:p>
        </p:txBody>
      </p:sp>
      <p:sp>
        <p:nvSpPr>
          <p:cNvPr id="6" name="页脚占位符 5"/>
          <p:cNvSpPr>
            <a:spLocks noGrp="1"/>
          </p:cNvSpPr>
          <p:nvPr>
            <p:ph type="ftr" sz="quarter" idx="43"/>
          </p:nvPr>
        </p:nvSpPr>
        <p:spPr/>
        <p:txBody>
          <a:bodyPr/>
          <a:lstStyle/>
          <a:p>
            <a:r>
              <a:rPr lang="en-US"/>
              <a:t>kwm.com</a:t>
            </a:r>
            <a:endParaRPr lang="en-US" dirty="0"/>
          </a:p>
        </p:txBody>
      </p:sp>
      <p:sp>
        <p:nvSpPr>
          <p:cNvPr id="7" name="灯片编号占位符 6"/>
          <p:cNvSpPr>
            <a:spLocks noGrp="1"/>
          </p:cNvSpPr>
          <p:nvPr>
            <p:ph type="sldNum" sz="quarter" idx="44"/>
          </p:nvPr>
        </p:nvSpPr>
        <p:spPr/>
        <p:txBody>
          <a:bodyPr/>
          <a:lstStyle/>
          <a:p>
            <a:fld id="{4A2DC1BA-163F-3043-A1E4-C549CF365773}" type="slidenum">
              <a:rPr lang="en-US" smtClean="0"/>
              <a:t>‹#›</a:t>
            </a:fld>
            <a:endParaRPr lang="en-US" dirty="0"/>
          </a:p>
        </p:txBody>
      </p:sp>
      <p:sp>
        <p:nvSpPr>
          <p:cNvPr id="19" name="标题 2"/>
          <p:cNvSpPr>
            <a:spLocks noGrp="1"/>
          </p:cNvSpPr>
          <p:nvPr>
            <p:ph type="title" hasCustomPrompt="1"/>
          </p:nvPr>
        </p:nvSpPr>
        <p:spPr>
          <a:xfrm>
            <a:off x="341830" y="632599"/>
            <a:ext cx="11507306" cy="615553"/>
          </a:xfrm>
          <a:prstGeom prst="rect">
            <a:avLst/>
          </a:prstGeom>
        </p:spPr>
        <p:txBody>
          <a:bodyPr lIns="0" tIns="0" rIns="0" bIns="0">
            <a:noAutofit/>
          </a:bodyPr>
          <a:lstStyle>
            <a:lvl1pPr>
              <a:defRPr baseline="0"/>
            </a:lvl1pPr>
          </a:lstStyle>
          <a:p>
            <a:r>
              <a:rPr lang="zh-CN" altLang="en-US" dirty="0"/>
              <a:t>输入标题</a:t>
            </a:r>
          </a:p>
        </p:txBody>
      </p:sp>
      <p:cxnSp>
        <p:nvCxnSpPr>
          <p:cNvPr id="20" name="Straight Connector 12"/>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p:cNvSpPr>
            <a:spLocks noGrp="1"/>
          </p:cNvSpPr>
          <p:nvPr>
            <p:ph type="body" idx="14" hasCustomPrompt="1"/>
          </p:nvPr>
        </p:nvSpPr>
        <p:spPr>
          <a:xfrm>
            <a:off x="350743" y="239416"/>
            <a:ext cx="11498393"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内容 3列">
    <p:spTree>
      <p:nvGrpSpPr>
        <p:cNvPr id="1" name=""/>
        <p:cNvGrpSpPr/>
        <p:nvPr/>
      </p:nvGrpSpPr>
      <p:grpSpPr>
        <a:xfrm>
          <a:off x="0" y="0"/>
          <a:ext cx="0" cy="0"/>
          <a:chOff x="0" y="0"/>
          <a:chExt cx="0" cy="0"/>
        </a:xfrm>
      </p:grpSpPr>
      <p:sp>
        <p:nvSpPr>
          <p:cNvPr id="12" name="内容占位符 4"/>
          <p:cNvSpPr>
            <a:spLocks noGrp="1"/>
          </p:cNvSpPr>
          <p:nvPr>
            <p:ph sz="quarter" idx="40" hasCustomPrompt="1"/>
          </p:nvPr>
        </p:nvSpPr>
        <p:spPr>
          <a:xfrm>
            <a:off x="334963" y="1449388"/>
            <a:ext cx="3605618" cy="4679950"/>
          </a:xfrm>
        </p:spPr>
        <p:txBody>
          <a:bodyPr lIns="0" tIns="0" rIns="0" bIns="0"/>
          <a:lstStyle>
            <a:lvl1pPr>
              <a:defRPr baseline="0">
                <a:latin typeface="Trebuchet MS" panose="020B0603020202020204" pitchFamily="34" charset="0"/>
                <a:ea typeface="微软雅黑" panose="020B0503020204020204" pitchFamily="34" charset="-122"/>
              </a:defRPr>
            </a:lvl1pPr>
          </a:lstStyle>
          <a:p>
            <a:pPr lvl="0"/>
            <a:r>
              <a:rPr lang="zh-CN" altLang="en-US" dirty="0"/>
              <a:t>输入说明文字或点击下方按钮插入其他信息</a:t>
            </a:r>
          </a:p>
        </p:txBody>
      </p:sp>
      <p:sp>
        <p:nvSpPr>
          <p:cNvPr id="15" name="内容占位符 4"/>
          <p:cNvSpPr>
            <a:spLocks noGrp="1"/>
          </p:cNvSpPr>
          <p:nvPr>
            <p:ph sz="quarter" idx="41" hasCustomPrompt="1"/>
          </p:nvPr>
        </p:nvSpPr>
        <p:spPr>
          <a:xfrm>
            <a:off x="4272024" y="1449388"/>
            <a:ext cx="3605618" cy="4679950"/>
          </a:xfrm>
        </p:spPr>
        <p:txBody>
          <a:bodyPr lIns="0" tIns="0" rIns="0" bIns="0"/>
          <a:lstStyle>
            <a:lvl1pPr>
              <a:defRPr baseline="0">
                <a:latin typeface="Trebuchet MS" panose="020B0603020202020204" pitchFamily="34" charset="0"/>
                <a:ea typeface="微软雅黑" panose="020B0503020204020204" pitchFamily="34" charset="-122"/>
              </a:defRPr>
            </a:lvl1pPr>
          </a:lstStyle>
          <a:p>
            <a:pPr lvl="0"/>
            <a:r>
              <a:rPr lang="zh-CN" altLang="en-US" dirty="0"/>
              <a:t>输入说明文字或点击下方按钮插入其他信息</a:t>
            </a:r>
          </a:p>
        </p:txBody>
      </p:sp>
      <p:sp>
        <p:nvSpPr>
          <p:cNvPr id="16" name="内容占位符 4"/>
          <p:cNvSpPr>
            <a:spLocks noGrp="1"/>
          </p:cNvSpPr>
          <p:nvPr>
            <p:ph sz="quarter" idx="42" hasCustomPrompt="1"/>
          </p:nvPr>
        </p:nvSpPr>
        <p:spPr>
          <a:xfrm>
            <a:off x="8209085" y="1472518"/>
            <a:ext cx="3605618" cy="4679950"/>
          </a:xfrm>
        </p:spPr>
        <p:txBody>
          <a:bodyPr lIns="0" tIns="0" rIns="0" bIns="0"/>
          <a:lstStyle>
            <a:lvl1pPr>
              <a:defRPr baseline="0">
                <a:latin typeface="Trebuchet MS" panose="020B0603020202020204" pitchFamily="34" charset="0"/>
                <a:ea typeface="微软雅黑" panose="020B0503020204020204" pitchFamily="34" charset="-122"/>
              </a:defRPr>
            </a:lvl1pPr>
          </a:lstStyle>
          <a:p>
            <a:pPr lvl="0"/>
            <a:r>
              <a:rPr lang="zh-CN" altLang="en-US" dirty="0"/>
              <a:t>输入说明文字或点击下方按钮插入其他信息</a:t>
            </a:r>
          </a:p>
        </p:txBody>
      </p:sp>
      <p:sp>
        <p:nvSpPr>
          <p:cNvPr id="5" name="日期占位符 4"/>
          <p:cNvSpPr>
            <a:spLocks noGrp="1"/>
          </p:cNvSpPr>
          <p:nvPr>
            <p:ph type="dt" sz="half" idx="43"/>
          </p:nvPr>
        </p:nvSpPr>
        <p:spPr/>
        <p:txBody>
          <a:bodyPr/>
          <a:lstStyle/>
          <a:p>
            <a:fld id="{B4E842E5-2CF6-48F6-B56C-5677C21E504E}" type="datetime1">
              <a:rPr lang="zh-CN" altLang="en-US" smtClean="0"/>
              <a:t>2024/3/11</a:t>
            </a:fld>
            <a:endParaRPr lang="zh-CN" altLang="en-US"/>
          </a:p>
        </p:txBody>
      </p:sp>
      <p:sp>
        <p:nvSpPr>
          <p:cNvPr id="6" name="页脚占位符 5"/>
          <p:cNvSpPr>
            <a:spLocks noGrp="1"/>
          </p:cNvSpPr>
          <p:nvPr>
            <p:ph type="ftr" sz="quarter" idx="44"/>
          </p:nvPr>
        </p:nvSpPr>
        <p:spPr/>
        <p:txBody>
          <a:bodyPr/>
          <a:lstStyle/>
          <a:p>
            <a:r>
              <a:rPr lang="en-US"/>
              <a:t>kwm.com</a:t>
            </a:r>
            <a:endParaRPr lang="en-US" dirty="0"/>
          </a:p>
        </p:txBody>
      </p:sp>
      <p:sp>
        <p:nvSpPr>
          <p:cNvPr id="7" name="灯片编号占位符 6"/>
          <p:cNvSpPr>
            <a:spLocks noGrp="1"/>
          </p:cNvSpPr>
          <p:nvPr>
            <p:ph type="sldNum" sz="quarter" idx="45"/>
          </p:nvPr>
        </p:nvSpPr>
        <p:spPr/>
        <p:txBody>
          <a:bodyPr/>
          <a:lstStyle/>
          <a:p>
            <a:fld id="{4A2DC1BA-163F-3043-A1E4-C549CF365773}" type="slidenum">
              <a:rPr lang="en-US" smtClean="0"/>
              <a:t>‹#›</a:t>
            </a:fld>
            <a:endParaRPr lang="en-US" dirty="0"/>
          </a:p>
        </p:txBody>
      </p:sp>
      <p:sp>
        <p:nvSpPr>
          <p:cNvPr id="20" name="标题 2"/>
          <p:cNvSpPr>
            <a:spLocks noGrp="1"/>
          </p:cNvSpPr>
          <p:nvPr>
            <p:ph type="title" hasCustomPrompt="1"/>
          </p:nvPr>
        </p:nvSpPr>
        <p:spPr>
          <a:xfrm>
            <a:off x="341830" y="632599"/>
            <a:ext cx="11507306" cy="615553"/>
          </a:xfrm>
          <a:prstGeom prst="rect">
            <a:avLst/>
          </a:prstGeom>
        </p:spPr>
        <p:txBody>
          <a:bodyPr lIns="0" tIns="0" rIns="0" bIns="0">
            <a:noAutofit/>
          </a:bodyPr>
          <a:lstStyle>
            <a:lvl1pPr>
              <a:defRPr baseline="0"/>
            </a:lvl1pPr>
          </a:lstStyle>
          <a:p>
            <a:r>
              <a:rPr lang="zh-CN" altLang="en-US" dirty="0"/>
              <a:t>输入标题</a:t>
            </a:r>
          </a:p>
        </p:txBody>
      </p:sp>
      <p:cxnSp>
        <p:nvCxnSpPr>
          <p:cNvPr id="21" name="Straight Connector 12"/>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2"/>
          <p:cNvSpPr>
            <a:spLocks noGrp="1"/>
          </p:cNvSpPr>
          <p:nvPr>
            <p:ph type="body" idx="14" hasCustomPrompt="1"/>
          </p:nvPr>
        </p:nvSpPr>
        <p:spPr>
          <a:xfrm>
            <a:off x="350743" y="239416"/>
            <a:ext cx="11498393"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内容 3列 小标题内容">
    <p:spTree>
      <p:nvGrpSpPr>
        <p:cNvPr id="1" name=""/>
        <p:cNvGrpSpPr/>
        <p:nvPr/>
      </p:nvGrpSpPr>
      <p:grpSpPr>
        <a:xfrm>
          <a:off x="0" y="0"/>
          <a:ext cx="0" cy="0"/>
          <a:chOff x="0" y="0"/>
          <a:chExt cx="0" cy="0"/>
        </a:xfrm>
      </p:grpSpPr>
      <p:sp>
        <p:nvSpPr>
          <p:cNvPr id="40" name="Text Placeholder 2"/>
          <p:cNvSpPr>
            <a:spLocks noGrp="1"/>
          </p:cNvSpPr>
          <p:nvPr>
            <p:ph type="body" idx="40" hasCustomPrompt="1"/>
          </p:nvPr>
        </p:nvSpPr>
        <p:spPr>
          <a:xfrm>
            <a:off x="341830" y="1437972"/>
            <a:ext cx="3598751" cy="431810"/>
          </a:xfrm>
          <a:prstGeom prst="rect">
            <a:avLst/>
          </a:prstGeom>
          <a:solidFill>
            <a:schemeClr val="accent1"/>
          </a:solidFill>
        </p:spPr>
        <p:txBody>
          <a:bodyPr lIns="91440" tIns="45720" rIns="91440" bIns="45720" anchor="ctr">
            <a:noAutofit/>
          </a:bodyPr>
          <a:lstStyle>
            <a:lvl1pPr marL="0" indent="0" algn="l">
              <a:buNone/>
              <a:defRPr sz="2000" cap="all" spc="500" baseline="0">
                <a:solidFill>
                  <a:srgbClr val="FBFFF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zh-CN" dirty="0"/>
          </a:p>
        </p:txBody>
      </p:sp>
      <p:sp>
        <p:nvSpPr>
          <p:cNvPr id="42" name="Text Placeholder 2"/>
          <p:cNvSpPr>
            <a:spLocks noGrp="1"/>
          </p:cNvSpPr>
          <p:nvPr>
            <p:ph type="body" idx="42" hasCustomPrompt="1"/>
          </p:nvPr>
        </p:nvSpPr>
        <p:spPr>
          <a:xfrm>
            <a:off x="4267342" y="1451609"/>
            <a:ext cx="3629715" cy="431810"/>
          </a:xfrm>
          <a:prstGeom prst="rect">
            <a:avLst/>
          </a:prstGeom>
          <a:solidFill>
            <a:schemeClr val="accent1"/>
          </a:solidFill>
        </p:spPr>
        <p:txBody>
          <a:bodyPr lIns="91440" tIns="45720" rIns="91440" bIns="45720" anchor="ctr">
            <a:noAutofit/>
          </a:bodyPr>
          <a:lstStyle>
            <a:lvl1pPr marL="0" indent="0" algn="l">
              <a:buNone/>
              <a:defRPr sz="2000" cap="all" spc="500" baseline="0">
                <a:solidFill>
                  <a:srgbClr val="FBFFF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zh-CN" dirty="0"/>
          </a:p>
        </p:txBody>
      </p:sp>
      <p:sp>
        <p:nvSpPr>
          <p:cNvPr id="44" name="Text Placeholder 2"/>
          <p:cNvSpPr>
            <a:spLocks noGrp="1"/>
          </p:cNvSpPr>
          <p:nvPr>
            <p:ph type="body" idx="44" hasCustomPrompt="1"/>
          </p:nvPr>
        </p:nvSpPr>
        <p:spPr>
          <a:xfrm>
            <a:off x="8211232" y="1451609"/>
            <a:ext cx="3612468" cy="431810"/>
          </a:xfrm>
          <a:prstGeom prst="rect">
            <a:avLst/>
          </a:prstGeom>
          <a:solidFill>
            <a:schemeClr val="accent1"/>
          </a:solidFill>
        </p:spPr>
        <p:txBody>
          <a:bodyPr lIns="91440" tIns="45720" rIns="91440" bIns="45720" anchor="ctr">
            <a:noAutofit/>
          </a:bodyPr>
          <a:lstStyle>
            <a:lvl1pPr marL="0" indent="0" algn="l">
              <a:buNone/>
              <a:defRPr sz="2000" cap="all" spc="500" baseline="0">
                <a:solidFill>
                  <a:srgbClr val="FBFFF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zh-CN" dirty="0"/>
          </a:p>
        </p:txBody>
      </p:sp>
      <p:sp>
        <p:nvSpPr>
          <p:cNvPr id="14" name="内容占位符 4"/>
          <p:cNvSpPr>
            <a:spLocks noGrp="1"/>
          </p:cNvSpPr>
          <p:nvPr>
            <p:ph sz="quarter" idx="45" hasCustomPrompt="1"/>
          </p:nvPr>
        </p:nvSpPr>
        <p:spPr>
          <a:xfrm>
            <a:off x="334963" y="2038444"/>
            <a:ext cx="3605618" cy="4090894"/>
          </a:xfrm>
        </p:spPr>
        <p:txBody>
          <a:bodyPr lIns="91440" tIns="45720" rIns="91440" bIns="45720"/>
          <a:lstStyle>
            <a:lvl1pPr>
              <a:defRPr baseline="0">
                <a:latin typeface="Trebuchet MS" panose="020B0603020202020204" pitchFamily="34" charset="0"/>
                <a:ea typeface="微软雅黑" panose="020B0503020204020204" pitchFamily="34" charset="-122"/>
              </a:defRPr>
            </a:lvl1pPr>
          </a:lstStyle>
          <a:p>
            <a:pPr lvl="0"/>
            <a:r>
              <a:rPr lang="zh-CN" altLang="en-US" dirty="0"/>
              <a:t>输入说明文字或点击下方按钮插入其他信息</a:t>
            </a:r>
          </a:p>
        </p:txBody>
      </p:sp>
      <p:sp>
        <p:nvSpPr>
          <p:cNvPr id="15" name="内容占位符 4"/>
          <p:cNvSpPr>
            <a:spLocks noGrp="1"/>
          </p:cNvSpPr>
          <p:nvPr>
            <p:ph sz="quarter" idx="41" hasCustomPrompt="1"/>
          </p:nvPr>
        </p:nvSpPr>
        <p:spPr>
          <a:xfrm>
            <a:off x="4272024" y="2038444"/>
            <a:ext cx="3605618" cy="4090894"/>
          </a:xfrm>
        </p:spPr>
        <p:txBody>
          <a:bodyPr lIns="91440" tIns="45720" rIns="91440" bIns="45720"/>
          <a:lstStyle>
            <a:lvl1pPr>
              <a:defRPr baseline="0">
                <a:latin typeface="Trebuchet MS" panose="020B0603020202020204" pitchFamily="34" charset="0"/>
                <a:ea typeface="微软雅黑" panose="020B0503020204020204" pitchFamily="34" charset="-122"/>
              </a:defRPr>
            </a:lvl1pPr>
          </a:lstStyle>
          <a:p>
            <a:pPr lvl="0"/>
            <a:r>
              <a:rPr lang="zh-CN" altLang="en-US" dirty="0"/>
              <a:t>输入说明文字或点击下方按钮插入其他信息</a:t>
            </a:r>
          </a:p>
        </p:txBody>
      </p:sp>
      <p:sp>
        <p:nvSpPr>
          <p:cNvPr id="16" name="内容占位符 4"/>
          <p:cNvSpPr>
            <a:spLocks noGrp="1"/>
          </p:cNvSpPr>
          <p:nvPr>
            <p:ph sz="quarter" idx="46" hasCustomPrompt="1"/>
          </p:nvPr>
        </p:nvSpPr>
        <p:spPr>
          <a:xfrm>
            <a:off x="8209085" y="2061574"/>
            <a:ext cx="3605618" cy="4090894"/>
          </a:xfrm>
        </p:spPr>
        <p:txBody>
          <a:bodyPr lIns="91440" tIns="45720" rIns="91440" bIns="45720"/>
          <a:lstStyle>
            <a:lvl1pPr>
              <a:defRPr baseline="0">
                <a:latin typeface="Trebuchet MS" panose="020B0603020202020204" pitchFamily="34" charset="0"/>
                <a:ea typeface="微软雅黑" panose="020B0503020204020204" pitchFamily="34" charset="-122"/>
              </a:defRPr>
            </a:lvl1pPr>
          </a:lstStyle>
          <a:p>
            <a:pPr lvl="0"/>
            <a:r>
              <a:rPr lang="zh-CN" altLang="en-US" dirty="0"/>
              <a:t>输入说明文字或点击下方按钮插入其他信息</a:t>
            </a:r>
          </a:p>
        </p:txBody>
      </p:sp>
      <p:sp>
        <p:nvSpPr>
          <p:cNvPr id="5" name="日期占位符 4"/>
          <p:cNvSpPr>
            <a:spLocks noGrp="1"/>
          </p:cNvSpPr>
          <p:nvPr>
            <p:ph type="dt" sz="half" idx="47"/>
          </p:nvPr>
        </p:nvSpPr>
        <p:spPr/>
        <p:txBody>
          <a:bodyPr/>
          <a:lstStyle/>
          <a:p>
            <a:fld id="{7793BE7F-B811-4469-A64F-00953915BCDD}" type="datetime1">
              <a:rPr lang="zh-CN" altLang="en-US" smtClean="0"/>
              <a:t>2024/3/11</a:t>
            </a:fld>
            <a:endParaRPr lang="zh-CN" altLang="en-US"/>
          </a:p>
        </p:txBody>
      </p:sp>
      <p:sp>
        <p:nvSpPr>
          <p:cNvPr id="6" name="页脚占位符 5"/>
          <p:cNvSpPr>
            <a:spLocks noGrp="1"/>
          </p:cNvSpPr>
          <p:nvPr>
            <p:ph type="ftr" sz="quarter" idx="48"/>
          </p:nvPr>
        </p:nvSpPr>
        <p:spPr/>
        <p:txBody>
          <a:bodyPr/>
          <a:lstStyle/>
          <a:p>
            <a:r>
              <a:rPr lang="en-US"/>
              <a:t>kwm.com</a:t>
            </a:r>
            <a:endParaRPr lang="en-US" dirty="0"/>
          </a:p>
        </p:txBody>
      </p:sp>
      <p:sp>
        <p:nvSpPr>
          <p:cNvPr id="7" name="灯片编号占位符 6"/>
          <p:cNvSpPr>
            <a:spLocks noGrp="1"/>
          </p:cNvSpPr>
          <p:nvPr>
            <p:ph type="sldNum" sz="quarter" idx="49"/>
          </p:nvPr>
        </p:nvSpPr>
        <p:spPr/>
        <p:txBody>
          <a:bodyPr/>
          <a:lstStyle/>
          <a:p>
            <a:fld id="{4A2DC1BA-163F-3043-A1E4-C549CF365773}" type="slidenum">
              <a:rPr lang="en-US" smtClean="0"/>
              <a:t>‹#›</a:t>
            </a:fld>
            <a:endParaRPr lang="en-US" dirty="0"/>
          </a:p>
        </p:txBody>
      </p:sp>
      <p:sp>
        <p:nvSpPr>
          <p:cNvPr id="20"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21"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内容 对称版">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6096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a:off x="350217" y="21790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350217" y="54937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6529742" y="21790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529742" y="54937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59"/>
          <p:cNvSpPr>
            <a:spLocks noGrp="1"/>
          </p:cNvSpPr>
          <p:nvPr>
            <p:ph type="body" sz="quarter" idx="29" hasCustomPrompt="1"/>
          </p:nvPr>
        </p:nvSpPr>
        <p:spPr>
          <a:xfrm>
            <a:off x="350215" y="2282719"/>
            <a:ext cx="5312045" cy="3085379"/>
          </a:xfrm>
          <a:prstGeom prst="rect">
            <a:avLst/>
          </a:prstGeom>
        </p:spPr>
        <p:txBody>
          <a:bodyPr lIns="0" tIns="0" rIns="0" bIns="0"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500" cap="none" spc="0"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重要文字</a:t>
            </a:r>
            <a:endParaRPr lang="en-US" dirty="0"/>
          </a:p>
        </p:txBody>
      </p:sp>
      <p:cxnSp>
        <p:nvCxnSpPr>
          <p:cNvPr id="20" name="Straight Connector 19"/>
          <p:cNvCxnSpPr/>
          <p:nvPr userDrawn="1"/>
        </p:nvCxnSpPr>
        <p:spPr>
          <a:xfrm>
            <a:off x="308236" y="21790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59"/>
          <p:cNvSpPr>
            <a:spLocks noGrp="1"/>
          </p:cNvSpPr>
          <p:nvPr>
            <p:ph type="body" sz="quarter" idx="30" hasCustomPrompt="1"/>
          </p:nvPr>
        </p:nvSpPr>
        <p:spPr>
          <a:xfrm>
            <a:off x="6517933" y="2281228"/>
            <a:ext cx="5312045" cy="3086870"/>
          </a:xfrm>
          <a:prstGeom prst="rect">
            <a:avLst/>
          </a:prstGeom>
        </p:spPr>
        <p:txBody>
          <a:bodyPr lIns="0" tIns="0" rIns="0" bIns="0"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500" cap="none" spc="0" baseline="0">
                <a:solidFill>
                  <a:schemeClr val="tx1"/>
                </a:solidFill>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重要文字</a:t>
            </a:r>
            <a:endParaRPr lang="en-US" altLang="zh-CN" dirty="0"/>
          </a:p>
        </p:txBody>
      </p:sp>
      <p:cxnSp>
        <p:nvCxnSpPr>
          <p:cNvPr id="23" name="Straight Connector 12"/>
          <p:cNvCxnSpPr/>
          <p:nvPr userDrawn="1"/>
        </p:nvCxnSpPr>
        <p:spPr>
          <a:xfrm>
            <a:off x="6533172" y="1267818"/>
            <a:ext cx="529603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日期占位符 5"/>
          <p:cNvSpPr>
            <a:spLocks noGrp="1"/>
          </p:cNvSpPr>
          <p:nvPr>
            <p:ph type="dt" sz="half" idx="31"/>
          </p:nvPr>
        </p:nvSpPr>
        <p:spPr/>
        <p:txBody>
          <a:bodyPr/>
          <a:lstStyle/>
          <a:p>
            <a:fld id="{3337E8F3-172E-48F0-84D7-8B62D5860BA5}" type="datetime1">
              <a:rPr lang="zh-CN" altLang="en-US" smtClean="0"/>
              <a:t>2024/3/11</a:t>
            </a:fld>
            <a:endParaRPr lang="zh-CN" altLang="en-US"/>
          </a:p>
        </p:txBody>
      </p:sp>
      <p:sp>
        <p:nvSpPr>
          <p:cNvPr id="7" name="页脚占位符 6"/>
          <p:cNvSpPr>
            <a:spLocks noGrp="1"/>
          </p:cNvSpPr>
          <p:nvPr>
            <p:ph type="ftr" sz="quarter" idx="32"/>
          </p:nvPr>
        </p:nvSpPr>
        <p:spPr/>
        <p:txBody>
          <a:bodyPr/>
          <a:lstStyle/>
          <a:p>
            <a:r>
              <a:rPr lang="en-US"/>
              <a:t>kwm.com</a:t>
            </a:r>
            <a:endParaRPr lang="en-US" dirty="0"/>
          </a:p>
        </p:txBody>
      </p:sp>
      <p:sp>
        <p:nvSpPr>
          <p:cNvPr id="8" name="灯片编号占位符 7"/>
          <p:cNvSpPr>
            <a:spLocks noGrp="1"/>
          </p:cNvSpPr>
          <p:nvPr>
            <p:ph type="sldNum" sz="quarter" idx="33"/>
          </p:nvPr>
        </p:nvSpPr>
        <p:spPr/>
        <p:txBody>
          <a:bodyPr/>
          <a:lstStyle/>
          <a:p>
            <a:fld id="{4A2DC1BA-163F-3043-A1E4-C549CF365773}" type="slidenum">
              <a:rPr lang="en-US" smtClean="0"/>
              <a:t>‹#›</a:t>
            </a:fld>
            <a:endParaRPr lang="en-US" dirty="0"/>
          </a:p>
        </p:txBody>
      </p:sp>
      <p:sp>
        <p:nvSpPr>
          <p:cNvPr id="28" name="Text Placeholder 59"/>
          <p:cNvSpPr>
            <a:spLocks noGrp="1"/>
          </p:cNvSpPr>
          <p:nvPr>
            <p:ph type="body" sz="quarter" idx="34" hasCustomPrompt="1"/>
          </p:nvPr>
        </p:nvSpPr>
        <p:spPr>
          <a:xfrm>
            <a:off x="6529742" y="632552"/>
            <a:ext cx="5312045" cy="615600"/>
          </a:xfrm>
          <a:prstGeom prst="rect">
            <a:avLst/>
          </a:prstGeom>
        </p:spPr>
        <p:txBody>
          <a:bodyPr lIns="0" tIns="0" rIns="0" bIns="0"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4000" cap="all" spc="500" baseline="0">
                <a:solidFill>
                  <a:schemeClr val="tx1"/>
                </a:solidFill>
                <a:latin typeface="Trebuchet MS" panose="020B0603020202020204" pitchFamily="34" charset="0"/>
                <a:ea typeface="黑体" panose="02010609060101010101" pitchFamily="49"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输入标题</a:t>
            </a:r>
            <a:endParaRPr lang="en-US" altLang="zh-CN" dirty="0"/>
          </a:p>
        </p:txBody>
      </p:sp>
      <p:sp>
        <p:nvSpPr>
          <p:cNvPr id="29" name="标题 2"/>
          <p:cNvSpPr>
            <a:spLocks noGrp="1"/>
          </p:cNvSpPr>
          <p:nvPr>
            <p:ph type="title" hasCustomPrompt="1"/>
          </p:nvPr>
        </p:nvSpPr>
        <p:spPr>
          <a:xfrm>
            <a:off x="341830" y="632599"/>
            <a:ext cx="5320430" cy="615553"/>
          </a:xfrm>
          <a:prstGeom prst="rect">
            <a:avLst/>
          </a:prstGeom>
        </p:spPr>
        <p:txBody>
          <a:bodyPr lIns="0" tIns="0" rIns="0" bIns="0">
            <a:noAutofit/>
          </a:bodyPr>
          <a:lstStyle>
            <a:lvl1pPr>
              <a:defRPr baseline="0"/>
            </a:lvl1pPr>
          </a:lstStyle>
          <a:p>
            <a:r>
              <a:rPr lang="zh-CN" altLang="en-US" dirty="0"/>
              <a:t>输入标题</a:t>
            </a:r>
          </a:p>
        </p:txBody>
      </p:sp>
      <p:cxnSp>
        <p:nvCxnSpPr>
          <p:cNvPr id="30" name="Straight Connector 12"/>
          <p:cNvCxnSpPr/>
          <p:nvPr userDrawn="1"/>
        </p:nvCxnSpPr>
        <p:spPr>
          <a:xfrm>
            <a:off x="341830" y="1269309"/>
            <a:ext cx="53204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Placeholder 2"/>
          <p:cNvSpPr>
            <a:spLocks noGrp="1"/>
          </p:cNvSpPr>
          <p:nvPr>
            <p:ph type="body" idx="14" hasCustomPrompt="1"/>
          </p:nvPr>
        </p:nvSpPr>
        <p:spPr>
          <a:xfrm>
            <a:off x="350743" y="239416"/>
            <a:ext cx="5316309"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内容 对称版">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userDrawn="1"/>
        </p:nvCxnSpPr>
        <p:spPr>
          <a:xfrm>
            <a:off x="350217" y="21790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350217" y="54937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6529742" y="21790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529742" y="54937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59"/>
          <p:cNvSpPr>
            <a:spLocks noGrp="1"/>
          </p:cNvSpPr>
          <p:nvPr>
            <p:ph type="body" sz="quarter" idx="29" hasCustomPrompt="1"/>
          </p:nvPr>
        </p:nvSpPr>
        <p:spPr>
          <a:xfrm>
            <a:off x="350215" y="2282719"/>
            <a:ext cx="5312045" cy="308537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500" cap="none" spc="0"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重要文字</a:t>
            </a:r>
            <a:endParaRPr lang="en-US" dirty="0"/>
          </a:p>
        </p:txBody>
      </p:sp>
      <p:cxnSp>
        <p:nvCxnSpPr>
          <p:cNvPr id="20" name="Straight Connector 19"/>
          <p:cNvCxnSpPr/>
          <p:nvPr userDrawn="1"/>
        </p:nvCxnSpPr>
        <p:spPr>
          <a:xfrm>
            <a:off x="308236" y="21790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59"/>
          <p:cNvSpPr>
            <a:spLocks noGrp="1"/>
          </p:cNvSpPr>
          <p:nvPr>
            <p:ph type="body" sz="quarter" idx="30" hasCustomPrompt="1"/>
          </p:nvPr>
        </p:nvSpPr>
        <p:spPr>
          <a:xfrm>
            <a:off x="6517933" y="2281228"/>
            <a:ext cx="5312045" cy="3086870"/>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500" cap="none" spc="0" baseline="0">
                <a:solidFill>
                  <a:schemeClr val="tx1"/>
                </a:solidFill>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重要文字</a:t>
            </a:r>
            <a:endParaRPr lang="en-US" altLang="zh-CN" dirty="0"/>
          </a:p>
        </p:txBody>
      </p:sp>
      <p:cxnSp>
        <p:nvCxnSpPr>
          <p:cNvPr id="23" name="Straight Connector 12"/>
          <p:cNvCxnSpPr/>
          <p:nvPr userDrawn="1"/>
        </p:nvCxnSpPr>
        <p:spPr>
          <a:xfrm>
            <a:off x="6533172" y="1267818"/>
            <a:ext cx="529603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日期占位符 5"/>
          <p:cNvSpPr>
            <a:spLocks noGrp="1"/>
          </p:cNvSpPr>
          <p:nvPr>
            <p:ph type="dt" sz="half" idx="31"/>
          </p:nvPr>
        </p:nvSpPr>
        <p:spPr/>
        <p:txBody>
          <a:bodyPr/>
          <a:lstStyle/>
          <a:p>
            <a:fld id="{24572F5C-B50B-4552-9D34-23B89A0417E4}" type="datetime1">
              <a:rPr lang="zh-CN" altLang="en-US" smtClean="0"/>
              <a:t>2024/3/11</a:t>
            </a:fld>
            <a:endParaRPr lang="zh-CN" altLang="en-US"/>
          </a:p>
        </p:txBody>
      </p:sp>
      <p:sp>
        <p:nvSpPr>
          <p:cNvPr id="7" name="页脚占位符 6"/>
          <p:cNvSpPr>
            <a:spLocks noGrp="1"/>
          </p:cNvSpPr>
          <p:nvPr>
            <p:ph type="ftr" sz="quarter" idx="32"/>
          </p:nvPr>
        </p:nvSpPr>
        <p:spPr/>
        <p:txBody>
          <a:bodyPr/>
          <a:lstStyle/>
          <a:p>
            <a:r>
              <a:rPr lang="en-US"/>
              <a:t>kwm.com</a:t>
            </a:r>
            <a:endParaRPr lang="en-US" dirty="0"/>
          </a:p>
        </p:txBody>
      </p:sp>
      <p:sp>
        <p:nvSpPr>
          <p:cNvPr id="8" name="灯片编号占位符 7"/>
          <p:cNvSpPr>
            <a:spLocks noGrp="1"/>
          </p:cNvSpPr>
          <p:nvPr>
            <p:ph type="sldNum" sz="quarter" idx="33"/>
          </p:nvPr>
        </p:nvSpPr>
        <p:spPr/>
        <p:txBody>
          <a:bodyPr/>
          <a:lstStyle/>
          <a:p>
            <a:fld id="{4A2DC1BA-163F-3043-A1E4-C549CF365773}" type="slidenum">
              <a:rPr lang="en-US" smtClean="0"/>
              <a:t>‹#›</a:t>
            </a:fld>
            <a:endParaRPr lang="en-US" dirty="0"/>
          </a:p>
        </p:txBody>
      </p:sp>
      <p:sp>
        <p:nvSpPr>
          <p:cNvPr id="28" name="Text Placeholder 59"/>
          <p:cNvSpPr>
            <a:spLocks noGrp="1"/>
          </p:cNvSpPr>
          <p:nvPr>
            <p:ph type="body" sz="quarter" idx="34" hasCustomPrompt="1"/>
          </p:nvPr>
        </p:nvSpPr>
        <p:spPr>
          <a:xfrm>
            <a:off x="6529742" y="632552"/>
            <a:ext cx="5312045" cy="615600"/>
          </a:xfrm>
          <a:prstGeom prst="rect">
            <a:avLst/>
          </a:prstGeom>
        </p:spPr>
        <p:txBody>
          <a:bodyPr lIns="0" tIns="0" rIns="0" bIns="0"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4000" cap="all" spc="500" baseline="0">
                <a:solidFill>
                  <a:schemeClr val="tx1"/>
                </a:solidFill>
                <a:latin typeface="Trebuchet MS" panose="020B0603020202020204" pitchFamily="34" charset="0"/>
                <a:ea typeface="黑体" panose="02010609060101010101" pitchFamily="49"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输入标题</a:t>
            </a:r>
            <a:endParaRPr lang="en-US" altLang="zh-CN" dirty="0"/>
          </a:p>
        </p:txBody>
      </p:sp>
      <p:sp>
        <p:nvSpPr>
          <p:cNvPr id="29" name="标题 2"/>
          <p:cNvSpPr>
            <a:spLocks noGrp="1"/>
          </p:cNvSpPr>
          <p:nvPr>
            <p:ph type="title" hasCustomPrompt="1"/>
          </p:nvPr>
        </p:nvSpPr>
        <p:spPr>
          <a:xfrm>
            <a:off x="341830" y="632599"/>
            <a:ext cx="5320430" cy="615553"/>
          </a:xfrm>
          <a:prstGeom prst="rect">
            <a:avLst/>
          </a:prstGeom>
        </p:spPr>
        <p:txBody>
          <a:bodyPr lIns="0" tIns="0" rIns="0" bIns="0">
            <a:noAutofit/>
          </a:bodyPr>
          <a:lstStyle>
            <a:lvl1pPr>
              <a:defRPr baseline="0"/>
            </a:lvl1pPr>
          </a:lstStyle>
          <a:p>
            <a:r>
              <a:rPr lang="zh-CN" altLang="en-US" dirty="0"/>
              <a:t>输入标题</a:t>
            </a:r>
          </a:p>
        </p:txBody>
      </p:sp>
      <p:cxnSp>
        <p:nvCxnSpPr>
          <p:cNvPr id="30" name="Straight Connector 12"/>
          <p:cNvCxnSpPr/>
          <p:nvPr userDrawn="1"/>
        </p:nvCxnSpPr>
        <p:spPr>
          <a:xfrm>
            <a:off x="341830" y="1269309"/>
            <a:ext cx="53204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Placeholder 2"/>
          <p:cNvSpPr>
            <a:spLocks noGrp="1"/>
          </p:cNvSpPr>
          <p:nvPr>
            <p:ph type="body" idx="14" hasCustomPrompt="1"/>
          </p:nvPr>
        </p:nvSpPr>
        <p:spPr>
          <a:xfrm>
            <a:off x="350743" y="239416"/>
            <a:ext cx="5316309"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Agenda slide_1">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flipH="1">
            <a:off x="4084169" y="0"/>
            <a:ext cx="8107831" cy="685800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cxnSp>
        <p:nvCxnSpPr>
          <p:cNvPr id="5" name="Straight Connector 4"/>
          <p:cNvCxnSpPr/>
          <p:nvPr userDrawn="1"/>
        </p:nvCxnSpPr>
        <p:spPr>
          <a:xfrm>
            <a:off x="347022" y="2119483"/>
            <a:ext cx="34030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347022" y="4738517"/>
            <a:ext cx="34030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标题 2"/>
          <p:cNvSpPr>
            <a:spLocks noGrp="1"/>
          </p:cNvSpPr>
          <p:nvPr>
            <p:ph type="title" hasCustomPrompt="1"/>
          </p:nvPr>
        </p:nvSpPr>
        <p:spPr>
          <a:xfrm>
            <a:off x="334964" y="2119483"/>
            <a:ext cx="3415134" cy="2619033"/>
          </a:xfrm>
        </p:spPr>
        <p:txBody>
          <a:bodyPr/>
          <a:lstStyle>
            <a:lvl1pPr>
              <a:defRPr sz="3000" baseline="0">
                <a:solidFill>
                  <a:schemeClr val="tx1"/>
                </a:solidFill>
                <a:latin typeface="Trebuchet MS" panose="020B0603020202020204" pitchFamily="34" charset="0"/>
                <a:ea typeface="黑体" panose="02010609060101010101" pitchFamily="49" charset="-122"/>
              </a:defRPr>
            </a:lvl1pPr>
          </a:lstStyle>
          <a:p>
            <a:r>
              <a:rPr lang="zh-CN" altLang="en-US" dirty="0"/>
              <a:t>输入目录或主题</a:t>
            </a:r>
          </a:p>
        </p:txBody>
      </p:sp>
      <p:sp>
        <p:nvSpPr>
          <p:cNvPr id="3" name="日期占位符 2"/>
          <p:cNvSpPr>
            <a:spLocks noGrp="1"/>
          </p:cNvSpPr>
          <p:nvPr>
            <p:ph type="dt" sz="half" idx="10"/>
          </p:nvPr>
        </p:nvSpPr>
        <p:spPr/>
        <p:txBody>
          <a:bodyPr/>
          <a:lstStyle/>
          <a:p>
            <a:fld id="{3ADE884C-5933-4F78-83AD-1A8C898A0813}" type="datetime1">
              <a:rPr lang="zh-CN" altLang="en-US" smtClean="0"/>
              <a:t>2024/3/11</a:t>
            </a:fld>
            <a:endParaRPr lang="zh-CN" altLang="en-US"/>
          </a:p>
        </p:txBody>
      </p:sp>
      <p:sp>
        <p:nvSpPr>
          <p:cNvPr id="8" name="页脚占位符 7"/>
          <p:cNvSpPr>
            <a:spLocks noGrp="1"/>
          </p:cNvSpPr>
          <p:nvPr>
            <p:ph type="ftr" sz="quarter" idx="11"/>
          </p:nvPr>
        </p:nvSpPr>
        <p:spPr/>
        <p:txBody>
          <a:bodyPr/>
          <a:lstStyle/>
          <a:p>
            <a:r>
              <a:rPr lang="en-US"/>
              <a:t>kwm.com</a:t>
            </a:r>
            <a:endParaRPr lang="en-US" dirty="0"/>
          </a:p>
        </p:txBody>
      </p:sp>
      <p:sp>
        <p:nvSpPr>
          <p:cNvPr id="9" name="灯片编号占位符 8"/>
          <p:cNvSpPr>
            <a:spLocks noGrp="1"/>
          </p:cNvSpPr>
          <p:nvPr>
            <p:ph type="sldNum" sz="quarter" idx="12"/>
          </p:nvPr>
        </p:nvSpPr>
        <p:spPr/>
        <p:txBody>
          <a:bodyPr/>
          <a:lstStyle/>
          <a:p>
            <a:fld id="{4A2DC1BA-163F-3043-A1E4-C549CF365773}" type="slidenum">
              <a:rPr lang="en-US" smtClean="0"/>
              <a:t>‹#›</a:t>
            </a:fld>
            <a:endParaRPr lang="en-US" dirty="0"/>
          </a:p>
        </p:txBody>
      </p:sp>
      <p:sp>
        <p:nvSpPr>
          <p:cNvPr id="11" name="矩形 10"/>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cxnSp>
        <p:nvCxnSpPr>
          <p:cNvPr id="12" name="Straight Connector 7"/>
          <p:cNvCxnSpPr/>
          <p:nvPr userDrawn="1"/>
        </p:nvCxnSpPr>
        <p:spPr>
          <a:xfrm>
            <a:off x="5070114" y="2154650"/>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53"/>
          <p:cNvSpPr>
            <a:spLocks noGrp="1"/>
          </p:cNvSpPr>
          <p:nvPr>
            <p:ph type="body" sz="quarter" idx="13" hasCustomPrompt="1"/>
          </p:nvPr>
        </p:nvSpPr>
        <p:spPr>
          <a:xfrm>
            <a:off x="5070114" y="3227180"/>
            <a:ext cx="1648860" cy="1978989"/>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lang="en-US" altLang="zh-CN" sz="1600" kern="1200" baseline="0" dirty="0" smtClean="0">
                <a:solidFill>
                  <a:schemeClr val="accent4"/>
                </a:solidFill>
                <a:latin typeface="Trebuchet MS" panose="020B0603020202020204" pitchFamily="34" charset="0"/>
                <a:ea typeface="微软雅黑" panose="020B0503020204020204" pitchFamily="34" charset="-122"/>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dirty="0"/>
              <a:t>04 </a:t>
            </a:r>
            <a:r>
              <a:rPr lang="zh-CN" altLang="en-US" dirty="0"/>
              <a:t>子标题</a:t>
            </a:r>
            <a:endParaRPr lang="en-US" altLang="zh-CN" dirty="0"/>
          </a:p>
        </p:txBody>
      </p:sp>
      <p:sp>
        <p:nvSpPr>
          <p:cNvPr id="14" name="Text Placeholder 59"/>
          <p:cNvSpPr>
            <a:spLocks noGrp="1"/>
          </p:cNvSpPr>
          <p:nvPr>
            <p:ph type="body" sz="quarter" idx="17" hasCustomPrompt="1"/>
          </p:nvPr>
        </p:nvSpPr>
        <p:spPr>
          <a:xfrm>
            <a:off x="5073630" y="2256048"/>
            <a:ext cx="1648860" cy="856715"/>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dirty="0"/>
          </a:p>
        </p:txBody>
      </p:sp>
      <p:cxnSp>
        <p:nvCxnSpPr>
          <p:cNvPr id="15" name="Straight Connector 13"/>
          <p:cNvCxnSpPr/>
          <p:nvPr userDrawn="1"/>
        </p:nvCxnSpPr>
        <p:spPr>
          <a:xfrm>
            <a:off x="7572870" y="2154650"/>
            <a:ext cx="1648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53"/>
          <p:cNvSpPr>
            <a:spLocks noGrp="1"/>
          </p:cNvSpPr>
          <p:nvPr>
            <p:ph type="body" sz="quarter" idx="19" hasCustomPrompt="1"/>
          </p:nvPr>
        </p:nvSpPr>
        <p:spPr>
          <a:xfrm>
            <a:off x="7572870" y="3227180"/>
            <a:ext cx="1648860" cy="1978989"/>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altLang="zh-CN" dirty="0"/>
          </a:p>
        </p:txBody>
      </p:sp>
      <p:sp>
        <p:nvSpPr>
          <p:cNvPr id="17" name="Text Placeholder 59"/>
          <p:cNvSpPr>
            <a:spLocks noGrp="1"/>
          </p:cNvSpPr>
          <p:nvPr>
            <p:ph type="body" sz="quarter" idx="20" hasCustomPrompt="1"/>
          </p:nvPr>
        </p:nvSpPr>
        <p:spPr>
          <a:xfrm>
            <a:off x="7576386" y="2256048"/>
            <a:ext cx="1648860" cy="856715"/>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18" name="Straight Connector 17"/>
          <p:cNvCxnSpPr/>
          <p:nvPr userDrawn="1"/>
        </p:nvCxnSpPr>
        <p:spPr>
          <a:xfrm>
            <a:off x="10127878" y="2154650"/>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3"/>
          <p:cNvSpPr>
            <a:spLocks noGrp="1"/>
          </p:cNvSpPr>
          <p:nvPr>
            <p:ph type="body" sz="quarter" idx="21" hasCustomPrompt="1"/>
          </p:nvPr>
        </p:nvSpPr>
        <p:spPr>
          <a:xfrm>
            <a:off x="10127878" y="3227180"/>
            <a:ext cx="1648860" cy="1978989"/>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altLang="zh-CN" dirty="0"/>
          </a:p>
        </p:txBody>
      </p:sp>
      <p:sp>
        <p:nvSpPr>
          <p:cNvPr id="20" name="Text Placeholder 59"/>
          <p:cNvSpPr>
            <a:spLocks noGrp="1"/>
          </p:cNvSpPr>
          <p:nvPr>
            <p:ph type="body" sz="quarter" idx="22" hasCustomPrompt="1"/>
          </p:nvPr>
        </p:nvSpPr>
        <p:spPr>
          <a:xfrm>
            <a:off x="10131394" y="2256048"/>
            <a:ext cx="1648860" cy="856715"/>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21" name="文本占位符 2"/>
          <p:cNvSpPr>
            <a:spLocks noGrp="1"/>
          </p:cNvSpPr>
          <p:nvPr>
            <p:ph type="body" sz="quarter" idx="27" hasCustomPrompt="1"/>
          </p:nvPr>
        </p:nvSpPr>
        <p:spPr>
          <a:xfrm>
            <a:off x="4484647" y="1943647"/>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22" name="文本占位符 2"/>
          <p:cNvSpPr>
            <a:spLocks noGrp="1"/>
          </p:cNvSpPr>
          <p:nvPr>
            <p:ph type="body" sz="quarter" idx="28" hasCustomPrompt="1"/>
          </p:nvPr>
        </p:nvSpPr>
        <p:spPr>
          <a:xfrm>
            <a:off x="6988351" y="1943648"/>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23" name="文本占位符 2"/>
          <p:cNvSpPr>
            <a:spLocks noGrp="1"/>
          </p:cNvSpPr>
          <p:nvPr>
            <p:ph type="body" sz="quarter" idx="29" hasCustomPrompt="1"/>
          </p:nvPr>
        </p:nvSpPr>
        <p:spPr>
          <a:xfrm>
            <a:off x="9555800" y="1943649"/>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Chart slide with heading">
    <p:spTree>
      <p:nvGrpSpPr>
        <p:cNvPr id="1" name=""/>
        <p:cNvGrpSpPr/>
        <p:nvPr/>
      </p:nvGrpSpPr>
      <p:grpSpPr>
        <a:xfrm>
          <a:off x="0" y="0"/>
          <a:ext cx="0" cy="0"/>
          <a:chOff x="0" y="0"/>
          <a:chExt cx="0" cy="0"/>
        </a:xfrm>
      </p:grpSpPr>
      <p:sp>
        <p:nvSpPr>
          <p:cNvPr id="3" name="内容占位符 2"/>
          <p:cNvSpPr>
            <a:spLocks noGrp="1"/>
          </p:cNvSpPr>
          <p:nvPr>
            <p:ph sz="quarter" idx="39" hasCustomPrompt="1"/>
          </p:nvPr>
        </p:nvSpPr>
        <p:spPr>
          <a:xfrm>
            <a:off x="350839" y="1449388"/>
            <a:ext cx="5572442" cy="4679951"/>
          </a:xfrm>
        </p:spPr>
        <p:txBody>
          <a:bodyPr lIns="0" tIns="0" rIns="0" bIns="0"/>
          <a:lstStyle>
            <a:lvl1pPr>
              <a:defRPr baseline="0">
                <a:latin typeface="Trebuchet MS" panose="020B0603020202020204" pitchFamily="34" charset="0"/>
                <a:ea typeface="微软雅黑" panose="020B0503020204020204" pitchFamily="34" charset="-122"/>
              </a:defRPr>
            </a:lvl1pPr>
          </a:lstStyle>
          <a:p>
            <a:pPr lvl="0"/>
            <a:r>
              <a:rPr lang="zh-CN" altLang="en-US" dirty="0"/>
              <a:t>输入说明文字或点击下方按钮插入其他信息</a:t>
            </a:r>
          </a:p>
        </p:txBody>
      </p:sp>
      <p:cxnSp>
        <p:nvCxnSpPr>
          <p:cNvPr id="8" name="Straight Connector 7"/>
          <p:cNvCxnSpPr/>
          <p:nvPr userDrawn="1"/>
        </p:nvCxnSpPr>
        <p:spPr>
          <a:xfrm>
            <a:off x="341830" y="1221684"/>
            <a:ext cx="55868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标题 3"/>
          <p:cNvSpPr>
            <a:spLocks noGrp="1"/>
          </p:cNvSpPr>
          <p:nvPr>
            <p:ph type="title" hasCustomPrompt="1"/>
          </p:nvPr>
        </p:nvSpPr>
        <p:spPr>
          <a:xfrm>
            <a:off x="337740" y="559102"/>
            <a:ext cx="5579164" cy="669009"/>
          </a:xfrm>
        </p:spPr>
        <p:txBody>
          <a:bodyPr/>
          <a:lstStyle>
            <a:lvl1pPr>
              <a:defRPr baseline="0"/>
            </a:lvl1pPr>
          </a:lstStyle>
          <a:p>
            <a:r>
              <a:rPr lang="zh-CN" altLang="en-US" dirty="0"/>
              <a:t>输入标题</a:t>
            </a:r>
          </a:p>
        </p:txBody>
      </p:sp>
      <p:sp>
        <p:nvSpPr>
          <p:cNvPr id="13" name="内容占位符 2"/>
          <p:cNvSpPr>
            <a:spLocks noGrp="1"/>
          </p:cNvSpPr>
          <p:nvPr>
            <p:ph sz="quarter" idx="40" hasCustomPrompt="1"/>
          </p:nvPr>
        </p:nvSpPr>
        <p:spPr>
          <a:xfrm>
            <a:off x="6251258" y="1449388"/>
            <a:ext cx="5572442" cy="4679951"/>
          </a:xfrm>
        </p:spPr>
        <p:txBody>
          <a:bodyPr lIns="0" tIns="0" rIns="0" bIns="0"/>
          <a:lstStyle>
            <a:lvl1pPr>
              <a:defRPr baseline="0">
                <a:latin typeface="Trebuchet MS" panose="020B0603020202020204" pitchFamily="34" charset="0"/>
                <a:ea typeface="微软雅黑" panose="020B0503020204020204" pitchFamily="34" charset="-122"/>
              </a:defRPr>
            </a:lvl1pPr>
          </a:lstStyle>
          <a:p>
            <a:pPr lvl="0"/>
            <a:r>
              <a:rPr lang="zh-CN" altLang="en-US" dirty="0"/>
              <a:t>输入说明文字或点击下方按钮插入其他信息</a:t>
            </a:r>
          </a:p>
        </p:txBody>
      </p:sp>
      <p:cxnSp>
        <p:nvCxnSpPr>
          <p:cNvPr id="20" name="Straight Connector 7"/>
          <p:cNvCxnSpPr/>
          <p:nvPr userDrawn="1"/>
        </p:nvCxnSpPr>
        <p:spPr>
          <a:xfrm>
            <a:off x="6242249" y="1221684"/>
            <a:ext cx="55868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42" hasCustomPrompt="1"/>
          </p:nvPr>
        </p:nvSpPr>
        <p:spPr>
          <a:xfrm>
            <a:off x="6242249" y="559102"/>
            <a:ext cx="5603875" cy="662582"/>
          </a:xfrm>
        </p:spPr>
        <p:txBody>
          <a:bodyPr>
            <a:noAutofit/>
          </a:bodyPr>
          <a:lstStyle>
            <a:lvl1pPr>
              <a:defRPr sz="4000" cap="all" spc="500" baseline="0">
                <a:latin typeface="+mj-lt"/>
                <a:ea typeface="+mj-ea"/>
              </a:defRPr>
            </a:lvl1pPr>
          </a:lstStyle>
          <a:p>
            <a:pPr lvl="0"/>
            <a:r>
              <a:rPr lang="zh-CN" altLang="en-US" dirty="0"/>
              <a:t>输入标题</a:t>
            </a:r>
          </a:p>
        </p:txBody>
      </p:sp>
      <p:sp>
        <p:nvSpPr>
          <p:cNvPr id="7" name="日期占位符 6"/>
          <p:cNvSpPr>
            <a:spLocks noGrp="1"/>
          </p:cNvSpPr>
          <p:nvPr>
            <p:ph type="dt" sz="half" idx="43"/>
          </p:nvPr>
        </p:nvSpPr>
        <p:spPr/>
        <p:txBody>
          <a:bodyPr/>
          <a:lstStyle/>
          <a:p>
            <a:fld id="{2BE493D5-670E-4007-A6E5-CC70ED480FEF}" type="datetime1">
              <a:rPr lang="zh-CN" altLang="en-US" smtClean="0"/>
              <a:t>2024/3/11</a:t>
            </a:fld>
            <a:endParaRPr lang="zh-CN" altLang="en-US"/>
          </a:p>
        </p:txBody>
      </p:sp>
      <p:sp>
        <p:nvSpPr>
          <p:cNvPr id="9" name="页脚占位符 8"/>
          <p:cNvSpPr>
            <a:spLocks noGrp="1"/>
          </p:cNvSpPr>
          <p:nvPr>
            <p:ph type="ftr" sz="quarter" idx="44"/>
          </p:nvPr>
        </p:nvSpPr>
        <p:spPr/>
        <p:txBody>
          <a:bodyPr/>
          <a:lstStyle/>
          <a:p>
            <a:r>
              <a:rPr lang="en-US"/>
              <a:t>kwm.com</a:t>
            </a:r>
            <a:endParaRPr lang="en-US" dirty="0"/>
          </a:p>
        </p:txBody>
      </p:sp>
      <p:sp>
        <p:nvSpPr>
          <p:cNvPr id="10" name="灯片编号占位符 9"/>
          <p:cNvSpPr>
            <a:spLocks noGrp="1"/>
          </p:cNvSpPr>
          <p:nvPr>
            <p:ph type="sldNum" sz="quarter" idx="45"/>
          </p:nvPr>
        </p:nvSpPr>
        <p:spPr/>
        <p:txBody>
          <a:bodyPr/>
          <a:lstStyle/>
          <a:p>
            <a:fld id="{4A2DC1BA-163F-3043-A1E4-C549CF365773}" type="slidenum">
              <a:rPr lang="en-US" smtClean="0"/>
              <a:t>‹#›</a:t>
            </a:fld>
            <a:endParaRPr lang="en-US" dirty="0"/>
          </a:p>
        </p:txBody>
      </p:sp>
      <p:sp>
        <p:nvSpPr>
          <p:cNvPr id="15" name="Text Placeholder 2"/>
          <p:cNvSpPr>
            <a:spLocks noGrp="1"/>
          </p:cNvSpPr>
          <p:nvPr>
            <p:ph type="body" idx="14" hasCustomPrompt="1"/>
          </p:nvPr>
        </p:nvSpPr>
        <p:spPr>
          <a:xfrm>
            <a:off x="350743" y="239416"/>
            <a:ext cx="5566161" cy="309859"/>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内容 2列左1/3">
    <p:spTree>
      <p:nvGrpSpPr>
        <p:cNvPr id="1" name=""/>
        <p:cNvGrpSpPr/>
        <p:nvPr/>
      </p:nvGrpSpPr>
      <p:grpSpPr>
        <a:xfrm>
          <a:off x="0" y="0"/>
          <a:ext cx="0" cy="0"/>
          <a:chOff x="0" y="0"/>
          <a:chExt cx="0" cy="0"/>
        </a:xfrm>
      </p:grpSpPr>
      <p:sp>
        <p:nvSpPr>
          <p:cNvPr id="12" name="内容占位符 11"/>
          <p:cNvSpPr>
            <a:spLocks noGrp="1"/>
          </p:cNvSpPr>
          <p:nvPr>
            <p:ph sz="quarter" idx="28" hasCustomPrompt="1"/>
          </p:nvPr>
        </p:nvSpPr>
        <p:spPr>
          <a:xfrm>
            <a:off x="4286250" y="1449387"/>
            <a:ext cx="7528453" cy="4679952"/>
          </a:xfrm>
        </p:spPr>
        <p:txBody>
          <a:bodyPr lIns="0" tIns="0" rIns="0" bIns="0"/>
          <a:lstStyle>
            <a:lvl1pPr>
              <a:defRPr baseline="0">
                <a:latin typeface="Trebuchet MS" panose="020B0603020202020204" pitchFamily="34" charset="0"/>
                <a:ea typeface="微软雅黑" panose="020B0503020204020204" pitchFamily="34" charset="-122"/>
              </a:defRPr>
            </a:lvl1pPr>
          </a:lstStyle>
          <a:p>
            <a:pPr lvl="0"/>
            <a:r>
              <a:rPr lang="zh-CN" altLang="en-US" dirty="0"/>
              <a:t>点击下方按钮插入图片或图片等信息</a:t>
            </a:r>
          </a:p>
        </p:txBody>
      </p:sp>
      <p:sp>
        <p:nvSpPr>
          <p:cNvPr id="7" name="Text Placeholder 9"/>
          <p:cNvSpPr>
            <a:spLocks noGrp="1"/>
          </p:cNvSpPr>
          <p:nvPr>
            <p:ph type="body" sz="quarter" idx="26" hasCustomPrompt="1"/>
          </p:nvPr>
        </p:nvSpPr>
        <p:spPr>
          <a:xfrm>
            <a:off x="350217" y="1449388"/>
            <a:ext cx="3764584" cy="4679951"/>
          </a:xfrm>
          <a:prstGeom prst="rect">
            <a:avLst/>
          </a:prstGeom>
        </p:spPr>
        <p:txBody>
          <a:bodyPr lIns="0" tIns="0" rIns="0" bIns="0" anchor="t">
            <a:noAutofit/>
          </a:bodyPr>
          <a:lstStyle>
            <a:lvl1pPr algn="l">
              <a:defRPr sz="200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5" name="日期占位符 4"/>
          <p:cNvSpPr>
            <a:spLocks noGrp="1"/>
          </p:cNvSpPr>
          <p:nvPr>
            <p:ph type="dt" sz="half" idx="29"/>
          </p:nvPr>
        </p:nvSpPr>
        <p:spPr/>
        <p:txBody>
          <a:bodyPr/>
          <a:lstStyle/>
          <a:p>
            <a:fld id="{1A274866-CA5A-4A5F-8A63-BD4659791F1C}" type="datetime1">
              <a:rPr lang="zh-CN" altLang="en-US" smtClean="0"/>
              <a:t>2024/3/11</a:t>
            </a:fld>
            <a:endParaRPr lang="zh-CN" altLang="en-US"/>
          </a:p>
        </p:txBody>
      </p:sp>
      <p:sp>
        <p:nvSpPr>
          <p:cNvPr id="6" name="页脚占位符 5"/>
          <p:cNvSpPr>
            <a:spLocks noGrp="1"/>
          </p:cNvSpPr>
          <p:nvPr>
            <p:ph type="ftr" sz="quarter" idx="30"/>
          </p:nvPr>
        </p:nvSpPr>
        <p:spPr/>
        <p:txBody>
          <a:bodyPr/>
          <a:lstStyle/>
          <a:p>
            <a:r>
              <a:rPr lang="en-US"/>
              <a:t>kwm.com</a:t>
            </a:r>
            <a:endParaRPr lang="en-US" dirty="0"/>
          </a:p>
        </p:txBody>
      </p:sp>
      <p:sp>
        <p:nvSpPr>
          <p:cNvPr id="8" name="灯片编号占位符 7"/>
          <p:cNvSpPr>
            <a:spLocks noGrp="1"/>
          </p:cNvSpPr>
          <p:nvPr>
            <p:ph type="sldNum" sz="quarter" idx="31"/>
          </p:nvPr>
        </p:nvSpPr>
        <p:spPr/>
        <p:txBody>
          <a:bodyPr/>
          <a:lstStyle/>
          <a:p>
            <a:fld id="{4A2DC1BA-163F-3043-A1E4-C549CF365773}" type="slidenum">
              <a:rPr lang="en-US" smtClean="0"/>
              <a:t>‹#›</a:t>
            </a:fld>
            <a:endParaRPr lang="en-US" dirty="0"/>
          </a:p>
        </p:txBody>
      </p:sp>
      <p:sp>
        <p:nvSpPr>
          <p:cNvPr id="9"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0"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内容 2列 上图下文">
    <p:spTree>
      <p:nvGrpSpPr>
        <p:cNvPr id="1" name=""/>
        <p:cNvGrpSpPr/>
        <p:nvPr/>
      </p:nvGrpSpPr>
      <p:grpSpPr>
        <a:xfrm>
          <a:off x="0" y="0"/>
          <a:ext cx="0" cy="0"/>
          <a:chOff x="0" y="0"/>
          <a:chExt cx="0" cy="0"/>
        </a:xfrm>
      </p:grpSpPr>
      <p:sp>
        <p:nvSpPr>
          <p:cNvPr id="17" name="Text Placeholder 9"/>
          <p:cNvSpPr>
            <a:spLocks noGrp="1"/>
          </p:cNvSpPr>
          <p:nvPr>
            <p:ph type="body" sz="quarter" idx="31" hasCustomPrompt="1"/>
          </p:nvPr>
        </p:nvSpPr>
        <p:spPr>
          <a:xfrm>
            <a:off x="6225763" y="4518298"/>
            <a:ext cx="5600237" cy="1611034"/>
          </a:xfrm>
          <a:prstGeom prst="rect">
            <a:avLst/>
          </a:prstGeom>
        </p:spPr>
        <p:txBody>
          <a:bodyPr anchor="t">
            <a:noAutofit/>
          </a:bodyPr>
          <a:lstStyle>
            <a:lvl1pPr algn="l">
              <a:defRPr sz="200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16" name="内容占位符 11"/>
          <p:cNvSpPr>
            <a:spLocks noGrp="1"/>
          </p:cNvSpPr>
          <p:nvPr>
            <p:ph sz="quarter" idx="30" hasCustomPrompt="1"/>
          </p:nvPr>
        </p:nvSpPr>
        <p:spPr>
          <a:xfrm>
            <a:off x="6225763" y="1449382"/>
            <a:ext cx="5588940" cy="2873237"/>
          </a:xfrm>
        </p:spPr>
        <p:txBody>
          <a:bodyPr/>
          <a:lstStyle>
            <a:lvl1pPr>
              <a:defRPr baseline="0">
                <a:latin typeface="Trebuchet MS" panose="020B0603020202020204" pitchFamily="34" charset="0"/>
                <a:ea typeface="微软雅黑" panose="020B0503020204020204" pitchFamily="34" charset="-122"/>
              </a:defRPr>
            </a:lvl1pPr>
          </a:lstStyle>
          <a:p>
            <a:pPr lvl="0"/>
            <a:r>
              <a:rPr lang="zh-CN" altLang="en-US" dirty="0"/>
              <a:t>点击下方按钮插入图片或图片等信息</a:t>
            </a:r>
          </a:p>
        </p:txBody>
      </p:sp>
      <p:sp>
        <p:nvSpPr>
          <p:cNvPr id="18" name="Text Placeholder 9"/>
          <p:cNvSpPr>
            <a:spLocks noGrp="1"/>
          </p:cNvSpPr>
          <p:nvPr>
            <p:ph type="body" sz="quarter" idx="32" hasCustomPrompt="1"/>
          </p:nvPr>
        </p:nvSpPr>
        <p:spPr>
          <a:xfrm>
            <a:off x="337739" y="4518304"/>
            <a:ext cx="5600237" cy="1611034"/>
          </a:xfrm>
          <a:prstGeom prst="rect">
            <a:avLst/>
          </a:prstGeom>
        </p:spPr>
        <p:txBody>
          <a:bodyPr anchor="t">
            <a:noAutofit/>
          </a:bodyPr>
          <a:lstStyle>
            <a:lvl1pPr algn="l">
              <a:defRPr sz="200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20" name="内容占位符 11"/>
          <p:cNvSpPr>
            <a:spLocks noGrp="1"/>
          </p:cNvSpPr>
          <p:nvPr>
            <p:ph sz="quarter" idx="33" hasCustomPrompt="1"/>
          </p:nvPr>
        </p:nvSpPr>
        <p:spPr>
          <a:xfrm>
            <a:off x="337739" y="1449388"/>
            <a:ext cx="5588940" cy="2873237"/>
          </a:xfrm>
        </p:spPr>
        <p:txBody>
          <a:bodyPr/>
          <a:lstStyle>
            <a:lvl1pPr>
              <a:defRPr baseline="0">
                <a:latin typeface="Trebuchet MS" panose="020B0603020202020204" pitchFamily="34" charset="0"/>
                <a:ea typeface="微软雅黑" panose="020B0503020204020204" pitchFamily="34" charset="-122"/>
              </a:defRPr>
            </a:lvl1pPr>
          </a:lstStyle>
          <a:p>
            <a:pPr lvl="0"/>
            <a:r>
              <a:rPr lang="zh-CN" altLang="en-US" dirty="0"/>
              <a:t>点击下方按钮插入图片或图片等信息</a:t>
            </a:r>
          </a:p>
        </p:txBody>
      </p:sp>
      <p:sp>
        <p:nvSpPr>
          <p:cNvPr id="5" name="日期占位符 4"/>
          <p:cNvSpPr>
            <a:spLocks noGrp="1"/>
          </p:cNvSpPr>
          <p:nvPr>
            <p:ph type="dt" sz="half" idx="34"/>
          </p:nvPr>
        </p:nvSpPr>
        <p:spPr/>
        <p:txBody>
          <a:bodyPr/>
          <a:lstStyle/>
          <a:p>
            <a:fld id="{BB3BB352-C016-4232-9D26-38C387D66F6E}" type="datetime1">
              <a:rPr lang="zh-CN" altLang="en-US" smtClean="0"/>
              <a:t>2024/3/11</a:t>
            </a:fld>
            <a:endParaRPr lang="zh-CN" altLang="en-US"/>
          </a:p>
        </p:txBody>
      </p:sp>
      <p:sp>
        <p:nvSpPr>
          <p:cNvPr id="6" name="页脚占位符 5"/>
          <p:cNvSpPr>
            <a:spLocks noGrp="1"/>
          </p:cNvSpPr>
          <p:nvPr>
            <p:ph type="ftr" sz="quarter" idx="35"/>
          </p:nvPr>
        </p:nvSpPr>
        <p:spPr/>
        <p:txBody>
          <a:bodyPr/>
          <a:lstStyle/>
          <a:p>
            <a:r>
              <a:rPr lang="en-US"/>
              <a:t>kwm.com</a:t>
            </a:r>
            <a:endParaRPr lang="en-US" dirty="0"/>
          </a:p>
        </p:txBody>
      </p:sp>
      <p:sp>
        <p:nvSpPr>
          <p:cNvPr id="7" name="灯片编号占位符 6"/>
          <p:cNvSpPr>
            <a:spLocks noGrp="1"/>
          </p:cNvSpPr>
          <p:nvPr>
            <p:ph type="sldNum" sz="quarter" idx="36"/>
          </p:nvPr>
        </p:nvSpPr>
        <p:spPr/>
        <p:txBody>
          <a:bodyPr/>
          <a:lstStyle/>
          <a:p>
            <a:fld id="{4A2DC1BA-163F-3043-A1E4-C549CF365773}" type="slidenum">
              <a:rPr lang="en-US" smtClean="0"/>
              <a:t>‹#›</a:t>
            </a:fld>
            <a:endParaRPr lang="en-US" dirty="0"/>
          </a:p>
        </p:txBody>
      </p:sp>
      <p:sp>
        <p:nvSpPr>
          <p:cNvPr id="11"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2"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内容 3列 小标题内容 直线装饰">
    <p:spTree>
      <p:nvGrpSpPr>
        <p:cNvPr id="1" name=""/>
        <p:cNvGrpSpPr/>
        <p:nvPr/>
      </p:nvGrpSpPr>
      <p:grpSpPr>
        <a:xfrm>
          <a:off x="0" y="0"/>
          <a:ext cx="0" cy="0"/>
          <a:chOff x="0" y="0"/>
          <a:chExt cx="0" cy="0"/>
        </a:xfrm>
      </p:grpSpPr>
      <p:sp>
        <p:nvSpPr>
          <p:cNvPr id="28" name="Text Placeholder 9"/>
          <p:cNvSpPr>
            <a:spLocks noGrp="1"/>
          </p:cNvSpPr>
          <p:nvPr>
            <p:ph type="body" sz="quarter" idx="39" hasCustomPrompt="1"/>
          </p:nvPr>
        </p:nvSpPr>
        <p:spPr>
          <a:xfrm>
            <a:off x="330811" y="2201859"/>
            <a:ext cx="3609770" cy="3925308"/>
          </a:xfrm>
          <a:prstGeom prst="rect">
            <a:avLst/>
          </a:prstGeom>
        </p:spPr>
        <p:txBody>
          <a:bodyPr anchor="t">
            <a:noAutofit/>
          </a:bodyPr>
          <a:lstStyle>
            <a:lvl1pPr algn="l">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说明文字</a:t>
            </a:r>
            <a:endParaRPr lang="en-US" dirty="0"/>
          </a:p>
        </p:txBody>
      </p:sp>
      <p:sp>
        <p:nvSpPr>
          <p:cNvPr id="36" name="Text Placeholder 9"/>
          <p:cNvSpPr>
            <a:spLocks noGrp="1"/>
          </p:cNvSpPr>
          <p:nvPr>
            <p:ph type="body" sz="quarter" idx="41" hasCustomPrompt="1"/>
          </p:nvPr>
        </p:nvSpPr>
        <p:spPr>
          <a:xfrm>
            <a:off x="4268819" y="2201859"/>
            <a:ext cx="3608144" cy="3925308"/>
          </a:xfrm>
          <a:prstGeom prst="rect">
            <a:avLst/>
          </a:prstGeom>
        </p:spPr>
        <p:txBody>
          <a:bodyPr anchor="t">
            <a:noAutofit/>
          </a:bodyPr>
          <a:lstStyle>
            <a:lvl1pPr algn="l">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说明文字</a:t>
            </a:r>
            <a:endParaRPr lang="en-US" altLang="zh-CN" dirty="0"/>
          </a:p>
        </p:txBody>
      </p:sp>
      <p:sp>
        <p:nvSpPr>
          <p:cNvPr id="38" name="Text Placeholder 9"/>
          <p:cNvSpPr>
            <a:spLocks noGrp="1"/>
          </p:cNvSpPr>
          <p:nvPr>
            <p:ph type="body" sz="quarter" idx="43" hasCustomPrompt="1"/>
          </p:nvPr>
        </p:nvSpPr>
        <p:spPr>
          <a:xfrm>
            <a:off x="8212126" y="2201859"/>
            <a:ext cx="3609770" cy="3925308"/>
          </a:xfrm>
          <a:prstGeom prst="rect">
            <a:avLst/>
          </a:prstGeom>
        </p:spPr>
        <p:txBody>
          <a:bodyPr anchor="t">
            <a:noAutofit/>
          </a:bodyPr>
          <a:lstStyle>
            <a:lvl1pPr algn="l">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说明文字</a:t>
            </a:r>
            <a:endParaRPr lang="en-US" altLang="zh-CN" dirty="0"/>
          </a:p>
        </p:txBody>
      </p:sp>
      <p:sp>
        <p:nvSpPr>
          <p:cNvPr id="20" name="Text Placeholder 2"/>
          <p:cNvSpPr>
            <a:spLocks noGrp="1"/>
          </p:cNvSpPr>
          <p:nvPr>
            <p:ph type="body" idx="40" hasCustomPrompt="1"/>
          </p:nvPr>
        </p:nvSpPr>
        <p:spPr>
          <a:xfrm>
            <a:off x="323850" y="1438717"/>
            <a:ext cx="3616731" cy="431810"/>
          </a:xfrm>
          <a:prstGeom prst="rect">
            <a:avLst/>
          </a:prstGeom>
          <a:noFill/>
        </p:spPr>
        <p:txBody>
          <a:bodyPr lIns="0" anchor="ctr">
            <a:noAutofit/>
          </a:bodyPr>
          <a:lstStyle>
            <a:lvl1pPr marL="0" indent="0" algn="l">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dirty="0"/>
          </a:p>
        </p:txBody>
      </p:sp>
      <p:sp>
        <p:nvSpPr>
          <p:cNvPr id="21" name="Text Placeholder 2"/>
          <p:cNvSpPr>
            <a:spLocks noGrp="1"/>
          </p:cNvSpPr>
          <p:nvPr>
            <p:ph type="body" idx="42" hasCustomPrompt="1"/>
          </p:nvPr>
        </p:nvSpPr>
        <p:spPr>
          <a:xfrm>
            <a:off x="4248764" y="1438717"/>
            <a:ext cx="3628080" cy="431810"/>
          </a:xfrm>
          <a:prstGeom prst="rect">
            <a:avLst/>
          </a:prstGeom>
          <a:noFill/>
        </p:spPr>
        <p:txBody>
          <a:bodyPr lIns="0" anchor="ctr">
            <a:noAutofit/>
          </a:bodyPr>
          <a:lstStyle>
            <a:lvl1pPr marL="0" indent="0" algn="l">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zh-CN" dirty="0"/>
          </a:p>
        </p:txBody>
      </p:sp>
      <p:sp>
        <p:nvSpPr>
          <p:cNvPr id="30" name="Text Placeholder 2"/>
          <p:cNvSpPr>
            <a:spLocks noGrp="1"/>
          </p:cNvSpPr>
          <p:nvPr>
            <p:ph type="body" idx="44" hasCustomPrompt="1"/>
          </p:nvPr>
        </p:nvSpPr>
        <p:spPr>
          <a:xfrm>
            <a:off x="8192181" y="1438717"/>
            <a:ext cx="3637905" cy="431810"/>
          </a:xfrm>
          <a:prstGeom prst="rect">
            <a:avLst/>
          </a:prstGeom>
          <a:noFill/>
        </p:spPr>
        <p:txBody>
          <a:bodyPr lIns="0" anchor="ctr">
            <a:noAutofit/>
          </a:bodyPr>
          <a:lstStyle>
            <a:lvl1pPr marL="0" indent="0" algn="l">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zh-CN" dirty="0"/>
          </a:p>
        </p:txBody>
      </p:sp>
      <p:cxnSp>
        <p:nvCxnSpPr>
          <p:cNvPr id="31" name="Straight Connector 30"/>
          <p:cNvCxnSpPr/>
          <p:nvPr userDrawn="1"/>
        </p:nvCxnSpPr>
        <p:spPr>
          <a:xfrm>
            <a:off x="310866" y="1424005"/>
            <a:ext cx="36297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310866" y="6143758"/>
            <a:ext cx="36297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4247247" y="1424005"/>
            <a:ext cx="36297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4247247" y="6143758"/>
            <a:ext cx="36297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8194779" y="1424005"/>
            <a:ext cx="36297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8194779" y="6143758"/>
            <a:ext cx="36297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日期占位符 4"/>
          <p:cNvSpPr>
            <a:spLocks noGrp="1"/>
          </p:cNvSpPr>
          <p:nvPr>
            <p:ph type="dt" sz="half" idx="45"/>
          </p:nvPr>
        </p:nvSpPr>
        <p:spPr/>
        <p:txBody>
          <a:bodyPr/>
          <a:lstStyle/>
          <a:p>
            <a:fld id="{B7D91CED-C066-4017-AF30-78DDBEF29196}" type="datetime1">
              <a:rPr lang="zh-CN" altLang="en-US" smtClean="0"/>
              <a:t>2024/3/11</a:t>
            </a:fld>
            <a:endParaRPr lang="zh-CN" altLang="en-US"/>
          </a:p>
        </p:txBody>
      </p:sp>
      <p:sp>
        <p:nvSpPr>
          <p:cNvPr id="6" name="页脚占位符 5"/>
          <p:cNvSpPr>
            <a:spLocks noGrp="1"/>
          </p:cNvSpPr>
          <p:nvPr>
            <p:ph type="ftr" sz="quarter" idx="46"/>
          </p:nvPr>
        </p:nvSpPr>
        <p:spPr/>
        <p:txBody>
          <a:bodyPr/>
          <a:lstStyle/>
          <a:p>
            <a:r>
              <a:rPr lang="en-US"/>
              <a:t>kwm.com</a:t>
            </a:r>
            <a:endParaRPr lang="en-US" dirty="0"/>
          </a:p>
        </p:txBody>
      </p:sp>
      <p:sp>
        <p:nvSpPr>
          <p:cNvPr id="7" name="灯片编号占位符 6"/>
          <p:cNvSpPr>
            <a:spLocks noGrp="1"/>
          </p:cNvSpPr>
          <p:nvPr>
            <p:ph type="sldNum" sz="quarter" idx="47"/>
          </p:nvPr>
        </p:nvSpPr>
        <p:spPr/>
        <p:txBody>
          <a:bodyPr/>
          <a:lstStyle/>
          <a:p>
            <a:fld id="{4A2DC1BA-163F-3043-A1E4-C549CF365773}" type="slidenum">
              <a:rPr lang="en-US" smtClean="0"/>
              <a:t>‹#›</a:t>
            </a:fld>
            <a:endParaRPr lang="en-US" dirty="0"/>
          </a:p>
        </p:txBody>
      </p:sp>
      <p:sp>
        <p:nvSpPr>
          <p:cNvPr id="19"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22"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内容 3列 小标题内容流程">
    <p:spTree>
      <p:nvGrpSpPr>
        <p:cNvPr id="1" name=""/>
        <p:cNvGrpSpPr/>
        <p:nvPr/>
      </p:nvGrpSpPr>
      <p:grpSpPr>
        <a:xfrm>
          <a:off x="0" y="0"/>
          <a:ext cx="0" cy="0"/>
          <a:chOff x="0" y="0"/>
          <a:chExt cx="0" cy="0"/>
        </a:xfrm>
      </p:grpSpPr>
      <p:sp>
        <p:nvSpPr>
          <p:cNvPr id="8" name="Chevron 7"/>
          <p:cNvSpPr/>
          <p:nvPr userDrawn="1"/>
        </p:nvSpPr>
        <p:spPr>
          <a:xfrm>
            <a:off x="3679462" y="1453725"/>
            <a:ext cx="253163" cy="466836"/>
          </a:xfrm>
          <a:prstGeom prst="chevron">
            <a:avLst/>
          </a:prstGeom>
          <a:solidFill>
            <a:srgbClr val="7E694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cap="all" spc="500" baseline="0" dirty="0">
              <a:solidFill>
                <a:schemeClr val="tx1"/>
              </a:solidFill>
              <a:latin typeface="Trebuchet MS" panose="020B0603020202020204" pitchFamily="34" charset="0"/>
              <a:ea typeface="微软雅黑" panose="020B0503020204020204" pitchFamily="34" charset="-122"/>
            </a:endParaRPr>
          </a:p>
        </p:txBody>
      </p:sp>
      <p:sp>
        <p:nvSpPr>
          <p:cNvPr id="10" name="Text Placeholder 26"/>
          <p:cNvSpPr>
            <a:spLocks noGrp="1"/>
          </p:cNvSpPr>
          <p:nvPr>
            <p:ph type="body" sz="quarter" idx="26" hasCustomPrompt="1"/>
          </p:nvPr>
        </p:nvSpPr>
        <p:spPr>
          <a:xfrm>
            <a:off x="350216" y="1924898"/>
            <a:ext cx="3327838" cy="4204440"/>
          </a:xfrm>
          <a:prstGeom prst="rect">
            <a:avLst/>
          </a:prstGeom>
          <a:solidFill>
            <a:schemeClr val="bg2"/>
          </a:solidFill>
        </p:spPr>
        <p:txBody>
          <a:bodyPr lIns="180000" tIns="125999" rIns="180000" bIns="180000">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说明文字</a:t>
            </a:r>
            <a:endParaRPr lang="en-US" altLang="zh-CN" dirty="0"/>
          </a:p>
        </p:txBody>
      </p:sp>
      <p:sp>
        <p:nvSpPr>
          <p:cNvPr id="23" name="Text Placeholder 2"/>
          <p:cNvSpPr>
            <a:spLocks noGrp="1"/>
          </p:cNvSpPr>
          <p:nvPr>
            <p:ph type="body" idx="17" hasCustomPrompt="1"/>
          </p:nvPr>
        </p:nvSpPr>
        <p:spPr>
          <a:xfrm>
            <a:off x="350216" y="1449387"/>
            <a:ext cx="3327839" cy="466835"/>
          </a:xfrm>
          <a:prstGeom prst="rect">
            <a:avLst/>
          </a:prstGeom>
        </p:spPr>
        <p:txBody>
          <a:bodyPr anchor="ctr">
            <a:noAutofit/>
          </a:bodyPr>
          <a:lstStyle>
            <a:lvl1pPr marL="0" indent="0" algn="ctr">
              <a:buNone/>
              <a:defRPr sz="2000" cap="all" spc="5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zh-CN" dirty="0"/>
          </a:p>
        </p:txBody>
      </p:sp>
      <p:sp>
        <p:nvSpPr>
          <p:cNvPr id="36" name="Chevron 35"/>
          <p:cNvSpPr/>
          <p:nvPr userDrawn="1"/>
        </p:nvSpPr>
        <p:spPr>
          <a:xfrm>
            <a:off x="7597875" y="1453725"/>
            <a:ext cx="253163" cy="466836"/>
          </a:xfrm>
          <a:prstGeom prst="chevron">
            <a:avLst/>
          </a:prstGeom>
          <a:solidFill>
            <a:srgbClr val="7E69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cap="all" spc="500" baseline="0" dirty="0">
              <a:solidFill>
                <a:schemeClr val="tx1"/>
              </a:solidFill>
              <a:latin typeface="Trebuchet MS" panose="020B0603020202020204" pitchFamily="34" charset="0"/>
              <a:ea typeface="微软雅黑" panose="020B0503020204020204" pitchFamily="34" charset="-122"/>
            </a:endParaRPr>
          </a:p>
        </p:txBody>
      </p:sp>
      <p:sp>
        <p:nvSpPr>
          <p:cNvPr id="37" name="Text Placeholder 26"/>
          <p:cNvSpPr>
            <a:spLocks noGrp="1"/>
          </p:cNvSpPr>
          <p:nvPr>
            <p:ph type="body" sz="quarter" idx="27" hasCustomPrompt="1"/>
          </p:nvPr>
        </p:nvSpPr>
        <p:spPr>
          <a:xfrm>
            <a:off x="4268629" y="1924898"/>
            <a:ext cx="3327838" cy="4204440"/>
          </a:xfrm>
          <a:prstGeom prst="rect">
            <a:avLst/>
          </a:prstGeom>
          <a:solidFill>
            <a:schemeClr val="bg2"/>
          </a:solidFill>
        </p:spPr>
        <p:txBody>
          <a:bodyPr lIns="180000" tIns="125999" rIns="180000" bIns="180000">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说明文字</a:t>
            </a:r>
            <a:endParaRPr lang="en-US" altLang="zh-CN" dirty="0"/>
          </a:p>
        </p:txBody>
      </p:sp>
      <p:sp>
        <p:nvSpPr>
          <p:cNvPr id="38" name="Text Placeholder 2"/>
          <p:cNvSpPr>
            <a:spLocks noGrp="1"/>
          </p:cNvSpPr>
          <p:nvPr>
            <p:ph type="body" idx="28" hasCustomPrompt="1"/>
          </p:nvPr>
        </p:nvSpPr>
        <p:spPr>
          <a:xfrm>
            <a:off x="4268629" y="1449387"/>
            <a:ext cx="3327839" cy="466835"/>
          </a:xfrm>
          <a:prstGeom prst="rect">
            <a:avLst/>
          </a:prstGeom>
        </p:spPr>
        <p:txBody>
          <a:bodyPr anchor="ctr">
            <a:noAutofit/>
          </a:bodyPr>
          <a:lstStyle>
            <a:lvl1pPr marL="0" indent="0" algn="ctr">
              <a:buNone/>
              <a:defRPr sz="2000" cap="all" spc="5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zh-CN" dirty="0"/>
          </a:p>
        </p:txBody>
      </p:sp>
      <p:sp>
        <p:nvSpPr>
          <p:cNvPr id="39" name="Chevron 38"/>
          <p:cNvSpPr/>
          <p:nvPr userDrawn="1"/>
        </p:nvSpPr>
        <p:spPr>
          <a:xfrm>
            <a:off x="11516288" y="1453725"/>
            <a:ext cx="253163" cy="46683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cap="all" spc="500" baseline="0" dirty="0">
              <a:solidFill>
                <a:schemeClr val="tx1"/>
              </a:solidFill>
              <a:latin typeface="Trebuchet MS" panose="020B0603020202020204" pitchFamily="34" charset="0"/>
              <a:ea typeface="微软雅黑" panose="020B0503020204020204" pitchFamily="34" charset="-122"/>
            </a:endParaRPr>
          </a:p>
        </p:txBody>
      </p:sp>
      <p:sp>
        <p:nvSpPr>
          <p:cNvPr id="40" name="Text Placeholder 26"/>
          <p:cNvSpPr>
            <a:spLocks noGrp="1"/>
          </p:cNvSpPr>
          <p:nvPr>
            <p:ph type="body" sz="quarter" idx="29" hasCustomPrompt="1"/>
          </p:nvPr>
        </p:nvSpPr>
        <p:spPr>
          <a:xfrm>
            <a:off x="8187042" y="1924898"/>
            <a:ext cx="3327838" cy="4204440"/>
          </a:xfrm>
          <a:prstGeom prst="rect">
            <a:avLst/>
          </a:prstGeom>
          <a:solidFill>
            <a:schemeClr val="bg2"/>
          </a:solidFill>
        </p:spPr>
        <p:txBody>
          <a:bodyPr lIns="180000" tIns="125999" rIns="180000" bIns="180000">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说明文字</a:t>
            </a:r>
            <a:endParaRPr lang="en-US" altLang="zh-CN" dirty="0"/>
          </a:p>
        </p:txBody>
      </p:sp>
      <p:sp>
        <p:nvSpPr>
          <p:cNvPr id="41" name="Text Placeholder 2"/>
          <p:cNvSpPr>
            <a:spLocks noGrp="1"/>
          </p:cNvSpPr>
          <p:nvPr>
            <p:ph type="body" idx="30" hasCustomPrompt="1"/>
          </p:nvPr>
        </p:nvSpPr>
        <p:spPr>
          <a:xfrm>
            <a:off x="8187042" y="1449387"/>
            <a:ext cx="3327839" cy="466835"/>
          </a:xfrm>
          <a:prstGeom prst="rect">
            <a:avLst/>
          </a:prstGeom>
        </p:spPr>
        <p:txBody>
          <a:bodyPr anchor="ctr">
            <a:noAutofit/>
          </a:bodyPr>
          <a:lstStyle>
            <a:lvl1pPr marL="0" indent="0" algn="ctr">
              <a:buNone/>
              <a:defRPr sz="2000" cap="all" spc="5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zh-CN" dirty="0"/>
          </a:p>
        </p:txBody>
      </p:sp>
      <p:sp>
        <p:nvSpPr>
          <p:cNvPr id="5" name="日期占位符 4"/>
          <p:cNvSpPr>
            <a:spLocks noGrp="1"/>
          </p:cNvSpPr>
          <p:nvPr>
            <p:ph type="dt" sz="half" idx="31"/>
          </p:nvPr>
        </p:nvSpPr>
        <p:spPr/>
        <p:txBody>
          <a:bodyPr/>
          <a:lstStyle/>
          <a:p>
            <a:fld id="{A1A1D665-7E23-4D23-8C6A-F48EDD8BC26C}" type="datetime1">
              <a:rPr lang="zh-CN" altLang="en-US" smtClean="0"/>
              <a:t>2024/3/11</a:t>
            </a:fld>
            <a:endParaRPr lang="zh-CN" altLang="en-US"/>
          </a:p>
        </p:txBody>
      </p:sp>
      <p:sp>
        <p:nvSpPr>
          <p:cNvPr id="6" name="页脚占位符 5"/>
          <p:cNvSpPr>
            <a:spLocks noGrp="1"/>
          </p:cNvSpPr>
          <p:nvPr>
            <p:ph type="ftr" sz="quarter" idx="32"/>
          </p:nvPr>
        </p:nvSpPr>
        <p:spPr/>
        <p:txBody>
          <a:bodyPr/>
          <a:lstStyle/>
          <a:p>
            <a:r>
              <a:rPr lang="en-US"/>
              <a:t>kwm.com</a:t>
            </a:r>
            <a:endParaRPr lang="en-US" dirty="0"/>
          </a:p>
        </p:txBody>
      </p:sp>
      <p:sp>
        <p:nvSpPr>
          <p:cNvPr id="7" name="灯片编号占位符 6"/>
          <p:cNvSpPr>
            <a:spLocks noGrp="1"/>
          </p:cNvSpPr>
          <p:nvPr>
            <p:ph type="sldNum" sz="quarter" idx="33"/>
          </p:nvPr>
        </p:nvSpPr>
        <p:spPr/>
        <p:txBody>
          <a:bodyPr/>
          <a:lstStyle/>
          <a:p>
            <a:fld id="{4A2DC1BA-163F-3043-A1E4-C549CF365773}" type="slidenum">
              <a:rPr lang="en-US" smtClean="0"/>
              <a:t>‹#›</a:t>
            </a:fld>
            <a:endParaRPr lang="en-US" dirty="0"/>
          </a:p>
        </p:txBody>
      </p:sp>
      <p:sp>
        <p:nvSpPr>
          <p:cNvPr id="16"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7"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内容 5列 小标题内容">
    <p:spTree>
      <p:nvGrpSpPr>
        <p:cNvPr id="1" name=""/>
        <p:cNvGrpSpPr/>
        <p:nvPr/>
      </p:nvGrpSpPr>
      <p:grpSpPr>
        <a:xfrm>
          <a:off x="0" y="0"/>
          <a:ext cx="0" cy="0"/>
          <a:chOff x="0" y="0"/>
          <a:chExt cx="0" cy="0"/>
        </a:xfrm>
      </p:grpSpPr>
      <p:sp>
        <p:nvSpPr>
          <p:cNvPr id="19" name="Chevron 18"/>
          <p:cNvSpPr/>
          <p:nvPr userDrawn="1"/>
        </p:nvSpPr>
        <p:spPr>
          <a:xfrm>
            <a:off x="2253008" y="1453725"/>
            <a:ext cx="253163" cy="471174"/>
          </a:xfrm>
          <a:prstGeom prst="chevron">
            <a:avLst/>
          </a:prstGeom>
          <a:solidFill>
            <a:srgbClr val="7E694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cap="all" spc="0" baseline="0" dirty="0">
              <a:solidFill>
                <a:schemeClr val="tx1"/>
              </a:solidFill>
              <a:latin typeface="Trebuchet MS" panose="020B0603020202020204" pitchFamily="34" charset="0"/>
              <a:ea typeface="微软雅黑" panose="020B0503020204020204" pitchFamily="34" charset="-122"/>
            </a:endParaRPr>
          </a:p>
        </p:txBody>
      </p:sp>
      <p:sp>
        <p:nvSpPr>
          <p:cNvPr id="46" name="Chevron 45"/>
          <p:cNvSpPr/>
          <p:nvPr userDrawn="1"/>
        </p:nvSpPr>
        <p:spPr>
          <a:xfrm>
            <a:off x="4533918" y="1453725"/>
            <a:ext cx="253163" cy="471174"/>
          </a:xfrm>
          <a:prstGeom prst="chevron">
            <a:avLst/>
          </a:prstGeom>
          <a:solidFill>
            <a:srgbClr val="7E694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cap="all" spc="0" baseline="0" dirty="0">
              <a:solidFill>
                <a:schemeClr val="tx1"/>
              </a:solidFill>
              <a:latin typeface="Trebuchet MS" panose="020B0603020202020204" pitchFamily="34" charset="0"/>
              <a:ea typeface="微软雅黑" panose="020B0503020204020204" pitchFamily="34" charset="-122"/>
            </a:endParaRPr>
          </a:p>
        </p:txBody>
      </p:sp>
      <p:sp>
        <p:nvSpPr>
          <p:cNvPr id="47" name="Chevron 46"/>
          <p:cNvSpPr/>
          <p:nvPr userDrawn="1"/>
        </p:nvSpPr>
        <p:spPr>
          <a:xfrm>
            <a:off x="6887694" y="1453725"/>
            <a:ext cx="253163" cy="471174"/>
          </a:xfrm>
          <a:prstGeom prst="chevron">
            <a:avLst/>
          </a:prstGeom>
          <a:solidFill>
            <a:srgbClr val="7E694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cap="all" spc="0" baseline="0" dirty="0">
              <a:solidFill>
                <a:schemeClr val="tx1"/>
              </a:solidFill>
              <a:latin typeface="Trebuchet MS" panose="020B0603020202020204" pitchFamily="34" charset="0"/>
              <a:ea typeface="微软雅黑" panose="020B0503020204020204" pitchFamily="34" charset="-122"/>
            </a:endParaRPr>
          </a:p>
        </p:txBody>
      </p:sp>
      <p:sp>
        <p:nvSpPr>
          <p:cNvPr id="48" name="Chevron 47"/>
          <p:cNvSpPr/>
          <p:nvPr userDrawn="1"/>
        </p:nvSpPr>
        <p:spPr>
          <a:xfrm>
            <a:off x="9185902" y="1453725"/>
            <a:ext cx="253163" cy="471174"/>
          </a:xfrm>
          <a:prstGeom prst="chevron">
            <a:avLst/>
          </a:prstGeom>
          <a:solidFill>
            <a:srgbClr val="7E694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cap="all" spc="0" baseline="0" dirty="0">
              <a:solidFill>
                <a:schemeClr val="tx1"/>
              </a:solidFill>
              <a:latin typeface="Trebuchet MS" panose="020B0603020202020204" pitchFamily="34" charset="0"/>
              <a:ea typeface="微软雅黑" panose="020B0503020204020204" pitchFamily="34" charset="-122"/>
            </a:endParaRPr>
          </a:p>
        </p:txBody>
      </p:sp>
      <p:sp>
        <p:nvSpPr>
          <p:cNvPr id="49" name="Chevron 48"/>
          <p:cNvSpPr/>
          <p:nvPr userDrawn="1"/>
        </p:nvSpPr>
        <p:spPr>
          <a:xfrm>
            <a:off x="11576331" y="1453725"/>
            <a:ext cx="253163" cy="47117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cap="all" spc="0" baseline="0" dirty="0">
              <a:solidFill>
                <a:schemeClr val="tx1"/>
              </a:solidFill>
              <a:latin typeface="Trebuchet MS" panose="020B0603020202020204" pitchFamily="34" charset="0"/>
              <a:ea typeface="微软雅黑" panose="020B0503020204020204" pitchFamily="34" charset="-122"/>
            </a:endParaRPr>
          </a:p>
        </p:txBody>
      </p:sp>
      <p:sp>
        <p:nvSpPr>
          <p:cNvPr id="51" name="Text Placeholder 2"/>
          <p:cNvSpPr>
            <a:spLocks noGrp="1"/>
          </p:cNvSpPr>
          <p:nvPr>
            <p:ph type="body" idx="17" hasCustomPrompt="1"/>
          </p:nvPr>
        </p:nvSpPr>
        <p:spPr>
          <a:xfrm>
            <a:off x="601836" y="1449387"/>
            <a:ext cx="1651172" cy="471173"/>
          </a:xfrm>
          <a:prstGeom prst="rect">
            <a:avLst/>
          </a:prstGeom>
        </p:spPr>
        <p:txBody>
          <a:bodyPr lIns="91440" tIns="45720" rIns="91440" bIns="45720" anchor="ctr">
            <a:noAutofit/>
          </a:bodyPr>
          <a:lstStyle>
            <a:lvl1pPr marL="0" indent="0" algn="l">
              <a:buNone/>
              <a:defRPr sz="1600" cap="all" spc="5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zh-CN" dirty="0"/>
          </a:p>
        </p:txBody>
      </p:sp>
      <p:sp>
        <p:nvSpPr>
          <p:cNvPr id="52" name="Text Placeholder 2"/>
          <p:cNvSpPr>
            <a:spLocks noGrp="1"/>
          </p:cNvSpPr>
          <p:nvPr>
            <p:ph type="body" idx="31" hasCustomPrompt="1"/>
          </p:nvPr>
        </p:nvSpPr>
        <p:spPr>
          <a:xfrm>
            <a:off x="2995118" y="1449387"/>
            <a:ext cx="1552112" cy="471173"/>
          </a:xfrm>
          <a:prstGeom prst="rect">
            <a:avLst/>
          </a:prstGeom>
        </p:spPr>
        <p:txBody>
          <a:bodyPr lIns="91440" tIns="45720" rIns="91440" bIns="45720" anchor="ctr">
            <a:noAutofit/>
          </a:bodyPr>
          <a:lstStyle>
            <a:lvl1pPr marL="0" indent="0" algn="l">
              <a:buNone/>
              <a:defRPr sz="1600" cap="all" spc="5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zh-CN" dirty="0"/>
          </a:p>
        </p:txBody>
      </p:sp>
      <p:sp>
        <p:nvSpPr>
          <p:cNvPr id="53" name="Text Placeholder 2"/>
          <p:cNvSpPr>
            <a:spLocks noGrp="1"/>
          </p:cNvSpPr>
          <p:nvPr>
            <p:ph type="body" idx="32" hasCustomPrompt="1"/>
          </p:nvPr>
        </p:nvSpPr>
        <p:spPr>
          <a:xfrm>
            <a:off x="5367994" y="1449387"/>
            <a:ext cx="1540680" cy="471173"/>
          </a:xfrm>
          <a:prstGeom prst="rect">
            <a:avLst/>
          </a:prstGeom>
        </p:spPr>
        <p:txBody>
          <a:bodyPr lIns="91440" tIns="45720" rIns="91440" bIns="45720" anchor="ctr">
            <a:noAutofit/>
          </a:bodyPr>
          <a:lstStyle>
            <a:lvl1pPr marL="0" indent="0" algn="l">
              <a:buNone/>
              <a:defRPr sz="1600" cap="all" spc="5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zh-CN" dirty="0"/>
          </a:p>
        </p:txBody>
      </p:sp>
      <p:sp>
        <p:nvSpPr>
          <p:cNvPr id="54" name="Text Placeholder 2"/>
          <p:cNvSpPr>
            <a:spLocks noGrp="1"/>
          </p:cNvSpPr>
          <p:nvPr>
            <p:ph type="body" idx="33" hasCustomPrompt="1"/>
          </p:nvPr>
        </p:nvSpPr>
        <p:spPr>
          <a:xfrm>
            <a:off x="7612562" y="1449387"/>
            <a:ext cx="1590414" cy="471173"/>
          </a:xfrm>
          <a:prstGeom prst="rect">
            <a:avLst/>
          </a:prstGeom>
        </p:spPr>
        <p:txBody>
          <a:bodyPr lIns="91440" tIns="45720" rIns="91440" bIns="45720" anchor="ctr">
            <a:noAutofit/>
          </a:bodyPr>
          <a:lstStyle>
            <a:lvl1pPr marL="0" indent="0" algn="l">
              <a:buNone/>
              <a:defRPr sz="1600" cap="all" spc="5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zh-CN" dirty="0"/>
          </a:p>
        </p:txBody>
      </p:sp>
      <p:sp>
        <p:nvSpPr>
          <p:cNvPr id="55" name="Text Placeholder 2"/>
          <p:cNvSpPr>
            <a:spLocks noGrp="1"/>
          </p:cNvSpPr>
          <p:nvPr>
            <p:ph type="body" idx="34" hasCustomPrompt="1"/>
          </p:nvPr>
        </p:nvSpPr>
        <p:spPr>
          <a:xfrm>
            <a:off x="10010660" y="1449387"/>
            <a:ext cx="1601843" cy="471173"/>
          </a:xfrm>
          <a:prstGeom prst="rect">
            <a:avLst/>
          </a:prstGeom>
        </p:spPr>
        <p:txBody>
          <a:bodyPr lIns="91440" tIns="45720" rIns="91440" bIns="45720" anchor="ctr">
            <a:noAutofit/>
          </a:bodyPr>
          <a:lstStyle>
            <a:lvl1pPr marL="0" indent="0" algn="l">
              <a:buNone/>
              <a:defRPr sz="1600" cap="all" spc="5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zh-CN" dirty="0"/>
          </a:p>
        </p:txBody>
      </p:sp>
      <p:sp>
        <p:nvSpPr>
          <p:cNvPr id="28" name="Text Placeholder 50"/>
          <p:cNvSpPr>
            <a:spLocks noGrp="1"/>
          </p:cNvSpPr>
          <p:nvPr>
            <p:ph type="body" sz="quarter" idx="11" hasCustomPrompt="1"/>
          </p:nvPr>
        </p:nvSpPr>
        <p:spPr>
          <a:xfrm>
            <a:off x="350466" y="1929234"/>
            <a:ext cx="1909696" cy="4200103"/>
          </a:xfrm>
          <a:prstGeom prst="rect">
            <a:avLst/>
          </a:prstGeom>
          <a:solidFill>
            <a:schemeClr val="bg2"/>
          </a:solidFill>
        </p:spPr>
        <p:txBody>
          <a:bodyPr lIns="72000" tIns="72000" rIns="72000" bIns="72000">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vl2pPr>
              <a:defRPr sz="1600" baseline="0"/>
            </a:lvl2pPr>
            <a:lvl3pPr>
              <a:defRPr sz="1600" baseline="0"/>
            </a:lvl3pPr>
          </a:lstStyle>
          <a:p>
            <a:pPr lvl="0"/>
            <a:r>
              <a:rPr lang="zh-CN" altLang="en-US" dirty="0"/>
              <a:t>说明文字</a:t>
            </a:r>
            <a:endParaRPr lang="en-US" altLang="zh-CN" dirty="0"/>
          </a:p>
        </p:txBody>
      </p:sp>
      <p:sp>
        <p:nvSpPr>
          <p:cNvPr id="29" name="Text Placeholder 50"/>
          <p:cNvSpPr>
            <a:spLocks noGrp="1"/>
          </p:cNvSpPr>
          <p:nvPr>
            <p:ph type="body" sz="quarter" idx="35" hasCustomPrompt="1"/>
          </p:nvPr>
        </p:nvSpPr>
        <p:spPr>
          <a:xfrm>
            <a:off x="2629755" y="1929234"/>
            <a:ext cx="1909696" cy="4200103"/>
          </a:xfrm>
          <a:prstGeom prst="rect">
            <a:avLst/>
          </a:prstGeom>
          <a:solidFill>
            <a:schemeClr val="bg2"/>
          </a:solidFill>
        </p:spPr>
        <p:txBody>
          <a:bodyPr lIns="72000" tIns="72000" rIns="72000" bIns="72000">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vl2pPr>
              <a:defRPr sz="1600" baseline="0"/>
            </a:lvl2pPr>
            <a:lvl3pPr>
              <a:defRPr sz="1600" baseline="0"/>
            </a:lvl3pPr>
          </a:lstStyle>
          <a:p>
            <a:pPr lvl="0"/>
            <a:r>
              <a:rPr lang="zh-CN" altLang="en-US" dirty="0"/>
              <a:t>说明文字</a:t>
            </a:r>
            <a:endParaRPr lang="en-US" altLang="zh-CN" dirty="0"/>
          </a:p>
        </p:txBody>
      </p:sp>
      <p:sp>
        <p:nvSpPr>
          <p:cNvPr id="30" name="Text Placeholder 50"/>
          <p:cNvSpPr>
            <a:spLocks noGrp="1"/>
          </p:cNvSpPr>
          <p:nvPr>
            <p:ph type="body" sz="quarter" idx="36" hasCustomPrompt="1"/>
          </p:nvPr>
        </p:nvSpPr>
        <p:spPr>
          <a:xfrm>
            <a:off x="4995321" y="1929234"/>
            <a:ext cx="1909696" cy="4200103"/>
          </a:xfrm>
          <a:prstGeom prst="rect">
            <a:avLst/>
          </a:prstGeom>
          <a:solidFill>
            <a:schemeClr val="bg2"/>
          </a:solidFill>
        </p:spPr>
        <p:txBody>
          <a:bodyPr lIns="72000" tIns="72000" rIns="72000" bIns="72000">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vl2pPr>
              <a:defRPr sz="1600" baseline="0"/>
            </a:lvl2pPr>
            <a:lvl3pPr>
              <a:defRPr sz="1600" baseline="0"/>
            </a:lvl3pPr>
          </a:lstStyle>
          <a:p>
            <a:pPr lvl="0"/>
            <a:r>
              <a:rPr lang="zh-CN" altLang="en-US" dirty="0"/>
              <a:t>说明文字</a:t>
            </a:r>
            <a:endParaRPr lang="en-US" altLang="zh-CN" dirty="0"/>
          </a:p>
        </p:txBody>
      </p:sp>
      <p:sp>
        <p:nvSpPr>
          <p:cNvPr id="31" name="Text Placeholder 50"/>
          <p:cNvSpPr>
            <a:spLocks noGrp="1"/>
          </p:cNvSpPr>
          <p:nvPr>
            <p:ph type="body" sz="quarter" idx="37" hasCustomPrompt="1"/>
          </p:nvPr>
        </p:nvSpPr>
        <p:spPr>
          <a:xfrm>
            <a:off x="7292515" y="1929234"/>
            <a:ext cx="1909696" cy="4200103"/>
          </a:xfrm>
          <a:prstGeom prst="rect">
            <a:avLst/>
          </a:prstGeom>
          <a:solidFill>
            <a:schemeClr val="bg2"/>
          </a:solidFill>
        </p:spPr>
        <p:txBody>
          <a:bodyPr lIns="72000" tIns="72000" rIns="72000" bIns="72000">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vl2pPr>
              <a:defRPr sz="1600" baseline="0"/>
            </a:lvl2pPr>
            <a:lvl3pPr>
              <a:defRPr sz="1600" baseline="0"/>
            </a:lvl3pPr>
          </a:lstStyle>
          <a:p>
            <a:pPr lvl="0"/>
            <a:r>
              <a:rPr lang="zh-CN" altLang="en-US" dirty="0"/>
              <a:t>说明文字</a:t>
            </a:r>
            <a:endParaRPr lang="en-US" altLang="zh-CN" dirty="0"/>
          </a:p>
        </p:txBody>
      </p:sp>
      <p:sp>
        <p:nvSpPr>
          <p:cNvPr id="32" name="Text Placeholder 50"/>
          <p:cNvSpPr>
            <a:spLocks noGrp="1"/>
          </p:cNvSpPr>
          <p:nvPr>
            <p:ph type="body" sz="quarter" idx="38" hasCustomPrompt="1"/>
          </p:nvPr>
        </p:nvSpPr>
        <p:spPr>
          <a:xfrm>
            <a:off x="9693505" y="1929234"/>
            <a:ext cx="1909696" cy="4200103"/>
          </a:xfrm>
          <a:prstGeom prst="rect">
            <a:avLst/>
          </a:prstGeom>
          <a:solidFill>
            <a:schemeClr val="bg2"/>
          </a:solidFill>
        </p:spPr>
        <p:txBody>
          <a:bodyPr lIns="72000" tIns="72000" rIns="72000" bIns="72000">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vl2pPr>
              <a:defRPr sz="1600" baseline="0"/>
            </a:lvl2pPr>
            <a:lvl3pPr>
              <a:defRPr sz="1600" baseline="0"/>
            </a:lvl3pPr>
          </a:lstStyle>
          <a:p>
            <a:pPr lvl="0"/>
            <a:r>
              <a:rPr lang="zh-CN" altLang="en-US" dirty="0"/>
              <a:t>说明文字</a:t>
            </a:r>
            <a:endParaRPr lang="en-US" altLang="zh-CN" dirty="0"/>
          </a:p>
        </p:txBody>
      </p:sp>
      <p:sp>
        <p:nvSpPr>
          <p:cNvPr id="2" name="Oval 1"/>
          <p:cNvSpPr/>
          <p:nvPr userDrawn="1"/>
        </p:nvSpPr>
        <p:spPr>
          <a:xfrm>
            <a:off x="350466" y="1546374"/>
            <a:ext cx="231540" cy="231540"/>
          </a:xfrm>
          <a:prstGeom prst="ellipse">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1200" spc="0" baseline="0" dirty="0">
                <a:solidFill>
                  <a:schemeClr val="bg1"/>
                </a:solidFill>
                <a:latin typeface="Trebuchet MS" panose="020B0603020202020204" pitchFamily="34" charset="0"/>
                <a:ea typeface="微软雅黑" panose="020B0503020204020204" pitchFamily="34" charset="-122"/>
              </a:rPr>
              <a:t>1</a:t>
            </a:r>
          </a:p>
        </p:txBody>
      </p:sp>
      <p:sp>
        <p:nvSpPr>
          <p:cNvPr id="66" name="Oval 65"/>
          <p:cNvSpPr/>
          <p:nvPr userDrawn="1"/>
        </p:nvSpPr>
        <p:spPr>
          <a:xfrm>
            <a:off x="2743747" y="1546374"/>
            <a:ext cx="231540" cy="231540"/>
          </a:xfrm>
          <a:prstGeom prst="ellipse">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1200" spc="0" baseline="0" dirty="0">
                <a:solidFill>
                  <a:schemeClr val="bg1"/>
                </a:solidFill>
                <a:latin typeface="Trebuchet MS" panose="020B0603020202020204" pitchFamily="34" charset="0"/>
                <a:ea typeface="微软雅黑" panose="020B0503020204020204" pitchFamily="34" charset="-122"/>
              </a:rPr>
              <a:t>2</a:t>
            </a:r>
          </a:p>
        </p:txBody>
      </p:sp>
      <p:sp>
        <p:nvSpPr>
          <p:cNvPr id="67" name="Oval 66"/>
          <p:cNvSpPr/>
          <p:nvPr userDrawn="1"/>
        </p:nvSpPr>
        <p:spPr>
          <a:xfrm>
            <a:off x="5094026" y="1546374"/>
            <a:ext cx="231540" cy="231540"/>
          </a:xfrm>
          <a:prstGeom prst="ellipse">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1200" spc="0" baseline="0" dirty="0">
                <a:solidFill>
                  <a:schemeClr val="bg1"/>
                </a:solidFill>
                <a:latin typeface="Trebuchet MS" panose="020B0603020202020204" pitchFamily="34" charset="0"/>
                <a:ea typeface="微软雅黑" panose="020B0503020204020204" pitchFamily="34" charset="-122"/>
              </a:rPr>
              <a:t>3</a:t>
            </a:r>
          </a:p>
        </p:txBody>
      </p:sp>
      <p:sp>
        <p:nvSpPr>
          <p:cNvPr id="68" name="Oval 67"/>
          <p:cNvSpPr/>
          <p:nvPr userDrawn="1"/>
        </p:nvSpPr>
        <p:spPr>
          <a:xfrm>
            <a:off x="7381021" y="1546374"/>
            <a:ext cx="231540" cy="231540"/>
          </a:xfrm>
          <a:prstGeom prst="ellipse">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1200" spc="0" baseline="0" dirty="0">
                <a:solidFill>
                  <a:schemeClr val="bg1"/>
                </a:solidFill>
                <a:latin typeface="Trebuchet MS" panose="020B0603020202020204" pitchFamily="34" charset="0"/>
                <a:ea typeface="微软雅黑" panose="020B0503020204020204" pitchFamily="34" charset="-122"/>
              </a:rPr>
              <a:t>4</a:t>
            </a:r>
          </a:p>
        </p:txBody>
      </p:sp>
      <p:sp>
        <p:nvSpPr>
          <p:cNvPr id="69" name="Oval 68"/>
          <p:cNvSpPr/>
          <p:nvPr userDrawn="1"/>
        </p:nvSpPr>
        <p:spPr>
          <a:xfrm>
            <a:off x="9750207" y="1546374"/>
            <a:ext cx="231540" cy="231540"/>
          </a:xfrm>
          <a:prstGeom prst="ellipse">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1200" spc="0" baseline="0" dirty="0">
                <a:solidFill>
                  <a:schemeClr val="bg1"/>
                </a:solidFill>
                <a:latin typeface="Trebuchet MS" panose="020B0603020202020204" pitchFamily="34" charset="0"/>
                <a:ea typeface="微软雅黑" panose="020B0503020204020204" pitchFamily="34" charset="-122"/>
              </a:rPr>
              <a:t>5</a:t>
            </a:r>
          </a:p>
        </p:txBody>
      </p:sp>
      <p:sp>
        <p:nvSpPr>
          <p:cNvPr id="6" name="日期占位符 5"/>
          <p:cNvSpPr>
            <a:spLocks noGrp="1"/>
          </p:cNvSpPr>
          <p:nvPr>
            <p:ph type="dt" sz="half" idx="39"/>
          </p:nvPr>
        </p:nvSpPr>
        <p:spPr/>
        <p:txBody>
          <a:bodyPr/>
          <a:lstStyle/>
          <a:p>
            <a:fld id="{E93EF9F1-18CC-4338-9A02-099CC54D05C9}" type="datetime1">
              <a:rPr lang="zh-CN" altLang="en-US" smtClean="0"/>
              <a:t>2024/3/11</a:t>
            </a:fld>
            <a:endParaRPr lang="zh-CN" altLang="en-US"/>
          </a:p>
        </p:txBody>
      </p:sp>
      <p:sp>
        <p:nvSpPr>
          <p:cNvPr id="7" name="页脚占位符 6"/>
          <p:cNvSpPr>
            <a:spLocks noGrp="1"/>
          </p:cNvSpPr>
          <p:nvPr>
            <p:ph type="ftr" sz="quarter" idx="40"/>
          </p:nvPr>
        </p:nvSpPr>
        <p:spPr/>
        <p:txBody>
          <a:bodyPr/>
          <a:lstStyle/>
          <a:p>
            <a:r>
              <a:rPr lang="en-US"/>
              <a:t>kwm.com</a:t>
            </a:r>
            <a:endParaRPr lang="en-US" dirty="0"/>
          </a:p>
        </p:txBody>
      </p:sp>
      <p:sp>
        <p:nvSpPr>
          <p:cNvPr id="8" name="灯片编号占位符 7"/>
          <p:cNvSpPr>
            <a:spLocks noGrp="1"/>
          </p:cNvSpPr>
          <p:nvPr>
            <p:ph type="sldNum" sz="quarter" idx="41"/>
          </p:nvPr>
        </p:nvSpPr>
        <p:spPr/>
        <p:txBody>
          <a:bodyPr/>
          <a:lstStyle/>
          <a:p>
            <a:fld id="{4A2DC1BA-163F-3043-A1E4-C549CF365773}" type="slidenum">
              <a:rPr lang="en-US" smtClean="0"/>
              <a:t>‹#›</a:t>
            </a:fld>
            <a:endParaRPr lang="en-US" dirty="0"/>
          </a:p>
        </p:txBody>
      </p:sp>
      <p:sp>
        <p:nvSpPr>
          <p:cNvPr id="27"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33"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内容 左文右图">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6019800" y="0"/>
            <a:ext cx="6172200" cy="6858000"/>
          </a:xfrm>
          <a:prstGeom prst="rect">
            <a:avLst/>
          </a:prstGeom>
          <a:solidFill>
            <a:schemeClr val="bg1"/>
          </a:solid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点击下方按钮插入图片或图表</a:t>
            </a:r>
            <a:endParaRPr lang="en-US" dirty="0"/>
          </a:p>
        </p:txBody>
      </p:sp>
      <p:sp>
        <p:nvSpPr>
          <p:cNvPr id="17" name="Text Placeholder 3"/>
          <p:cNvSpPr>
            <a:spLocks noGrp="1"/>
          </p:cNvSpPr>
          <p:nvPr>
            <p:ph type="body" sz="half" idx="2" hasCustomPrompt="1"/>
          </p:nvPr>
        </p:nvSpPr>
        <p:spPr>
          <a:xfrm>
            <a:off x="347023" y="2057400"/>
            <a:ext cx="4928362" cy="4071938"/>
          </a:xfrm>
          <a:prstGeom prst="rect">
            <a:avLst/>
          </a:prstGeom>
        </p:spPr>
        <p:txBody>
          <a:bodyPr>
            <a:noAutofit/>
          </a:bodyPr>
          <a:lstStyle>
            <a:lvl1pPr marL="0" indent="0">
              <a:buNone/>
              <a:defRPr sz="2000" baseline="0">
                <a:latin typeface="Trebuchet MS" panose="020B0603020202020204" pitchFamily="34" charset="0"/>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说明文字</a:t>
            </a:r>
            <a:endParaRPr lang="en-US" dirty="0"/>
          </a:p>
        </p:txBody>
      </p:sp>
      <p:cxnSp>
        <p:nvCxnSpPr>
          <p:cNvPr id="20" name="Straight Connector 19"/>
          <p:cNvCxnSpPr/>
          <p:nvPr userDrawn="1"/>
        </p:nvCxnSpPr>
        <p:spPr>
          <a:xfrm>
            <a:off x="338342" y="1921565"/>
            <a:ext cx="49501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标题 3"/>
          <p:cNvSpPr>
            <a:spLocks noGrp="1"/>
          </p:cNvSpPr>
          <p:nvPr>
            <p:ph type="title" hasCustomPrompt="1"/>
          </p:nvPr>
        </p:nvSpPr>
        <p:spPr>
          <a:xfrm>
            <a:off x="338400" y="655199"/>
            <a:ext cx="4950064" cy="1266365"/>
          </a:xfrm>
        </p:spPr>
        <p:txBody>
          <a:bodyPr/>
          <a:lstStyle/>
          <a:p>
            <a:r>
              <a:rPr lang="zh-CN" altLang="en-US" dirty="0"/>
              <a:t>输入标题</a:t>
            </a:r>
          </a:p>
        </p:txBody>
      </p:sp>
      <p:sp>
        <p:nvSpPr>
          <p:cNvPr id="5" name="日期占位符 4"/>
          <p:cNvSpPr>
            <a:spLocks noGrp="1"/>
          </p:cNvSpPr>
          <p:nvPr>
            <p:ph type="dt" sz="half" idx="10"/>
          </p:nvPr>
        </p:nvSpPr>
        <p:spPr/>
        <p:txBody>
          <a:bodyPr/>
          <a:lstStyle/>
          <a:p>
            <a:fld id="{6C7B599C-8062-42D3-9DB9-011952269597}" type="datetime1">
              <a:rPr lang="zh-CN" altLang="en-US" smtClean="0"/>
              <a:t>2024/3/11</a:t>
            </a:fld>
            <a:endParaRPr lang="zh-CN" altLang="en-US"/>
          </a:p>
        </p:txBody>
      </p:sp>
      <p:sp>
        <p:nvSpPr>
          <p:cNvPr id="7" name="页脚占位符 6"/>
          <p:cNvSpPr>
            <a:spLocks noGrp="1"/>
          </p:cNvSpPr>
          <p:nvPr>
            <p:ph type="ftr" sz="quarter" idx="11"/>
          </p:nvPr>
        </p:nvSpPr>
        <p:spPr/>
        <p:txBody>
          <a:bodyPr/>
          <a:lstStyle/>
          <a:p>
            <a:r>
              <a:rPr lang="en-US"/>
              <a:t>kwm.com</a:t>
            </a:r>
            <a:endParaRPr lang="en-US" dirty="0"/>
          </a:p>
        </p:txBody>
      </p:sp>
      <p:sp>
        <p:nvSpPr>
          <p:cNvPr id="8" name="灯片编号占位符 7"/>
          <p:cNvSpPr>
            <a:spLocks noGrp="1"/>
          </p:cNvSpPr>
          <p:nvPr>
            <p:ph type="sldNum" sz="quarter" idx="12"/>
          </p:nvPr>
        </p:nvSpPr>
        <p:spPr/>
        <p:txBody>
          <a:bodyPr/>
          <a:lstStyle/>
          <a:p>
            <a:fld id="{4A2DC1BA-163F-3043-A1E4-C549CF365773}" type="slidenum">
              <a:rPr lang="en-US" smtClean="0"/>
              <a:t>‹#›</a:t>
            </a:fld>
            <a:endParaRPr lang="en-US" dirty="0"/>
          </a:p>
        </p:txBody>
      </p:sp>
      <p:sp>
        <p:nvSpPr>
          <p:cNvPr id="13" name="矩形 12"/>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0" name="Text Placeholder 2"/>
          <p:cNvSpPr>
            <a:spLocks noGrp="1"/>
          </p:cNvSpPr>
          <p:nvPr>
            <p:ph type="body" idx="14" hasCustomPrompt="1"/>
          </p:nvPr>
        </p:nvSpPr>
        <p:spPr>
          <a:xfrm>
            <a:off x="350743" y="239416"/>
            <a:ext cx="4937721"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内容 左2/3底色">
    <p:bg>
      <p:bgPr>
        <a:solidFill>
          <a:schemeClr val="accent5"/>
        </a:solidFill>
        <a:effectLst/>
      </p:bgPr>
    </p:bg>
    <p:spTree>
      <p:nvGrpSpPr>
        <p:cNvPr id="1" name=""/>
        <p:cNvGrpSpPr/>
        <p:nvPr/>
      </p:nvGrpSpPr>
      <p:grpSpPr>
        <a:xfrm>
          <a:off x="0" y="0"/>
          <a:ext cx="0" cy="0"/>
          <a:chOff x="0" y="0"/>
          <a:chExt cx="0" cy="0"/>
        </a:xfrm>
      </p:grpSpPr>
      <p:sp>
        <p:nvSpPr>
          <p:cNvPr id="12" name="Text Placeholder 16"/>
          <p:cNvSpPr>
            <a:spLocks noGrp="1"/>
          </p:cNvSpPr>
          <p:nvPr>
            <p:ph type="body" sz="quarter" idx="14" hasCustomPrompt="1"/>
          </p:nvPr>
        </p:nvSpPr>
        <p:spPr>
          <a:xfrm>
            <a:off x="3956541" y="1085851"/>
            <a:ext cx="3772727" cy="5043482"/>
          </a:xfrm>
          <a:prstGeom prst="rect">
            <a:avLst/>
          </a:prstGeom>
        </p:spPr>
        <p:txBody>
          <a:bodyPr>
            <a:noAutofit/>
          </a:bodyPr>
          <a:lstStyle>
            <a:lvl1pPr>
              <a:defRPr sz="2000" baseline="0">
                <a:solidFill>
                  <a:srgbClr val="FBFFFF"/>
                </a:solidFill>
                <a:latin typeface="Trebuchet MS" panose="020B0603020202020204" pitchFamily="34" charset="0"/>
                <a:ea typeface="微软雅黑" panose="020B0503020204020204" pitchFamily="34" charset="-122"/>
              </a:defRPr>
            </a:lvl1pPr>
            <a:lvl2pPr>
              <a:defRPr sz="2000" baseline="0">
                <a:solidFill>
                  <a:srgbClr val="FBFFFF"/>
                </a:solidFill>
              </a:defRPr>
            </a:lvl2pPr>
            <a:lvl3pPr>
              <a:defRPr sz="2000" baseline="0">
                <a:solidFill>
                  <a:srgbClr val="FBFFFF"/>
                </a:solidFill>
              </a:defRPr>
            </a:lvl3pPr>
            <a:lvl4pPr>
              <a:defRPr sz="2000" baseline="0">
                <a:solidFill>
                  <a:srgbClr val="FBFFFF"/>
                </a:solidFill>
              </a:defRPr>
            </a:lvl4pPr>
            <a:lvl5pPr>
              <a:defRPr sz="2000" baseline="0">
                <a:solidFill>
                  <a:srgbClr val="FBFFFF"/>
                </a:solidFill>
              </a:defRPr>
            </a:lvl5pPr>
          </a:lstStyle>
          <a:p>
            <a:pPr lvl="0"/>
            <a:r>
              <a:rPr lang="zh-CN" altLang="en-US" dirty="0"/>
              <a:t>说明文字</a:t>
            </a:r>
            <a:endParaRPr lang="en-US" altLang="zh-CN" dirty="0"/>
          </a:p>
        </p:txBody>
      </p:sp>
      <p:cxnSp>
        <p:nvCxnSpPr>
          <p:cNvPr id="17" name="Straight Connector 16"/>
          <p:cNvCxnSpPr/>
          <p:nvPr userDrawn="1"/>
        </p:nvCxnSpPr>
        <p:spPr>
          <a:xfrm>
            <a:off x="347023" y="2119483"/>
            <a:ext cx="3263788"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347023" y="952329"/>
            <a:ext cx="326378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20" name="Text Placeholder 21"/>
          <p:cNvSpPr>
            <a:spLocks noGrp="1"/>
          </p:cNvSpPr>
          <p:nvPr>
            <p:ph type="body" sz="quarter" idx="12" hasCustomPrompt="1"/>
          </p:nvPr>
        </p:nvSpPr>
        <p:spPr>
          <a:xfrm>
            <a:off x="347023" y="2286000"/>
            <a:ext cx="3264539" cy="3843334"/>
          </a:xfrm>
          <a:prstGeom prst="rect">
            <a:avLst/>
          </a:prstGeom>
          <a:noFill/>
          <a:ln>
            <a:noFill/>
          </a:ln>
        </p:spPr>
        <p:txBody>
          <a:bodyPr>
            <a:noAutofit/>
          </a:bodyPr>
          <a:lstStyle>
            <a:lvl1pPr marL="0" indent="0">
              <a:buNone/>
              <a:defRPr sz="2000" cap="none" spc="0" baseline="0">
                <a:solidFill>
                  <a:srgbClr val="FBFFFF"/>
                </a:solidFill>
                <a:latin typeface="Trebuchet MS" panose="020B0603020202020204" pitchFamily="34" charset="0"/>
                <a:ea typeface="微软雅黑" panose="020B0503020204020204" pitchFamily="34" charset="-122"/>
              </a:defRPr>
            </a:lvl1pPr>
          </a:lstStyle>
          <a:p>
            <a:pPr lvl="0"/>
            <a:r>
              <a:rPr lang="zh-CN" altLang="en-US" dirty="0"/>
              <a:t>说明文字</a:t>
            </a:r>
            <a:endParaRPr lang="en-US" dirty="0"/>
          </a:p>
        </p:txBody>
      </p:sp>
      <p:sp>
        <p:nvSpPr>
          <p:cNvPr id="13" name="Content Placeholder 15"/>
          <p:cNvSpPr>
            <a:spLocks noGrp="1"/>
          </p:cNvSpPr>
          <p:nvPr>
            <p:ph sz="quarter" idx="15" hasCustomPrompt="1"/>
          </p:nvPr>
        </p:nvSpPr>
        <p:spPr>
          <a:xfrm>
            <a:off x="8107830" y="0"/>
            <a:ext cx="4084169" cy="6858000"/>
          </a:xfrm>
          <a:prstGeom prst="rect">
            <a:avLst/>
          </a:prstGeom>
          <a:solidFill>
            <a:schemeClr val="bg1"/>
          </a:solidFill>
        </p:spPr>
        <p:txBody>
          <a:bodyPr>
            <a:no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90204" pitchFamily="34" charset="0"/>
              <a:buNone/>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marL="0" marR="0" lvl="0" indent="0" algn="l" defTabSz="914400" rtl="0" eaLnBrk="1" fontAlgn="auto" latinLnBrk="0" hangingPunct="1">
              <a:lnSpc>
                <a:spcPct val="100000"/>
              </a:lnSpc>
              <a:spcBef>
                <a:spcPts val="0"/>
              </a:spcBef>
              <a:spcAft>
                <a:spcPts val="1200"/>
              </a:spcAft>
              <a:buClrTx/>
              <a:buSzTx/>
              <a:buFont typeface="Arial" panose="020B0604020202090204" pitchFamily="34" charset="0"/>
              <a:buNone/>
              <a:defRPr/>
            </a:pPr>
            <a:r>
              <a:rPr lang="zh-CN" altLang="en-US" dirty="0"/>
              <a:t>点击下方按钮插入图片或图表等其他信息</a:t>
            </a:r>
          </a:p>
        </p:txBody>
      </p:sp>
      <p:sp>
        <p:nvSpPr>
          <p:cNvPr id="11" name="标题 1"/>
          <p:cNvSpPr>
            <a:spLocks noGrp="1"/>
          </p:cNvSpPr>
          <p:nvPr>
            <p:ph type="title" hasCustomPrompt="1"/>
          </p:nvPr>
        </p:nvSpPr>
        <p:spPr>
          <a:xfrm>
            <a:off x="347023" y="1085849"/>
            <a:ext cx="3263787" cy="885825"/>
          </a:xfrm>
          <a:prstGeom prst="rect">
            <a:avLst/>
          </a:prstGeom>
        </p:spPr>
        <p:txBody>
          <a:bodyPr/>
          <a:lstStyle>
            <a:lvl1pPr>
              <a:defRPr sz="3000">
                <a:solidFill>
                  <a:schemeClr val="bg1"/>
                </a:solidFill>
              </a:defRPr>
            </a:lvl1pPr>
          </a:lstStyle>
          <a:p>
            <a:r>
              <a:rPr lang="zh-CN" altLang="en-US" dirty="0"/>
              <a:t>输入标题</a:t>
            </a:r>
          </a:p>
        </p:txBody>
      </p:sp>
      <p:sp>
        <p:nvSpPr>
          <p:cNvPr id="4" name="日期占位符 3"/>
          <p:cNvSpPr>
            <a:spLocks noGrp="1"/>
          </p:cNvSpPr>
          <p:nvPr>
            <p:ph type="dt" sz="half" idx="16"/>
          </p:nvPr>
        </p:nvSpPr>
        <p:spPr/>
        <p:txBody>
          <a:bodyPr/>
          <a:lstStyle/>
          <a:p>
            <a:fld id="{60F16D9F-56DE-443B-8D4C-D0CFD48E4EEE}" type="datetime1">
              <a:rPr lang="zh-CN" altLang="en-US" smtClean="0"/>
              <a:t>2024/3/11</a:t>
            </a:fld>
            <a:endParaRPr lang="zh-CN" altLang="en-US"/>
          </a:p>
        </p:txBody>
      </p:sp>
      <p:sp>
        <p:nvSpPr>
          <p:cNvPr id="5" name="页脚占位符 4"/>
          <p:cNvSpPr>
            <a:spLocks noGrp="1"/>
          </p:cNvSpPr>
          <p:nvPr>
            <p:ph type="ftr" sz="quarter" idx="17"/>
          </p:nvPr>
        </p:nvSpPr>
        <p:spPr/>
        <p:txBody>
          <a:bodyPr/>
          <a:lstStyle/>
          <a:p>
            <a:r>
              <a:rPr lang="en-US"/>
              <a:t>kwm.com</a:t>
            </a:r>
            <a:endParaRPr lang="en-US" dirty="0"/>
          </a:p>
        </p:txBody>
      </p:sp>
      <p:sp>
        <p:nvSpPr>
          <p:cNvPr id="6" name="灯片编号占位符 5"/>
          <p:cNvSpPr>
            <a:spLocks noGrp="1"/>
          </p:cNvSpPr>
          <p:nvPr>
            <p:ph type="sldNum" sz="quarter" idx="18"/>
          </p:nvPr>
        </p:nvSpPr>
        <p:spPr/>
        <p:txBody>
          <a:bodyPr/>
          <a:lstStyle/>
          <a:p>
            <a:fld id="{4A2DC1BA-163F-3043-A1E4-C549CF365773}" type="slidenum">
              <a:rPr lang="en-US" smtClean="0"/>
              <a:t>‹#›</a:t>
            </a:fld>
            <a:endParaRPr lang="en-US" dirty="0"/>
          </a:p>
        </p:txBody>
      </p:sp>
      <p:sp>
        <p:nvSpPr>
          <p:cNvPr id="15" name="矩形 14"/>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4" name="Text Placeholder 2"/>
          <p:cNvSpPr>
            <a:spLocks noGrp="1"/>
          </p:cNvSpPr>
          <p:nvPr>
            <p:ph type="body" idx="19" hasCustomPrompt="1"/>
          </p:nvPr>
        </p:nvSpPr>
        <p:spPr>
          <a:xfrm>
            <a:off x="350743" y="239416"/>
            <a:ext cx="5316309" cy="307777"/>
          </a:xfrm>
          <a:prstGeom prst="rect">
            <a:avLst/>
          </a:prstGeom>
        </p:spPr>
        <p:txBody>
          <a:bodyPr lIns="0" tIns="0" rIns="0" bIns="0" anchor="ctr" anchorCtr="0">
            <a:noAutofit/>
          </a:bodyPr>
          <a:lstStyle>
            <a:lvl1pPr marL="0" indent="0" algn="l">
              <a:spcAft>
                <a:spcPts val="0"/>
              </a:spcAft>
              <a:buNone/>
              <a:defRPr sz="2000" cap="all" spc="200" baseline="0">
                <a:solidFill>
                  <a:schemeClr val="accent6"/>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标准内容 大字">
    <p:spTree>
      <p:nvGrpSpPr>
        <p:cNvPr id="1" name=""/>
        <p:cNvGrpSpPr/>
        <p:nvPr/>
      </p:nvGrpSpPr>
      <p:grpSpPr>
        <a:xfrm>
          <a:off x="0" y="0"/>
          <a:ext cx="0" cy="0"/>
          <a:chOff x="0" y="0"/>
          <a:chExt cx="0" cy="0"/>
        </a:xfrm>
      </p:grpSpPr>
      <p:sp>
        <p:nvSpPr>
          <p:cNvPr id="6" name="文本占位符 5"/>
          <p:cNvSpPr>
            <a:spLocks noGrp="1"/>
          </p:cNvSpPr>
          <p:nvPr>
            <p:ph type="body" sz="quarter" idx="38" hasCustomPrompt="1"/>
          </p:nvPr>
        </p:nvSpPr>
        <p:spPr>
          <a:xfrm>
            <a:off x="350838" y="1290468"/>
            <a:ext cx="11463337" cy="4826170"/>
          </a:xfrm>
          <a:prstGeom prst="rect">
            <a:avLst/>
          </a:prstGeom>
        </p:spPr>
        <p:txBody>
          <a:bodyPr anchor="ctr"/>
          <a:lstStyle>
            <a:lvl1pPr>
              <a:defRPr sz="3500" baseline="0">
                <a:latin typeface="Trebuchet MS" panose="020B0603020202020204" pitchFamily="34" charset="0"/>
                <a:ea typeface="微软雅黑" panose="020B0503020204020204" pitchFamily="34" charset="-122"/>
              </a:defRPr>
            </a:lvl1pPr>
            <a:lvl2pPr>
              <a:defRPr sz="3500"/>
            </a:lvl2pPr>
            <a:lvl3pPr>
              <a:defRPr sz="3500"/>
            </a:lvl3pPr>
            <a:lvl4pPr>
              <a:defRPr sz="3500"/>
            </a:lvl4pPr>
            <a:lvl5pPr>
              <a:defRPr sz="3500"/>
            </a:lvl5pPr>
          </a:lstStyle>
          <a:p>
            <a:pPr lvl="0"/>
            <a:r>
              <a:rPr lang="zh-CN" altLang="en-US" dirty="0"/>
              <a:t>重要文字和语句</a:t>
            </a:r>
          </a:p>
        </p:txBody>
      </p:sp>
      <p:cxnSp>
        <p:nvCxnSpPr>
          <p:cNvPr id="9" name="Straight Connector 8"/>
          <p:cNvCxnSpPr/>
          <p:nvPr userDrawn="1"/>
        </p:nvCxnSpPr>
        <p:spPr>
          <a:xfrm>
            <a:off x="350216" y="6120010"/>
            <a:ext cx="1149519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40"/>
          </p:nvPr>
        </p:nvSpPr>
        <p:spPr/>
        <p:txBody>
          <a:bodyPr/>
          <a:lstStyle/>
          <a:p>
            <a:fld id="{0EB20E06-E0C4-484C-A26C-C15BD8145BCD}" type="datetime1">
              <a:rPr lang="zh-CN" altLang="en-US" smtClean="0"/>
              <a:t>2024/3/11</a:t>
            </a:fld>
            <a:endParaRPr lang="zh-CN" altLang="en-US"/>
          </a:p>
        </p:txBody>
      </p:sp>
      <p:sp>
        <p:nvSpPr>
          <p:cNvPr id="5" name="页脚占位符 4"/>
          <p:cNvSpPr>
            <a:spLocks noGrp="1"/>
          </p:cNvSpPr>
          <p:nvPr>
            <p:ph type="ftr" sz="quarter" idx="41"/>
          </p:nvPr>
        </p:nvSpPr>
        <p:spPr/>
        <p:txBody>
          <a:bodyPr/>
          <a:lstStyle/>
          <a:p>
            <a:r>
              <a:rPr lang="en-US"/>
              <a:t>kwm.com</a:t>
            </a:r>
            <a:endParaRPr lang="en-US" dirty="0"/>
          </a:p>
        </p:txBody>
      </p:sp>
      <p:sp>
        <p:nvSpPr>
          <p:cNvPr id="8" name="灯片编号占位符 7"/>
          <p:cNvSpPr>
            <a:spLocks noGrp="1"/>
          </p:cNvSpPr>
          <p:nvPr>
            <p:ph type="sldNum" sz="quarter" idx="42"/>
          </p:nvPr>
        </p:nvSpPr>
        <p:spPr/>
        <p:txBody>
          <a:bodyPr/>
          <a:lstStyle/>
          <a:p>
            <a:fld id="{4A2DC1BA-163F-3043-A1E4-C549CF365773}" type="slidenum">
              <a:rPr lang="en-US" smtClean="0"/>
              <a:t>‹#›</a:t>
            </a:fld>
            <a:endParaRPr lang="en-US" dirty="0"/>
          </a:p>
        </p:txBody>
      </p:sp>
      <p:sp>
        <p:nvSpPr>
          <p:cNvPr id="10"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2"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内容 2列 副标题 内容">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350216" y="1449387"/>
            <a:ext cx="5647359" cy="719865"/>
          </a:xfrm>
          <a:prstGeom prst="rect">
            <a:avLst/>
          </a:prstGeom>
        </p:spPr>
        <p:txBody>
          <a:bodyPr lIns="0" tIns="0" rIns="0" bIns="0" anchor="ctr">
            <a:no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90204" pitchFamily="34" charset="0"/>
              <a:buNone/>
              <a:defRPr lang="en-GB" sz="2200" baseline="0" smtClean="0">
                <a:effectLst/>
                <a:latin typeface="Trebuchet MS" panose="020B0603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90204" pitchFamily="34" charset="0"/>
              <a:buNone/>
              <a:defRPr/>
            </a:pPr>
            <a:r>
              <a:rPr lang="zh-CN" altLang="en-US" dirty="0">
                <a:solidFill>
                  <a:srgbClr val="211D1E"/>
                </a:solidFill>
                <a:effectLst/>
                <a:latin typeface="Trebuchet MS" panose="020B0603020202020204" pitchFamily="34" charset="0"/>
              </a:rPr>
              <a:t>副标题或引用文字</a:t>
            </a:r>
            <a:r>
              <a:rPr lang="en-GB" dirty="0">
                <a:solidFill>
                  <a:srgbClr val="211D1E"/>
                </a:solidFill>
                <a:effectLst/>
                <a:latin typeface="Trebuchet MS" panose="020B0603020202020204" pitchFamily="34" charset="0"/>
              </a:rPr>
              <a:t> </a:t>
            </a:r>
          </a:p>
        </p:txBody>
      </p:sp>
      <p:sp>
        <p:nvSpPr>
          <p:cNvPr id="5" name="Content Placeholder 3"/>
          <p:cNvSpPr>
            <a:spLocks noGrp="1"/>
          </p:cNvSpPr>
          <p:nvPr>
            <p:ph sz="half" idx="2" hasCustomPrompt="1"/>
          </p:nvPr>
        </p:nvSpPr>
        <p:spPr>
          <a:xfrm>
            <a:off x="350216" y="2301766"/>
            <a:ext cx="5647359" cy="3827571"/>
          </a:xfrm>
          <a:prstGeom prst="rect">
            <a:avLst/>
          </a:prstGeom>
        </p:spPr>
        <p:txBody>
          <a:bodyPr lIns="0" tIns="0" rIns="0" bIns="0">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输入说明文字或点击下方按钮插入其他信息</a:t>
            </a:r>
          </a:p>
        </p:txBody>
      </p:sp>
      <p:sp>
        <p:nvSpPr>
          <p:cNvPr id="6" name="Text Placeholder 4"/>
          <p:cNvSpPr>
            <a:spLocks noGrp="1"/>
          </p:cNvSpPr>
          <p:nvPr>
            <p:ph type="body" sz="quarter" idx="3" hasCustomPrompt="1"/>
          </p:nvPr>
        </p:nvSpPr>
        <p:spPr>
          <a:xfrm>
            <a:off x="6172199" y="1449386"/>
            <a:ext cx="5651501" cy="719866"/>
          </a:xfrm>
          <a:prstGeom prst="rect">
            <a:avLst/>
          </a:prstGeom>
        </p:spPr>
        <p:txBody>
          <a:bodyPr lIns="0" tIns="0" rIns="0" bIns="0" anchor="ctr">
            <a:noAutofit/>
          </a:bodyPr>
          <a:lstStyle>
            <a:lvl1pPr marL="0" indent="0">
              <a:buNone/>
              <a:defRPr lang="en-GB" sz="2200" baseline="0" smtClean="0">
                <a:effectLst/>
                <a:latin typeface="Trebuchet MS" panose="020B0603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solidFill>
                  <a:srgbClr val="211D1E"/>
                </a:solidFill>
                <a:effectLst/>
                <a:latin typeface="Trebuchet MS" panose="020B0603020202020204" pitchFamily="34" charset="0"/>
              </a:rPr>
              <a:t>副标题或引用文字</a:t>
            </a:r>
            <a:endParaRPr lang="en-GB" dirty="0">
              <a:solidFill>
                <a:srgbClr val="211D1E"/>
              </a:solidFill>
              <a:effectLst/>
              <a:latin typeface="Trebuchet MS" panose="020B0603020202020204" pitchFamily="34" charset="0"/>
            </a:endParaRPr>
          </a:p>
        </p:txBody>
      </p:sp>
      <p:sp>
        <p:nvSpPr>
          <p:cNvPr id="7" name="Content Placeholder 5"/>
          <p:cNvSpPr>
            <a:spLocks noGrp="1"/>
          </p:cNvSpPr>
          <p:nvPr>
            <p:ph sz="quarter" idx="4" hasCustomPrompt="1"/>
          </p:nvPr>
        </p:nvSpPr>
        <p:spPr>
          <a:xfrm>
            <a:off x="6172199" y="2301766"/>
            <a:ext cx="5651501" cy="3827571"/>
          </a:xfrm>
          <a:prstGeom prst="rect">
            <a:avLst/>
          </a:prstGeom>
        </p:spPr>
        <p:txBody>
          <a:bodyPr lIns="0" tIns="0" rIns="0" bIns="0">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输入说明文字或点击下方按钮插入其他信息</a:t>
            </a:r>
          </a:p>
        </p:txBody>
      </p:sp>
      <p:sp>
        <p:nvSpPr>
          <p:cNvPr id="9" name="日期占位符 8"/>
          <p:cNvSpPr>
            <a:spLocks noGrp="1"/>
          </p:cNvSpPr>
          <p:nvPr>
            <p:ph type="dt" sz="half" idx="41"/>
          </p:nvPr>
        </p:nvSpPr>
        <p:spPr/>
        <p:txBody>
          <a:bodyPr/>
          <a:lstStyle/>
          <a:p>
            <a:fld id="{F75F5F3E-A826-4BB7-B4D3-8CD69DADA11B}" type="datetime1">
              <a:rPr lang="zh-CN" altLang="en-US" smtClean="0"/>
              <a:t>2024/3/11</a:t>
            </a:fld>
            <a:endParaRPr lang="zh-CN" altLang="en-US"/>
          </a:p>
        </p:txBody>
      </p:sp>
      <p:sp>
        <p:nvSpPr>
          <p:cNvPr id="10" name="页脚占位符 9"/>
          <p:cNvSpPr>
            <a:spLocks noGrp="1"/>
          </p:cNvSpPr>
          <p:nvPr>
            <p:ph type="ftr" sz="quarter" idx="42"/>
          </p:nvPr>
        </p:nvSpPr>
        <p:spPr/>
        <p:txBody>
          <a:bodyPr/>
          <a:lstStyle/>
          <a:p>
            <a:r>
              <a:rPr lang="en-US"/>
              <a:t>kwm.com</a:t>
            </a:r>
            <a:endParaRPr lang="en-US" dirty="0"/>
          </a:p>
        </p:txBody>
      </p:sp>
      <p:sp>
        <p:nvSpPr>
          <p:cNvPr id="13" name="灯片编号占位符 12"/>
          <p:cNvSpPr>
            <a:spLocks noGrp="1"/>
          </p:cNvSpPr>
          <p:nvPr>
            <p:ph type="sldNum" sz="quarter" idx="43"/>
          </p:nvPr>
        </p:nvSpPr>
        <p:spPr/>
        <p:txBody>
          <a:bodyPr/>
          <a:lstStyle/>
          <a:p>
            <a:fld id="{4A2DC1BA-163F-3043-A1E4-C549CF365773}" type="slidenum">
              <a:rPr lang="en-US" smtClean="0"/>
              <a:t>‹#›</a:t>
            </a:fld>
            <a:endParaRPr lang="en-US" dirty="0"/>
          </a:p>
        </p:txBody>
      </p:sp>
      <p:sp>
        <p:nvSpPr>
          <p:cNvPr id="12"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4"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目录 3项">
    <p:bg>
      <p:bgPr>
        <a:solidFill>
          <a:schemeClr val="accent5"/>
        </a:solidFill>
        <a:effectLst/>
      </p:bgPr>
    </p:bg>
    <p:spTree>
      <p:nvGrpSpPr>
        <p:cNvPr id="1" name=""/>
        <p:cNvGrpSpPr/>
        <p:nvPr/>
      </p:nvGrpSpPr>
      <p:grpSpPr>
        <a:xfrm>
          <a:off x="0" y="0"/>
          <a:ext cx="0" cy="0"/>
          <a:chOff x="0" y="0"/>
          <a:chExt cx="0" cy="0"/>
        </a:xfrm>
      </p:grpSpPr>
      <p:sp>
        <p:nvSpPr>
          <p:cNvPr id="4" name="Rectangle 3"/>
          <p:cNvSpPr/>
          <p:nvPr userDrawn="1"/>
        </p:nvSpPr>
        <p:spPr>
          <a:xfrm flipH="1">
            <a:off x="4084169"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sp>
        <p:nvSpPr>
          <p:cNvPr id="21" name="Title 1"/>
          <p:cNvSpPr>
            <a:spLocks noGrp="1"/>
          </p:cNvSpPr>
          <p:nvPr>
            <p:ph type="title" hasCustomPrompt="1"/>
          </p:nvPr>
        </p:nvSpPr>
        <p:spPr>
          <a:xfrm>
            <a:off x="347022" y="2119482"/>
            <a:ext cx="3403075" cy="2619029"/>
          </a:xfrm>
          <a:prstGeom prst="rect">
            <a:avLst/>
          </a:prstGeom>
        </p:spPr>
        <p:txBody>
          <a:bodyPr>
            <a:noAutofit/>
          </a:bodyPr>
          <a:lstStyle>
            <a:lvl1pPr>
              <a:lnSpc>
                <a:spcPct val="100000"/>
              </a:lnSpc>
              <a:defRPr sz="3000" baseline="0">
                <a:solidFill>
                  <a:srgbClr val="FBFFFF"/>
                </a:solidFill>
              </a:defRPr>
            </a:lvl1pPr>
          </a:lstStyle>
          <a:p>
            <a:r>
              <a:rPr lang="zh-CN" altLang="en-US" dirty="0"/>
              <a:t>输入目录或主题</a:t>
            </a:r>
            <a:endParaRPr lang="en-US" dirty="0"/>
          </a:p>
        </p:txBody>
      </p:sp>
      <p:cxnSp>
        <p:nvCxnSpPr>
          <p:cNvPr id="5" name="Straight Connector 4"/>
          <p:cNvCxnSpPr/>
          <p:nvPr userDrawn="1"/>
        </p:nvCxnSpPr>
        <p:spPr>
          <a:xfrm>
            <a:off x="347022" y="2119483"/>
            <a:ext cx="340307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347022" y="4738517"/>
            <a:ext cx="3403075"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070114" y="2154650"/>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53"/>
          <p:cNvSpPr>
            <a:spLocks noGrp="1"/>
          </p:cNvSpPr>
          <p:nvPr>
            <p:ph type="body" sz="quarter" idx="10" hasCustomPrompt="1"/>
          </p:nvPr>
        </p:nvSpPr>
        <p:spPr>
          <a:xfrm>
            <a:off x="5070114" y="3227180"/>
            <a:ext cx="1648860" cy="1978989"/>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lang="en-US" altLang="zh-CN" sz="1600" kern="1200" baseline="0" dirty="0" smtClean="0">
                <a:solidFill>
                  <a:schemeClr val="accent4"/>
                </a:solidFill>
                <a:latin typeface="Trebuchet MS" panose="020B0603020202020204" pitchFamily="34" charset="0"/>
                <a:ea typeface="微软雅黑" panose="020B0503020204020204" pitchFamily="34" charset="-122"/>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dirty="0"/>
              <a:t>04 </a:t>
            </a:r>
            <a:r>
              <a:rPr lang="zh-CN" altLang="en-US" dirty="0"/>
              <a:t>子标题</a:t>
            </a:r>
            <a:endParaRPr lang="en-US" altLang="zh-CN" dirty="0"/>
          </a:p>
        </p:txBody>
      </p:sp>
      <p:sp>
        <p:nvSpPr>
          <p:cNvPr id="11" name="Text Placeholder 59"/>
          <p:cNvSpPr>
            <a:spLocks noGrp="1"/>
          </p:cNvSpPr>
          <p:nvPr>
            <p:ph type="body" sz="quarter" idx="17" hasCustomPrompt="1"/>
          </p:nvPr>
        </p:nvSpPr>
        <p:spPr>
          <a:xfrm>
            <a:off x="5073630" y="2256048"/>
            <a:ext cx="1648860" cy="856715"/>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dirty="0"/>
          </a:p>
        </p:txBody>
      </p:sp>
      <p:cxnSp>
        <p:nvCxnSpPr>
          <p:cNvPr id="14" name="Straight Connector 13"/>
          <p:cNvCxnSpPr/>
          <p:nvPr userDrawn="1"/>
        </p:nvCxnSpPr>
        <p:spPr>
          <a:xfrm>
            <a:off x="7572870" y="2154650"/>
            <a:ext cx="1648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53"/>
          <p:cNvSpPr>
            <a:spLocks noGrp="1"/>
          </p:cNvSpPr>
          <p:nvPr>
            <p:ph type="body" sz="quarter" idx="19" hasCustomPrompt="1"/>
          </p:nvPr>
        </p:nvSpPr>
        <p:spPr>
          <a:xfrm>
            <a:off x="7572870" y="3227180"/>
            <a:ext cx="1648860" cy="1978989"/>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altLang="zh-CN" dirty="0"/>
          </a:p>
        </p:txBody>
      </p:sp>
      <p:sp>
        <p:nvSpPr>
          <p:cNvPr id="16" name="Text Placeholder 59"/>
          <p:cNvSpPr>
            <a:spLocks noGrp="1"/>
          </p:cNvSpPr>
          <p:nvPr>
            <p:ph type="body" sz="quarter" idx="20" hasCustomPrompt="1"/>
          </p:nvPr>
        </p:nvSpPr>
        <p:spPr>
          <a:xfrm>
            <a:off x="7576386" y="2256048"/>
            <a:ext cx="1648860" cy="856715"/>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18" name="Straight Connector 17"/>
          <p:cNvCxnSpPr/>
          <p:nvPr userDrawn="1"/>
        </p:nvCxnSpPr>
        <p:spPr>
          <a:xfrm>
            <a:off x="10127878" y="2154650"/>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3"/>
          <p:cNvSpPr>
            <a:spLocks noGrp="1"/>
          </p:cNvSpPr>
          <p:nvPr>
            <p:ph type="body" sz="quarter" idx="21" hasCustomPrompt="1"/>
          </p:nvPr>
        </p:nvSpPr>
        <p:spPr>
          <a:xfrm>
            <a:off x="10127878" y="3227180"/>
            <a:ext cx="1648860" cy="1978989"/>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altLang="zh-CN" dirty="0"/>
          </a:p>
        </p:txBody>
      </p:sp>
      <p:sp>
        <p:nvSpPr>
          <p:cNvPr id="20" name="Text Placeholder 59"/>
          <p:cNvSpPr>
            <a:spLocks noGrp="1"/>
          </p:cNvSpPr>
          <p:nvPr>
            <p:ph type="body" sz="quarter" idx="22" hasCustomPrompt="1"/>
          </p:nvPr>
        </p:nvSpPr>
        <p:spPr>
          <a:xfrm>
            <a:off x="10131394" y="2256048"/>
            <a:ext cx="1648860" cy="856715"/>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9" name="日期占位符 8"/>
          <p:cNvSpPr>
            <a:spLocks noGrp="1"/>
          </p:cNvSpPr>
          <p:nvPr>
            <p:ph type="dt" sz="half" idx="23"/>
          </p:nvPr>
        </p:nvSpPr>
        <p:spPr/>
        <p:txBody>
          <a:bodyPr/>
          <a:lstStyle/>
          <a:p>
            <a:fld id="{F6318275-C21F-48AE-B3D2-DF508AD9FD1C}" type="datetime1">
              <a:rPr lang="zh-CN" altLang="en-US" smtClean="0"/>
              <a:t>2024/3/11</a:t>
            </a:fld>
            <a:endParaRPr lang="zh-CN" altLang="en-US"/>
          </a:p>
        </p:txBody>
      </p:sp>
      <p:sp>
        <p:nvSpPr>
          <p:cNvPr id="12" name="页脚占位符 11"/>
          <p:cNvSpPr>
            <a:spLocks noGrp="1"/>
          </p:cNvSpPr>
          <p:nvPr>
            <p:ph type="ftr" sz="quarter" idx="24"/>
          </p:nvPr>
        </p:nvSpPr>
        <p:spPr/>
        <p:txBody>
          <a:bodyPr/>
          <a:lstStyle/>
          <a:p>
            <a:r>
              <a:rPr lang="en-US"/>
              <a:t>kwm.com</a:t>
            </a:r>
            <a:endParaRPr lang="en-US" dirty="0"/>
          </a:p>
        </p:txBody>
      </p:sp>
      <p:sp>
        <p:nvSpPr>
          <p:cNvPr id="23" name="灯片编号占位符 22"/>
          <p:cNvSpPr>
            <a:spLocks noGrp="1"/>
          </p:cNvSpPr>
          <p:nvPr>
            <p:ph type="sldNum" sz="quarter" idx="25"/>
          </p:nvPr>
        </p:nvSpPr>
        <p:spPr/>
        <p:txBody>
          <a:bodyPr/>
          <a:lstStyle/>
          <a:p>
            <a:fld id="{4A2DC1BA-163F-3043-A1E4-C549CF365773}" type="slidenum">
              <a:rPr lang="en-US" smtClean="0"/>
              <a:t>‹#›</a:t>
            </a:fld>
            <a:endParaRPr lang="en-US" dirty="0"/>
          </a:p>
        </p:txBody>
      </p:sp>
      <p:sp>
        <p:nvSpPr>
          <p:cNvPr id="25" name="矩形 24"/>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22" name="文本占位符 2"/>
          <p:cNvSpPr>
            <a:spLocks noGrp="1"/>
          </p:cNvSpPr>
          <p:nvPr>
            <p:ph type="body" sz="quarter" idx="27" hasCustomPrompt="1"/>
          </p:nvPr>
        </p:nvSpPr>
        <p:spPr>
          <a:xfrm>
            <a:off x="4484647" y="1943647"/>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24" name="文本占位符 2"/>
          <p:cNvSpPr>
            <a:spLocks noGrp="1"/>
          </p:cNvSpPr>
          <p:nvPr>
            <p:ph type="body" sz="quarter" idx="28" hasCustomPrompt="1"/>
          </p:nvPr>
        </p:nvSpPr>
        <p:spPr>
          <a:xfrm>
            <a:off x="6988351" y="1943648"/>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26" name="文本占位符 2"/>
          <p:cNvSpPr>
            <a:spLocks noGrp="1"/>
          </p:cNvSpPr>
          <p:nvPr>
            <p:ph type="body" sz="quarter" idx="29" hasCustomPrompt="1"/>
          </p:nvPr>
        </p:nvSpPr>
        <p:spPr>
          <a:xfrm>
            <a:off x="9555800" y="1943649"/>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内容页 标准板式 双列内容">
    <p:bg>
      <p:bgPr>
        <a:solidFill>
          <a:schemeClr val="bg1"/>
        </a:solidFill>
        <a:effectLst/>
      </p:bgPr>
    </p:bg>
    <p:spTree>
      <p:nvGrpSpPr>
        <p:cNvPr id="1" name=""/>
        <p:cNvGrpSpPr/>
        <p:nvPr/>
      </p:nvGrpSpPr>
      <p:grpSpPr>
        <a:xfrm>
          <a:off x="0" y="0"/>
          <a:ext cx="0" cy="0"/>
          <a:chOff x="0" y="0"/>
          <a:chExt cx="0" cy="0"/>
        </a:xfrm>
      </p:grpSpPr>
      <p:sp>
        <p:nvSpPr>
          <p:cNvPr id="20" name="Content Placeholder 2"/>
          <p:cNvSpPr>
            <a:spLocks noGrp="1"/>
          </p:cNvSpPr>
          <p:nvPr>
            <p:ph idx="1" hasCustomPrompt="1"/>
          </p:nvPr>
        </p:nvSpPr>
        <p:spPr>
          <a:xfrm>
            <a:off x="350217" y="1449388"/>
            <a:ext cx="5625030" cy="4679949"/>
          </a:xfrm>
          <a:prstGeom prst="rect">
            <a:avLst/>
          </a:prstGeom>
          <a:noFill/>
        </p:spPr>
        <p:txBody>
          <a:bodyPr lIns="0" tIns="0" rIns="0" bIns="0">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输入说明文字或点击下方按钮插入其他信息</a:t>
            </a:r>
          </a:p>
        </p:txBody>
      </p:sp>
      <p:sp>
        <p:nvSpPr>
          <p:cNvPr id="21" name="Content Placeholder 2"/>
          <p:cNvSpPr>
            <a:spLocks noGrp="1"/>
          </p:cNvSpPr>
          <p:nvPr>
            <p:ph idx="21" hasCustomPrompt="1"/>
          </p:nvPr>
        </p:nvSpPr>
        <p:spPr>
          <a:xfrm>
            <a:off x="6230815" y="1449388"/>
            <a:ext cx="5583888" cy="4679949"/>
          </a:xfrm>
          <a:prstGeom prst="rect">
            <a:avLst/>
          </a:prstGeom>
          <a:noFill/>
        </p:spPr>
        <p:txBody>
          <a:bodyPr lIns="0" tIns="0" rIns="0" bIns="0">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输入说明文字或点击下方按钮插入其他信息</a:t>
            </a:r>
          </a:p>
        </p:txBody>
      </p:sp>
      <p:sp>
        <p:nvSpPr>
          <p:cNvPr id="5" name="日期占位符 4"/>
          <p:cNvSpPr>
            <a:spLocks noGrp="1"/>
          </p:cNvSpPr>
          <p:nvPr>
            <p:ph type="dt" sz="half" idx="40"/>
          </p:nvPr>
        </p:nvSpPr>
        <p:spPr/>
        <p:txBody>
          <a:bodyPr/>
          <a:lstStyle/>
          <a:p>
            <a:fld id="{43F270B1-2BE3-47F4-8C01-5A17CB99284E}" type="datetime1">
              <a:rPr lang="zh-CN" altLang="en-US" smtClean="0"/>
              <a:t>2024/3/11</a:t>
            </a:fld>
            <a:endParaRPr lang="zh-CN" altLang="en-US"/>
          </a:p>
        </p:txBody>
      </p:sp>
      <p:sp>
        <p:nvSpPr>
          <p:cNvPr id="6" name="页脚占位符 5"/>
          <p:cNvSpPr>
            <a:spLocks noGrp="1"/>
          </p:cNvSpPr>
          <p:nvPr>
            <p:ph type="ftr" sz="quarter" idx="41"/>
          </p:nvPr>
        </p:nvSpPr>
        <p:spPr/>
        <p:txBody>
          <a:bodyPr/>
          <a:lstStyle/>
          <a:p>
            <a:r>
              <a:rPr lang="en-US"/>
              <a:t>kwm.com</a:t>
            </a:r>
            <a:endParaRPr lang="en-US" dirty="0"/>
          </a:p>
        </p:txBody>
      </p:sp>
      <p:sp>
        <p:nvSpPr>
          <p:cNvPr id="7" name="灯片编号占位符 6"/>
          <p:cNvSpPr>
            <a:spLocks noGrp="1"/>
          </p:cNvSpPr>
          <p:nvPr>
            <p:ph type="sldNum" sz="quarter" idx="42"/>
          </p:nvPr>
        </p:nvSpPr>
        <p:spPr/>
        <p:txBody>
          <a:bodyPr/>
          <a:lstStyle/>
          <a:p>
            <a:fld id="{4A2DC1BA-163F-3043-A1E4-C549CF365773}" type="slidenum">
              <a:rPr lang="en-US" smtClean="0"/>
              <a:t>‹#›</a:t>
            </a:fld>
            <a:endParaRPr lang="en-US" dirty="0"/>
          </a:p>
        </p:txBody>
      </p:sp>
      <p:sp>
        <p:nvSpPr>
          <p:cNvPr id="11"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2"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标题 说明行 双列内容">
    <p:spTree>
      <p:nvGrpSpPr>
        <p:cNvPr id="1" name=""/>
        <p:cNvGrpSpPr/>
        <p:nvPr/>
      </p:nvGrpSpPr>
      <p:grpSpPr>
        <a:xfrm>
          <a:off x="0" y="0"/>
          <a:ext cx="0" cy="0"/>
          <a:chOff x="0" y="0"/>
          <a:chExt cx="0" cy="0"/>
        </a:xfrm>
      </p:grpSpPr>
      <p:sp>
        <p:nvSpPr>
          <p:cNvPr id="12" name="Text Placeholder 2"/>
          <p:cNvSpPr>
            <a:spLocks noGrp="1"/>
          </p:cNvSpPr>
          <p:nvPr>
            <p:ph type="body" idx="1" hasCustomPrompt="1"/>
          </p:nvPr>
        </p:nvSpPr>
        <p:spPr>
          <a:xfrm>
            <a:off x="347014" y="1448422"/>
            <a:ext cx="11489496" cy="723955"/>
          </a:xfrm>
          <a:prstGeom prst="rect">
            <a:avLst/>
          </a:prstGeom>
        </p:spPr>
        <p:txBody>
          <a:bodyPr lIns="0" tIns="0" rIns="0" bIns="0" anchor="ctr">
            <a:noAutofit/>
          </a:bodyPr>
          <a:lstStyle>
            <a:lvl1pPr marL="0" indent="0">
              <a:buNone/>
              <a:defRPr lang="en-GB" sz="2200" baseline="0" smtClean="0">
                <a:solidFill>
                  <a:schemeClr val="accent6"/>
                </a:solidFill>
                <a:effectLst/>
                <a:latin typeface="Trebuchet MS" panose="020B0603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solidFill>
                  <a:srgbClr val="211D1E"/>
                </a:solidFill>
                <a:effectLst/>
                <a:latin typeface="Trebuchet MS" panose="020B0603020202020204" pitchFamily="34" charset="0"/>
              </a:rPr>
              <a:t>副标题或引用文字</a:t>
            </a:r>
            <a:endParaRPr lang="en-GB" dirty="0">
              <a:solidFill>
                <a:srgbClr val="211D1E"/>
              </a:solidFill>
              <a:effectLst/>
              <a:latin typeface="Trebuchet MS" panose="020B0603020202020204" pitchFamily="34" charset="0"/>
            </a:endParaRPr>
          </a:p>
        </p:txBody>
      </p:sp>
      <p:sp>
        <p:nvSpPr>
          <p:cNvPr id="4" name="Content Placeholder 3"/>
          <p:cNvSpPr>
            <a:spLocks noGrp="1"/>
          </p:cNvSpPr>
          <p:nvPr>
            <p:ph sz="half" idx="2" hasCustomPrompt="1"/>
          </p:nvPr>
        </p:nvSpPr>
        <p:spPr>
          <a:xfrm>
            <a:off x="333578" y="2473643"/>
            <a:ext cx="5663998" cy="3655694"/>
          </a:xfrm>
          <a:prstGeom prst="rect">
            <a:avLst/>
          </a:prstGeom>
        </p:spPr>
        <p:txBody>
          <a:bodyPr lIns="0" tIns="0" rIns="0" bIns="0">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输入说明文字或点击下方按钮插入其他信息</a:t>
            </a:r>
          </a:p>
        </p:txBody>
      </p:sp>
      <p:sp>
        <p:nvSpPr>
          <p:cNvPr id="6" name="Content Placeholder 5"/>
          <p:cNvSpPr>
            <a:spLocks noGrp="1"/>
          </p:cNvSpPr>
          <p:nvPr>
            <p:ph sz="quarter" idx="4" hasCustomPrompt="1"/>
          </p:nvPr>
        </p:nvSpPr>
        <p:spPr>
          <a:xfrm>
            <a:off x="6172199" y="2473643"/>
            <a:ext cx="5657011" cy="3655694"/>
          </a:xfrm>
          <a:prstGeom prst="rect">
            <a:avLst/>
          </a:prstGeom>
        </p:spPr>
        <p:txBody>
          <a:bodyPr lIns="0" tIns="0" rIns="0" bIns="0">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输入说明文字或点击下方按钮插入其他信息</a:t>
            </a:r>
          </a:p>
        </p:txBody>
      </p:sp>
      <p:cxnSp>
        <p:nvCxnSpPr>
          <p:cNvPr id="21" name="Straight Connector 20"/>
          <p:cNvCxnSpPr/>
          <p:nvPr userDrawn="1"/>
        </p:nvCxnSpPr>
        <p:spPr>
          <a:xfrm>
            <a:off x="341830" y="2333404"/>
            <a:ext cx="114983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日期占位符 6"/>
          <p:cNvSpPr>
            <a:spLocks noGrp="1"/>
          </p:cNvSpPr>
          <p:nvPr>
            <p:ph type="dt" sz="half" idx="41"/>
          </p:nvPr>
        </p:nvSpPr>
        <p:spPr/>
        <p:txBody>
          <a:bodyPr/>
          <a:lstStyle/>
          <a:p>
            <a:fld id="{850ADEC3-B1F8-43D2-83A7-72E3F3F2DEA3}" type="datetime1">
              <a:rPr lang="zh-CN" altLang="en-US" smtClean="0"/>
              <a:t>2024/3/11</a:t>
            </a:fld>
            <a:endParaRPr lang="zh-CN" altLang="en-US"/>
          </a:p>
        </p:txBody>
      </p:sp>
      <p:sp>
        <p:nvSpPr>
          <p:cNvPr id="8" name="页脚占位符 7"/>
          <p:cNvSpPr>
            <a:spLocks noGrp="1"/>
          </p:cNvSpPr>
          <p:nvPr>
            <p:ph type="ftr" sz="quarter" idx="42"/>
          </p:nvPr>
        </p:nvSpPr>
        <p:spPr/>
        <p:txBody>
          <a:bodyPr/>
          <a:lstStyle/>
          <a:p>
            <a:r>
              <a:rPr lang="en-US"/>
              <a:t>kwm.com</a:t>
            </a:r>
            <a:endParaRPr lang="en-US" dirty="0"/>
          </a:p>
        </p:txBody>
      </p:sp>
      <p:sp>
        <p:nvSpPr>
          <p:cNvPr id="9" name="灯片编号占位符 8"/>
          <p:cNvSpPr>
            <a:spLocks noGrp="1"/>
          </p:cNvSpPr>
          <p:nvPr>
            <p:ph type="sldNum" sz="quarter" idx="43"/>
          </p:nvPr>
        </p:nvSpPr>
        <p:spPr/>
        <p:txBody>
          <a:bodyPr/>
          <a:lstStyle/>
          <a:p>
            <a:fld id="{4A2DC1BA-163F-3043-A1E4-C549CF365773}" type="slidenum">
              <a:rPr lang="en-US" smtClean="0"/>
              <a:t>‹#›</a:t>
            </a:fld>
            <a:endParaRPr lang="en-US" dirty="0"/>
          </a:p>
        </p:txBody>
      </p:sp>
      <p:sp>
        <p:nvSpPr>
          <p:cNvPr id="13"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5"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内容 3列 图标及说明">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43291" y="4238399"/>
            <a:ext cx="3376534" cy="1890939"/>
          </a:xfrm>
          <a:prstGeom prst="rect">
            <a:avLst/>
          </a:prstGeom>
        </p:spPr>
        <p:txBody>
          <a:bodyPr tIns="0" anchor="t">
            <a:noAutofit/>
          </a:bodyPr>
          <a:lstStyle>
            <a:lvl1pPr marL="0" indent="0" algn="ctr">
              <a:lnSpc>
                <a:spcPct val="150000"/>
              </a:lnSpc>
              <a:buNone/>
              <a:defRPr sz="1600" cap="none" spc="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10" name="Text Placeholder 8"/>
          <p:cNvSpPr>
            <a:spLocks noGrp="1"/>
          </p:cNvSpPr>
          <p:nvPr>
            <p:ph type="body" sz="quarter" idx="14" hasCustomPrompt="1"/>
          </p:nvPr>
        </p:nvSpPr>
        <p:spPr>
          <a:xfrm>
            <a:off x="4407732" y="4238399"/>
            <a:ext cx="3391525" cy="1890939"/>
          </a:xfrm>
          <a:prstGeom prst="rect">
            <a:avLst/>
          </a:prstGeom>
        </p:spPr>
        <p:txBody>
          <a:bodyPr tIns="0" anchor="t">
            <a:noAutofit/>
          </a:bodyPr>
          <a:lstStyle>
            <a:lvl1pPr marL="0" marR="0" indent="0" algn="ctr" defTabSz="914400" rtl="0" eaLnBrk="1" fontAlgn="auto" latinLnBrk="0" hangingPunct="1">
              <a:lnSpc>
                <a:spcPct val="150000"/>
              </a:lnSpc>
              <a:spcBef>
                <a:spcPts val="1000"/>
              </a:spcBef>
              <a:spcAft>
                <a:spcPts val="0"/>
              </a:spcAft>
              <a:buClrTx/>
              <a:buSzTx/>
              <a:buFont typeface="Arial" panose="020B0604020202090204" pitchFamily="34" charset="0"/>
              <a:buNone/>
              <a:defRPr sz="1600" cap="none" spc="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11" name="Text Placeholder 8"/>
          <p:cNvSpPr>
            <a:spLocks noGrp="1"/>
          </p:cNvSpPr>
          <p:nvPr>
            <p:ph type="body" sz="quarter" idx="15" hasCustomPrompt="1"/>
          </p:nvPr>
        </p:nvSpPr>
        <p:spPr>
          <a:xfrm>
            <a:off x="8421185" y="4238399"/>
            <a:ext cx="3391525" cy="1890939"/>
          </a:xfrm>
          <a:prstGeom prst="rect">
            <a:avLst/>
          </a:prstGeom>
        </p:spPr>
        <p:txBody>
          <a:bodyPr tIns="0" anchor="t">
            <a:noAutofit/>
          </a:bodyPr>
          <a:lstStyle>
            <a:lvl1pPr marL="0" indent="0" algn="ctr">
              <a:lnSpc>
                <a:spcPct val="150000"/>
              </a:lnSpc>
              <a:buNone/>
              <a:defRPr sz="1600" cap="none" spc="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14" name="Text Placeholder 2"/>
          <p:cNvSpPr>
            <a:spLocks noGrp="1"/>
          </p:cNvSpPr>
          <p:nvPr>
            <p:ph type="body" idx="28" hasCustomPrompt="1"/>
          </p:nvPr>
        </p:nvSpPr>
        <p:spPr>
          <a:xfrm>
            <a:off x="343291" y="3094847"/>
            <a:ext cx="3376534" cy="326569"/>
          </a:xfrm>
          <a:prstGeom prst="rect">
            <a:avLst/>
          </a:prstGeom>
          <a:solidFill>
            <a:schemeClr val="bg1"/>
          </a:solidFill>
        </p:spPr>
        <p:txBody>
          <a:bodyPr anchor="ctr">
            <a:noAutofit/>
          </a:bodyPr>
          <a:lstStyle>
            <a:lvl1pPr marL="0" indent="0" algn="ctr">
              <a:buNone/>
              <a:defRPr sz="1800" cap="all" spc="100" baseline="0">
                <a:solidFill>
                  <a:schemeClr val="accent4"/>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说明文字</a:t>
            </a:r>
            <a:endParaRPr lang="en-GB" dirty="0"/>
          </a:p>
        </p:txBody>
      </p:sp>
      <p:sp>
        <p:nvSpPr>
          <p:cNvPr id="15" name="Text Placeholder 2"/>
          <p:cNvSpPr>
            <a:spLocks noGrp="1"/>
          </p:cNvSpPr>
          <p:nvPr>
            <p:ph type="body" idx="29" hasCustomPrompt="1"/>
          </p:nvPr>
        </p:nvSpPr>
        <p:spPr>
          <a:xfrm>
            <a:off x="343291" y="3436585"/>
            <a:ext cx="3376534" cy="707946"/>
          </a:xfrm>
          <a:prstGeom prst="rect">
            <a:avLst/>
          </a:prstGeom>
        </p:spPr>
        <p:txBody>
          <a:bodyPr anchor="ctr">
            <a:noAutofit/>
          </a:bodyPr>
          <a:lstStyle>
            <a:lvl1pPr marL="0" indent="0" algn="ctr">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US" altLang="zh-CN" dirty="0"/>
          </a:p>
        </p:txBody>
      </p:sp>
      <p:sp>
        <p:nvSpPr>
          <p:cNvPr id="16" name="Text Placeholder 2"/>
          <p:cNvSpPr>
            <a:spLocks noGrp="1"/>
          </p:cNvSpPr>
          <p:nvPr>
            <p:ph type="body" idx="30" hasCustomPrompt="1"/>
          </p:nvPr>
        </p:nvSpPr>
        <p:spPr>
          <a:xfrm>
            <a:off x="4403579" y="3094847"/>
            <a:ext cx="3376534" cy="326569"/>
          </a:xfrm>
          <a:prstGeom prst="rect">
            <a:avLst/>
          </a:prstGeom>
          <a:solidFill>
            <a:schemeClr val="bg1"/>
          </a:solidFill>
        </p:spPr>
        <p:txBody>
          <a:bodyPr anchor="ctr">
            <a:noAutofit/>
          </a:bodyPr>
          <a:lstStyle>
            <a:lvl1pPr marL="0" indent="0" algn="ctr">
              <a:buNone/>
              <a:defRPr sz="1800" cap="all" spc="100" baseline="0">
                <a:solidFill>
                  <a:schemeClr val="accent4"/>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说明文字</a:t>
            </a:r>
            <a:endParaRPr lang="en-GB" altLang="zh-CN" dirty="0"/>
          </a:p>
        </p:txBody>
      </p:sp>
      <p:sp>
        <p:nvSpPr>
          <p:cNvPr id="17" name="Text Placeholder 2"/>
          <p:cNvSpPr>
            <a:spLocks noGrp="1"/>
          </p:cNvSpPr>
          <p:nvPr>
            <p:ph type="body" idx="31" hasCustomPrompt="1"/>
          </p:nvPr>
        </p:nvSpPr>
        <p:spPr>
          <a:xfrm>
            <a:off x="4403579" y="3436585"/>
            <a:ext cx="3376534" cy="707946"/>
          </a:xfrm>
          <a:prstGeom prst="rect">
            <a:avLst/>
          </a:prstGeom>
        </p:spPr>
        <p:txBody>
          <a:bodyPr anchor="ctr">
            <a:noAutofit/>
          </a:bodyPr>
          <a:lstStyle>
            <a:lvl1pPr marL="0" indent="0" algn="ctr">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US" altLang="zh-CN" dirty="0"/>
          </a:p>
        </p:txBody>
      </p:sp>
      <p:sp>
        <p:nvSpPr>
          <p:cNvPr id="18" name="Text Placeholder 2"/>
          <p:cNvSpPr>
            <a:spLocks noGrp="1"/>
          </p:cNvSpPr>
          <p:nvPr>
            <p:ph type="body" idx="32" hasCustomPrompt="1"/>
          </p:nvPr>
        </p:nvSpPr>
        <p:spPr>
          <a:xfrm>
            <a:off x="8411392" y="3094847"/>
            <a:ext cx="3412307" cy="326569"/>
          </a:xfrm>
          <a:prstGeom prst="rect">
            <a:avLst/>
          </a:prstGeom>
          <a:solidFill>
            <a:schemeClr val="bg1"/>
          </a:solidFill>
        </p:spPr>
        <p:txBody>
          <a:bodyPr anchor="ctr">
            <a:noAutofit/>
          </a:bodyPr>
          <a:lstStyle>
            <a:lvl1pPr marL="0" indent="0" algn="ctr">
              <a:buNone/>
              <a:defRPr sz="1800" cap="all" spc="100" baseline="0">
                <a:solidFill>
                  <a:schemeClr val="accent4"/>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说明文字</a:t>
            </a:r>
            <a:endParaRPr lang="en-GB" altLang="zh-CN" dirty="0"/>
          </a:p>
        </p:txBody>
      </p:sp>
      <p:sp>
        <p:nvSpPr>
          <p:cNvPr id="19" name="Text Placeholder 2"/>
          <p:cNvSpPr>
            <a:spLocks noGrp="1"/>
          </p:cNvSpPr>
          <p:nvPr>
            <p:ph type="body" idx="33" hasCustomPrompt="1"/>
          </p:nvPr>
        </p:nvSpPr>
        <p:spPr>
          <a:xfrm>
            <a:off x="8411392" y="3436585"/>
            <a:ext cx="3412307" cy="707946"/>
          </a:xfrm>
          <a:prstGeom prst="rect">
            <a:avLst/>
          </a:prstGeom>
        </p:spPr>
        <p:txBody>
          <a:bodyPr anchor="ctr">
            <a:noAutofit/>
          </a:bodyPr>
          <a:lstStyle>
            <a:lvl1pPr marL="0" indent="0" algn="ctr">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US" altLang="zh-CN" dirty="0"/>
          </a:p>
        </p:txBody>
      </p:sp>
      <p:sp>
        <p:nvSpPr>
          <p:cNvPr id="21" name="Picture Placeholder 20"/>
          <p:cNvSpPr>
            <a:spLocks noGrp="1"/>
          </p:cNvSpPr>
          <p:nvPr>
            <p:ph type="pic" sz="quarter" idx="34" hasCustomPrompt="1"/>
          </p:nvPr>
        </p:nvSpPr>
        <p:spPr>
          <a:xfrm>
            <a:off x="1469159" y="1643682"/>
            <a:ext cx="1196795" cy="1196795"/>
          </a:xfrm>
          <a:prstGeom prst="rect">
            <a:avLst/>
          </a:prstGeom>
          <a:noFill/>
        </p:spPr>
        <p:txBody>
          <a:bodyPr>
            <a:noAutofit/>
          </a:bodyPr>
          <a:lstStyle>
            <a:lvl1pPr marL="0" indent="0">
              <a:buNone/>
              <a:defRPr sz="1600"/>
            </a:lvl1pPr>
          </a:lstStyle>
          <a:p>
            <a:r>
              <a:rPr lang="en-GB" altLang="ko-KR" dirty="0"/>
              <a:t>Icon</a:t>
            </a:r>
            <a:endParaRPr lang="en-US" dirty="0"/>
          </a:p>
        </p:txBody>
      </p:sp>
      <p:sp>
        <p:nvSpPr>
          <p:cNvPr id="22" name="Picture Placeholder 20"/>
          <p:cNvSpPr>
            <a:spLocks noGrp="1"/>
          </p:cNvSpPr>
          <p:nvPr>
            <p:ph type="pic" sz="quarter" idx="35" hasCustomPrompt="1"/>
          </p:nvPr>
        </p:nvSpPr>
        <p:spPr>
          <a:xfrm>
            <a:off x="5505096" y="1643682"/>
            <a:ext cx="1196795" cy="1196795"/>
          </a:xfrm>
          <a:prstGeom prst="rect">
            <a:avLst/>
          </a:prstGeom>
          <a:noFill/>
        </p:spPr>
        <p:txBody>
          <a:bodyPr>
            <a:noAutofit/>
          </a:bodyPr>
          <a:lstStyle>
            <a:lvl1pPr marL="0" indent="0">
              <a:buNone/>
              <a:defRPr sz="1600"/>
            </a:lvl1pPr>
          </a:lstStyle>
          <a:p>
            <a:r>
              <a:rPr lang="en-GB" altLang="ko-KR" dirty="0"/>
              <a:t>Icon</a:t>
            </a:r>
            <a:endParaRPr lang="en-US" dirty="0"/>
          </a:p>
        </p:txBody>
      </p:sp>
      <p:sp>
        <p:nvSpPr>
          <p:cNvPr id="23" name="Picture Placeholder 20"/>
          <p:cNvSpPr>
            <a:spLocks noGrp="1"/>
          </p:cNvSpPr>
          <p:nvPr>
            <p:ph type="pic" sz="quarter" idx="36" hasCustomPrompt="1"/>
          </p:nvPr>
        </p:nvSpPr>
        <p:spPr>
          <a:xfrm>
            <a:off x="9501262" y="1643682"/>
            <a:ext cx="1196795" cy="1196795"/>
          </a:xfrm>
          <a:prstGeom prst="rect">
            <a:avLst/>
          </a:prstGeom>
          <a:noFill/>
        </p:spPr>
        <p:txBody>
          <a:bodyPr>
            <a:noAutofit/>
          </a:bodyPr>
          <a:lstStyle>
            <a:lvl1pPr marL="0" indent="0">
              <a:buNone/>
              <a:defRPr sz="1600"/>
            </a:lvl1pPr>
          </a:lstStyle>
          <a:p>
            <a:r>
              <a:rPr lang="en-GB" altLang="ko-KR" dirty="0"/>
              <a:t>Icon</a:t>
            </a:r>
            <a:endParaRPr lang="en-US" dirty="0"/>
          </a:p>
        </p:txBody>
      </p:sp>
      <p:sp>
        <p:nvSpPr>
          <p:cNvPr id="5" name="日期占位符 4"/>
          <p:cNvSpPr>
            <a:spLocks noGrp="1"/>
          </p:cNvSpPr>
          <p:nvPr>
            <p:ph type="dt" sz="half" idx="40"/>
          </p:nvPr>
        </p:nvSpPr>
        <p:spPr/>
        <p:txBody>
          <a:bodyPr/>
          <a:lstStyle/>
          <a:p>
            <a:fld id="{BB32CA72-63B7-4001-B8A9-6C97B451079F}" type="datetime1">
              <a:rPr lang="zh-CN" altLang="en-US" smtClean="0"/>
              <a:t>2024/3/11</a:t>
            </a:fld>
            <a:endParaRPr lang="zh-CN" altLang="en-US"/>
          </a:p>
        </p:txBody>
      </p:sp>
      <p:sp>
        <p:nvSpPr>
          <p:cNvPr id="6" name="页脚占位符 5"/>
          <p:cNvSpPr>
            <a:spLocks noGrp="1"/>
          </p:cNvSpPr>
          <p:nvPr>
            <p:ph type="ftr" sz="quarter" idx="41"/>
          </p:nvPr>
        </p:nvSpPr>
        <p:spPr/>
        <p:txBody>
          <a:bodyPr/>
          <a:lstStyle/>
          <a:p>
            <a:r>
              <a:rPr lang="en-US"/>
              <a:t>kwm.com</a:t>
            </a:r>
            <a:endParaRPr lang="en-US" dirty="0"/>
          </a:p>
        </p:txBody>
      </p:sp>
      <p:sp>
        <p:nvSpPr>
          <p:cNvPr id="7" name="灯片编号占位符 6"/>
          <p:cNvSpPr>
            <a:spLocks noGrp="1"/>
          </p:cNvSpPr>
          <p:nvPr>
            <p:ph type="sldNum" sz="quarter" idx="42"/>
          </p:nvPr>
        </p:nvSpPr>
        <p:spPr/>
        <p:txBody>
          <a:bodyPr/>
          <a:lstStyle/>
          <a:p>
            <a:fld id="{4A2DC1BA-163F-3043-A1E4-C549CF365773}" type="slidenum">
              <a:rPr lang="en-US" smtClean="0"/>
              <a:t>‹#›</a:t>
            </a:fld>
            <a:endParaRPr lang="en-US" dirty="0"/>
          </a:p>
        </p:txBody>
      </p:sp>
      <p:sp>
        <p:nvSpPr>
          <p:cNvPr id="24"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25"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2"/>
          <p:cNvSpPr>
            <a:spLocks noGrp="1"/>
          </p:cNvSpPr>
          <p:nvPr>
            <p:ph type="body" idx="43"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内容 四方格">
    <p:bg>
      <p:bgPr>
        <a:solidFill>
          <a:schemeClr val="bg1"/>
        </a:solidFill>
        <a:effectLst/>
      </p:bgPr>
    </p:bg>
    <p:spTree>
      <p:nvGrpSpPr>
        <p:cNvPr id="1" name=""/>
        <p:cNvGrpSpPr/>
        <p:nvPr/>
      </p:nvGrpSpPr>
      <p:grpSpPr>
        <a:xfrm>
          <a:off x="0" y="0"/>
          <a:ext cx="0" cy="0"/>
          <a:chOff x="0" y="0"/>
          <a:chExt cx="0" cy="0"/>
        </a:xfrm>
      </p:grpSpPr>
      <p:sp>
        <p:nvSpPr>
          <p:cNvPr id="13" name="Text Placeholder 11"/>
          <p:cNvSpPr>
            <a:spLocks noGrp="1"/>
          </p:cNvSpPr>
          <p:nvPr>
            <p:ph type="body" sz="quarter" idx="22" hasCustomPrompt="1"/>
          </p:nvPr>
        </p:nvSpPr>
        <p:spPr>
          <a:xfrm>
            <a:off x="341830" y="1435099"/>
            <a:ext cx="5633520" cy="2104511"/>
          </a:xfrm>
          <a:prstGeom prst="rect">
            <a:avLst/>
          </a:prstGeom>
        </p:spPr>
        <p:txBody>
          <a:bodyPr>
            <a:noAutofit/>
          </a:bodyPr>
          <a:lstStyle>
            <a:lvl1pPr>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a:t>
            </a:r>
            <a:endParaRPr lang="en-US" dirty="0"/>
          </a:p>
        </p:txBody>
      </p:sp>
      <p:sp>
        <p:nvSpPr>
          <p:cNvPr id="14" name="Text Placeholder 11"/>
          <p:cNvSpPr>
            <a:spLocks noGrp="1"/>
          </p:cNvSpPr>
          <p:nvPr>
            <p:ph type="body" sz="quarter" idx="23" hasCustomPrompt="1"/>
          </p:nvPr>
        </p:nvSpPr>
        <p:spPr>
          <a:xfrm>
            <a:off x="6253879" y="1435099"/>
            <a:ext cx="5575327" cy="2104511"/>
          </a:xfrm>
          <a:prstGeom prst="rect">
            <a:avLst/>
          </a:prstGeom>
        </p:spPr>
        <p:txBody>
          <a:bodyPr>
            <a:noAutofit/>
          </a:bodyPr>
          <a:lstStyle>
            <a:lvl1pPr>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a:t>
            </a:r>
            <a:endParaRPr lang="en-US" dirty="0"/>
          </a:p>
        </p:txBody>
      </p:sp>
      <p:sp>
        <p:nvSpPr>
          <p:cNvPr id="15" name="Text Placeholder 11"/>
          <p:cNvSpPr>
            <a:spLocks noGrp="1"/>
          </p:cNvSpPr>
          <p:nvPr>
            <p:ph type="body" sz="quarter" idx="24" hasCustomPrompt="1"/>
          </p:nvPr>
        </p:nvSpPr>
        <p:spPr>
          <a:xfrm>
            <a:off x="341830" y="3882893"/>
            <a:ext cx="5633520" cy="2104511"/>
          </a:xfrm>
          <a:prstGeom prst="rect">
            <a:avLst/>
          </a:prstGeom>
        </p:spPr>
        <p:txBody>
          <a:bodyPr>
            <a:noAutofit/>
          </a:bodyPr>
          <a:lstStyle>
            <a:lvl1pPr>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a:t>
            </a:r>
            <a:endParaRPr lang="en-US" dirty="0"/>
          </a:p>
        </p:txBody>
      </p:sp>
      <p:sp>
        <p:nvSpPr>
          <p:cNvPr id="16" name="Text Placeholder 11"/>
          <p:cNvSpPr>
            <a:spLocks noGrp="1"/>
          </p:cNvSpPr>
          <p:nvPr>
            <p:ph type="body" sz="quarter" idx="25" hasCustomPrompt="1"/>
          </p:nvPr>
        </p:nvSpPr>
        <p:spPr>
          <a:xfrm>
            <a:off x="6253879" y="3882893"/>
            <a:ext cx="5575327" cy="2104511"/>
          </a:xfrm>
          <a:prstGeom prst="rect">
            <a:avLst/>
          </a:prstGeom>
        </p:spPr>
        <p:txBody>
          <a:bodyPr>
            <a:noAutofit/>
          </a:bodyPr>
          <a:lstStyle>
            <a:lvl1pPr>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a:t>
            </a:r>
            <a:endParaRPr lang="en-US" dirty="0"/>
          </a:p>
        </p:txBody>
      </p:sp>
      <p:cxnSp>
        <p:nvCxnSpPr>
          <p:cNvPr id="28" name="Straight Connector 27"/>
          <p:cNvCxnSpPr/>
          <p:nvPr userDrawn="1"/>
        </p:nvCxnSpPr>
        <p:spPr>
          <a:xfrm>
            <a:off x="350216" y="3716594"/>
            <a:ext cx="1149519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6096000" y="1440441"/>
            <a:ext cx="0" cy="45523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日期占位符 4"/>
          <p:cNvSpPr>
            <a:spLocks noGrp="1"/>
          </p:cNvSpPr>
          <p:nvPr>
            <p:ph type="dt" sz="half" idx="40"/>
          </p:nvPr>
        </p:nvSpPr>
        <p:spPr/>
        <p:txBody>
          <a:bodyPr/>
          <a:lstStyle/>
          <a:p>
            <a:fld id="{D74AA23A-5E43-4FAC-A17C-80D39E37A7B3}" type="datetime1">
              <a:rPr lang="zh-CN" altLang="en-US" smtClean="0"/>
              <a:t>2024/3/11</a:t>
            </a:fld>
            <a:endParaRPr lang="zh-CN" altLang="en-US"/>
          </a:p>
        </p:txBody>
      </p:sp>
      <p:sp>
        <p:nvSpPr>
          <p:cNvPr id="6" name="页脚占位符 5"/>
          <p:cNvSpPr>
            <a:spLocks noGrp="1"/>
          </p:cNvSpPr>
          <p:nvPr>
            <p:ph type="ftr" sz="quarter" idx="41"/>
          </p:nvPr>
        </p:nvSpPr>
        <p:spPr/>
        <p:txBody>
          <a:bodyPr/>
          <a:lstStyle/>
          <a:p>
            <a:r>
              <a:rPr lang="en-US"/>
              <a:t>kwm.com</a:t>
            </a:r>
            <a:endParaRPr lang="en-US" dirty="0"/>
          </a:p>
        </p:txBody>
      </p:sp>
      <p:sp>
        <p:nvSpPr>
          <p:cNvPr id="7" name="灯片编号占位符 6"/>
          <p:cNvSpPr>
            <a:spLocks noGrp="1"/>
          </p:cNvSpPr>
          <p:nvPr>
            <p:ph type="sldNum" sz="quarter" idx="42"/>
          </p:nvPr>
        </p:nvSpPr>
        <p:spPr/>
        <p:txBody>
          <a:bodyPr/>
          <a:lstStyle/>
          <a:p>
            <a:fld id="{4A2DC1BA-163F-3043-A1E4-C549CF365773}" type="slidenum">
              <a:rPr lang="en-US" smtClean="0"/>
              <a:t>‹#›</a:t>
            </a:fld>
            <a:endParaRPr lang="en-US" dirty="0"/>
          </a:p>
        </p:txBody>
      </p:sp>
      <p:sp>
        <p:nvSpPr>
          <p:cNvPr id="17"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8"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内容 8方格">
    <p:spTree>
      <p:nvGrpSpPr>
        <p:cNvPr id="1" name=""/>
        <p:cNvGrpSpPr/>
        <p:nvPr/>
      </p:nvGrpSpPr>
      <p:grpSpPr>
        <a:xfrm>
          <a:off x="0" y="0"/>
          <a:ext cx="0" cy="0"/>
          <a:chOff x="0" y="0"/>
          <a:chExt cx="0" cy="0"/>
        </a:xfrm>
      </p:grpSpPr>
      <p:cxnSp>
        <p:nvCxnSpPr>
          <p:cNvPr id="13" name="Straight Connector 12"/>
          <p:cNvCxnSpPr/>
          <p:nvPr userDrawn="1"/>
        </p:nvCxnSpPr>
        <p:spPr>
          <a:xfrm>
            <a:off x="350216" y="3716594"/>
            <a:ext cx="114644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063863" y="1440441"/>
            <a:ext cx="0" cy="45523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27" hasCustomPrompt="1"/>
          </p:nvPr>
        </p:nvSpPr>
        <p:spPr>
          <a:xfrm>
            <a:off x="6209638" y="1435099"/>
            <a:ext cx="2660057" cy="2104511"/>
          </a:xfrm>
          <a:prstGeom prst="rect">
            <a:avLst/>
          </a:prstGeom>
        </p:spPr>
        <p:txBody>
          <a:bodyPr>
            <a:noAutofit/>
          </a:bodyPr>
          <a:lstStyle>
            <a:lvl1pPr>
              <a:defRPr sz="200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17" name="Text Placeholder 11"/>
          <p:cNvSpPr>
            <a:spLocks noGrp="1"/>
          </p:cNvSpPr>
          <p:nvPr>
            <p:ph type="body" sz="quarter" idx="28" hasCustomPrompt="1"/>
          </p:nvPr>
        </p:nvSpPr>
        <p:spPr>
          <a:xfrm>
            <a:off x="9146344" y="1435099"/>
            <a:ext cx="2660057" cy="2104511"/>
          </a:xfrm>
          <a:prstGeom prst="rect">
            <a:avLst/>
          </a:prstGeom>
        </p:spPr>
        <p:txBody>
          <a:bodyPr>
            <a:noAutofit/>
          </a:bodyPr>
          <a:lstStyle>
            <a:lvl1pPr>
              <a:defRPr sz="200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20" name="Text Placeholder 11"/>
          <p:cNvSpPr>
            <a:spLocks noGrp="1"/>
          </p:cNvSpPr>
          <p:nvPr>
            <p:ph type="body" sz="quarter" idx="31" hasCustomPrompt="1"/>
          </p:nvPr>
        </p:nvSpPr>
        <p:spPr>
          <a:xfrm>
            <a:off x="6209638" y="3883331"/>
            <a:ext cx="2660057" cy="2104511"/>
          </a:xfrm>
          <a:prstGeom prst="rect">
            <a:avLst/>
          </a:prstGeom>
        </p:spPr>
        <p:txBody>
          <a:bodyPr>
            <a:noAutofit/>
          </a:bodyPr>
          <a:lstStyle>
            <a:lvl1pPr>
              <a:defRPr sz="200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21" name="Text Placeholder 11"/>
          <p:cNvSpPr>
            <a:spLocks noGrp="1"/>
          </p:cNvSpPr>
          <p:nvPr>
            <p:ph type="body" sz="quarter" idx="32" hasCustomPrompt="1"/>
          </p:nvPr>
        </p:nvSpPr>
        <p:spPr>
          <a:xfrm>
            <a:off x="9146344" y="3883331"/>
            <a:ext cx="2660057" cy="2104511"/>
          </a:xfrm>
          <a:prstGeom prst="rect">
            <a:avLst/>
          </a:prstGeom>
        </p:spPr>
        <p:txBody>
          <a:bodyPr>
            <a:noAutofit/>
          </a:bodyPr>
          <a:lstStyle>
            <a:lvl1pPr>
              <a:defRPr sz="200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33" name="Text Placeholder 11"/>
          <p:cNvSpPr>
            <a:spLocks noGrp="1"/>
          </p:cNvSpPr>
          <p:nvPr>
            <p:ph type="body" sz="quarter" idx="34" hasCustomPrompt="1"/>
          </p:nvPr>
        </p:nvSpPr>
        <p:spPr>
          <a:xfrm>
            <a:off x="336224" y="1435099"/>
            <a:ext cx="2660057" cy="2104511"/>
          </a:xfrm>
          <a:prstGeom prst="rect">
            <a:avLst/>
          </a:prstGeom>
        </p:spPr>
        <p:txBody>
          <a:bodyPr>
            <a:noAutofit/>
          </a:bodyPr>
          <a:lstStyle>
            <a:lvl1pPr>
              <a:defRPr sz="200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34" name="Text Placeholder 11"/>
          <p:cNvSpPr>
            <a:spLocks noGrp="1"/>
          </p:cNvSpPr>
          <p:nvPr>
            <p:ph type="body" sz="quarter" idx="35" hasCustomPrompt="1"/>
          </p:nvPr>
        </p:nvSpPr>
        <p:spPr>
          <a:xfrm>
            <a:off x="3272931" y="1435099"/>
            <a:ext cx="2660057" cy="2104511"/>
          </a:xfrm>
          <a:prstGeom prst="rect">
            <a:avLst/>
          </a:prstGeom>
        </p:spPr>
        <p:txBody>
          <a:bodyPr>
            <a:noAutofit/>
          </a:bodyPr>
          <a:lstStyle>
            <a:lvl1pPr>
              <a:defRPr sz="200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35" name="Text Placeholder 11"/>
          <p:cNvSpPr>
            <a:spLocks noGrp="1"/>
          </p:cNvSpPr>
          <p:nvPr>
            <p:ph type="body" sz="quarter" idx="36" hasCustomPrompt="1"/>
          </p:nvPr>
        </p:nvSpPr>
        <p:spPr>
          <a:xfrm>
            <a:off x="336224" y="3883331"/>
            <a:ext cx="2660057" cy="2104511"/>
          </a:xfrm>
          <a:prstGeom prst="rect">
            <a:avLst/>
          </a:prstGeom>
        </p:spPr>
        <p:txBody>
          <a:bodyPr>
            <a:noAutofit/>
          </a:bodyPr>
          <a:lstStyle>
            <a:lvl1pPr>
              <a:defRPr sz="200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36" name="Text Placeholder 11"/>
          <p:cNvSpPr>
            <a:spLocks noGrp="1"/>
          </p:cNvSpPr>
          <p:nvPr>
            <p:ph type="body" sz="quarter" idx="37" hasCustomPrompt="1"/>
          </p:nvPr>
        </p:nvSpPr>
        <p:spPr>
          <a:xfrm>
            <a:off x="3272931" y="3883331"/>
            <a:ext cx="2660057" cy="2104511"/>
          </a:xfrm>
          <a:prstGeom prst="rect">
            <a:avLst/>
          </a:prstGeom>
        </p:spPr>
        <p:txBody>
          <a:bodyPr>
            <a:noAutofit/>
          </a:bodyPr>
          <a:lstStyle>
            <a:lvl1pPr>
              <a:defRPr sz="200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cxnSp>
        <p:nvCxnSpPr>
          <p:cNvPr id="42" name="Straight Connector 41"/>
          <p:cNvCxnSpPr/>
          <p:nvPr userDrawn="1"/>
        </p:nvCxnSpPr>
        <p:spPr>
          <a:xfrm>
            <a:off x="3133093" y="1440441"/>
            <a:ext cx="0" cy="45523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9006355" y="1440441"/>
            <a:ext cx="0" cy="45523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日期占位符 4"/>
          <p:cNvSpPr>
            <a:spLocks noGrp="1"/>
          </p:cNvSpPr>
          <p:nvPr>
            <p:ph type="dt" sz="half" idx="40"/>
          </p:nvPr>
        </p:nvSpPr>
        <p:spPr/>
        <p:txBody>
          <a:bodyPr/>
          <a:lstStyle/>
          <a:p>
            <a:fld id="{B3635F31-C512-41DA-9FE2-9C3FF5B66AC0}" type="datetime1">
              <a:rPr lang="zh-CN" altLang="en-US" smtClean="0"/>
              <a:t>2024/3/11</a:t>
            </a:fld>
            <a:endParaRPr lang="zh-CN" altLang="en-US"/>
          </a:p>
        </p:txBody>
      </p:sp>
      <p:sp>
        <p:nvSpPr>
          <p:cNvPr id="6" name="页脚占位符 5"/>
          <p:cNvSpPr>
            <a:spLocks noGrp="1"/>
          </p:cNvSpPr>
          <p:nvPr>
            <p:ph type="ftr" sz="quarter" idx="41"/>
          </p:nvPr>
        </p:nvSpPr>
        <p:spPr/>
        <p:txBody>
          <a:bodyPr/>
          <a:lstStyle/>
          <a:p>
            <a:r>
              <a:rPr lang="en-US"/>
              <a:t>kwm.com</a:t>
            </a:r>
            <a:endParaRPr lang="en-US" dirty="0"/>
          </a:p>
        </p:txBody>
      </p:sp>
      <p:sp>
        <p:nvSpPr>
          <p:cNvPr id="7" name="灯片编号占位符 6"/>
          <p:cNvSpPr>
            <a:spLocks noGrp="1"/>
          </p:cNvSpPr>
          <p:nvPr>
            <p:ph type="sldNum" sz="quarter" idx="42"/>
          </p:nvPr>
        </p:nvSpPr>
        <p:spPr/>
        <p:txBody>
          <a:bodyPr/>
          <a:lstStyle/>
          <a:p>
            <a:fld id="{4A2DC1BA-163F-3043-A1E4-C549CF365773}" type="slidenum">
              <a:rPr lang="en-US" smtClean="0"/>
              <a:t>‹#›</a:t>
            </a:fld>
            <a:endParaRPr lang="en-US" dirty="0"/>
          </a:p>
        </p:txBody>
      </p:sp>
      <p:sp>
        <p:nvSpPr>
          <p:cNvPr id="23"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24"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标题 底色大字内容 说明">
    <p:spTree>
      <p:nvGrpSpPr>
        <p:cNvPr id="1" name=""/>
        <p:cNvGrpSpPr/>
        <p:nvPr/>
      </p:nvGrpSpPr>
      <p:grpSpPr>
        <a:xfrm>
          <a:off x="0" y="0"/>
          <a:ext cx="0" cy="0"/>
          <a:chOff x="0" y="0"/>
          <a:chExt cx="0" cy="0"/>
        </a:xfrm>
      </p:grpSpPr>
      <p:sp>
        <p:nvSpPr>
          <p:cNvPr id="10" name="Rectangle 9"/>
          <p:cNvSpPr/>
          <p:nvPr userDrawn="1"/>
        </p:nvSpPr>
        <p:spPr>
          <a:xfrm>
            <a:off x="0" y="1449388"/>
            <a:ext cx="12192000" cy="54086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 name="Text Placeholder 53"/>
          <p:cNvSpPr>
            <a:spLocks noGrp="1"/>
          </p:cNvSpPr>
          <p:nvPr>
            <p:ph type="body" sz="quarter" idx="14" hasCustomPrompt="1"/>
          </p:nvPr>
        </p:nvSpPr>
        <p:spPr>
          <a:xfrm>
            <a:off x="341830" y="4758706"/>
            <a:ext cx="11481870" cy="117335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15" name="Text Placeholder 59"/>
          <p:cNvSpPr>
            <a:spLocks noGrp="1"/>
          </p:cNvSpPr>
          <p:nvPr>
            <p:ph type="body" sz="quarter" idx="29" hasCustomPrompt="1"/>
          </p:nvPr>
        </p:nvSpPr>
        <p:spPr>
          <a:xfrm>
            <a:off x="341830" y="1779820"/>
            <a:ext cx="11478993" cy="2833030"/>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000" cap="none" spc="0"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输入说明文字</a:t>
            </a:r>
            <a:endParaRPr lang="en-US" dirty="0"/>
          </a:p>
        </p:txBody>
      </p:sp>
      <p:sp>
        <p:nvSpPr>
          <p:cNvPr id="5" name="日期占位符 4"/>
          <p:cNvSpPr>
            <a:spLocks noGrp="1"/>
          </p:cNvSpPr>
          <p:nvPr>
            <p:ph type="dt" sz="half" idx="40"/>
          </p:nvPr>
        </p:nvSpPr>
        <p:spPr/>
        <p:txBody>
          <a:bodyPr/>
          <a:lstStyle/>
          <a:p>
            <a:fld id="{2C63A5F8-9C6F-4903-A1AE-0D2447773AB3}" type="datetime1">
              <a:rPr lang="zh-CN" altLang="en-US" smtClean="0"/>
              <a:t>2024/3/11</a:t>
            </a:fld>
            <a:endParaRPr lang="zh-CN" altLang="en-US"/>
          </a:p>
        </p:txBody>
      </p:sp>
      <p:sp>
        <p:nvSpPr>
          <p:cNvPr id="6" name="页脚占位符 5"/>
          <p:cNvSpPr>
            <a:spLocks noGrp="1"/>
          </p:cNvSpPr>
          <p:nvPr>
            <p:ph type="ftr" sz="quarter" idx="41"/>
          </p:nvPr>
        </p:nvSpPr>
        <p:spPr/>
        <p:txBody>
          <a:bodyPr/>
          <a:lstStyle/>
          <a:p>
            <a:r>
              <a:rPr lang="en-US"/>
              <a:t>kwm.com</a:t>
            </a:r>
            <a:endParaRPr lang="en-US" dirty="0"/>
          </a:p>
        </p:txBody>
      </p:sp>
      <p:sp>
        <p:nvSpPr>
          <p:cNvPr id="7" name="灯片编号占位符 6"/>
          <p:cNvSpPr>
            <a:spLocks noGrp="1"/>
          </p:cNvSpPr>
          <p:nvPr>
            <p:ph type="sldNum" sz="quarter" idx="42"/>
          </p:nvPr>
        </p:nvSpPr>
        <p:spPr/>
        <p:txBody>
          <a:bodyPr/>
          <a:lstStyle/>
          <a:p>
            <a:fld id="{4A2DC1BA-163F-3043-A1E4-C549CF365773}" type="slidenum">
              <a:rPr lang="en-US" smtClean="0"/>
              <a:t>‹#›</a:t>
            </a:fld>
            <a:endParaRPr lang="en-US" dirty="0"/>
          </a:p>
        </p:txBody>
      </p:sp>
      <p:sp>
        <p:nvSpPr>
          <p:cNvPr id="17" name="矩形 16"/>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3"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6"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2"/>
          <p:cNvSpPr>
            <a:spLocks noGrp="1"/>
          </p:cNvSpPr>
          <p:nvPr>
            <p:ph type="body" idx="43"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标题 两列大字内容带底色">
    <p:spTree>
      <p:nvGrpSpPr>
        <p:cNvPr id="1" name=""/>
        <p:cNvGrpSpPr/>
        <p:nvPr/>
      </p:nvGrpSpPr>
      <p:grpSpPr>
        <a:xfrm>
          <a:off x="0" y="0"/>
          <a:ext cx="0" cy="0"/>
          <a:chOff x="0" y="0"/>
          <a:chExt cx="0" cy="0"/>
        </a:xfrm>
      </p:grpSpPr>
      <p:sp>
        <p:nvSpPr>
          <p:cNvPr id="4" name="Rectangle 3"/>
          <p:cNvSpPr/>
          <p:nvPr userDrawn="1"/>
        </p:nvSpPr>
        <p:spPr>
          <a:xfrm>
            <a:off x="0" y="1449388"/>
            <a:ext cx="12192000" cy="54086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a:off x="350217" y="21790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350217" y="54937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6529742" y="21790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529742" y="54937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59"/>
          <p:cNvSpPr>
            <a:spLocks noGrp="1"/>
          </p:cNvSpPr>
          <p:nvPr>
            <p:ph type="body" sz="quarter" idx="29" hasCustomPrompt="1"/>
          </p:nvPr>
        </p:nvSpPr>
        <p:spPr>
          <a:xfrm>
            <a:off x="350215" y="2188483"/>
            <a:ext cx="5312045" cy="330519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500" cap="none" spc="0"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输入说明文字</a:t>
            </a:r>
            <a:endParaRPr lang="en-US" dirty="0"/>
          </a:p>
        </p:txBody>
      </p:sp>
      <p:cxnSp>
        <p:nvCxnSpPr>
          <p:cNvPr id="20" name="Straight Connector 19"/>
          <p:cNvCxnSpPr/>
          <p:nvPr userDrawn="1"/>
        </p:nvCxnSpPr>
        <p:spPr>
          <a:xfrm>
            <a:off x="308236" y="21790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59"/>
          <p:cNvSpPr>
            <a:spLocks noGrp="1"/>
          </p:cNvSpPr>
          <p:nvPr>
            <p:ph type="body" sz="quarter" idx="30" hasCustomPrompt="1"/>
          </p:nvPr>
        </p:nvSpPr>
        <p:spPr>
          <a:xfrm>
            <a:off x="6517933" y="2188483"/>
            <a:ext cx="5312045" cy="330519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500" cap="none" spc="0"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输入说明文字</a:t>
            </a:r>
            <a:endParaRPr lang="en-US" dirty="0"/>
          </a:p>
        </p:txBody>
      </p:sp>
      <p:sp>
        <p:nvSpPr>
          <p:cNvPr id="6" name="日期占位符 5"/>
          <p:cNvSpPr>
            <a:spLocks noGrp="1"/>
          </p:cNvSpPr>
          <p:nvPr>
            <p:ph type="dt" sz="half" idx="40"/>
          </p:nvPr>
        </p:nvSpPr>
        <p:spPr/>
        <p:txBody>
          <a:bodyPr/>
          <a:lstStyle/>
          <a:p>
            <a:fld id="{5E45EA0A-05F9-45CA-A91E-407425FAA592}" type="datetime1">
              <a:rPr lang="zh-CN" altLang="en-US" smtClean="0"/>
              <a:t>2024/3/11</a:t>
            </a:fld>
            <a:endParaRPr lang="zh-CN" altLang="en-US"/>
          </a:p>
        </p:txBody>
      </p:sp>
      <p:sp>
        <p:nvSpPr>
          <p:cNvPr id="7" name="页脚占位符 6"/>
          <p:cNvSpPr>
            <a:spLocks noGrp="1"/>
          </p:cNvSpPr>
          <p:nvPr>
            <p:ph type="ftr" sz="quarter" idx="41"/>
          </p:nvPr>
        </p:nvSpPr>
        <p:spPr/>
        <p:txBody>
          <a:bodyPr/>
          <a:lstStyle/>
          <a:p>
            <a:r>
              <a:rPr lang="en-US"/>
              <a:t>kwm.com</a:t>
            </a:r>
            <a:endParaRPr lang="en-US" dirty="0"/>
          </a:p>
        </p:txBody>
      </p:sp>
      <p:sp>
        <p:nvSpPr>
          <p:cNvPr id="8" name="灯片编号占位符 7"/>
          <p:cNvSpPr>
            <a:spLocks noGrp="1"/>
          </p:cNvSpPr>
          <p:nvPr>
            <p:ph type="sldNum" sz="quarter" idx="42"/>
          </p:nvPr>
        </p:nvSpPr>
        <p:spPr/>
        <p:txBody>
          <a:bodyPr/>
          <a:lstStyle/>
          <a:p>
            <a:fld id="{4A2DC1BA-163F-3043-A1E4-C549CF365773}" type="slidenum">
              <a:rPr lang="en-US" smtClean="0"/>
              <a:t>‹#›</a:t>
            </a:fld>
            <a:endParaRPr lang="en-US" dirty="0"/>
          </a:p>
        </p:txBody>
      </p:sp>
      <p:sp>
        <p:nvSpPr>
          <p:cNvPr id="22" name="矩形 21"/>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8"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9"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标题 三列大字内容带底色">
    <p:bg>
      <p:bgPr>
        <a:solidFill>
          <a:schemeClr val="bg1"/>
        </a:solidFill>
        <a:effectLst/>
      </p:bgPr>
    </p:bg>
    <p:spTree>
      <p:nvGrpSpPr>
        <p:cNvPr id="1" name=""/>
        <p:cNvGrpSpPr/>
        <p:nvPr/>
      </p:nvGrpSpPr>
      <p:grpSpPr>
        <a:xfrm>
          <a:off x="0" y="0"/>
          <a:ext cx="0" cy="0"/>
          <a:chOff x="0" y="0"/>
          <a:chExt cx="0" cy="0"/>
        </a:xfrm>
      </p:grpSpPr>
      <p:sp>
        <p:nvSpPr>
          <p:cNvPr id="39" name="Rectangle 38"/>
          <p:cNvSpPr/>
          <p:nvPr userDrawn="1"/>
        </p:nvSpPr>
        <p:spPr>
          <a:xfrm>
            <a:off x="0" y="1515984"/>
            <a:ext cx="12192000" cy="53420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0" name="Text Placeholder 59"/>
          <p:cNvSpPr>
            <a:spLocks noGrp="1"/>
          </p:cNvSpPr>
          <p:nvPr>
            <p:ph type="body" sz="quarter" idx="17" hasCustomPrompt="1"/>
          </p:nvPr>
        </p:nvSpPr>
        <p:spPr>
          <a:xfrm>
            <a:off x="350216" y="2188484"/>
            <a:ext cx="3647626" cy="2607376"/>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500" cap="none" spc="0"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输入说明文字</a:t>
            </a:r>
            <a:endParaRPr lang="en-US" dirty="0"/>
          </a:p>
        </p:txBody>
      </p:sp>
      <p:sp>
        <p:nvSpPr>
          <p:cNvPr id="48" name="Text Placeholder 53"/>
          <p:cNvSpPr>
            <a:spLocks noGrp="1"/>
          </p:cNvSpPr>
          <p:nvPr>
            <p:ph type="body" sz="quarter" idx="14" hasCustomPrompt="1"/>
          </p:nvPr>
        </p:nvSpPr>
        <p:spPr>
          <a:xfrm>
            <a:off x="350216" y="4897256"/>
            <a:ext cx="3647625" cy="58914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输入说明文字</a:t>
            </a:r>
            <a:endParaRPr lang="en-US" dirty="0"/>
          </a:p>
        </p:txBody>
      </p:sp>
      <p:cxnSp>
        <p:nvCxnSpPr>
          <p:cNvPr id="51" name="Straight Connector 50"/>
          <p:cNvCxnSpPr/>
          <p:nvPr userDrawn="1"/>
        </p:nvCxnSpPr>
        <p:spPr>
          <a:xfrm>
            <a:off x="350217" y="2179000"/>
            <a:ext cx="36476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350217" y="5493700"/>
            <a:ext cx="36476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 Placeholder 59"/>
          <p:cNvSpPr>
            <a:spLocks noGrp="1"/>
          </p:cNvSpPr>
          <p:nvPr>
            <p:ph type="body" sz="quarter" idx="27" hasCustomPrompt="1"/>
          </p:nvPr>
        </p:nvSpPr>
        <p:spPr>
          <a:xfrm>
            <a:off x="4273629" y="2188484"/>
            <a:ext cx="3647626" cy="2607376"/>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500" cap="none" spc="0"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输入说明文字</a:t>
            </a:r>
            <a:endParaRPr lang="en-US" dirty="0"/>
          </a:p>
        </p:txBody>
      </p:sp>
      <p:sp>
        <p:nvSpPr>
          <p:cNvPr id="58" name="Text Placeholder 53"/>
          <p:cNvSpPr>
            <a:spLocks noGrp="1"/>
          </p:cNvSpPr>
          <p:nvPr>
            <p:ph type="body" sz="quarter" idx="28" hasCustomPrompt="1"/>
          </p:nvPr>
        </p:nvSpPr>
        <p:spPr>
          <a:xfrm>
            <a:off x="4273629" y="4897256"/>
            <a:ext cx="3647625" cy="58914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输入说明文字</a:t>
            </a:r>
            <a:endParaRPr lang="en-US" dirty="0"/>
          </a:p>
        </p:txBody>
      </p:sp>
      <p:cxnSp>
        <p:nvCxnSpPr>
          <p:cNvPr id="59" name="Straight Connector 58"/>
          <p:cNvCxnSpPr/>
          <p:nvPr userDrawn="1"/>
        </p:nvCxnSpPr>
        <p:spPr>
          <a:xfrm>
            <a:off x="4273630" y="2179000"/>
            <a:ext cx="36476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userDrawn="1"/>
        </p:nvCxnSpPr>
        <p:spPr>
          <a:xfrm>
            <a:off x="4273630" y="5493700"/>
            <a:ext cx="36476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 Placeholder 59"/>
          <p:cNvSpPr>
            <a:spLocks noGrp="1"/>
          </p:cNvSpPr>
          <p:nvPr>
            <p:ph type="body" sz="quarter" idx="29" hasCustomPrompt="1"/>
          </p:nvPr>
        </p:nvSpPr>
        <p:spPr>
          <a:xfrm>
            <a:off x="8197043" y="2215270"/>
            <a:ext cx="3626657" cy="2607376"/>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500" cap="none" spc="0"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输入说明文字</a:t>
            </a:r>
            <a:endParaRPr lang="en-US" dirty="0"/>
          </a:p>
        </p:txBody>
      </p:sp>
      <p:sp>
        <p:nvSpPr>
          <p:cNvPr id="86" name="Text Placeholder 53"/>
          <p:cNvSpPr>
            <a:spLocks noGrp="1"/>
          </p:cNvSpPr>
          <p:nvPr>
            <p:ph type="body" sz="quarter" idx="30" hasCustomPrompt="1"/>
          </p:nvPr>
        </p:nvSpPr>
        <p:spPr>
          <a:xfrm>
            <a:off x="8197043" y="4924042"/>
            <a:ext cx="3626657" cy="58914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输入说明文字</a:t>
            </a:r>
            <a:endParaRPr lang="en-US" dirty="0"/>
          </a:p>
        </p:txBody>
      </p:sp>
      <p:cxnSp>
        <p:nvCxnSpPr>
          <p:cNvPr id="87" name="Straight Connector 86"/>
          <p:cNvCxnSpPr/>
          <p:nvPr userDrawn="1"/>
        </p:nvCxnSpPr>
        <p:spPr>
          <a:xfrm>
            <a:off x="8197044" y="2205786"/>
            <a:ext cx="36476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8197044" y="5520486"/>
            <a:ext cx="36476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日期占位符 4"/>
          <p:cNvSpPr>
            <a:spLocks noGrp="1"/>
          </p:cNvSpPr>
          <p:nvPr>
            <p:ph type="dt" sz="half" idx="40"/>
          </p:nvPr>
        </p:nvSpPr>
        <p:spPr/>
        <p:txBody>
          <a:bodyPr/>
          <a:lstStyle/>
          <a:p>
            <a:fld id="{322A18EB-23FC-46D9-88C4-C1F89A0BF167}" type="datetime1">
              <a:rPr lang="zh-CN" altLang="en-US" smtClean="0"/>
              <a:t>2024/3/11</a:t>
            </a:fld>
            <a:endParaRPr lang="zh-CN" altLang="en-US"/>
          </a:p>
        </p:txBody>
      </p:sp>
      <p:sp>
        <p:nvSpPr>
          <p:cNvPr id="6" name="页脚占位符 5"/>
          <p:cNvSpPr>
            <a:spLocks noGrp="1"/>
          </p:cNvSpPr>
          <p:nvPr>
            <p:ph type="ftr" sz="quarter" idx="41"/>
          </p:nvPr>
        </p:nvSpPr>
        <p:spPr/>
        <p:txBody>
          <a:bodyPr/>
          <a:lstStyle/>
          <a:p>
            <a:r>
              <a:rPr lang="en-US"/>
              <a:t>kwm.com</a:t>
            </a:r>
            <a:endParaRPr lang="en-US" dirty="0"/>
          </a:p>
        </p:txBody>
      </p:sp>
      <p:sp>
        <p:nvSpPr>
          <p:cNvPr id="7" name="灯片编号占位符 6"/>
          <p:cNvSpPr>
            <a:spLocks noGrp="1"/>
          </p:cNvSpPr>
          <p:nvPr>
            <p:ph type="sldNum" sz="quarter" idx="42"/>
          </p:nvPr>
        </p:nvSpPr>
        <p:spPr/>
        <p:txBody>
          <a:bodyPr/>
          <a:lstStyle/>
          <a:p>
            <a:fld id="{4A2DC1BA-163F-3043-A1E4-C549CF365773}" type="slidenum">
              <a:rPr lang="en-US" smtClean="0"/>
              <a:t>‹#›</a:t>
            </a:fld>
            <a:endParaRPr lang="en-US" dirty="0"/>
          </a:p>
        </p:txBody>
      </p:sp>
      <p:sp>
        <p:nvSpPr>
          <p:cNvPr id="26" name="矩形 25"/>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22"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23"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2"/>
          <p:cNvSpPr>
            <a:spLocks noGrp="1"/>
          </p:cNvSpPr>
          <p:nvPr>
            <p:ph type="body" idx="43"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内容 2列">
    <p:spTree>
      <p:nvGrpSpPr>
        <p:cNvPr id="1" name=""/>
        <p:cNvGrpSpPr/>
        <p:nvPr/>
      </p:nvGrpSpPr>
      <p:grpSpPr>
        <a:xfrm>
          <a:off x="0" y="0"/>
          <a:ext cx="0" cy="0"/>
          <a:chOff x="0" y="0"/>
          <a:chExt cx="0" cy="0"/>
        </a:xfrm>
      </p:grpSpPr>
      <p:sp>
        <p:nvSpPr>
          <p:cNvPr id="28" name="Text Placeholder 9"/>
          <p:cNvSpPr>
            <a:spLocks noGrp="1"/>
          </p:cNvSpPr>
          <p:nvPr>
            <p:ph type="body" sz="quarter" idx="14" hasCustomPrompt="1"/>
          </p:nvPr>
        </p:nvSpPr>
        <p:spPr>
          <a:xfrm>
            <a:off x="7275442" y="1290467"/>
            <a:ext cx="4548257" cy="4838871"/>
          </a:xfrm>
          <a:prstGeom prst="rect">
            <a:avLst/>
          </a:prstGeom>
        </p:spPr>
        <p:txBody>
          <a:bodyPr lIns="91440" tIns="180000" rIns="91440" bIns="45720">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a:t>
            </a:r>
            <a:endParaRPr lang="en-US" dirty="0"/>
          </a:p>
        </p:txBody>
      </p:sp>
      <p:sp>
        <p:nvSpPr>
          <p:cNvPr id="29" name="Content Placeholder 2"/>
          <p:cNvSpPr>
            <a:spLocks noGrp="1"/>
          </p:cNvSpPr>
          <p:nvPr>
            <p:ph idx="1" hasCustomPrompt="1"/>
          </p:nvPr>
        </p:nvSpPr>
        <p:spPr>
          <a:xfrm>
            <a:off x="341830" y="1449388"/>
            <a:ext cx="6706656" cy="4679950"/>
          </a:xfrm>
          <a:prstGeom prst="rect">
            <a:avLst/>
          </a:prstGeom>
          <a:noFill/>
        </p:spPr>
        <p:txBody>
          <a:bodyPr lIns="91440" tIns="45720" rIns="91440" bIns="45720">
            <a:noAutofit/>
          </a:bodyPr>
          <a:lstStyle>
            <a:lvl1pPr marL="0" indent="0">
              <a:buNone/>
              <a:defRPr sz="3000" baseline="0">
                <a:latin typeface="Trebuchet MS" panose="020B0603020202020204" pitchFamily="34" charset="0"/>
                <a:ea typeface="微软雅黑" panose="020B0503020204020204" pitchFamily="34" charset="-122"/>
              </a:defRPr>
            </a:lvl1pPr>
            <a:lvl2pPr>
              <a:defRPr sz="3000" baseline="0"/>
            </a:lvl2pPr>
            <a:lvl3pPr>
              <a:defRPr sz="3000" baseline="0"/>
            </a:lvl3pPr>
            <a:lvl4pPr>
              <a:defRPr sz="3000" baseline="0"/>
            </a:lvl4pPr>
            <a:lvl5pPr>
              <a:defRPr sz="3000" baseline="0"/>
            </a:lvl5pPr>
          </a:lstStyle>
          <a:p>
            <a:pPr lvl="0"/>
            <a:r>
              <a:rPr lang="zh-CN" altLang="en-US" dirty="0"/>
              <a:t>输入说明文字或点击下方按钮插入其他信息</a:t>
            </a:r>
          </a:p>
        </p:txBody>
      </p:sp>
      <p:sp>
        <p:nvSpPr>
          <p:cNvPr id="5" name="日期占位符 4"/>
          <p:cNvSpPr>
            <a:spLocks noGrp="1"/>
          </p:cNvSpPr>
          <p:nvPr>
            <p:ph type="dt" sz="half" idx="40"/>
          </p:nvPr>
        </p:nvSpPr>
        <p:spPr/>
        <p:txBody>
          <a:bodyPr/>
          <a:lstStyle/>
          <a:p>
            <a:fld id="{4DF6ED0B-4995-4888-8945-7DE357C4F47D}" type="datetime1">
              <a:rPr lang="zh-CN" altLang="en-US" smtClean="0"/>
              <a:t>2024/3/11</a:t>
            </a:fld>
            <a:endParaRPr lang="zh-CN" altLang="en-US"/>
          </a:p>
        </p:txBody>
      </p:sp>
      <p:sp>
        <p:nvSpPr>
          <p:cNvPr id="6" name="页脚占位符 5"/>
          <p:cNvSpPr>
            <a:spLocks noGrp="1"/>
          </p:cNvSpPr>
          <p:nvPr>
            <p:ph type="ftr" sz="quarter" idx="41"/>
          </p:nvPr>
        </p:nvSpPr>
        <p:spPr/>
        <p:txBody>
          <a:bodyPr/>
          <a:lstStyle/>
          <a:p>
            <a:r>
              <a:rPr lang="en-US"/>
              <a:t>kwm.com</a:t>
            </a:r>
            <a:endParaRPr lang="en-US" dirty="0"/>
          </a:p>
        </p:txBody>
      </p:sp>
      <p:sp>
        <p:nvSpPr>
          <p:cNvPr id="7" name="灯片编号占位符 6"/>
          <p:cNvSpPr>
            <a:spLocks noGrp="1"/>
          </p:cNvSpPr>
          <p:nvPr>
            <p:ph type="sldNum" sz="quarter" idx="42"/>
          </p:nvPr>
        </p:nvSpPr>
        <p:spPr/>
        <p:txBody>
          <a:bodyPr/>
          <a:lstStyle/>
          <a:p>
            <a:fld id="{4A2DC1BA-163F-3043-A1E4-C549CF365773}" type="slidenum">
              <a:rPr lang="en-US" smtClean="0"/>
              <a:t>‹#›</a:t>
            </a:fld>
            <a:endParaRPr lang="en-US" dirty="0"/>
          </a:p>
        </p:txBody>
      </p:sp>
      <p:sp>
        <p:nvSpPr>
          <p:cNvPr id="11"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3"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idx="43"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标题 内容 数字编号">
    <p:spTree>
      <p:nvGrpSpPr>
        <p:cNvPr id="1" name=""/>
        <p:cNvGrpSpPr/>
        <p:nvPr/>
      </p:nvGrpSpPr>
      <p:grpSpPr>
        <a:xfrm>
          <a:off x="0" y="0"/>
          <a:ext cx="0" cy="0"/>
          <a:chOff x="0" y="0"/>
          <a:chExt cx="0" cy="0"/>
        </a:xfrm>
      </p:grpSpPr>
      <p:cxnSp>
        <p:nvCxnSpPr>
          <p:cNvPr id="4" name="Straight Connector 3"/>
          <p:cNvCxnSpPr/>
          <p:nvPr userDrawn="1"/>
        </p:nvCxnSpPr>
        <p:spPr>
          <a:xfrm>
            <a:off x="675531" y="4072210"/>
            <a:ext cx="33438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type="body" idx="68" hasCustomPrompt="1"/>
          </p:nvPr>
        </p:nvSpPr>
        <p:spPr>
          <a:xfrm>
            <a:off x="675532" y="4260277"/>
            <a:ext cx="3343844" cy="1695937"/>
          </a:xfrm>
          <a:prstGeom prst="rect">
            <a:avLst/>
          </a:prstGeom>
        </p:spPr>
        <p:txBody>
          <a:bodyPr anchor="t">
            <a:noAutofit/>
          </a:bodyPr>
          <a:lstStyle>
            <a:lvl1pPr marL="0" indent="0" algn="l">
              <a:lnSpc>
                <a:spcPct val="100000"/>
              </a:lnSpc>
              <a:buNone/>
              <a:defRPr sz="20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输入说明文字</a:t>
            </a:r>
            <a:endParaRPr lang="en-GB" dirty="0"/>
          </a:p>
        </p:txBody>
      </p:sp>
      <p:sp>
        <p:nvSpPr>
          <p:cNvPr id="10" name="Text Placeholder 2"/>
          <p:cNvSpPr>
            <a:spLocks noGrp="1"/>
          </p:cNvSpPr>
          <p:nvPr>
            <p:ph type="body" idx="69" hasCustomPrompt="1"/>
          </p:nvPr>
        </p:nvSpPr>
        <p:spPr>
          <a:xfrm>
            <a:off x="4333132" y="4260277"/>
            <a:ext cx="3343844" cy="1695937"/>
          </a:xfrm>
          <a:prstGeom prst="rect">
            <a:avLst/>
          </a:prstGeom>
        </p:spPr>
        <p:txBody>
          <a:bodyPr anchor="t">
            <a:noAutofit/>
          </a:bodyPr>
          <a:lstStyle>
            <a:lvl1pPr marL="0" indent="0" algn="l">
              <a:lnSpc>
                <a:spcPct val="100000"/>
              </a:lnSpc>
              <a:buNone/>
              <a:defRPr sz="20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输入说明文字</a:t>
            </a:r>
            <a:endParaRPr lang="en-GB" dirty="0"/>
          </a:p>
        </p:txBody>
      </p:sp>
      <p:sp>
        <p:nvSpPr>
          <p:cNvPr id="11" name="Text Placeholder 2"/>
          <p:cNvSpPr>
            <a:spLocks noGrp="1"/>
          </p:cNvSpPr>
          <p:nvPr>
            <p:ph type="body" idx="70" hasCustomPrompt="1"/>
          </p:nvPr>
        </p:nvSpPr>
        <p:spPr>
          <a:xfrm>
            <a:off x="8038859" y="4260277"/>
            <a:ext cx="3343844" cy="1695937"/>
          </a:xfrm>
          <a:prstGeom prst="rect">
            <a:avLst/>
          </a:prstGeom>
        </p:spPr>
        <p:txBody>
          <a:bodyPr anchor="t">
            <a:noAutofit/>
          </a:bodyPr>
          <a:lstStyle>
            <a:lvl1pPr marL="0" indent="0" algn="l">
              <a:lnSpc>
                <a:spcPct val="100000"/>
              </a:lnSpc>
              <a:buNone/>
              <a:defRPr sz="20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输入说明文字</a:t>
            </a:r>
            <a:endParaRPr lang="en-GB" dirty="0"/>
          </a:p>
        </p:txBody>
      </p:sp>
      <p:sp>
        <p:nvSpPr>
          <p:cNvPr id="14" name="Text Placeholder 2"/>
          <p:cNvSpPr>
            <a:spLocks noGrp="1"/>
          </p:cNvSpPr>
          <p:nvPr>
            <p:ph type="body" idx="71" hasCustomPrompt="1"/>
          </p:nvPr>
        </p:nvSpPr>
        <p:spPr>
          <a:xfrm>
            <a:off x="5149164" y="1662367"/>
            <a:ext cx="2527811" cy="2066245"/>
          </a:xfrm>
          <a:prstGeom prst="rect">
            <a:avLst/>
          </a:prstGeom>
        </p:spPr>
        <p:txBody>
          <a:bodyPr anchor="ctr">
            <a:noAutofit/>
          </a:bodyPr>
          <a:lstStyle>
            <a:lvl1pPr marL="0" indent="0" algn="ctr">
              <a:lnSpc>
                <a:spcPct val="100000"/>
              </a:lnSpc>
              <a:buNone/>
              <a:defRPr sz="20000" cap="none" spc="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dirty="0"/>
              <a:t>9</a:t>
            </a:r>
            <a:endParaRPr lang="en-GB" dirty="0"/>
          </a:p>
        </p:txBody>
      </p:sp>
      <p:cxnSp>
        <p:nvCxnSpPr>
          <p:cNvPr id="20" name="Straight Connector 19"/>
          <p:cNvCxnSpPr/>
          <p:nvPr userDrawn="1"/>
        </p:nvCxnSpPr>
        <p:spPr>
          <a:xfrm>
            <a:off x="4333132" y="4072210"/>
            <a:ext cx="33438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8038859" y="4072210"/>
            <a:ext cx="33438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日期占位符 5"/>
          <p:cNvSpPr>
            <a:spLocks noGrp="1"/>
          </p:cNvSpPr>
          <p:nvPr>
            <p:ph type="dt" sz="half" idx="72"/>
          </p:nvPr>
        </p:nvSpPr>
        <p:spPr/>
        <p:txBody>
          <a:bodyPr/>
          <a:lstStyle/>
          <a:p>
            <a:fld id="{B0246641-C123-4786-B41B-DB7259F7AF64}" type="datetime1">
              <a:rPr lang="zh-CN" altLang="en-US" smtClean="0"/>
              <a:t>2024/3/11</a:t>
            </a:fld>
            <a:endParaRPr lang="zh-CN" altLang="en-US"/>
          </a:p>
        </p:txBody>
      </p:sp>
      <p:sp>
        <p:nvSpPr>
          <p:cNvPr id="7" name="页脚占位符 6"/>
          <p:cNvSpPr>
            <a:spLocks noGrp="1"/>
          </p:cNvSpPr>
          <p:nvPr>
            <p:ph type="ftr" sz="quarter" idx="73"/>
          </p:nvPr>
        </p:nvSpPr>
        <p:spPr/>
        <p:txBody>
          <a:bodyPr/>
          <a:lstStyle/>
          <a:p>
            <a:r>
              <a:rPr lang="en-US"/>
              <a:t>kwm.com</a:t>
            </a:r>
            <a:endParaRPr lang="en-US" dirty="0"/>
          </a:p>
        </p:txBody>
      </p:sp>
      <p:sp>
        <p:nvSpPr>
          <p:cNvPr id="8" name="灯片编号占位符 7"/>
          <p:cNvSpPr>
            <a:spLocks noGrp="1"/>
          </p:cNvSpPr>
          <p:nvPr>
            <p:ph type="sldNum" sz="quarter" idx="74"/>
          </p:nvPr>
        </p:nvSpPr>
        <p:spPr/>
        <p:txBody>
          <a:bodyPr/>
          <a:lstStyle/>
          <a:p>
            <a:fld id="{4A2DC1BA-163F-3043-A1E4-C549CF365773}" type="slidenum">
              <a:rPr lang="en-US" smtClean="0"/>
              <a:t>‹#›</a:t>
            </a:fld>
            <a:endParaRPr lang="en-US" dirty="0"/>
          </a:p>
        </p:txBody>
      </p:sp>
      <p:sp>
        <p:nvSpPr>
          <p:cNvPr id="15"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6"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Agenda slide_1">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flipH="1">
            <a:off x="4084169" y="0"/>
            <a:ext cx="8107831" cy="685800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cxnSp>
        <p:nvCxnSpPr>
          <p:cNvPr id="5" name="Straight Connector 4"/>
          <p:cNvCxnSpPr/>
          <p:nvPr userDrawn="1"/>
        </p:nvCxnSpPr>
        <p:spPr>
          <a:xfrm>
            <a:off x="347022" y="2119483"/>
            <a:ext cx="34030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347022" y="4738517"/>
            <a:ext cx="34030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标题 2"/>
          <p:cNvSpPr>
            <a:spLocks noGrp="1"/>
          </p:cNvSpPr>
          <p:nvPr>
            <p:ph type="title" hasCustomPrompt="1"/>
          </p:nvPr>
        </p:nvSpPr>
        <p:spPr>
          <a:xfrm>
            <a:off x="334964" y="2119483"/>
            <a:ext cx="3415134" cy="2619033"/>
          </a:xfrm>
        </p:spPr>
        <p:txBody>
          <a:bodyPr/>
          <a:lstStyle>
            <a:lvl1pPr>
              <a:defRPr sz="3000" baseline="0">
                <a:solidFill>
                  <a:schemeClr val="tx1"/>
                </a:solidFill>
                <a:latin typeface="Trebuchet MS" panose="020B0603020202020204" pitchFamily="34" charset="0"/>
                <a:ea typeface="黑体" panose="02010609060101010101" pitchFamily="49" charset="-122"/>
              </a:defRPr>
            </a:lvl1pPr>
          </a:lstStyle>
          <a:p>
            <a:r>
              <a:rPr lang="zh-CN" altLang="en-US" dirty="0"/>
              <a:t>输入目录或主题</a:t>
            </a:r>
          </a:p>
        </p:txBody>
      </p:sp>
      <p:sp>
        <p:nvSpPr>
          <p:cNvPr id="3" name="日期占位符 2"/>
          <p:cNvSpPr>
            <a:spLocks noGrp="1"/>
          </p:cNvSpPr>
          <p:nvPr>
            <p:ph type="dt" sz="half" idx="10"/>
          </p:nvPr>
        </p:nvSpPr>
        <p:spPr/>
        <p:txBody>
          <a:bodyPr/>
          <a:lstStyle/>
          <a:p>
            <a:fld id="{AEB45E5D-2BAA-4645-9CFA-1E24B7B32E06}" type="datetime1">
              <a:rPr lang="zh-CN" altLang="en-US" smtClean="0"/>
              <a:t>2024/3/11</a:t>
            </a:fld>
            <a:endParaRPr lang="zh-CN" altLang="en-US"/>
          </a:p>
        </p:txBody>
      </p:sp>
      <p:sp>
        <p:nvSpPr>
          <p:cNvPr id="8" name="页脚占位符 7"/>
          <p:cNvSpPr>
            <a:spLocks noGrp="1"/>
          </p:cNvSpPr>
          <p:nvPr>
            <p:ph type="ftr" sz="quarter" idx="11"/>
          </p:nvPr>
        </p:nvSpPr>
        <p:spPr/>
        <p:txBody>
          <a:bodyPr/>
          <a:lstStyle/>
          <a:p>
            <a:r>
              <a:rPr lang="en-US"/>
              <a:t>kwm.com</a:t>
            </a:r>
            <a:endParaRPr lang="en-US" dirty="0"/>
          </a:p>
        </p:txBody>
      </p:sp>
      <p:sp>
        <p:nvSpPr>
          <p:cNvPr id="9" name="灯片编号占位符 8"/>
          <p:cNvSpPr>
            <a:spLocks noGrp="1"/>
          </p:cNvSpPr>
          <p:nvPr>
            <p:ph type="sldNum" sz="quarter" idx="12"/>
          </p:nvPr>
        </p:nvSpPr>
        <p:spPr/>
        <p:txBody>
          <a:bodyPr/>
          <a:lstStyle/>
          <a:p>
            <a:fld id="{4A2DC1BA-163F-3043-A1E4-C549CF365773}" type="slidenum">
              <a:rPr lang="en-US" smtClean="0"/>
              <a:t>‹#›</a:t>
            </a:fld>
            <a:endParaRPr lang="en-US" dirty="0"/>
          </a:p>
        </p:txBody>
      </p:sp>
      <p:sp>
        <p:nvSpPr>
          <p:cNvPr id="11" name="矩形 10"/>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cxnSp>
        <p:nvCxnSpPr>
          <p:cNvPr id="24" name="Straight Connector 7"/>
          <p:cNvCxnSpPr/>
          <p:nvPr userDrawn="1"/>
        </p:nvCxnSpPr>
        <p:spPr>
          <a:xfrm>
            <a:off x="5635415" y="91301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53"/>
          <p:cNvSpPr>
            <a:spLocks noGrp="1"/>
          </p:cNvSpPr>
          <p:nvPr>
            <p:ph type="body" sz="quarter" idx="13" hasCustomPrompt="1"/>
          </p:nvPr>
        </p:nvSpPr>
        <p:spPr>
          <a:xfrm>
            <a:off x="5635415" y="1884148"/>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altLang="zh-CN" dirty="0"/>
          </a:p>
        </p:txBody>
      </p:sp>
      <p:sp>
        <p:nvSpPr>
          <p:cNvPr id="26" name="Text Placeholder 59"/>
          <p:cNvSpPr>
            <a:spLocks noGrp="1"/>
          </p:cNvSpPr>
          <p:nvPr>
            <p:ph type="body" sz="quarter" idx="17" hasCustomPrompt="1"/>
          </p:nvPr>
        </p:nvSpPr>
        <p:spPr>
          <a:xfrm>
            <a:off x="5638931" y="1014413"/>
            <a:ext cx="1648860" cy="800028"/>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27" name="Straight Connector 13"/>
          <p:cNvCxnSpPr/>
          <p:nvPr userDrawn="1"/>
        </p:nvCxnSpPr>
        <p:spPr>
          <a:xfrm>
            <a:off x="9059170" y="913015"/>
            <a:ext cx="1648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53"/>
          <p:cNvSpPr>
            <a:spLocks noGrp="1"/>
          </p:cNvSpPr>
          <p:nvPr>
            <p:ph type="body" sz="quarter" idx="19" hasCustomPrompt="1"/>
          </p:nvPr>
        </p:nvSpPr>
        <p:spPr>
          <a:xfrm>
            <a:off x="9059170" y="1884148"/>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altLang="zh-CN" dirty="0"/>
          </a:p>
        </p:txBody>
      </p:sp>
      <p:sp>
        <p:nvSpPr>
          <p:cNvPr id="29" name="Text Placeholder 59"/>
          <p:cNvSpPr>
            <a:spLocks noGrp="1"/>
          </p:cNvSpPr>
          <p:nvPr>
            <p:ph type="body" sz="quarter" idx="20" hasCustomPrompt="1"/>
          </p:nvPr>
        </p:nvSpPr>
        <p:spPr>
          <a:xfrm>
            <a:off x="9062686" y="1014413"/>
            <a:ext cx="1648860" cy="800028"/>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30" name="Straight Connector 21"/>
          <p:cNvCxnSpPr/>
          <p:nvPr userDrawn="1"/>
        </p:nvCxnSpPr>
        <p:spPr>
          <a:xfrm>
            <a:off x="5635415" y="371225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Placeholder 53"/>
          <p:cNvSpPr>
            <a:spLocks noGrp="1"/>
          </p:cNvSpPr>
          <p:nvPr>
            <p:ph type="body" sz="quarter" idx="23" hasCustomPrompt="1"/>
          </p:nvPr>
        </p:nvSpPr>
        <p:spPr>
          <a:xfrm>
            <a:off x="5635415" y="4683388"/>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altLang="zh-CN" dirty="0"/>
          </a:p>
        </p:txBody>
      </p:sp>
      <p:sp>
        <p:nvSpPr>
          <p:cNvPr id="32" name="Text Placeholder 59"/>
          <p:cNvSpPr>
            <a:spLocks noGrp="1"/>
          </p:cNvSpPr>
          <p:nvPr>
            <p:ph type="body" sz="quarter" idx="24" hasCustomPrompt="1"/>
          </p:nvPr>
        </p:nvSpPr>
        <p:spPr>
          <a:xfrm>
            <a:off x="5638931" y="3813653"/>
            <a:ext cx="1648860" cy="800028"/>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33" name="Straight Connector 25"/>
          <p:cNvCxnSpPr/>
          <p:nvPr userDrawn="1"/>
        </p:nvCxnSpPr>
        <p:spPr>
          <a:xfrm>
            <a:off x="9059170" y="371225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Placeholder 53"/>
          <p:cNvSpPr>
            <a:spLocks noGrp="1"/>
          </p:cNvSpPr>
          <p:nvPr>
            <p:ph type="body" sz="quarter" idx="25" hasCustomPrompt="1"/>
          </p:nvPr>
        </p:nvSpPr>
        <p:spPr>
          <a:xfrm>
            <a:off x="9059170" y="4683388"/>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dirty="0"/>
          </a:p>
        </p:txBody>
      </p:sp>
      <p:sp>
        <p:nvSpPr>
          <p:cNvPr id="35" name="Text Placeholder 59"/>
          <p:cNvSpPr>
            <a:spLocks noGrp="1"/>
          </p:cNvSpPr>
          <p:nvPr>
            <p:ph type="body" sz="quarter" idx="26" hasCustomPrompt="1"/>
          </p:nvPr>
        </p:nvSpPr>
        <p:spPr>
          <a:xfrm>
            <a:off x="9062686" y="3813653"/>
            <a:ext cx="1648860" cy="800028"/>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36" name="文本占位符 2"/>
          <p:cNvSpPr>
            <a:spLocks noGrp="1"/>
          </p:cNvSpPr>
          <p:nvPr>
            <p:ph type="body" sz="quarter" idx="30" hasCustomPrompt="1"/>
          </p:nvPr>
        </p:nvSpPr>
        <p:spPr>
          <a:xfrm>
            <a:off x="4967078" y="760581"/>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37" name="文本占位符 2"/>
          <p:cNvSpPr>
            <a:spLocks noGrp="1"/>
          </p:cNvSpPr>
          <p:nvPr>
            <p:ph type="body" sz="quarter" idx="31" hasCustomPrompt="1"/>
          </p:nvPr>
        </p:nvSpPr>
        <p:spPr>
          <a:xfrm>
            <a:off x="8380461" y="760581"/>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38" name="文本占位符 2"/>
          <p:cNvSpPr>
            <a:spLocks noGrp="1"/>
          </p:cNvSpPr>
          <p:nvPr>
            <p:ph type="body" sz="quarter" idx="32" hasCustomPrompt="1"/>
          </p:nvPr>
        </p:nvSpPr>
        <p:spPr>
          <a:xfrm>
            <a:off x="4970594" y="3564469"/>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39" name="文本占位符 2"/>
          <p:cNvSpPr>
            <a:spLocks noGrp="1"/>
          </p:cNvSpPr>
          <p:nvPr>
            <p:ph type="body" sz="quarter" idx="33" hasCustomPrompt="1"/>
          </p:nvPr>
        </p:nvSpPr>
        <p:spPr>
          <a:xfrm>
            <a:off x="8380460" y="3562544"/>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内容 2列 小标题 图标">
    <p:spTree>
      <p:nvGrpSpPr>
        <p:cNvPr id="1" name=""/>
        <p:cNvGrpSpPr/>
        <p:nvPr/>
      </p:nvGrpSpPr>
      <p:grpSpPr>
        <a:xfrm>
          <a:off x="0" y="0"/>
          <a:ext cx="0" cy="0"/>
          <a:chOff x="0" y="0"/>
          <a:chExt cx="0" cy="0"/>
        </a:xfrm>
      </p:grpSpPr>
      <p:sp>
        <p:nvSpPr>
          <p:cNvPr id="15" name="Text Placeholder 2"/>
          <p:cNvSpPr>
            <a:spLocks noGrp="1"/>
          </p:cNvSpPr>
          <p:nvPr>
            <p:ph type="body" sz="quarter" idx="43" hasCustomPrompt="1"/>
          </p:nvPr>
        </p:nvSpPr>
        <p:spPr>
          <a:xfrm>
            <a:off x="350087" y="1458086"/>
            <a:ext cx="5671334" cy="619125"/>
          </a:xfrm>
          <a:prstGeom prst="rect">
            <a:avLst/>
          </a:prstGeom>
          <a:solidFill>
            <a:schemeClr val="accent1"/>
          </a:solidFill>
        </p:spPr>
        <p:txBody>
          <a:bodyPr lIns="91440" tIns="45720" rIns="91440" bIns="45720" anchor="ctr"/>
          <a:lstStyle>
            <a:lvl1pPr>
              <a:defRPr sz="2200" cap="all" spc="500" baseline="0">
                <a:solidFill>
                  <a:schemeClr val="bg1"/>
                </a:solidFill>
                <a:latin typeface="Trebuchet MS" panose="020B0603020202020204" pitchFamily="34" charset="0"/>
                <a:ea typeface="微软雅黑" panose="020B0503020204020204" pitchFamily="34" charset="-122"/>
              </a:defRPr>
            </a:lvl1pPr>
          </a:lstStyle>
          <a:p>
            <a:pPr lvl="0"/>
            <a:r>
              <a:rPr lang="zh-CN" altLang="en-US" dirty="0"/>
              <a:t>小标题</a:t>
            </a:r>
            <a:endParaRPr lang="en-US" dirty="0"/>
          </a:p>
        </p:txBody>
      </p:sp>
      <p:sp>
        <p:nvSpPr>
          <p:cNvPr id="3" name="Text Placeholder 2"/>
          <p:cNvSpPr>
            <a:spLocks noGrp="1"/>
          </p:cNvSpPr>
          <p:nvPr>
            <p:ph type="body" sz="quarter" idx="42" hasCustomPrompt="1"/>
          </p:nvPr>
        </p:nvSpPr>
        <p:spPr>
          <a:xfrm>
            <a:off x="6175109" y="1462088"/>
            <a:ext cx="5639594" cy="619125"/>
          </a:xfrm>
          <a:prstGeom prst="rect">
            <a:avLst/>
          </a:prstGeom>
          <a:solidFill>
            <a:schemeClr val="accent1"/>
          </a:solidFill>
        </p:spPr>
        <p:txBody>
          <a:bodyPr lIns="91440" tIns="45720" rIns="91440" bIns="45720" anchor="ctr"/>
          <a:lstStyle>
            <a:lvl1pPr>
              <a:defRPr sz="2200" cap="all" spc="500" baseline="0">
                <a:solidFill>
                  <a:schemeClr val="bg1"/>
                </a:solidFill>
                <a:latin typeface="Trebuchet MS" panose="020B0603020202020204" pitchFamily="34" charset="0"/>
                <a:ea typeface="微软雅黑" panose="020B0503020204020204" pitchFamily="34" charset="-122"/>
              </a:defRPr>
            </a:lvl1pPr>
          </a:lstStyle>
          <a:p>
            <a:pPr lvl="0"/>
            <a:r>
              <a:rPr lang="zh-CN" altLang="en-US" dirty="0"/>
              <a:t>小标题</a:t>
            </a:r>
            <a:endParaRPr lang="en-US" altLang="zh-CN" dirty="0"/>
          </a:p>
        </p:txBody>
      </p:sp>
      <p:sp>
        <p:nvSpPr>
          <p:cNvPr id="5" name="Text Placeholder 8"/>
          <p:cNvSpPr>
            <a:spLocks noGrp="1"/>
          </p:cNvSpPr>
          <p:nvPr>
            <p:ph type="body" sz="quarter" idx="13" hasCustomPrompt="1"/>
          </p:nvPr>
        </p:nvSpPr>
        <p:spPr>
          <a:xfrm>
            <a:off x="338109" y="2199273"/>
            <a:ext cx="5663551" cy="3939589"/>
          </a:xfrm>
          <a:prstGeom prst="rect">
            <a:avLst/>
          </a:prstGeom>
          <a:solidFill>
            <a:schemeClr val="bg2"/>
          </a:solidFill>
        </p:spPr>
        <p:txBody>
          <a:bodyPr lIns="91440" tIns="45720" rIns="91440" bIns="45720" anchor="t">
            <a:noAutofit/>
          </a:bodyPr>
          <a:lstStyle>
            <a:lvl1pPr marL="0" indent="0">
              <a:lnSpc>
                <a:spcPct val="100000"/>
              </a:lnSpc>
              <a:buNone/>
              <a:defRPr sz="2000" cap="none" spc="0" baseline="0">
                <a:solidFill>
                  <a:schemeClr val="tx1"/>
                </a:solidFill>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14" name="Text Placeholder 8"/>
          <p:cNvSpPr>
            <a:spLocks noGrp="1"/>
          </p:cNvSpPr>
          <p:nvPr>
            <p:ph type="body" sz="quarter" idx="28" hasCustomPrompt="1"/>
          </p:nvPr>
        </p:nvSpPr>
        <p:spPr>
          <a:xfrm>
            <a:off x="6175686" y="2199273"/>
            <a:ext cx="5639017" cy="3939589"/>
          </a:xfrm>
          <a:prstGeom prst="rect">
            <a:avLst/>
          </a:prstGeom>
          <a:solidFill>
            <a:schemeClr val="bg2"/>
          </a:solidFill>
        </p:spPr>
        <p:txBody>
          <a:bodyPr lIns="91440" tIns="45720" rIns="91440" bIns="45720" anchor="t">
            <a:noAutofit/>
          </a:bodyPr>
          <a:lstStyle>
            <a:lvl1pPr marL="0" indent="0">
              <a:lnSpc>
                <a:spcPct val="100000"/>
              </a:lnSpc>
              <a:buNone/>
              <a:defRPr sz="2000" cap="none" spc="0" baseline="0">
                <a:solidFill>
                  <a:schemeClr val="tx1"/>
                </a:solidFill>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20" name="Picture Placeholder 19"/>
          <p:cNvSpPr>
            <a:spLocks noGrp="1"/>
          </p:cNvSpPr>
          <p:nvPr>
            <p:ph type="pic" sz="quarter" idx="34" hasCustomPrompt="1"/>
          </p:nvPr>
        </p:nvSpPr>
        <p:spPr>
          <a:xfrm>
            <a:off x="11196400" y="1462088"/>
            <a:ext cx="619125" cy="619125"/>
          </a:xfrm>
          <a:prstGeom prst="rect">
            <a:avLst/>
          </a:prstGeom>
          <a:noFill/>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sz="1000" spc="0" baseline="0">
                <a:solidFill>
                  <a:schemeClr val="bg2"/>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zh-CN" altLang="en-US" dirty="0"/>
              <a:t>图标</a:t>
            </a:r>
            <a:endParaRPr lang="en-US" dirty="0"/>
          </a:p>
        </p:txBody>
      </p:sp>
      <p:sp>
        <p:nvSpPr>
          <p:cNvPr id="19" name="Picture Placeholder 19"/>
          <p:cNvSpPr>
            <a:spLocks noGrp="1"/>
          </p:cNvSpPr>
          <p:nvPr>
            <p:ph type="pic" sz="quarter" idx="41" hasCustomPrompt="1"/>
          </p:nvPr>
        </p:nvSpPr>
        <p:spPr>
          <a:xfrm>
            <a:off x="5386256" y="1461698"/>
            <a:ext cx="619125" cy="619515"/>
          </a:xfrm>
          <a:prstGeom prst="rect">
            <a:avLst/>
          </a:prstGeom>
          <a:noFill/>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sz="1000" spc="0" baseline="0">
                <a:solidFill>
                  <a:schemeClr val="bg2"/>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zh-CN" altLang="en-US" dirty="0"/>
              <a:t>图标</a:t>
            </a:r>
            <a:endParaRPr lang="en-US" dirty="0"/>
          </a:p>
        </p:txBody>
      </p:sp>
      <p:sp>
        <p:nvSpPr>
          <p:cNvPr id="7" name="日期占位符 6"/>
          <p:cNvSpPr>
            <a:spLocks noGrp="1"/>
          </p:cNvSpPr>
          <p:nvPr>
            <p:ph type="dt" sz="half" idx="44"/>
          </p:nvPr>
        </p:nvSpPr>
        <p:spPr/>
        <p:txBody>
          <a:bodyPr/>
          <a:lstStyle/>
          <a:p>
            <a:fld id="{2E610345-EB84-4DFE-85EA-88ADC105A529}" type="datetime1">
              <a:rPr lang="zh-CN" altLang="en-US" smtClean="0"/>
              <a:t>2024/3/11</a:t>
            </a:fld>
            <a:endParaRPr lang="zh-CN" altLang="en-US"/>
          </a:p>
        </p:txBody>
      </p:sp>
      <p:sp>
        <p:nvSpPr>
          <p:cNvPr id="8" name="页脚占位符 7"/>
          <p:cNvSpPr>
            <a:spLocks noGrp="1"/>
          </p:cNvSpPr>
          <p:nvPr>
            <p:ph type="ftr" sz="quarter" idx="45"/>
          </p:nvPr>
        </p:nvSpPr>
        <p:spPr/>
        <p:txBody>
          <a:bodyPr/>
          <a:lstStyle/>
          <a:p>
            <a:r>
              <a:rPr lang="en-US"/>
              <a:t>kwm.com</a:t>
            </a:r>
            <a:endParaRPr lang="en-US" dirty="0"/>
          </a:p>
        </p:txBody>
      </p:sp>
      <p:sp>
        <p:nvSpPr>
          <p:cNvPr id="9" name="灯片编号占位符 8"/>
          <p:cNvSpPr>
            <a:spLocks noGrp="1"/>
          </p:cNvSpPr>
          <p:nvPr>
            <p:ph type="sldNum" sz="quarter" idx="46"/>
          </p:nvPr>
        </p:nvSpPr>
        <p:spPr/>
        <p:txBody>
          <a:bodyPr/>
          <a:lstStyle/>
          <a:p>
            <a:fld id="{4A2DC1BA-163F-3043-A1E4-C549CF365773}" type="slidenum">
              <a:rPr lang="en-US" smtClean="0"/>
              <a:t>‹#›</a:t>
            </a:fld>
            <a:endParaRPr lang="en-US" dirty="0"/>
          </a:p>
        </p:txBody>
      </p:sp>
      <p:sp>
        <p:nvSpPr>
          <p:cNvPr id="17"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8"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Content slide_Sub head, text boxes x 4">
    <p:spTree>
      <p:nvGrpSpPr>
        <p:cNvPr id="1" name=""/>
        <p:cNvGrpSpPr/>
        <p:nvPr/>
      </p:nvGrpSpPr>
      <p:grpSpPr>
        <a:xfrm>
          <a:off x="0" y="0"/>
          <a:ext cx="0" cy="0"/>
          <a:chOff x="0" y="0"/>
          <a:chExt cx="0" cy="0"/>
        </a:xfrm>
      </p:grpSpPr>
      <p:sp>
        <p:nvSpPr>
          <p:cNvPr id="41" name="Text Placeholder 25"/>
          <p:cNvSpPr>
            <a:spLocks noGrp="1"/>
          </p:cNvSpPr>
          <p:nvPr>
            <p:ph type="body" sz="quarter" idx="106" hasCustomPrompt="1"/>
          </p:nvPr>
        </p:nvSpPr>
        <p:spPr>
          <a:xfrm>
            <a:off x="334963" y="1449388"/>
            <a:ext cx="2573337" cy="416894"/>
          </a:xfrm>
          <a:prstGeom prst="rect">
            <a:avLst/>
          </a:prstGeom>
          <a:solidFill>
            <a:schemeClr val="accent1"/>
          </a:solidFill>
          <a:ln>
            <a:noFill/>
          </a:ln>
        </p:spPr>
        <p:txBody>
          <a:bodyPr lIns="91440" tIns="45720" rIns="91440" bIns="45720" anchor="ctr">
            <a:noAutofit/>
          </a:bodyPr>
          <a:lstStyle>
            <a:lvl1pPr>
              <a:defRPr sz="1800" cap="all" spc="500" baseline="0">
                <a:solidFill>
                  <a:schemeClr val="bg1"/>
                </a:solidFill>
                <a:latin typeface="Trebuchet MS" panose="020B0603020202020204" pitchFamily="34" charset="0"/>
                <a:ea typeface="微软雅黑" panose="020B0503020204020204" pitchFamily="34" charset="-122"/>
              </a:defRPr>
            </a:lvl1pPr>
          </a:lstStyle>
          <a:p>
            <a:pPr lvl="0"/>
            <a:r>
              <a:rPr lang="zh-CN" altLang="en-US"/>
              <a:t>小标题</a:t>
            </a:r>
            <a:endParaRPr lang="en-GB" altLang="zh-CN" dirty="0"/>
          </a:p>
        </p:txBody>
      </p:sp>
      <p:sp>
        <p:nvSpPr>
          <p:cNvPr id="57" name="Text Placeholder 25"/>
          <p:cNvSpPr>
            <a:spLocks noGrp="1"/>
          </p:cNvSpPr>
          <p:nvPr>
            <p:ph type="body" sz="quarter" idx="89" hasCustomPrompt="1"/>
          </p:nvPr>
        </p:nvSpPr>
        <p:spPr>
          <a:xfrm>
            <a:off x="334963" y="1866282"/>
            <a:ext cx="2573337" cy="4263056"/>
          </a:xfrm>
          <a:prstGeom prst="rect">
            <a:avLst/>
          </a:prstGeom>
          <a:solidFill>
            <a:schemeClr val="bg2"/>
          </a:solidFill>
          <a:ln>
            <a:noFill/>
          </a:ln>
        </p:spPr>
        <p:txBody>
          <a:bodyPr lIns="91440" tIns="45720" rIns="91440" bIns="45720"/>
          <a:lstStyle>
            <a:lvl1pPr>
              <a:defRPr sz="1600" baseline="0">
                <a:latin typeface="Trebuchet MS" panose="020B0603020202020204" pitchFamily="34" charset="0"/>
                <a:ea typeface="微软雅黑" panose="020B0503020204020204" pitchFamily="34" charset="-122"/>
              </a:defRPr>
            </a:lvl1pPr>
            <a:lvl2pPr>
              <a:defRPr sz="1600" baseline="0">
                <a:latin typeface="Trebuchet MS" panose="020B0603020202020204" pitchFamily="34" charset="0"/>
                <a:ea typeface="微软雅黑" panose="020B0503020204020204" pitchFamily="34" charset="-122"/>
              </a:defRPr>
            </a:lvl2pPr>
            <a:lvl3pPr>
              <a:defRPr sz="1600" baseline="0">
                <a:latin typeface="Trebuchet MS" panose="020B0603020202020204" pitchFamily="34" charset="0"/>
                <a:ea typeface="微软雅黑" panose="020B0503020204020204" pitchFamily="34" charset="-122"/>
              </a:defRPr>
            </a:lvl3pPr>
            <a:lvl4pPr>
              <a:defRPr sz="1600" baseline="0">
                <a:latin typeface="Trebuchet MS" panose="020B0603020202020204" pitchFamily="34" charset="0"/>
                <a:ea typeface="微软雅黑" panose="020B0503020204020204" pitchFamily="34" charset="-122"/>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cxnSp>
        <p:nvCxnSpPr>
          <p:cNvPr id="80" name="Straight Arrow Connector 79"/>
          <p:cNvCxnSpPr/>
          <p:nvPr userDrawn="1"/>
        </p:nvCxnSpPr>
        <p:spPr>
          <a:xfrm>
            <a:off x="2961922" y="3526272"/>
            <a:ext cx="294867" cy="0"/>
          </a:xfrm>
          <a:prstGeom prst="straightConnector1">
            <a:avLst/>
          </a:prstGeom>
          <a:ln w="12700">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56" name="Text Placeholder 25"/>
          <p:cNvSpPr>
            <a:spLocks noGrp="1"/>
          </p:cNvSpPr>
          <p:nvPr>
            <p:ph type="body" sz="quarter" idx="115" hasCustomPrompt="1"/>
          </p:nvPr>
        </p:nvSpPr>
        <p:spPr>
          <a:xfrm>
            <a:off x="3309035" y="1449388"/>
            <a:ext cx="2573337" cy="416894"/>
          </a:xfrm>
          <a:prstGeom prst="rect">
            <a:avLst/>
          </a:prstGeom>
          <a:solidFill>
            <a:schemeClr val="accent1"/>
          </a:solidFill>
          <a:ln>
            <a:noFill/>
          </a:ln>
        </p:spPr>
        <p:txBody>
          <a:bodyPr lIns="91440" tIns="45720" rIns="91440" bIns="45720" anchor="ctr">
            <a:noAutofit/>
          </a:bodyPr>
          <a:lstStyle>
            <a:lvl1pPr>
              <a:defRPr sz="1800" cap="all" spc="500" baseline="0">
                <a:solidFill>
                  <a:schemeClr val="bg1"/>
                </a:solidFill>
                <a:latin typeface="Trebuchet MS" panose="020B0603020202020204" pitchFamily="34" charset="0"/>
                <a:ea typeface="微软雅黑" panose="020B0503020204020204" pitchFamily="34" charset="-122"/>
              </a:defRPr>
            </a:lvl1pPr>
          </a:lstStyle>
          <a:p>
            <a:pPr lvl="0"/>
            <a:r>
              <a:rPr lang="zh-CN" altLang="en-US" dirty="0"/>
              <a:t>小标题</a:t>
            </a:r>
            <a:endParaRPr lang="en-GB" altLang="zh-CN" dirty="0"/>
          </a:p>
        </p:txBody>
      </p:sp>
      <p:sp>
        <p:nvSpPr>
          <p:cNvPr id="58" name="Text Placeholder 25"/>
          <p:cNvSpPr>
            <a:spLocks noGrp="1"/>
          </p:cNvSpPr>
          <p:nvPr>
            <p:ph type="body" sz="quarter" idx="116" hasCustomPrompt="1"/>
          </p:nvPr>
        </p:nvSpPr>
        <p:spPr>
          <a:xfrm>
            <a:off x="3309035" y="1866282"/>
            <a:ext cx="2573337" cy="4263056"/>
          </a:xfrm>
          <a:prstGeom prst="rect">
            <a:avLst/>
          </a:prstGeom>
          <a:solidFill>
            <a:schemeClr val="bg2"/>
          </a:solidFill>
          <a:ln>
            <a:noFill/>
          </a:ln>
        </p:spPr>
        <p:txBody>
          <a:bodyPr lIns="91440" tIns="45720" rIns="91440" bIns="45720"/>
          <a:lstStyle>
            <a:lvl1pPr>
              <a:defRPr sz="1600" baseline="0">
                <a:latin typeface="Trebuchet MS" panose="020B0603020202020204" pitchFamily="34" charset="0"/>
                <a:ea typeface="微软雅黑" panose="020B0503020204020204" pitchFamily="34" charset="-122"/>
              </a:defRPr>
            </a:lvl1pPr>
            <a:lvl2pPr>
              <a:defRPr sz="1600" baseline="0">
                <a:latin typeface="Trebuchet MS" panose="020B0603020202020204" pitchFamily="34" charset="0"/>
                <a:ea typeface="微软雅黑" panose="020B0503020204020204" pitchFamily="34" charset="-122"/>
              </a:defRPr>
            </a:lvl2pPr>
            <a:lvl3pPr>
              <a:defRPr sz="1600" baseline="0">
                <a:latin typeface="Trebuchet MS" panose="020B0603020202020204" pitchFamily="34" charset="0"/>
                <a:ea typeface="微软雅黑" panose="020B0503020204020204" pitchFamily="34" charset="-122"/>
              </a:defRPr>
            </a:lvl3pPr>
            <a:lvl4pPr>
              <a:defRPr sz="1600" baseline="0">
                <a:latin typeface="Trebuchet MS" panose="020B0603020202020204" pitchFamily="34" charset="0"/>
                <a:ea typeface="微软雅黑" panose="020B0503020204020204" pitchFamily="34" charset="-122"/>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62" name="Text Placeholder 25"/>
          <p:cNvSpPr>
            <a:spLocks noGrp="1"/>
          </p:cNvSpPr>
          <p:nvPr>
            <p:ph type="body" sz="quarter" idx="117" hasCustomPrompt="1"/>
          </p:nvPr>
        </p:nvSpPr>
        <p:spPr>
          <a:xfrm>
            <a:off x="6307044" y="1449388"/>
            <a:ext cx="2573337" cy="416894"/>
          </a:xfrm>
          <a:prstGeom prst="rect">
            <a:avLst/>
          </a:prstGeom>
          <a:solidFill>
            <a:schemeClr val="accent1"/>
          </a:solidFill>
          <a:ln>
            <a:noFill/>
          </a:ln>
        </p:spPr>
        <p:txBody>
          <a:bodyPr lIns="91440" tIns="45720" rIns="91440" bIns="45720" anchor="ctr">
            <a:noAutofit/>
          </a:bodyPr>
          <a:lstStyle>
            <a:lvl1pPr>
              <a:defRPr sz="1800" cap="all" spc="500" baseline="0">
                <a:solidFill>
                  <a:schemeClr val="bg1"/>
                </a:solidFill>
                <a:latin typeface="Trebuchet MS" panose="020B0603020202020204" pitchFamily="34" charset="0"/>
                <a:ea typeface="微软雅黑" panose="020B0503020204020204" pitchFamily="34" charset="-122"/>
              </a:defRPr>
            </a:lvl1pPr>
          </a:lstStyle>
          <a:p>
            <a:pPr lvl="0"/>
            <a:r>
              <a:rPr lang="zh-CN" altLang="en-US" dirty="0"/>
              <a:t>小标题</a:t>
            </a:r>
            <a:endParaRPr lang="en-GB" altLang="zh-CN" dirty="0"/>
          </a:p>
        </p:txBody>
      </p:sp>
      <p:sp>
        <p:nvSpPr>
          <p:cNvPr id="64" name="Text Placeholder 25"/>
          <p:cNvSpPr>
            <a:spLocks noGrp="1"/>
          </p:cNvSpPr>
          <p:nvPr>
            <p:ph type="body" sz="quarter" idx="118" hasCustomPrompt="1"/>
          </p:nvPr>
        </p:nvSpPr>
        <p:spPr>
          <a:xfrm>
            <a:off x="6307044" y="1866282"/>
            <a:ext cx="2573337" cy="4263056"/>
          </a:xfrm>
          <a:prstGeom prst="rect">
            <a:avLst/>
          </a:prstGeom>
          <a:solidFill>
            <a:schemeClr val="bg2"/>
          </a:solidFill>
          <a:ln>
            <a:noFill/>
          </a:ln>
        </p:spPr>
        <p:txBody>
          <a:bodyPr lIns="91440" tIns="45720" rIns="91440" bIns="45720"/>
          <a:lstStyle>
            <a:lvl1pPr>
              <a:defRPr sz="1600" baseline="0">
                <a:latin typeface="Trebuchet MS" panose="020B0603020202020204" pitchFamily="34" charset="0"/>
                <a:ea typeface="微软雅黑" panose="020B0503020204020204" pitchFamily="34" charset="-122"/>
              </a:defRPr>
            </a:lvl1pPr>
            <a:lvl2pPr>
              <a:defRPr sz="1600" baseline="0">
                <a:latin typeface="Trebuchet MS" panose="020B0603020202020204" pitchFamily="34" charset="0"/>
                <a:ea typeface="微软雅黑" panose="020B0503020204020204" pitchFamily="34" charset="-122"/>
              </a:defRPr>
            </a:lvl2pPr>
            <a:lvl3pPr>
              <a:defRPr sz="1600" baseline="0">
                <a:latin typeface="Trebuchet MS" panose="020B0603020202020204" pitchFamily="34" charset="0"/>
                <a:ea typeface="微软雅黑" panose="020B0503020204020204" pitchFamily="34" charset="-122"/>
              </a:defRPr>
            </a:lvl3pPr>
            <a:lvl4pPr>
              <a:defRPr sz="1600" baseline="0">
                <a:latin typeface="Trebuchet MS" panose="020B0603020202020204" pitchFamily="34" charset="0"/>
                <a:ea typeface="微软雅黑" panose="020B0503020204020204" pitchFamily="34" charset="-122"/>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66" name="Text Placeholder 25"/>
          <p:cNvSpPr>
            <a:spLocks noGrp="1"/>
          </p:cNvSpPr>
          <p:nvPr>
            <p:ph type="body" sz="quarter" idx="119" hasCustomPrompt="1"/>
          </p:nvPr>
        </p:nvSpPr>
        <p:spPr>
          <a:xfrm>
            <a:off x="9239174" y="1449388"/>
            <a:ext cx="2573337" cy="416894"/>
          </a:xfrm>
          <a:prstGeom prst="rect">
            <a:avLst/>
          </a:prstGeom>
          <a:solidFill>
            <a:schemeClr val="accent1"/>
          </a:solidFill>
          <a:ln>
            <a:noFill/>
          </a:ln>
        </p:spPr>
        <p:txBody>
          <a:bodyPr lIns="91440" tIns="45720" rIns="91440" bIns="45720" anchor="ctr">
            <a:noAutofit/>
          </a:bodyPr>
          <a:lstStyle>
            <a:lvl1pPr>
              <a:defRPr sz="1800" cap="all" spc="500" baseline="0">
                <a:solidFill>
                  <a:schemeClr val="bg1"/>
                </a:solidFill>
                <a:latin typeface="Trebuchet MS" panose="020B0603020202020204" pitchFamily="34" charset="0"/>
                <a:ea typeface="微软雅黑" panose="020B0503020204020204" pitchFamily="34" charset="-122"/>
              </a:defRPr>
            </a:lvl1pPr>
          </a:lstStyle>
          <a:p>
            <a:pPr lvl="0"/>
            <a:r>
              <a:rPr lang="zh-CN" altLang="en-US" dirty="0"/>
              <a:t>小标题</a:t>
            </a:r>
            <a:endParaRPr lang="en-GB" altLang="zh-CN" dirty="0"/>
          </a:p>
        </p:txBody>
      </p:sp>
      <p:sp>
        <p:nvSpPr>
          <p:cNvPr id="68" name="Text Placeholder 25"/>
          <p:cNvSpPr>
            <a:spLocks noGrp="1"/>
          </p:cNvSpPr>
          <p:nvPr>
            <p:ph type="body" sz="quarter" idx="120" hasCustomPrompt="1"/>
          </p:nvPr>
        </p:nvSpPr>
        <p:spPr>
          <a:xfrm>
            <a:off x="9239174" y="1866282"/>
            <a:ext cx="2573337" cy="4263056"/>
          </a:xfrm>
          <a:prstGeom prst="rect">
            <a:avLst/>
          </a:prstGeom>
          <a:solidFill>
            <a:schemeClr val="bg2"/>
          </a:solidFill>
          <a:ln>
            <a:noFill/>
          </a:ln>
        </p:spPr>
        <p:txBody>
          <a:bodyPr lIns="91440" tIns="45720" rIns="91440" bIns="45720"/>
          <a:lstStyle>
            <a:lvl1pPr>
              <a:defRPr sz="1600" baseline="0">
                <a:latin typeface="Trebuchet MS" panose="020B0603020202020204" pitchFamily="34" charset="0"/>
                <a:ea typeface="微软雅黑" panose="020B0503020204020204" pitchFamily="34" charset="-122"/>
              </a:defRPr>
            </a:lvl1pPr>
            <a:lvl2pPr>
              <a:defRPr sz="1600" baseline="0">
                <a:latin typeface="Trebuchet MS" panose="020B0603020202020204" pitchFamily="34" charset="0"/>
                <a:ea typeface="微软雅黑" panose="020B0503020204020204" pitchFamily="34" charset="-122"/>
              </a:defRPr>
            </a:lvl2pPr>
            <a:lvl3pPr>
              <a:defRPr sz="1600" baseline="0">
                <a:latin typeface="Trebuchet MS" panose="020B0603020202020204" pitchFamily="34" charset="0"/>
                <a:ea typeface="微软雅黑" panose="020B0503020204020204" pitchFamily="34" charset="-122"/>
              </a:defRPr>
            </a:lvl3pPr>
            <a:lvl4pPr>
              <a:defRPr sz="1600" baseline="0">
                <a:latin typeface="Trebuchet MS" panose="020B0603020202020204" pitchFamily="34" charset="0"/>
                <a:ea typeface="微软雅黑" panose="020B0503020204020204" pitchFamily="34" charset="-122"/>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cxnSp>
        <p:nvCxnSpPr>
          <p:cNvPr id="70" name="Straight Arrow Connector 69"/>
          <p:cNvCxnSpPr/>
          <p:nvPr userDrawn="1"/>
        </p:nvCxnSpPr>
        <p:spPr>
          <a:xfrm>
            <a:off x="5954504" y="3526272"/>
            <a:ext cx="294867" cy="0"/>
          </a:xfrm>
          <a:prstGeom prst="straightConnector1">
            <a:avLst/>
          </a:prstGeom>
          <a:ln w="12700">
            <a:solidFill>
              <a:schemeClr val="bg1"/>
            </a:solidFill>
            <a:tailEnd type="stealth"/>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userDrawn="1"/>
        </p:nvCxnSpPr>
        <p:spPr>
          <a:xfrm>
            <a:off x="8905522" y="3526272"/>
            <a:ext cx="294867" cy="0"/>
          </a:xfrm>
          <a:prstGeom prst="straightConnector1">
            <a:avLst/>
          </a:prstGeom>
          <a:ln w="12700">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5" name="日期占位符 4"/>
          <p:cNvSpPr>
            <a:spLocks noGrp="1"/>
          </p:cNvSpPr>
          <p:nvPr>
            <p:ph type="dt" sz="half" idx="121"/>
          </p:nvPr>
        </p:nvSpPr>
        <p:spPr/>
        <p:txBody>
          <a:bodyPr/>
          <a:lstStyle/>
          <a:p>
            <a:fld id="{41EEB4CF-86FA-4A26-81F9-D5643EC3690B}" type="datetime1">
              <a:rPr lang="zh-CN" altLang="en-US" smtClean="0"/>
              <a:t>2024/3/11</a:t>
            </a:fld>
            <a:endParaRPr lang="zh-CN" altLang="en-US"/>
          </a:p>
        </p:txBody>
      </p:sp>
      <p:sp>
        <p:nvSpPr>
          <p:cNvPr id="6" name="页脚占位符 5"/>
          <p:cNvSpPr>
            <a:spLocks noGrp="1"/>
          </p:cNvSpPr>
          <p:nvPr>
            <p:ph type="ftr" sz="quarter" idx="122"/>
          </p:nvPr>
        </p:nvSpPr>
        <p:spPr/>
        <p:txBody>
          <a:bodyPr/>
          <a:lstStyle/>
          <a:p>
            <a:r>
              <a:rPr lang="en-US"/>
              <a:t>kwm.com</a:t>
            </a:r>
            <a:endParaRPr lang="en-US" dirty="0"/>
          </a:p>
        </p:txBody>
      </p:sp>
      <p:sp>
        <p:nvSpPr>
          <p:cNvPr id="7" name="灯片编号占位符 6"/>
          <p:cNvSpPr>
            <a:spLocks noGrp="1"/>
          </p:cNvSpPr>
          <p:nvPr>
            <p:ph type="sldNum" sz="quarter" idx="123"/>
          </p:nvPr>
        </p:nvSpPr>
        <p:spPr/>
        <p:txBody>
          <a:bodyPr/>
          <a:lstStyle/>
          <a:p>
            <a:fld id="{4A2DC1BA-163F-3043-A1E4-C549CF365773}" type="slidenum">
              <a:rPr lang="en-US" smtClean="0"/>
              <a:t>‹#›</a:t>
            </a:fld>
            <a:endParaRPr lang="en-US" dirty="0"/>
          </a:p>
        </p:txBody>
      </p:sp>
      <p:sp>
        <p:nvSpPr>
          <p:cNvPr id="19"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22"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内容 带smartart流程">
    <p:spTree>
      <p:nvGrpSpPr>
        <p:cNvPr id="1" name=""/>
        <p:cNvGrpSpPr/>
        <p:nvPr/>
      </p:nvGrpSpPr>
      <p:grpSpPr>
        <a:xfrm>
          <a:off x="0" y="0"/>
          <a:ext cx="0" cy="0"/>
          <a:chOff x="0" y="0"/>
          <a:chExt cx="0" cy="0"/>
        </a:xfrm>
      </p:grpSpPr>
      <p:sp>
        <p:nvSpPr>
          <p:cNvPr id="11" name="Text Placeholder 10"/>
          <p:cNvSpPr>
            <a:spLocks noGrp="1"/>
          </p:cNvSpPr>
          <p:nvPr>
            <p:ph type="body" sz="quarter" idx="14" hasCustomPrompt="1"/>
          </p:nvPr>
        </p:nvSpPr>
        <p:spPr>
          <a:xfrm>
            <a:off x="350216" y="2470068"/>
            <a:ext cx="11478996" cy="3659270"/>
          </a:xfrm>
          <a:prstGeom prst="rect">
            <a:avLst/>
          </a:prstGeom>
        </p:spPr>
        <p:txBody>
          <a:bodyPr numCol="5">
            <a:noAutofit/>
          </a:bodyPr>
          <a:lstStyle>
            <a:lvl1pPr>
              <a:defRPr sz="200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14" name="SmartArt Placeholder 12"/>
          <p:cNvSpPr>
            <a:spLocks noGrp="1"/>
          </p:cNvSpPr>
          <p:nvPr>
            <p:ph type="pic" sz="quarter" idx="15" hasCustomPrompt="1"/>
          </p:nvPr>
        </p:nvSpPr>
        <p:spPr>
          <a:xfrm>
            <a:off x="341830" y="1480238"/>
            <a:ext cx="11498393" cy="873450"/>
          </a:xfrm>
          <a:prstGeom prst="rect">
            <a:avLst/>
          </a:prstGeom>
          <a:noFill/>
        </p:spPr>
        <p:txBody>
          <a:bodyPr>
            <a:noAutofit/>
          </a:bodyPr>
          <a:lstStyle>
            <a:lvl1pPr>
              <a:defRPr sz="1800" baseline="0">
                <a:latin typeface="Trebuchet MS" panose="020B0603020202020204" pitchFamily="34" charset="0"/>
                <a:ea typeface="微软雅黑" panose="020B0503020204020204" pitchFamily="34" charset="-122"/>
              </a:defRPr>
            </a:lvl1pPr>
          </a:lstStyle>
          <a:p>
            <a:r>
              <a:rPr lang="zh-CN" altLang="en-US" dirty="0"/>
              <a:t>点击按钮添加</a:t>
            </a:r>
            <a:r>
              <a:rPr lang="en-US" altLang="zh-CN" dirty="0"/>
              <a:t>SmartArt</a:t>
            </a:r>
            <a:r>
              <a:rPr lang="zh-CN" altLang="en-US" dirty="0"/>
              <a:t>流程类图表</a:t>
            </a:r>
            <a:endParaRPr lang="en-US" dirty="0"/>
          </a:p>
        </p:txBody>
      </p:sp>
      <p:sp>
        <p:nvSpPr>
          <p:cNvPr id="5" name="日期占位符 4"/>
          <p:cNvSpPr>
            <a:spLocks noGrp="1"/>
          </p:cNvSpPr>
          <p:nvPr>
            <p:ph type="dt" sz="half" idx="40"/>
          </p:nvPr>
        </p:nvSpPr>
        <p:spPr/>
        <p:txBody>
          <a:bodyPr/>
          <a:lstStyle/>
          <a:p>
            <a:fld id="{3403BF03-69F9-49A3-B507-FC9F73D6A403}" type="datetime1">
              <a:rPr lang="zh-CN" altLang="en-US" smtClean="0"/>
              <a:t>2024/3/11</a:t>
            </a:fld>
            <a:endParaRPr lang="zh-CN" altLang="en-US"/>
          </a:p>
        </p:txBody>
      </p:sp>
      <p:sp>
        <p:nvSpPr>
          <p:cNvPr id="6" name="页脚占位符 5"/>
          <p:cNvSpPr>
            <a:spLocks noGrp="1"/>
          </p:cNvSpPr>
          <p:nvPr>
            <p:ph type="ftr" sz="quarter" idx="41"/>
          </p:nvPr>
        </p:nvSpPr>
        <p:spPr/>
        <p:txBody>
          <a:bodyPr/>
          <a:lstStyle/>
          <a:p>
            <a:r>
              <a:rPr lang="en-US"/>
              <a:t>kwm.com</a:t>
            </a:r>
            <a:endParaRPr lang="en-US" dirty="0"/>
          </a:p>
        </p:txBody>
      </p:sp>
      <p:sp>
        <p:nvSpPr>
          <p:cNvPr id="7" name="灯片编号占位符 6"/>
          <p:cNvSpPr>
            <a:spLocks noGrp="1"/>
          </p:cNvSpPr>
          <p:nvPr>
            <p:ph type="sldNum" sz="quarter" idx="42"/>
          </p:nvPr>
        </p:nvSpPr>
        <p:spPr/>
        <p:txBody>
          <a:bodyPr/>
          <a:lstStyle/>
          <a:p>
            <a:fld id="{4A2DC1BA-163F-3043-A1E4-C549CF365773}" type="slidenum">
              <a:rPr lang="en-US" smtClean="0"/>
              <a:t>‹#›</a:t>
            </a:fld>
            <a:endParaRPr lang="en-US" dirty="0"/>
          </a:p>
        </p:txBody>
      </p:sp>
      <p:sp>
        <p:nvSpPr>
          <p:cNvPr id="10"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5"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2"/>
          <p:cNvSpPr>
            <a:spLocks noGrp="1"/>
          </p:cNvSpPr>
          <p:nvPr>
            <p:ph type="body" idx="43"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imeline slide_1">
    <p:spTree>
      <p:nvGrpSpPr>
        <p:cNvPr id="1" name=""/>
        <p:cNvGrpSpPr/>
        <p:nvPr/>
      </p:nvGrpSpPr>
      <p:grpSpPr>
        <a:xfrm>
          <a:off x="0" y="0"/>
          <a:ext cx="0" cy="0"/>
          <a:chOff x="0" y="0"/>
          <a:chExt cx="0" cy="0"/>
        </a:xfrm>
      </p:grpSpPr>
      <p:sp>
        <p:nvSpPr>
          <p:cNvPr id="4" name="Text Placeholder 2"/>
          <p:cNvSpPr>
            <a:spLocks noGrp="1"/>
          </p:cNvSpPr>
          <p:nvPr>
            <p:ph type="body" idx="26" hasCustomPrompt="1"/>
          </p:nvPr>
        </p:nvSpPr>
        <p:spPr>
          <a:xfrm>
            <a:off x="1257299" y="2432262"/>
            <a:ext cx="2535197" cy="445109"/>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5" name="Text Placeholder 2"/>
          <p:cNvSpPr>
            <a:spLocks noGrp="1"/>
          </p:cNvSpPr>
          <p:nvPr>
            <p:ph type="body" idx="86" hasCustomPrompt="1"/>
          </p:nvPr>
        </p:nvSpPr>
        <p:spPr>
          <a:xfrm>
            <a:off x="3792495" y="3952150"/>
            <a:ext cx="2547688" cy="445109"/>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6" name="Text Placeholder 2"/>
          <p:cNvSpPr>
            <a:spLocks noGrp="1"/>
          </p:cNvSpPr>
          <p:nvPr>
            <p:ph type="body" idx="89" hasCustomPrompt="1"/>
          </p:nvPr>
        </p:nvSpPr>
        <p:spPr>
          <a:xfrm>
            <a:off x="788979" y="3345268"/>
            <a:ext cx="2535197" cy="168101"/>
          </a:xfrm>
          <a:prstGeom prst="rect">
            <a:avLst/>
          </a:prstGeom>
          <a:solidFill>
            <a:schemeClr val="tx1">
              <a:alpha val="20000"/>
            </a:schemeClr>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7" name="Text Placeholder 2"/>
          <p:cNvSpPr>
            <a:spLocks noGrp="1"/>
          </p:cNvSpPr>
          <p:nvPr>
            <p:ph type="body" idx="90" hasCustomPrompt="1"/>
          </p:nvPr>
        </p:nvSpPr>
        <p:spPr>
          <a:xfrm>
            <a:off x="3343624" y="3345268"/>
            <a:ext cx="2535197" cy="168101"/>
          </a:xfrm>
          <a:prstGeom prst="rect">
            <a:avLst/>
          </a:prstGeom>
          <a:solidFill>
            <a:schemeClr val="tx1">
              <a:alpha val="40000"/>
            </a:schemeClr>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8" name="Text Placeholder 2"/>
          <p:cNvSpPr>
            <a:spLocks noGrp="1"/>
          </p:cNvSpPr>
          <p:nvPr>
            <p:ph type="body" idx="91" hasCustomPrompt="1"/>
          </p:nvPr>
        </p:nvSpPr>
        <p:spPr>
          <a:xfrm>
            <a:off x="5892402" y="3345268"/>
            <a:ext cx="2535197" cy="168101"/>
          </a:xfrm>
          <a:prstGeom prst="rect">
            <a:avLst/>
          </a:prstGeom>
          <a:solidFill>
            <a:schemeClr val="tx1">
              <a:alpha val="60000"/>
            </a:schemeClr>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9" name="Text Placeholder 2"/>
          <p:cNvSpPr>
            <a:spLocks noGrp="1"/>
          </p:cNvSpPr>
          <p:nvPr>
            <p:ph type="body" idx="92" hasCustomPrompt="1"/>
          </p:nvPr>
        </p:nvSpPr>
        <p:spPr>
          <a:xfrm>
            <a:off x="8473769" y="3345267"/>
            <a:ext cx="3029239" cy="168100"/>
          </a:xfrm>
          <a:prstGeom prst="rect">
            <a:avLst/>
          </a:prstGeom>
          <a:solidFill>
            <a:schemeClr val="tx1"/>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0" name="Text Placeholder 2"/>
          <p:cNvSpPr>
            <a:spLocks noGrp="1"/>
          </p:cNvSpPr>
          <p:nvPr>
            <p:ph type="body" idx="93" hasCustomPrompt="1"/>
          </p:nvPr>
        </p:nvSpPr>
        <p:spPr>
          <a:xfrm rot="2700000">
            <a:off x="716979" y="3059528"/>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1" name="Text Placeholder 2"/>
          <p:cNvSpPr>
            <a:spLocks noGrp="1"/>
          </p:cNvSpPr>
          <p:nvPr>
            <p:ph type="body" idx="94" hasCustomPrompt="1"/>
          </p:nvPr>
        </p:nvSpPr>
        <p:spPr>
          <a:xfrm rot="2700000">
            <a:off x="5820319" y="3059529"/>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2" name="Text Placeholder 2"/>
          <p:cNvSpPr>
            <a:spLocks noGrp="1"/>
          </p:cNvSpPr>
          <p:nvPr>
            <p:ph type="body" idx="95" hasCustomPrompt="1"/>
          </p:nvPr>
        </p:nvSpPr>
        <p:spPr>
          <a:xfrm rot="2700000">
            <a:off x="3262469" y="3652654"/>
            <a:ext cx="144000" cy="144000"/>
          </a:xfrm>
          <a:prstGeom prst="rect">
            <a:avLst/>
          </a:prstGeom>
          <a:solidFill>
            <a:schemeClr val="accent3"/>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3" name="Text Placeholder 2"/>
          <p:cNvSpPr>
            <a:spLocks noGrp="1"/>
          </p:cNvSpPr>
          <p:nvPr>
            <p:ph type="body" idx="96" hasCustomPrompt="1"/>
          </p:nvPr>
        </p:nvSpPr>
        <p:spPr>
          <a:xfrm rot="2700000">
            <a:off x="8378167" y="3652654"/>
            <a:ext cx="144000" cy="144000"/>
          </a:xfrm>
          <a:prstGeom prst="rect">
            <a:avLst/>
          </a:prstGeom>
          <a:solidFill>
            <a:schemeClr val="accent3"/>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4" name="Picture Placeholder 20"/>
          <p:cNvSpPr>
            <a:spLocks noGrp="1"/>
          </p:cNvSpPr>
          <p:nvPr>
            <p:ph type="pic" sz="quarter" idx="34" hasCustomPrompt="1"/>
          </p:nvPr>
        </p:nvSpPr>
        <p:spPr>
          <a:xfrm>
            <a:off x="497653" y="2353873"/>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15" name="Picture Placeholder 20"/>
          <p:cNvSpPr>
            <a:spLocks noGrp="1"/>
          </p:cNvSpPr>
          <p:nvPr>
            <p:ph type="pic" sz="quarter" idx="97" hasCustomPrompt="1"/>
          </p:nvPr>
        </p:nvSpPr>
        <p:spPr>
          <a:xfrm>
            <a:off x="3044081" y="3901469"/>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16" name="Text Placeholder 2"/>
          <p:cNvSpPr>
            <a:spLocks noGrp="1"/>
          </p:cNvSpPr>
          <p:nvPr>
            <p:ph type="body" idx="98" hasCustomPrompt="1"/>
          </p:nvPr>
        </p:nvSpPr>
        <p:spPr>
          <a:xfrm>
            <a:off x="6385889" y="2432262"/>
            <a:ext cx="2535197" cy="445109"/>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17" name="Picture Placeholder 20"/>
          <p:cNvSpPr>
            <a:spLocks noGrp="1"/>
          </p:cNvSpPr>
          <p:nvPr>
            <p:ph type="pic" sz="quarter" idx="99" hasCustomPrompt="1"/>
          </p:nvPr>
        </p:nvSpPr>
        <p:spPr>
          <a:xfrm>
            <a:off x="5626244" y="2353873"/>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18" name="Text Placeholder 2"/>
          <p:cNvSpPr>
            <a:spLocks noGrp="1"/>
          </p:cNvSpPr>
          <p:nvPr>
            <p:ph type="body" idx="100" hasCustomPrompt="1"/>
          </p:nvPr>
        </p:nvSpPr>
        <p:spPr>
          <a:xfrm>
            <a:off x="8960843" y="3952150"/>
            <a:ext cx="2547688" cy="445109"/>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19" name="Picture Placeholder 20"/>
          <p:cNvSpPr>
            <a:spLocks noGrp="1"/>
          </p:cNvSpPr>
          <p:nvPr>
            <p:ph type="pic" sz="quarter" idx="101" hasCustomPrompt="1"/>
          </p:nvPr>
        </p:nvSpPr>
        <p:spPr>
          <a:xfrm>
            <a:off x="8212428" y="3901469"/>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21" name="日期占位符 20"/>
          <p:cNvSpPr>
            <a:spLocks noGrp="1"/>
          </p:cNvSpPr>
          <p:nvPr>
            <p:ph type="dt" sz="half" idx="102"/>
          </p:nvPr>
        </p:nvSpPr>
        <p:spPr/>
        <p:txBody>
          <a:bodyPr/>
          <a:lstStyle/>
          <a:p>
            <a:fld id="{30C87BCD-6E70-451B-9B08-51319BDD6AE9}" type="datetime1">
              <a:rPr lang="zh-CN" altLang="en-US" smtClean="0"/>
              <a:t>2024/3/11</a:t>
            </a:fld>
            <a:endParaRPr lang="zh-CN" altLang="en-US"/>
          </a:p>
        </p:txBody>
      </p:sp>
      <p:sp>
        <p:nvSpPr>
          <p:cNvPr id="22" name="页脚占位符 21"/>
          <p:cNvSpPr>
            <a:spLocks noGrp="1"/>
          </p:cNvSpPr>
          <p:nvPr>
            <p:ph type="ftr" sz="quarter" idx="103"/>
          </p:nvPr>
        </p:nvSpPr>
        <p:spPr/>
        <p:txBody>
          <a:bodyPr/>
          <a:lstStyle/>
          <a:p>
            <a:r>
              <a:rPr lang="en-US"/>
              <a:t>kwm.com</a:t>
            </a:r>
            <a:endParaRPr lang="en-US" dirty="0"/>
          </a:p>
        </p:txBody>
      </p:sp>
      <p:sp>
        <p:nvSpPr>
          <p:cNvPr id="24" name="灯片编号占位符 23"/>
          <p:cNvSpPr>
            <a:spLocks noGrp="1"/>
          </p:cNvSpPr>
          <p:nvPr>
            <p:ph type="sldNum" sz="quarter" idx="104"/>
          </p:nvPr>
        </p:nvSpPr>
        <p:spPr/>
        <p:txBody>
          <a:bodyPr/>
          <a:lstStyle/>
          <a:p>
            <a:fld id="{4A2DC1BA-163F-3043-A1E4-C549CF365773}" type="slidenum">
              <a:rPr lang="en-US" smtClean="0"/>
              <a:t>‹#›</a:t>
            </a:fld>
            <a:endParaRPr lang="en-US" dirty="0"/>
          </a:p>
        </p:txBody>
      </p:sp>
      <p:sp>
        <p:nvSpPr>
          <p:cNvPr id="27"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28"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meline slide_2">
    <p:spTree>
      <p:nvGrpSpPr>
        <p:cNvPr id="1" name=""/>
        <p:cNvGrpSpPr/>
        <p:nvPr/>
      </p:nvGrpSpPr>
      <p:grpSpPr>
        <a:xfrm>
          <a:off x="0" y="0"/>
          <a:ext cx="0" cy="0"/>
          <a:chOff x="0" y="0"/>
          <a:chExt cx="0" cy="0"/>
        </a:xfrm>
      </p:grpSpPr>
      <p:sp>
        <p:nvSpPr>
          <p:cNvPr id="9" name="Text Placeholder 2"/>
          <p:cNvSpPr>
            <a:spLocks noGrp="1"/>
          </p:cNvSpPr>
          <p:nvPr>
            <p:ph type="body" idx="89" hasCustomPrompt="1"/>
          </p:nvPr>
        </p:nvSpPr>
        <p:spPr>
          <a:xfrm>
            <a:off x="757997" y="2697600"/>
            <a:ext cx="10586592" cy="45719"/>
          </a:xfrm>
          <a:prstGeom prst="rect">
            <a:avLst/>
          </a:prstGeom>
          <a:solidFill>
            <a:schemeClr val="accent6"/>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0" name="Text Placeholder 2"/>
          <p:cNvSpPr>
            <a:spLocks noGrp="1"/>
          </p:cNvSpPr>
          <p:nvPr>
            <p:ph type="body" idx="93" hasCustomPrompt="1"/>
          </p:nvPr>
        </p:nvSpPr>
        <p:spPr>
          <a:xfrm rot="2700000">
            <a:off x="667756" y="2447950"/>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1" name="Text Placeholder 2"/>
          <p:cNvSpPr>
            <a:spLocks noGrp="1"/>
          </p:cNvSpPr>
          <p:nvPr>
            <p:ph type="body" idx="95" hasCustomPrompt="1"/>
          </p:nvPr>
        </p:nvSpPr>
        <p:spPr>
          <a:xfrm rot="2700000">
            <a:off x="3452345" y="2803265"/>
            <a:ext cx="144000" cy="144000"/>
          </a:xfrm>
          <a:prstGeom prst="rect">
            <a:avLst/>
          </a:prstGeom>
          <a:solidFill>
            <a:schemeClr val="accent1"/>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2" name="Text Placeholder 2"/>
          <p:cNvSpPr>
            <a:spLocks noGrp="1"/>
          </p:cNvSpPr>
          <p:nvPr>
            <p:ph type="body" idx="38" hasCustomPrompt="1"/>
          </p:nvPr>
        </p:nvSpPr>
        <p:spPr>
          <a:xfrm>
            <a:off x="1111399" y="1887305"/>
            <a:ext cx="1959937" cy="762220"/>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dirty="0"/>
          </a:p>
        </p:txBody>
      </p:sp>
      <p:sp>
        <p:nvSpPr>
          <p:cNvPr id="13" name="Text Placeholder 2"/>
          <p:cNvSpPr>
            <a:spLocks noGrp="1"/>
          </p:cNvSpPr>
          <p:nvPr>
            <p:ph type="body" idx="101" hasCustomPrompt="1"/>
          </p:nvPr>
        </p:nvSpPr>
        <p:spPr>
          <a:xfrm>
            <a:off x="3950374" y="2784061"/>
            <a:ext cx="1959937" cy="319437"/>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14" name="Text Placeholder 2"/>
          <p:cNvSpPr>
            <a:spLocks noGrp="1"/>
          </p:cNvSpPr>
          <p:nvPr>
            <p:ph type="body" idx="102" hasCustomPrompt="1"/>
          </p:nvPr>
        </p:nvSpPr>
        <p:spPr>
          <a:xfrm>
            <a:off x="3950373" y="3142241"/>
            <a:ext cx="1959937" cy="762220"/>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15" name="Text Placeholder 2"/>
          <p:cNvSpPr>
            <a:spLocks noGrp="1"/>
          </p:cNvSpPr>
          <p:nvPr>
            <p:ph type="body" idx="104" hasCustomPrompt="1"/>
          </p:nvPr>
        </p:nvSpPr>
        <p:spPr>
          <a:xfrm rot="2700000">
            <a:off x="6338250" y="2447950"/>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6" name="Text Placeholder 2"/>
          <p:cNvSpPr>
            <a:spLocks noGrp="1"/>
          </p:cNvSpPr>
          <p:nvPr>
            <p:ph type="body" idx="105" hasCustomPrompt="1"/>
          </p:nvPr>
        </p:nvSpPr>
        <p:spPr>
          <a:xfrm rot="2700000">
            <a:off x="9068880" y="2803265"/>
            <a:ext cx="144000" cy="144000"/>
          </a:xfrm>
          <a:prstGeom prst="rect">
            <a:avLst/>
          </a:prstGeom>
          <a:solidFill>
            <a:schemeClr val="accent1"/>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7" name="Text Placeholder 2"/>
          <p:cNvSpPr>
            <a:spLocks noGrp="1"/>
          </p:cNvSpPr>
          <p:nvPr>
            <p:ph type="body" idx="106" hasCustomPrompt="1"/>
          </p:nvPr>
        </p:nvSpPr>
        <p:spPr>
          <a:xfrm>
            <a:off x="6781893" y="1887305"/>
            <a:ext cx="1959937" cy="762220"/>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18" name="Text Placeholder 2"/>
          <p:cNvSpPr>
            <a:spLocks noGrp="1"/>
          </p:cNvSpPr>
          <p:nvPr>
            <p:ph type="body" idx="107" hasCustomPrompt="1"/>
          </p:nvPr>
        </p:nvSpPr>
        <p:spPr>
          <a:xfrm>
            <a:off x="9566909" y="2784061"/>
            <a:ext cx="1959937" cy="319437"/>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19" name="Text Placeholder 2"/>
          <p:cNvSpPr>
            <a:spLocks noGrp="1"/>
          </p:cNvSpPr>
          <p:nvPr>
            <p:ph type="body" idx="108" hasCustomPrompt="1"/>
          </p:nvPr>
        </p:nvSpPr>
        <p:spPr>
          <a:xfrm>
            <a:off x="9566908" y="3142241"/>
            <a:ext cx="1959937" cy="762220"/>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20" name="Text Placeholder 2"/>
          <p:cNvSpPr>
            <a:spLocks noGrp="1"/>
          </p:cNvSpPr>
          <p:nvPr>
            <p:ph type="body" idx="109" hasCustomPrompt="1"/>
          </p:nvPr>
        </p:nvSpPr>
        <p:spPr>
          <a:xfrm>
            <a:off x="1111400" y="3492836"/>
            <a:ext cx="1959937" cy="319437"/>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21" name="Text Placeholder 2"/>
          <p:cNvSpPr>
            <a:spLocks noGrp="1"/>
          </p:cNvSpPr>
          <p:nvPr>
            <p:ph type="body" idx="110" hasCustomPrompt="1"/>
          </p:nvPr>
        </p:nvSpPr>
        <p:spPr>
          <a:xfrm>
            <a:off x="757997" y="4661311"/>
            <a:ext cx="10586592" cy="45719"/>
          </a:xfrm>
          <a:prstGeom prst="rect">
            <a:avLst/>
          </a:prstGeom>
          <a:solidFill>
            <a:schemeClr val="accent6"/>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22" name="Text Placeholder 2"/>
          <p:cNvSpPr>
            <a:spLocks noGrp="1"/>
          </p:cNvSpPr>
          <p:nvPr>
            <p:ph type="body" idx="111" hasCustomPrompt="1"/>
          </p:nvPr>
        </p:nvSpPr>
        <p:spPr>
          <a:xfrm rot="2700000">
            <a:off x="667756" y="4411661"/>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23" name="Text Placeholder 2"/>
          <p:cNvSpPr>
            <a:spLocks noGrp="1"/>
          </p:cNvSpPr>
          <p:nvPr>
            <p:ph type="body" idx="112" hasCustomPrompt="1"/>
          </p:nvPr>
        </p:nvSpPr>
        <p:spPr>
          <a:xfrm rot="2700000">
            <a:off x="3452345" y="4766976"/>
            <a:ext cx="144000" cy="144000"/>
          </a:xfrm>
          <a:prstGeom prst="rect">
            <a:avLst/>
          </a:prstGeom>
          <a:solidFill>
            <a:schemeClr val="accent1"/>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24" name="Text Placeholder 2"/>
          <p:cNvSpPr>
            <a:spLocks noGrp="1"/>
          </p:cNvSpPr>
          <p:nvPr>
            <p:ph type="body" idx="113" hasCustomPrompt="1"/>
          </p:nvPr>
        </p:nvSpPr>
        <p:spPr>
          <a:xfrm>
            <a:off x="1111399" y="3851016"/>
            <a:ext cx="1959937" cy="762220"/>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25" name="Text Placeholder 2"/>
          <p:cNvSpPr>
            <a:spLocks noGrp="1"/>
          </p:cNvSpPr>
          <p:nvPr>
            <p:ph type="body" idx="114" hasCustomPrompt="1"/>
          </p:nvPr>
        </p:nvSpPr>
        <p:spPr>
          <a:xfrm>
            <a:off x="3950374" y="4747772"/>
            <a:ext cx="1959937" cy="319437"/>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26" name="Text Placeholder 2"/>
          <p:cNvSpPr>
            <a:spLocks noGrp="1"/>
          </p:cNvSpPr>
          <p:nvPr>
            <p:ph type="body" idx="115" hasCustomPrompt="1"/>
          </p:nvPr>
        </p:nvSpPr>
        <p:spPr>
          <a:xfrm>
            <a:off x="3950373" y="5105952"/>
            <a:ext cx="1959937" cy="762220"/>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27" name="Text Placeholder 2"/>
          <p:cNvSpPr>
            <a:spLocks noGrp="1"/>
          </p:cNvSpPr>
          <p:nvPr>
            <p:ph type="body" idx="116" hasCustomPrompt="1"/>
          </p:nvPr>
        </p:nvSpPr>
        <p:spPr>
          <a:xfrm>
            <a:off x="6781894" y="3492836"/>
            <a:ext cx="1959937" cy="319437"/>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28" name="Text Placeholder 2"/>
          <p:cNvSpPr>
            <a:spLocks noGrp="1"/>
          </p:cNvSpPr>
          <p:nvPr>
            <p:ph type="body" idx="117" hasCustomPrompt="1"/>
          </p:nvPr>
        </p:nvSpPr>
        <p:spPr>
          <a:xfrm rot="2700000">
            <a:off x="6338250" y="4411661"/>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29" name="Text Placeholder 2"/>
          <p:cNvSpPr>
            <a:spLocks noGrp="1"/>
          </p:cNvSpPr>
          <p:nvPr>
            <p:ph type="body" idx="118" hasCustomPrompt="1"/>
          </p:nvPr>
        </p:nvSpPr>
        <p:spPr>
          <a:xfrm rot="2700000">
            <a:off x="9068880" y="4766976"/>
            <a:ext cx="144000" cy="144000"/>
          </a:xfrm>
          <a:prstGeom prst="rect">
            <a:avLst/>
          </a:prstGeom>
          <a:solidFill>
            <a:schemeClr val="accent1"/>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30" name="Text Placeholder 2"/>
          <p:cNvSpPr>
            <a:spLocks noGrp="1"/>
          </p:cNvSpPr>
          <p:nvPr>
            <p:ph type="body" idx="119" hasCustomPrompt="1"/>
          </p:nvPr>
        </p:nvSpPr>
        <p:spPr>
          <a:xfrm>
            <a:off x="6781893" y="3851016"/>
            <a:ext cx="1959937" cy="762220"/>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31" name="Text Placeholder 2"/>
          <p:cNvSpPr>
            <a:spLocks noGrp="1"/>
          </p:cNvSpPr>
          <p:nvPr>
            <p:ph type="body" idx="120" hasCustomPrompt="1"/>
          </p:nvPr>
        </p:nvSpPr>
        <p:spPr>
          <a:xfrm>
            <a:off x="9566909" y="4747772"/>
            <a:ext cx="1959937" cy="319437"/>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32" name="Text Placeholder 2"/>
          <p:cNvSpPr>
            <a:spLocks noGrp="1"/>
          </p:cNvSpPr>
          <p:nvPr>
            <p:ph type="body" idx="121" hasCustomPrompt="1"/>
          </p:nvPr>
        </p:nvSpPr>
        <p:spPr>
          <a:xfrm>
            <a:off x="9566908" y="5105952"/>
            <a:ext cx="1959937" cy="762220"/>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33" name="Picture Placeholder 20"/>
          <p:cNvSpPr>
            <a:spLocks noGrp="1"/>
          </p:cNvSpPr>
          <p:nvPr>
            <p:ph type="pic" sz="quarter" idx="34" hasCustomPrompt="1"/>
          </p:nvPr>
        </p:nvSpPr>
        <p:spPr>
          <a:xfrm>
            <a:off x="435060" y="1725477"/>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34" name="Picture Placeholder 20"/>
          <p:cNvSpPr>
            <a:spLocks noGrp="1"/>
          </p:cNvSpPr>
          <p:nvPr>
            <p:ph type="pic" sz="quarter" idx="122" hasCustomPrompt="1"/>
          </p:nvPr>
        </p:nvSpPr>
        <p:spPr>
          <a:xfrm>
            <a:off x="6110191" y="1725477"/>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35" name="Picture Placeholder 20"/>
          <p:cNvSpPr>
            <a:spLocks noGrp="1"/>
          </p:cNvSpPr>
          <p:nvPr>
            <p:ph type="pic" sz="quarter" idx="125" hasCustomPrompt="1"/>
          </p:nvPr>
        </p:nvSpPr>
        <p:spPr>
          <a:xfrm>
            <a:off x="3241457" y="3063624"/>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36" name="Picture Placeholder 20"/>
          <p:cNvSpPr>
            <a:spLocks noGrp="1"/>
          </p:cNvSpPr>
          <p:nvPr>
            <p:ph type="pic" sz="quarter" idx="126" hasCustomPrompt="1"/>
          </p:nvPr>
        </p:nvSpPr>
        <p:spPr>
          <a:xfrm>
            <a:off x="435060" y="3699243"/>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37" name="Picture Placeholder 20"/>
          <p:cNvSpPr>
            <a:spLocks noGrp="1"/>
          </p:cNvSpPr>
          <p:nvPr>
            <p:ph type="pic" sz="quarter" idx="127" hasCustomPrompt="1"/>
          </p:nvPr>
        </p:nvSpPr>
        <p:spPr>
          <a:xfrm>
            <a:off x="6110191" y="3699243"/>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38" name="Picture Placeholder 20"/>
          <p:cNvSpPr>
            <a:spLocks noGrp="1"/>
          </p:cNvSpPr>
          <p:nvPr>
            <p:ph type="pic" sz="quarter" idx="128" hasCustomPrompt="1"/>
          </p:nvPr>
        </p:nvSpPr>
        <p:spPr>
          <a:xfrm>
            <a:off x="8860831" y="3063624"/>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39" name="Picture Placeholder 20"/>
          <p:cNvSpPr>
            <a:spLocks noGrp="1"/>
          </p:cNvSpPr>
          <p:nvPr>
            <p:ph type="pic" sz="quarter" idx="129" hasCustomPrompt="1"/>
          </p:nvPr>
        </p:nvSpPr>
        <p:spPr>
          <a:xfrm>
            <a:off x="3241457" y="5026238"/>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0" name="Picture Placeholder 20"/>
          <p:cNvSpPr>
            <a:spLocks noGrp="1"/>
          </p:cNvSpPr>
          <p:nvPr>
            <p:ph type="pic" sz="quarter" idx="130" hasCustomPrompt="1"/>
          </p:nvPr>
        </p:nvSpPr>
        <p:spPr>
          <a:xfrm>
            <a:off x="8860831" y="5026238"/>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3" name="Text Placeholder 2"/>
          <p:cNvSpPr>
            <a:spLocks noGrp="1"/>
          </p:cNvSpPr>
          <p:nvPr>
            <p:ph type="body" idx="131" hasCustomPrompt="1"/>
          </p:nvPr>
        </p:nvSpPr>
        <p:spPr>
          <a:xfrm>
            <a:off x="1111400" y="1540050"/>
            <a:ext cx="1959937" cy="319437"/>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44" name="Text Placeholder 2"/>
          <p:cNvSpPr>
            <a:spLocks noGrp="1"/>
          </p:cNvSpPr>
          <p:nvPr>
            <p:ph type="body" idx="132" hasCustomPrompt="1"/>
          </p:nvPr>
        </p:nvSpPr>
        <p:spPr>
          <a:xfrm>
            <a:off x="6768282" y="1540050"/>
            <a:ext cx="1959937" cy="319437"/>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5" name="日期占位符 4"/>
          <p:cNvSpPr>
            <a:spLocks noGrp="1"/>
          </p:cNvSpPr>
          <p:nvPr>
            <p:ph type="dt" sz="half" idx="133"/>
          </p:nvPr>
        </p:nvSpPr>
        <p:spPr/>
        <p:txBody>
          <a:bodyPr/>
          <a:lstStyle/>
          <a:p>
            <a:fld id="{CFEE01CC-89F2-4F4D-B293-63C841CBA6F0}" type="datetime1">
              <a:rPr lang="zh-CN" altLang="en-US" smtClean="0"/>
              <a:t>2024/3/11</a:t>
            </a:fld>
            <a:endParaRPr lang="zh-CN" altLang="en-US"/>
          </a:p>
        </p:txBody>
      </p:sp>
      <p:sp>
        <p:nvSpPr>
          <p:cNvPr id="6" name="页脚占位符 5"/>
          <p:cNvSpPr>
            <a:spLocks noGrp="1"/>
          </p:cNvSpPr>
          <p:nvPr>
            <p:ph type="ftr" sz="quarter" idx="134"/>
          </p:nvPr>
        </p:nvSpPr>
        <p:spPr/>
        <p:txBody>
          <a:bodyPr/>
          <a:lstStyle/>
          <a:p>
            <a:r>
              <a:rPr lang="en-US"/>
              <a:t>kwm.com</a:t>
            </a:r>
            <a:endParaRPr lang="en-US" dirty="0"/>
          </a:p>
        </p:txBody>
      </p:sp>
      <p:sp>
        <p:nvSpPr>
          <p:cNvPr id="7" name="灯片编号占位符 6"/>
          <p:cNvSpPr>
            <a:spLocks noGrp="1"/>
          </p:cNvSpPr>
          <p:nvPr>
            <p:ph type="sldNum" sz="quarter" idx="135"/>
          </p:nvPr>
        </p:nvSpPr>
        <p:spPr/>
        <p:txBody>
          <a:bodyPr/>
          <a:lstStyle/>
          <a:p>
            <a:fld id="{4A2DC1BA-163F-3043-A1E4-C549CF365773}" type="slidenum">
              <a:rPr lang="en-US" smtClean="0"/>
              <a:t>‹#›</a:t>
            </a:fld>
            <a:endParaRPr lang="en-US" dirty="0"/>
          </a:p>
        </p:txBody>
      </p:sp>
      <p:sp>
        <p:nvSpPr>
          <p:cNvPr id="42"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46"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meline slide_3">
    <p:spTree>
      <p:nvGrpSpPr>
        <p:cNvPr id="1" name=""/>
        <p:cNvGrpSpPr/>
        <p:nvPr/>
      </p:nvGrpSpPr>
      <p:grpSpPr>
        <a:xfrm>
          <a:off x="0" y="0"/>
          <a:ext cx="0" cy="0"/>
          <a:chOff x="0" y="0"/>
          <a:chExt cx="0" cy="0"/>
        </a:xfrm>
      </p:grpSpPr>
      <p:sp>
        <p:nvSpPr>
          <p:cNvPr id="9" name="Text Placeholder 2"/>
          <p:cNvSpPr>
            <a:spLocks noGrp="1"/>
          </p:cNvSpPr>
          <p:nvPr>
            <p:ph type="body" idx="27" hasCustomPrompt="1"/>
          </p:nvPr>
        </p:nvSpPr>
        <p:spPr>
          <a:xfrm>
            <a:off x="874898" y="1324288"/>
            <a:ext cx="1750666" cy="219704"/>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10" name="Text Placeholder 2"/>
          <p:cNvSpPr>
            <a:spLocks noGrp="1"/>
          </p:cNvSpPr>
          <p:nvPr>
            <p:ph type="body" idx="89" hasCustomPrompt="1"/>
          </p:nvPr>
        </p:nvSpPr>
        <p:spPr>
          <a:xfrm>
            <a:off x="341830" y="2236385"/>
            <a:ext cx="11503585" cy="45719"/>
          </a:xfrm>
          <a:prstGeom prst="rect">
            <a:avLst/>
          </a:prstGeom>
          <a:solidFill>
            <a:schemeClr val="accent4"/>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1" name="Text Placeholder 2"/>
          <p:cNvSpPr>
            <a:spLocks noGrp="1"/>
          </p:cNvSpPr>
          <p:nvPr>
            <p:ph type="body" idx="93" hasCustomPrompt="1"/>
          </p:nvPr>
        </p:nvSpPr>
        <p:spPr>
          <a:xfrm rot="2700000">
            <a:off x="503394" y="1986735"/>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2" name="Text Placeholder 2"/>
          <p:cNvSpPr>
            <a:spLocks noGrp="1"/>
          </p:cNvSpPr>
          <p:nvPr>
            <p:ph type="body" idx="95" hasCustomPrompt="1"/>
          </p:nvPr>
        </p:nvSpPr>
        <p:spPr>
          <a:xfrm rot="2700000">
            <a:off x="3395195" y="2342050"/>
            <a:ext cx="144000" cy="144000"/>
          </a:xfrm>
          <a:prstGeom prst="rect">
            <a:avLst/>
          </a:prstGeom>
          <a:solidFill>
            <a:schemeClr val="accent3"/>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5" name="Text Placeholder 2"/>
          <p:cNvSpPr>
            <a:spLocks noGrp="1"/>
          </p:cNvSpPr>
          <p:nvPr>
            <p:ph type="body" idx="38" hasCustomPrompt="1"/>
          </p:nvPr>
        </p:nvSpPr>
        <p:spPr>
          <a:xfrm>
            <a:off x="874898" y="1593966"/>
            <a:ext cx="1750666" cy="524243"/>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16" name="Text Placeholder 2"/>
          <p:cNvSpPr>
            <a:spLocks noGrp="1"/>
          </p:cNvSpPr>
          <p:nvPr>
            <p:ph type="body" idx="104" hasCustomPrompt="1"/>
          </p:nvPr>
        </p:nvSpPr>
        <p:spPr>
          <a:xfrm rot="2700000">
            <a:off x="6281100" y="1986735"/>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7" name="Text Placeholder 2"/>
          <p:cNvSpPr>
            <a:spLocks noGrp="1"/>
          </p:cNvSpPr>
          <p:nvPr>
            <p:ph type="body" idx="105" hasCustomPrompt="1"/>
          </p:nvPr>
        </p:nvSpPr>
        <p:spPr>
          <a:xfrm rot="2700000">
            <a:off x="9011730" y="2342050"/>
            <a:ext cx="144000" cy="144000"/>
          </a:xfrm>
          <a:prstGeom prst="rect">
            <a:avLst/>
          </a:prstGeom>
          <a:solidFill>
            <a:schemeClr val="accent3"/>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9" name="Text Placeholder 2"/>
          <p:cNvSpPr>
            <a:spLocks noGrp="1"/>
          </p:cNvSpPr>
          <p:nvPr>
            <p:ph type="body" idx="111" hasCustomPrompt="1"/>
          </p:nvPr>
        </p:nvSpPr>
        <p:spPr>
          <a:xfrm rot="2700000">
            <a:off x="503394" y="3482015"/>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20" name="Text Placeholder 2"/>
          <p:cNvSpPr>
            <a:spLocks noGrp="1"/>
          </p:cNvSpPr>
          <p:nvPr>
            <p:ph type="body" idx="112" hasCustomPrompt="1"/>
          </p:nvPr>
        </p:nvSpPr>
        <p:spPr>
          <a:xfrm rot="2700000">
            <a:off x="3395195" y="3837330"/>
            <a:ext cx="144000" cy="144000"/>
          </a:xfrm>
          <a:prstGeom prst="rect">
            <a:avLst/>
          </a:prstGeom>
          <a:solidFill>
            <a:schemeClr val="accent3"/>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21" name="Text Placeholder 2"/>
          <p:cNvSpPr>
            <a:spLocks noGrp="1"/>
          </p:cNvSpPr>
          <p:nvPr>
            <p:ph type="body" idx="117" hasCustomPrompt="1"/>
          </p:nvPr>
        </p:nvSpPr>
        <p:spPr>
          <a:xfrm rot="2700000">
            <a:off x="6281100" y="3482015"/>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22" name="Text Placeholder 2"/>
          <p:cNvSpPr>
            <a:spLocks noGrp="1"/>
          </p:cNvSpPr>
          <p:nvPr>
            <p:ph type="body" idx="118" hasCustomPrompt="1"/>
          </p:nvPr>
        </p:nvSpPr>
        <p:spPr>
          <a:xfrm rot="2700000">
            <a:off x="9011730" y="3837330"/>
            <a:ext cx="144000" cy="144000"/>
          </a:xfrm>
          <a:prstGeom prst="rect">
            <a:avLst/>
          </a:prstGeom>
          <a:solidFill>
            <a:schemeClr val="accent3"/>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23" name="Picture Placeholder 20"/>
          <p:cNvSpPr>
            <a:spLocks noGrp="1"/>
          </p:cNvSpPr>
          <p:nvPr>
            <p:ph type="pic" sz="quarter" idx="34" hasCustomPrompt="1"/>
          </p:nvPr>
        </p:nvSpPr>
        <p:spPr>
          <a:xfrm>
            <a:off x="338677" y="1324633"/>
            <a:ext cx="487354" cy="49952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25" name="Text Placeholder 2"/>
          <p:cNvSpPr>
            <a:spLocks noGrp="1"/>
          </p:cNvSpPr>
          <p:nvPr>
            <p:ph type="body" idx="132" hasCustomPrompt="1"/>
          </p:nvPr>
        </p:nvSpPr>
        <p:spPr>
          <a:xfrm rot="2700000">
            <a:off x="503394" y="5069275"/>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26" name="Text Placeholder 2"/>
          <p:cNvSpPr>
            <a:spLocks noGrp="1"/>
          </p:cNvSpPr>
          <p:nvPr>
            <p:ph type="body" idx="133" hasCustomPrompt="1"/>
          </p:nvPr>
        </p:nvSpPr>
        <p:spPr>
          <a:xfrm rot="2700000">
            <a:off x="3395195" y="5424590"/>
            <a:ext cx="144000" cy="144000"/>
          </a:xfrm>
          <a:prstGeom prst="rect">
            <a:avLst/>
          </a:prstGeom>
          <a:solidFill>
            <a:schemeClr val="accent3"/>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27" name="Text Placeholder 2"/>
          <p:cNvSpPr>
            <a:spLocks noGrp="1"/>
          </p:cNvSpPr>
          <p:nvPr>
            <p:ph type="body" idx="134" hasCustomPrompt="1"/>
          </p:nvPr>
        </p:nvSpPr>
        <p:spPr>
          <a:xfrm rot="2700000">
            <a:off x="6281100" y="5069275"/>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28" name="Text Placeholder 2"/>
          <p:cNvSpPr>
            <a:spLocks noGrp="1"/>
          </p:cNvSpPr>
          <p:nvPr>
            <p:ph type="body" idx="135" hasCustomPrompt="1"/>
          </p:nvPr>
        </p:nvSpPr>
        <p:spPr>
          <a:xfrm rot="2700000">
            <a:off x="9011730" y="5424590"/>
            <a:ext cx="144000" cy="144000"/>
          </a:xfrm>
          <a:prstGeom prst="rect">
            <a:avLst/>
          </a:prstGeom>
          <a:solidFill>
            <a:schemeClr val="accent3"/>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29" name="Text Placeholder 2"/>
          <p:cNvSpPr>
            <a:spLocks noGrp="1"/>
          </p:cNvSpPr>
          <p:nvPr>
            <p:ph type="body" idx="136" hasCustomPrompt="1"/>
          </p:nvPr>
        </p:nvSpPr>
        <p:spPr>
          <a:xfrm>
            <a:off x="6620910" y="1324288"/>
            <a:ext cx="1750666" cy="219704"/>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30" name="Text Placeholder 2"/>
          <p:cNvSpPr>
            <a:spLocks noGrp="1"/>
          </p:cNvSpPr>
          <p:nvPr>
            <p:ph type="body" idx="137" hasCustomPrompt="1"/>
          </p:nvPr>
        </p:nvSpPr>
        <p:spPr>
          <a:xfrm>
            <a:off x="6620910" y="1593966"/>
            <a:ext cx="1750666" cy="524243"/>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31" name="Picture Placeholder 20"/>
          <p:cNvSpPr>
            <a:spLocks noGrp="1"/>
          </p:cNvSpPr>
          <p:nvPr>
            <p:ph type="pic" sz="quarter" idx="138" hasCustomPrompt="1"/>
          </p:nvPr>
        </p:nvSpPr>
        <p:spPr>
          <a:xfrm>
            <a:off x="6084689" y="1324633"/>
            <a:ext cx="487354" cy="49952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32" name="Text Placeholder 2"/>
          <p:cNvSpPr>
            <a:spLocks noGrp="1"/>
          </p:cNvSpPr>
          <p:nvPr>
            <p:ph type="body" idx="139" hasCustomPrompt="1"/>
          </p:nvPr>
        </p:nvSpPr>
        <p:spPr>
          <a:xfrm>
            <a:off x="3763410" y="2594288"/>
            <a:ext cx="1750666" cy="219704"/>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33" name="Text Placeholder 2"/>
          <p:cNvSpPr>
            <a:spLocks noGrp="1"/>
          </p:cNvSpPr>
          <p:nvPr>
            <p:ph type="body" idx="140" hasCustomPrompt="1"/>
          </p:nvPr>
        </p:nvSpPr>
        <p:spPr>
          <a:xfrm>
            <a:off x="3763410" y="2863966"/>
            <a:ext cx="1750666" cy="524243"/>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34" name="Picture Placeholder 20"/>
          <p:cNvSpPr>
            <a:spLocks noGrp="1"/>
          </p:cNvSpPr>
          <p:nvPr>
            <p:ph type="pic" sz="quarter" idx="141" hasCustomPrompt="1"/>
          </p:nvPr>
        </p:nvSpPr>
        <p:spPr>
          <a:xfrm>
            <a:off x="3227189" y="2594633"/>
            <a:ext cx="487354" cy="49952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35" name="Text Placeholder 2"/>
          <p:cNvSpPr>
            <a:spLocks noGrp="1"/>
          </p:cNvSpPr>
          <p:nvPr>
            <p:ph type="body" idx="142" hasCustomPrompt="1"/>
          </p:nvPr>
        </p:nvSpPr>
        <p:spPr>
          <a:xfrm>
            <a:off x="9389510" y="2594288"/>
            <a:ext cx="1750666" cy="219704"/>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36" name="Text Placeholder 2"/>
          <p:cNvSpPr>
            <a:spLocks noGrp="1"/>
          </p:cNvSpPr>
          <p:nvPr>
            <p:ph type="body" idx="143" hasCustomPrompt="1"/>
          </p:nvPr>
        </p:nvSpPr>
        <p:spPr>
          <a:xfrm>
            <a:off x="9389510" y="2863966"/>
            <a:ext cx="1750666" cy="524243"/>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37" name="Picture Placeholder 20"/>
          <p:cNvSpPr>
            <a:spLocks noGrp="1"/>
          </p:cNvSpPr>
          <p:nvPr>
            <p:ph type="pic" sz="quarter" idx="144" hasCustomPrompt="1"/>
          </p:nvPr>
        </p:nvSpPr>
        <p:spPr>
          <a:xfrm>
            <a:off x="8853289" y="2594633"/>
            <a:ext cx="487354" cy="49952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38" name="Text Placeholder 2"/>
          <p:cNvSpPr>
            <a:spLocks noGrp="1"/>
          </p:cNvSpPr>
          <p:nvPr>
            <p:ph type="body" idx="145" hasCustomPrompt="1"/>
          </p:nvPr>
        </p:nvSpPr>
        <p:spPr>
          <a:xfrm>
            <a:off x="874898" y="2843121"/>
            <a:ext cx="1750666" cy="219704"/>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39" name="Text Placeholder 2"/>
          <p:cNvSpPr>
            <a:spLocks noGrp="1"/>
          </p:cNvSpPr>
          <p:nvPr>
            <p:ph type="body" idx="146" hasCustomPrompt="1"/>
          </p:nvPr>
        </p:nvSpPr>
        <p:spPr>
          <a:xfrm>
            <a:off x="874898" y="3112799"/>
            <a:ext cx="1750666" cy="524243"/>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40" name="Picture Placeholder 20"/>
          <p:cNvSpPr>
            <a:spLocks noGrp="1"/>
          </p:cNvSpPr>
          <p:nvPr>
            <p:ph type="pic" sz="quarter" idx="147" hasCustomPrompt="1"/>
          </p:nvPr>
        </p:nvSpPr>
        <p:spPr>
          <a:xfrm>
            <a:off x="338677" y="2843466"/>
            <a:ext cx="487354" cy="49952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1" name="Text Placeholder 2"/>
          <p:cNvSpPr>
            <a:spLocks noGrp="1"/>
          </p:cNvSpPr>
          <p:nvPr>
            <p:ph type="body" idx="148" hasCustomPrompt="1"/>
          </p:nvPr>
        </p:nvSpPr>
        <p:spPr>
          <a:xfrm>
            <a:off x="6620910" y="2843121"/>
            <a:ext cx="1750666" cy="219704"/>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42" name="Text Placeholder 2"/>
          <p:cNvSpPr>
            <a:spLocks noGrp="1"/>
          </p:cNvSpPr>
          <p:nvPr>
            <p:ph type="body" idx="149" hasCustomPrompt="1"/>
          </p:nvPr>
        </p:nvSpPr>
        <p:spPr>
          <a:xfrm>
            <a:off x="6620910" y="3112799"/>
            <a:ext cx="1750666" cy="524243"/>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43" name="Picture Placeholder 20"/>
          <p:cNvSpPr>
            <a:spLocks noGrp="1"/>
          </p:cNvSpPr>
          <p:nvPr>
            <p:ph type="pic" sz="quarter" idx="150" hasCustomPrompt="1"/>
          </p:nvPr>
        </p:nvSpPr>
        <p:spPr>
          <a:xfrm>
            <a:off x="6084689" y="2843466"/>
            <a:ext cx="487354" cy="49952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4" name="Text Placeholder 2"/>
          <p:cNvSpPr>
            <a:spLocks noGrp="1"/>
          </p:cNvSpPr>
          <p:nvPr>
            <p:ph type="body" idx="151" hasCustomPrompt="1"/>
          </p:nvPr>
        </p:nvSpPr>
        <p:spPr>
          <a:xfrm>
            <a:off x="3763410" y="4113121"/>
            <a:ext cx="1750666" cy="219704"/>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45" name="Text Placeholder 2"/>
          <p:cNvSpPr>
            <a:spLocks noGrp="1"/>
          </p:cNvSpPr>
          <p:nvPr>
            <p:ph type="body" idx="152" hasCustomPrompt="1"/>
          </p:nvPr>
        </p:nvSpPr>
        <p:spPr>
          <a:xfrm>
            <a:off x="3763410" y="4382799"/>
            <a:ext cx="1750666" cy="524243"/>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46" name="Picture Placeholder 20"/>
          <p:cNvSpPr>
            <a:spLocks noGrp="1"/>
          </p:cNvSpPr>
          <p:nvPr>
            <p:ph type="pic" sz="quarter" idx="153" hasCustomPrompt="1"/>
          </p:nvPr>
        </p:nvSpPr>
        <p:spPr>
          <a:xfrm>
            <a:off x="3227189" y="4113466"/>
            <a:ext cx="487354" cy="49952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7" name="Text Placeholder 2"/>
          <p:cNvSpPr>
            <a:spLocks noGrp="1"/>
          </p:cNvSpPr>
          <p:nvPr>
            <p:ph type="body" idx="154" hasCustomPrompt="1"/>
          </p:nvPr>
        </p:nvSpPr>
        <p:spPr>
          <a:xfrm>
            <a:off x="9389510" y="4113121"/>
            <a:ext cx="1750666" cy="219704"/>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48" name="Text Placeholder 2"/>
          <p:cNvSpPr>
            <a:spLocks noGrp="1"/>
          </p:cNvSpPr>
          <p:nvPr>
            <p:ph type="body" idx="155" hasCustomPrompt="1"/>
          </p:nvPr>
        </p:nvSpPr>
        <p:spPr>
          <a:xfrm>
            <a:off x="9389510" y="4382799"/>
            <a:ext cx="1750666" cy="524243"/>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49" name="Picture Placeholder 20"/>
          <p:cNvSpPr>
            <a:spLocks noGrp="1"/>
          </p:cNvSpPr>
          <p:nvPr>
            <p:ph type="pic" sz="quarter" idx="156" hasCustomPrompt="1"/>
          </p:nvPr>
        </p:nvSpPr>
        <p:spPr>
          <a:xfrm>
            <a:off x="8853289" y="4113466"/>
            <a:ext cx="487354" cy="49952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0" name="Text Placeholder 2"/>
          <p:cNvSpPr>
            <a:spLocks noGrp="1"/>
          </p:cNvSpPr>
          <p:nvPr>
            <p:ph type="body" idx="157" hasCustomPrompt="1"/>
          </p:nvPr>
        </p:nvSpPr>
        <p:spPr>
          <a:xfrm>
            <a:off x="874898" y="4439447"/>
            <a:ext cx="1750666" cy="219704"/>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51" name="Text Placeholder 2"/>
          <p:cNvSpPr>
            <a:spLocks noGrp="1"/>
          </p:cNvSpPr>
          <p:nvPr>
            <p:ph type="body" idx="158" hasCustomPrompt="1"/>
          </p:nvPr>
        </p:nvSpPr>
        <p:spPr>
          <a:xfrm>
            <a:off x="874898" y="4709125"/>
            <a:ext cx="1750666" cy="524243"/>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52" name="Picture Placeholder 20"/>
          <p:cNvSpPr>
            <a:spLocks noGrp="1"/>
          </p:cNvSpPr>
          <p:nvPr>
            <p:ph type="pic" sz="quarter" idx="159" hasCustomPrompt="1"/>
          </p:nvPr>
        </p:nvSpPr>
        <p:spPr>
          <a:xfrm>
            <a:off x="338677" y="4439792"/>
            <a:ext cx="487354" cy="49952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3" name="Text Placeholder 2"/>
          <p:cNvSpPr>
            <a:spLocks noGrp="1"/>
          </p:cNvSpPr>
          <p:nvPr>
            <p:ph type="body" idx="160" hasCustomPrompt="1"/>
          </p:nvPr>
        </p:nvSpPr>
        <p:spPr>
          <a:xfrm>
            <a:off x="6620910" y="4439447"/>
            <a:ext cx="1750666" cy="219704"/>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54" name="Text Placeholder 2"/>
          <p:cNvSpPr>
            <a:spLocks noGrp="1"/>
          </p:cNvSpPr>
          <p:nvPr>
            <p:ph type="body" idx="161" hasCustomPrompt="1"/>
          </p:nvPr>
        </p:nvSpPr>
        <p:spPr>
          <a:xfrm>
            <a:off x="6620910" y="4709125"/>
            <a:ext cx="1750666" cy="524243"/>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55" name="Picture Placeholder 20"/>
          <p:cNvSpPr>
            <a:spLocks noGrp="1"/>
          </p:cNvSpPr>
          <p:nvPr>
            <p:ph type="pic" sz="quarter" idx="162" hasCustomPrompt="1"/>
          </p:nvPr>
        </p:nvSpPr>
        <p:spPr>
          <a:xfrm>
            <a:off x="6084689" y="4439792"/>
            <a:ext cx="487354" cy="49952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6" name="Text Placeholder 2"/>
          <p:cNvSpPr>
            <a:spLocks noGrp="1"/>
          </p:cNvSpPr>
          <p:nvPr>
            <p:ph type="body" idx="163" hasCustomPrompt="1"/>
          </p:nvPr>
        </p:nvSpPr>
        <p:spPr>
          <a:xfrm>
            <a:off x="3763410" y="5709447"/>
            <a:ext cx="1750666" cy="219704"/>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57" name="Text Placeholder 2"/>
          <p:cNvSpPr>
            <a:spLocks noGrp="1"/>
          </p:cNvSpPr>
          <p:nvPr>
            <p:ph type="body" idx="164" hasCustomPrompt="1"/>
          </p:nvPr>
        </p:nvSpPr>
        <p:spPr>
          <a:xfrm>
            <a:off x="3763410" y="5979125"/>
            <a:ext cx="1750666" cy="524243"/>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58" name="Picture Placeholder 20"/>
          <p:cNvSpPr>
            <a:spLocks noGrp="1"/>
          </p:cNvSpPr>
          <p:nvPr>
            <p:ph type="pic" sz="quarter" idx="165" hasCustomPrompt="1"/>
          </p:nvPr>
        </p:nvSpPr>
        <p:spPr>
          <a:xfrm>
            <a:off x="3227189" y="5709792"/>
            <a:ext cx="487354" cy="49952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9" name="Text Placeholder 2"/>
          <p:cNvSpPr>
            <a:spLocks noGrp="1"/>
          </p:cNvSpPr>
          <p:nvPr>
            <p:ph type="body" idx="166" hasCustomPrompt="1"/>
          </p:nvPr>
        </p:nvSpPr>
        <p:spPr>
          <a:xfrm>
            <a:off x="9389510" y="5709447"/>
            <a:ext cx="1750666" cy="219704"/>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60" name="Text Placeholder 2"/>
          <p:cNvSpPr>
            <a:spLocks noGrp="1"/>
          </p:cNvSpPr>
          <p:nvPr>
            <p:ph type="body" idx="167" hasCustomPrompt="1"/>
          </p:nvPr>
        </p:nvSpPr>
        <p:spPr>
          <a:xfrm>
            <a:off x="9389510" y="5979125"/>
            <a:ext cx="1750666" cy="524243"/>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61" name="Picture Placeholder 20"/>
          <p:cNvSpPr>
            <a:spLocks noGrp="1"/>
          </p:cNvSpPr>
          <p:nvPr>
            <p:ph type="pic" sz="quarter" idx="168" hasCustomPrompt="1"/>
          </p:nvPr>
        </p:nvSpPr>
        <p:spPr>
          <a:xfrm>
            <a:off x="8853289" y="5709792"/>
            <a:ext cx="487354" cy="49952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64" name="Text Placeholder 2"/>
          <p:cNvSpPr>
            <a:spLocks noGrp="1"/>
          </p:cNvSpPr>
          <p:nvPr>
            <p:ph type="body" idx="169" hasCustomPrompt="1"/>
          </p:nvPr>
        </p:nvSpPr>
        <p:spPr>
          <a:xfrm>
            <a:off x="341830" y="3714990"/>
            <a:ext cx="11503585" cy="45719"/>
          </a:xfrm>
          <a:prstGeom prst="rect">
            <a:avLst/>
          </a:prstGeom>
          <a:solidFill>
            <a:schemeClr val="accent4"/>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66" name="Text Placeholder 2"/>
          <p:cNvSpPr>
            <a:spLocks noGrp="1"/>
          </p:cNvSpPr>
          <p:nvPr>
            <p:ph type="body" idx="170" hasCustomPrompt="1"/>
          </p:nvPr>
        </p:nvSpPr>
        <p:spPr>
          <a:xfrm>
            <a:off x="341830" y="5315190"/>
            <a:ext cx="11503585" cy="45719"/>
          </a:xfrm>
          <a:prstGeom prst="rect">
            <a:avLst/>
          </a:prstGeom>
          <a:solidFill>
            <a:schemeClr val="accent4"/>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5" name="日期占位符 4"/>
          <p:cNvSpPr>
            <a:spLocks noGrp="1"/>
          </p:cNvSpPr>
          <p:nvPr>
            <p:ph type="dt" sz="half" idx="171"/>
          </p:nvPr>
        </p:nvSpPr>
        <p:spPr/>
        <p:txBody>
          <a:bodyPr/>
          <a:lstStyle/>
          <a:p>
            <a:fld id="{36212AA9-B0D0-4CDF-8781-8A95CF944121}" type="datetime1">
              <a:rPr lang="zh-CN" altLang="en-US" smtClean="0"/>
              <a:t>2024/3/11</a:t>
            </a:fld>
            <a:endParaRPr lang="zh-CN" altLang="en-US"/>
          </a:p>
        </p:txBody>
      </p:sp>
      <p:sp>
        <p:nvSpPr>
          <p:cNvPr id="6" name="页脚占位符 5"/>
          <p:cNvSpPr>
            <a:spLocks noGrp="1"/>
          </p:cNvSpPr>
          <p:nvPr>
            <p:ph type="ftr" sz="quarter" idx="172"/>
          </p:nvPr>
        </p:nvSpPr>
        <p:spPr/>
        <p:txBody>
          <a:bodyPr/>
          <a:lstStyle/>
          <a:p>
            <a:r>
              <a:rPr lang="en-US"/>
              <a:t>kwm.com</a:t>
            </a:r>
            <a:endParaRPr lang="en-US" dirty="0"/>
          </a:p>
        </p:txBody>
      </p:sp>
      <p:sp>
        <p:nvSpPr>
          <p:cNvPr id="7" name="灯片编号占位符 6"/>
          <p:cNvSpPr>
            <a:spLocks noGrp="1"/>
          </p:cNvSpPr>
          <p:nvPr>
            <p:ph type="sldNum" sz="quarter" idx="173"/>
          </p:nvPr>
        </p:nvSpPr>
        <p:spPr/>
        <p:txBody>
          <a:bodyPr/>
          <a:lstStyle/>
          <a:p>
            <a:fld id="{4A2DC1BA-163F-3043-A1E4-C549CF365773}" type="slidenum">
              <a:rPr lang="en-US" smtClean="0"/>
              <a:t>‹#›</a:t>
            </a:fld>
            <a:endParaRPr lang="en-US" dirty="0"/>
          </a:p>
        </p:txBody>
      </p:sp>
      <p:sp>
        <p:nvSpPr>
          <p:cNvPr id="65"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67"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Content slide_tombstones">
    <p:spTree>
      <p:nvGrpSpPr>
        <p:cNvPr id="1" name=""/>
        <p:cNvGrpSpPr/>
        <p:nvPr/>
      </p:nvGrpSpPr>
      <p:grpSpPr>
        <a:xfrm>
          <a:off x="0" y="0"/>
          <a:ext cx="0" cy="0"/>
          <a:chOff x="0" y="0"/>
          <a:chExt cx="0" cy="0"/>
        </a:xfrm>
      </p:grpSpPr>
      <p:sp>
        <p:nvSpPr>
          <p:cNvPr id="177" name="Text Placeholder 4"/>
          <p:cNvSpPr>
            <a:spLocks noGrp="1"/>
          </p:cNvSpPr>
          <p:nvPr>
            <p:ph type="body" sz="quarter" idx="313" hasCustomPrompt="1"/>
          </p:nvPr>
        </p:nvSpPr>
        <p:spPr>
          <a:xfrm>
            <a:off x="7659722" y="1426314"/>
            <a:ext cx="1682889" cy="343457"/>
          </a:xfrm>
          <a:prstGeom prst="rect">
            <a:avLst/>
          </a:prstGeom>
          <a:noFill/>
        </p:spPr>
        <p:txBody>
          <a:bodyPr anchor="ctr">
            <a:noAutofit/>
          </a:bodyPr>
          <a:lstStyle>
            <a:lvl1pPr algn="l">
              <a:defRPr sz="1000" baseline="0">
                <a:solidFill>
                  <a:schemeClr val="accent2"/>
                </a:solidFill>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sz="1000" kern="0" dirty="0">
              <a:latin typeface="+mn-lt"/>
            </a:endParaRPr>
          </a:p>
        </p:txBody>
      </p:sp>
      <p:sp>
        <p:nvSpPr>
          <p:cNvPr id="179" name="Text Placeholder 4"/>
          <p:cNvSpPr>
            <a:spLocks noGrp="1"/>
          </p:cNvSpPr>
          <p:nvPr>
            <p:ph type="body" sz="quarter" idx="314" hasCustomPrompt="1"/>
          </p:nvPr>
        </p:nvSpPr>
        <p:spPr>
          <a:xfrm>
            <a:off x="9638342" y="1426314"/>
            <a:ext cx="1682889" cy="343457"/>
          </a:xfrm>
          <a:prstGeom prst="rect">
            <a:avLst/>
          </a:prstGeom>
          <a:noFill/>
        </p:spPr>
        <p:txBody>
          <a:bodyPr anchor="ctr">
            <a:noAutofit/>
          </a:bodyPr>
          <a:lstStyle>
            <a:lvl1pPr algn="l">
              <a:defRPr sz="1000" baseline="0">
                <a:solidFill>
                  <a:schemeClr val="accent3"/>
                </a:solidFill>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sz="1000" kern="0" dirty="0">
              <a:latin typeface="+mn-lt"/>
            </a:endParaRPr>
          </a:p>
        </p:txBody>
      </p:sp>
      <p:sp>
        <p:nvSpPr>
          <p:cNvPr id="180" name="Text Placeholder 1"/>
          <p:cNvSpPr>
            <a:spLocks noGrp="1"/>
          </p:cNvSpPr>
          <p:nvPr>
            <p:ph type="body" sz="quarter" idx="186" hasCustomPrompt="1"/>
          </p:nvPr>
        </p:nvSpPr>
        <p:spPr>
          <a:xfrm rot="16200000">
            <a:off x="425076" y="23780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182" name="Text Placeholder 4"/>
          <p:cNvSpPr>
            <a:spLocks noGrp="1"/>
          </p:cNvSpPr>
          <p:nvPr>
            <p:ph type="body" sz="quarter" idx="187" hasCustomPrompt="1"/>
          </p:nvPr>
        </p:nvSpPr>
        <p:spPr>
          <a:xfrm>
            <a:off x="904467" y="19448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sz="1000" kern="0" dirty="0">
              <a:latin typeface="+mn-lt"/>
            </a:endParaRPr>
          </a:p>
        </p:txBody>
      </p:sp>
      <p:cxnSp>
        <p:nvCxnSpPr>
          <p:cNvPr id="183" name="Straight Connector 182"/>
          <p:cNvCxnSpPr/>
          <p:nvPr userDrawn="1"/>
        </p:nvCxnSpPr>
        <p:spPr>
          <a:xfrm>
            <a:off x="953735" y="23962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4" name="Text Placeholder 4"/>
          <p:cNvSpPr>
            <a:spLocks noGrp="1"/>
          </p:cNvSpPr>
          <p:nvPr>
            <p:ph type="body" sz="quarter" idx="188" hasCustomPrompt="1"/>
          </p:nvPr>
        </p:nvSpPr>
        <p:spPr>
          <a:xfrm>
            <a:off x="904467" y="24037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185" name="Text Placeholder 1"/>
          <p:cNvSpPr>
            <a:spLocks noGrp="1"/>
          </p:cNvSpPr>
          <p:nvPr>
            <p:ph type="body" sz="quarter" idx="189" hasCustomPrompt="1"/>
          </p:nvPr>
        </p:nvSpPr>
        <p:spPr>
          <a:xfrm rot="16200000">
            <a:off x="425076" y="34067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186" name="Text Placeholder 4"/>
          <p:cNvSpPr>
            <a:spLocks noGrp="1"/>
          </p:cNvSpPr>
          <p:nvPr>
            <p:ph type="body" sz="quarter" idx="190" hasCustomPrompt="1"/>
          </p:nvPr>
        </p:nvSpPr>
        <p:spPr>
          <a:xfrm>
            <a:off x="904467" y="29735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187" name="Straight Connector 186"/>
          <p:cNvCxnSpPr/>
          <p:nvPr userDrawn="1"/>
        </p:nvCxnSpPr>
        <p:spPr>
          <a:xfrm>
            <a:off x="953735" y="34249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8" name="Text Placeholder 4"/>
          <p:cNvSpPr>
            <a:spLocks noGrp="1"/>
          </p:cNvSpPr>
          <p:nvPr>
            <p:ph type="body" sz="quarter" idx="191" hasCustomPrompt="1"/>
          </p:nvPr>
        </p:nvSpPr>
        <p:spPr>
          <a:xfrm>
            <a:off x="904467" y="34324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189" name="Text Placeholder 1"/>
          <p:cNvSpPr>
            <a:spLocks noGrp="1"/>
          </p:cNvSpPr>
          <p:nvPr>
            <p:ph type="body" sz="quarter" idx="192" hasCustomPrompt="1"/>
          </p:nvPr>
        </p:nvSpPr>
        <p:spPr>
          <a:xfrm rot="16200000">
            <a:off x="425076" y="44354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190" name="Text Placeholder 4"/>
          <p:cNvSpPr>
            <a:spLocks noGrp="1"/>
          </p:cNvSpPr>
          <p:nvPr>
            <p:ph type="body" sz="quarter" idx="193" hasCustomPrompt="1"/>
          </p:nvPr>
        </p:nvSpPr>
        <p:spPr>
          <a:xfrm>
            <a:off x="904467" y="40022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191" name="Straight Connector 190"/>
          <p:cNvCxnSpPr/>
          <p:nvPr userDrawn="1"/>
        </p:nvCxnSpPr>
        <p:spPr>
          <a:xfrm>
            <a:off x="953735" y="44536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 Placeholder 4"/>
          <p:cNvSpPr>
            <a:spLocks noGrp="1"/>
          </p:cNvSpPr>
          <p:nvPr>
            <p:ph type="body" sz="quarter" idx="194" hasCustomPrompt="1"/>
          </p:nvPr>
        </p:nvSpPr>
        <p:spPr>
          <a:xfrm>
            <a:off x="904467" y="44611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193" name="Text Placeholder 1"/>
          <p:cNvSpPr>
            <a:spLocks noGrp="1"/>
          </p:cNvSpPr>
          <p:nvPr>
            <p:ph type="body" sz="quarter" idx="195" hasCustomPrompt="1"/>
          </p:nvPr>
        </p:nvSpPr>
        <p:spPr>
          <a:xfrm rot="16200000">
            <a:off x="425076" y="54641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194" name="Text Placeholder 4"/>
          <p:cNvSpPr>
            <a:spLocks noGrp="1"/>
          </p:cNvSpPr>
          <p:nvPr>
            <p:ph type="body" sz="quarter" idx="196" hasCustomPrompt="1"/>
          </p:nvPr>
        </p:nvSpPr>
        <p:spPr>
          <a:xfrm>
            <a:off x="904467" y="50309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195" name="Straight Connector 194"/>
          <p:cNvCxnSpPr/>
          <p:nvPr userDrawn="1"/>
        </p:nvCxnSpPr>
        <p:spPr>
          <a:xfrm>
            <a:off x="953735" y="54823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6" name="Text Placeholder 4"/>
          <p:cNvSpPr>
            <a:spLocks noGrp="1"/>
          </p:cNvSpPr>
          <p:nvPr>
            <p:ph type="body" sz="quarter" idx="197" hasCustomPrompt="1"/>
          </p:nvPr>
        </p:nvSpPr>
        <p:spPr>
          <a:xfrm>
            <a:off x="904467" y="54898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197" name="Text Placeholder 1"/>
          <p:cNvSpPr>
            <a:spLocks noGrp="1"/>
          </p:cNvSpPr>
          <p:nvPr>
            <p:ph type="body" sz="quarter" idx="198" hasCustomPrompt="1"/>
          </p:nvPr>
        </p:nvSpPr>
        <p:spPr>
          <a:xfrm rot="16200000">
            <a:off x="1606176" y="23780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198" name="Text Placeholder 4"/>
          <p:cNvSpPr>
            <a:spLocks noGrp="1"/>
          </p:cNvSpPr>
          <p:nvPr>
            <p:ph type="body" sz="quarter" idx="199" hasCustomPrompt="1"/>
          </p:nvPr>
        </p:nvSpPr>
        <p:spPr>
          <a:xfrm>
            <a:off x="2085567" y="19448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199" name="Straight Connector 198"/>
          <p:cNvCxnSpPr/>
          <p:nvPr userDrawn="1"/>
        </p:nvCxnSpPr>
        <p:spPr>
          <a:xfrm>
            <a:off x="2134835" y="23962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0" name="Text Placeholder 4"/>
          <p:cNvSpPr>
            <a:spLocks noGrp="1"/>
          </p:cNvSpPr>
          <p:nvPr>
            <p:ph type="body" sz="quarter" idx="200" hasCustomPrompt="1"/>
          </p:nvPr>
        </p:nvSpPr>
        <p:spPr>
          <a:xfrm>
            <a:off x="2085567" y="24037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201" name="Text Placeholder 1"/>
          <p:cNvSpPr>
            <a:spLocks noGrp="1"/>
          </p:cNvSpPr>
          <p:nvPr>
            <p:ph type="body" sz="quarter" idx="201" hasCustomPrompt="1"/>
          </p:nvPr>
        </p:nvSpPr>
        <p:spPr>
          <a:xfrm rot="16200000">
            <a:off x="1606176" y="34067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202" name="Text Placeholder 4"/>
          <p:cNvSpPr>
            <a:spLocks noGrp="1"/>
          </p:cNvSpPr>
          <p:nvPr>
            <p:ph type="body" sz="quarter" idx="202" hasCustomPrompt="1"/>
          </p:nvPr>
        </p:nvSpPr>
        <p:spPr>
          <a:xfrm>
            <a:off x="2085567" y="29735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203" name="Straight Connector 202"/>
          <p:cNvCxnSpPr/>
          <p:nvPr userDrawn="1"/>
        </p:nvCxnSpPr>
        <p:spPr>
          <a:xfrm>
            <a:off x="2134835" y="34249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4" name="Text Placeholder 4"/>
          <p:cNvSpPr>
            <a:spLocks noGrp="1"/>
          </p:cNvSpPr>
          <p:nvPr>
            <p:ph type="body" sz="quarter" idx="203" hasCustomPrompt="1"/>
          </p:nvPr>
        </p:nvSpPr>
        <p:spPr>
          <a:xfrm>
            <a:off x="2085567" y="34324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205" name="Text Placeholder 1"/>
          <p:cNvSpPr>
            <a:spLocks noGrp="1"/>
          </p:cNvSpPr>
          <p:nvPr>
            <p:ph type="body" sz="quarter" idx="204" hasCustomPrompt="1"/>
          </p:nvPr>
        </p:nvSpPr>
        <p:spPr>
          <a:xfrm rot="16200000">
            <a:off x="1606176" y="44354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206" name="Text Placeholder 4"/>
          <p:cNvSpPr>
            <a:spLocks noGrp="1"/>
          </p:cNvSpPr>
          <p:nvPr>
            <p:ph type="body" sz="quarter" idx="205" hasCustomPrompt="1"/>
          </p:nvPr>
        </p:nvSpPr>
        <p:spPr>
          <a:xfrm>
            <a:off x="2085567" y="40022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207" name="Straight Connector 206"/>
          <p:cNvCxnSpPr/>
          <p:nvPr userDrawn="1"/>
        </p:nvCxnSpPr>
        <p:spPr>
          <a:xfrm>
            <a:off x="2134835" y="44536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8" name="Text Placeholder 4"/>
          <p:cNvSpPr>
            <a:spLocks noGrp="1"/>
          </p:cNvSpPr>
          <p:nvPr>
            <p:ph type="body" sz="quarter" idx="206" hasCustomPrompt="1"/>
          </p:nvPr>
        </p:nvSpPr>
        <p:spPr>
          <a:xfrm>
            <a:off x="2085567" y="44611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209" name="Text Placeholder 1"/>
          <p:cNvSpPr>
            <a:spLocks noGrp="1"/>
          </p:cNvSpPr>
          <p:nvPr>
            <p:ph type="body" sz="quarter" idx="207" hasCustomPrompt="1"/>
          </p:nvPr>
        </p:nvSpPr>
        <p:spPr>
          <a:xfrm rot="16200000">
            <a:off x="1606176" y="54641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210" name="Text Placeholder 4"/>
          <p:cNvSpPr>
            <a:spLocks noGrp="1"/>
          </p:cNvSpPr>
          <p:nvPr>
            <p:ph type="body" sz="quarter" idx="208" hasCustomPrompt="1"/>
          </p:nvPr>
        </p:nvSpPr>
        <p:spPr>
          <a:xfrm>
            <a:off x="2085567" y="50309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211" name="Straight Connector 210"/>
          <p:cNvCxnSpPr/>
          <p:nvPr userDrawn="1"/>
        </p:nvCxnSpPr>
        <p:spPr>
          <a:xfrm>
            <a:off x="2134835" y="54823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2" name="Text Placeholder 4"/>
          <p:cNvSpPr>
            <a:spLocks noGrp="1"/>
          </p:cNvSpPr>
          <p:nvPr>
            <p:ph type="body" sz="quarter" idx="209" hasCustomPrompt="1"/>
          </p:nvPr>
        </p:nvSpPr>
        <p:spPr>
          <a:xfrm>
            <a:off x="2085567" y="54898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213" name="Text Placeholder 1"/>
          <p:cNvSpPr>
            <a:spLocks noGrp="1"/>
          </p:cNvSpPr>
          <p:nvPr>
            <p:ph type="body" sz="quarter" idx="210" hasCustomPrompt="1"/>
          </p:nvPr>
        </p:nvSpPr>
        <p:spPr>
          <a:xfrm rot="16200000">
            <a:off x="2774576" y="23780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214" name="Text Placeholder 4"/>
          <p:cNvSpPr>
            <a:spLocks noGrp="1"/>
          </p:cNvSpPr>
          <p:nvPr>
            <p:ph type="body" sz="quarter" idx="211" hasCustomPrompt="1"/>
          </p:nvPr>
        </p:nvSpPr>
        <p:spPr>
          <a:xfrm>
            <a:off x="3253967" y="19448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215" name="Straight Connector 214"/>
          <p:cNvCxnSpPr/>
          <p:nvPr userDrawn="1"/>
        </p:nvCxnSpPr>
        <p:spPr>
          <a:xfrm>
            <a:off x="3303235" y="23962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6" name="Text Placeholder 4"/>
          <p:cNvSpPr>
            <a:spLocks noGrp="1"/>
          </p:cNvSpPr>
          <p:nvPr>
            <p:ph type="body" sz="quarter" idx="212" hasCustomPrompt="1"/>
          </p:nvPr>
        </p:nvSpPr>
        <p:spPr>
          <a:xfrm>
            <a:off x="3253967" y="24037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217" name="Text Placeholder 1"/>
          <p:cNvSpPr>
            <a:spLocks noGrp="1"/>
          </p:cNvSpPr>
          <p:nvPr>
            <p:ph type="body" sz="quarter" idx="213" hasCustomPrompt="1"/>
          </p:nvPr>
        </p:nvSpPr>
        <p:spPr>
          <a:xfrm rot="16200000">
            <a:off x="2774576" y="34067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218" name="Text Placeholder 4"/>
          <p:cNvSpPr>
            <a:spLocks noGrp="1"/>
          </p:cNvSpPr>
          <p:nvPr>
            <p:ph type="body" sz="quarter" idx="214" hasCustomPrompt="1"/>
          </p:nvPr>
        </p:nvSpPr>
        <p:spPr>
          <a:xfrm>
            <a:off x="3253967" y="29735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219" name="Straight Connector 218"/>
          <p:cNvCxnSpPr/>
          <p:nvPr userDrawn="1"/>
        </p:nvCxnSpPr>
        <p:spPr>
          <a:xfrm>
            <a:off x="3303235" y="34249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0" name="Text Placeholder 4"/>
          <p:cNvSpPr>
            <a:spLocks noGrp="1"/>
          </p:cNvSpPr>
          <p:nvPr>
            <p:ph type="body" sz="quarter" idx="215" hasCustomPrompt="1"/>
          </p:nvPr>
        </p:nvSpPr>
        <p:spPr>
          <a:xfrm>
            <a:off x="3253967" y="34324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221" name="Text Placeholder 1"/>
          <p:cNvSpPr>
            <a:spLocks noGrp="1"/>
          </p:cNvSpPr>
          <p:nvPr>
            <p:ph type="body" sz="quarter" idx="216" hasCustomPrompt="1"/>
          </p:nvPr>
        </p:nvSpPr>
        <p:spPr>
          <a:xfrm rot="16200000">
            <a:off x="2774576" y="44354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222" name="Text Placeholder 4"/>
          <p:cNvSpPr>
            <a:spLocks noGrp="1"/>
          </p:cNvSpPr>
          <p:nvPr>
            <p:ph type="body" sz="quarter" idx="217" hasCustomPrompt="1"/>
          </p:nvPr>
        </p:nvSpPr>
        <p:spPr>
          <a:xfrm>
            <a:off x="3253967" y="40022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223" name="Straight Connector 222"/>
          <p:cNvCxnSpPr/>
          <p:nvPr userDrawn="1"/>
        </p:nvCxnSpPr>
        <p:spPr>
          <a:xfrm>
            <a:off x="3303235" y="44536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6" name="Text Placeholder 4"/>
          <p:cNvSpPr>
            <a:spLocks noGrp="1"/>
          </p:cNvSpPr>
          <p:nvPr>
            <p:ph type="body" sz="quarter" idx="218" hasCustomPrompt="1"/>
          </p:nvPr>
        </p:nvSpPr>
        <p:spPr>
          <a:xfrm>
            <a:off x="3253967" y="44611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389" name="Text Placeholder 1"/>
          <p:cNvSpPr>
            <a:spLocks noGrp="1"/>
          </p:cNvSpPr>
          <p:nvPr>
            <p:ph type="body" sz="quarter" idx="219" hasCustomPrompt="1"/>
          </p:nvPr>
        </p:nvSpPr>
        <p:spPr>
          <a:xfrm rot="16200000">
            <a:off x="2774576" y="54641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390" name="Text Placeholder 4"/>
          <p:cNvSpPr>
            <a:spLocks noGrp="1"/>
          </p:cNvSpPr>
          <p:nvPr>
            <p:ph type="body" sz="quarter" idx="220" hasCustomPrompt="1"/>
          </p:nvPr>
        </p:nvSpPr>
        <p:spPr>
          <a:xfrm>
            <a:off x="3253967" y="50309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391" name="Straight Connector 390"/>
          <p:cNvCxnSpPr/>
          <p:nvPr userDrawn="1"/>
        </p:nvCxnSpPr>
        <p:spPr>
          <a:xfrm>
            <a:off x="3303235" y="54823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2" name="Text Placeholder 4"/>
          <p:cNvSpPr>
            <a:spLocks noGrp="1"/>
          </p:cNvSpPr>
          <p:nvPr>
            <p:ph type="body" sz="quarter" idx="221" hasCustomPrompt="1"/>
          </p:nvPr>
        </p:nvSpPr>
        <p:spPr>
          <a:xfrm>
            <a:off x="3253967" y="54898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395" name="Text Placeholder 1"/>
          <p:cNvSpPr>
            <a:spLocks noGrp="1"/>
          </p:cNvSpPr>
          <p:nvPr>
            <p:ph type="body" sz="quarter" idx="222" hasCustomPrompt="1"/>
          </p:nvPr>
        </p:nvSpPr>
        <p:spPr>
          <a:xfrm rot="16200000">
            <a:off x="3942976" y="23780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398" name="Text Placeholder 4"/>
          <p:cNvSpPr>
            <a:spLocks noGrp="1"/>
          </p:cNvSpPr>
          <p:nvPr>
            <p:ph type="body" sz="quarter" idx="223" hasCustomPrompt="1"/>
          </p:nvPr>
        </p:nvSpPr>
        <p:spPr>
          <a:xfrm>
            <a:off x="4422367" y="19448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399" name="Straight Connector 398"/>
          <p:cNvCxnSpPr/>
          <p:nvPr userDrawn="1"/>
        </p:nvCxnSpPr>
        <p:spPr>
          <a:xfrm>
            <a:off x="4471635" y="23962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0" name="Text Placeholder 4"/>
          <p:cNvSpPr>
            <a:spLocks noGrp="1"/>
          </p:cNvSpPr>
          <p:nvPr>
            <p:ph type="body" sz="quarter" idx="224" hasCustomPrompt="1"/>
          </p:nvPr>
        </p:nvSpPr>
        <p:spPr>
          <a:xfrm>
            <a:off x="4422367" y="24037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01" name="Text Placeholder 1"/>
          <p:cNvSpPr>
            <a:spLocks noGrp="1"/>
          </p:cNvSpPr>
          <p:nvPr>
            <p:ph type="body" sz="quarter" idx="225" hasCustomPrompt="1"/>
          </p:nvPr>
        </p:nvSpPr>
        <p:spPr>
          <a:xfrm rot="16200000">
            <a:off x="3942976" y="34067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402" name="Text Placeholder 4"/>
          <p:cNvSpPr>
            <a:spLocks noGrp="1"/>
          </p:cNvSpPr>
          <p:nvPr>
            <p:ph type="body" sz="quarter" idx="226" hasCustomPrompt="1"/>
          </p:nvPr>
        </p:nvSpPr>
        <p:spPr>
          <a:xfrm>
            <a:off x="4422367" y="29735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03" name="Straight Connector 402"/>
          <p:cNvCxnSpPr/>
          <p:nvPr userDrawn="1"/>
        </p:nvCxnSpPr>
        <p:spPr>
          <a:xfrm>
            <a:off x="4471635" y="34249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4" name="Text Placeholder 4"/>
          <p:cNvSpPr>
            <a:spLocks noGrp="1"/>
          </p:cNvSpPr>
          <p:nvPr>
            <p:ph type="body" sz="quarter" idx="227" hasCustomPrompt="1"/>
          </p:nvPr>
        </p:nvSpPr>
        <p:spPr>
          <a:xfrm>
            <a:off x="4422367" y="34324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05" name="Text Placeholder 1"/>
          <p:cNvSpPr>
            <a:spLocks noGrp="1"/>
          </p:cNvSpPr>
          <p:nvPr>
            <p:ph type="body" sz="quarter" idx="228" hasCustomPrompt="1"/>
          </p:nvPr>
        </p:nvSpPr>
        <p:spPr>
          <a:xfrm rot="16200000">
            <a:off x="3942976" y="44354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406" name="Text Placeholder 4"/>
          <p:cNvSpPr>
            <a:spLocks noGrp="1"/>
          </p:cNvSpPr>
          <p:nvPr>
            <p:ph type="body" sz="quarter" idx="229" hasCustomPrompt="1"/>
          </p:nvPr>
        </p:nvSpPr>
        <p:spPr>
          <a:xfrm>
            <a:off x="4422367" y="40022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07" name="Straight Connector 406"/>
          <p:cNvCxnSpPr/>
          <p:nvPr userDrawn="1"/>
        </p:nvCxnSpPr>
        <p:spPr>
          <a:xfrm>
            <a:off x="4471635" y="44536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8" name="Text Placeholder 4"/>
          <p:cNvSpPr>
            <a:spLocks noGrp="1"/>
          </p:cNvSpPr>
          <p:nvPr>
            <p:ph type="body" sz="quarter" idx="230" hasCustomPrompt="1"/>
          </p:nvPr>
        </p:nvSpPr>
        <p:spPr>
          <a:xfrm>
            <a:off x="4422367" y="44611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09" name="Text Placeholder 1"/>
          <p:cNvSpPr>
            <a:spLocks noGrp="1"/>
          </p:cNvSpPr>
          <p:nvPr>
            <p:ph type="body" sz="quarter" idx="231" hasCustomPrompt="1"/>
          </p:nvPr>
        </p:nvSpPr>
        <p:spPr>
          <a:xfrm rot="16200000">
            <a:off x="3942976" y="54641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410" name="Text Placeholder 4"/>
          <p:cNvSpPr>
            <a:spLocks noGrp="1"/>
          </p:cNvSpPr>
          <p:nvPr>
            <p:ph type="body" sz="quarter" idx="232" hasCustomPrompt="1"/>
          </p:nvPr>
        </p:nvSpPr>
        <p:spPr>
          <a:xfrm>
            <a:off x="4422367" y="50309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11" name="Straight Connector 410"/>
          <p:cNvCxnSpPr/>
          <p:nvPr userDrawn="1"/>
        </p:nvCxnSpPr>
        <p:spPr>
          <a:xfrm>
            <a:off x="4471635" y="54823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2" name="Text Placeholder 4"/>
          <p:cNvSpPr>
            <a:spLocks noGrp="1"/>
          </p:cNvSpPr>
          <p:nvPr>
            <p:ph type="body" sz="quarter" idx="233" hasCustomPrompt="1"/>
          </p:nvPr>
        </p:nvSpPr>
        <p:spPr>
          <a:xfrm>
            <a:off x="4422367" y="54898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13" name="Text Placeholder 1"/>
          <p:cNvSpPr>
            <a:spLocks noGrp="1"/>
          </p:cNvSpPr>
          <p:nvPr>
            <p:ph type="body" sz="quarter" idx="234" hasCustomPrompt="1"/>
          </p:nvPr>
        </p:nvSpPr>
        <p:spPr>
          <a:xfrm rot="16200000">
            <a:off x="5124076" y="23780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414" name="Text Placeholder 4"/>
          <p:cNvSpPr>
            <a:spLocks noGrp="1"/>
          </p:cNvSpPr>
          <p:nvPr>
            <p:ph type="body" sz="quarter" idx="235" hasCustomPrompt="1"/>
          </p:nvPr>
        </p:nvSpPr>
        <p:spPr>
          <a:xfrm>
            <a:off x="5603467" y="19448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15" name="Straight Connector 414"/>
          <p:cNvCxnSpPr/>
          <p:nvPr userDrawn="1"/>
        </p:nvCxnSpPr>
        <p:spPr>
          <a:xfrm>
            <a:off x="5652735" y="23962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6" name="Text Placeholder 4"/>
          <p:cNvSpPr>
            <a:spLocks noGrp="1"/>
          </p:cNvSpPr>
          <p:nvPr>
            <p:ph type="body" sz="quarter" idx="236" hasCustomPrompt="1"/>
          </p:nvPr>
        </p:nvSpPr>
        <p:spPr>
          <a:xfrm>
            <a:off x="5603467" y="24037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17" name="Text Placeholder 1"/>
          <p:cNvSpPr>
            <a:spLocks noGrp="1"/>
          </p:cNvSpPr>
          <p:nvPr>
            <p:ph type="body" sz="quarter" idx="237" hasCustomPrompt="1"/>
          </p:nvPr>
        </p:nvSpPr>
        <p:spPr>
          <a:xfrm rot="16200000">
            <a:off x="5124076" y="34067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418" name="Text Placeholder 4"/>
          <p:cNvSpPr>
            <a:spLocks noGrp="1"/>
          </p:cNvSpPr>
          <p:nvPr>
            <p:ph type="body" sz="quarter" idx="238" hasCustomPrompt="1"/>
          </p:nvPr>
        </p:nvSpPr>
        <p:spPr>
          <a:xfrm>
            <a:off x="5603467" y="29735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19" name="Straight Connector 418"/>
          <p:cNvCxnSpPr/>
          <p:nvPr userDrawn="1"/>
        </p:nvCxnSpPr>
        <p:spPr>
          <a:xfrm>
            <a:off x="5652735" y="34249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0" name="Text Placeholder 4"/>
          <p:cNvSpPr>
            <a:spLocks noGrp="1"/>
          </p:cNvSpPr>
          <p:nvPr>
            <p:ph type="body" sz="quarter" idx="239" hasCustomPrompt="1"/>
          </p:nvPr>
        </p:nvSpPr>
        <p:spPr>
          <a:xfrm>
            <a:off x="5603467" y="34324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21" name="Text Placeholder 1"/>
          <p:cNvSpPr>
            <a:spLocks noGrp="1"/>
          </p:cNvSpPr>
          <p:nvPr>
            <p:ph type="body" sz="quarter" idx="240" hasCustomPrompt="1"/>
          </p:nvPr>
        </p:nvSpPr>
        <p:spPr>
          <a:xfrm rot="16200000">
            <a:off x="5124076" y="44354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422" name="Text Placeholder 4"/>
          <p:cNvSpPr>
            <a:spLocks noGrp="1"/>
          </p:cNvSpPr>
          <p:nvPr>
            <p:ph type="body" sz="quarter" idx="241" hasCustomPrompt="1"/>
          </p:nvPr>
        </p:nvSpPr>
        <p:spPr>
          <a:xfrm>
            <a:off x="5603467" y="40022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23" name="Straight Connector 422"/>
          <p:cNvCxnSpPr/>
          <p:nvPr userDrawn="1"/>
        </p:nvCxnSpPr>
        <p:spPr>
          <a:xfrm>
            <a:off x="5652735" y="44536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4" name="Text Placeholder 4"/>
          <p:cNvSpPr>
            <a:spLocks noGrp="1"/>
          </p:cNvSpPr>
          <p:nvPr>
            <p:ph type="body" sz="quarter" idx="242" hasCustomPrompt="1"/>
          </p:nvPr>
        </p:nvSpPr>
        <p:spPr>
          <a:xfrm>
            <a:off x="5603467" y="44611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25" name="Text Placeholder 1"/>
          <p:cNvSpPr>
            <a:spLocks noGrp="1"/>
          </p:cNvSpPr>
          <p:nvPr>
            <p:ph type="body" sz="quarter" idx="243" hasCustomPrompt="1"/>
          </p:nvPr>
        </p:nvSpPr>
        <p:spPr>
          <a:xfrm rot="16200000">
            <a:off x="5124076" y="54641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426" name="Text Placeholder 4"/>
          <p:cNvSpPr>
            <a:spLocks noGrp="1"/>
          </p:cNvSpPr>
          <p:nvPr>
            <p:ph type="body" sz="quarter" idx="244" hasCustomPrompt="1"/>
          </p:nvPr>
        </p:nvSpPr>
        <p:spPr>
          <a:xfrm>
            <a:off x="5603467" y="50309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27" name="Straight Connector 426"/>
          <p:cNvCxnSpPr/>
          <p:nvPr userDrawn="1"/>
        </p:nvCxnSpPr>
        <p:spPr>
          <a:xfrm>
            <a:off x="5652735" y="54823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8" name="Text Placeholder 4"/>
          <p:cNvSpPr>
            <a:spLocks noGrp="1"/>
          </p:cNvSpPr>
          <p:nvPr>
            <p:ph type="body" sz="quarter" idx="245" hasCustomPrompt="1"/>
          </p:nvPr>
        </p:nvSpPr>
        <p:spPr>
          <a:xfrm>
            <a:off x="5603467" y="54898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29" name="Text Placeholder 1"/>
          <p:cNvSpPr>
            <a:spLocks noGrp="1"/>
          </p:cNvSpPr>
          <p:nvPr>
            <p:ph type="body" sz="quarter" idx="246" hasCustomPrompt="1"/>
          </p:nvPr>
        </p:nvSpPr>
        <p:spPr>
          <a:xfrm rot="16200000">
            <a:off x="6292476" y="23780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430" name="Text Placeholder 4"/>
          <p:cNvSpPr>
            <a:spLocks noGrp="1"/>
          </p:cNvSpPr>
          <p:nvPr>
            <p:ph type="body" sz="quarter" idx="247" hasCustomPrompt="1"/>
          </p:nvPr>
        </p:nvSpPr>
        <p:spPr>
          <a:xfrm>
            <a:off x="6771867" y="19448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31" name="Straight Connector 430"/>
          <p:cNvCxnSpPr/>
          <p:nvPr userDrawn="1"/>
        </p:nvCxnSpPr>
        <p:spPr>
          <a:xfrm>
            <a:off x="6821135" y="23962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2" name="Text Placeholder 4"/>
          <p:cNvSpPr>
            <a:spLocks noGrp="1"/>
          </p:cNvSpPr>
          <p:nvPr>
            <p:ph type="body" sz="quarter" idx="248" hasCustomPrompt="1"/>
          </p:nvPr>
        </p:nvSpPr>
        <p:spPr>
          <a:xfrm>
            <a:off x="6771867" y="24037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33" name="Text Placeholder 1"/>
          <p:cNvSpPr>
            <a:spLocks noGrp="1"/>
          </p:cNvSpPr>
          <p:nvPr>
            <p:ph type="body" sz="quarter" idx="249" hasCustomPrompt="1"/>
          </p:nvPr>
        </p:nvSpPr>
        <p:spPr>
          <a:xfrm rot="16200000">
            <a:off x="6292476" y="34067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434" name="Text Placeholder 4"/>
          <p:cNvSpPr>
            <a:spLocks noGrp="1"/>
          </p:cNvSpPr>
          <p:nvPr>
            <p:ph type="body" sz="quarter" idx="250" hasCustomPrompt="1"/>
          </p:nvPr>
        </p:nvSpPr>
        <p:spPr>
          <a:xfrm>
            <a:off x="6771867" y="29735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35" name="Straight Connector 434"/>
          <p:cNvCxnSpPr/>
          <p:nvPr userDrawn="1"/>
        </p:nvCxnSpPr>
        <p:spPr>
          <a:xfrm>
            <a:off x="6821135" y="34249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6" name="Text Placeholder 4"/>
          <p:cNvSpPr>
            <a:spLocks noGrp="1"/>
          </p:cNvSpPr>
          <p:nvPr>
            <p:ph type="body" sz="quarter" idx="251" hasCustomPrompt="1"/>
          </p:nvPr>
        </p:nvSpPr>
        <p:spPr>
          <a:xfrm>
            <a:off x="6771867" y="34324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37" name="Text Placeholder 1"/>
          <p:cNvSpPr>
            <a:spLocks noGrp="1"/>
          </p:cNvSpPr>
          <p:nvPr>
            <p:ph type="body" sz="quarter" idx="252" hasCustomPrompt="1"/>
          </p:nvPr>
        </p:nvSpPr>
        <p:spPr>
          <a:xfrm rot="16200000">
            <a:off x="6292476" y="44354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438" name="Text Placeholder 4"/>
          <p:cNvSpPr>
            <a:spLocks noGrp="1"/>
          </p:cNvSpPr>
          <p:nvPr>
            <p:ph type="body" sz="quarter" idx="253" hasCustomPrompt="1"/>
          </p:nvPr>
        </p:nvSpPr>
        <p:spPr>
          <a:xfrm>
            <a:off x="6771867" y="40022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39" name="Straight Connector 438"/>
          <p:cNvCxnSpPr/>
          <p:nvPr userDrawn="1"/>
        </p:nvCxnSpPr>
        <p:spPr>
          <a:xfrm>
            <a:off x="6821135" y="44536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0" name="Text Placeholder 4"/>
          <p:cNvSpPr>
            <a:spLocks noGrp="1"/>
          </p:cNvSpPr>
          <p:nvPr>
            <p:ph type="body" sz="quarter" idx="254" hasCustomPrompt="1"/>
          </p:nvPr>
        </p:nvSpPr>
        <p:spPr>
          <a:xfrm>
            <a:off x="6771867" y="44611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41" name="Text Placeholder 1"/>
          <p:cNvSpPr>
            <a:spLocks noGrp="1"/>
          </p:cNvSpPr>
          <p:nvPr>
            <p:ph type="body" sz="quarter" idx="255" hasCustomPrompt="1"/>
          </p:nvPr>
        </p:nvSpPr>
        <p:spPr>
          <a:xfrm rot="16200000">
            <a:off x="6292476" y="54641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442" name="Text Placeholder 4"/>
          <p:cNvSpPr>
            <a:spLocks noGrp="1"/>
          </p:cNvSpPr>
          <p:nvPr>
            <p:ph type="body" sz="quarter" idx="256" hasCustomPrompt="1"/>
          </p:nvPr>
        </p:nvSpPr>
        <p:spPr>
          <a:xfrm>
            <a:off x="6771867" y="50309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43" name="Straight Connector 442"/>
          <p:cNvCxnSpPr/>
          <p:nvPr userDrawn="1"/>
        </p:nvCxnSpPr>
        <p:spPr>
          <a:xfrm>
            <a:off x="6821135" y="54823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4" name="Text Placeholder 4"/>
          <p:cNvSpPr>
            <a:spLocks noGrp="1"/>
          </p:cNvSpPr>
          <p:nvPr>
            <p:ph type="body" sz="quarter" idx="257" hasCustomPrompt="1"/>
          </p:nvPr>
        </p:nvSpPr>
        <p:spPr>
          <a:xfrm>
            <a:off x="6771867" y="54898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45" name="Text Placeholder 1"/>
          <p:cNvSpPr>
            <a:spLocks noGrp="1"/>
          </p:cNvSpPr>
          <p:nvPr>
            <p:ph type="body" sz="quarter" idx="258" hasCustomPrompt="1"/>
          </p:nvPr>
        </p:nvSpPr>
        <p:spPr>
          <a:xfrm rot="16200000">
            <a:off x="7460876" y="23780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446" name="Text Placeholder 4"/>
          <p:cNvSpPr>
            <a:spLocks noGrp="1"/>
          </p:cNvSpPr>
          <p:nvPr>
            <p:ph type="body" sz="quarter" idx="259" hasCustomPrompt="1"/>
          </p:nvPr>
        </p:nvSpPr>
        <p:spPr>
          <a:xfrm>
            <a:off x="7940267" y="19448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47" name="Straight Connector 446"/>
          <p:cNvCxnSpPr/>
          <p:nvPr userDrawn="1"/>
        </p:nvCxnSpPr>
        <p:spPr>
          <a:xfrm>
            <a:off x="7989535" y="23962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8" name="Text Placeholder 4"/>
          <p:cNvSpPr>
            <a:spLocks noGrp="1"/>
          </p:cNvSpPr>
          <p:nvPr>
            <p:ph type="body" sz="quarter" idx="260" hasCustomPrompt="1"/>
          </p:nvPr>
        </p:nvSpPr>
        <p:spPr>
          <a:xfrm>
            <a:off x="7940267" y="24037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49" name="Text Placeholder 1"/>
          <p:cNvSpPr>
            <a:spLocks noGrp="1"/>
          </p:cNvSpPr>
          <p:nvPr>
            <p:ph type="body" sz="quarter" idx="261" hasCustomPrompt="1"/>
          </p:nvPr>
        </p:nvSpPr>
        <p:spPr>
          <a:xfrm rot="16200000">
            <a:off x="7460876" y="34067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450" name="Text Placeholder 4"/>
          <p:cNvSpPr>
            <a:spLocks noGrp="1"/>
          </p:cNvSpPr>
          <p:nvPr>
            <p:ph type="body" sz="quarter" idx="262" hasCustomPrompt="1"/>
          </p:nvPr>
        </p:nvSpPr>
        <p:spPr>
          <a:xfrm>
            <a:off x="7940267" y="29735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51" name="Straight Connector 450"/>
          <p:cNvCxnSpPr/>
          <p:nvPr userDrawn="1"/>
        </p:nvCxnSpPr>
        <p:spPr>
          <a:xfrm>
            <a:off x="7989535" y="34249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2" name="Text Placeholder 4"/>
          <p:cNvSpPr>
            <a:spLocks noGrp="1"/>
          </p:cNvSpPr>
          <p:nvPr>
            <p:ph type="body" sz="quarter" idx="263" hasCustomPrompt="1"/>
          </p:nvPr>
        </p:nvSpPr>
        <p:spPr>
          <a:xfrm>
            <a:off x="7940267" y="34324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53" name="Text Placeholder 1"/>
          <p:cNvSpPr>
            <a:spLocks noGrp="1"/>
          </p:cNvSpPr>
          <p:nvPr>
            <p:ph type="body" sz="quarter" idx="264" hasCustomPrompt="1"/>
          </p:nvPr>
        </p:nvSpPr>
        <p:spPr>
          <a:xfrm rot="16200000">
            <a:off x="7460876" y="44354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454" name="Text Placeholder 4"/>
          <p:cNvSpPr>
            <a:spLocks noGrp="1"/>
          </p:cNvSpPr>
          <p:nvPr>
            <p:ph type="body" sz="quarter" idx="265" hasCustomPrompt="1"/>
          </p:nvPr>
        </p:nvSpPr>
        <p:spPr>
          <a:xfrm>
            <a:off x="7940267" y="40022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55" name="Straight Connector 454"/>
          <p:cNvCxnSpPr/>
          <p:nvPr userDrawn="1"/>
        </p:nvCxnSpPr>
        <p:spPr>
          <a:xfrm>
            <a:off x="7989535" y="44536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6" name="Text Placeholder 4"/>
          <p:cNvSpPr>
            <a:spLocks noGrp="1"/>
          </p:cNvSpPr>
          <p:nvPr>
            <p:ph type="body" sz="quarter" idx="266" hasCustomPrompt="1"/>
          </p:nvPr>
        </p:nvSpPr>
        <p:spPr>
          <a:xfrm>
            <a:off x="7940267" y="44611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57" name="Text Placeholder 1"/>
          <p:cNvSpPr>
            <a:spLocks noGrp="1"/>
          </p:cNvSpPr>
          <p:nvPr>
            <p:ph type="body" sz="quarter" idx="267" hasCustomPrompt="1"/>
          </p:nvPr>
        </p:nvSpPr>
        <p:spPr>
          <a:xfrm rot="16200000">
            <a:off x="7460876" y="54641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458" name="Text Placeholder 4"/>
          <p:cNvSpPr>
            <a:spLocks noGrp="1"/>
          </p:cNvSpPr>
          <p:nvPr>
            <p:ph type="body" sz="quarter" idx="268" hasCustomPrompt="1"/>
          </p:nvPr>
        </p:nvSpPr>
        <p:spPr>
          <a:xfrm>
            <a:off x="7940267" y="50309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59" name="Straight Connector 458"/>
          <p:cNvCxnSpPr/>
          <p:nvPr userDrawn="1"/>
        </p:nvCxnSpPr>
        <p:spPr>
          <a:xfrm>
            <a:off x="7989535" y="54823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0" name="Text Placeholder 4"/>
          <p:cNvSpPr>
            <a:spLocks noGrp="1"/>
          </p:cNvSpPr>
          <p:nvPr>
            <p:ph type="body" sz="quarter" idx="269" hasCustomPrompt="1"/>
          </p:nvPr>
        </p:nvSpPr>
        <p:spPr>
          <a:xfrm>
            <a:off x="7940267" y="54898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61" name="Text Placeholder 1"/>
          <p:cNvSpPr>
            <a:spLocks noGrp="1"/>
          </p:cNvSpPr>
          <p:nvPr>
            <p:ph type="body" sz="quarter" idx="270" hasCustomPrompt="1"/>
          </p:nvPr>
        </p:nvSpPr>
        <p:spPr>
          <a:xfrm rot="16200000">
            <a:off x="8641976" y="23780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462" name="Text Placeholder 4"/>
          <p:cNvSpPr>
            <a:spLocks noGrp="1"/>
          </p:cNvSpPr>
          <p:nvPr>
            <p:ph type="body" sz="quarter" idx="271" hasCustomPrompt="1"/>
          </p:nvPr>
        </p:nvSpPr>
        <p:spPr>
          <a:xfrm>
            <a:off x="9121367" y="19448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63" name="Straight Connector 462"/>
          <p:cNvCxnSpPr/>
          <p:nvPr userDrawn="1"/>
        </p:nvCxnSpPr>
        <p:spPr>
          <a:xfrm>
            <a:off x="9170635" y="23962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4" name="Text Placeholder 4"/>
          <p:cNvSpPr>
            <a:spLocks noGrp="1"/>
          </p:cNvSpPr>
          <p:nvPr>
            <p:ph type="body" sz="quarter" idx="272" hasCustomPrompt="1"/>
          </p:nvPr>
        </p:nvSpPr>
        <p:spPr>
          <a:xfrm>
            <a:off x="9121367" y="24037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65" name="Text Placeholder 1"/>
          <p:cNvSpPr>
            <a:spLocks noGrp="1"/>
          </p:cNvSpPr>
          <p:nvPr>
            <p:ph type="body" sz="quarter" idx="273" hasCustomPrompt="1"/>
          </p:nvPr>
        </p:nvSpPr>
        <p:spPr>
          <a:xfrm rot="16200000">
            <a:off x="8641976" y="34067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466" name="Text Placeholder 4"/>
          <p:cNvSpPr>
            <a:spLocks noGrp="1"/>
          </p:cNvSpPr>
          <p:nvPr>
            <p:ph type="body" sz="quarter" idx="274" hasCustomPrompt="1"/>
          </p:nvPr>
        </p:nvSpPr>
        <p:spPr>
          <a:xfrm>
            <a:off x="9121367" y="29735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67" name="Straight Connector 466"/>
          <p:cNvCxnSpPr/>
          <p:nvPr userDrawn="1"/>
        </p:nvCxnSpPr>
        <p:spPr>
          <a:xfrm>
            <a:off x="9170635" y="34249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8" name="Text Placeholder 4"/>
          <p:cNvSpPr>
            <a:spLocks noGrp="1"/>
          </p:cNvSpPr>
          <p:nvPr>
            <p:ph type="body" sz="quarter" idx="275" hasCustomPrompt="1"/>
          </p:nvPr>
        </p:nvSpPr>
        <p:spPr>
          <a:xfrm>
            <a:off x="9121367" y="34324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69" name="Text Placeholder 1"/>
          <p:cNvSpPr>
            <a:spLocks noGrp="1"/>
          </p:cNvSpPr>
          <p:nvPr>
            <p:ph type="body" sz="quarter" idx="276" hasCustomPrompt="1"/>
          </p:nvPr>
        </p:nvSpPr>
        <p:spPr>
          <a:xfrm rot="16200000">
            <a:off x="8641976" y="44354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470" name="Text Placeholder 4"/>
          <p:cNvSpPr>
            <a:spLocks noGrp="1"/>
          </p:cNvSpPr>
          <p:nvPr>
            <p:ph type="body" sz="quarter" idx="277" hasCustomPrompt="1"/>
          </p:nvPr>
        </p:nvSpPr>
        <p:spPr>
          <a:xfrm>
            <a:off x="9121367" y="40022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71" name="Straight Connector 470"/>
          <p:cNvCxnSpPr/>
          <p:nvPr userDrawn="1"/>
        </p:nvCxnSpPr>
        <p:spPr>
          <a:xfrm>
            <a:off x="9170635" y="44536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2" name="Text Placeholder 4"/>
          <p:cNvSpPr>
            <a:spLocks noGrp="1"/>
          </p:cNvSpPr>
          <p:nvPr>
            <p:ph type="body" sz="quarter" idx="278" hasCustomPrompt="1"/>
          </p:nvPr>
        </p:nvSpPr>
        <p:spPr>
          <a:xfrm>
            <a:off x="9121367" y="44611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73" name="Text Placeholder 1"/>
          <p:cNvSpPr>
            <a:spLocks noGrp="1"/>
          </p:cNvSpPr>
          <p:nvPr>
            <p:ph type="body" sz="quarter" idx="279" hasCustomPrompt="1"/>
          </p:nvPr>
        </p:nvSpPr>
        <p:spPr>
          <a:xfrm rot="16200000">
            <a:off x="8641976" y="54641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474" name="Text Placeholder 4"/>
          <p:cNvSpPr>
            <a:spLocks noGrp="1"/>
          </p:cNvSpPr>
          <p:nvPr>
            <p:ph type="body" sz="quarter" idx="280" hasCustomPrompt="1"/>
          </p:nvPr>
        </p:nvSpPr>
        <p:spPr>
          <a:xfrm>
            <a:off x="9121367" y="50309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75" name="Straight Connector 474"/>
          <p:cNvCxnSpPr/>
          <p:nvPr userDrawn="1"/>
        </p:nvCxnSpPr>
        <p:spPr>
          <a:xfrm>
            <a:off x="9170635" y="54823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6" name="Text Placeholder 4"/>
          <p:cNvSpPr>
            <a:spLocks noGrp="1"/>
          </p:cNvSpPr>
          <p:nvPr>
            <p:ph type="body" sz="quarter" idx="281" hasCustomPrompt="1"/>
          </p:nvPr>
        </p:nvSpPr>
        <p:spPr>
          <a:xfrm>
            <a:off x="9121367" y="54898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77" name="Text Placeholder 1"/>
          <p:cNvSpPr>
            <a:spLocks noGrp="1"/>
          </p:cNvSpPr>
          <p:nvPr>
            <p:ph type="body" sz="quarter" idx="282" hasCustomPrompt="1"/>
          </p:nvPr>
        </p:nvSpPr>
        <p:spPr>
          <a:xfrm rot="16200000">
            <a:off x="9810376" y="23780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478" name="Text Placeholder 4"/>
          <p:cNvSpPr>
            <a:spLocks noGrp="1"/>
          </p:cNvSpPr>
          <p:nvPr>
            <p:ph type="body" sz="quarter" idx="283" hasCustomPrompt="1"/>
          </p:nvPr>
        </p:nvSpPr>
        <p:spPr>
          <a:xfrm>
            <a:off x="10289767" y="19448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79" name="Straight Connector 478"/>
          <p:cNvCxnSpPr/>
          <p:nvPr userDrawn="1"/>
        </p:nvCxnSpPr>
        <p:spPr>
          <a:xfrm>
            <a:off x="10339035" y="23962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0" name="Text Placeholder 4"/>
          <p:cNvSpPr>
            <a:spLocks noGrp="1"/>
          </p:cNvSpPr>
          <p:nvPr>
            <p:ph type="body" sz="quarter" idx="284" hasCustomPrompt="1"/>
          </p:nvPr>
        </p:nvSpPr>
        <p:spPr>
          <a:xfrm>
            <a:off x="10289767" y="24037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81" name="Text Placeholder 1"/>
          <p:cNvSpPr>
            <a:spLocks noGrp="1"/>
          </p:cNvSpPr>
          <p:nvPr>
            <p:ph type="body" sz="quarter" idx="285" hasCustomPrompt="1"/>
          </p:nvPr>
        </p:nvSpPr>
        <p:spPr>
          <a:xfrm rot="16200000">
            <a:off x="9810376" y="34067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482" name="Text Placeholder 4"/>
          <p:cNvSpPr>
            <a:spLocks noGrp="1"/>
          </p:cNvSpPr>
          <p:nvPr>
            <p:ph type="body" sz="quarter" idx="286" hasCustomPrompt="1"/>
          </p:nvPr>
        </p:nvSpPr>
        <p:spPr>
          <a:xfrm>
            <a:off x="10289767" y="29735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83" name="Straight Connector 482"/>
          <p:cNvCxnSpPr/>
          <p:nvPr userDrawn="1"/>
        </p:nvCxnSpPr>
        <p:spPr>
          <a:xfrm>
            <a:off x="10339035" y="34249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4" name="Text Placeholder 4"/>
          <p:cNvSpPr>
            <a:spLocks noGrp="1"/>
          </p:cNvSpPr>
          <p:nvPr>
            <p:ph type="body" sz="quarter" idx="287" hasCustomPrompt="1"/>
          </p:nvPr>
        </p:nvSpPr>
        <p:spPr>
          <a:xfrm>
            <a:off x="10289767" y="34324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85" name="Text Placeholder 1"/>
          <p:cNvSpPr>
            <a:spLocks noGrp="1"/>
          </p:cNvSpPr>
          <p:nvPr>
            <p:ph type="body" sz="quarter" idx="288" hasCustomPrompt="1"/>
          </p:nvPr>
        </p:nvSpPr>
        <p:spPr>
          <a:xfrm rot="16200000">
            <a:off x="9810376" y="44354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486" name="Text Placeholder 4"/>
          <p:cNvSpPr>
            <a:spLocks noGrp="1"/>
          </p:cNvSpPr>
          <p:nvPr>
            <p:ph type="body" sz="quarter" idx="289" hasCustomPrompt="1"/>
          </p:nvPr>
        </p:nvSpPr>
        <p:spPr>
          <a:xfrm>
            <a:off x="10289767" y="40022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87" name="Straight Connector 486"/>
          <p:cNvCxnSpPr/>
          <p:nvPr userDrawn="1"/>
        </p:nvCxnSpPr>
        <p:spPr>
          <a:xfrm>
            <a:off x="10339035" y="44536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8" name="Text Placeholder 4"/>
          <p:cNvSpPr>
            <a:spLocks noGrp="1"/>
          </p:cNvSpPr>
          <p:nvPr>
            <p:ph type="body" sz="quarter" idx="290" hasCustomPrompt="1"/>
          </p:nvPr>
        </p:nvSpPr>
        <p:spPr>
          <a:xfrm>
            <a:off x="10289767" y="44611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89" name="Text Placeholder 1"/>
          <p:cNvSpPr>
            <a:spLocks noGrp="1"/>
          </p:cNvSpPr>
          <p:nvPr>
            <p:ph type="body" sz="quarter" idx="291" hasCustomPrompt="1"/>
          </p:nvPr>
        </p:nvSpPr>
        <p:spPr>
          <a:xfrm rot="16200000">
            <a:off x="9810376" y="54641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490" name="Text Placeholder 4"/>
          <p:cNvSpPr>
            <a:spLocks noGrp="1"/>
          </p:cNvSpPr>
          <p:nvPr>
            <p:ph type="body" sz="quarter" idx="292" hasCustomPrompt="1"/>
          </p:nvPr>
        </p:nvSpPr>
        <p:spPr>
          <a:xfrm>
            <a:off x="10289767" y="50309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91" name="Straight Connector 490"/>
          <p:cNvCxnSpPr/>
          <p:nvPr userDrawn="1"/>
        </p:nvCxnSpPr>
        <p:spPr>
          <a:xfrm>
            <a:off x="10339035" y="54823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2" name="Text Placeholder 4"/>
          <p:cNvSpPr>
            <a:spLocks noGrp="1"/>
          </p:cNvSpPr>
          <p:nvPr>
            <p:ph type="body" sz="quarter" idx="293" hasCustomPrompt="1"/>
          </p:nvPr>
        </p:nvSpPr>
        <p:spPr>
          <a:xfrm>
            <a:off x="10289767" y="54898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513" name="Text Placeholder 1"/>
          <p:cNvSpPr>
            <a:spLocks noGrp="1"/>
          </p:cNvSpPr>
          <p:nvPr>
            <p:ph type="body" sz="quarter" idx="315" hasCustomPrompt="1"/>
          </p:nvPr>
        </p:nvSpPr>
        <p:spPr>
          <a:xfrm rot="16200000">
            <a:off x="7412297" y="1566742"/>
            <a:ext cx="239586" cy="45719"/>
          </a:xfrm>
          <a:prstGeom prst="rect">
            <a:avLst/>
          </a:prstGeom>
          <a:solidFill>
            <a:schemeClr val="accent2">
              <a:alpha val="80000"/>
            </a:schemeClr>
          </a:solidFill>
          <a:ln>
            <a:solidFill>
              <a:schemeClr val="accent2"/>
            </a:solidFill>
          </a:ln>
        </p:spPr>
        <p:txBody>
          <a:bodyPr>
            <a:normAutofit fontScale="25000" lnSpcReduction="20000"/>
          </a:bodyPr>
          <a:lstStyle>
            <a:lvl1pPr>
              <a:defRPr baseline="0">
                <a:latin typeface="Trebuchet MS" panose="020B0603020202020204" pitchFamily="34" charset="0"/>
                <a:ea typeface="微软雅黑" panose="020B0503020204020204" pitchFamily="34" charset="-122"/>
              </a:defRPr>
            </a:lvl1pPr>
          </a:lstStyle>
          <a:p>
            <a:pPr lvl="0"/>
            <a:r>
              <a:rPr lang="en-GB" dirty="0"/>
              <a:t> </a:t>
            </a:r>
          </a:p>
        </p:txBody>
      </p:sp>
      <p:sp>
        <p:nvSpPr>
          <p:cNvPr id="514" name="Text Placeholder 1"/>
          <p:cNvSpPr>
            <a:spLocks noGrp="1"/>
          </p:cNvSpPr>
          <p:nvPr>
            <p:ph type="body" sz="quarter" idx="316" hasCustomPrompt="1"/>
          </p:nvPr>
        </p:nvSpPr>
        <p:spPr>
          <a:xfrm rot="16200000">
            <a:off x="9386458" y="1578552"/>
            <a:ext cx="239586" cy="45719"/>
          </a:xfrm>
          <a:prstGeom prst="rect">
            <a:avLst/>
          </a:prstGeom>
          <a:solidFill>
            <a:schemeClr val="accent3">
              <a:alpha val="80000"/>
            </a:schemeClr>
          </a:solidFill>
          <a:ln>
            <a:noFill/>
          </a:ln>
        </p:spPr>
        <p:txBody>
          <a:bodyPr>
            <a:normAutofit fontScale="25000" lnSpcReduction="20000"/>
          </a:bodyPr>
          <a:lstStyle>
            <a:lvl1pPr>
              <a:defRPr baseline="0">
                <a:latin typeface="Trebuchet MS" panose="020B0603020202020204" pitchFamily="34" charset="0"/>
                <a:ea typeface="微软雅黑" panose="020B0503020204020204" pitchFamily="34" charset="-122"/>
              </a:defRPr>
            </a:lvl1pPr>
          </a:lstStyle>
          <a:p>
            <a:pPr lvl="0"/>
            <a:r>
              <a:rPr lang="en-GB" dirty="0"/>
              <a:t> </a:t>
            </a:r>
          </a:p>
        </p:txBody>
      </p:sp>
      <p:sp>
        <p:nvSpPr>
          <p:cNvPr id="5" name="日期占位符 4"/>
          <p:cNvSpPr>
            <a:spLocks noGrp="1"/>
          </p:cNvSpPr>
          <p:nvPr>
            <p:ph type="dt" sz="half" idx="317"/>
          </p:nvPr>
        </p:nvSpPr>
        <p:spPr/>
        <p:txBody>
          <a:bodyPr/>
          <a:lstStyle/>
          <a:p>
            <a:fld id="{B13CEEF6-1FB6-43CE-A572-8E9C2EAEE4D2}" type="datetime1">
              <a:rPr lang="zh-CN" altLang="en-US" smtClean="0"/>
              <a:t>2024/3/11</a:t>
            </a:fld>
            <a:endParaRPr lang="zh-CN" altLang="en-US"/>
          </a:p>
        </p:txBody>
      </p:sp>
      <p:sp>
        <p:nvSpPr>
          <p:cNvPr id="6" name="页脚占位符 5"/>
          <p:cNvSpPr>
            <a:spLocks noGrp="1"/>
          </p:cNvSpPr>
          <p:nvPr>
            <p:ph type="ftr" sz="quarter" idx="318"/>
          </p:nvPr>
        </p:nvSpPr>
        <p:spPr/>
        <p:txBody>
          <a:bodyPr/>
          <a:lstStyle/>
          <a:p>
            <a:r>
              <a:rPr lang="en-US"/>
              <a:t>kwm.com</a:t>
            </a:r>
            <a:endParaRPr lang="en-US" dirty="0"/>
          </a:p>
        </p:txBody>
      </p:sp>
      <p:sp>
        <p:nvSpPr>
          <p:cNvPr id="7" name="灯片编号占位符 6"/>
          <p:cNvSpPr>
            <a:spLocks noGrp="1"/>
          </p:cNvSpPr>
          <p:nvPr>
            <p:ph type="sldNum" sz="quarter" idx="319"/>
          </p:nvPr>
        </p:nvSpPr>
        <p:spPr/>
        <p:txBody>
          <a:bodyPr/>
          <a:lstStyle/>
          <a:p>
            <a:fld id="{4A2DC1BA-163F-3043-A1E4-C549CF365773}" type="slidenum">
              <a:rPr lang="en-US" smtClean="0"/>
              <a:t>‹#›</a:t>
            </a:fld>
            <a:endParaRPr lang="en-US" dirty="0"/>
          </a:p>
        </p:txBody>
      </p:sp>
      <p:sp>
        <p:nvSpPr>
          <p:cNvPr id="156"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57"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内容 标题深色底">
    <p:bg>
      <p:bgPr>
        <a:solidFill>
          <a:schemeClr val="accent5"/>
        </a:solidFill>
        <a:effectLst/>
      </p:bgPr>
    </p:bg>
    <p:spTree>
      <p:nvGrpSpPr>
        <p:cNvPr id="1" name=""/>
        <p:cNvGrpSpPr/>
        <p:nvPr/>
      </p:nvGrpSpPr>
      <p:grpSpPr>
        <a:xfrm>
          <a:off x="0" y="0"/>
          <a:ext cx="0" cy="0"/>
          <a:chOff x="0" y="0"/>
          <a:chExt cx="0" cy="0"/>
        </a:xfrm>
      </p:grpSpPr>
      <p:sp>
        <p:nvSpPr>
          <p:cNvPr id="10" name="Rectangle 9"/>
          <p:cNvSpPr/>
          <p:nvPr userDrawn="1"/>
        </p:nvSpPr>
        <p:spPr>
          <a:xfrm flipV="1">
            <a:off x="0" y="1915755"/>
            <a:ext cx="12192000" cy="494224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sp>
        <p:nvSpPr>
          <p:cNvPr id="5" name="Content Placeholder 2"/>
          <p:cNvSpPr>
            <a:spLocks noGrp="1"/>
          </p:cNvSpPr>
          <p:nvPr>
            <p:ph idx="1" hasCustomPrompt="1"/>
          </p:nvPr>
        </p:nvSpPr>
        <p:spPr>
          <a:xfrm>
            <a:off x="341829" y="2235242"/>
            <a:ext cx="11487381" cy="3894095"/>
          </a:xfrm>
          <a:prstGeom prst="rect">
            <a:avLst/>
          </a:prstGeom>
          <a:noFill/>
        </p:spPr>
        <p:txBody>
          <a:bodyPr>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输入说明文字或点击下方按钮插入其他信息</a:t>
            </a:r>
          </a:p>
        </p:txBody>
      </p:sp>
      <p:sp>
        <p:nvSpPr>
          <p:cNvPr id="6" name="日期占位符 5"/>
          <p:cNvSpPr>
            <a:spLocks noGrp="1"/>
          </p:cNvSpPr>
          <p:nvPr>
            <p:ph type="dt" sz="half" idx="40"/>
          </p:nvPr>
        </p:nvSpPr>
        <p:spPr/>
        <p:txBody>
          <a:bodyPr/>
          <a:lstStyle/>
          <a:p>
            <a:fld id="{022E0DA0-A7D3-48AE-93EF-DC1E14B888D9}" type="datetime1">
              <a:rPr lang="zh-CN" altLang="en-US" smtClean="0"/>
              <a:t>2024/3/11</a:t>
            </a:fld>
            <a:endParaRPr lang="zh-CN" altLang="en-US"/>
          </a:p>
        </p:txBody>
      </p:sp>
      <p:sp>
        <p:nvSpPr>
          <p:cNvPr id="7" name="页脚占位符 6"/>
          <p:cNvSpPr>
            <a:spLocks noGrp="1"/>
          </p:cNvSpPr>
          <p:nvPr>
            <p:ph type="ftr" sz="quarter" idx="41"/>
          </p:nvPr>
        </p:nvSpPr>
        <p:spPr/>
        <p:txBody>
          <a:bodyPr/>
          <a:lstStyle/>
          <a:p>
            <a:r>
              <a:rPr lang="en-US"/>
              <a:t>kwm.com</a:t>
            </a:r>
            <a:endParaRPr lang="en-US" dirty="0"/>
          </a:p>
        </p:txBody>
      </p:sp>
      <p:sp>
        <p:nvSpPr>
          <p:cNvPr id="8" name="灯片编号占位符 7"/>
          <p:cNvSpPr>
            <a:spLocks noGrp="1"/>
          </p:cNvSpPr>
          <p:nvPr>
            <p:ph type="sldNum" sz="quarter" idx="42"/>
          </p:nvPr>
        </p:nvSpPr>
        <p:spPr/>
        <p:txBody>
          <a:bodyPr/>
          <a:lstStyle/>
          <a:p>
            <a:fld id="{4A2DC1BA-163F-3043-A1E4-C549CF365773}" type="slidenum">
              <a:rPr lang="en-US" smtClean="0"/>
              <a:t>‹#›</a:t>
            </a:fld>
            <a:endParaRPr lang="en-US" dirty="0"/>
          </a:p>
        </p:txBody>
      </p:sp>
      <p:sp>
        <p:nvSpPr>
          <p:cNvPr id="14" name="矩形 13"/>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2"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bg1"/>
                </a:solidFill>
              </a:defRPr>
            </a:lvl1pPr>
          </a:lstStyle>
          <a:p>
            <a:r>
              <a:rPr lang="zh-CN" altLang="en-US" dirty="0"/>
              <a:t>输入标题</a:t>
            </a:r>
          </a:p>
        </p:txBody>
      </p:sp>
      <p:cxnSp>
        <p:nvCxnSpPr>
          <p:cNvPr id="13" name="Straight Connector 12"/>
          <p:cNvCxnSpPr/>
          <p:nvPr userDrawn="1"/>
        </p:nvCxnSpPr>
        <p:spPr>
          <a:xfrm>
            <a:off x="341830" y="1269309"/>
            <a:ext cx="1148187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chemeClr val="accent6"/>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内容 标题深色底 2列">
    <p:bg>
      <p:bgPr>
        <a:solidFill>
          <a:schemeClr val="accent5"/>
        </a:solidFill>
        <a:effectLst/>
      </p:bgPr>
    </p:bg>
    <p:spTree>
      <p:nvGrpSpPr>
        <p:cNvPr id="1" name=""/>
        <p:cNvGrpSpPr/>
        <p:nvPr/>
      </p:nvGrpSpPr>
      <p:grpSpPr>
        <a:xfrm>
          <a:off x="0" y="0"/>
          <a:ext cx="0" cy="0"/>
          <a:chOff x="0" y="0"/>
          <a:chExt cx="0" cy="0"/>
        </a:xfrm>
      </p:grpSpPr>
      <p:sp>
        <p:nvSpPr>
          <p:cNvPr id="11" name="Rectangle 10"/>
          <p:cNvSpPr/>
          <p:nvPr userDrawn="1"/>
        </p:nvSpPr>
        <p:spPr>
          <a:xfrm flipV="1">
            <a:off x="0" y="1915755"/>
            <a:ext cx="12192000" cy="494224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baseline="0" dirty="0"/>
          </a:p>
        </p:txBody>
      </p:sp>
      <p:sp>
        <p:nvSpPr>
          <p:cNvPr id="9" name="Content Placeholder 3"/>
          <p:cNvSpPr>
            <a:spLocks noGrp="1"/>
          </p:cNvSpPr>
          <p:nvPr>
            <p:ph sz="half" idx="2" hasCustomPrompt="1"/>
          </p:nvPr>
        </p:nvSpPr>
        <p:spPr>
          <a:xfrm>
            <a:off x="350216" y="2235243"/>
            <a:ext cx="5647359" cy="3894095"/>
          </a:xfrm>
          <a:prstGeom prst="rect">
            <a:avLst/>
          </a:prstGeom>
          <a:noFill/>
        </p:spPr>
        <p:txBody>
          <a:bodyPr>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输入说明文字或点击下方按钮插入其他信息</a:t>
            </a:r>
          </a:p>
        </p:txBody>
      </p:sp>
      <p:sp>
        <p:nvSpPr>
          <p:cNvPr id="10" name="Content Placeholder 5"/>
          <p:cNvSpPr>
            <a:spLocks noGrp="1"/>
          </p:cNvSpPr>
          <p:nvPr>
            <p:ph sz="quarter" idx="4" hasCustomPrompt="1"/>
          </p:nvPr>
        </p:nvSpPr>
        <p:spPr>
          <a:xfrm>
            <a:off x="6172199" y="2235243"/>
            <a:ext cx="5657011" cy="3894095"/>
          </a:xfrm>
          <a:prstGeom prst="rect">
            <a:avLst/>
          </a:prstGeom>
          <a:noFill/>
        </p:spPr>
        <p:txBody>
          <a:bodyPr>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输入说明文字或点击下方按钮插入其他信息</a:t>
            </a:r>
          </a:p>
        </p:txBody>
      </p:sp>
      <p:sp>
        <p:nvSpPr>
          <p:cNvPr id="5" name="日期占位符 4"/>
          <p:cNvSpPr>
            <a:spLocks noGrp="1"/>
          </p:cNvSpPr>
          <p:nvPr>
            <p:ph type="dt" sz="half" idx="40"/>
          </p:nvPr>
        </p:nvSpPr>
        <p:spPr/>
        <p:txBody>
          <a:bodyPr/>
          <a:lstStyle/>
          <a:p>
            <a:fld id="{B79116E3-0158-498C-8ACD-931C3F6C9F1A}" type="datetime1">
              <a:rPr lang="zh-CN" altLang="en-US" smtClean="0"/>
              <a:t>2024/3/11</a:t>
            </a:fld>
            <a:endParaRPr lang="zh-CN" altLang="en-US"/>
          </a:p>
        </p:txBody>
      </p:sp>
      <p:sp>
        <p:nvSpPr>
          <p:cNvPr id="6" name="页脚占位符 5"/>
          <p:cNvSpPr>
            <a:spLocks noGrp="1"/>
          </p:cNvSpPr>
          <p:nvPr>
            <p:ph type="ftr" sz="quarter" idx="41"/>
          </p:nvPr>
        </p:nvSpPr>
        <p:spPr/>
        <p:txBody>
          <a:bodyPr/>
          <a:lstStyle/>
          <a:p>
            <a:r>
              <a:rPr lang="en-US"/>
              <a:t>kwm.com</a:t>
            </a:r>
            <a:endParaRPr lang="en-US" dirty="0"/>
          </a:p>
        </p:txBody>
      </p:sp>
      <p:sp>
        <p:nvSpPr>
          <p:cNvPr id="7" name="灯片编号占位符 6"/>
          <p:cNvSpPr>
            <a:spLocks noGrp="1"/>
          </p:cNvSpPr>
          <p:nvPr>
            <p:ph type="sldNum" sz="quarter" idx="42"/>
          </p:nvPr>
        </p:nvSpPr>
        <p:spPr/>
        <p:txBody>
          <a:bodyPr/>
          <a:lstStyle/>
          <a:p>
            <a:fld id="{4A2DC1BA-163F-3043-A1E4-C549CF365773}" type="slidenum">
              <a:rPr lang="en-US" smtClean="0"/>
              <a:t>‹#›</a:t>
            </a:fld>
            <a:endParaRPr lang="en-US" dirty="0"/>
          </a:p>
        </p:txBody>
      </p:sp>
      <p:sp>
        <p:nvSpPr>
          <p:cNvPr id="16" name="矩形 15"/>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3"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bg1"/>
                </a:solidFill>
              </a:defRPr>
            </a:lvl1pPr>
          </a:lstStyle>
          <a:p>
            <a:r>
              <a:rPr lang="zh-CN" altLang="en-US" dirty="0"/>
              <a:t>输入标题</a:t>
            </a:r>
          </a:p>
        </p:txBody>
      </p:sp>
      <p:cxnSp>
        <p:nvCxnSpPr>
          <p:cNvPr id="14" name="Straight Connector 12"/>
          <p:cNvCxnSpPr/>
          <p:nvPr userDrawn="1"/>
        </p:nvCxnSpPr>
        <p:spPr>
          <a:xfrm>
            <a:off x="341830" y="1269309"/>
            <a:ext cx="1148187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chemeClr val="accent6"/>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内容 标题深色底 带图">
    <p:bg>
      <p:bgPr>
        <a:solidFill>
          <a:schemeClr val="accent5"/>
        </a:soli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4" hasCustomPrompt="1"/>
          </p:nvPr>
        </p:nvSpPr>
        <p:spPr>
          <a:xfrm>
            <a:off x="0" y="1916113"/>
            <a:ext cx="12192000" cy="4941887"/>
          </a:xfrm>
          <a:prstGeom prst="rect">
            <a:avLst/>
          </a:prstGeom>
          <a:solidFill>
            <a:schemeClr val="accent6">
              <a:lumMod val="20000"/>
              <a:lumOff val="80000"/>
            </a:schemeClr>
          </a:solidFill>
        </p:spPr>
        <p:txBody>
          <a:bodyPr>
            <a:noAutofit/>
          </a:bodyPr>
          <a:lstStyle>
            <a:lvl1pPr>
              <a:defRPr sz="1600" baseline="0"/>
            </a:lvl1pPr>
          </a:lstStyle>
          <a:p>
            <a:r>
              <a:rPr lang="zh-CN" altLang="en-US" dirty="0"/>
              <a:t>点击下方按钮添加图片</a:t>
            </a:r>
            <a:endParaRPr lang="en-US" altLang="zh-CN" dirty="0"/>
          </a:p>
        </p:txBody>
      </p:sp>
      <p:sp>
        <p:nvSpPr>
          <p:cNvPr id="5" name="日期占位符 4"/>
          <p:cNvSpPr>
            <a:spLocks noGrp="1"/>
          </p:cNvSpPr>
          <p:nvPr>
            <p:ph type="dt" sz="half" idx="40"/>
          </p:nvPr>
        </p:nvSpPr>
        <p:spPr/>
        <p:txBody>
          <a:bodyPr/>
          <a:lstStyle/>
          <a:p>
            <a:fld id="{79834605-953A-41D2-89BC-9D7BC09202DA}" type="datetime1">
              <a:rPr lang="zh-CN" altLang="en-US" smtClean="0"/>
              <a:t>2024/3/11</a:t>
            </a:fld>
            <a:endParaRPr lang="zh-CN" altLang="en-US"/>
          </a:p>
        </p:txBody>
      </p:sp>
      <p:sp>
        <p:nvSpPr>
          <p:cNvPr id="6" name="页脚占位符 5"/>
          <p:cNvSpPr>
            <a:spLocks noGrp="1"/>
          </p:cNvSpPr>
          <p:nvPr>
            <p:ph type="ftr" sz="quarter" idx="41"/>
          </p:nvPr>
        </p:nvSpPr>
        <p:spPr/>
        <p:txBody>
          <a:bodyPr/>
          <a:lstStyle/>
          <a:p>
            <a:r>
              <a:rPr lang="en-US"/>
              <a:t>kwm.com</a:t>
            </a:r>
            <a:endParaRPr lang="en-US" dirty="0"/>
          </a:p>
        </p:txBody>
      </p:sp>
      <p:sp>
        <p:nvSpPr>
          <p:cNvPr id="7" name="灯片编号占位符 6"/>
          <p:cNvSpPr>
            <a:spLocks noGrp="1"/>
          </p:cNvSpPr>
          <p:nvPr>
            <p:ph type="sldNum" sz="quarter" idx="42"/>
          </p:nvPr>
        </p:nvSpPr>
        <p:spPr/>
        <p:txBody>
          <a:bodyPr/>
          <a:lstStyle/>
          <a:p>
            <a:fld id="{4A2DC1BA-163F-3043-A1E4-C549CF365773}" type="slidenum">
              <a:rPr lang="en-US" smtClean="0"/>
              <a:t>‹#›</a:t>
            </a:fld>
            <a:endParaRPr lang="en-US" dirty="0"/>
          </a:p>
        </p:txBody>
      </p:sp>
      <p:sp>
        <p:nvSpPr>
          <p:cNvPr id="14" name="矩形 13"/>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0"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bg1"/>
                </a:solidFill>
              </a:defRPr>
            </a:lvl1pPr>
          </a:lstStyle>
          <a:p>
            <a:r>
              <a:rPr lang="zh-CN" altLang="en-US" dirty="0"/>
              <a:t>输入标题</a:t>
            </a:r>
          </a:p>
        </p:txBody>
      </p:sp>
      <p:cxnSp>
        <p:nvCxnSpPr>
          <p:cNvPr id="11" name="Straight Connector 12"/>
          <p:cNvCxnSpPr/>
          <p:nvPr userDrawn="1"/>
        </p:nvCxnSpPr>
        <p:spPr>
          <a:xfrm>
            <a:off x="341830" y="1269309"/>
            <a:ext cx="1148187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43"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chemeClr val="accent6"/>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目录 4项">
    <p:bg>
      <p:bgPr>
        <a:solidFill>
          <a:schemeClr val="accent5"/>
        </a:solidFill>
        <a:effectLst/>
      </p:bgPr>
    </p:bg>
    <p:spTree>
      <p:nvGrpSpPr>
        <p:cNvPr id="1" name=""/>
        <p:cNvGrpSpPr/>
        <p:nvPr/>
      </p:nvGrpSpPr>
      <p:grpSpPr>
        <a:xfrm>
          <a:off x="0" y="0"/>
          <a:ext cx="0" cy="0"/>
          <a:chOff x="0" y="0"/>
          <a:chExt cx="0" cy="0"/>
        </a:xfrm>
      </p:grpSpPr>
      <p:sp>
        <p:nvSpPr>
          <p:cNvPr id="32" name="Rectangle 31"/>
          <p:cNvSpPr/>
          <p:nvPr userDrawn="1"/>
        </p:nvSpPr>
        <p:spPr>
          <a:xfrm flipH="1">
            <a:off x="4084169"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cxnSp>
        <p:nvCxnSpPr>
          <p:cNvPr id="8" name="Straight Connector 7"/>
          <p:cNvCxnSpPr/>
          <p:nvPr userDrawn="1"/>
        </p:nvCxnSpPr>
        <p:spPr>
          <a:xfrm>
            <a:off x="5635415" y="91301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53"/>
          <p:cNvSpPr>
            <a:spLocks noGrp="1"/>
          </p:cNvSpPr>
          <p:nvPr>
            <p:ph type="body" sz="quarter" idx="10" hasCustomPrompt="1"/>
          </p:nvPr>
        </p:nvSpPr>
        <p:spPr>
          <a:xfrm>
            <a:off x="5635415" y="1884148"/>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altLang="zh-CN" dirty="0"/>
          </a:p>
        </p:txBody>
      </p:sp>
      <p:sp>
        <p:nvSpPr>
          <p:cNvPr id="11" name="Text Placeholder 59"/>
          <p:cNvSpPr>
            <a:spLocks noGrp="1"/>
          </p:cNvSpPr>
          <p:nvPr>
            <p:ph type="body" sz="quarter" idx="17" hasCustomPrompt="1"/>
          </p:nvPr>
        </p:nvSpPr>
        <p:spPr>
          <a:xfrm>
            <a:off x="5638931" y="1014413"/>
            <a:ext cx="1648860" cy="800028"/>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14" name="Straight Connector 13"/>
          <p:cNvCxnSpPr/>
          <p:nvPr userDrawn="1"/>
        </p:nvCxnSpPr>
        <p:spPr>
          <a:xfrm>
            <a:off x="9059170" y="913015"/>
            <a:ext cx="1648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53"/>
          <p:cNvSpPr>
            <a:spLocks noGrp="1"/>
          </p:cNvSpPr>
          <p:nvPr>
            <p:ph type="body" sz="quarter" idx="19" hasCustomPrompt="1"/>
          </p:nvPr>
        </p:nvSpPr>
        <p:spPr>
          <a:xfrm>
            <a:off x="9059170" y="1884148"/>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altLang="zh-CN" dirty="0"/>
          </a:p>
        </p:txBody>
      </p:sp>
      <p:sp>
        <p:nvSpPr>
          <p:cNvPr id="16" name="Text Placeholder 59"/>
          <p:cNvSpPr>
            <a:spLocks noGrp="1"/>
          </p:cNvSpPr>
          <p:nvPr>
            <p:ph type="body" sz="quarter" idx="20" hasCustomPrompt="1"/>
          </p:nvPr>
        </p:nvSpPr>
        <p:spPr>
          <a:xfrm>
            <a:off x="9062686" y="1014413"/>
            <a:ext cx="1648860" cy="800028"/>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22" name="Straight Connector 21"/>
          <p:cNvCxnSpPr/>
          <p:nvPr userDrawn="1"/>
        </p:nvCxnSpPr>
        <p:spPr>
          <a:xfrm>
            <a:off x="5635415" y="371225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53"/>
          <p:cNvSpPr>
            <a:spLocks noGrp="1"/>
          </p:cNvSpPr>
          <p:nvPr>
            <p:ph type="body" sz="quarter" idx="23" hasCustomPrompt="1"/>
          </p:nvPr>
        </p:nvSpPr>
        <p:spPr>
          <a:xfrm>
            <a:off x="5635415" y="4683388"/>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altLang="zh-CN" dirty="0"/>
          </a:p>
        </p:txBody>
      </p:sp>
      <p:sp>
        <p:nvSpPr>
          <p:cNvPr id="24" name="Text Placeholder 59"/>
          <p:cNvSpPr>
            <a:spLocks noGrp="1"/>
          </p:cNvSpPr>
          <p:nvPr>
            <p:ph type="body" sz="quarter" idx="24" hasCustomPrompt="1"/>
          </p:nvPr>
        </p:nvSpPr>
        <p:spPr>
          <a:xfrm>
            <a:off x="5638931" y="3813653"/>
            <a:ext cx="1648860" cy="800028"/>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26" name="Straight Connector 25"/>
          <p:cNvCxnSpPr/>
          <p:nvPr userDrawn="1"/>
        </p:nvCxnSpPr>
        <p:spPr>
          <a:xfrm>
            <a:off x="9059170" y="371225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53"/>
          <p:cNvSpPr>
            <a:spLocks noGrp="1"/>
          </p:cNvSpPr>
          <p:nvPr>
            <p:ph type="body" sz="quarter" idx="25" hasCustomPrompt="1"/>
          </p:nvPr>
        </p:nvSpPr>
        <p:spPr>
          <a:xfrm>
            <a:off x="9059170" y="4683388"/>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dirty="0"/>
          </a:p>
        </p:txBody>
      </p:sp>
      <p:sp>
        <p:nvSpPr>
          <p:cNvPr id="28" name="Text Placeholder 59"/>
          <p:cNvSpPr>
            <a:spLocks noGrp="1"/>
          </p:cNvSpPr>
          <p:nvPr>
            <p:ph type="body" sz="quarter" idx="26" hasCustomPrompt="1"/>
          </p:nvPr>
        </p:nvSpPr>
        <p:spPr>
          <a:xfrm>
            <a:off x="9062686" y="3813653"/>
            <a:ext cx="1648860" cy="800028"/>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33" name="Straight Connector 32"/>
          <p:cNvCxnSpPr/>
          <p:nvPr userDrawn="1"/>
        </p:nvCxnSpPr>
        <p:spPr>
          <a:xfrm>
            <a:off x="347022" y="2119483"/>
            <a:ext cx="3403077" cy="0"/>
          </a:xfrm>
          <a:prstGeom prst="line">
            <a:avLst/>
          </a:prstGeom>
          <a:ln w="15875">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347022" y="4738517"/>
            <a:ext cx="3403075" cy="0"/>
          </a:xfrm>
          <a:prstGeom prst="line">
            <a:avLst/>
          </a:prstGeom>
          <a:ln w="15875">
            <a:solidFill>
              <a:srgbClr val="FBFFFF"/>
            </a:solidFill>
          </a:ln>
        </p:spPr>
        <p:style>
          <a:lnRef idx="1">
            <a:schemeClr val="accent1"/>
          </a:lnRef>
          <a:fillRef idx="0">
            <a:schemeClr val="accent1"/>
          </a:fillRef>
          <a:effectRef idx="0">
            <a:schemeClr val="accent1"/>
          </a:effectRef>
          <a:fontRef idx="minor">
            <a:schemeClr val="tx1"/>
          </a:fontRef>
        </p:style>
      </p:cxnSp>
      <p:sp>
        <p:nvSpPr>
          <p:cNvPr id="38" name="Title 1"/>
          <p:cNvSpPr>
            <a:spLocks noGrp="1"/>
          </p:cNvSpPr>
          <p:nvPr>
            <p:ph type="title" hasCustomPrompt="1"/>
          </p:nvPr>
        </p:nvSpPr>
        <p:spPr>
          <a:xfrm>
            <a:off x="347022" y="2119482"/>
            <a:ext cx="3403075" cy="2619029"/>
          </a:xfrm>
          <a:prstGeom prst="rect">
            <a:avLst/>
          </a:prstGeom>
        </p:spPr>
        <p:txBody>
          <a:bodyPr>
            <a:noAutofit/>
          </a:bodyPr>
          <a:lstStyle>
            <a:lvl1pPr>
              <a:lnSpc>
                <a:spcPct val="100000"/>
              </a:lnSpc>
              <a:defRPr sz="3000" baseline="0">
                <a:solidFill>
                  <a:srgbClr val="FBFFFF"/>
                </a:solidFill>
              </a:defRPr>
            </a:lvl1pPr>
          </a:lstStyle>
          <a:p>
            <a:r>
              <a:rPr lang="zh-CN" altLang="en-US" dirty="0"/>
              <a:t>输入目录或主题</a:t>
            </a:r>
            <a:endParaRPr lang="en-US" dirty="0"/>
          </a:p>
        </p:txBody>
      </p:sp>
      <p:sp>
        <p:nvSpPr>
          <p:cNvPr id="4" name="日期占位符 3"/>
          <p:cNvSpPr>
            <a:spLocks noGrp="1"/>
          </p:cNvSpPr>
          <p:nvPr>
            <p:ph type="dt" sz="half" idx="27"/>
          </p:nvPr>
        </p:nvSpPr>
        <p:spPr/>
        <p:txBody>
          <a:bodyPr/>
          <a:lstStyle/>
          <a:p>
            <a:fld id="{6CE8FAE3-F302-4FF8-8E03-3821970BF928}" type="datetime1">
              <a:rPr lang="zh-CN" altLang="en-US" smtClean="0"/>
              <a:t>2024/3/11</a:t>
            </a:fld>
            <a:endParaRPr lang="zh-CN" altLang="en-US"/>
          </a:p>
        </p:txBody>
      </p:sp>
      <p:sp>
        <p:nvSpPr>
          <p:cNvPr id="5" name="页脚占位符 4"/>
          <p:cNvSpPr>
            <a:spLocks noGrp="1"/>
          </p:cNvSpPr>
          <p:nvPr>
            <p:ph type="ftr" sz="quarter" idx="28"/>
          </p:nvPr>
        </p:nvSpPr>
        <p:spPr/>
        <p:txBody>
          <a:bodyPr/>
          <a:lstStyle/>
          <a:p>
            <a:r>
              <a:rPr lang="en-US"/>
              <a:t>kwm.com</a:t>
            </a:r>
            <a:endParaRPr lang="en-US" dirty="0"/>
          </a:p>
        </p:txBody>
      </p:sp>
      <p:sp>
        <p:nvSpPr>
          <p:cNvPr id="6" name="灯片编号占位符 5"/>
          <p:cNvSpPr>
            <a:spLocks noGrp="1"/>
          </p:cNvSpPr>
          <p:nvPr>
            <p:ph type="sldNum" sz="quarter" idx="29"/>
          </p:nvPr>
        </p:nvSpPr>
        <p:spPr/>
        <p:txBody>
          <a:bodyPr/>
          <a:lstStyle/>
          <a:p>
            <a:fld id="{4A2DC1BA-163F-3043-A1E4-C549CF365773}" type="slidenum">
              <a:rPr lang="en-US" smtClean="0"/>
              <a:t>‹#›</a:t>
            </a:fld>
            <a:endParaRPr lang="en-US" dirty="0"/>
          </a:p>
        </p:txBody>
      </p:sp>
      <p:sp>
        <p:nvSpPr>
          <p:cNvPr id="29" name="矩形 28"/>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30" name="文本占位符 2"/>
          <p:cNvSpPr>
            <a:spLocks noGrp="1"/>
          </p:cNvSpPr>
          <p:nvPr>
            <p:ph type="body" sz="quarter" idx="30" hasCustomPrompt="1"/>
          </p:nvPr>
        </p:nvSpPr>
        <p:spPr>
          <a:xfrm>
            <a:off x="4967078" y="760581"/>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31" name="文本占位符 2"/>
          <p:cNvSpPr>
            <a:spLocks noGrp="1"/>
          </p:cNvSpPr>
          <p:nvPr>
            <p:ph type="body" sz="quarter" idx="31" hasCustomPrompt="1"/>
          </p:nvPr>
        </p:nvSpPr>
        <p:spPr>
          <a:xfrm>
            <a:off x="8380461" y="760581"/>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35" name="文本占位符 2"/>
          <p:cNvSpPr>
            <a:spLocks noGrp="1"/>
          </p:cNvSpPr>
          <p:nvPr>
            <p:ph type="body" sz="quarter" idx="32" hasCustomPrompt="1"/>
          </p:nvPr>
        </p:nvSpPr>
        <p:spPr>
          <a:xfrm>
            <a:off x="4970594" y="3564469"/>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36" name="文本占位符 2"/>
          <p:cNvSpPr>
            <a:spLocks noGrp="1"/>
          </p:cNvSpPr>
          <p:nvPr>
            <p:ph type="body" sz="quarter" idx="33" hasCustomPrompt="1"/>
          </p:nvPr>
        </p:nvSpPr>
        <p:spPr>
          <a:xfrm>
            <a:off x="8380460" y="3562544"/>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标题 摘要 内容 木色">
    <p:bg>
      <p:bgPr>
        <a:solidFill>
          <a:schemeClr val="accent5"/>
        </a:solidFill>
        <a:effectLst/>
      </p:bgPr>
    </p:bg>
    <p:spTree>
      <p:nvGrpSpPr>
        <p:cNvPr id="1" name=""/>
        <p:cNvGrpSpPr/>
        <p:nvPr/>
      </p:nvGrpSpPr>
      <p:grpSpPr>
        <a:xfrm>
          <a:off x="0" y="0"/>
          <a:ext cx="0" cy="0"/>
          <a:chOff x="0" y="0"/>
          <a:chExt cx="0" cy="0"/>
        </a:xfrm>
      </p:grpSpPr>
      <p:sp>
        <p:nvSpPr>
          <p:cNvPr id="4" name="Rectangle 3"/>
          <p:cNvSpPr/>
          <p:nvPr userDrawn="1"/>
        </p:nvSpPr>
        <p:spPr>
          <a:xfrm flipH="1">
            <a:off x="4084169"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2" name="标题 1"/>
          <p:cNvSpPr>
            <a:spLocks noGrp="1"/>
          </p:cNvSpPr>
          <p:nvPr>
            <p:ph type="title" hasCustomPrompt="1"/>
          </p:nvPr>
        </p:nvSpPr>
        <p:spPr>
          <a:xfrm>
            <a:off x="347023" y="1083021"/>
            <a:ext cx="3263787" cy="888654"/>
          </a:xfrm>
          <a:prstGeom prst="rect">
            <a:avLst/>
          </a:prstGeom>
        </p:spPr>
        <p:txBody>
          <a:bodyPr/>
          <a:lstStyle>
            <a:lvl1pPr>
              <a:defRPr sz="3000">
                <a:solidFill>
                  <a:schemeClr val="bg1"/>
                </a:solidFill>
              </a:defRPr>
            </a:lvl1pPr>
          </a:lstStyle>
          <a:p>
            <a:r>
              <a:rPr lang="zh-CN" altLang="en-US" dirty="0"/>
              <a:t>输入标题</a:t>
            </a:r>
          </a:p>
        </p:txBody>
      </p:sp>
      <p:sp>
        <p:nvSpPr>
          <p:cNvPr id="15" name="Content Placeholder 2"/>
          <p:cNvSpPr>
            <a:spLocks noGrp="1"/>
          </p:cNvSpPr>
          <p:nvPr>
            <p:ph idx="1" hasCustomPrompt="1"/>
          </p:nvPr>
        </p:nvSpPr>
        <p:spPr>
          <a:xfrm>
            <a:off x="4450081" y="1093996"/>
            <a:ext cx="7379129" cy="5035342"/>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输入说明文字或点击下方按钮插入其他信息</a:t>
            </a:r>
          </a:p>
        </p:txBody>
      </p:sp>
      <p:cxnSp>
        <p:nvCxnSpPr>
          <p:cNvPr id="16" name="Straight Connector 15"/>
          <p:cNvCxnSpPr/>
          <p:nvPr userDrawn="1"/>
        </p:nvCxnSpPr>
        <p:spPr>
          <a:xfrm>
            <a:off x="347023" y="2119483"/>
            <a:ext cx="3263788"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47023" y="952329"/>
            <a:ext cx="326378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19" name="Text Placeholder 21"/>
          <p:cNvSpPr>
            <a:spLocks noGrp="1"/>
          </p:cNvSpPr>
          <p:nvPr>
            <p:ph type="body" sz="quarter" idx="12" hasCustomPrompt="1"/>
          </p:nvPr>
        </p:nvSpPr>
        <p:spPr>
          <a:xfrm>
            <a:off x="347023" y="2286000"/>
            <a:ext cx="3264539" cy="3843338"/>
          </a:xfrm>
          <a:prstGeom prst="rect">
            <a:avLst/>
          </a:prstGeom>
          <a:noFill/>
          <a:ln>
            <a:noFill/>
          </a:ln>
        </p:spPr>
        <p:txBody>
          <a:bodyPr>
            <a:noAutofit/>
          </a:bodyPr>
          <a:lstStyle>
            <a:lvl1pPr marL="0" indent="0">
              <a:buNone/>
              <a:defRPr sz="1600" cap="none" spc="0" baseline="0">
                <a:solidFill>
                  <a:srgbClr val="FBFFFF"/>
                </a:solidFill>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6" name="日期占位符 5"/>
          <p:cNvSpPr>
            <a:spLocks noGrp="1"/>
          </p:cNvSpPr>
          <p:nvPr>
            <p:ph type="dt" sz="half" idx="40"/>
          </p:nvPr>
        </p:nvSpPr>
        <p:spPr/>
        <p:txBody>
          <a:bodyPr/>
          <a:lstStyle/>
          <a:p>
            <a:fld id="{92EFDE92-B4C4-4737-AAD4-097B0EBE6C59}" type="datetime1">
              <a:rPr lang="zh-CN" altLang="en-US" smtClean="0"/>
              <a:t>2024/3/11</a:t>
            </a:fld>
            <a:endParaRPr lang="zh-CN" altLang="en-US"/>
          </a:p>
        </p:txBody>
      </p:sp>
      <p:sp>
        <p:nvSpPr>
          <p:cNvPr id="7" name="页脚占位符 6"/>
          <p:cNvSpPr>
            <a:spLocks noGrp="1"/>
          </p:cNvSpPr>
          <p:nvPr>
            <p:ph type="ftr" sz="quarter" idx="41"/>
          </p:nvPr>
        </p:nvSpPr>
        <p:spPr/>
        <p:txBody>
          <a:bodyPr/>
          <a:lstStyle/>
          <a:p>
            <a:r>
              <a:rPr lang="en-US"/>
              <a:t>kwm.com</a:t>
            </a:r>
            <a:endParaRPr lang="en-US" dirty="0"/>
          </a:p>
        </p:txBody>
      </p:sp>
      <p:sp>
        <p:nvSpPr>
          <p:cNvPr id="8" name="灯片编号占位符 7"/>
          <p:cNvSpPr>
            <a:spLocks noGrp="1"/>
          </p:cNvSpPr>
          <p:nvPr>
            <p:ph type="sldNum" sz="quarter" idx="42"/>
          </p:nvPr>
        </p:nvSpPr>
        <p:spPr/>
        <p:txBody>
          <a:bodyPr/>
          <a:lstStyle/>
          <a:p>
            <a:fld id="{4A2DC1BA-163F-3043-A1E4-C549CF365773}" type="slidenum">
              <a:rPr lang="en-US" smtClean="0"/>
              <a:t>‹#›</a:t>
            </a:fld>
            <a:endParaRPr lang="en-US" dirty="0"/>
          </a:p>
        </p:txBody>
      </p:sp>
      <p:sp>
        <p:nvSpPr>
          <p:cNvPr id="18" name="矩形 17"/>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4" name="Text Placeholder 2"/>
          <p:cNvSpPr>
            <a:spLocks noGrp="1"/>
          </p:cNvSpPr>
          <p:nvPr>
            <p:ph type="body" idx="14" hasCustomPrompt="1"/>
          </p:nvPr>
        </p:nvSpPr>
        <p:spPr>
          <a:xfrm>
            <a:off x="350743" y="239416"/>
            <a:ext cx="3260067" cy="309859"/>
          </a:xfrm>
          <a:prstGeom prst="rect">
            <a:avLst/>
          </a:prstGeom>
        </p:spPr>
        <p:txBody>
          <a:bodyPr lIns="0" tIns="0" rIns="0" bIns="0" anchor="ctr" anchorCtr="0">
            <a:noAutofit/>
          </a:bodyPr>
          <a:lstStyle>
            <a:lvl1pPr marL="0" indent="0" algn="l">
              <a:spcAft>
                <a:spcPts val="0"/>
              </a:spcAft>
              <a:buNone/>
              <a:defRPr sz="2000" cap="all" spc="200" baseline="0">
                <a:solidFill>
                  <a:schemeClr val="accent6"/>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标题 摘要 两列内容 木色">
    <p:bg>
      <p:bgPr>
        <a:solidFill>
          <a:schemeClr val="accent5"/>
        </a:solidFill>
        <a:effectLst/>
      </p:bgPr>
    </p:bg>
    <p:spTree>
      <p:nvGrpSpPr>
        <p:cNvPr id="1" name=""/>
        <p:cNvGrpSpPr/>
        <p:nvPr/>
      </p:nvGrpSpPr>
      <p:grpSpPr>
        <a:xfrm>
          <a:off x="0" y="0"/>
          <a:ext cx="0" cy="0"/>
          <a:chOff x="0" y="0"/>
          <a:chExt cx="0" cy="0"/>
        </a:xfrm>
      </p:grpSpPr>
      <p:sp>
        <p:nvSpPr>
          <p:cNvPr id="4" name="Rectangle 3"/>
          <p:cNvSpPr/>
          <p:nvPr userDrawn="1"/>
        </p:nvSpPr>
        <p:spPr>
          <a:xfrm flipH="1">
            <a:off x="4084169"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2" name="标题 1"/>
          <p:cNvSpPr>
            <a:spLocks noGrp="1"/>
          </p:cNvSpPr>
          <p:nvPr>
            <p:ph type="title" hasCustomPrompt="1"/>
          </p:nvPr>
        </p:nvSpPr>
        <p:spPr>
          <a:xfrm>
            <a:off x="347023" y="1083017"/>
            <a:ext cx="3263787" cy="888658"/>
          </a:xfrm>
          <a:prstGeom prst="rect">
            <a:avLst/>
          </a:prstGeom>
        </p:spPr>
        <p:txBody>
          <a:bodyPr/>
          <a:lstStyle>
            <a:lvl1pPr>
              <a:defRPr sz="3000" baseline="0">
                <a:solidFill>
                  <a:schemeClr val="bg1"/>
                </a:solidFill>
              </a:defRPr>
            </a:lvl1pPr>
          </a:lstStyle>
          <a:p>
            <a:r>
              <a:rPr lang="zh-CN" altLang="en-US" dirty="0"/>
              <a:t>输入标题</a:t>
            </a:r>
          </a:p>
        </p:txBody>
      </p:sp>
      <p:sp>
        <p:nvSpPr>
          <p:cNvPr id="17" name="Content Placeholder 2"/>
          <p:cNvSpPr>
            <a:spLocks noGrp="1"/>
          </p:cNvSpPr>
          <p:nvPr>
            <p:ph idx="13" hasCustomPrompt="1"/>
          </p:nvPr>
        </p:nvSpPr>
        <p:spPr>
          <a:xfrm>
            <a:off x="4450080" y="1093998"/>
            <a:ext cx="3535971" cy="5035336"/>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输入说明文字或点击下方按钮插入其他信息</a:t>
            </a:r>
          </a:p>
        </p:txBody>
      </p:sp>
      <p:sp>
        <p:nvSpPr>
          <p:cNvPr id="18" name="Content Placeholder 2"/>
          <p:cNvSpPr>
            <a:spLocks noGrp="1"/>
          </p:cNvSpPr>
          <p:nvPr>
            <p:ph idx="14" hasCustomPrompt="1"/>
          </p:nvPr>
        </p:nvSpPr>
        <p:spPr>
          <a:xfrm>
            <a:off x="8317651" y="1093998"/>
            <a:ext cx="3484880" cy="5035336"/>
          </a:xfrm>
          <a:prstGeom prst="rect">
            <a:avLst/>
          </a:prstGeom>
          <a:pattFill prst="pct90">
            <a:fgClr>
              <a:srgbClr val="FBFFFF"/>
            </a:fgClr>
            <a:bgClr>
              <a:schemeClr val="bg1"/>
            </a:bgClr>
          </a:patt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输入说明文字或点击下方按钮插入其他信息</a:t>
            </a:r>
          </a:p>
        </p:txBody>
      </p:sp>
      <p:cxnSp>
        <p:nvCxnSpPr>
          <p:cNvPr id="12" name="Straight Connector 11"/>
          <p:cNvCxnSpPr/>
          <p:nvPr userDrawn="1"/>
        </p:nvCxnSpPr>
        <p:spPr>
          <a:xfrm>
            <a:off x="347023" y="2119483"/>
            <a:ext cx="3263788"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47023" y="952329"/>
            <a:ext cx="326378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12" hasCustomPrompt="1"/>
          </p:nvPr>
        </p:nvSpPr>
        <p:spPr>
          <a:xfrm>
            <a:off x="347023" y="2286000"/>
            <a:ext cx="3264539" cy="3843334"/>
          </a:xfrm>
          <a:prstGeom prst="rect">
            <a:avLst/>
          </a:prstGeom>
          <a:noFill/>
          <a:ln>
            <a:noFill/>
          </a:ln>
        </p:spPr>
        <p:txBody>
          <a:bodyPr>
            <a:noAutofit/>
          </a:bodyPr>
          <a:lstStyle>
            <a:lvl1pPr marL="0" indent="0">
              <a:buNone/>
              <a:defRPr sz="1600" cap="none" spc="0" baseline="0">
                <a:solidFill>
                  <a:srgbClr val="FBFFFF"/>
                </a:solidFill>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6" name="日期占位符 5"/>
          <p:cNvSpPr>
            <a:spLocks noGrp="1"/>
          </p:cNvSpPr>
          <p:nvPr>
            <p:ph type="dt" sz="half" idx="40"/>
          </p:nvPr>
        </p:nvSpPr>
        <p:spPr/>
        <p:txBody>
          <a:bodyPr/>
          <a:lstStyle/>
          <a:p>
            <a:fld id="{07898C14-5056-4ADC-91C2-6B5697E4E351}" type="datetime1">
              <a:rPr lang="zh-CN" altLang="en-US" smtClean="0"/>
              <a:t>2024/3/11</a:t>
            </a:fld>
            <a:endParaRPr lang="zh-CN" altLang="en-US"/>
          </a:p>
        </p:txBody>
      </p:sp>
      <p:sp>
        <p:nvSpPr>
          <p:cNvPr id="7" name="页脚占位符 6"/>
          <p:cNvSpPr>
            <a:spLocks noGrp="1"/>
          </p:cNvSpPr>
          <p:nvPr>
            <p:ph type="ftr" sz="quarter" idx="41"/>
          </p:nvPr>
        </p:nvSpPr>
        <p:spPr/>
        <p:txBody>
          <a:bodyPr/>
          <a:lstStyle/>
          <a:p>
            <a:r>
              <a:rPr lang="en-US"/>
              <a:t>kwm.com</a:t>
            </a:r>
            <a:endParaRPr lang="en-US" dirty="0"/>
          </a:p>
        </p:txBody>
      </p:sp>
      <p:sp>
        <p:nvSpPr>
          <p:cNvPr id="8" name="灯片编号占位符 7"/>
          <p:cNvSpPr>
            <a:spLocks noGrp="1"/>
          </p:cNvSpPr>
          <p:nvPr>
            <p:ph type="sldNum" sz="quarter" idx="42"/>
          </p:nvPr>
        </p:nvSpPr>
        <p:spPr/>
        <p:txBody>
          <a:bodyPr/>
          <a:lstStyle/>
          <a:p>
            <a:fld id="{4A2DC1BA-163F-3043-A1E4-C549CF365773}" type="slidenum">
              <a:rPr lang="en-US" smtClean="0"/>
              <a:t>‹#›</a:t>
            </a:fld>
            <a:endParaRPr lang="en-US" dirty="0"/>
          </a:p>
        </p:txBody>
      </p:sp>
      <p:sp>
        <p:nvSpPr>
          <p:cNvPr id="19" name="矩形 18"/>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4" name="Text Placeholder 2"/>
          <p:cNvSpPr>
            <a:spLocks noGrp="1"/>
          </p:cNvSpPr>
          <p:nvPr>
            <p:ph type="body" idx="43" hasCustomPrompt="1"/>
          </p:nvPr>
        </p:nvSpPr>
        <p:spPr>
          <a:xfrm>
            <a:off x="350743" y="239416"/>
            <a:ext cx="5316309" cy="307777"/>
          </a:xfrm>
          <a:prstGeom prst="rect">
            <a:avLst/>
          </a:prstGeom>
        </p:spPr>
        <p:txBody>
          <a:bodyPr lIns="0" tIns="0" rIns="0" bIns="0" anchor="ctr" anchorCtr="0">
            <a:noAutofit/>
          </a:bodyPr>
          <a:lstStyle>
            <a:lvl1pPr marL="0" indent="0" algn="l">
              <a:spcAft>
                <a:spcPts val="0"/>
              </a:spcAft>
              <a:buNone/>
              <a:defRPr sz="2000" cap="all" spc="200" baseline="0">
                <a:solidFill>
                  <a:schemeClr val="accent6"/>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标题 两张图片">
    <p:bg>
      <p:bgPr>
        <a:solidFill>
          <a:schemeClr val="accent5"/>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37740" y="2119143"/>
            <a:ext cx="3411936" cy="2619204"/>
          </a:xfrm>
          <a:prstGeom prst="rect">
            <a:avLst/>
          </a:prstGeom>
        </p:spPr>
        <p:txBody>
          <a:bodyPr>
            <a:normAutofit/>
          </a:bodyPr>
          <a:lstStyle>
            <a:lvl1pPr>
              <a:defRPr sz="4000" baseline="0">
                <a:solidFill>
                  <a:schemeClr val="bg1"/>
                </a:solidFill>
              </a:defRPr>
            </a:lvl1pPr>
          </a:lstStyle>
          <a:p>
            <a:r>
              <a:rPr lang="zh-CN" altLang="en-US" dirty="0"/>
              <a:t>输入标题</a:t>
            </a:r>
          </a:p>
        </p:txBody>
      </p:sp>
      <p:sp>
        <p:nvSpPr>
          <p:cNvPr id="3" name="Picture Placeholder 2"/>
          <p:cNvSpPr>
            <a:spLocks noGrp="1"/>
          </p:cNvSpPr>
          <p:nvPr>
            <p:ph type="pic" sz="quarter" idx="13" hasCustomPrompt="1"/>
          </p:nvPr>
        </p:nvSpPr>
        <p:spPr>
          <a:xfrm>
            <a:off x="8168337" y="0"/>
            <a:ext cx="4023663" cy="6858000"/>
          </a:xfrm>
          <a:prstGeom prst="rect">
            <a:avLst/>
          </a:prstGeom>
          <a:solidFill>
            <a:schemeClr val="accent6">
              <a:lumMod val="20000"/>
              <a:lumOff val="80000"/>
            </a:schemeClr>
          </a:solidFill>
        </p:spPr>
        <p:txBody>
          <a:bodyPr vert="horz" lIns="91440" tIns="45720" rIns="91440" bIns="45720" rtlCol="0" anchor="t" anchorCtr="0">
            <a:noAutofit/>
          </a:bodyPr>
          <a:lstStyle>
            <a:lvl1pPr>
              <a:defRPr lang="en-US" altLang="zh-CN" sz="1600" dirty="0"/>
            </a:lvl1pPr>
          </a:lstStyle>
          <a:p>
            <a:pPr lvl="0" algn="ctr"/>
            <a:r>
              <a:rPr lang="zh-CN" altLang="en-US" dirty="0"/>
              <a:t>点击下方按钮添加图片</a:t>
            </a:r>
            <a:endParaRPr lang="en-US" altLang="zh-CN" dirty="0"/>
          </a:p>
        </p:txBody>
      </p:sp>
      <p:cxnSp>
        <p:nvCxnSpPr>
          <p:cNvPr id="29" name="Straight Connector 28"/>
          <p:cNvCxnSpPr/>
          <p:nvPr userDrawn="1"/>
        </p:nvCxnSpPr>
        <p:spPr>
          <a:xfrm>
            <a:off x="347022" y="2119483"/>
            <a:ext cx="340307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347022" y="4738517"/>
            <a:ext cx="3402653"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15" name="Picture Placeholder 2"/>
          <p:cNvSpPr>
            <a:spLocks noGrp="1"/>
          </p:cNvSpPr>
          <p:nvPr>
            <p:ph type="pic" sz="quarter" idx="14" hasCustomPrompt="1"/>
          </p:nvPr>
        </p:nvSpPr>
        <p:spPr>
          <a:xfrm>
            <a:off x="4084169" y="0"/>
            <a:ext cx="4084169" cy="6858000"/>
          </a:xfrm>
          <a:prstGeom prst="rect">
            <a:avLst/>
          </a:prstGeom>
          <a:solidFill>
            <a:schemeClr val="accent6">
              <a:lumMod val="20000"/>
              <a:lumOff val="80000"/>
            </a:schemeClr>
          </a:solidFill>
        </p:spPr>
        <p:txBody>
          <a:bodyPr vert="horz" lIns="91440" tIns="45720" rIns="91440" bIns="45720" rtlCol="0" anchor="t" anchorCtr="0">
            <a:noAutofit/>
          </a:bodyPr>
          <a:lstStyle>
            <a:lvl1pPr>
              <a:defRPr lang="en-US" altLang="zh-CN" sz="1600" dirty="0"/>
            </a:lvl1pPr>
          </a:lstStyle>
          <a:p>
            <a:pPr lvl="0" algn="ctr"/>
            <a:r>
              <a:rPr lang="zh-CN" altLang="en-US" dirty="0"/>
              <a:t>点击下方按钮添加图片</a:t>
            </a:r>
            <a:endParaRPr lang="en-US" altLang="zh-CN" dirty="0"/>
          </a:p>
        </p:txBody>
      </p:sp>
      <p:sp>
        <p:nvSpPr>
          <p:cNvPr id="6" name="日期占位符 5"/>
          <p:cNvSpPr>
            <a:spLocks noGrp="1"/>
          </p:cNvSpPr>
          <p:nvPr>
            <p:ph type="dt" sz="half" idx="40"/>
          </p:nvPr>
        </p:nvSpPr>
        <p:spPr/>
        <p:txBody>
          <a:bodyPr/>
          <a:lstStyle/>
          <a:p>
            <a:fld id="{868A4848-521F-4187-9957-E4D534319356}" type="datetime1">
              <a:rPr lang="zh-CN" altLang="en-US" smtClean="0"/>
              <a:t>2024/3/11</a:t>
            </a:fld>
            <a:endParaRPr lang="zh-CN" altLang="en-US"/>
          </a:p>
        </p:txBody>
      </p:sp>
      <p:sp>
        <p:nvSpPr>
          <p:cNvPr id="7" name="页脚占位符 6"/>
          <p:cNvSpPr>
            <a:spLocks noGrp="1"/>
          </p:cNvSpPr>
          <p:nvPr>
            <p:ph type="ftr" sz="quarter" idx="41"/>
          </p:nvPr>
        </p:nvSpPr>
        <p:spPr/>
        <p:txBody>
          <a:bodyPr/>
          <a:lstStyle/>
          <a:p>
            <a:r>
              <a:rPr lang="en-US"/>
              <a:t>kwm.com</a:t>
            </a:r>
            <a:endParaRPr lang="en-US" dirty="0"/>
          </a:p>
        </p:txBody>
      </p:sp>
      <p:sp>
        <p:nvSpPr>
          <p:cNvPr id="8" name="灯片编号占位符 7"/>
          <p:cNvSpPr>
            <a:spLocks noGrp="1"/>
          </p:cNvSpPr>
          <p:nvPr>
            <p:ph type="sldNum" sz="quarter" idx="42"/>
          </p:nvPr>
        </p:nvSpPr>
        <p:spPr/>
        <p:txBody>
          <a:bodyPr/>
          <a:lstStyle/>
          <a:p>
            <a:fld id="{4A2DC1BA-163F-3043-A1E4-C549CF365773}" type="slidenum">
              <a:rPr lang="en-US" smtClean="0"/>
              <a:t>‹#›</a:t>
            </a:fld>
            <a:endParaRPr lang="en-US" dirty="0"/>
          </a:p>
        </p:txBody>
      </p:sp>
      <p:sp>
        <p:nvSpPr>
          <p:cNvPr id="16" name="矩形 15"/>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2" name="Text Placeholder 2"/>
          <p:cNvSpPr>
            <a:spLocks noGrp="1"/>
          </p:cNvSpPr>
          <p:nvPr>
            <p:ph type="body" idx="43" hasCustomPrompt="1"/>
          </p:nvPr>
        </p:nvSpPr>
        <p:spPr>
          <a:xfrm>
            <a:off x="350744" y="239416"/>
            <a:ext cx="3398932" cy="307777"/>
          </a:xfrm>
          <a:prstGeom prst="rect">
            <a:avLst/>
          </a:prstGeom>
        </p:spPr>
        <p:txBody>
          <a:bodyPr lIns="0" tIns="0" rIns="0" bIns="0" anchor="ctr" anchorCtr="0">
            <a:noAutofit/>
          </a:bodyPr>
          <a:lstStyle>
            <a:lvl1pPr marL="0" indent="0" algn="l">
              <a:spcAft>
                <a:spcPts val="0"/>
              </a:spcAft>
              <a:buNone/>
              <a:defRPr sz="2000" cap="all" spc="200" baseline="0">
                <a:solidFill>
                  <a:schemeClr val="accent6"/>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标题 内容">
    <p:bg>
      <p:bgPr>
        <a:solidFill>
          <a:schemeClr val="accent5"/>
        </a:solidFill>
        <a:effectLst/>
      </p:bgPr>
    </p:bg>
    <p:spTree>
      <p:nvGrpSpPr>
        <p:cNvPr id="1" name=""/>
        <p:cNvGrpSpPr/>
        <p:nvPr/>
      </p:nvGrpSpPr>
      <p:grpSpPr>
        <a:xfrm>
          <a:off x="0" y="0"/>
          <a:ext cx="0" cy="0"/>
          <a:chOff x="0" y="0"/>
          <a:chExt cx="0" cy="0"/>
        </a:xfrm>
      </p:grpSpPr>
      <p:sp>
        <p:nvSpPr>
          <p:cNvPr id="17" name="Rectangle 16"/>
          <p:cNvSpPr/>
          <p:nvPr userDrawn="1"/>
        </p:nvSpPr>
        <p:spPr>
          <a:xfrm flipH="1">
            <a:off x="4084169"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solidFill>
                <a:schemeClr val="accent4"/>
              </a:solidFill>
            </a:endParaRPr>
          </a:p>
        </p:txBody>
      </p:sp>
      <p:sp>
        <p:nvSpPr>
          <p:cNvPr id="10" name="Title 1"/>
          <p:cNvSpPr>
            <a:spLocks noGrp="1"/>
          </p:cNvSpPr>
          <p:nvPr>
            <p:ph type="title" hasCustomPrompt="1"/>
          </p:nvPr>
        </p:nvSpPr>
        <p:spPr>
          <a:xfrm>
            <a:off x="347022" y="2266951"/>
            <a:ext cx="3403075" cy="2324095"/>
          </a:xfrm>
          <a:prstGeom prst="rect">
            <a:avLst/>
          </a:prstGeom>
        </p:spPr>
        <p:txBody>
          <a:bodyPr>
            <a:noAutofit/>
          </a:bodyPr>
          <a:lstStyle>
            <a:lvl1pPr>
              <a:lnSpc>
                <a:spcPct val="150000"/>
              </a:lnSpc>
              <a:defRPr sz="4000" baseline="0">
                <a:solidFill>
                  <a:srgbClr val="FBFFFF"/>
                </a:solidFill>
              </a:defRPr>
            </a:lvl1pPr>
          </a:lstStyle>
          <a:p>
            <a:r>
              <a:rPr lang="zh-CN" altLang="en-US" dirty="0"/>
              <a:t>输入标题</a:t>
            </a:r>
            <a:endParaRPr lang="en-US" dirty="0"/>
          </a:p>
        </p:txBody>
      </p:sp>
      <p:sp>
        <p:nvSpPr>
          <p:cNvPr id="15" name="Content Placeholder 14"/>
          <p:cNvSpPr>
            <a:spLocks noGrp="1"/>
          </p:cNvSpPr>
          <p:nvPr>
            <p:ph sz="quarter" idx="11" hasCustomPrompt="1"/>
          </p:nvPr>
        </p:nvSpPr>
        <p:spPr>
          <a:xfrm>
            <a:off x="4520731" y="976907"/>
            <a:ext cx="7308479" cy="4904186"/>
          </a:xfrm>
          <a:prstGeom prst="rect">
            <a:avLst/>
          </a:prstGeom>
          <a:noFill/>
        </p:spPr>
        <p:txBody>
          <a:bodyPr>
            <a:noAutofit/>
          </a:bodyPr>
          <a:lstStyle>
            <a:lvl1pPr>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输入说明文字或点击下方按钮插入其他信息</a:t>
            </a:r>
          </a:p>
        </p:txBody>
      </p:sp>
      <p:cxnSp>
        <p:nvCxnSpPr>
          <p:cNvPr id="16" name="Straight Connector 15"/>
          <p:cNvCxnSpPr/>
          <p:nvPr userDrawn="1"/>
        </p:nvCxnSpPr>
        <p:spPr>
          <a:xfrm>
            <a:off x="347022" y="2119483"/>
            <a:ext cx="340307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347022" y="4738517"/>
            <a:ext cx="3403075"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40"/>
          </p:nvPr>
        </p:nvSpPr>
        <p:spPr/>
        <p:txBody>
          <a:bodyPr/>
          <a:lstStyle/>
          <a:p>
            <a:fld id="{3C8C5992-88CB-471B-B9C1-B9B86FA8FFD6}" type="datetime1">
              <a:rPr lang="zh-CN" altLang="en-US" smtClean="0"/>
              <a:t>2024/3/11</a:t>
            </a:fld>
            <a:endParaRPr lang="zh-CN" altLang="en-US"/>
          </a:p>
        </p:txBody>
      </p:sp>
      <p:sp>
        <p:nvSpPr>
          <p:cNvPr id="5" name="页脚占位符 4"/>
          <p:cNvSpPr>
            <a:spLocks noGrp="1"/>
          </p:cNvSpPr>
          <p:nvPr>
            <p:ph type="ftr" sz="quarter" idx="41"/>
          </p:nvPr>
        </p:nvSpPr>
        <p:spPr/>
        <p:txBody>
          <a:bodyPr/>
          <a:lstStyle/>
          <a:p>
            <a:r>
              <a:rPr lang="en-US"/>
              <a:t>kwm.com</a:t>
            </a:r>
            <a:endParaRPr lang="en-US" dirty="0"/>
          </a:p>
        </p:txBody>
      </p:sp>
      <p:sp>
        <p:nvSpPr>
          <p:cNvPr id="6" name="灯片编号占位符 5"/>
          <p:cNvSpPr>
            <a:spLocks noGrp="1"/>
          </p:cNvSpPr>
          <p:nvPr>
            <p:ph type="sldNum" sz="quarter" idx="42"/>
          </p:nvPr>
        </p:nvSpPr>
        <p:spPr/>
        <p:txBody>
          <a:bodyPr/>
          <a:lstStyle/>
          <a:p>
            <a:fld id="{4A2DC1BA-163F-3043-A1E4-C549CF365773}" type="slidenum">
              <a:rPr lang="en-US" smtClean="0"/>
              <a:t>‹#›</a:t>
            </a:fld>
            <a:endParaRPr lang="en-US" dirty="0"/>
          </a:p>
        </p:txBody>
      </p:sp>
      <p:sp>
        <p:nvSpPr>
          <p:cNvPr id="18" name="矩形 17"/>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2" name="Text Placeholder 2"/>
          <p:cNvSpPr>
            <a:spLocks noGrp="1"/>
          </p:cNvSpPr>
          <p:nvPr>
            <p:ph type="body" idx="43" hasCustomPrompt="1"/>
          </p:nvPr>
        </p:nvSpPr>
        <p:spPr>
          <a:xfrm>
            <a:off x="350744" y="239416"/>
            <a:ext cx="3398932" cy="307777"/>
          </a:xfrm>
          <a:prstGeom prst="rect">
            <a:avLst/>
          </a:prstGeom>
        </p:spPr>
        <p:txBody>
          <a:bodyPr lIns="0" tIns="0" rIns="0" bIns="0" anchor="ctr" anchorCtr="0">
            <a:noAutofit/>
          </a:bodyPr>
          <a:lstStyle>
            <a:lvl1pPr marL="0" indent="0" algn="l">
              <a:spcAft>
                <a:spcPts val="0"/>
              </a:spcAft>
              <a:buNone/>
              <a:defRPr sz="2000" cap="all" spc="200" baseline="0">
                <a:solidFill>
                  <a:schemeClr val="accent6"/>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标题 图片">
    <p:bg>
      <p:bgPr>
        <a:solidFill>
          <a:schemeClr val="accent5"/>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2" hasCustomPrompt="1"/>
          </p:nvPr>
        </p:nvSpPr>
        <p:spPr>
          <a:xfrm>
            <a:off x="4084638" y="0"/>
            <a:ext cx="8107362" cy="6858000"/>
          </a:xfrm>
          <a:prstGeom prst="rect">
            <a:avLst/>
          </a:prstGeom>
          <a:solidFill>
            <a:schemeClr val="accent6">
              <a:lumMod val="20000"/>
              <a:lumOff val="80000"/>
            </a:schemeClr>
          </a:solidFill>
        </p:spPr>
        <p:txBody>
          <a:bodyPr anchor="t" anchorCtr="0">
            <a:noAutofit/>
          </a:bodyPr>
          <a:lstStyle>
            <a:lvl1pPr algn="ctr">
              <a:defRPr sz="1600" baseline="0"/>
            </a:lvl1pPr>
          </a:lstStyle>
          <a:p>
            <a:r>
              <a:rPr lang="zh-CN" altLang="en-US" dirty="0"/>
              <a:t>点击下方按钮添加图片</a:t>
            </a:r>
            <a:endParaRPr lang="en-US" dirty="0"/>
          </a:p>
        </p:txBody>
      </p:sp>
      <p:cxnSp>
        <p:nvCxnSpPr>
          <p:cNvPr id="12" name="Straight Connector 11"/>
          <p:cNvCxnSpPr/>
          <p:nvPr userDrawn="1"/>
        </p:nvCxnSpPr>
        <p:spPr>
          <a:xfrm>
            <a:off x="347022" y="2119483"/>
            <a:ext cx="340307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47022" y="4738517"/>
            <a:ext cx="3403075"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nvPr>
        </p:nvSpPr>
        <p:spPr>
          <a:xfrm>
            <a:off x="337740" y="2119483"/>
            <a:ext cx="3412358" cy="2619034"/>
          </a:xfrm>
          <a:prstGeom prst="rect">
            <a:avLst/>
          </a:prstGeom>
        </p:spPr>
        <p:txBody>
          <a:bodyPr/>
          <a:lstStyle>
            <a:lvl1pPr>
              <a:defRPr baseline="0">
                <a:solidFill>
                  <a:schemeClr val="bg1"/>
                </a:solidFill>
              </a:defRPr>
            </a:lvl1pPr>
          </a:lstStyle>
          <a:p>
            <a:r>
              <a:rPr lang="zh-CN" altLang="en-US" dirty="0"/>
              <a:t>输入标题</a:t>
            </a:r>
          </a:p>
        </p:txBody>
      </p:sp>
      <p:sp>
        <p:nvSpPr>
          <p:cNvPr id="5" name="日期占位符 4"/>
          <p:cNvSpPr>
            <a:spLocks noGrp="1"/>
          </p:cNvSpPr>
          <p:nvPr>
            <p:ph type="dt" sz="half" idx="40"/>
          </p:nvPr>
        </p:nvSpPr>
        <p:spPr/>
        <p:txBody>
          <a:bodyPr/>
          <a:lstStyle/>
          <a:p>
            <a:fld id="{4F8162AC-B995-4999-A04C-3C96744390E1}" type="datetime1">
              <a:rPr lang="zh-CN" altLang="en-US" smtClean="0"/>
              <a:t>2024/3/11</a:t>
            </a:fld>
            <a:endParaRPr lang="zh-CN" altLang="en-US"/>
          </a:p>
        </p:txBody>
      </p:sp>
      <p:sp>
        <p:nvSpPr>
          <p:cNvPr id="6" name="页脚占位符 5"/>
          <p:cNvSpPr>
            <a:spLocks noGrp="1"/>
          </p:cNvSpPr>
          <p:nvPr>
            <p:ph type="ftr" sz="quarter" idx="41"/>
          </p:nvPr>
        </p:nvSpPr>
        <p:spPr/>
        <p:txBody>
          <a:bodyPr/>
          <a:lstStyle/>
          <a:p>
            <a:r>
              <a:rPr lang="en-US"/>
              <a:t>kwm.com</a:t>
            </a:r>
            <a:endParaRPr lang="en-US" dirty="0"/>
          </a:p>
        </p:txBody>
      </p:sp>
      <p:sp>
        <p:nvSpPr>
          <p:cNvPr id="7" name="灯片编号占位符 6"/>
          <p:cNvSpPr>
            <a:spLocks noGrp="1"/>
          </p:cNvSpPr>
          <p:nvPr>
            <p:ph type="sldNum" sz="quarter" idx="42"/>
          </p:nvPr>
        </p:nvSpPr>
        <p:spPr/>
        <p:txBody>
          <a:bodyPr/>
          <a:lstStyle/>
          <a:p>
            <a:fld id="{4A2DC1BA-163F-3043-A1E4-C549CF365773}" type="slidenum">
              <a:rPr lang="en-US" smtClean="0"/>
              <a:t>‹#›</a:t>
            </a:fld>
            <a:endParaRPr lang="en-US" dirty="0"/>
          </a:p>
        </p:txBody>
      </p:sp>
      <p:sp>
        <p:nvSpPr>
          <p:cNvPr id="14" name="矩形 13"/>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3" name="Text Placeholder 2"/>
          <p:cNvSpPr>
            <a:spLocks noGrp="1"/>
          </p:cNvSpPr>
          <p:nvPr>
            <p:ph type="body" idx="43" hasCustomPrompt="1"/>
          </p:nvPr>
        </p:nvSpPr>
        <p:spPr>
          <a:xfrm>
            <a:off x="350744" y="239416"/>
            <a:ext cx="3398932" cy="307777"/>
          </a:xfrm>
          <a:prstGeom prst="rect">
            <a:avLst/>
          </a:prstGeom>
        </p:spPr>
        <p:txBody>
          <a:bodyPr lIns="0" tIns="0" rIns="0" bIns="0" anchor="ctr" anchorCtr="0">
            <a:noAutofit/>
          </a:bodyPr>
          <a:lstStyle>
            <a:lvl1pPr marL="0" indent="0" algn="l">
              <a:spcAft>
                <a:spcPts val="0"/>
              </a:spcAft>
              <a:buNone/>
              <a:defRPr sz="2000" cap="all" spc="200" baseline="0">
                <a:solidFill>
                  <a:schemeClr val="accent6"/>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标题 内容 图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37740" y="685855"/>
            <a:ext cx="4937646" cy="1235706"/>
          </a:xfrm>
          <a:prstGeom prst="rect">
            <a:avLst/>
          </a:prstGeom>
        </p:spPr>
        <p:txBody>
          <a:bodyPr/>
          <a:lstStyle/>
          <a:p>
            <a:r>
              <a:rPr lang="zh-CN" altLang="en-US" dirty="0"/>
              <a:t>输入标题</a:t>
            </a:r>
          </a:p>
        </p:txBody>
      </p:sp>
      <p:sp>
        <p:nvSpPr>
          <p:cNvPr id="5" name="Text Placeholder 3"/>
          <p:cNvSpPr>
            <a:spLocks noGrp="1"/>
          </p:cNvSpPr>
          <p:nvPr>
            <p:ph type="body" sz="half" idx="2" hasCustomPrompt="1"/>
          </p:nvPr>
        </p:nvSpPr>
        <p:spPr>
          <a:xfrm>
            <a:off x="347023" y="2057399"/>
            <a:ext cx="4928362" cy="4071933"/>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sz="2000" baseline="0">
                <a:latin typeface="Trebuchet MS" panose="020B0603020202020204" pitchFamily="34" charset="0"/>
                <a:ea typeface="微软雅黑" panose="020B0503020204020204" pitchFamily="34" charset="-122"/>
              </a:defRPr>
            </a:lvl1pPr>
            <a:lvl2pPr marL="800100" indent="-342900">
              <a:buFont typeface="Arial" panose="020B0604020202090204" pitchFamily="34" charset="0"/>
              <a:buChar char="•"/>
              <a:defRPr sz="2000"/>
            </a:lvl2pPr>
            <a:lvl3pPr marL="1257300" indent="-342900">
              <a:buFont typeface="Arial" panose="020B0604020202090204" pitchFamily="34" charset="0"/>
              <a:buChar char="•"/>
              <a:defRPr sz="2000"/>
            </a:lvl3pPr>
            <a:lvl4pPr marL="1714500" indent="-342900">
              <a:buFont typeface="Arial" panose="020B0604020202090204" pitchFamily="34" charset="0"/>
              <a:buChar char="•"/>
              <a:defRPr sz="2000"/>
            </a:lvl4pPr>
            <a:lvl5pPr marL="2171700" indent="-342900">
              <a:buFont typeface="Arial" panose="020B0604020202090204" pitchFamily="34" charset="0"/>
              <a:buChar char="•"/>
              <a:defRPr sz="2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zh-CN" altLang="en-US" dirty="0"/>
              <a:t>输入文字内容</a:t>
            </a:r>
            <a:endParaRPr lang="en-US" altLang="zh-CN" dirty="0"/>
          </a:p>
        </p:txBody>
      </p:sp>
      <p:sp>
        <p:nvSpPr>
          <p:cNvPr id="8" name="Content Placeholder 2"/>
          <p:cNvSpPr>
            <a:spLocks noGrp="1"/>
          </p:cNvSpPr>
          <p:nvPr>
            <p:ph idx="14" hasCustomPrompt="1"/>
          </p:nvPr>
        </p:nvSpPr>
        <p:spPr>
          <a:xfrm>
            <a:off x="6019800" y="0"/>
            <a:ext cx="6172200" cy="6870033"/>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点击下方按钮添加图片或图表</a:t>
            </a:r>
            <a:endParaRPr lang="en-US" dirty="0"/>
          </a:p>
        </p:txBody>
      </p:sp>
      <p:cxnSp>
        <p:nvCxnSpPr>
          <p:cNvPr id="9" name="Straight Connector 8"/>
          <p:cNvCxnSpPr/>
          <p:nvPr userDrawn="1"/>
        </p:nvCxnSpPr>
        <p:spPr>
          <a:xfrm>
            <a:off x="338342" y="1921565"/>
            <a:ext cx="49501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日期占位符 5"/>
          <p:cNvSpPr>
            <a:spLocks noGrp="1"/>
          </p:cNvSpPr>
          <p:nvPr>
            <p:ph type="dt" sz="half" idx="40"/>
          </p:nvPr>
        </p:nvSpPr>
        <p:spPr/>
        <p:txBody>
          <a:bodyPr/>
          <a:lstStyle/>
          <a:p>
            <a:fld id="{99206BD6-2227-43B2-917B-1A061E02C087}" type="datetime1">
              <a:rPr lang="zh-CN" altLang="en-US" smtClean="0"/>
              <a:t>2024/3/11</a:t>
            </a:fld>
            <a:endParaRPr lang="zh-CN" altLang="en-US"/>
          </a:p>
        </p:txBody>
      </p:sp>
      <p:sp>
        <p:nvSpPr>
          <p:cNvPr id="7" name="页脚占位符 6"/>
          <p:cNvSpPr>
            <a:spLocks noGrp="1"/>
          </p:cNvSpPr>
          <p:nvPr>
            <p:ph type="ftr" sz="quarter" idx="41"/>
          </p:nvPr>
        </p:nvSpPr>
        <p:spPr/>
        <p:txBody>
          <a:bodyPr/>
          <a:lstStyle/>
          <a:p>
            <a:r>
              <a:rPr lang="en-US"/>
              <a:t>kwm.com</a:t>
            </a:r>
            <a:endParaRPr lang="en-US" dirty="0"/>
          </a:p>
        </p:txBody>
      </p:sp>
      <p:sp>
        <p:nvSpPr>
          <p:cNvPr id="10" name="灯片编号占位符 9"/>
          <p:cNvSpPr>
            <a:spLocks noGrp="1"/>
          </p:cNvSpPr>
          <p:nvPr>
            <p:ph type="sldNum" sz="quarter" idx="42"/>
          </p:nvPr>
        </p:nvSpPr>
        <p:spPr/>
        <p:txBody>
          <a:bodyPr/>
          <a:lstStyle/>
          <a:p>
            <a:fld id="{4A2DC1BA-163F-3043-A1E4-C549CF365773}" type="slidenum">
              <a:rPr lang="en-US" smtClean="0"/>
              <a:t>‹#›</a:t>
            </a:fld>
            <a:endParaRPr lang="en-US" dirty="0"/>
          </a:p>
        </p:txBody>
      </p:sp>
      <p:sp>
        <p:nvSpPr>
          <p:cNvPr id="11" name="Text Placeholder 2"/>
          <p:cNvSpPr>
            <a:spLocks noGrp="1"/>
          </p:cNvSpPr>
          <p:nvPr>
            <p:ph type="body" idx="43" hasCustomPrompt="1"/>
          </p:nvPr>
        </p:nvSpPr>
        <p:spPr>
          <a:xfrm>
            <a:off x="350744" y="239416"/>
            <a:ext cx="4937720" cy="307777"/>
          </a:xfrm>
          <a:prstGeom prst="rect">
            <a:avLst/>
          </a:prstGeom>
        </p:spPr>
        <p:txBody>
          <a:bodyPr lIns="0" tIns="0" rIns="0" bIns="0" anchor="ctr" anchorCtr="0">
            <a:noAutofit/>
          </a:bodyPr>
          <a:lstStyle>
            <a:lvl1pPr marL="0" indent="0" algn="l">
              <a:spcAft>
                <a:spcPts val="0"/>
              </a:spcAft>
              <a:buNone/>
              <a:defRPr sz="2000" cap="all" spc="200" baseline="0">
                <a:solidFill>
                  <a:schemeClr val="accent1"/>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标题 内容 两张图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47024" y="685855"/>
            <a:ext cx="4928362" cy="1235705"/>
          </a:xfrm>
          <a:prstGeom prst="rect">
            <a:avLst/>
          </a:prstGeom>
        </p:spPr>
        <p:txBody>
          <a:bodyPr/>
          <a:lstStyle/>
          <a:p>
            <a:r>
              <a:rPr lang="zh-CN" altLang="en-US" dirty="0"/>
              <a:t>输入标题</a:t>
            </a:r>
          </a:p>
        </p:txBody>
      </p:sp>
      <p:sp>
        <p:nvSpPr>
          <p:cNvPr id="4" name="Content Placeholder 2"/>
          <p:cNvSpPr>
            <a:spLocks noGrp="1"/>
          </p:cNvSpPr>
          <p:nvPr>
            <p:ph idx="1" hasCustomPrompt="1"/>
          </p:nvPr>
        </p:nvSpPr>
        <p:spPr>
          <a:xfrm>
            <a:off x="6019800" y="0"/>
            <a:ext cx="6172200" cy="3416967"/>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输入说明文字或点击下方按钮插入其他信息</a:t>
            </a:r>
          </a:p>
        </p:txBody>
      </p:sp>
      <p:sp>
        <p:nvSpPr>
          <p:cNvPr id="8" name="Content Placeholder 2"/>
          <p:cNvSpPr>
            <a:spLocks noGrp="1"/>
          </p:cNvSpPr>
          <p:nvPr>
            <p:ph idx="14" hasCustomPrompt="1"/>
          </p:nvPr>
        </p:nvSpPr>
        <p:spPr>
          <a:xfrm>
            <a:off x="6019800" y="3441033"/>
            <a:ext cx="6172200" cy="3416967"/>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输入说明文字或点击下方按钮插入其他信息</a:t>
            </a:r>
          </a:p>
        </p:txBody>
      </p:sp>
      <p:sp>
        <p:nvSpPr>
          <p:cNvPr id="11" name="Text Placeholder 3"/>
          <p:cNvSpPr>
            <a:spLocks noGrp="1"/>
          </p:cNvSpPr>
          <p:nvPr>
            <p:ph type="body" sz="half" idx="2" hasCustomPrompt="1"/>
          </p:nvPr>
        </p:nvSpPr>
        <p:spPr>
          <a:xfrm>
            <a:off x="347023" y="2057400"/>
            <a:ext cx="4928362" cy="4071938"/>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sz="2000" baseline="0">
                <a:latin typeface="Trebuchet MS" panose="020B0603020202020204" pitchFamily="34" charset="0"/>
                <a:ea typeface="微软雅黑" panose="020B0503020204020204" pitchFamily="34" charset="-122"/>
              </a:defRPr>
            </a:lvl1pPr>
            <a:lvl2pPr marL="800100" indent="-342900">
              <a:buFont typeface="Arial" panose="020B0604020202090204" pitchFamily="34" charset="0"/>
              <a:buChar char="•"/>
              <a:defRPr sz="2000"/>
            </a:lvl2pPr>
            <a:lvl3pPr marL="1257300" indent="-342900">
              <a:buFont typeface="Arial" panose="020B0604020202090204" pitchFamily="34" charset="0"/>
              <a:buChar char="•"/>
              <a:defRPr sz="2000"/>
            </a:lvl3pPr>
            <a:lvl4pPr marL="1714500" indent="-342900">
              <a:buFont typeface="Arial" panose="020B0604020202090204" pitchFamily="34" charset="0"/>
              <a:buChar char="•"/>
              <a:defRPr sz="2000"/>
            </a:lvl4pPr>
            <a:lvl5pPr marL="2171700" indent="-342900">
              <a:buFont typeface="Arial" panose="020B0604020202090204" pitchFamily="34" charset="0"/>
              <a:buChar char="•"/>
              <a:defRPr sz="2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zh-CN" altLang="en-US" dirty="0"/>
              <a:t>输入文字内容</a:t>
            </a:r>
            <a:endParaRPr lang="en-US" altLang="zh-CN" dirty="0"/>
          </a:p>
        </p:txBody>
      </p:sp>
      <p:cxnSp>
        <p:nvCxnSpPr>
          <p:cNvPr id="14" name="Straight Connector 13"/>
          <p:cNvCxnSpPr/>
          <p:nvPr userDrawn="1"/>
        </p:nvCxnSpPr>
        <p:spPr>
          <a:xfrm>
            <a:off x="338342" y="1921565"/>
            <a:ext cx="49501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日期占位符 5"/>
          <p:cNvSpPr>
            <a:spLocks noGrp="1"/>
          </p:cNvSpPr>
          <p:nvPr>
            <p:ph type="dt" sz="half" idx="40"/>
          </p:nvPr>
        </p:nvSpPr>
        <p:spPr/>
        <p:txBody>
          <a:bodyPr/>
          <a:lstStyle/>
          <a:p>
            <a:fld id="{FB69DE81-649E-48F9-880C-5B9D2AA61034}" type="datetime1">
              <a:rPr lang="zh-CN" altLang="en-US" smtClean="0"/>
              <a:t>2024/3/11</a:t>
            </a:fld>
            <a:endParaRPr lang="zh-CN" altLang="en-US"/>
          </a:p>
        </p:txBody>
      </p:sp>
      <p:sp>
        <p:nvSpPr>
          <p:cNvPr id="7" name="页脚占位符 6"/>
          <p:cNvSpPr>
            <a:spLocks noGrp="1"/>
          </p:cNvSpPr>
          <p:nvPr>
            <p:ph type="ftr" sz="quarter" idx="41"/>
          </p:nvPr>
        </p:nvSpPr>
        <p:spPr/>
        <p:txBody>
          <a:bodyPr/>
          <a:lstStyle/>
          <a:p>
            <a:r>
              <a:rPr lang="en-US"/>
              <a:t>kwm.com</a:t>
            </a:r>
            <a:endParaRPr lang="en-US" dirty="0"/>
          </a:p>
        </p:txBody>
      </p:sp>
      <p:sp>
        <p:nvSpPr>
          <p:cNvPr id="9" name="灯片编号占位符 8"/>
          <p:cNvSpPr>
            <a:spLocks noGrp="1"/>
          </p:cNvSpPr>
          <p:nvPr>
            <p:ph type="sldNum" sz="quarter" idx="42"/>
          </p:nvPr>
        </p:nvSpPr>
        <p:spPr/>
        <p:txBody>
          <a:bodyPr/>
          <a:lstStyle/>
          <a:p>
            <a:fld id="{4A2DC1BA-163F-3043-A1E4-C549CF365773}" type="slidenum">
              <a:rPr lang="en-US" smtClean="0"/>
              <a:t>‹#›</a:t>
            </a:fld>
            <a:endParaRPr lang="en-US" dirty="0"/>
          </a:p>
        </p:txBody>
      </p:sp>
      <p:sp>
        <p:nvSpPr>
          <p:cNvPr id="12" name="Text Placeholder 2"/>
          <p:cNvSpPr>
            <a:spLocks noGrp="1"/>
          </p:cNvSpPr>
          <p:nvPr>
            <p:ph type="body" idx="43" hasCustomPrompt="1"/>
          </p:nvPr>
        </p:nvSpPr>
        <p:spPr>
          <a:xfrm>
            <a:off x="350744" y="239416"/>
            <a:ext cx="4937720" cy="307777"/>
          </a:xfrm>
          <a:prstGeom prst="rect">
            <a:avLst/>
          </a:prstGeom>
        </p:spPr>
        <p:txBody>
          <a:bodyPr lIns="0" tIns="0" rIns="0" bIns="0" anchor="ctr" anchorCtr="0">
            <a:noAutofit/>
          </a:bodyPr>
          <a:lstStyle>
            <a:lvl1pPr marL="0" indent="0" algn="l">
              <a:spcAft>
                <a:spcPts val="0"/>
              </a:spcAft>
              <a:buNone/>
              <a:defRPr sz="2000" cap="all" spc="200" baseline="0">
                <a:solidFill>
                  <a:schemeClr val="accent1"/>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标题 两张图">
    <p:bg>
      <p:bgPr>
        <a:solidFill>
          <a:schemeClr val="accent5"/>
        </a:solidFill>
        <a:effectLst/>
      </p:bgPr>
    </p:bg>
    <p:spTree>
      <p:nvGrpSpPr>
        <p:cNvPr id="1" name=""/>
        <p:cNvGrpSpPr/>
        <p:nvPr/>
      </p:nvGrpSpPr>
      <p:grpSpPr>
        <a:xfrm>
          <a:off x="0" y="0"/>
          <a:ext cx="0" cy="0"/>
          <a:chOff x="0" y="0"/>
          <a:chExt cx="0" cy="0"/>
        </a:xfrm>
      </p:grpSpPr>
      <p:sp>
        <p:nvSpPr>
          <p:cNvPr id="14" name="Rectangle 13"/>
          <p:cNvSpPr/>
          <p:nvPr userDrawn="1"/>
        </p:nvSpPr>
        <p:spPr>
          <a:xfrm flipH="1">
            <a:off x="6019800" y="0"/>
            <a:ext cx="6172200"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6019800" y="-12032"/>
            <a:ext cx="6172200" cy="3428999"/>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输入说明文字或点击下方按钮插入其他信息</a:t>
            </a:r>
          </a:p>
        </p:txBody>
      </p:sp>
      <p:sp>
        <p:nvSpPr>
          <p:cNvPr id="12" name="Content Placeholder 2"/>
          <p:cNvSpPr>
            <a:spLocks noGrp="1"/>
          </p:cNvSpPr>
          <p:nvPr>
            <p:ph idx="14" hasCustomPrompt="1"/>
          </p:nvPr>
        </p:nvSpPr>
        <p:spPr>
          <a:xfrm>
            <a:off x="6019800" y="3441033"/>
            <a:ext cx="6172200" cy="3429000"/>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输入说明文字或点击下方按钮插入其他信息</a:t>
            </a:r>
          </a:p>
        </p:txBody>
      </p:sp>
      <p:cxnSp>
        <p:nvCxnSpPr>
          <p:cNvPr id="20" name="Straight Connector 19"/>
          <p:cNvCxnSpPr/>
          <p:nvPr userDrawn="1"/>
        </p:nvCxnSpPr>
        <p:spPr>
          <a:xfrm>
            <a:off x="338342" y="1921565"/>
            <a:ext cx="4950122"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hasCustomPrompt="1"/>
          </p:nvPr>
        </p:nvSpPr>
        <p:spPr>
          <a:xfrm>
            <a:off x="347023" y="2057399"/>
            <a:ext cx="4928362" cy="4071933"/>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sz="2000" baseline="0">
                <a:solidFill>
                  <a:schemeClr val="bg2"/>
                </a:solidFill>
                <a:latin typeface="Trebuchet MS" panose="020B0603020202020204" pitchFamily="34" charset="0"/>
                <a:ea typeface="微软雅黑" panose="020B0503020204020204" pitchFamily="34" charset="-122"/>
              </a:defRPr>
            </a:lvl1pPr>
            <a:lvl2pPr marL="800100" indent="-342900">
              <a:buFont typeface="Arial" panose="020B0604020202090204" pitchFamily="34" charset="0"/>
              <a:buChar char="•"/>
              <a:defRPr sz="2000">
                <a:solidFill>
                  <a:schemeClr val="bg2"/>
                </a:solidFill>
              </a:defRPr>
            </a:lvl2pPr>
            <a:lvl3pPr marL="1257300" indent="-342900">
              <a:buFont typeface="Arial" panose="020B0604020202090204" pitchFamily="34" charset="0"/>
              <a:buChar char="•"/>
              <a:defRPr sz="2000">
                <a:solidFill>
                  <a:schemeClr val="bg2"/>
                </a:solidFill>
              </a:defRPr>
            </a:lvl3pPr>
            <a:lvl4pPr marL="1714500" indent="-342900">
              <a:buFont typeface="Arial" panose="020B0604020202090204" pitchFamily="34" charset="0"/>
              <a:buChar char="•"/>
              <a:defRPr sz="2000">
                <a:solidFill>
                  <a:schemeClr val="bg2"/>
                </a:solidFill>
              </a:defRPr>
            </a:lvl4pPr>
            <a:lvl5pPr marL="2171700" indent="-342900">
              <a:buFont typeface="Arial" panose="020B0604020202090204" pitchFamily="34" charset="0"/>
              <a:buChar char="•"/>
              <a:defRPr sz="2000">
                <a:solidFill>
                  <a:schemeClr val="bg2"/>
                </a:solidFill>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zh-CN" altLang="en-US" dirty="0"/>
              <a:t>输入文字内容</a:t>
            </a:r>
            <a:endParaRPr lang="en-US" altLang="zh-CN" dirty="0"/>
          </a:p>
        </p:txBody>
      </p:sp>
      <p:sp>
        <p:nvSpPr>
          <p:cNvPr id="2" name="标题 1"/>
          <p:cNvSpPr>
            <a:spLocks noGrp="1"/>
          </p:cNvSpPr>
          <p:nvPr>
            <p:ph type="title" hasCustomPrompt="1"/>
          </p:nvPr>
        </p:nvSpPr>
        <p:spPr>
          <a:xfrm>
            <a:off x="337740" y="656791"/>
            <a:ext cx="4959406" cy="1264770"/>
          </a:xfrm>
          <a:prstGeom prst="rect">
            <a:avLst/>
          </a:prstGeom>
        </p:spPr>
        <p:txBody>
          <a:bodyPr/>
          <a:lstStyle>
            <a:lvl1pPr>
              <a:defRPr>
                <a:solidFill>
                  <a:schemeClr val="bg1"/>
                </a:solidFill>
              </a:defRPr>
            </a:lvl1pPr>
          </a:lstStyle>
          <a:p>
            <a:r>
              <a:rPr lang="zh-CN" altLang="en-US" dirty="0"/>
              <a:t>输入标题</a:t>
            </a:r>
          </a:p>
        </p:txBody>
      </p:sp>
      <p:sp>
        <p:nvSpPr>
          <p:cNvPr id="6" name="日期占位符 5"/>
          <p:cNvSpPr>
            <a:spLocks noGrp="1"/>
          </p:cNvSpPr>
          <p:nvPr>
            <p:ph type="dt" sz="half" idx="40"/>
          </p:nvPr>
        </p:nvSpPr>
        <p:spPr/>
        <p:txBody>
          <a:bodyPr/>
          <a:lstStyle/>
          <a:p>
            <a:fld id="{43FB5D6F-6A3A-42F9-8061-2F3E02774325}" type="datetime1">
              <a:rPr lang="zh-CN" altLang="en-US" smtClean="0"/>
              <a:t>2024/3/11</a:t>
            </a:fld>
            <a:endParaRPr lang="zh-CN" altLang="en-US"/>
          </a:p>
        </p:txBody>
      </p:sp>
      <p:sp>
        <p:nvSpPr>
          <p:cNvPr id="7" name="页脚占位符 6"/>
          <p:cNvSpPr>
            <a:spLocks noGrp="1"/>
          </p:cNvSpPr>
          <p:nvPr>
            <p:ph type="ftr" sz="quarter" idx="41"/>
          </p:nvPr>
        </p:nvSpPr>
        <p:spPr/>
        <p:txBody>
          <a:bodyPr/>
          <a:lstStyle/>
          <a:p>
            <a:r>
              <a:rPr lang="en-US"/>
              <a:t>kwm.com</a:t>
            </a:r>
            <a:endParaRPr lang="en-US" dirty="0"/>
          </a:p>
        </p:txBody>
      </p:sp>
      <p:sp>
        <p:nvSpPr>
          <p:cNvPr id="8" name="灯片编号占位符 7"/>
          <p:cNvSpPr>
            <a:spLocks noGrp="1"/>
          </p:cNvSpPr>
          <p:nvPr>
            <p:ph type="sldNum" sz="quarter" idx="42"/>
          </p:nvPr>
        </p:nvSpPr>
        <p:spPr/>
        <p:txBody>
          <a:bodyPr/>
          <a:lstStyle/>
          <a:p>
            <a:fld id="{4A2DC1BA-163F-3043-A1E4-C549CF365773}" type="slidenum">
              <a:rPr lang="en-US" smtClean="0"/>
              <a:t>‹#›</a:t>
            </a:fld>
            <a:endParaRPr lang="en-US" dirty="0"/>
          </a:p>
        </p:txBody>
      </p:sp>
      <p:sp>
        <p:nvSpPr>
          <p:cNvPr id="16" name="矩形 15"/>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5" name="Text Placeholder 2"/>
          <p:cNvSpPr>
            <a:spLocks noGrp="1"/>
          </p:cNvSpPr>
          <p:nvPr>
            <p:ph type="body" idx="43" hasCustomPrompt="1"/>
          </p:nvPr>
        </p:nvSpPr>
        <p:spPr>
          <a:xfrm>
            <a:off x="350744" y="239416"/>
            <a:ext cx="4937720" cy="307777"/>
          </a:xfrm>
          <a:prstGeom prst="rect">
            <a:avLst/>
          </a:prstGeom>
        </p:spPr>
        <p:txBody>
          <a:bodyPr lIns="0" tIns="0" rIns="0" bIns="0" anchor="ctr" anchorCtr="0">
            <a:noAutofit/>
          </a:bodyPr>
          <a:lstStyle>
            <a:lvl1pPr marL="0" indent="0" algn="l">
              <a:spcAft>
                <a:spcPts val="0"/>
              </a:spcAft>
              <a:buNone/>
              <a:defRPr sz="2000" cap="all" spc="200" baseline="0">
                <a:solidFill>
                  <a:schemeClr val="accent6"/>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标题 浅背景 两张图">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47023" y="692287"/>
            <a:ext cx="4941069" cy="1229274"/>
          </a:xfrm>
          <a:prstGeom prst="rect">
            <a:avLst/>
          </a:prstGeom>
        </p:spPr>
        <p:txBody>
          <a:bodyPr/>
          <a:lstStyle>
            <a:lvl1pPr>
              <a:defRPr>
                <a:solidFill>
                  <a:sysClr val="windowText" lastClr="000000"/>
                </a:solidFill>
              </a:defRPr>
            </a:lvl1pPr>
          </a:lstStyle>
          <a:p>
            <a:r>
              <a:rPr lang="zh-CN" altLang="en-US" dirty="0"/>
              <a:t>输入标题</a:t>
            </a:r>
          </a:p>
        </p:txBody>
      </p:sp>
      <p:sp>
        <p:nvSpPr>
          <p:cNvPr id="16" name="Text Placeholder 3"/>
          <p:cNvSpPr>
            <a:spLocks noGrp="1"/>
          </p:cNvSpPr>
          <p:nvPr>
            <p:ph type="body" sz="half" idx="2" hasCustomPrompt="1"/>
          </p:nvPr>
        </p:nvSpPr>
        <p:spPr>
          <a:xfrm>
            <a:off x="347023" y="2057400"/>
            <a:ext cx="4928362" cy="4012096"/>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sz="2000" baseline="0">
                <a:solidFill>
                  <a:schemeClr val="tx1"/>
                </a:solidFill>
                <a:latin typeface="Trebuchet MS" panose="020B0603020202020204" pitchFamily="34" charset="0"/>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zh-CN" altLang="en-US" dirty="0"/>
              <a:t>输入文字内容</a:t>
            </a:r>
            <a:endParaRPr lang="en-US" altLang="zh-CN" dirty="0"/>
          </a:p>
        </p:txBody>
      </p:sp>
      <p:pic>
        <p:nvPicPr>
          <p:cNvPr id="20" name="Picture 19" descr="A picture containing circle&#10;&#10;Description automatically generated"/>
          <p:cNvPicPr>
            <a:picLocks noChangeAspect="1"/>
          </p:cNvPicPr>
          <p:nvPr userDrawn="1"/>
        </p:nvPicPr>
        <p:blipFill>
          <a:blip r:embed="rId2" cstate="email"/>
          <a:stretch>
            <a:fillRect/>
          </a:stretch>
        </p:blipFill>
        <p:spPr>
          <a:xfrm>
            <a:off x="11230319" y="6212468"/>
            <a:ext cx="598892" cy="365124"/>
          </a:xfrm>
          <a:prstGeom prst="rect">
            <a:avLst/>
          </a:prstGeom>
        </p:spPr>
      </p:pic>
      <p:sp>
        <p:nvSpPr>
          <p:cNvPr id="10" name="Content Placeholder 2"/>
          <p:cNvSpPr>
            <a:spLocks noGrp="1"/>
          </p:cNvSpPr>
          <p:nvPr>
            <p:ph idx="1" hasCustomPrompt="1"/>
          </p:nvPr>
        </p:nvSpPr>
        <p:spPr>
          <a:xfrm>
            <a:off x="6019800" y="-12032"/>
            <a:ext cx="6172200" cy="3428999"/>
          </a:xfrm>
          <a:prstGeom prst="rect">
            <a:avLst/>
          </a:prstGeom>
          <a:solidFill>
            <a:schemeClr val="bg1"/>
          </a:solidFill>
        </p:spPr>
        <p:txBody>
          <a:bodyPr>
            <a:noAutofit/>
          </a:bodyPr>
          <a:lstStyle>
            <a:lvl1pPr marL="0" indent="0">
              <a:buNone/>
              <a:defRPr sz="1600" baseline="0">
                <a:solidFill>
                  <a:schemeClr val="bg1"/>
                </a:solidFill>
                <a:latin typeface="Trebuchet MS" panose="020B0603020202020204" pitchFamily="34" charset="0"/>
                <a:ea typeface="微软雅黑" panose="020B0503020204020204" pitchFamily="34" charset="-122"/>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输入说明文字或点击下方按钮插入其他信息</a:t>
            </a:r>
          </a:p>
        </p:txBody>
      </p:sp>
      <p:sp>
        <p:nvSpPr>
          <p:cNvPr id="11" name="Content Placeholder 2"/>
          <p:cNvSpPr>
            <a:spLocks noGrp="1"/>
          </p:cNvSpPr>
          <p:nvPr>
            <p:ph idx="14" hasCustomPrompt="1"/>
          </p:nvPr>
        </p:nvSpPr>
        <p:spPr>
          <a:xfrm>
            <a:off x="6019800" y="3441033"/>
            <a:ext cx="6172200" cy="3429000"/>
          </a:xfrm>
          <a:prstGeom prst="rect">
            <a:avLst/>
          </a:prstGeom>
          <a:solidFill>
            <a:schemeClr val="bg1"/>
          </a:solidFill>
        </p:spPr>
        <p:txBody>
          <a:bodyPr>
            <a:noAutofit/>
          </a:bodyPr>
          <a:lstStyle>
            <a:lvl1pPr marL="0" indent="0">
              <a:buNone/>
              <a:defRPr sz="1600" baseline="0">
                <a:solidFill>
                  <a:schemeClr val="bg1"/>
                </a:solidFill>
                <a:latin typeface="Trebuchet MS" panose="020B0603020202020204" pitchFamily="34" charset="0"/>
                <a:ea typeface="微软雅黑" panose="020B0503020204020204" pitchFamily="34" charset="-122"/>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输入说明文字或点击下方按钮插入其他信息</a:t>
            </a:r>
          </a:p>
        </p:txBody>
      </p:sp>
      <p:cxnSp>
        <p:nvCxnSpPr>
          <p:cNvPr id="23" name="Straight Connector 22"/>
          <p:cNvCxnSpPr/>
          <p:nvPr userDrawn="1"/>
        </p:nvCxnSpPr>
        <p:spPr>
          <a:xfrm>
            <a:off x="338342" y="1921565"/>
            <a:ext cx="4950122" cy="0"/>
          </a:xfrm>
          <a:prstGeom prst="line">
            <a:avLst/>
          </a:prstGeom>
          <a:noFill/>
          <a:ln w="19050" cap="flat" cmpd="sng" algn="ctr">
            <a:solidFill>
              <a:srgbClr val="24282B"/>
            </a:solidFill>
            <a:prstDash val="solid"/>
            <a:miter lim="800000"/>
          </a:ln>
          <a:effectLst/>
        </p:spPr>
      </p:cxnSp>
      <p:sp>
        <p:nvSpPr>
          <p:cNvPr id="5" name="日期占位符 4"/>
          <p:cNvSpPr>
            <a:spLocks noGrp="1"/>
          </p:cNvSpPr>
          <p:nvPr>
            <p:ph type="dt" sz="half" idx="40"/>
          </p:nvPr>
        </p:nvSpPr>
        <p:spPr/>
        <p:txBody>
          <a:bodyPr/>
          <a:lstStyle/>
          <a:p>
            <a:fld id="{A99967F5-4BAB-4AC9-900E-8BE61C951BA1}" type="datetime1">
              <a:rPr lang="zh-CN" altLang="en-US" smtClean="0"/>
              <a:t>2024/3/11</a:t>
            </a:fld>
            <a:endParaRPr lang="zh-CN" altLang="en-US"/>
          </a:p>
        </p:txBody>
      </p:sp>
      <p:sp>
        <p:nvSpPr>
          <p:cNvPr id="6" name="页脚占位符 5"/>
          <p:cNvSpPr>
            <a:spLocks noGrp="1"/>
          </p:cNvSpPr>
          <p:nvPr>
            <p:ph type="ftr" sz="quarter" idx="41"/>
          </p:nvPr>
        </p:nvSpPr>
        <p:spPr/>
        <p:txBody>
          <a:bodyPr/>
          <a:lstStyle/>
          <a:p>
            <a:r>
              <a:rPr lang="en-US"/>
              <a:t>kwm.com</a:t>
            </a:r>
            <a:endParaRPr lang="en-US" dirty="0"/>
          </a:p>
        </p:txBody>
      </p:sp>
      <p:sp>
        <p:nvSpPr>
          <p:cNvPr id="7" name="灯片编号占位符 6"/>
          <p:cNvSpPr>
            <a:spLocks noGrp="1"/>
          </p:cNvSpPr>
          <p:nvPr>
            <p:ph type="sldNum" sz="quarter" idx="42"/>
          </p:nvPr>
        </p:nvSpPr>
        <p:spPr/>
        <p:txBody>
          <a:bodyPr/>
          <a:lstStyle/>
          <a:p>
            <a:fld id="{4A2DC1BA-163F-3043-A1E4-C549CF365773}" type="slidenum">
              <a:rPr lang="en-US" smtClean="0"/>
              <a:t>‹#›</a:t>
            </a:fld>
            <a:endParaRPr lang="en-US" dirty="0"/>
          </a:p>
        </p:txBody>
      </p:sp>
      <p:sp>
        <p:nvSpPr>
          <p:cNvPr id="17" name="矩形 16"/>
          <p:cNvSpPr>
            <a:spLocks noChangeAspect="1"/>
          </p:cNvSpPr>
          <p:nvPr userDrawn="1"/>
        </p:nvSpPr>
        <p:spPr>
          <a:xfrm>
            <a:off x="11480989" y="6507110"/>
            <a:ext cx="378824" cy="232762"/>
          </a:xfrm>
          <a:prstGeom prst="rect">
            <a:avLst/>
          </a:prstGeom>
          <a:blipFill dpi="0" rotWithShape="1">
            <a:blip r:embed="rId3"/>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3" name="Text Placeholder 2"/>
          <p:cNvSpPr>
            <a:spLocks noGrp="1"/>
          </p:cNvSpPr>
          <p:nvPr>
            <p:ph type="body" idx="43" hasCustomPrompt="1"/>
          </p:nvPr>
        </p:nvSpPr>
        <p:spPr>
          <a:xfrm>
            <a:off x="350744" y="239416"/>
            <a:ext cx="4937720" cy="307777"/>
          </a:xfrm>
          <a:prstGeom prst="rect">
            <a:avLst/>
          </a:prstGeom>
        </p:spPr>
        <p:txBody>
          <a:bodyPr lIns="0" tIns="0" rIns="0" bIns="0" anchor="ctr" anchorCtr="0">
            <a:noAutofit/>
          </a:bodyPr>
          <a:lstStyle>
            <a:lvl1pPr marL="0" indent="0" algn="l">
              <a:spcAft>
                <a:spcPts val="0"/>
              </a:spcAft>
              <a:buNone/>
              <a:defRPr sz="2000" cap="all" spc="200" baseline="0">
                <a:solidFill>
                  <a:schemeClr val="accent1"/>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两列中号文字">
    <p:spTree>
      <p:nvGrpSpPr>
        <p:cNvPr id="1" name=""/>
        <p:cNvGrpSpPr/>
        <p:nvPr/>
      </p:nvGrpSpPr>
      <p:grpSpPr>
        <a:xfrm>
          <a:off x="0" y="0"/>
          <a:ext cx="0" cy="0"/>
          <a:chOff x="0" y="0"/>
          <a:chExt cx="0" cy="0"/>
        </a:xfrm>
      </p:grpSpPr>
      <p:sp>
        <p:nvSpPr>
          <p:cNvPr id="18" name="Text Placeholder 10"/>
          <p:cNvSpPr>
            <a:spLocks noGrp="1"/>
          </p:cNvSpPr>
          <p:nvPr>
            <p:ph type="body" sz="quarter" idx="28" hasCustomPrompt="1"/>
          </p:nvPr>
        </p:nvSpPr>
        <p:spPr>
          <a:xfrm>
            <a:off x="338710" y="876300"/>
            <a:ext cx="5591236" cy="5253357"/>
          </a:xfrm>
          <a:prstGeom prst="rect">
            <a:avLst/>
          </a:prstGeom>
        </p:spPr>
        <p:txBody>
          <a:bodyPr anchor="t">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sz="2000" baseline="0">
                <a:latin typeface="Trebuchet MS" panose="020B0603020202020204" pitchFamily="34" charset="0"/>
                <a:ea typeface="微软雅黑" panose="020B0503020204020204" pitchFamily="34" charset="-122"/>
              </a:defRPr>
            </a:lvl1pPr>
            <a:lvl2pPr>
              <a:defRPr sz="1600" baseline="0"/>
            </a:lvl2pPr>
            <a:lvl3pPr>
              <a:defRPr sz="1600" baseline="0"/>
            </a:lvl3pPr>
            <a:lvl4pPr>
              <a:defRPr sz="1600" baseline="0"/>
            </a:lvl4pPr>
            <a:lvl5pPr>
              <a:defRPr sz="1600" baseline="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zh-CN" altLang="en-US" dirty="0"/>
              <a:t>输入文字内容</a:t>
            </a:r>
            <a:endParaRPr lang="en-US" altLang="zh-CN" dirty="0"/>
          </a:p>
        </p:txBody>
      </p:sp>
      <p:sp>
        <p:nvSpPr>
          <p:cNvPr id="16" name="Text Placeholder 9"/>
          <p:cNvSpPr>
            <a:spLocks noGrp="1"/>
          </p:cNvSpPr>
          <p:nvPr>
            <p:ph type="body" sz="quarter" idx="18" hasCustomPrompt="1"/>
          </p:nvPr>
        </p:nvSpPr>
        <p:spPr>
          <a:xfrm>
            <a:off x="6205740" y="890336"/>
            <a:ext cx="5601973" cy="5239002"/>
          </a:xfrm>
          <a:prstGeom prst="rect">
            <a:avLst/>
          </a:prstGeom>
        </p:spPr>
        <p:txBody>
          <a:bodyPr anchor="t">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sz="2000"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zh-CN" altLang="en-US" dirty="0"/>
              <a:t>输入文字内容</a:t>
            </a:r>
            <a:endParaRPr lang="en-US" altLang="zh-CN" dirty="0"/>
          </a:p>
        </p:txBody>
      </p:sp>
      <p:sp>
        <p:nvSpPr>
          <p:cNvPr id="4" name="日期占位符 3"/>
          <p:cNvSpPr>
            <a:spLocks noGrp="1"/>
          </p:cNvSpPr>
          <p:nvPr>
            <p:ph type="dt" sz="half" idx="40"/>
          </p:nvPr>
        </p:nvSpPr>
        <p:spPr/>
        <p:txBody>
          <a:bodyPr/>
          <a:lstStyle/>
          <a:p>
            <a:fld id="{57D50FA2-C355-45F5-B281-57975DA4B10C}" type="datetime1">
              <a:rPr lang="zh-CN" altLang="en-US" smtClean="0"/>
              <a:t>2024/3/11</a:t>
            </a:fld>
            <a:endParaRPr lang="zh-CN" altLang="en-US"/>
          </a:p>
        </p:txBody>
      </p:sp>
      <p:sp>
        <p:nvSpPr>
          <p:cNvPr id="5" name="页脚占位符 4"/>
          <p:cNvSpPr>
            <a:spLocks noGrp="1"/>
          </p:cNvSpPr>
          <p:nvPr>
            <p:ph type="ftr" sz="quarter" idx="41"/>
          </p:nvPr>
        </p:nvSpPr>
        <p:spPr/>
        <p:txBody>
          <a:bodyPr/>
          <a:lstStyle/>
          <a:p>
            <a:r>
              <a:rPr lang="en-US"/>
              <a:t>kwm.com</a:t>
            </a:r>
            <a:endParaRPr lang="en-US" dirty="0"/>
          </a:p>
        </p:txBody>
      </p:sp>
      <p:sp>
        <p:nvSpPr>
          <p:cNvPr id="6" name="灯片编号占位符 5"/>
          <p:cNvSpPr>
            <a:spLocks noGrp="1"/>
          </p:cNvSpPr>
          <p:nvPr>
            <p:ph type="sldNum" sz="quarter" idx="42"/>
          </p:nvPr>
        </p:nvSpPr>
        <p:spPr/>
        <p:txBody>
          <a:bodyPr/>
          <a:lstStyle/>
          <a:p>
            <a:fld id="{4A2DC1BA-163F-3043-A1E4-C549CF365773}" type="slidenum">
              <a:rPr lang="en-US" smtClean="0"/>
              <a:t>‹#›</a:t>
            </a:fld>
            <a:endParaRPr lang="en-US" dirty="0"/>
          </a:p>
        </p:txBody>
      </p:sp>
      <p:sp>
        <p:nvSpPr>
          <p:cNvPr id="8" name="Text Placeholder 2"/>
          <p:cNvSpPr>
            <a:spLocks noGrp="1"/>
          </p:cNvSpPr>
          <p:nvPr>
            <p:ph type="body" idx="43" hasCustomPrompt="1"/>
          </p:nvPr>
        </p:nvSpPr>
        <p:spPr>
          <a:xfrm>
            <a:off x="350744" y="239416"/>
            <a:ext cx="5579202" cy="307777"/>
          </a:xfrm>
          <a:prstGeom prst="rect">
            <a:avLst/>
          </a:prstGeom>
        </p:spPr>
        <p:txBody>
          <a:bodyPr lIns="0" tIns="0" rIns="0" bIns="0" anchor="ctr" anchorCtr="0">
            <a:noAutofit/>
          </a:bodyPr>
          <a:lstStyle>
            <a:lvl1pPr marL="0" indent="0" algn="l">
              <a:spcAft>
                <a:spcPts val="0"/>
              </a:spcAft>
              <a:buNone/>
              <a:defRPr sz="2000" cap="all" spc="200" baseline="0">
                <a:solidFill>
                  <a:schemeClr val="accent1"/>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目录 4项横排">
    <p:bg>
      <p:bgPr>
        <a:solidFill>
          <a:schemeClr val="bg2"/>
        </a:solidFill>
        <a:effectLst/>
      </p:bgPr>
    </p:bg>
    <p:spTree>
      <p:nvGrpSpPr>
        <p:cNvPr id="1" name=""/>
        <p:cNvGrpSpPr/>
        <p:nvPr/>
      </p:nvGrpSpPr>
      <p:grpSpPr>
        <a:xfrm>
          <a:off x="0" y="0"/>
          <a:ext cx="0" cy="0"/>
          <a:chOff x="0" y="0"/>
          <a:chExt cx="0" cy="0"/>
        </a:xfrm>
      </p:grpSpPr>
      <p:sp>
        <p:nvSpPr>
          <p:cNvPr id="45" name="Rectangle 44"/>
          <p:cNvSpPr/>
          <p:nvPr userDrawn="1"/>
        </p:nvSpPr>
        <p:spPr>
          <a:xfrm flipH="1">
            <a:off x="4084169"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cxnSp>
        <p:nvCxnSpPr>
          <p:cNvPr id="47" name="Straight Connector 46"/>
          <p:cNvCxnSpPr/>
          <p:nvPr userDrawn="1"/>
        </p:nvCxnSpPr>
        <p:spPr>
          <a:xfrm>
            <a:off x="347022" y="2119483"/>
            <a:ext cx="3403077"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347022" y="4738517"/>
            <a:ext cx="3403075"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5079112" y="1360055"/>
            <a:ext cx="67445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 Placeholder 59"/>
          <p:cNvSpPr>
            <a:spLocks noGrp="1"/>
          </p:cNvSpPr>
          <p:nvPr>
            <p:ph type="body" sz="quarter" idx="17" hasCustomPrompt="1"/>
          </p:nvPr>
        </p:nvSpPr>
        <p:spPr>
          <a:xfrm>
            <a:off x="5082627" y="1461453"/>
            <a:ext cx="6741073"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54" name="Straight Connector 53"/>
          <p:cNvCxnSpPr/>
          <p:nvPr userDrawn="1"/>
        </p:nvCxnSpPr>
        <p:spPr>
          <a:xfrm>
            <a:off x="5079112" y="2464955"/>
            <a:ext cx="67445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 Placeholder 59"/>
          <p:cNvSpPr>
            <a:spLocks noGrp="1"/>
          </p:cNvSpPr>
          <p:nvPr>
            <p:ph type="body" sz="quarter" idx="18" hasCustomPrompt="1"/>
          </p:nvPr>
        </p:nvSpPr>
        <p:spPr>
          <a:xfrm>
            <a:off x="5082627" y="2566353"/>
            <a:ext cx="6741073"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57" name="Straight Connector 56"/>
          <p:cNvCxnSpPr/>
          <p:nvPr userDrawn="1"/>
        </p:nvCxnSpPr>
        <p:spPr>
          <a:xfrm>
            <a:off x="5079112" y="3646128"/>
            <a:ext cx="67445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 Placeholder 59"/>
          <p:cNvSpPr>
            <a:spLocks noGrp="1"/>
          </p:cNvSpPr>
          <p:nvPr>
            <p:ph type="body" sz="quarter" idx="19" hasCustomPrompt="1"/>
          </p:nvPr>
        </p:nvSpPr>
        <p:spPr>
          <a:xfrm>
            <a:off x="5082627" y="3747526"/>
            <a:ext cx="6741073"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60" name="Straight Connector 59"/>
          <p:cNvCxnSpPr/>
          <p:nvPr userDrawn="1"/>
        </p:nvCxnSpPr>
        <p:spPr>
          <a:xfrm>
            <a:off x="5079112" y="4776428"/>
            <a:ext cx="67445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 Placeholder 59"/>
          <p:cNvSpPr>
            <a:spLocks noGrp="1"/>
          </p:cNvSpPr>
          <p:nvPr>
            <p:ph type="body" sz="quarter" idx="20" hasCustomPrompt="1"/>
          </p:nvPr>
        </p:nvSpPr>
        <p:spPr>
          <a:xfrm>
            <a:off x="5082627" y="4877826"/>
            <a:ext cx="6741073"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63" name="Title 1"/>
          <p:cNvSpPr>
            <a:spLocks noGrp="1"/>
          </p:cNvSpPr>
          <p:nvPr>
            <p:ph type="title" hasCustomPrompt="1"/>
          </p:nvPr>
        </p:nvSpPr>
        <p:spPr>
          <a:xfrm>
            <a:off x="347022" y="2250831"/>
            <a:ext cx="3403075" cy="2362085"/>
          </a:xfrm>
          <a:prstGeom prst="rect">
            <a:avLst/>
          </a:prstGeom>
        </p:spPr>
        <p:txBody>
          <a:bodyPr>
            <a:noAutofit/>
          </a:bodyPr>
          <a:lstStyle>
            <a:lvl1pPr>
              <a:lnSpc>
                <a:spcPct val="100000"/>
              </a:lnSpc>
              <a:defRPr sz="3000" baseline="0">
                <a:solidFill>
                  <a:schemeClr val="tx1"/>
                </a:solidFill>
              </a:defRPr>
            </a:lvl1pPr>
          </a:lstStyle>
          <a:p>
            <a:pPr lvl="0"/>
            <a:r>
              <a:rPr lang="zh-CN" altLang="en-US" dirty="0"/>
              <a:t>输入目录或主题</a:t>
            </a:r>
            <a:endParaRPr lang="en-US" altLang="zh-CN" dirty="0"/>
          </a:p>
        </p:txBody>
      </p:sp>
      <p:sp>
        <p:nvSpPr>
          <p:cNvPr id="4" name="日期占位符 3"/>
          <p:cNvSpPr>
            <a:spLocks noGrp="1"/>
          </p:cNvSpPr>
          <p:nvPr>
            <p:ph type="dt" sz="half" idx="21"/>
          </p:nvPr>
        </p:nvSpPr>
        <p:spPr/>
        <p:txBody>
          <a:bodyPr/>
          <a:lstStyle/>
          <a:p>
            <a:fld id="{31BFBD7C-2127-4C9F-BF9A-3DD55CE2A03B}" type="datetime1">
              <a:rPr lang="zh-CN" altLang="en-US" smtClean="0"/>
              <a:t>2024/3/11</a:t>
            </a:fld>
            <a:endParaRPr lang="zh-CN" altLang="en-US"/>
          </a:p>
        </p:txBody>
      </p:sp>
      <p:sp>
        <p:nvSpPr>
          <p:cNvPr id="5" name="页脚占位符 4"/>
          <p:cNvSpPr>
            <a:spLocks noGrp="1"/>
          </p:cNvSpPr>
          <p:nvPr>
            <p:ph type="ftr" sz="quarter" idx="22"/>
          </p:nvPr>
        </p:nvSpPr>
        <p:spPr/>
        <p:txBody>
          <a:bodyPr/>
          <a:lstStyle/>
          <a:p>
            <a:r>
              <a:rPr lang="en-US"/>
              <a:t>kwm.com</a:t>
            </a:r>
            <a:endParaRPr lang="en-US" dirty="0"/>
          </a:p>
        </p:txBody>
      </p:sp>
      <p:sp>
        <p:nvSpPr>
          <p:cNvPr id="6" name="灯片编号占位符 5"/>
          <p:cNvSpPr>
            <a:spLocks noGrp="1"/>
          </p:cNvSpPr>
          <p:nvPr>
            <p:ph type="sldNum" sz="quarter" idx="23"/>
          </p:nvPr>
        </p:nvSpPr>
        <p:spPr/>
        <p:txBody>
          <a:bodyPr/>
          <a:lstStyle/>
          <a:p>
            <a:fld id="{4A2DC1BA-163F-3043-A1E4-C549CF365773}" type="slidenum">
              <a:rPr lang="en-US" smtClean="0"/>
              <a:t>‹#›</a:t>
            </a:fld>
            <a:endParaRPr lang="en-US" dirty="0"/>
          </a:p>
        </p:txBody>
      </p:sp>
      <p:sp>
        <p:nvSpPr>
          <p:cNvPr id="25" name="矩形 24"/>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22" name="文本占位符 2"/>
          <p:cNvSpPr>
            <a:spLocks noGrp="1"/>
          </p:cNvSpPr>
          <p:nvPr>
            <p:ph type="body" sz="quarter" idx="24" hasCustomPrompt="1"/>
          </p:nvPr>
        </p:nvSpPr>
        <p:spPr>
          <a:xfrm>
            <a:off x="4410775" y="1154612"/>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23" name="文本占位符 2"/>
          <p:cNvSpPr>
            <a:spLocks noGrp="1"/>
          </p:cNvSpPr>
          <p:nvPr>
            <p:ph type="body" sz="quarter" idx="25" hasCustomPrompt="1"/>
          </p:nvPr>
        </p:nvSpPr>
        <p:spPr>
          <a:xfrm>
            <a:off x="4410775" y="2289336"/>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24" name="文本占位符 2"/>
          <p:cNvSpPr>
            <a:spLocks noGrp="1"/>
          </p:cNvSpPr>
          <p:nvPr>
            <p:ph type="body" sz="quarter" idx="26" hasCustomPrompt="1"/>
          </p:nvPr>
        </p:nvSpPr>
        <p:spPr>
          <a:xfrm>
            <a:off x="4410774" y="3420730"/>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26" name="文本占位符 2"/>
          <p:cNvSpPr>
            <a:spLocks noGrp="1"/>
          </p:cNvSpPr>
          <p:nvPr>
            <p:ph type="body" sz="quarter" idx="27" hasCustomPrompt="1"/>
          </p:nvPr>
        </p:nvSpPr>
        <p:spPr>
          <a:xfrm>
            <a:off x="4399056" y="4552124"/>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三列大号文字">
    <p:spTree>
      <p:nvGrpSpPr>
        <p:cNvPr id="1" name=""/>
        <p:cNvGrpSpPr/>
        <p:nvPr/>
      </p:nvGrpSpPr>
      <p:grpSpPr>
        <a:xfrm>
          <a:off x="0" y="0"/>
          <a:ext cx="0" cy="0"/>
          <a:chOff x="0" y="0"/>
          <a:chExt cx="0" cy="0"/>
        </a:xfrm>
      </p:grpSpPr>
      <p:sp>
        <p:nvSpPr>
          <p:cNvPr id="12" name="Text Placeholder 10"/>
          <p:cNvSpPr>
            <a:spLocks noGrp="1"/>
          </p:cNvSpPr>
          <p:nvPr>
            <p:ph type="body" sz="quarter" idx="28" hasCustomPrompt="1"/>
          </p:nvPr>
        </p:nvSpPr>
        <p:spPr>
          <a:xfrm>
            <a:off x="338710" y="876300"/>
            <a:ext cx="3564576" cy="5253038"/>
          </a:xfrm>
          <a:prstGeom prst="rect">
            <a:avLst/>
          </a:prstGeom>
        </p:spPr>
        <p:txBody>
          <a:bodyPr anchor="t">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sz="3000" baseline="0">
                <a:latin typeface="Trebuchet MS" panose="020B0603020202020204" pitchFamily="34" charset="0"/>
                <a:ea typeface="微软雅黑" panose="020B0503020204020204" pitchFamily="34" charset="-122"/>
              </a:defRPr>
            </a:lvl1pPr>
            <a:lvl2pPr>
              <a:defRPr sz="1600" baseline="0"/>
            </a:lvl2pPr>
            <a:lvl3pPr>
              <a:defRPr sz="1600" baseline="0"/>
            </a:lvl3pPr>
            <a:lvl4pPr>
              <a:defRPr sz="1600" baseline="0"/>
            </a:lvl4pPr>
            <a:lvl5pPr>
              <a:defRPr sz="1600" baseline="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zh-CN" altLang="en-US" dirty="0"/>
              <a:t>输入文字内容</a:t>
            </a:r>
            <a:endParaRPr lang="en-US" dirty="0"/>
          </a:p>
        </p:txBody>
      </p:sp>
      <p:sp>
        <p:nvSpPr>
          <p:cNvPr id="11" name="Text Placeholder 10"/>
          <p:cNvSpPr>
            <a:spLocks noGrp="1"/>
          </p:cNvSpPr>
          <p:nvPr>
            <p:ph type="body" sz="quarter" idx="19" hasCustomPrompt="1"/>
          </p:nvPr>
        </p:nvSpPr>
        <p:spPr>
          <a:xfrm>
            <a:off x="8264635" y="876300"/>
            <a:ext cx="3564576" cy="5253038"/>
          </a:xfrm>
          <a:prstGeom prst="rect">
            <a:avLst/>
          </a:prstGeom>
        </p:spPr>
        <p:txBody>
          <a:bodyPr anchor="t">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sz="3000" baseline="0">
                <a:latin typeface="Trebuchet MS" panose="020B0603020202020204" pitchFamily="34" charset="0"/>
                <a:ea typeface="微软雅黑" panose="020B0503020204020204" pitchFamily="34" charset="-122"/>
              </a:defRPr>
            </a:lvl1pPr>
            <a:lvl2pPr>
              <a:defRPr sz="1600" baseline="0"/>
            </a:lvl2pPr>
            <a:lvl3pPr>
              <a:defRPr sz="1600" baseline="0"/>
            </a:lvl3pPr>
            <a:lvl4pPr>
              <a:defRPr sz="1600" baseline="0"/>
            </a:lvl4pPr>
            <a:lvl5pPr>
              <a:defRPr sz="1600" baseline="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zh-CN" altLang="en-US" dirty="0"/>
              <a:t>输入文字内容</a:t>
            </a:r>
            <a:endParaRPr lang="en-US" altLang="zh-CN" dirty="0"/>
          </a:p>
        </p:txBody>
      </p:sp>
      <p:sp>
        <p:nvSpPr>
          <p:cNvPr id="10" name="Text Placeholder 10"/>
          <p:cNvSpPr>
            <a:spLocks noGrp="1"/>
          </p:cNvSpPr>
          <p:nvPr>
            <p:ph type="body" sz="quarter" idx="27" hasCustomPrompt="1"/>
          </p:nvPr>
        </p:nvSpPr>
        <p:spPr>
          <a:xfrm>
            <a:off x="4320165" y="876300"/>
            <a:ext cx="3564576" cy="5253038"/>
          </a:xfrm>
          <a:prstGeom prst="rect">
            <a:avLst/>
          </a:prstGeom>
        </p:spPr>
        <p:txBody>
          <a:bodyPr anchor="t">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sz="3000" baseline="0">
                <a:latin typeface="Trebuchet MS" panose="020B0603020202020204" pitchFamily="34" charset="0"/>
                <a:ea typeface="微软雅黑" panose="020B0503020204020204" pitchFamily="34" charset="-122"/>
              </a:defRPr>
            </a:lvl1pPr>
            <a:lvl2pPr>
              <a:defRPr sz="1600" baseline="0"/>
            </a:lvl2pPr>
            <a:lvl3pPr>
              <a:defRPr sz="1600" baseline="0"/>
            </a:lvl3pPr>
            <a:lvl4pPr>
              <a:defRPr sz="1600" baseline="0"/>
            </a:lvl4pPr>
            <a:lvl5pPr>
              <a:defRPr sz="1600" baseline="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zh-CN" altLang="en-US" dirty="0"/>
              <a:t>输入文字内容</a:t>
            </a:r>
            <a:endParaRPr lang="en-US" altLang="zh-CN" dirty="0"/>
          </a:p>
        </p:txBody>
      </p:sp>
      <p:sp>
        <p:nvSpPr>
          <p:cNvPr id="4" name="日期占位符 3"/>
          <p:cNvSpPr>
            <a:spLocks noGrp="1"/>
          </p:cNvSpPr>
          <p:nvPr>
            <p:ph type="dt" sz="half" idx="40"/>
          </p:nvPr>
        </p:nvSpPr>
        <p:spPr/>
        <p:txBody>
          <a:bodyPr/>
          <a:lstStyle/>
          <a:p>
            <a:fld id="{A9A9C646-1370-49AD-B10C-DC8FD13022E2}" type="datetime1">
              <a:rPr lang="zh-CN" altLang="en-US" smtClean="0"/>
              <a:t>2024/3/11</a:t>
            </a:fld>
            <a:endParaRPr lang="zh-CN" altLang="en-US"/>
          </a:p>
        </p:txBody>
      </p:sp>
      <p:sp>
        <p:nvSpPr>
          <p:cNvPr id="5" name="页脚占位符 4"/>
          <p:cNvSpPr>
            <a:spLocks noGrp="1"/>
          </p:cNvSpPr>
          <p:nvPr>
            <p:ph type="ftr" sz="quarter" idx="41"/>
          </p:nvPr>
        </p:nvSpPr>
        <p:spPr/>
        <p:txBody>
          <a:bodyPr/>
          <a:lstStyle/>
          <a:p>
            <a:r>
              <a:rPr lang="en-US"/>
              <a:t>kwm.com</a:t>
            </a:r>
            <a:endParaRPr lang="en-US" dirty="0"/>
          </a:p>
        </p:txBody>
      </p:sp>
      <p:sp>
        <p:nvSpPr>
          <p:cNvPr id="6" name="灯片编号占位符 5"/>
          <p:cNvSpPr>
            <a:spLocks noGrp="1"/>
          </p:cNvSpPr>
          <p:nvPr>
            <p:ph type="sldNum" sz="quarter" idx="42"/>
          </p:nvPr>
        </p:nvSpPr>
        <p:spPr/>
        <p:txBody>
          <a:bodyPr/>
          <a:lstStyle/>
          <a:p>
            <a:fld id="{4A2DC1BA-163F-3043-A1E4-C549CF365773}" type="slidenum">
              <a:rPr lang="en-US" smtClean="0"/>
              <a:t>‹#›</a:t>
            </a:fld>
            <a:endParaRPr lang="en-US" dirty="0"/>
          </a:p>
        </p:txBody>
      </p:sp>
      <p:sp>
        <p:nvSpPr>
          <p:cNvPr id="9" name="Text Placeholder 2"/>
          <p:cNvSpPr>
            <a:spLocks noGrp="1"/>
          </p:cNvSpPr>
          <p:nvPr>
            <p:ph type="body" idx="43" hasCustomPrompt="1"/>
          </p:nvPr>
        </p:nvSpPr>
        <p:spPr>
          <a:xfrm>
            <a:off x="350744" y="239416"/>
            <a:ext cx="5579202" cy="307777"/>
          </a:xfrm>
          <a:prstGeom prst="rect">
            <a:avLst/>
          </a:prstGeom>
        </p:spPr>
        <p:txBody>
          <a:bodyPr lIns="0" tIns="0" rIns="0" bIns="0" anchor="ctr" anchorCtr="0">
            <a:noAutofit/>
          </a:bodyPr>
          <a:lstStyle>
            <a:lvl1pPr marL="0" indent="0" algn="l">
              <a:spcAft>
                <a:spcPts val="0"/>
              </a:spcAft>
              <a:buNone/>
              <a:defRPr sz="2000" cap="all" spc="200" baseline="0">
                <a:solidFill>
                  <a:schemeClr val="accent1"/>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大标题 摘要">
    <p:bg>
      <p:bgPr>
        <a:blipFill dpi="0" rotWithShape="1">
          <a:blip r:embed="rId2">
            <a:lum/>
          </a:blip>
          <a:srcRect/>
          <a:stretch>
            <a:fillRect t="-3000" r="-3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quarter" idx="36" hasCustomPrompt="1"/>
          </p:nvPr>
        </p:nvSpPr>
        <p:spPr>
          <a:xfrm>
            <a:off x="6065838" y="361951"/>
            <a:ext cx="5162550" cy="6127750"/>
          </a:xfrm>
          <a:solidFill>
            <a:schemeClr val="accent5"/>
          </a:solidFill>
        </p:spPr>
        <p:txBody>
          <a:bodyPr lIns="540000" tIns="540000" rIns="540000" bIns="540000">
            <a:normAutofit/>
          </a:bodyPr>
          <a:lstStyle>
            <a:lvl1pPr>
              <a:defRPr sz="3000" baseline="0">
                <a:solidFill>
                  <a:schemeClr val="bg1"/>
                </a:solidFill>
                <a:latin typeface="Trebuchet MS" panose="020B0603020202020204" pitchFamily="34" charset="0"/>
                <a:ea typeface="微软雅黑" panose="020B0503020204020204" pitchFamily="34" charset="-122"/>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zh-CN" altLang="en-US" dirty="0"/>
              <a:t>说明文字</a:t>
            </a:r>
          </a:p>
        </p:txBody>
      </p:sp>
      <p:sp>
        <p:nvSpPr>
          <p:cNvPr id="2" name="Rectangle 1"/>
          <p:cNvSpPr/>
          <p:nvPr userDrawn="1"/>
        </p:nvSpPr>
        <p:spPr>
          <a:xfrm>
            <a:off x="934064" y="361949"/>
            <a:ext cx="5132438" cy="6140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1463009" y="1745515"/>
            <a:ext cx="4172872" cy="3015878"/>
          </a:xfrm>
          <a:prstGeom prst="rect">
            <a:avLst/>
          </a:prstGeom>
        </p:spPr>
        <p:txBody>
          <a:bodyPr>
            <a:noAutofit/>
          </a:bodyPr>
          <a:lstStyle>
            <a:lvl1pPr algn="ctr">
              <a:lnSpc>
                <a:spcPct val="150000"/>
              </a:lnSpc>
              <a:defRPr sz="5000" baseline="0">
                <a:latin typeface="Trebuchet MS" panose="020B0603020202020204" pitchFamily="34" charset="0"/>
              </a:defRPr>
            </a:lvl1pPr>
          </a:lstStyle>
          <a:p>
            <a:r>
              <a:rPr lang="zh-CN" altLang="en-US" dirty="0"/>
              <a:t>输入标题</a:t>
            </a:r>
            <a:endParaRPr lang="en-US" dirty="0"/>
          </a:p>
        </p:txBody>
      </p:sp>
      <p:cxnSp>
        <p:nvCxnSpPr>
          <p:cNvPr id="14" name="Straight Connector 13"/>
          <p:cNvCxnSpPr/>
          <p:nvPr userDrawn="1"/>
        </p:nvCxnSpPr>
        <p:spPr>
          <a:xfrm>
            <a:off x="1468390" y="1745516"/>
            <a:ext cx="416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468390" y="4743833"/>
            <a:ext cx="416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日期占位符 5"/>
          <p:cNvSpPr>
            <a:spLocks noGrp="1"/>
          </p:cNvSpPr>
          <p:nvPr>
            <p:ph type="dt" sz="half" idx="37"/>
          </p:nvPr>
        </p:nvSpPr>
        <p:spPr/>
        <p:txBody>
          <a:bodyPr/>
          <a:lstStyle/>
          <a:p>
            <a:fld id="{9C5BA84F-4745-4BA8-B376-004F581FB5F2}" type="datetime1">
              <a:rPr lang="zh-CN" altLang="en-US" smtClean="0"/>
              <a:t>2024/3/11</a:t>
            </a:fld>
            <a:endParaRPr lang="zh-CN" altLang="en-US"/>
          </a:p>
        </p:txBody>
      </p:sp>
      <p:sp>
        <p:nvSpPr>
          <p:cNvPr id="7" name="页脚占位符 6"/>
          <p:cNvSpPr>
            <a:spLocks noGrp="1"/>
          </p:cNvSpPr>
          <p:nvPr>
            <p:ph type="ftr" sz="quarter" idx="38"/>
          </p:nvPr>
        </p:nvSpPr>
        <p:spPr/>
        <p:txBody>
          <a:bodyPr/>
          <a:lstStyle/>
          <a:p>
            <a:r>
              <a:rPr lang="en-US"/>
              <a:t>kwm.com</a:t>
            </a:r>
            <a:endParaRPr lang="en-US" dirty="0"/>
          </a:p>
        </p:txBody>
      </p:sp>
      <p:sp>
        <p:nvSpPr>
          <p:cNvPr id="8" name="灯片编号占位符 7"/>
          <p:cNvSpPr>
            <a:spLocks noGrp="1"/>
          </p:cNvSpPr>
          <p:nvPr>
            <p:ph type="sldNum" sz="quarter" idx="39"/>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大标题 摘要 配图">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934064" y="361953"/>
            <a:ext cx="9987936" cy="6145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内容占位符 3"/>
          <p:cNvSpPr>
            <a:spLocks noGrp="1"/>
          </p:cNvSpPr>
          <p:nvPr>
            <p:ph sz="quarter" idx="37" hasCustomPrompt="1"/>
          </p:nvPr>
        </p:nvSpPr>
        <p:spPr>
          <a:xfrm>
            <a:off x="6096000" y="361951"/>
            <a:ext cx="4826000" cy="6145160"/>
          </a:xfrm>
        </p:spPr>
        <p:txBody>
          <a:bodyPr/>
          <a:lstStyle>
            <a:lvl1pPr>
              <a:defRPr baseline="0">
                <a:latin typeface="Trebuchet MS" panose="020B0603020202020204" pitchFamily="34" charset="0"/>
                <a:ea typeface="微软雅黑" panose="020B0503020204020204" pitchFamily="34" charset="-122"/>
              </a:defRPr>
            </a:lvl1pPr>
          </a:lstStyle>
          <a:p>
            <a:pPr lvl="0"/>
            <a:r>
              <a:rPr lang="zh-CN" altLang="en-US" dirty="0"/>
              <a:t>输入说明文字或点击下方按钮插入其他信息</a:t>
            </a:r>
          </a:p>
        </p:txBody>
      </p:sp>
      <p:sp>
        <p:nvSpPr>
          <p:cNvPr id="13" name="Title 1"/>
          <p:cNvSpPr>
            <a:spLocks noGrp="1"/>
          </p:cNvSpPr>
          <p:nvPr>
            <p:ph type="title" hasCustomPrompt="1"/>
          </p:nvPr>
        </p:nvSpPr>
        <p:spPr>
          <a:xfrm>
            <a:off x="1427727" y="1020557"/>
            <a:ext cx="4172872" cy="2105908"/>
          </a:xfrm>
          <a:prstGeom prst="rect">
            <a:avLst/>
          </a:prstGeom>
        </p:spPr>
        <p:txBody>
          <a:bodyPr>
            <a:noAutofit/>
          </a:bodyPr>
          <a:lstStyle>
            <a:lvl1pPr algn="ctr">
              <a:lnSpc>
                <a:spcPct val="100000"/>
              </a:lnSpc>
              <a:defRPr sz="4000" baseline="0">
                <a:latin typeface="Trebuchet MS" panose="020B0603020202020204" pitchFamily="34" charset="0"/>
              </a:defRPr>
            </a:lvl1pPr>
          </a:lstStyle>
          <a:p>
            <a:r>
              <a:rPr lang="zh-CN" altLang="en-US" dirty="0"/>
              <a:t>输入标题</a:t>
            </a:r>
            <a:endParaRPr lang="en-US" dirty="0"/>
          </a:p>
        </p:txBody>
      </p:sp>
      <p:cxnSp>
        <p:nvCxnSpPr>
          <p:cNvPr id="14" name="Straight Connector 13"/>
          <p:cNvCxnSpPr/>
          <p:nvPr userDrawn="1"/>
        </p:nvCxnSpPr>
        <p:spPr>
          <a:xfrm>
            <a:off x="1433108" y="1020558"/>
            <a:ext cx="416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433108" y="3126465"/>
            <a:ext cx="416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8"/>
          <p:cNvSpPr>
            <a:spLocks noGrp="1"/>
          </p:cNvSpPr>
          <p:nvPr>
            <p:ph type="body" sz="quarter" idx="35" hasCustomPrompt="1"/>
          </p:nvPr>
        </p:nvSpPr>
        <p:spPr>
          <a:xfrm>
            <a:off x="1427727" y="3731536"/>
            <a:ext cx="4243435" cy="2397802"/>
          </a:xfrm>
          <a:prstGeom prst="rect">
            <a:avLst/>
          </a:prstGeom>
        </p:spPr>
        <p:txBody>
          <a:bodyPr>
            <a:noAutofit/>
          </a:bodyPr>
          <a:lstStyle>
            <a:lvl1pPr>
              <a:defRPr sz="30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tx1"/>
                </a:solidFill>
              </a:defRPr>
            </a:lvl2pPr>
            <a:lvl3pPr>
              <a:defRPr sz="3000" baseline="0">
                <a:solidFill>
                  <a:schemeClr val="tx1"/>
                </a:solidFill>
              </a:defRPr>
            </a:lvl3pPr>
            <a:lvl4pPr>
              <a:defRPr sz="3000" baseline="0">
                <a:solidFill>
                  <a:schemeClr val="tx1"/>
                </a:solidFill>
              </a:defRPr>
            </a:lvl4pPr>
            <a:lvl5pPr>
              <a:defRPr sz="3000" baseline="0">
                <a:solidFill>
                  <a:schemeClr val="tx1"/>
                </a:solidFill>
              </a:defRPr>
            </a:lvl5pPr>
          </a:lstStyle>
          <a:p>
            <a:pPr lvl="0"/>
            <a:r>
              <a:rPr lang="zh-CN" altLang="en-US" dirty="0"/>
              <a:t>说明文字</a:t>
            </a:r>
            <a:endParaRPr lang="en-US" dirty="0"/>
          </a:p>
        </p:txBody>
      </p:sp>
      <p:sp>
        <p:nvSpPr>
          <p:cNvPr id="6" name="日期占位符 5"/>
          <p:cNvSpPr>
            <a:spLocks noGrp="1"/>
          </p:cNvSpPr>
          <p:nvPr>
            <p:ph type="dt" sz="half" idx="38"/>
          </p:nvPr>
        </p:nvSpPr>
        <p:spPr/>
        <p:txBody>
          <a:bodyPr/>
          <a:lstStyle/>
          <a:p>
            <a:fld id="{3FD96CD6-42D8-4BB3-8067-7CE118CA9487}" type="datetime1">
              <a:rPr lang="zh-CN" altLang="en-US" smtClean="0"/>
              <a:t>2024/3/11</a:t>
            </a:fld>
            <a:endParaRPr lang="zh-CN" altLang="en-US"/>
          </a:p>
        </p:txBody>
      </p:sp>
      <p:sp>
        <p:nvSpPr>
          <p:cNvPr id="7" name="页脚占位符 6"/>
          <p:cNvSpPr>
            <a:spLocks noGrp="1"/>
          </p:cNvSpPr>
          <p:nvPr>
            <p:ph type="ftr" sz="quarter" idx="39"/>
          </p:nvPr>
        </p:nvSpPr>
        <p:spPr/>
        <p:txBody>
          <a:bodyPr/>
          <a:lstStyle/>
          <a:p>
            <a:r>
              <a:rPr lang="en-US"/>
              <a:t>kwm.com</a:t>
            </a:r>
            <a:endParaRPr lang="en-US" dirty="0"/>
          </a:p>
        </p:txBody>
      </p:sp>
      <p:sp>
        <p:nvSpPr>
          <p:cNvPr id="8" name="灯片编号占位符 7"/>
          <p:cNvSpPr>
            <a:spLocks noGrp="1"/>
          </p:cNvSpPr>
          <p:nvPr>
            <p:ph type="sldNum" sz="quarter" idx="40"/>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大标题 摘要 1">
    <p:bg>
      <p:bgPr>
        <a:solidFill>
          <a:schemeClr val="accent5"/>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6096000"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2" name="标题 1"/>
          <p:cNvSpPr>
            <a:spLocks noGrp="1"/>
          </p:cNvSpPr>
          <p:nvPr>
            <p:ph type="title" hasCustomPrompt="1"/>
          </p:nvPr>
        </p:nvSpPr>
        <p:spPr>
          <a:xfrm>
            <a:off x="494507" y="1761268"/>
            <a:ext cx="4951423" cy="3333588"/>
          </a:xfrm>
        </p:spPr>
        <p:txBody>
          <a:bodyPr/>
          <a:lstStyle>
            <a:lvl1pPr>
              <a:defRPr/>
            </a:lvl1pPr>
          </a:lstStyle>
          <a:p>
            <a:r>
              <a:rPr lang="zh-CN" altLang="en-US" dirty="0"/>
              <a:t>输入标题</a:t>
            </a:r>
          </a:p>
        </p:txBody>
      </p:sp>
      <p:cxnSp>
        <p:nvCxnSpPr>
          <p:cNvPr id="12" name="Straight Connector 11"/>
          <p:cNvCxnSpPr/>
          <p:nvPr userDrawn="1"/>
        </p:nvCxnSpPr>
        <p:spPr>
          <a:xfrm>
            <a:off x="494507" y="5456981"/>
            <a:ext cx="49514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94507" y="1399142"/>
            <a:ext cx="49514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8"/>
          <p:cNvSpPr>
            <a:spLocks noGrp="1"/>
          </p:cNvSpPr>
          <p:nvPr>
            <p:ph type="body" sz="quarter" idx="35" hasCustomPrompt="1"/>
          </p:nvPr>
        </p:nvSpPr>
        <p:spPr>
          <a:xfrm>
            <a:off x="6480175" y="1345653"/>
            <a:ext cx="5348288" cy="4147540"/>
          </a:xfrm>
          <a:prstGeom prst="rect">
            <a:avLst/>
          </a:prstGeom>
        </p:spPr>
        <p:txBody>
          <a:bodyPr anchor="ctr">
            <a:noAutofit/>
          </a:bodyPr>
          <a:lstStyle>
            <a:lvl1pPr>
              <a:defRPr sz="30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输入说明文字</a:t>
            </a:r>
            <a:endParaRPr lang="en-US" dirty="0"/>
          </a:p>
        </p:txBody>
      </p:sp>
      <p:sp>
        <p:nvSpPr>
          <p:cNvPr id="5" name="日期占位符 4"/>
          <p:cNvSpPr>
            <a:spLocks noGrp="1"/>
          </p:cNvSpPr>
          <p:nvPr>
            <p:ph type="dt" sz="half" idx="36"/>
          </p:nvPr>
        </p:nvSpPr>
        <p:spPr/>
        <p:txBody>
          <a:bodyPr/>
          <a:lstStyle/>
          <a:p>
            <a:fld id="{F8179460-FBF3-4D8E-BF55-4A742A8E5129}" type="datetime1">
              <a:rPr lang="zh-CN" altLang="en-US" smtClean="0"/>
              <a:t>2024/3/11</a:t>
            </a:fld>
            <a:endParaRPr lang="zh-CN" altLang="en-US"/>
          </a:p>
        </p:txBody>
      </p:sp>
      <p:sp>
        <p:nvSpPr>
          <p:cNvPr id="6" name="页脚占位符 5"/>
          <p:cNvSpPr>
            <a:spLocks noGrp="1"/>
          </p:cNvSpPr>
          <p:nvPr>
            <p:ph type="ftr" sz="quarter" idx="37"/>
          </p:nvPr>
        </p:nvSpPr>
        <p:spPr/>
        <p:txBody>
          <a:bodyPr/>
          <a:lstStyle/>
          <a:p>
            <a:r>
              <a:rPr lang="en-US"/>
              <a:t>kwm.com</a:t>
            </a:r>
            <a:endParaRPr lang="en-US" dirty="0"/>
          </a:p>
        </p:txBody>
      </p:sp>
      <p:sp>
        <p:nvSpPr>
          <p:cNvPr id="7" name="灯片编号占位符 6"/>
          <p:cNvSpPr>
            <a:spLocks noGrp="1"/>
          </p:cNvSpPr>
          <p:nvPr>
            <p:ph type="sldNum" sz="quarter" idx="38"/>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大标题 摘要3">
    <p:bg>
      <p:bgPr>
        <a:solidFill>
          <a:schemeClr val="accent5"/>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94507" y="1779377"/>
            <a:ext cx="4951423" cy="3333587"/>
          </a:xfrm>
        </p:spPr>
        <p:txBody>
          <a:bodyPr/>
          <a:lstStyle>
            <a:lvl1pPr>
              <a:defRPr>
                <a:solidFill>
                  <a:schemeClr val="bg1"/>
                </a:solidFill>
              </a:defRPr>
            </a:lvl1pPr>
          </a:lstStyle>
          <a:p>
            <a:r>
              <a:rPr lang="zh-CN" altLang="en-US" dirty="0"/>
              <a:t>输入标题</a:t>
            </a:r>
          </a:p>
        </p:txBody>
      </p:sp>
      <p:sp>
        <p:nvSpPr>
          <p:cNvPr id="4" name="Rectangle 3"/>
          <p:cNvSpPr/>
          <p:nvPr userDrawn="1"/>
        </p:nvSpPr>
        <p:spPr>
          <a:xfrm flipH="1">
            <a:off x="6096000" y="0"/>
            <a:ext cx="6096000"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cxnSp>
        <p:nvCxnSpPr>
          <p:cNvPr id="12" name="Straight Connector 11"/>
          <p:cNvCxnSpPr/>
          <p:nvPr userDrawn="1"/>
        </p:nvCxnSpPr>
        <p:spPr>
          <a:xfrm>
            <a:off x="494507" y="5475090"/>
            <a:ext cx="4951425"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94507" y="1417251"/>
            <a:ext cx="4951423"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16" name="Text Placeholder 8"/>
          <p:cNvSpPr>
            <a:spLocks noGrp="1"/>
          </p:cNvSpPr>
          <p:nvPr>
            <p:ph type="body" sz="quarter" idx="35" hasCustomPrompt="1"/>
          </p:nvPr>
        </p:nvSpPr>
        <p:spPr>
          <a:xfrm>
            <a:off x="6480175" y="1363762"/>
            <a:ext cx="5348288" cy="4147540"/>
          </a:xfrm>
          <a:prstGeom prst="rect">
            <a:avLst/>
          </a:prstGeom>
        </p:spPr>
        <p:txBody>
          <a:bodyPr anchor="ctr">
            <a:noAutofit/>
          </a:bodyPr>
          <a:lstStyle>
            <a:lvl1pPr>
              <a:defRPr sz="3000" baseline="0">
                <a:latin typeface="Trebuchet MS" panose="020B0603020202020204" pitchFamily="34" charset="0"/>
                <a:ea typeface="微软雅黑" panose="020B0503020204020204" pitchFamily="34" charset="-122"/>
              </a:defRPr>
            </a:lvl1pPr>
            <a:lvl2pPr>
              <a:defRPr sz="3000" baseline="0"/>
            </a:lvl2pPr>
            <a:lvl3pPr>
              <a:defRPr sz="3000" baseline="0"/>
            </a:lvl3pPr>
            <a:lvl4pPr>
              <a:defRPr sz="3000" baseline="0"/>
            </a:lvl4pPr>
            <a:lvl5pPr>
              <a:defRPr sz="3000" baseline="0"/>
            </a:lvl5pPr>
          </a:lstStyle>
          <a:p>
            <a:pPr lvl="0"/>
            <a:r>
              <a:rPr lang="zh-CN" altLang="en-US" dirty="0"/>
              <a:t>输入说明文字</a:t>
            </a:r>
            <a:endParaRPr lang="en-US" dirty="0"/>
          </a:p>
        </p:txBody>
      </p:sp>
      <p:sp>
        <p:nvSpPr>
          <p:cNvPr id="5" name="日期占位符 4"/>
          <p:cNvSpPr>
            <a:spLocks noGrp="1"/>
          </p:cNvSpPr>
          <p:nvPr>
            <p:ph type="dt" sz="half" idx="36"/>
          </p:nvPr>
        </p:nvSpPr>
        <p:spPr/>
        <p:txBody>
          <a:bodyPr/>
          <a:lstStyle/>
          <a:p>
            <a:fld id="{306D8C72-E9D3-4910-A5A3-386A0B4AF6AF}" type="datetime1">
              <a:rPr lang="zh-CN" altLang="en-US" smtClean="0"/>
              <a:t>2024/3/11</a:t>
            </a:fld>
            <a:endParaRPr lang="zh-CN" altLang="en-US"/>
          </a:p>
        </p:txBody>
      </p:sp>
      <p:sp>
        <p:nvSpPr>
          <p:cNvPr id="6" name="页脚占位符 5"/>
          <p:cNvSpPr>
            <a:spLocks noGrp="1"/>
          </p:cNvSpPr>
          <p:nvPr>
            <p:ph type="ftr" sz="quarter" idx="37"/>
          </p:nvPr>
        </p:nvSpPr>
        <p:spPr/>
        <p:txBody>
          <a:bodyPr/>
          <a:lstStyle/>
          <a:p>
            <a:r>
              <a:rPr lang="en-US"/>
              <a:t>kwm.com</a:t>
            </a:r>
            <a:endParaRPr lang="en-US" dirty="0"/>
          </a:p>
        </p:txBody>
      </p:sp>
      <p:sp>
        <p:nvSpPr>
          <p:cNvPr id="7" name="灯片编号占位符 6"/>
          <p:cNvSpPr>
            <a:spLocks noGrp="1"/>
          </p:cNvSpPr>
          <p:nvPr>
            <p:ph type="sldNum" sz="quarter" idx="38"/>
          </p:nvPr>
        </p:nvSpPr>
        <p:spPr/>
        <p:txBody>
          <a:bodyPr/>
          <a:lstStyle/>
          <a:p>
            <a:fld id="{4A2DC1BA-163F-3043-A1E4-C549CF365773}" type="slidenum">
              <a:rPr lang="en-US" smtClean="0"/>
              <a:t>‹#›</a:t>
            </a:fld>
            <a:endParaRPr lang="en-US" dirty="0"/>
          </a:p>
        </p:txBody>
      </p:sp>
      <p:sp>
        <p:nvSpPr>
          <p:cNvPr id="15" name="矩形 14"/>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大标题 列表5 木色">
    <p:bg>
      <p:bgPr>
        <a:solidFill>
          <a:schemeClr val="accent5"/>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6096000"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2" name="标题 1"/>
          <p:cNvSpPr>
            <a:spLocks noGrp="1"/>
          </p:cNvSpPr>
          <p:nvPr>
            <p:ph type="title" hasCustomPrompt="1"/>
          </p:nvPr>
        </p:nvSpPr>
        <p:spPr>
          <a:xfrm>
            <a:off x="494507" y="1775168"/>
            <a:ext cx="4951423" cy="3319680"/>
          </a:xfrm>
        </p:spPr>
        <p:txBody>
          <a:bodyPr/>
          <a:lstStyle/>
          <a:p>
            <a:r>
              <a:rPr lang="zh-CN" altLang="en-US" dirty="0"/>
              <a:t>输入标题</a:t>
            </a:r>
          </a:p>
        </p:txBody>
      </p:sp>
      <p:cxnSp>
        <p:nvCxnSpPr>
          <p:cNvPr id="12" name="Straight Connector 11"/>
          <p:cNvCxnSpPr/>
          <p:nvPr userDrawn="1"/>
        </p:nvCxnSpPr>
        <p:spPr>
          <a:xfrm>
            <a:off x="494507" y="5456974"/>
            <a:ext cx="49514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94507" y="1399135"/>
            <a:ext cx="49514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8"/>
          <p:cNvSpPr>
            <a:spLocks noGrp="1"/>
          </p:cNvSpPr>
          <p:nvPr>
            <p:ph type="body" sz="quarter" idx="35" hasCustomPrompt="1"/>
          </p:nvPr>
        </p:nvSpPr>
        <p:spPr>
          <a:xfrm>
            <a:off x="7750666" y="403729"/>
            <a:ext cx="3782573" cy="784909"/>
          </a:xfrm>
          <a:prstGeom prst="rect">
            <a:avLst/>
          </a:prstGeom>
        </p:spPr>
        <p:txBody>
          <a:bodyPr anchor="ctr">
            <a:noAutofit/>
          </a:bodyPr>
          <a:lstStyle>
            <a:lvl1pPr>
              <a:defRPr sz="24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dirty="0"/>
          </a:p>
        </p:txBody>
      </p:sp>
      <p:sp>
        <p:nvSpPr>
          <p:cNvPr id="27" name="Text Placeholder 8"/>
          <p:cNvSpPr>
            <a:spLocks noGrp="1"/>
          </p:cNvSpPr>
          <p:nvPr>
            <p:ph type="body" sz="quarter" idx="37" hasCustomPrompt="1"/>
          </p:nvPr>
        </p:nvSpPr>
        <p:spPr>
          <a:xfrm>
            <a:off x="7750666" y="1632762"/>
            <a:ext cx="3782573" cy="784909"/>
          </a:xfrm>
          <a:prstGeom prst="rect">
            <a:avLst/>
          </a:prstGeom>
        </p:spPr>
        <p:txBody>
          <a:bodyPr anchor="ctr">
            <a:noAutofit/>
          </a:bodyPr>
          <a:lstStyle>
            <a:lvl1pPr>
              <a:defRPr sz="24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29" name="Text Placeholder 8"/>
          <p:cNvSpPr>
            <a:spLocks noGrp="1"/>
          </p:cNvSpPr>
          <p:nvPr>
            <p:ph type="body" sz="quarter" idx="39" hasCustomPrompt="1"/>
          </p:nvPr>
        </p:nvSpPr>
        <p:spPr>
          <a:xfrm>
            <a:off x="7750666" y="2851962"/>
            <a:ext cx="3782573" cy="784909"/>
          </a:xfrm>
          <a:prstGeom prst="rect">
            <a:avLst/>
          </a:prstGeom>
        </p:spPr>
        <p:txBody>
          <a:bodyPr anchor="ctr">
            <a:noAutofit/>
          </a:bodyPr>
          <a:lstStyle>
            <a:lvl1pPr>
              <a:defRPr sz="24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31" name="Text Placeholder 8"/>
          <p:cNvSpPr>
            <a:spLocks noGrp="1"/>
          </p:cNvSpPr>
          <p:nvPr>
            <p:ph type="body" sz="quarter" idx="41" hasCustomPrompt="1"/>
          </p:nvPr>
        </p:nvSpPr>
        <p:spPr>
          <a:xfrm>
            <a:off x="7750666" y="4080994"/>
            <a:ext cx="3782573" cy="784909"/>
          </a:xfrm>
          <a:prstGeom prst="rect">
            <a:avLst/>
          </a:prstGeom>
        </p:spPr>
        <p:txBody>
          <a:bodyPr anchor="ctr">
            <a:noAutofit/>
          </a:bodyPr>
          <a:lstStyle>
            <a:lvl1pPr>
              <a:defRPr sz="24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33" name="Text Placeholder 8"/>
          <p:cNvSpPr>
            <a:spLocks noGrp="1"/>
          </p:cNvSpPr>
          <p:nvPr>
            <p:ph type="body" sz="quarter" idx="43" hasCustomPrompt="1"/>
          </p:nvPr>
        </p:nvSpPr>
        <p:spPr>
          <a:xfrm>
            <a:off x="7750666" y="5290362"/>
            <a:ext cx="3782573" cy="784909"/>
          </a:xfrm>
          <a:prstGeom prst="rect">
            <a:avLst/>
          </a:prstGeom>
        </p:spPr>
        <p:txBody>
          <a:bodyPr anchor="ctr">
            <a:noAutofit/>
          </a:bodyPr>
          <a:lstStyle>
            <a:lvl1pPr>
              <a:defRPr sz="24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19" name="Text Placeholder 8"/>
          <p:cNvSpPr>
            <a:spLocks noGrp="1"/>
          </p:cNvSpPr>
          <p:nvPr>
            <p:ph type="body" sz="quarter" idx="44" hasCustomPrompt="1"/>
          </p:nvPr>
        </p:nvSpPr>
        <p:spPr>
          <a:xfrm>
            <a:off x="6600292" y="403729"/>
            <a:ext cx="813232" cy="784909"/>
          </a:xfrm>
          <a:prstGeom prst="rect">
            <a:avLst/>
          </a:prstGeom>
        </p:spPr>
        <p:txBody>
          <a:bodyPr anchor="ctr">
            <a:noAutofit/>
          </a:bodyPr>
          <a:lstStyle>
            <a:lvl1pPr>
              <a:defRPr sz="5400" baseline="0">
                <a:solidFill>
                  <a:schemeClr val="bg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1.</a:t>
            </a:r>
          </a:p>
        </p:txBody>
      </p:sp>
      <p:sp>
        <p:nvSpPr>
          <p:cNvPr id="24" name="Text Placeholder 8"/>
          <p:cNvSpPr>
            <a:spLocks noGrp="1"/>
          </p:cNvSpPr>
          <p:nvPr>
            <p:ph type="body" sz="quarter" idx="45" hasCustomPrompt="1"/>
          </p:nvPr>
        </p:nvSpPr>
        <p:spPr>
          <a:xfrm>
            <a:off x="6600292" y="1632761"/>
            <a:ext cx="813232" cy="784909"/>
          </a:xfrm>
          <a:prstGeom prst="rect">
            <a:avLst/>
          </a:prstGeom>
        </p:spPr>
        <p:txBody>
          <a:bodyPr anchor="ctr">
            <a:noAutofit/>
          </a:bodyPr>
          <a:lstStyle>
            <a:lvl1pPr>
              <a:defRPr sz="5400" baseline="0">
                <a:solidFill>
                  <a:schemeClr val="bg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2.</a:t>
            </a:r>
          </a:p>
        </p:txBody>
      </p:sp>
      <p:sp>
        <p:nvSpPr>
          <p:cNvPr id="25" name="Text Placeholder 8"/>
          <p:cNvSpPr>
            <a:spLocks noGrp="1"/>
          </p:cNvSpPr>
          <p:nvPr>
            <p:ph type="body" sz="quarter" idx="46" hasCustomPrompt="1"/>
          </p:nvPr>
        </p:nvSpPr>
        <p:spPr>
          <a:xfrm>
            <a:off x="6600292" y="2832296"/>
            <a:ext cx="813232" cy="784909"/>
          </a:xfrm>
          <a:prstGeom prst="rect">
            <a:avLst/>
          </a:prstGeom>
        </p:spPr>
        <p:txBody>
          <a:bodyPr anchor="ctr">
            <a:noAutofit/>
          </a:bodyPr>
          <a:lstStyle>
            <a:lvl1pPr>
              <a:defRPr sz="5400" baseline="0">
                <a:solidFill>
                  <a:schemeClr val="bg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3.</a:t>
            </a:r>
          </a:p>
        </p:txBody>
      </p:sp>
      <p:sp>
        <p:nvSpPr>
          <p:cNvPr id="35" name="Text Placeholder 8"/>
          <p:cNvSpPr>
            <a:spLocks noGrp="1"/>
          </p:cNvSpPr>
          <p:nvPr>
            <p:ph type="body" sz="quarter" idx="47" hasCustomPrompt="1"/>
          </p:nvPr>
        </p:nvSpPr>
        <p:spPr>
          <a:xfrm>
            <a:off x="6600292" y="4061329"/>
            <a:ext cx="813232" cy="784909"/>
          </a:xfrm>
          <a:prstGeom prst="rect">
            <a:avLst/>
          </a:prstGeom>
        </p:spPr>
        <p:txBody>
          <a:bodyPr anchor="ctr">
            <a:noAutofit/>
          </a:bodyPr>
          <a:lstStyle>
            <a:lvl1pPr>
              <a:defRPr sz="5400" baseline="0">
                <a:solidFill>
                  <a:schemeClr val="bg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4.</a:t>
            </a:r>
          </a:p>
        </p:txBody>
      </p:sp>
      <p:sp>
        <p:nvSpPr>
          <p:cNvPr id="36" name="Text Placeholder 8"/>
          <p:cNvSpPr>
            <a:spLocks noGrp="1"/>
          </p:cNvSpPr>
          <p:nvPr>
            <p:ph type="body" sz="quarter" idx="48" hasCustomPrompt="1"/>
          </p:nvPr>
        </p:nvSpPr>
        <p:spPr>
          <a:xfrm>
            <a:off x="6600292" y="5290362"/>
            <a:ext cx="813232" cy="784909"/>
          </a:xfrm>
          <a:prstGeom prst="rect">
            <a:avLst/>
          </a:prstGeom>
        </p:spPr>
        <p:txBody>
          <a:bodyPr anchor="ctr">
            <a:noAutofit/>
          </a:bodyPr>
          <a:lstStyle>
            <a:lvl1pPr>
              <a:defRPr sz="5400" baseline="0">
                <a:solidFill>
                  <a:schemeClr val="bg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5.</a:t>
            </a:r>
          </a:p>
        </p:txBody>
      </p:sp>
      <p:sp>
        <p:nvSpPr>
          <p:cNvPr id="5" name="日期占位符 4"/>
          <p:cNvSpPr>
            <a:spLocks noGrp="1"/>
          </p:cNvSpPr>
          <p:nvPr>
            <p:ph type="dt" sz="half" idx="49"/>
          </p:nvPr>
        </p:nvSpPr>
        <p:spPr/>
        <p:txBody>
          <a:bodyPr/>
          <a:lstStyle/>
          <a:p>
            <a:fld id="{3E6E1ECB-BCA2-4DDC-A4C2-CE0C9B4D43BB}" type="datetime1">
              <a:rPr lang="zh-CN" altLang="en-US" smtClean="0"/>
              <a:t>2024/3/11</a:t>
            </a:fld>
            <a:endParaRPr lang="zh-CN" altLang="en-US"/>
          </a:p>
        </p:txBody>
      </p:sp>
      <p:sp>
        <p:nvSpPr>
          <p:cNvPr id="6" name="页脚占位符 5"/>
          <p:cNvSpPr>
            <a:spLocks noGrp="1"/>
          </p:cNvSpPr>
          <p:nvPr>
            <p:ph type="ftr" sz="quarter" idx="50"/>
          </p:nvPr>
        </p:nvSpPr>
        <p:spPr/>
        <p:txBody>
          <a:bodyPr/>
          <a:lstStyle/>
          <a:p>
            <a:r>
              <a:rPr lang="en-US"/>
              <a:t>kwm.com</a:t>
            </a:r>
            <a:endParaRPr lang="en-US" dirty="0"/>
          </a:p>
        </p:txBody>
      </p:sp>
      <p:sp>
        <p:nvSpPr>
          <p:cNvPr id="7" name="灯片编号占位符 6"/>
          <p:cNvSpPr>
            <a:spLocks noGrp="1"/>
          </p:cNvSpPr>
          <p:nvPr>
            <p:ph type="sldNum" sz="quarter" idx="51"/>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1_大标题 列表5 木色">
    <p:bg>
      <p:bgPr>
        <a:solidFill>
          <a:schemeClr val="accent5"/>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94507" y="1761261"/>
            <a:ext cx="4951423" cy="3333587"/>
          </a:xfrm>
        </p:spPr>
        <p:txBody>
          <a:bodyPr/>
          <a:lstStyle>
            <a:lvl1pPr>
              <a:defRPr>
                <a:solidFill>
                  <a:schemeClr val="bg1"/>
                </a:solidFill>
              </a:defRPr>
            </a:lvl1pPr>
          </a:lstStyle>
          <a:p>
            <a:r>
              <a:rPr lang="zh-CN" altLang="en-US" dirty="0"/>
              <a:t>输入标题</a:t>
            </a:r>
          </a:p>
        </p:txBody>
      </p:sp>
      <p:sp>
        <p:nvSpPr>
          <p:cNvPr id="4" name="Rectangle 3"/>
          <p:cNvSpPr/>
          <p:nvPr userDrawn="1"/>
        </p:nvSpPr>
        <p:spPr>
          <a:xfrm>
            <a:off x="6096000" y="0"/>
            <a:ext cx="6096000"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solidFill>
                <a:schemeClr val="bg1"/>
              </a:solidFill>
            </a:endParaRPr>
          </a:p>
        </p:txBody>
      </p:sp>
      <p:cxnSp>
        <p:nvCxnSpPr>
          <p:cNvPr id="12" name="Straight Connector 11"/>
          <p:cNvCxnSpPr/>
          <p:nvPr userDrawn="1"/>
        </p:nvCxnSpPr>
        <p:spPr>
          <a:xfrm>
            <a:off x="494507" y="5456974"/>
            <a:ext cx="49514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94507" y="1399135"/>
            <a:ext cx="49514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8"/>
          <p:cNvSpPr>
            <a:spLocks noGrp="1"/>
          </p:cNvSpPr>
          <p:nvPr>
            <p:ph type="body" sz="quarter" idx="35" hasCustomPrompt="1"/>
          </p:nvPr>
        </p:nvSpPr>
        <p:spPr>
          <a:xfrm>
            <a:off x="7750666" y="403729"/>
            <a:ext cx="3782573" cy="784909"/>
          </a:xfrm>
          <a:prstGeom prst="rect">
            <a:avLst/>
          </a:prstGeom>
        </p:spPr>
        <p:txBody>
          <a:bodyPr anchor="ctr">
            <a:noAutofit/>
          </a:bodyPr>
          <a:lstStyle>
            <a:lvl1pPr>
              <a:defRPr sz="24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dirty="0"/>
          </a:p>
        </p:txBody>
      </p:sp>
      <p:sp>
        <p:nvSpPr>
          <p:cNvPr id="27" name="Text Placeholder 8"/>
          <p:cNvSpPr>
            <a:spLocks noGrp="1"/>
          </p:cNvSpPr>
          <p:nvPr>
            <p:ph type="body" sz="quarter" idx="37" hasCustomPrompt="1"/>
          </p:nvPr>
        </p:nvSpPr>
        <p:spPr>
          <a:xfrm>
            <a:off x="7750666" y="1632762"/>
            <a:ext cx="3782573" cy="784909"/>
          </a:xfrm>
          <a:prstGeom prst="rect">
            <a:avLst/>
          </a:prstGeom>
        </p:spPr>
        <p:txBody>
          <a:bodyPr anchor="ctr">
            <a:noAutofit/>
          </a:bodyPr>
          <a:lstStyle>
            <a:lvl1pPr>
              <a:defRPr sz="24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29" name="Text Placeholder 8"/>
          <p:cNvSpPr>
            <a:spLocks noGrp="1"/>
          </p:cNvSpPr>
          <p:nvPr>
            <p:ph type="body" sz="quarter" idx="39" hasCustomPrompt="1"/>
          </p:nvPr>
        </p:nvSpPr>
        <p:spPr>
          <a:xfrm>
            <a:off x="7750666" y="2851962"/>
            <a:ext cx="3782573" cy="784909"/>
          </a:xfrm>
          <a:prstGeom prst="rect">
            <a:avLst/>
          </a:prstGeom>
        </p:spPr>
        <p:txBody>
          <a:bodyPr anchor="ctr">
            <a:noAutofit/>
          </a:bodyPr>
          <a:lstStyle>
            <a:lvl1pPr>
              <a:defRPr sz="24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31" name="Text Placeholder 8"/>
          <p:cNvSpPr>
            <a:spLocks noGrp="1"/>
          </p:cNvSpPr>
          <p:nvPr>
            <p:ph type="body" sz="quarter" idx="41" hasCustomPrompt="1"/>
          </p:nvPr>
        </p:nvSpPr>
        <p:spPr>
          <a:xfrm>
            <a:off x="7750666" y="4080994"/>
            <a:ext cx="3782573" cy="784909"/>
          </a:xfrm>
          <a:prstGeom prst="rect">
            <a:avLst/>
          </a:prstGeom>
        </p:spPr>
        <p:txBody>
          <a:bodyPr anchor="ctr">
            <a:noAutofit/>
          </a:bodyPr>
          <a:lstStyle>
            <a:lvl1pPr>
              <a:defRPr sz="24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33" name="Text Placeholder 8"/>
          <p:cNvSpPr>
            <a:spLocks noGrp="1"/>
          </p:cNvSpPr>
          <p:nvPr>
            <p:ph type="body" sz="quarter" idx="43" hasCustomPrompt="1"/>
          </p:nvPr>
        </p:nvSpPr>
        <p:spPr>
          <a:xfrm>
            <a:off x="7750666" y="5290362"/>
            <a:ext cx="3782573" cy="784909"/>
          </a:xfrm>
          <a:prstGeom prst="rect">
            <a:avLst/>
          </a:prstGeom>
        </p:spPr>
        <p:txBody>
          <a:bodyPr anchor="ctr">
            <a:noAutofit/>
          </a:bodyPr>
          <a:lstStyle>
            <a:lvl1pPr>
              <a:defRPr sz="24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19" name="Text Placeholder 8"/>
          <p:cNvSpPr>
            <a:spLocks noGrp="1"/>
          </p:cNvSpPr>
          <p:nvPr>
            <p:ph type="body" sz="quarter" idx="44" hasCustomPrompt="1"/>
          </p:nvPr>
        </p:nvSpPr>
        <p:spPr>
          <a:xfrm>
            <a:off x="6600292" y="403729"/>
            <a:ext cx="813232" cy="784909"/>
          </a:xfrm>
          <a:prstGeom prst="rect">
            <a:avLst/>
          </a:prstGeom>
        </p:spPr>
        <p:txBody>
          <a:bodyPr anchor="ctr">
            <a:noAutofit/>
          </a:bodyPr>
          <a:lstStyle>
            <a:lvl1pPr>
              <a:defRPr sz="5400" baseline="0">
                <a:solidFill>
                  <a:schemeClr val="accent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1.</a:t>
            </a:r>
          </a:p>
        </p:txBody>
      </p:sp>
      <p:sp>
        <p:nvSpPr>
          <p:cNvPr id="24" name="Text Placeholder 8"/>
          <p:cNvSpPr>
            <a:spLocks noGrp="1"/>
          </p:cNvSpPr>
          <p:nvPr>
            <p:ph type="body" sz="quarter" idx="45" hasCustomPrompt="1"/>
          </p:nvPr>
        </p:nvSpPr>
        <p:spPr>
          <a:xfrm>
            <a:off x="6600292" y="1632761"/>
            <a:ext cx="813232" cy="784909"/>
          </a:xfrm>
          <a:prstGeom prst="rect">
            <a:avLst/>
          </a:prstGeom>
        </p:spPr>
        <p:txBody>
          <a:bodyPr anchor="ctr">
            <a:noAutofit/>
          </a:bodyPr>
          <a:lstStyle>
            <a:lvl1pPr>
              <a:defRPr sz="5400" baseline="0">
                <a:solidFill>
                  <a:schemeClr val="accent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2.</a:t>
            </a:r>
          </a:p>
        </p:txBody>
      </p:sp>
      <p:sp>
        <p:nvSpPr>
          <p:cNvPr id="25" name="Text Placeholder 8"/>
          <p:cNvSpPr>
            <a:spLocks noGrp="1"/>
          </p:cNvSpPr>
          <p:nvPr>
            <p:ph type="body" sz="quarter" idx="46" hasCustomPrompt="1"/>
          </p:nvPr>
        </p:nvSpPr>
        <p:spPr>
          <a:xfrm>
            <a:off x="6600292" y="2832296"/>
            <a:ext cx="813232" cy="784909"/>
          </a:xfrm>
          <a:prstGeom prst="rect">
            <a:avLst/>
          </a:prstGeom>
        </p:spPr>
        <p:txBody>
          <a:bodyPr anchor="ctr">
            <a:noAutofit/>
          </a:bodyPr>
          <a:lstStyle>
            <a:lvl1pPr>
              <a:defRPr sz="5400" baseline="0">
                <a:solidFill>
                  <a:schemeClr val="accent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3.</a:t>
            </a:r>
          </a:p>
        </p:txBody>
      </p:sp>
      <p:sp>
        <p:nvSpPr>
          <p:cNvPr id="35" name="Text Placeholder 8"/>
          <p:cNvSpPr>
            <a:spLocks noGrp="1"/>
          </p:cNvSpPr>
          <p:nvPr>
            <p:ph type="body" sz="quarter" idx="47" hasCustomPrompt="1"/>
          </p:nvPr>
        </p:nvSpPr>
        <p:spPr>
          <a:xfrm>
            <a:off x="6600292" y="4061329"/>
            <a:ext cx="813232" cy="784909"/>
          </a:xfrm>
          <a:prstGeom prst="rect">
            <a:avLst/>
          </a:prstGeom>
        </p:spPr>
        <p:txBody>
          <a:bodyPr anchor="ctr">
            <a:noAutofit/>
          </a:bodyPr>
          <a:lstStyle>
            <a:lvl1pPr>
              <a:defRPr sz="5400" baseline="0">
                <a:solidFill>
                  <a:schemeClr val="accent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4.</a:t>
            </a:r>
          </a:p>
        </p:txBody>
      </p:sp>
      <p:sp>
        <p:nvSpPr>
          <p:cNvPr id="36" name="Text Placeholder 8"/>
          <p:cNvSpPr>
            <a:spLocks noGrp="1"/>
          </p:cNvSpPr>
          <p:nvPr>
            <p:ph type="body" sz="quarter" idx="48" hasCustomPrompt="1"/>
          </p:nvPr>
        </p:nvSpPr>
        <p:spPr>
          <a:xfrm>
            <a:off x="6600292" y="5290362"/>
            <a:ext cx="813232" cy="784909"/>
          </a:xfrm>
          <a:prstGeom prst="rect">
            <a:avLst/>
          </a:prstGeom>
        </p:spPr>
        <p:txBody>
          <a:bodyPr anchor="ctr">
            <a:noAutofit/>
          </a:bodyPr>
          <a:lstStyle>
            <a:lvl1pPr>
              <a:defRPr sz="5400" baseline="0">
                <a:solidFill>
                  <a:schemeClr val="accent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5.</a:t>
            </a:r>
          </a:p>
        </p:txBody>
      </p:sp>
      <p:sp>
        <p:nvSpPr>
          <p:cNvPr id="5" name="日期占位符 4"/>
          <p:cNvSpPr>
            <a:spLocks noGrp="1"/>
          </p:cNvSpPr>
          <p:nvPr>
            <p:ph type="dt" sz="half" idx="49"/>
          </p:nvPr>
        </p:nvSpPr>
        <p:spPr/>
        <p:txBody>
          <a:bodyPr/>
          <a:lstStyle/>
          <a:p>
            <a:fld id="{E9E9F90E-8919-4420-86D2-707362C708A5}" type="datetime1">
              <a:rPr lang="zh-CN" altLang="en-US" smtClean="0"/>
              <a:t>2024/3/11</a:t>
            </a:fld>
            <a:endParaRPr lang="zh-CN" altLang="en-US"/>
          </a:p>
        </p:txBody>
      </p:sp>
      <p:sp>
        <p:nvSpPr>
          <p:cNvPr id="6" name="页脚占位符 5"/>
          <p:cNvSpPr>
            <a:spLocks noGrp="1"/>
          </p:cNvSpPr>
          <p:nvPr>
            <p:ph type="ftr" sz="quarter" idx="50"/>
          </p:nvPr>
        </p:nvSpPr>
        <p:spPr/>
        <p:txBody>
          <a:bodyPr/>
          <a:lstStyle/>
          <a:p>
            <a:r>
              <a:rPr lang="en-US"/>
              <a:t>kwm.com</a:t>
            </a:r>
            <a:endParaRPr lang="en-US" dirty="0"/>
          </a:p>
        </p:txBody>
      </p:sp>
      <p:sp>
        <p:nvSpPr>
          <p:cNvPr id="7" name="灯片编号占位符 6"/>
          <p:cNvSpPr>
            <a:spLocks noGrp="1"/>
          </p:cNvSpPr>
          <p:nvPr>
            <p:ph type="sldNum" sz="quarter" idx="51"/>
          </p:nvPr>
        </p:nvSpPr>
        <p:spPr/>
        <p:txBody>
          <a:bodyPr/>
          <a:lstStyle/>
          <a:p>
            <a:fld id="{4A2DC1BA-163F-3043-A1E4-C549CF365773}" type="slidenum">
              <a:rPr lang="en-US" smtClean="0"/>
              <a:t>‹#›</a:t>
            </a:fld>
            <a:endParaRPr lang="en-US" dirty="0"/>
          </a:p>
        </p:txBody>
      </p:sp>
      <p:sp>
        <p:nvSpPr>
          <p:cNvPr id="26" name="矩形 25"/>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大标题 列表 小图">
    <p:bg>
      <p:bgPr>
        <a:solidFill>
          <a:schemeClr val="accent5"/>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6096000"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2" name="标题 1"/>
          <p:cNvSpPr>
            <a:spLocks noGrp="1"/>
          </p:cNvSpPr>
          <p:nvPr>
            <p:ph type="title" hasCustomPrompt="1"/>
          </p:nvPr>
        </p:nvSpPr>
        <p:spPr>
          <a:xfrm>
            <a:off x="494507" y="1784220"/>
            <a:ext cx="4951423" cy="3336113"/>
          </a:xfrm>
        </p:spPr>
        <p:txBody>
          <a:bodyPr/>
          <a:lstStyle>
            <a:lvl1pPr>
              <a:defRPr/>
            </a:lvl1pPr>
          </a:lstStyle>
          <a:p>
            <a:r>
              <a:rPr lang="zh-CN" altLang="en-US" dirty="0"/>
              <a:t>输入标题</a:t>
            </a:r>
          </a:p>
        </p:txBody>
      </p:sp>
      <p:sp>
        <p:nvSpPr>
          <p:cNvPr id="9" name="Picture Placeholder 20"/>
          <p:cNvSpPr>
            <a:spLocks noGrp="1"/>
          </p:cNvSpPr>
          <p:nvPr>
            <p:ph type="pic" sz="quarter" idx="34" hasCustomPrompt="1"/>
          </p:nvPr>
        </p:nvSpPr>
        <p:spPr>
          <a:xfrm>
            <a:off x="6648120" y="359302"/>
            <a:ext cx="898455" cy="898455"/>
          </a:xfrm>
          <a:prstGeom prst="rect">
            <a:avLst/>
          </a:prstGeom>
          <a:noFill/>
        </p:spPr>
        <p:txBody>
          <a:bodyPr>
            <a:noAutofit/>
          </a:bodyPr>
          <a:lstStyle>
            <a:lvl1pPr marL="0" indent="0">
              <a:buNone/>
              <a:defRPr sz="1600" baseline="0">
                <a:solidFill>
                  <a:schemeClr val="bg2"/>
                </a:solidFill>
                <a:latin typeface="Trebuchet MS" panose="020B0603020202020204" pitchFamily="34" charset="0"/>
                <a:ea typeface="微软雅黑" panose="020B0503020204020204" pitchFamily="34" charset="-122"/>
              </a:defRPr>
            </a:lvl1pPr>
          </a:lstStyle>
          <a:p>
            <a:r>
              <a:rPr lang="zh-CN" altLang="en-US" dirty="0"/>
              <a:t>图标</a:t>
            </a:r>
            <a:endParaRPr lang="en-US" dirty="0"/>
          </a:p>
        </p:txBody>
      </p:sp>
      <p:sp>
        <p:nvSpPr>
          <p:cNvPr id="13" name="Text Placeholder 8"/>
          <p:cNvSpPr>
            <a:spLocks noGrp="1"/>
          </p:cNvSpPr>
          <p:nvPr>
            <p:ph type="body" sz="quarter" idx="35" hasCustomPrompt="1"/>
          </p:nvPr>
        </p:nvSpPr>
        <p:spPr>
          <a:xfrm>
            <a:off x="7750666" y="403921"/>
            <a:ext cx="3782573" cy="784909"/>
          </a:xfrm>
          <a:prstGeom prst="rect">
            <a:avLst/>
          </a:prstGeom>
        </p:spPr>
        <p:txBody>
          <a:bodyPr anchor="ctr">
            <a:noAutofit/>
          </a:bodyPr>
          <a:lstStyle>
            <a:lvl1pPr>
              <a:defRPr sz="24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26" name="Picture Placeholder 20"/>
          <p:cNvSpPr>
            <a:spLocks noGrp="1"/>
          </p:cNvSpPr>
          <p:nvPr>
            <p:ph type="pic" sz="quarter" idx="36" hasCustomPrompt="1"/>
          </p:nvPr>
        </p:nvSpPr>
        <p:spPr>
          <a:xfrm>
            <a:off x="6648120" y="1588335"/>
            <a:ext cx="898455" cy="898455"/>
          </a:xfrm>
          <a:prstGeom prst="rect">
            <a:avLst/>
          </a:prstGeom>
          <a:noFill/>
        </p:spPr>
        <p:txBody>
          <a:bodyPr>
            <a:noAutofit/>
          </a:bodyPr>
          <a:lstStyle>
            <a:lvl1pPr marL="0" indent="0">
              <a:buNone/>
              <a:defRPr sz="1600" baseline="0">
                <a:solidFill>
                  <a:schemeClr val="bg2"/>
                </a:solidFill>
                <a:latin typeface="Trebuchet MS" panose="020B0603020202020204" pitchFamily="34" charset="0"/>
                <a:ea typeface="微软雅黑" panose="020B0503020204020204" pitchFamily="34" charset="-122"/>
              </a:defRPr>
            </a:lvl1pPr>
          </a:lstStyle>
          <a:p>
            <a:r>
              <a:rPr lang="zh-CN" altLang="en-US" dirty="0"/>
              <a:t>图标</a:t>
            </a:r>
            <a:endParaRPr lang="en-US" altLang="zh-CN" dirty="0"/>
          </a:p>
        </p:txBody>
      </p:sp>
      <p:sp>
        <p:nvSpPr>
          <p:cNvPr id="27" name="Text Placeholder 8"/>
          <p:cNvSpPr>
            <a:spLocks noGrp="1"/>
          </p:cNvSpPr>
          <p:nvPr>
            <p:ph type="body" sz="quarter" idx="37" hasCustomPrompt="1"/>
          </p:nvPr>
        </p:nvSpPr>
        <p:spPr>
          <a:xfrm>
            <a:off x="7750666" y="1632954"/>
            <a:ext cx="3782573" cy="784909"/>
          </a:xfrm>
          <a:prstGeom prst="rect">
            <a:avLst/>
          </a:prstGeom>
        </p:spPr>
        <p:txBody>
          <a:bodyPr anchor="ctr">
            <a:noAutofit/>
          </a:bodyPr>
          <a:lstStyle>
            <a:lvl1pPr>
              <a:defRPr sz="24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28" name="Picture Placeholder 20"/>
          <p:cNvSpPr>
            <a:spLocks noGrp="1"/>
          </p:cNvSpPr>
          <p:nvPr>
            <p:ph type="pic" sz="quarter" idx="38" hasCustomPrompt="1"/>
          </p:nvPr>
        </p:nvSpPr>
        <p:spPr>
          <a:xfrm>
            <a:off x="6648120" y="2807535"/>
            <a:ext cx="898455" cy="898455"/>
          </a:xfrm>
          <a:prstGeom prst="rect">
            <a:avLst/>
          </a:prstGeom>
          <a:noFill/>
        </p:spPr>
        <p:txBody>
          <a:bodyPr>
            <a:noAutofit/>
          </a:bodyPr>
          <a:lstStyle>
            <a:lvl1pPr marL="0" indent="0">
              <a:buNone/>
              <a:defRPr sz="1600" baseline="0">
                <a:solidFill>
                  <a:schemeClr val="bg2"/>
                </a:solidFill>
                <a:latin typeface="Trebuchet MS" panose="020B0603020202020204" pitchFamily="34" charset="0"/>
                <a:ea typeface="微软雅黑" panose="020B0503020204020204" pitchFamily="34" charset="-122"/>
              </a:defRPr>
            </a:lvl1pPr>
          </a:lstStyle>
          <a:p>
            <a:r>
              <a:rPr lang="zh-CN" altLang="en-US" dirty="0"/>
              <a:t>图标</a:t>
            </a:r>
            <a:endParaRPr lang="en-US" altLang="zh-CN" dirty="0"/>
          </a:p>
        </p:txBody>
      </p:sp>
      <p:sp>
        <p:nvSpPr>
          <p:cNvPr id="29" name="Text Placeholder 8"/>
          <p:cNvSpPr>
            <a:spLocks noGrp="1"/>
          </p:cNvSpPr>
          <p:nvPr>
            <p:ph type="body" sz="quarter" idx="39" hasCustomPrompt="1"/>
          </p:nvPr>
        </p:nvSpPr>
        <p:spPr>
          <a:xfrm>
            <a:off x="7750666" y="2852154"/>
            <a:ext cx="3782573" cy="784909"/>
          </a:xfrm>
          <a:prstGeom prst="rect">
            <a:avLst/>
          </a:prstGeom>
        </p:spPr>
        <p:txBody>
          <a:bodyPr anchor="ctr">
            <a:noAutofit/>
          </a:bodyPr>
          <a:lstStyle>
            <a:lvl1pPr>
              <a:defRPr sz="24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30" name="Picture Placeholder 20"/>
          <p:cNvSpPr>
            <a:spLocks noGrp="1"/>
          </p:cNvSpPr>
          <p:nvPr>
            <p:ph type="pic" sz="quarter" idx="40" hasCustomPrompt="1"/>
          </p:nvPr>
        </p:nvSpPr>
        <p:spPr>
          <a:xfrm>
            <a:off x="6648120" y="4036567"/>
            <a:ext cx="898455" cy="898455"/>
          </a:xfrm>
          <a:prstGeom prst="rect">
            <a:avLst/>
          </a:prstGeom>
          <a:noFill/>
        </p:spPr>
        <p:txBody>
          <a:bodyPr>
            <a:noAutofit/>
          </a:bodyPr>
          <a:lstStyle>
            <a:lvl1pPr marL="0" indent="0">
              <a:buNone/>
              <a:defRPr sz="1600" baseline="0">
                <a:solidFill>
                  <a:schemeClr val="bg2"/>
                </a:solidFill>
                <a:latin typeface="Trebuchet MS" panose="020B0603020202020204" pitchFamily="34" charset="0"/>
                <a:ea typeface="微软雅黑" panose="020B0503020204020204" pitchFamily="34" charset="-122"/>
              </a:defRPr>
            </a:lvl1pPr>
          </a:lstStyle>
          <a:p>
            <a:r>
              <a:rPr lang="zh-CN" altLang="en-US" dirty="0"/>
              <a:t>图标</a:t>
            </a:r>
            <a:endParaRPr lang="en-US" altLang="zh-CN" dirty="0"/>
          </a:p>
        </p:txBody>
      </p:sp>
      <p:sp>
        <p:nvSpPr>
          <p:cNvPr id="31" name="Text Placeholder 8"/>
          <p:cNvSpPr>
            <a:spLocks noGrp="1"/>
          </p:cNvSpPr>
          <p:nvPr>
            <p:ph type="body" sz="quarter" idx="41" hasCustomPrompt="1"/>
          </p:nvPr>
        </p:nvSpPr>
        <p:spPr>
          <a:xfrm>
            <a:off x="7750666" y="4081186"/>
            <a:ext cx="3782573" cy="784909"/>
          </a:xfrm>
          <a:prstGeom prst="rect">
            <a:avLst/>
          </a:prstGeom>
        </p:spPr>
        <p:txBody>
          <a:bodyPr anchor="ctr">
            <a:noAutofit/>
          </a:bodyPr>
          <a:lstStyle>
            <a:lvl1pPr>
              <a:defRPr sz="24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32" name="Picture Placeholder 20"/>
          <p:cNvSpPr>
            <a:spLocks noGrp="1"/>
          </p:cNvSpPr>
          <p:nvPr>
            <p:ph type="pic" sz="quarter" idx="42" hasCustomPrompt="1"/>
          </p:nvPr>
        </p:nvSpPr>
        <p:spPr>
          <a:xfrm>
            <a:off x="6648120" y="5245935"/>
            <a:ext cx="898455" cy="898455"/>
          </a:xfrm>
          <a:prstGeom prst="rect">
            <a:avLst/>
          </a:prstGeom>
          <a:noFill/>
        </p:spPr>
        <p:txBody>
          <a:bodyPr>
            <a:noAutofit/>
          </a:bodyPr>
          <a:lstStyle>
            <a:lvl1pPr marL="0" indent="0">
              <a:buNone/>
              <a:defRPr sz="1600" baseline="0">
                <a:solidFill>
                  <a:schemeClr val="bg2"/>
                </a:solidFill>
                <a:latin typeface="Trebuchet MS" panose="020B0603020202020204" pitchFamily="34" charset="0"/>
                <a:ea typeface="微软雅黑" panose="020B0503020204020204" pitchFamily="34" charset="-122"/>
              </a:defRPr>
            </a:lvl1pPr>
          </a:lstStyle>
          <a:p>
            <a:r>
              <a:rPr lang="zh-CN" altLang="en-US" dirty="0"/>
              <a:t>图标</a:t>
            </a:r>
            <a:endParaRPr lang="en-US" altLang="zh-CN" dirty="0"/>
          </a:p>
        </p:txBody>
      </p:sp>
      <p:sp>
        <p:nvSpPr>
          <p:cNvPr id="33" name="Text Placeholder 8"/>
          <p:cNvSpPr>
            <a:spLocks noGrp="1"/>
          </p:cNvSpPr>
          <p:nvPr>
            <p:ph type="body" sz="quarter" idx="43" hasCustomPrompt="1"/>
          </p:nvPr>
        </p:nvSpPr>
        <p:spPr>
          <a:xfrm>
            <a:off x="7750666" y="5290554"/>
            <a:ext cx="3782573" cy="784909"/>
          </a:xfrm>
          <a:prstGeom prst="rect">
            <a:avLst/>
          </a:prstGeom>
        </p:spPr>
        <p:txBody>
          <a:bodyPr anchor="ctr">
            <a:noAutofit/>
          </a:bodyPr>
          <a:lstStyle>
            <a:lvl1pPr>
              <a:defRPr sz="24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cxnSp>
        <p:nvCxnSpPr>
          <p:cNvPr id="21" name="Straight Connector 20"/>
          <p:cNvCxnSpPr/>
          <p:nvPr userDrawn="1"/>
        </p:nvCxnSpPr>
        <p:spPr>
          <a:xfrm>
            <a:off x="494507" y="5466027"/>
            <a:ext cx="49514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494507" y="1408188"/>
            <a:ext cx="49514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日期占位符 4"/>
          <p:cNvSpPr>
            <a:spLocks noGrp="1"/>
          </p:cNvSpPr>
          <p:nvPr>
            <p:ph type="dt" sz="half" idx="44"/>
          </p:nvPr>
        </p:nvSpPr>
        <p:spPr/>
        <p:txBody>
          <a:bodyPr/>
          <a:lstStyle/>
          <a:p>
            <a:fld id="{8DA9F0F2-296C-404D-A764-D08FE7664050}" type="datetime1">
              <a:rPr lang="zh-CN" altLang="en-US" smtClean="0"/>
              <a:t>2024/3/11</a:t>
            </a:fld>
            <a:endParaRPr lang="zh-CN" altLang="en-US"/>
          </a:p>
        </p:txBody>
      </p:sp>
      <p:sp>
        <p:nvSpPr>
          <p:cNvPr id="6" name="页脚占位符 5"/>
          <p:cNvSpPr>
            <a:spLocks noGrp="1"/>
          </p:cNvSpPr>
          <p:nvPr>
            <p:ph type="ftr" sz="quarter" idx="45"/>
          </p:nvPr>
        </p:nvSpPr>
        <p:spPr/>
        <p:txBody>
          <a:bodyPr/>
          <a:lstStyle/>
          <a:p>
            <a:r>
              <a:rPr lang="en-US"/>
              <a:t>kwm.com</a:t>
            </a:r>
            <a:endParaRPr lang="en-US" dirty="0"/>
          </a:p>
        </p:txBody>
      </p:sp>
      <p:sp>
        <p:nvSpPr>
          <p:cNvPr id="7" name="灯片编号占位符 6"/>
          <p:cNvSpPr>
            <a:spLocks noGrp="1"/>
          </p:cNvSpPr>
          <p:nvPr>
            <p:ph type="sldNum" sz="quarter" idx="46"/>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大标题 列表 小图2">
    <p:bg>
      <p:bgPr>
        <a:solidFill>
          <a:schemeClr val="accent5"/>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94507" y="1761262"/>
            <a:ext cx="4951423" cy="3377182"/>
          </a:xfrm>
        </p:spPr>
        <p:txBody>
          <a:bodyPr/>
          <a:lstStyle>
            <a:lvl1pPr>
              <a:defRPr>
                <a:solidFill>
                  <a:schemeClr val="bg1"/>
                </a:solidFill>
              </a:defRPr>
            </a:lvl1pPr>
          </a:lstStyle>
          <a:p>
            <a:r>
              <a:rPr lang="zh-CN" altLang="en-US" dirty="0"/>
              <a:t>输入标题</a:t>
            </a:r>
          </a:p>
        </p:txBody>
      </p:sp>
      <p:sp>
        <p:nvSpPr>
          <p:cNvPr id="4" name="Rectangle 3"/>
          <p:cNvSpPr/>
          <p:nvPr userDrawn="1"/>
        </p:nvSpPr>
        <p:spPr>
          <a:xfrm flipH="1">
            <a:off x="6096000" y="0"/>
            <a:ext cx="6096000"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cxnSp>
        <p:nvCxnSpPr>
          <p:cNvPr id="12" name="Straight Connector 11"/>
          <p:cNvCxnSpPr/>
          <p:nvPr userDrawn="1"/>
        </p:nvCxnSpPr>
        <p:spPr>
          <a:xfrm>
            <a:off x="494507" y="5456975"/>
            <a:ext cx="49514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94507" y="1399136"/>
            <a:ext cx="49514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20"/>
          <p:cNvSpPr>
            <a:spLocks noGrp="1"/>
          </p:cNvSpPr>
          <p:nvPr>
            <p:ph type="pic" sz="quarter" idx="34" hasCustomPrompt="1"/>
          </p:nvPr>
        </p:nvSpPr>
        <p:spPr>
          <a:xfrm>
            <a:off x="6648120" y="377412"/>
            <a:ext cx="898455" cy="898455"/>
          </a:xfrm>
          <a:prstGeom prst="rect">
            <a:avLst/>
          </a:prstGeom>
          <a:noFill/>
        </p:spPr>
        <p:txBody>
          <a:bodyPr>
            <a:noAutofit/>
          </a:bodyPr>
          <a:lstStyle>
            <a:lvl1pPr marL="0" indent="0">
              <a:buNone/>
              <a:defRPr sz="1600">
                <a:solidFill>
                  <a:schemeClr val="tx1"/>
                </a:solidFill>
              </a:defRPr>
            </a:lvl1pPr>
          </a:lstStyle>
          <a:p>
            <a:r>
              <a:rPr lang="zh-CN" altLang="en-US" dirty="0"/>
              <a:t>图标</a:t>
            </a:r>
            <a:endParaRPr lang="en-US" altLang="zh-CN" dirty="0"/>
          </a:p>
        </p:txBody>
      </p:sp>
      <p:sp>
        <p:nvSpPr>
          <p:cNvPr id="13" name="Text Placeholder 8"/>
          <p:cNvSpPr>
            <a:spLocks noGrp="1"/>
          </p:cNvSpPr>
          <p:nvPr>
            <p:ph type="body" sz="quarter" idx="35" hasCustomPrompt="1"/>
          </p:nvPr>
        </p:nvSpPr>
        <p:spPr>
          <a:xfrm>
            <a:off x="7750666" y="422031"/>
            <a:ext cx="3782573" cy="784909"/>
          </a:xfrm>
          <a:prstGeom prst="rect">
            <a:avLst/>
          </a:prstGeom>
        </p:spPr>
        <p:txBody>
          <a:bodyPr anchor="ctr">
            <a:noAutofit/>
          </a:bodyPr>
          <a:lstStyle>
            <a:lvl1pPr>
              <a:defRPr sz="30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26" name="Picture Placeholder 20"/>
          <p:cNvSpPr>
            <a:spLocks noGrp="1"/>
          </p:cNvSpPr>
          <p:nvPr>
            <p:ph type="pic" sz="quarter" idx="36" hasCustomPrompt="1"/>
          </p:nvPr>
        </p:nvSpPr>
        <p:spPr>
          <a:xfrm>
            <a:off x="6648120" y="1606445"/>
            <a:ext cx="898455" cy="898455"/>
          </a:xfrm>
          <a:prstGeom prst="rect">
            <a:avLst/>
          </a:prstGeom>
          <a:noFill/>
        </p:spPr>
        <p:txBody>
          <a:bodyPr>
            <a:noAutofit/>
          </a:bodyPr>
          <a:lstStyle>
            <a:lvl1pPr marL="0" indent="0">
              <a:buNone/>
              <a:defRPr sz="1600">
                <a:solidFill>
                  <a:schemeClr val="tx1"/>
                </a:solidFill>
              </a:defRPr>
            </a:lvl1pPr>
          </a:lstStyle>
          <a:p>
            <a:r>
              <a:rPr lang="zh-CN" altLang="en-US" dirty="0"/>
              <a:t>图标</a:t>
            </a:r>
            <a:endParaRPr lang="en-US" altLang="zh-CN" dirty="0"/>
          </a:p>
        </p:txBody>
      </p:sp>
      <p:sp>
        <p:nvSpPr>
          <p:cNvPr id="27" name="Text Placeholder 8"/>
          <p:cNvSpPr>
            <a:spLocks noGrp="1"/>
          </p:cNvSpPr>
          <p:nvPr>
            <p:ph type="body" sz="quarter" idx="37" hasCustomPrompt="1"/>
          </p:nvPr>
        </p:nvSpPr>
        <p:spPr>
          <a:xfrm>
            <a:off x="7750666" y="1651064"/>
            <a:ext cx="3782573" cy="784909"/>
          </a:xfrm>
          <a:prstGeom prst="rect">
            <a:avLst/>
          </a:prstGeom>
        </p:spPr>
        <p:txBody>
          <a:bodyPr anchor="ctr">
            <a:noAutofit/>
          </a:bodyPr>
          <a:lstStyle>
            <a:lvl1pPr>
              <a:defRPr sz="30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28" name="Picture Placeholder 20"/>
          <p:cNvSpPr>
            <a:spLocks noGrp="1"/>
          </p:cNvSpPr>
          <p:nvPr>
            <p:ph type="pic" sz="quarter" idx="38" hasCustomPrompt="1"/>
          </p:nvPr>
        </p:nvSpPr>
        <p:spPr>
          <a:xfrm>
            <a:off x="6648120" y="2825645"/>
            <a:ext cx="898455" cy="898455"/>
          </a:xfrm>
          <a:prstGeom prst="rect">
            <a:avLst/>
          </a:prstGeom>
          <a:noFill/>
        </p:spPr>
        <p:txBody>
          <a:bodyPr>
            <a:noAutofit/>
          </a:bodyPr>
          <a:lstStyle>
            <a:lvl1pPr marL="0" indent="0">
              <a:buNone/>
              <a:defRPr sz="1600">
                <a:solidFill>
                  <a:schemeClr val="tx1"/>
                </a:solidFill>
              </a:defRPr>
            </a:lvl1pPr>
          </a:lstStyle>
          <a:p>
            <a:r>
              <a:rPr lang="zh-CN" altLang="en-US" dirty="0"/>
              <a:t>图标</a:t>
            </a:r>
            <a:endParaRPr lang="en-US" altLang="zh-CN" dirty="0"/>
          </a:p>
        </p:txBody>
      </p:sp>
      <p:sp>
        <p:nvSpPr>
          <p:cNvPr id="29" name="Text Placeholder 8"/>
          <p:cNvSpPr>
            <a:spLocks noGrp="1"/>
          </p:cNvSpPr>
          <p:nvPr>
            <p:ph type="body" sz="quarter" idx="39" hasCustomPrompt="1"/>
          </p:nvPr>
        </p:nvSpPr>
        <p:spPr>
          <a:xfrm>
            <a:off x="7750666" y="2870264"/>
            <a:ext cx="3782573" cy="784909"/>
          </a:xfrm>
          <a:prstGeom prst="rect">
            <a:avLst/>
          </a:prstGeom>
        </p:spPr>
        <p:txBody>
          <a:bodyPr anchor="ctr">
            <a:noAutofit/>
          </a:bodyPr>
          <a:lstStyle>
            <a:lvl1pPr>
              <a:defRPr sz="30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30" name="Picture Placeholder 20"/>
          <p:cNvSpPr>
            <a:spLocks noGrp="1"/>
          </p:cNvSpPr>
          <p:nvPr>
            <p:ph type="pic" sz="quarter" idx="40" hasCustomPrompt="1"/>
          </p:nvPr>
        </p:nvSpPr>
        <p:spPr>
          <a:xfrm>
            <a:off x="6648120" y="4054677"/>
            <a:ext cx="898455" cy="898455"/>
          </a:xfrm>
          <a:prstGeom prst="rect">
            <a:avLst/>
          </a:prstGeom>
          <a:noFill/>
        </p:spPr>
        <p:txBody>
          <a:bodyPr>
            <a:noAutofit/>
          </a:bodyPr>
          <a:lstStyle>
            <a:lvl1pPr marL="0" indent="0">
              <a:buNone/>
              <a:defRPr sz="1600">
                <a:solidFill>
                  <a:schemeClr val="tx1"/>
                </a:solidFill>
              </a:defRPr>
            </a:lvl1pPr>
          </a:lstStyle>
          <a:p>
            <a:r>
              <a:rPr lang="zh-CN" altLang="en-US" dirty="0"/>
              <a:t>图标</a:t>
            </a:r>
            <a:endParaRPr lang="en-US" altLang="zh-CN" dirty="0"/>
          </a:p>
        </p:txBody>
      </p:sp>
      <p:sp>
        <p:nvSpPr>
          <p:cNvPr id="31" name="Text Placeholder 8"/>
          <p:cNvSpPr>
            <a:spLocks noGrp="1"/>
          </p:cNvSpPr>
          <p:nvPr>
            <p:ph type="body" sz="quarter" idx="41" hasCustomPrompt="1"/>
          </p:nvPr>
        </p:nvSpPr>
        <p:spPr>
          <a:xfrm>
            <a:off x="7750666" y="4099296"/>
            <a:ext cx="3782573" cy="784909"/>
          </a:xfrm>
          <a:prstGeom prst="rect">
            <a:avLst/>
          </a:prstGeom>
        </p:spPr>
        <p:txBody>
          <a:bodyPr anchor="ctr">
            <a:noAutofit/>
          </a:bodyPr>
          <a:lstStyle>
            <a:lvl1pPr>
              <a:defRPr sz="30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32" name="Picture Placeholder 20"/>
          <p:cNvSpPr>
            <a:spLocks noGrp="1"/>
          </p:cNvSpPr>
          <p:nvPr>
            <p:ph type="pic" sz="quarter" idx="42" hasCustomPrompt="1"/>
          </p:nvPr>
        </p:nvSpPr>
        <p:spPr>
          <a:xfrm>
            <a:off x="6648120" y="5264045"/>
            <a:ext cx="898455" cy="898455"/>
          </a:xfrm>
          <a:prstGeom prst="rect">
            <a:avLst/>
          </a:prstGeom>
          <a:noFill/>
        </p:spPr>
        <p:txBody>
          <a:bodyPr>
            <a:noAutofit/>
          </a:bodyPr>
          <a:lstStyle>
            <a:lvl1pPr marL="0" indent="0">
              <a:buNone/>
              <a:defRPr sz="1600">
                <a:solidFill>
                  <a:schemeClr val="tx1"/>
                </a:solidFill>
              </a:defRPr>
            </a:lvl1pPr>
          </a:lstStyle>
          <a:p>
            <a:r>
              <a:rPr lang="zh-CN" altLang="en-US" dirty="0"/>
              <a:t>图标</a:t>
            </a:r>
            <a:endParaRPr lang="en-US" altLang="zh-CN" dirty="0"/>
          </a:p>
        </p:txBody>
      </p:sp>
      <p:sp>
        <p:nvSpPr>
          <p:cNvPr id="33" name="Text Placeholder 8"/>
          <p:cNvSpPr>
            <a:spLocks noGrp="1"/>
          </p:cNvSpPr>
          <p:nvPr>
            <p:ph type="body" sz="quarter" idx="43" hasCustomPrompt="1"/>
          </p:nvPr>
        </p:nvSpPr>
        <p:spPr>
          <a:xfrm>
            <a:off x="7750666" y="5308664"/>
            <a:ext cx="3782573" cy="784909"/>
          </a:xfrm>
          <a:prstGeom prst="rect">
            <a:avLst/>
          </a:prstGeom>
        </p:spPr>
        <p:txBody>
          <a:bodyPr anchor="ctr">
            <a:noAutofit/>
          </a:bodyPr>
          <a:lstStyle>
            <a:lvl1pPr>
              <a:defRPr sz="30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5" name="日期占位符 4"/>
          <p:cNvSpPr>
            <a:spLocks noGrp="1"/>
          </p:cNvSpPr>
          <p:nvPr>
            <p:ph type="dt" sz="half" idx="44"/>
          </p:nvPr>
        </p:nvSpPr>
        <p:spPr/>
        <p:txBody>
          <a:bodyPr/>
          <a:lstStyle/>
          <a:p>
            <a:fld id="{D270A788-1019-4704-BA15-734090106095}" type="datetime1">
              <a:rPr lang="zh-CN" altLang="en-US" smtClean="0"/>
              <a:t>2024/3/11</a:t>
            </a:fld>
            <a:endParaRPr lang="zh-CN" altLang="en-US"/>
          </a:p>
        </p:txBody>
      </p:sp>
      <p:sp>
        <p:nvSpPr>
          <p:cNvPr id="6" name="页脚占位符 5"/>
          <p:cNvSpPr>
            <a:spLocks noGrp="1"/>
          </p:cNvSpPr>
          <p:nvPr>
            <p:ph type="ftr" sz="quarter" idx="45"/>
          </p:nvPr>
        </p:nvSpPr>
        <p:spPr/>
        <p:txBody>
          <a:bodyPr/>
          <a:lstStyle/>
          <a:p>
            <a:r>
              <a:rPr lang="en-US"/>
              <a:t>kwm.com</a:t>
            </a:r>
            <a:endParaRPr lang="en-US" dirty="0"/>
          </a:p>
        </p:txBody>
      </p:sp>
      <p:sp>
        <p:nvSpPr>
          <p:cNvPr id="7" name="灯片编号占位符 6"/>
          <p:cNvSpPr>
            <a:spLocks noGrp="1"/>
          </p:cNvSpPr>
          <p:nvPr>
            <p:ph type="sldNum" sz="quarter" idx="46"/>
          </p:nvPr>
        </p:nvSpPr>
        <p:spPr/>
        <p:txBody>
          <a:bodyPr/>
          <a:lstStyle/>
          <a:p>
            <a:fld id="{4A2DC1BA-163F-3043-A1E4-C549CF365773}" type="slidenum">
              <a:rPr lang="en-US" smtClean="0"/>
              <a:t>‹#›</a:t>
            </a:fld>
            <a:endParaRPr lang="en-US" dirty="0"/>
          </a:p>
        </p:txBody>
      </p:sp>
      <p:sp>
        <p:nvSpPr>
          <p:cNvPr id="23" name="矩形 22"/>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大标题  摘要 配图">
    <p:spTree>
      <p:nvGrpSpPr>
        <p:cNvPr id="1" name=""/>
        <p:cNvGrpSpPr/>
        <p:nvPr/>
      </p:nvGrpSpPr>
      <p:grpSpPr>
        <a:xfrm>
          <a:off x="0" y="0"/>
          <a:ext cx="0" cy="0"/>
          <a:chOff x="0" y="0"/>
          <a:chExt cx="0" cy="0"/>
        </a:xfrm>
      </p:grpSpPr>
      <p:sp>
        <p:nvSpPr>
          <p:cNvPr id="4" name="Rectangle 3"/>
          <p:cNvSpPr/>
          <p:nvPr userDrawn="1"/>
        </p:nvSpPr>
        <p:spPr>
          <a:xfrm>
            <a:off x="2803161" y="0"/>
            <a:ext cx="4871803" cy="6858000"/>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3000" dirty="0"/>
          </a:p>
        </p:txBody>
      </p:sp>
      <p:sp>
        <p:nvSpPr>
          <p:cNvPr id="2" name="标题 1"/>
          <p:cNvSpPr>
            <a:spLocks noGrp="1"/>
          </p:cNvSpPr>
          <p:nvPr>
            <p:ph type="title" hasCustomPrompt="1"/>
          </p:nvPr>
        </p:nvSpPr>
        <p:spPr>
          <a:xfrm>
            <a:off x="3597302" y="1775166"/>
            <a:ext cx="3482558" cy="3319684"/>
          </a:xfrm>
        </p:spPr>
        <p:txBody>
          <a:bodyPr/>
          <a:lstStyle/>
          <a:p>
            <a:r>
              <a:rPr lang="zh-CN" altLang="en-US" dirty="0"/>
              <a:t>输入标题</a:t>
            </a:r>
          </a:p>
        </p:txBody>
      </p:sp>
      <p:cxnSp>
        <p:nvCxnSpPr>
          <p:cNvPr id="12" name="Straight Connector 11"/>
          <p:cNvCxnSpPr/>
          <p:nvPr userDrawn="1"/>
        </p:nvCxnSpPr>
        <p:spPr>
          <a:xfrm>
            <a:off x="3597303" y="5456976"/>
            <a:ext cx="348255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597302" y="1399137"/>
            <a:ext cx="34825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8"/>
          <p:cNvSpPr>
            <a:spLocks noGrp="1"/>
          </p:cNvSpPr>
          <p:nvPr>
            <p:ph type="body" sz="quarter" idx="35" hasCustomPrompt="1"/>
          </p:nvPr>
        </p:nvSpPr>
        <p:spPr>
          <a:xfrm>
            <a:off x="8066773" y="1372812"/>
            <a:ext cx="3761689" cy="4147540"/>
          </a:xfrm>
          <a:prstGeom prst="rect">
            <a:avLst/>
          </a:prstGeom>
        </p:spPr>
        <p:txBody>
          <a:bodyPr anchor="ctr">
            <a:noAutofit/>
          </a:bodyPr>
          <a:lstStyle>
            <a:lvl1pPr>
              <a:defRPr sz="2400" baseline="0">
                <a:solidFill>
                  <a:schemeClr val="tx1"/>
                </a:solidFill>
                <a:latin typeface="Trebuchet MS" panose="020B0603020202020204" pitchFamily="34" charset="0"/>
                <a:ea typeface="微软雅黑" panose="020B0503020204020204" pitchFamily="34" charset="-122"/>
              </a:defRPr>
            </a:lvl1pPr>
            <a:lvl2pPr>
              <a:defRPr sz="2400" baseline="0">
                <a:solidFill>
                  <a:schemeClr val="tx1"/>
                </a:solidFill>
              </a:defRPr>
            </a:lvl2pPr>
            <a:lvl3pPr>
              <a:defRPr sz="2400" baseline="0">
                <a:solidFill>
                  <a:schemeClr val="tx1"/>
                </a:solidFill>
              </a:defRPr>
            </a:lvl3pPr>
            <a:lvl4pPr>
              <a:defRPr sz="2400" baseline="0">
                <a:solidFill>
                  <a:schemeClr val="tx1"/>
                </a:solidFill>
              </a:defRPr>
            </a:lvl4pPr>
            <a:lvl5pPr>
              <a:defRPr sz="2400" baseline="0">
                <a:solidFill>
                  <a:schemeClr val="tx1"/>
                </a:solidFill>
              </a:defRPr>
            </a:lvl5pPr>
          </a:lstStyle>
          <a:p>
            <a:pPr lvl="0"/>
            <a:r>
              <a:rPr lang="zh-CN" altLang="en-US" dirty="0"/>
              <a:t>输入说明文字</a:t>
            </a:r>
            <a:endParaRPr lang="en-US" dirty="0"/>
          </a:p>
        </p:txBody>
      </p:sp>
      <p:sp>
        <p:nvSpPr>
          <p:cNvPr id="11" name="Picture Placeholder 22"/>
          <p:cNvSpPr>
            <a:spLocks noGrp="1"/>
          </p:cNvSpPr>
          <p:nvPr>
            <p:ph type="pic" sz="quarter" idx="34" hasCustomPrompt="1"/>
          </p:nvPr>
        </p:nvSpPr>
        <p:spPr>
          <a:xfrm>
            <a:off x="0" y="-1"/>
            <a:ext cx="2803161" cy="6857997"/>
          </a:xfrm>
          <a:prstGeom prst="rect">
            <a:avLst/>
          </a:prstGeom>
          <a:solidFill>
            <a:schemeClr val="accent6">
              <a:lumMod val="20000"/>
              <a:lumOff val="80000"/>
            </a:schemeClr>
          </a:solidFill>
        </p:spPr>
        <p:txBody>
          <a:bodyPr vert="horz" lIns="0" tIns="0" rIns="0" bIns="0" rtlCol="0">
            <a:noAutofit/>
          </a:bodyPr>
          <a:lstStyle>
            <a:lvl1pPr>
              <a:defRPr lang="en-US" sz="1600" dirty="0"/>
            </a:lvl1pPr>
          </a:lstStyle>
          <a:p>
            <a:pPr lvl="0"/>
            <a:r>
              <a:rPr lang="zh-CN" altLang="en-US" dirty="0"/>
              <a:t>点击下方按钮插入图片</a:t>
            </a:r>
            <a:endParaRPr lang="en-US" dirty="0"/>
          </a:p>
        </p:txBody>
      </p:sp>
      <p:sp>
        <p:nvSpPr>
          <p:cNvPr id="5" name="日期占位符 4"/>
          <p:cNvSpPr>
            <a:spLocks noGrp="1"/>
          </p:cNvSpPr>
          <p:nvPr>
            <p:ph type="dt" sz="half" idx="36"/>
          </p:nvPr>
        </p:nvSpPr>
        <p:spPr/>
        <p:txBody>
          <a:bodyPr/>
          <a:lstStyle/>
          <a:p>
            <a:fld id="{8050A81E-F81C-4916-AF12-B0F6617F08CD}" type="datetime1">
              <a:rPr lang="zh-CN" altLang="en-US" smtClean="0"/>
              <a:t>2024/3/11</a:t>
            </a:fld>
            <a:endParaRPr lang="zh-CN" altLang="en-US"/>
          </a:p>
        </p:txBody>
      </p:sp>
      <p:sp>
        <p:nvSpPr>
          <p:cNvPr id="6" name="页脚占位符 5"/>
          <p:cNvSpPr>
            <a:spLocks noGrp="1"/>
          </p:cNvSpPr>
          <p:nvPr>
            <p:ph type="ftr" sz="quarter" idx="37"/>
          </p:nvPr>
        </p:nvSpPr>
        <p:spPr/>
        <p:txBody>
          <a:bodyPr/>
          <a:lstStyle/>
          <a:p>
            <a:r>
              <a:rPr lang="en-US"/>
              <a:t>kwm.com</a:t>
            </a:r>
            <a:endParaRPr lang="en-US" dirty="0"/>
          </a:p>
        </p:txBody>
      </p:sp>
      <p:sp>
        <p:nvSpPr>
          <p:cNvPr id="7" name="灯片编号占位符 6"/>
          <p:cNvSpPr>
            <a:spLocks noGrp="1"/>
          </p:cNvSpPr>
          <p:nvPr>
            <p:ph type="sldNum" sz="quarter" idx="38"/>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目录 4项横排">
    <p:bg>
      <p:bgPr>
        <a:solidFill>
          <a:schemeClr val="accent5"/>
        </a:solidFill>
        <a:effectLst/>
      </p:bgPr>
    </p:bg>
    <p:spTree>
      <p:nvGrpSpPr>
        <p:cNvPr id="1" name=""/>
        <p:cNvGrpSpPr/>
        <p:nvPr/>
      </p:nvGrpSpPr>
      <p:grpSpPr>
        <a:xfrm>
          <a:off x="0" y="0"/>
          <a:ext cx="0" cy="0"/>
          <a:chOff x="0" y="0"/>
          <a:chExt cx="0" cy="0"/>
        </a:xfrm>
      </p:grpSpPr>
      <p:sp>
        <p:nvSpPr>
          <p:cNvPr id="45" name="Rectangle 44"/>
          <p:cNvSpPr/>
          <p:nvPr userDrawn="1"/>
        </p:nvSpPr>
        <p:spPr>
          <a:xfrm flipH="1">
            <a:off x="4084169"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cxnSp>
        <p:nvCxnSpPr>
          <p:cNvPr id="47" name="Straight Connector 46"/>
          <p:cNvCxnSpPr/>
          <p:nvPr userDrawn="1"/>
        </p:nvCxnSpPr>
        <p:spPr>
          <a:xfrm>
            <a:off x="347022" y="2119483"/>
            <a:ext cx="3403077" cy="0"/>
          </a:xfrm>
          <a:prstGeom prst="line">
            <a:avLst/>
          </a:prstGeom>
          <a:ln w="15875">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347022" y="4738517"/>
            <a:ext cx="3403075" cy="0"/>
          </a:xfrm>
          <a:prstGeom prst="line">
            <a:avLst/>
          </a:prstGeom>
          <a:ln w="15875">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5079112" y="1220740"/>
            <a:ext cx="67445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 Placeholder 59"/>
          <p:cNvSpPr>
            <a:spLocks noGrp="1"/>
          </p:cNvSpPr>
          <p:nvPr>
            <p:ph type="body" sz="quarter" idx="17" hasCustomPrompt="1"/>
          </p:nvPr>
        </p:nvSpPr>
        <p:spPr>
          <a:xfrm>
            <a:off x="5082627" y="1322138"/>
            <a:ext cx="6741073"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54" name="Straight Connector 53"/>
          <p:cNvCxnSpPr/>
          <p:nvPr userDrawn="1"/>
        </p:nvCxnSpPr>
        <p:spPr>
          <a:xfrm>
            <a:off x="5079112" y="2325640"/>
            <a:ext cx="67445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 Placeholder 59"/>
          <p:cNvSpPr>
            <a:spLocks noGrp="1"/>
          </p:cNvSpPr>
          <p:nvPr>
            <p:ph type="body" sz="quarter" idx="18" hasCustomPrompt="1"/>
          </p:nvPr>
        </p:nvSpPr>
        <p:spPr>
          <a:xfrm>
            <a:off x="5082627" y="2427038"/>
            <a:ext cx="6741073"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57" name="Straight Connector 56"/>
          <p:cNvCxnSpPr/>
          <p:nvPr userDrawn="1"/>
        </p:nvCxnSpPr>
        <p:spPr>
          <a:xfrm>
            <a:off x="5079112" y="3506813"/>
            <a:ext cx="67445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 Placeholder 59"/>
          <p:cNvSpPr>
            <a:spLocks noGrp="1"/>
          </p:cNvSpPr>
          <p:nvPr>
            <p:ph type="body" sz="quarter" idx="19" hasCustomPrompt="1"/>
          </p:nvPr>
        </p:nvSpPr>
        <p:spPr>
          <a:xfrm>
            <a:off x="5082627" y="3608211"/>
            <a:ext cx="6741073"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60" name="Straight Connector 59"/>
          <p:cNvCxnSpPr/>
          <p:nvPr userDrawn="1"/>
        </p:nvCxnSpPr>
        <p:spPr>
          <a:xfrm>
            <a:off x="5079112" y="4637113"/>
            <a:ext cx="67445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 Placeholder 59"/>
          <p:cNvSpPr>
            <a:spLocks noGrp="1"/>
          </p:cNvSpPr>
          <p:nvPr>
            <p:ph type="body" sz="quarter" idx="20" hasCustomPrompt="1"/>
          </p:nvPr>
        </p:nvSpPr>
        <p:spPr>
          <a:xfrm>
            <a:off x="5082627" y="4738511"/>
            <a:ext cx="6741073"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63" name="Title 1"/>
          <p:cNvSpPr>
            <a:spLocks noGrp="1"/>
          </p:cNvSpPr>
          <p:nvPr>
            <p:ph type="title" hasCustomPrompt="1"/>
          </p:nvPr>
        </p:nvSpPr>
        <p:spPr>
          <a:xfrm>
            <a:off x="347022" y="2119482"/>
            <a:ext cx="3403075" cy="2619029"/>
          </a:xfrm>
          <a:prstGeom prst="rect">
            <a:avLst/>
          </a:prstGeom>
        </p:spPr>
        <p:txBody>
          <a:bodyPr>
            <a:noAutofit/>
          </a:bodyPr>
          <a:lstStyle>
            <a:lvl1pPr>
              <a:lnSpc>
                <a:spcPct val="100000"/>
              </a:lnSpc>
              <a:defRPr sz="3000" baseline="0">
                <a:solidFill>
                  <a:srgbClr val="FBFFFF"/>
                </a:solidFill>
              </a:defRPr>
            </a:lvl1pPr>
          </a:lstStyle>
          <a:p>
            <a:pPr lvl="0"/>
            <a:r>
              <a:rPr lang="zh-CN" altLang="en-US" dirty="0"/>
              <a:t>输入目录或主题</a:t>
            </a:r>
            <a:endParaRPr lang="en-US" altLang="zh-CN" dirty="0"/>
          </a:p>
        </p:txBody>
      </p:sp>
      <p:sp>
        <p:nvSpPr>
          <p:cNvPr id="4" name="日期占位符 3"/>
          <p:cNvSpPr>
            <a:spLocks noGrp="1"/>
          </p:cNvSpPr>
          <p:nvPr>
            <p:ph type="dt" sz="half" idx="21"/>
          </p:nvPr>
        </p:nvSpPr>
        <p:spPr/>
        <p:txBody>
          <a:bodyPr/>
          <a:lstStyle/>
          <a:p>
            <a:fld id="{34734760-61FD-4936-A60B-485F5D0B9749}" type="datetime1">
              <a:rPr lang="zh-CN" altLang="en-US" smtClean="0"/>
              <a:t>2024/3/11</a:t>
            </a:fld>
            <a:endParaRPr lang="zh-CN" altLang="en-US"/>
          </a:p>
        </p:txBody>
      </p:sp>
      <p:sp>
        <p:nvSpPr>
          <p:cNvPr id="5" name="页脚占位符 4"/>
          <p:cNvSpPr>
            <a:spLocks noGrp="1"/>
          </p:cNvSpPr>
          <p:nvPr>
            <p:ph type="ftr" sz="quarter" idx="22"/>
          </p:nvPr>
        </p:nvSpPr>
        <p:spPr/>
        <p:txBody>
          <a:bodyPr/>
          <a:lstStyle/>
          <a:p>
            <a:r>
              <a:rPr lang="en-US"/>
              <a:t>kwm.com</a:t>
            </a:r>
            <a:endParaRPr lang="en-US" dirty="0"/>
          </a:p>
        </p:txBody>
      </p:sp>
      <p:sp>
        <p:nvSpPr>
          <p:cNvPr id="6" name="灯片编号占位符 5"/>
          <p:cNvSpPr>
            <a:spLocks noGrp="1"/>
          </p:cNvSpPr>
          <p:nvPr>
            <p:ph type="sldNum" sz="quarter" idx="23"/>
          </p:nvPr>
        </p:nvSpPr>
        <p:spPr/>
        <p:txBody>
          <a:bodyPr/>
          <a:lstStyle/>
          <a:p>
            <a:fld id="{4A2DC1BA-163F-3043-A1E4-C549CF365773}" type="slidenum">
              <a:rPr lang="en-US" smtClean="0"/>
              <a:t>‹#›</a:t>
            </a:fld>
            <a:endParaRPr lang="en-US" dirty="0"/>
          </a:p>
        </p:txBody>
      </p:sp>
      <p:sp>
        <p:nvSpPr>
          <p:cNvPr id="25" name="矩形 24"/>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22" name="文本占位符 2"/>
          <p:cNvSpPr>
            <a:spLocks noGrp="1"/>
          </p:cNvSpPr>
          <p:nvPr>
            <p:ph type="body" sz="quarter" idx="24" hasCustomPrompt="1"/>
          </p:nvPr>
        </p:nvSpPr>
        <p:spPr>
          <a:xfrm>
            <a:off x="4414290" y="1070494"/>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23" name="文本占位符 2"/>
          <p:cNvSpPr>
            <a:spLocks noGrp="1"/>
          </p:cNvSpPr>
          <p:nvPr>
            <p:ph type="body" sz="quarter" idx="25" hasCustomPrompt="1"/>
          </p:nvPr>
        </p:nvSpPr>
        <p:spPr>
          <a:xfrm>
            <a:off x="4414290" y="2205218"/>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24" name="文本占位符 2"/>
          <p:cNvSpPr>
            <a:spLocks noGrp="1"/>
          </p:cNvSpPr>
          <p:nvPr>
            <p:ph type="body" sz="quarter" idx="26" hasCustomPrompt="1"/>
          </p:nvPr>
        </p:nvSpPr>
        <p:spPr>
          <a:xfrm>
            <a:off x="4414289" y="3336612"/>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26" name="文本占位符 2"/>
          <p:cNvSpPr>
            <a:spLocks noGrp="1"/>
          </p:cNvSpPr>
          <p:nvPr>
            <p:ph type="body" sz="quarter" idx="27" hasCustomPrompt="1"/>
          </p:nvPr>
        </p:nvSpPr>
        <p:spPr>
          <a:xfrm>
            <a:off x="4402571" y="4468006"/>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大标题  摘要 配图2">
    <p:spTree>
      <p:nvGrpSpPr>
        <p:cNvPr id="1" name=""/>
        <p:cNvGrpSpPr/>
        <p:nvPr/>
      </p:nvGrpSpPr>
      <p:grpSpPr>
        <a:xfrm>
          <a:off x="0" y="0"/>
          <a:ext cx="0" cy="0"/>
          <a:chOff x="0" y="0"/>
          <a:chExt cx="0" cy="0"/>
        </a:xfrm>
      </p:grpSpPr>
      <p:sp>
        <p:nvSpPr>
          <p:cNvPr id="4" name="Rectangle 3"/>
          <p:cNvSpPr/>
          <p:nvPr userDrawn="1"/>
        </p:nvSpPr>
        <p:spPr>
          <a:xfrm>
            <a:off x="0" y="0"/>
            <a:ext cx="4871803" cy="6858000"/>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2" name="标题 1"/>
          <p:cNvSpPr>
            <a:spLocks noGrp="1"/>
          </p:cNvSpPr>
          <p:nvPr>
            <p:ph type="title" hasCustomPrompt="1"/>
          </p:nvPr>
        </p:nvSpPr>
        <p:spPr>
          <a:xfrm>
            <a:off x="794141" y="1761264"/>
            <a:ext cx="3482557" cy="3333588"/>
          </a:xfrm>
        </p:spPr>
        <p:txBody>
          <a:bodyPr/>
          <a:lstStyle/>
          <a:p>
            <a:r>
              <a:rPr lang="zh-CN" altLang="en-US" dirty="0"/>
              <a:t>输入标题</a:t>
            </a:r>
          </a:p>
        </p:txBody>
      </p:sp>
      <p:sp>
        <p:nvSpPr>
          <p:cNvPr id="11" name="Picture Placeholder 22"/>
          <p:cNvSpPr>
            <a:spLocks noGrp="1"/>
          </p:cNvSpPr>
          <p:nvPr>
            <p:ph type="pic" sz="quarter" idx="34" hasCustomPrompt="1"/>
          </p:nvPr>
        </p:nvSpPr>
        <p:spPr>
          <a:xfrm>
            <a:off x="9388839" y="-1"/>
            <a:ext cx="2803161" cy="6857997"/>
          </a:xfrm>
          <a:prstGeom prst="rect">
            <a:avLst/>
          </a:prstGeom>
          <a:solidFill>
            <a:schemeClr val="accent6">
              <a:lumMod val="20000"/>
              <a:lumOff val="80000"/>
            </a:schemeClr>
          </a:solidFill>
        </p:spPr>
        <p:txBody>
          <a:bodyPr vert="horz" lIns="0" tIns="0" rIns="0" bIns="0" rtlCol="0">
            <a:noAutofit/>
          </a:bodyPr>
          <a:lstStyle>
            <a:lvl1pPr>
              <a:defRPr lang="en-US" sz="1600" dirty="0"/>
            </a:lvl1pPr>
          </a:lstStyle>
          <a:p>
            <a:pPr lvl="0"/>
            <a:r>
              <a:rPr lang="zh-CN" altLang="en-US" dirty="0"/>
              <a:t>点击下方按钮插入图片</a:t>
            </a:r>
            <a:endParaRPr lang="en-US" dirty="0"/>
          </a:p>
        </p:txBody>
      </p:sp>
      <p:cxnSp>
        <p:nvCxnSpPr>
          <p:cNvPr id="12" name="Straight Connector 11"/>
          <p:cNvCxnSpPr/>
          <p:nvPr userDrawn="1"/>
        </p:nvCxnSpPr>
        <p:spPr>
          <a:xfrm>
            <a:off x="794142" y="5456977"/>
            <a:ext cx="348255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794141" y="1399138"/>
            <a:ext cx="34825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8"/>
          <p:cNvSpPr>
            <a:spLocks noGrp="1"/>
          </p:cNvSpPr>
          <p:nvPr>
            <p:ph type="body" sz="quarter" idx="35" hasCustomPrompt="1"/>
          </p:nvPr>
        </p:nvSpPr>
        <p:spPr>
          <a:xfrm>
            <a:off x="5263612" y="1372808"/>
            <a:ext cx="3761689" cy="4147540"/>
          </a:xfrm>
          <a:prstGeom prst="rect">
            <a:avLst/>
          </a:prstGeom>
        </p:spPr>
        <p:txBody>
          <a:bodyPr anchor="ctr">
            <a:noAutofit/>
          </a:bodyPr>
          <a:lstStyle>
            <a:lvl1pPr>
              <a:defRPr sz="2400" baseline="0">
                <a:solidFill>
                  <a:schemeClr val="tx1"/>
                </a:solidFill>
                <a:latin typeface="Trebuchet MS" panose="020B0603020202020204" pitchFamily="34" charset="0"/>
                <a:ea typeface="微软雅黑" panose="020B0503020204020204" pitchFamily="34" charset="-122"/>
              </a:defRPr>
            </a:lvl1pPr>
            <a:lvl2pPr>
              <a:defRPr sz="2400" baseline="0">
                <a:solidFill>
                  <a:schemeClr val="tx1"/>
                </a:solidFill>
              </a:defRPr>
            </a:lvl2pPr>
            <a:lvl3pPr>
              <a:defRPr sz="2400" baseline="0">
                <a:solidFill>
                  <a:schemeClr val="tx1"/>
                </a:solidFill>
              </a:defRPr>
            </a:lvl3pPr>
            <a:lvl4pPr>
              <a:defRPr sz="2400" baseline="0">
                <a:solidFill>
                  <a:schemeClr val="tx1"/>
                </a:solidFill>
              </a:defRPr>
            </a:lvl4pPr>
            <a:lvl5pPr>
              <a:defRPr sz="2400" baseline="0">
                <a:solidFill>
                  <a:schemeClr val="tx1"/>
                </a:solidFill>
              </a:defRPr>
            </a:lvl5pPr>
          </a:lstStyle>
          <a:p>
            <a:pPr lvl="0"/>
            <a:r>
              <a:rPr lang="zh-CN" altLang="en-US" dirty="0"/>
              <a:t>输入说明文字</a:t>
            </a:r>
            <a:endParaRPr lang="en-US" dirty="0"/>
          </a:p>
        </p:txBody>
      </p:sp>
      <p:sp>
        <p:nvSpPr>
          <p:cNvPr id="5" name="日期占位符 4"/>
          <p:cNvSpPr>
            <a:spLocks noGrp="1"/>
          </p:cNvSpPr>
          <p:nvPr>
            <p:ph type="dt" sz="half" idx="36"/>
          </p:nvPr>
        </p:nvSpPr>
        <p:spPr/>
        <p:txBody>
          <a:bodyPr/>
          <a:lstStyle/>
          <a:p>
            <a:fld id="{7EEC0579-C738-4509-B2DE-6B205BF32E60}" type="datetime1">
              <a:rPr lang="zh-CN" altLang="en-US" smtClean="0"/>
              <a:t>2024/3/11</a:t>
            </a:fld>
            <a:endParaRPr lang="zh-CN" altLang="en-US"/>
          </a:p>
        </p:txBody>
      </p:sp>
      <p:sp>
        <p:nvSpPr>
          <p:cNvPr id="6" name="页脚占位符 5"/>
          <p:cNvSpPr>
            <a:spLocks noGrp="1"/>
          </p:cNvSpPr>
          <p:nvPr>
            <p:ph type="ftr" sz="quarter" idx="37"/>
          </p:nvPr>
        </p:nvSpPr>
        <p:spPr/>
        <p:txBody>
          <a:bodyPr/>
          <a:lstStyle/>
          <a:p>
            <a:r>
              <a:rPr lang="en-US"/>
              <a:t>kwm.com</a:t>
            </a:r>
            <a:endParaRPr lang="en-US" dirty="0"/>
          </a:p>
        </p:txBody>
      </p:sp>
      <p:sp>
        <p:nvSpPr>
          <p:cNvPr id="7" name="灯片编号占位符 6"/>
          <p:cNvSpPr>
            <a:spLocks noGrp="1"/>
          </p:cNvSpPr>
          <p:nvPr>
            <p:ph type="sldNum" sz="quarter" idx="38"/>
          </p:nvPr>
        </p:nvSpPr>
        <p:spPr/>
        <p:txBody>
          <a:bodyPr/>
          <a:lstStyle/>
          <a:p>
            <a:fld id="{4A2DC1BA-163F-3043-A1E4-C549CF365773}" type="slidenum">
              <a:rPr lang="en-US" smtClean="0"/>
              <a:t>‹#›</a:t>
            </a:fld>
            <a:endParaRPr lang="en-US" dirty="0"/>
          </a:p>
        </p:txBody>
      </p:sp>
      <p:sp>
        <p:nvSpPr>
          <p:cNvPr id="17" name="矩形 16"/>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Navigation slide_1">
    <p:spTree>
      <p:nvGrpSpPr>
        <p:cNvPr id="1" name=""/>
        <p:cNvGrpSpPr/>
        <p:nvPr/>
      </p:nvGrpSpPr>
      <p:grpSpPr>
        <a:xfrm>
          <a:off x="0" y="0"/>
          <a:ext cx="0" cy="0"/>
          <a:chOff x="0" y="0"/>
          <a:chExt cx="0" cy="0"/>
        </a:xfrm>
      </p:grpSpPr>
      <p:sp>
        <p:nvSpPr>
          <p:cNvPr id="23" name="Text Placeholder 8"/>
          <p:cNvSpPr>
            <a:spLocks noGrp="1"/>
          </p:cNvSpPr>
          <p:nvPr>
            <p:ph type="body" sz="quarter" idx="47" hasCustomPrompt="1"/>
          </p:nvPr>
        </p:nvSpPr>
        <p:spPr>
          <a:xfrm>
            <a:off x="7290939"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26" name="Text Placeholder 8"/>
          <p:cNvSpPr>
            <a:spLocks noGrp="1"/>
          </p:cNvSpPr>
          <p:nvPr>
            <p:ph type="body" sz="quarter" idx="48" hasCustomPrompt="1"/>
          </p:nvPr>
        </p:nvSpPr>
        <p:spPr>
          <a:xfrm>
            <a:off x="9132651"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28" name="Text Placeholder 8"/>
          <p:cNvSpPr>
            <a:spLocks noGrp="1"/>
          </p:cNvSpPr>
          <p:nvPr>
            <p:ph type="body" sz="quarter" idx="49" hasCustomPrompt="1"/>
          </p:nvPr>
        </p:nvSpPr>
        <p:spPr>
          <a:xfrm>
            <a:off x="10795691"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32" name="Text Placeholder 24"/>
          <p:cNvSpPr>
            <a:spLocks noGrp="1"/>
          </p:cNvSpPr>
          <p:nvPr>
            <p:ph type="body" sz="quarter" idx="10" hasCustomPrompt="1"/>
          </p:nvPr>
        </p:nvSpPr>
        <p:spPr>
          <a:xfrm rot="2700000">
            <a:off x="323753" y="590451"/>
            <a:ext cx="116623" cy="11662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34" name="Text Placeholder 60"/>
          <p:cNvSpPr>
            <a:spLocks noGrp="1"/>
          </p:cNvSpPr>
          <p:nvPr>
            <p:ph type="body" sz="quarter" idx="26" hasCustomPrompt="1"/>
          </p:nvPr>
        </p:nvSpPr>
        <p:spPr>
          <a:xfrm>
            <a:off x="300037" y="384201"/>
            <a:ext cx="11424687" cy="89944"/>
          </a:xfrm>
          <a:prstGeom prst="rect">
            <a:avLst/>
          </a:prstGeom>
          <a:solidFill>
            <a:schemeClr val="accent4"/>
          </a:solidFill>
        </p:spPr>
        <p:txBody>
          <a:bodyPr anchor="ctr">
            <a:noAutofit/>
          </a:bodyPr>
          <a:lstStyle>
            <a:lvl1pPr>
              <a:defRPr baseline="0">
                <a:latin typeface="Trebuchet MS" panose="020B0603020202020204" pitchFamily="34" charset="0"/>
                <a:ea typeface="微软雅黑" panose="020B0503020204020204" pitchFamily="34" charset="-122"/>
              </a:defRPr>
            </a:lvl1pPr>
          </a:lstStyle>
          <a:p>
            <a:pPr lvl="0"/>
            <a:r>
              <a:rPr lang="en-GB" dirty="0"/>
              <a:t> </a:t>
            </a:r>
            <a:endParaRPr lang="en-US" dirty="0"/>
          </a:p>
        </p:txBody>
      </p:sp>
      <p:sp>
        <p:nvSpPr>
          <p:cNvPr id="36" name="Text Placeholder 24"/>
          <p:cNvSpPr>
            <a:spLocks noGrp="1"/>
          </p:cNvSpPr>
          <p:nvPr>
            <p:ph type="body" sz="quarter" idx="27" hasCustomPrompt="1"/>
          </p:nvPr>
        </p:nvSpPr>
        <p:spPr>
          <a:xfrm rot="2700000">
            <a:off x="1998143" y="590451"/>
            <a:ext cx="116623" cy="11662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39" name="Text Placeholder 24"/>
          <p:cNvSpPr>
            <a:spLocks noGrp="1"/>
          </p:cNvSpPr>
          <p:nvPr>
            <p:ph type="body" sz="quarter" idx="29" hasCustomPrompt="1"/>
          </p:nvPr>
        </p:nvSpPr>
        <p:spPr>
          <a:xfrm rot="2700000">
            <a:off x="3619228" y="590451"/>
            <a:ext cx="116623" cy="11662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40" name="Text Placeholder 24"/>
          <p:cNvSpPr>
            <a:spLocks noGrp="1"/>
          </p:cNvSpPr>
          <p:nvPr>
            <p:ph type="body" sz="quarter" idx="31" hasCustomPrompt="1"/>
          </p:nvPr>
        </p:nvSpPr>
        <p:spPr>
          <a:xfrm rot="2700000">
            <a:off x="5330882" y="590451"/>
            <a:ext cx="116623" cy="116623"/>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41" name="Text Placeholder 24"/>
          <p:cNvSpPr>
            <a:spLocks noGrp="1"/>
          </p:cNvSpPr>
          <p:nvPr>
            <p:ph type="body" sz="quarter" idx="33" hasCustomPrompt="1"/>
          </p:nvPr>
        </p:nvSpPr>
        <p:spPr>
          <a:xfrm rot="2700000">
            <a:off x="7127012" y="590451"/>
            <a:ext cx="116623" cy="11662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42" name="Text Placeholder 24"/>
          <p:cNvSpPr>
            <a:spLocks noGrp="1"/>
          </p:cNvSpPr>
          <p:nvPr>
            <p:ph type="body" sz="quarter" idx="35" hasCustomPrompt="1"/>
          </p:nvPr>
        </p:nvSpPr>
        <p:spPr>
          <a:xfrm rot="2700000">
            <a:off x="8945576" y="590451"/>
            <a:ext cx="116623" cy="11662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43" name="Text Placeholder 24"/>
          <p:cNvSpPr>
            <a:spLocks noGrp="1"/>
          </p:cNvSpPr>
          <p:nvPr>
            <p:ph type="body" sz="quarter" idx="37" hasCustomPrompt="1"/>
          </p:nvPr>
        </p:nvSpPr>
        <p:spPr>
          <a:xfrm rot="2700000">
            <a:off x="10597039" y="590451"/>
            <a:ext cx="116623" cy="11662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53" name="Text Placeholder 8"/>
          <p:cNvSpPr>
            <a:spLocks noGrp="1"/>
          </p:cNvSpPr>
          <p:nvPr>
            <p:ph type="body" sz="quarter" idx="43" hasCustomPrompt="1"/>
          </p:nvPr>
        </p:nvSpPr>
        <p:spPr>
          <a:xfrm>
            <a:off x="464530"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54" name="Text Placeholder 8"/>
          <p:cNvSpPr>
            <a:spLocks noGrp="1"/>
          </p:cNvSpPr>
          <p:nvPr>
            <p:ph type="body" sz="quarter" idx="44" hasCustomPrompt="1"/>
          </p:nvPr>
        </p:nvSpPr>
        <p:spPr>
          <a:xfrm>
            <a:off x="2162068"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55" name="Text Placeholder 8"/>
          <p:cNvSpPr>
            <a:spLocks noGrp="1"/>
          </p:cNvSpPr>
          <p:nvPr>
            <p:ph type="body" sz="quarter" idx="45" hasCustomPrompt="1"/>
          </p:nvPr>
        </p:nvSpPr>
        <p:spPr>
          <a:xfrm>
            <a:off x="3794730"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56" name="Text Placeholder 8"/>
          <p:cNvSpPr>
            <a:spLocks noGrp="1"/>
          </p:cNvSpPr>
          <p:nvPr>
            <p:ph type="body" sz="quarter" idx="46" hasCustomPrompt="1"/>
          </p:nvPr>
        </p:nvSpPr>
        <p:spPr>
          <a:xfrm>
            <a:off x="5506383"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4" name="日期占位符 3"/>
          <p:cNvSpPr>
            <a:spLocks noGrp="1"/>
          </p:cNvSpPr>
          <p:nvPr>
            <p:ph type="dt" sz="half" idx="50"/>
          </p:nvPr>
        </p:nvSpPr>
        <p:spPr/>
        <p:txBody>
          <a:bodyPr/>
          <a:lstStyle/>
          <a:p>
            <a:fld id="{32D9C219-D624-4721-9B64-772BF64905FC}" type="datetime1">
              <a:rPr lang="zh-CN" altLang="en-US" smtClean="0"/>
              <a:t>2024/3/11</a:t>
            </a:fld>
            <a:endParaRPr lang="zh-CN" altLang="en-US"/>
          </a:p>
        </p:txBody>
      </p:sp>
      <p:sp>
        <p:nvSpPr>
          <p:cNvPr id="5" name="页脚占位符 4"/>
          <p:cNvSpPr>
            <a:spLocks noGrp="1"/>
          </p:cNvSpPr>
          <p:nvPr>
            <p:ph type="ftr" sz="quarter" idx="51"/>
          </p:nvPr>
        </p:nvSpPr>
        <p:spPr/>
        <p:txBody>
          <a:bodyPr/>
          <a:lstStyle/>
          <a:p>
            <a:r>
              <a:rPr lang="en-US"/>
              <a:t>kwm.com</a:t>
            </a:r>
            <a:endParaRPr lang="en-US" dirty="0"/>
          </a:p>
        </p:txBody>
      </p:sp>
      <p:sp>
        <p:nvSpPr>
          <p:cNvPr id="6" name="灯片编号占位符 5"/>
          <p:cNvSpPr>
            <a:spLocks noGrp="1"/>
          </p:cNvSpPr>
          <p:nvPr>
            <p:ph type="sldNum" sz="quarter" idx="52"/>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Navigation slide_2">
    <p:spTree>
      <p:nvGrpSpPr>
        <p:cNvPr id="1" name=""/>
        <p:cNvGrpSpPr/>
        <p:nvPr/>
      </p:nvGrpSpPr>
      <p:grpSpPr>
        <a:xfrm>
          <a:off x="0" y="0"/>
          <a:ext cx="0" cy="0"/>
          <a:chOff x="0" y="0"/>
          <a:chExt cx="0" cy="0"/>
        </a:xfrm>
      </p:grpSpPr>
      <p:sp>
        <p:nvSpPr>
          <p:cNvPr id="42" name="Text Placeholder 8"/>
          <p:cNvSpPr>
            <a:spLocks noGrp="1"/>
          </p:cNvSpPr>
          <p:nvPr>
            <p:ph type="body" sz="quarter" idx="47" hasCustomPrompt="1"/>
          </p:nvPr>
        </p:nvSpPr>
        <p:spPr>
          <a:xfrm>
            <a:off x="5812034"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43" name="Text Placeholder 8"/>
          <p:cNvSpPr>
            <a:spLocks noGrp="1"/>
          </p:cNvSpPr>
          <p:nvPr>
            <p:ph type="body" sz="quarter" idx="48" hasCustomPrompt="1"/>
          </p:nvPr>
        </p:nvSpPr>
        <p:spPr>
          <a:xfrm>
            <a:off x="7154697"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60" name="Text Placeholder 8"/>
          <p:cNvSpPr>
            <a:spLocks noGrp="1"/>
          </p:cNvSpPr>
          <p:nvPr>
            <p:ph type="body" sz="quarter" idx="49" hasCustomPrompt="1"/>
          </p:nvPr>
        </p:nvSpPr>
        <p:spPr>
          <a:xfrm>
            <a:off x="8497361"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61" name="Text Placeholder 8"/>
          <p:cNvSpPr>
            <a:spLocks noGrp="1"/>
          </p:cNvSpPr>
          <p:nvPr>
            <p:ph type="body" sz="quarter" idx="50" hasCustomPrompt="1"/>
          </p:nvPr>
        </p:nvSpPr>
        <p:spPr>
          <a:xfrm>
            <a:off x="9840024"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44" name="Text Placeholder 24"/>
          <p:cNvSpPr>
            <a:spLocks noGrp="1"/>
          </p:cNvSpPr>
          <p:nvPr>
            <p:ph type="body" sz="quarter" idx="10" hasCustomPrompt="1"/>
          </p:nvPr>
        </p:nvSpPr>
        <p:spPr>
          <a:xfrm rot="2700000">
            <a:off x="323753" y="590451"/>
            <a:ext cx="116623" cy="11662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62" name="Text Placeholder 60"/>
          <p:cNvSpPr>
            <a:spLocks noGrp="1"/>
          </p:cNvSpPr>
          <p:nvPr>
            <p:ph type="body" sz="quarter" idx="26" hasCustomPrompt="1"/>
          </p:nvPr>
        </p:nvSpPr>
        <p:spPr>
          <a:xfrm>
            <a:off x="300037" y="384201"/>
            <a:ext cx="11424687" cy="89944"/>
          </a:xfrm>
          <a:prstGeom prst="rect">
            <a:avLst/>
          </a:prstGeom>
          <a:solidFill>
            <a:schemeClr val="accent4"/>
          </a:solidFill>
        </p:spPr>
        <p:txBody>
          <a:bodyPr anchor="ctr">
            <a:noAutofit/>
          </a:bodyPr>
          <a:lstStyle>
            <a:lvl1pPr>
              <a:defRPr baseline="0">
                <a:latin typeface="Trebuchet MS" panose="020B0603020202020204" pitchFamily="34" charset="0"/>
                <a:ea typeface="微软雅黑" panose="020B0503020204020204" pitchFamily="34" charset="-122"/>
              </a:defRPr>
            </a:lvl1pPr>
          </a:lstStyle>
          <a:p>
            <a:pPr lvl="0"/>
            <a:r>
              <a:rPr lang="en-GB" dirty="0"/>
              <a:t> </a:t>
            </a:r>
            <a:endParaRPr lang="en-US" dirty="0"/>
          </a:p>
        </p:txBody>
      </p:sp>
      <p:sp>
        <p:nvSpPr>
          <p:cNvPr id="19" name="Text Placeholder 24"/>
          <p:cNvSpPr>
            <a:spLocks noGrp="1"/>
          </p:cNvSpPr>
          <p:nvPr>
            <p:ph type="body" sz="quarter" idx="27" hasCustomPrompt="1"/>
          </p:nvPr>
        </p:nvSpPr>
        <p:spPr>
          <a:xfrm rot="2700000">
            <a:off x="1643268" y="590451"/>
            <a:ext cx="116623" cy="11662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21" name="Text Placeholder 24"/>
          <p:cNvSpPr>
            <a:spLocks noGrp="1"/>
          </p:cNvSpPr>
          <p:nvPr>
            <p:ph type="body" sz="quarter" idx="29" hasCustomPrompt="1"/>
          </p:nvPr>
        </p:nvSpPr>
        <p:spPr>
          <a:xfrm rot="2700000">
            <a:off x="2974355" y="590451"/>
            <a:ext cx="116623" cy="11662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23" name="Text Placeholder 24"/>
          <p:cNvSpPr>
            <a:spLocks noGrp="1"/>
          </p:cNvSpPr>
          <p:nvPr>
            <p:ph type="body" sz="quarter" idx="31" hasCustomPrompt="1"/>
          </p:nvPr>
        </p:nvSpPr>
        <p:spPr>
          <a:xfrm rot="2700000">
            <a:off x="4317019" y="590451"/>
            <a:ext cx="116623" cy="11662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26" name="Text Placeholder 24"/>
          <p:cNvSpPr>
            <a:spLocks noGrp="1"/>
          </p:cNvSpPr>
          <p:nvPr>
            <p:ph type="body" sz="quarter" idx="33" hasCustomPrompt="1"/>
          </p:nvPr>
        </p:nvSpPr>
        <p:spPr>
          <a:xfrm rot="2700000">
            <a:off x="5648107" y="590451"/>
            <a:ext cx="116623" cy="116623"/>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28" name="Text Placeholder 24"/>
          <p:cNvSpPr>
            <a:spLocks noGrp="1"/>
          </p:cNvSpPr>
          <p:nvPr>
            <p:ph type="body" sz="quarter" idx="35" hasCustomPrompt="1"/>
          </p:nvPr>
        </p:nvSpPr>
        <p:spPr>
          <a:xfrm rot="2700000">
            <a:off x="6967622" y="590451"/>
            <a:ext cx="116623" cy="11662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30" name="Text Placeholder 24"/>
          <p:cNvSpPr>
            <a:spLocks noGrp="1"/>
          </p:cNvSpPr>
          <p:nvPr>
            <p:ph type="body" sz="quarter" idx="37" hasCustomPrompt="1"/>
          </p:nvPr>
        </p:nvSpPr>
        <p:spPr>
          <a:xfrm rot="2700000">
            <a:off x="8298709" y="590451"/>
            <a:ext cx="116623" cy="11662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32" name="Text Placeholder 24"/>
          <p:cNvSpPr>
            <a:spLocks noGrp="1"/>
          </p:cNvSpPr>
          <p:nvPr>
            <p:ph type="body" sz="quarter" idx="39" hasCustomPrompt="1"/>
          </p:nvPr>
        </p:nvSpPr>
        <p:spPr>
          <a:xfrm rot="2700000">
            <a:off x="9641373" y="590451"/>
            <a:ext cx="116623" cy="11662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34" name="Text Placeholder 24"/>
          <p:cNvSpPr>
            <a:spLocks noGrp="1"/>
          </p:cNvSpPr>
          <p:nvPr>
            <p:ph type="body" sz="quarter" idx="41" hasCustomPrompt="1"/>
          </p:nvPr>
        </p:nvSpPr>
        <p:spPr>
          <a:xfrm rot="2700000">
            <a:off x="11007186" y="590451"/>
            <a:ext cx="116623" cy="11662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36" name="Text Placeholder 8"/>
          <p:cNvSpPr>
            <a:spLocks noGrp="1"/>
          </p:cNvSpPr>
          <p:nvPr>
            <p:ph type="body" sz="quarter" idx="43" hasCustomPrompt="1"/>
          </p:nvPr>
        </p:nvSpPr>
        <p:spPr>
          <a:xfrm>
            <a:off x="464530"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39" name="Text Placeholder 8"/>
          <p:cNvSpPr>
            <a:spLocks noGrp="1"/>
          </p:cNvSpPr>
          <p:nvPr>
            <p:ph type="body" sz="quarter" idx="44" hasCustomPrompt="1"/>
          </p:nvPr>
        </p:nvSpPr>
        <p:spPr>
          <a:xfrm>
            <a:off x="1807193"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40" name="Text Placeholder 8"/>
          <p:cNvSpPr>
            <a:spLocks noGrp="1"/>
          </p:cNvSpPr>
          <p:nvPr>
            <p:ph type="body" sz="quarter" idx="45" hasCustomPrompt="1"/>
          </p:nvPr>
        </p:nvSpPr>
        <p:spPr>
          <a:xfrm>
            <a:off x="3149857"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41" name="Text Placeholder 8"/>
          <p:cNvSpPr>
            <a:spLocks noGrp="1"/>
          </p:cNvSpPr>
          <p:nvPr>
            <p:ph type="body" sz="quarter" idx="46" hasCustomPrompt="1"/>
          </p:nvPr>
        </p:nvSpPr>
        <p:spPr>
          <a:xfrm>
            <a:off x="4492520"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63" name="Text Placeholder 8"/>
          <p:cNvSpPr>
            <a:spLocks noGrp="1"/>
          </p:cNvSpPr>
          <p:nvPr>
            <p:ph type="body" sz="quarter" idx="51" hasCustomPrompt="1"/>
          </p:nvPr>
        </p:nvSpPr>
        <p:spPr>
          <a:xfrm>
            <a:off x="11171113"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4" name="日期占位符 3"/>
          <p:cNvSpPr>
            <a:spLocks noGrp="1"/>
          </p:cNvSpPr>
          <p:nvPr>
            <p:ph type="dt" sz="half" idx="52"/>
          </p:nvPr>
        </p:nvSpPr>
        <p:spPr/>
        <p:txBody>
          <a:bodyPr/>
          <a:lstStyle/>
          <a:p>
            <a:fld id="{B1C435F3-C87B-47BD-ACAA-429B92114014}" type="datetime1">
              <a:rPr lang="zh-CN" altLang="en-US" smtClean="0"/>
              <a:t>2024/3/11</a:t>
            </a:fld>
            <a:endParaRPr lang="zh-CN" altLang="en-US"/>
          </a:p>
        </p:txBody>
      </p:sp>
      <p:sp>
        <p:nvSpPr>
          <p:cNvPr id="5" name="页脚占位符 4"/>
          <p:cNvSpPr>
            <a:spLocks noGrp="1"/>
          </p:cNvSpPr>
          <p:nvPr>
            <p:ph type="ftr" sz="quarter" idx="53"/>
          </p:nvPr>
        </p:nvSpPr>
        <p:spPr/>
        <p:txBody>
          <a:bodyPr/>
          <a:lstStyle/>
          <a:p>
            <a:r>
              <a:rPr lang="en-US"/>
              <a:t>kwm.com</a:t>
            </a:r>
            <a:endParaRPr lang="en-US" dirty="0"/>
          </a:p>
        </p:txBody>
      </p:sp>
      <p:sp>
        <p:nvSpPr>
          <p:cNvPr id="6" name="灯片编号占位符 5"/>
          <p:cNvSpPr>
            <a:spLocks noGrp="1"/>
          </p:cNvSpPr>
          <p:nvPr>
            <p:ph type="sldNum" sz="quarter" idx="54"/>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演讲人">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023" y="1498330"/>
            <a:ext cx="6291805" cy="2480008"/>
          </a:xfrm>
          <a:prstGeom prst="rect">
            <a:avLst/>
          </a:prstGeom>
        </p:spPr>
        <p:txBody>
          <a:bodyPr tIns="0" rIns="0" bIns="0" anchor="ctr">
            <a:noAutofit/>
          </a:bodyPr>
          <a:lstStyle>
            <a:lvl1pPr>
              <a:lnSpc>
                <a:spcPct val="100000"/>
              </a:lnSpc>
              <a:defRPr sz="5000" baseline="0">
                <a:latin typeface="Trebuchet MS" panose="020B0603020202020204" pitchFamily="34" charset="0"/>
              </a:defRPr>
            </a:lvl1pPr>
          </a:lstStyle>
          <a:p>
            <a:r>
              <a:rPr lang="zh-CN" altLang="en-US" dirty="0"/>
              <a:t>输入标题</a:t>
            </a:r>
            <a:endParaRPr lang="en-US" dirty="0"/>
          </a:p>
        </p:txBody>
      </p:sp>
      <p:sp>
        <p:nvSpPr>
          <p:cNvPr id="29" name="Text Placeholder 3"/>
          <p:cNvSpPr>
            <a:spLocks noGrp="1"/>
          </p:cNvSpPr>
          <p:nvPr>
            <p:ph type="body" sz="half" idx="2" hasCustomPrompt="1"/>
          </p:nvPr>
        </p:nvSpPr>
        <p:spPr>
          <a:xfrm>
            <a:off x="347023" y="4395861"/>
            <a:ext cx="3932237" cy="277000"/>
          </a:xfrm>
          <a:prstGeom prst="rect">
            <a:avLst/>
          </a:prstGeom>
        </p:spPr>
        <p:txBody>
          <a:bodyPr>
            <a:noAutofit/>
          </a:bodyPr>
          <a:lstStyle>
            <a:lvl1pPr marL="0" indent="0">
              <a:buNone/>
              <a:defRPr sz="2000" cap="all" baseline="0">
                <a:latin typeface="Trebuchet MS" panose="020B0603020202020204" pitchFamily="34" charset="0"/>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演讲人</a:t>
            </a:r>
            <a:endParaRPr lang="en-GB" dirty="0"/>
          </a:p>
        </p:txBody>
      </p:sp>
      <p:sp>
        <p:nvSpPr>
          <p:cNvPr id="34" name="Text Placeholder 3"/>
          <p:cNvSpPr>
            <a:spLocks noGrp="1"/>
          </p:cNvSpPr>
          <p:nvPr>
            <p:ph type="body" sz="half" idx="14" hasCustomPrompt="1"/>
          </p:nvPr>
        </p:nvSpPr>
        <p:spPr>
          <a:xfrm>
            <a:off x="347023" y="5077602"/>
            <a:ext cx="3932237" cy="297242"/>
          </a:xfrm>
          <a:prstGeom prst="rect">
            <a:avLst/>
          </a:prstGeom>
        </p:spPr>
        <p:txBody>
          <a:bodyPr>
            <a:noAutofit/>
          </a:bodyPr>
          <a:lstStyle>
            <a:lvl1pPr marL="0" indent="0">
              <a:buNone/>
              <a:defRPr sz="2000" cap="none" baseline="0">
                <a:solidFill>
                  <a:schemeClr val="accent1"/>
                </a:solidFill>
                <a:latin typeface="Trebuchet MS" panose="020B0603020202020204" pitchFamily="34" charset="0"/>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职位，工作地点</a:t>
            </a:r>
            <a:endParaRPr lang="en-GB" dirty="0"/>
          </a:p>
        </p:txBody>
      </p:sp>
      <p:cxnSp>
        <p:nvCxnSpPr>
          <p:cNvPr id="11" name="Straight Connector 10"/>
          <p:cNvCxnSpPr/>
          <p:nvPr userDrawn="1"/>
        </p:nvCxnSpPr>
        <p:spPr>
          <a:xfrm>
            <a:off x="331076" y="6133702"/>
            <a:ext cx="114981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图片占位符 3"/>
          <p:cNvSpPr>
            <a:spLocks noGrp="1" noChangeAspect="1"/>
          </p:cNvSpPr>
          <p:nvPr>
            <p:ph type="pic" sz="quarter" idx="15" hasCustomPrompt="1"/>
          </p:nvPr>
        </p:nvSpPr>
        <p:spPr>
          <a:xfrm>
            <a:off x="7599362" y="1147763"/>
            <a:ext cx="3637597" cy="4988704"/>
          </a:xfrm>
          <a:blipFill dpi="0" rotWithShape="1">
            <a:blip r:embed="rId2"/>
            <a:srcRect/>
            <a:stretch>
              <a:fillRect/>
            </a:stretch>
          </a:blipFill>
        </p:spPr>
        <p:txBody>
          <a:bodyPr anchor="b"/>
          <a:lstStyle>
            <a:lvl1pPr>
              <a:defRPr sz="1600"/>
            </a:lvl1pPr>
          </a:lstStyle>
          <a:p>
            <a:r>
              <a:rPr lang="zh-CN" altLang="en-US" dirty="0"/>
              <a:t>使用半身照（可在</a:t>
            </a:r>
            <a:r>
              <a:rPr lang="en-US" altLang="zh-CN" dirty="0"/>
              <a:t>KWMSlide</a:t>
            </a:r>
            <a:r>
              <a:rPr lang="zh-CN" altLang="en-US" dirty="0"/>
              <a:t>图片库中输入合伙人姓名查找）</a:t>
            </a:r>
          </a:p>
        </p:txBody>
      </p:sp>
      <p:sp>
        <p:nvSpPr>
          <p:cNvPr id="6" name="日期占位符 5"/>
          <p:cNvSpPr>
            <a:spLocks noGrp="1"/>
          </p:cNvSpPr>
          <p:nvPr>
            <p:ph type="dt" sz="half" idx="16"/>
          </p:nvPr>
        </p:nvSpPr>
        <p:spPr/>
        <p:txBody>
          <a:bodyPr/>
          <a:lstStyle/>
          <a:p>
            <a:fld id="{1BCEC7AA-8D67-46A6-9B79-07385D8039F0}" type="datetime1">
              <a:rPr lang="zh-CN" altLang="en-US" smtClean="0"/>
              <a:t>2024/3/11</a:t>
            </a:fld>
            <a:endParaRPr lang="zh-CN" altLang="en-US"/>
          </a:p>
        </p:txBody>
      </p:sp>
      <p:sp>
        <p:nvSpPr>
          <p:cNvPr id="7" name="页脚占位符 6"/>
          <p:cNvSpPr>
            <a:spLocks noGrp="1"/>
          </p:cNvSpPr>
          <p:nvPr>
            <p:ph type="ftr" sz="quarter" idx="17"/>
          </p:nvPr>
        </p:nvSpPr>
        <p:spPr/>
        <p:txBody>
          <a:bodyPr/>
          <a:lstStyle/>
          <a:p>
            <a:r>
              <a:rPr lang="en-US"/>
              <a:t>kwm.com</a:t>
            </a:r>
            <a:endParaRPr lang="en-US" dirty="0"/>
          </a:p>
        </p:txBody>
      </p:sp>
      <p:sp>
        <p:nvSpPr>
          <p:cNvPr id="8" name="灯片编号占位符 7"/>
          <p:cNvSpPr>
            <a:spLocks noGrp="1"/>
          </p:cNvSpPr>
          <p:nvPr>
            <p:ph type="sldNum" sz="quarter" idx="18"/>
          </p:nvPr>
        </p:nvSpPr>
        <p:spPr/>
        <p:txBody>
          <a:bodyPr/>
          <a:lstStyle/>
          <a:p>
            <a:fld id="{4A2DC1BA-163F-3043-A1E4-C549CF365773}" type="slidenum">
              <a:rPr lang="en-US" smtClean="0"/>
              <a:t>‹#›</a:t>
            </a:fld>
            <a:endParaRPr lang="en-US" dirty="0"/>
          </a:p>
        </p:txBody>
      </p:sp>
      <p:sp>
        <p:nvSpPr>
          <p:cNvPr id="10" name="Text Placeholder 2"/>
          <p:cNvSpPr>
            <a:spLocks noGrp="1"/>
          </p:cNvSpPr>
          <p:nvPr>
            <p:ph type="body" idx="19"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人员信息 1人">
    <p:bg>
      <p:bgPr>
        <a:solidFill>
          <a:schemeClr val="tx2"/>
        </a:solidFill>
        <a:effectLst/>
      </p:bgPr>
    </p:bg>
    <p:spTree>
      <p:nvGrpSpPr>
        <p:cNvPr id="1" name=""/>
        <p:cNvGrpSpPr/>
        <p:nvPr/>
      </p:nvGrpSpPr>
      <p:grpSpPr>
        <a:xfrm>
          <a:off x="0" y="0"/>
          <a:ext cx="0" cy="0"/>
          <a:chOff x="0" y="0"/>
          <a:chExt cx="0" cy="0"/>
        </a:xfrm>
      </p:grpSpPr>
      <p:sp>
        <p:nvSpPr>
          <p:cNvPr id="13" name="Rectangle 12"/>
          <p:cNvSpPr/>
          <p:nvPr userDrawn="1"/>
        </p:nvSpPr>
        <p:spPr>
          <a:xfrm flipH="1">
            <a:off x="0" y="0"/>
            <a:ext cx="4991725"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2" name="Title 1"/>
          <p:cNvSpPr>
            <a:spLocks noGrp="1"/>
          </p:cNvSpPr>
          <p:nvPr>
            <p:ph type="title" hasCustomPrompt="1"/>
          </p:nvPr>
        </p:nvSpPr>
        <p:spPr>
          <a:xfrm>
            <a:off x="351504" y="1922242"/>
            <a:ext cx="4172872" cy="3015878"/>
          </a:xfrm>
          <a:prstGeom prst="rect">
            <a:avLst/>
          </a:prstGeom>
        </p:spPr>
        <p:txBody>
          <a:bodyPr>
            <a:noAutofit/>
          </a:bodyPr>
          <a:lstStyle>
            <a:lvl1pPr>
              <a:lnSpc>
                <a:spcPct val="150000"/>
              </a:lnSpc>
              <a:defRPr sz="4000" baseline="0">
                <a:latin typeface="Trebuchet MS" panose="020B0603020202020204" pitchFamily="34" charset="0"/>
              </a:defRPr>
            </a:lvl1pPr>
          </a:lstStyle>
          <a:p>
            <a:r>
              <a:rPr lang="zh-CN" altLang="en-US" dirty="0"/>
              <a:t>输入标题</a:t>
            </a:r>
            <a:endParaRPr lang="en-US" dirty="0"/>
          </a:p>
        </p:txBody>
      </p:sp>
      <p:sp>
        <p:nvSpPr>
          <p:cNvPr id="6" name="Content Placeholder 2"/>
          <p:cNvSpPr>
            <a:spLocks noGrp="1" noChangeAspect="1"/>
          </p:cNvSpPr>
          <p:nvPr>
            <p:ph idx="1" hasCustomPrompt="1"/>
          </p:nvPr>
        </p:nvSpPr>
        <p:spPr>
          <a:xfrm>
            <a:off x="5683142" y="1598855"/>
            <a:ext cx="2543433" cy="3488137"/>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nchor="b">
            <a:noAutofit/>
          </a:bodyPr>
          <a:lstStyle>
            <a:lvl1pPr marL="0" indent="0">
              <a:buNone/>
              <a:defRPr sz="1400" baseline="0">
                <a:solidFill>
                  <a:srgbClr val="FBFFFF"/>
                </a:solidFill>
                <a:latin typeface="Trebuchet MS" panose="020B0603020202020204" pitchFamily="34" charset="0"/>
                <a:ea typeface="微软雅黑" panose="020B0503020204020204" pitchFamily="34" charset="-122"/>
              </a:defRPr>
            </a:lvl1pPr>
          </a:lstStyle>
          <a:p>
            <a:r>
              <a:rPr lang="zh-CN" altLang="en-US" dirty="0"/>
              <a:t>使用半身照（可在</a:t>
            </a:r>
            <a:r>
              <a:rPr lang="en-US" altLang="zh-CN" dirty="0"/>
              <a:t>KWMSlide</a:t>
            </a:r>
            <a:r>
              <a:rPr lang="zh-CN" altLang="en-US" dirty="0"/>
              <a:t>图片库中输入合伙人姓名查找）</a:t>
            </a:r>
          </a:p>
        </p:txBody>
      </p:sp>
      <p:cxnSp>
        <p:nvCxnSpPr>
          <p:cNvPr id="15" name="Straight Connector 14"/>
          <p:cNvCxnSpPr/>
          <p:nvPr userDrawn="1"/>
        </p:nvCxnSpPr>
        <p:spPr>
          <a:xfrm>
            <a:off x="5336332" y="5106151"/>
            <a:ext cx="6468539" cy="0"/>
          </a:xfrm>
          <a:prstGeom prst="line">
            <a:avLst/>
          </a:prstGeom>
          <a:ln w="1270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356885" y="1922243"/>
            <a:ext cx="416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56885" y="4920560"/>
            <a:ext cx="416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27"/>
          <p:cNvSpPr>
            <a:spLocks noGrp="1"/>
          </p:cNvSpPr>
          <p:nvPr>
            <p:ph type="body" sz="quarter" idx="11" hasCustomPrompt="1"/>
          </p:nvPr>
        </p:nvSpPr>
        <p:spPr>
          <a:xfrm>
            <a:off x="8616137" y="3277274"/>
            <a:ext cx="2860432" cy="304547"/>
          </a:xfrm>
          <a:prstGeom prst="rect">
            <a:avLst/>
          </a:prstGeom>
        </p:spPr>
        <p:txBody>
          <a:bodyPr>
            <a:noAutofit/>
          </a:bodyPr>
          <a:lstStyle>
            <a:lvl1pPr marL="0" indent="0">
              <a:buNone/>
              <a:defRPr sz="1800" b="0" cap="all" spc="300" baseline="0">
                <a:ln>
                  <a:noFill/>
                </a:ln>
                <a:solidFill>
                  <a:schemeClr val="bg1"/>
                </a:solidFill>
                <a:latin typeface="Trebuchet MS" panose="020B0603020202020204" pitchFamily="34" charset="0"/>
                <a:ea typeface="微软雅黑" panose="020B0503020204020204" pitchFamily="34" charset="-122"/>
              </a:defRPr>
            </a:lvl1pPr>
          </a:lstStyle>
          <a:p>
            <a:pPr lvl="0"/>
            <a:r>
              <a:rPr lang="zh-CN" altLang="en-US" dirty="0"/>
              <a:t>职位</a:t>
            </a:r>
            <a:r>
              <a:rPr lang="en-US" altLang="zh-CN" dirty="0"/>
              <a:t>,</a:t>
            </a:r>
            <a:r>
              <a:rPr lang="zh-CN" altLang="en-US" dirty="0"/>
              <a:t>工作地点</a:t>
            </a:r>
            <a:endParaRPr lang="en-US" dirty="0"/>
          </a:p>
        </p:txBody>
      </p:sp>
      <p:sp>
        <p:nvSpPr>
          <p:cNvPr id="29" name="Text Placeholder 27"/>
          <p:cNvSpPr>
            <a:spLocks noGrp="1"/>
          </p:cNvSpPr>
          <p:nvPr>
            <p:ph type="body" sz="quarter" idx="12" hasCustomPrompt="1"/>
          </p:nvPr>
        </p:nvSpPr>
        <p:spPr>
          <a:xfrm>
            <a:off x="8626750" y="2064962"/>
            <a:ext cx="2884229" cy="993803"/>
          </a:xfrm>
          <a:prstGeom prst="rect">
            <a:avLst/>
          </a:prstGeom>
        </p:spPr>
        <p:txBody>
          <a:bodyPr anchor="ctr">
            <a:noAutofit/>
          </a:bodyPr>
          <a:lstStyle>
            <a:lvl1pPr marL="0" indent="0">
              <a:lnSpc>
                <a:spcPct val="150000"/>
              </a:lnSpc>
              <a:buNone/>
              <a:defRPr sz="3000" cap="all" spc="1000" baseline="0">
                <a:ln>
                  <a:solidFill>
                    <a:srgbClr val="FBFFFF"/>
                  </a:solidFill>
                </a:ln>
                <a:solidFill>
                  <a:srgbClr val="FBFFFF"/>
                </a:solidFill>
                <a:latin typeface="Trebuchet MS" panose="020B0603020202020204" pitchFamily="34" charset="0"/>
                <a:ea typeface="微软雅黑" panose="020B0503020204020204" pitchFamily="34" charset="-122"/>
              </a:defRPr>
            </a:lvl1pPr>
          </a:lstStyle>
          <a:p>
            <a:pPr lvl="0"/>
            <a:r>
              <a:rPr lang="zh-CN" altLang="en-US" dirty="0"/>
              <a:t>姓名</a:t>
            </a:r>
            <a:endParaRPr lang="en-US" dirty="0"/>
          </a:p>
        </p:txBody>
      </p:sp>
      <p:sp>
        <p:nvSpPr>
          <p:cNvPr id="32" name="Text Placeholder 27"/>
          <p:cNvSpPr>
            <a:spLocks noGrp="1"/>
          </p:cNvSpPr>
          <p:nvPr>
            <p:ph type="body" sz="quarter" idx="15" hasCustomPrompt="1"/>
          </p:nvPr>
        </p:nvSpPr>
        <p:spPr>
          <a:xfrm>
            <a:off x="9132322" y="4492889"/>
            <a:ext cx="2667021" cy="217141"/>
          </a:xfrm>
          <a:prstGeom prst="rect">
            <a:avLst/>
          </a:prstGeom>
        </p:spPr>
        <p:txBody>
          <a:bodyPr lIns="0" tIns="0" rIns="0" bIns="0" anchor="ctr">
            <a:noAutofit/>
          </a:bodyPr>
          <a:lstStyle>
            <a:lvl1pPr marL="0" indent="0" algn="l">
              <a:buNone/>
              <a:defRPr lang="en-GB" sz="1400" cap="none" spc="100" baseline="0" smtClean="0">
                <a:solidFill>
                  <a:srgbClr val="FBFFFF"/>
                </a:solidFill>
                <a:effectLst/>
                <a:latin typeface="Trebuchet MS" panose="020B0603020202020204" pitchFamily="34" charset="0"/>
                <a:ea typeface="微软雅黑" panose="020B0503020204020204" pitchFamily="34" charset="-122"/>
              </a:defRPr>
            </a:lvl1pPr>
          </a:lstStyle>
          <a:p>
            <a:r>
              <a:rPr lang="en-US" altLang="ko-KR" dirty="0">
                <a:effectLst/>
                <a:latin typeface="Helvetica" pitchFamily="2" charset="0"/>
              </a:rPr>
              <a:t>+00</a:t>
            </a:r>
            <a:r>
              <a:rPr lang="ko-KR" altLang="en-US" dirty="0">
                <a:effectLst/>
                <a:latin typeface="Helvetica" pitchFamily="2" charset="0"/>
              </a:rPr>
              <a:t> </a:t>
            </a:r>
            <a:r>
              <a:rPr lang="en-US" altLang="ko-KR" dirty="0">
                <a:effectLst/>
                <a:latin typeface="Helvetica" pitchFamily="2" charset="0"/>
              </a:rPr>
              <a:t>0000</a:t>
            </a:r>
            <a:r>
              <a:rPr lang="ko-KR" altLang="en-US" dirty="0">
                <a:effectLst/>
                <a:latin typeface="Helvetica" pitchFamily="2" charset="0"/>
              </a:rPr>
              <a:t> </a:t>
            </a:r>
            <a:r>
              <a:rPr lang="en-US" altLang="ko-KR" dirty="0">
                <a:effectLst/>
                <a:latin typeface="Helvetica" pitchFamily="2" charset="0"/>
              </a:rPr>
              <a:t>000</a:t>
            </a:r>
            <a:endParaRPr lang="en-GB" dirty="0">
              <a:effectLst/>
              <a:latin typeface="Helvetica" pitchFamily="2" charset="0"/>
            </a:endParaRPr>
          </a:p>
        </p:txBody>
      </p:sp>
      <p:sp>
        <p:nvSpPr>
          <p:cNvPr id="33" name="TextBox 32"/>
          <p:cNvSpPr txBox="1"/>
          <p:nvPr userDrawn="1"/>
        </p:nvSpPr>
        <p:spPr>
          <a:xfrm>
            <a:off x="8616137" y="4161308"/>
            <a:ext cx="681591" cy="215444"/>
          </a:xfrm>
          <a:prstGeom prst="rect">
            <a:avLst/>
          </a:prstGeom>
          <a:noFill/>
        </p:spPr>
        <p:txBody>
          <a:bodyPr wrap="square" lIns="0" tIns="0" rIns="0" bIns="0" rtlCol="0" anchor="ctr">
            <a:noAutofit/>
          </a:bodyPr>
          <a:lstStyle/>
          <a:p>
            <a:pPr algn="l"/>
            <a:r>
              <a:rPr lang="zh-CN" altLang="en-US" sz="1400" baseline="0" dirty="0">
                <a:solidFill>
                  <a:schemeClr val="bg1"/>
                </a:solidFill>
                <a:latin typeface="Trebuchet MS" panose="020B0603020202020204" pitchFamily="34" charset="0"/>
                <a:ea typeface="微软雅黑" panose="020B0503020204020204" pitchFamily="34" charset="-122"/>
              </a:rPr>
              <a:t>电话</a:t>
            </a:r>
            <a:endParaRPr lang="en-US" sz="1400" baseline="0" dirty="0">
              <a:solidFill>
                <a:schemeClr val="bg1"/>
              </a:solidFill>
              <a:latin typeface="Trebuchet MS" panose="020B0603020202020204" pitchFamily="34" charset="0"/>
              <a:ea typeface="微软雅黑" panose="020B0503020204020204" pitchFamily="34" charset="-122"/>
            </a:endParaRPr>
          </a:p>
        </p:txBody>
      </p:sp>
      <p:sp>
        <p:nvSpPr>
          <p:cNvPr id="34" name="TextBox 33"/>
          <p:cNvSpPr txBox="1"/>
          <p:nvPr userDrawn="1"/>
        </p:nvSpPr>
        <p:spPr>
          <a:xfrm>
            <a:off x="8616137" y="4492889"/>
            <a:ext cx="681591" cy="215444"/>
          </a:xfrm>
          <a:prstGeom prst="rect">
            <a:avLst/>
          </a:prstGeom>
          <a:noFill/>
        </p:spPr>
        <p:txBody>
          <a:bodyPr wrap="square" lIns="0" tIns="0" rIns="0" bIns="0" rtlCol="0" anchor="ctr">
            <a:noAutofit/>
          </a:bodyPr>
          <a:lstStyle/>
          <a:p>
            <a:pPr algn="l"/>
            <a:r>
              <a:rPr lang="zh-CN" altLang="en-US" sz="1400" baseline="0" dirty="0">
                <a:solidFill>
                  <a:schemeClr val="bg1"/>
                </a:solidFill>
                <a:latin typeface="Trebuchet MS" panose="020B0603020202020204" pitchFamily="34" charset="0"/>
                <a:ea typeface="微软雅黑" panose="020B0503020204020204" pitchFamily="34" charset="-122"/>
              </a:rPr>
              <a:t>手机</a:t>
            </a:r>
            <a:endParaRPr lang="en-US" sz="1400" baseline="0" dirty="0">
              <a:solidFill>
                <a:schemeClr val="bg1"/>
              </a:solidFill>
              <a:latin typeface="Trebuchet MS" panose="020B0603020202020204" pitchFamily="34" charset="0"/>
              <a:ea typeface="微软雅黑" panose="020B0503020204020204" pitchFamily="34" charset="-122"/>
            </a:endParaRPr>
          </a:p>
        </p:txBody>
      </p:sp>
      <p:sp>
        <p:nvSpPr>
          <p:cNvPr id="20" name="Text Placeholder 27"/>
          <p:cNvSpPr>
            <a:spLocks noGrp="1"/>
          </p:cNvSpPr>
          <p:nvPr>
            <p:ph type="body" sz="quarter" idx="19" hasCustomPrompt="1"/>
          </p:nvPr>
        </p:nvSpPr>
        <p:spPr>
          <a:xfrm>
            <a:off x="9132322" y="4161308"/>
            <a:ext cx="2667021" cy="217141"/>
          </a:xfrm>
          <a:prstGeom prst="rect">
            <a:avLst/>
          </a:prstGeom>
        </p:spPr>
        <p:txBody>
          <a:bodyPr lIns="0" tIns="0" rIns="0" bIns="0" anchor="ctr">
            <a:noAutofit/>
          </a:bodyPr>
          <a:lstStyle>
            <a:lvl1pPr marL="0" indent="0" algn="l">
              <a:buNone/>
              <a:defRPr lang="en-GB" sz="1400" cap="none" spc="100" baseline="0" smtClean="0">
                <a:solidFill>
                  <a:srgbClr val="FBFFFF"/>
                </a:solidFill>
                <a:effectLst/>
                <a:latin typeface="Trebuchet MS" panose="020B0603020202020204" pitchFamily="34" charset="0"/>
                <a:ea typeface="微软雅黑" panose="020B0503020204020204" pitchFamily="34" charset="-122"/>
              </a:defRPr>
            </a:lvl1pPr>
          </a:lstStyle>
          <a:p>
            <a:r>
              <a:rPr lang="en-US" altLang="ko-KR" dirty="0">
                <a:effectLst/>
                <a:latin typeface="Helvetica" pitchFamily="2" charset="0"/>
              </a:rPr>
              <a:t>+00</a:t>
            </a:r>
            <a:r>
              <a:rPr lang="ko-KR" altLang="en-US" dirty="0">
                <a:effectLst/>
                <a:latin typeface="Helvetica" pitchFamily="2" charset="0"/>
              </a:rPr>
              <a:t> </a:t>
            </a:r>
            <a:r>
              <a:rPr lang="en-US" altLang="ko-KR" dirty="0">
                <a:effectLst/>
                <a:latin typeface="Helvetica" pitchFamily="2" charset="0"/>
              </a:rPr>
              <a:t>0000</a:t>
            </a:r>
            <a:r>
              <a:rPr lang="ko-KR" altLang="en-US" dirty="0">
                <a:effectLst/>
                <a:latin typeface="Helvetica" pitchFamily="2" charset="0"/>
              </a:rPr>
              <a:t> </a:t>
            </a:r>
            <a:r>
              <a:rPr lang="en-US" altLang="ko-KR" dirty="0">
                <a:effectLst/>
                <a:latin typeface="Helvetica" pitchFamily="2" charset="0"/>
              </a:rPr>
              <a:t>000</a:t>
            </a:r>
            <a:endParaRPr lang="en-GB" dirty="0">
              <a:effectLst/>
              <a:latin typeface="Helvetica" pitchFamily="2" charset="0"/>
            </a:endParaRPr>
          </a:p>
        </p:txBody>
      </p:sp>
      <p:sp>
        <p:nvSpPr>
          <p:cNvPr id="25" name="Text Placeholder 27"/>
          <p:cNvSpPr>
            <a:spLocks noGrp="1"/>
          </p:cNvSpPr>
          <p:nvPr>
            <p:ph type="body" sz="quarter" idx="21" hasCustomPrompt="1"/>
          </p:nvPr>
        </p:nvSpPr>
        <p:spPr>
          <a:xfrm>
            <a:off x="8616137" y="3659014"/>
            <a:ext cx="2860432" cy="304547"/>
          </a:xfrm>
          <a:prstGeom prst="rect">
            <a:avLst/>
          </a:prstGeom>
        </p:spPr>
        <p:txBody>
          <a:bodyPr>
            <a:noAutofit/>
          </a:bodyPr>
          <a:lstStyle>
            <a:lvl1pPr marL="0" indent="0">
              <a:buNone/>
              <a:defRPr sz="1800" b="0" cap="none" spc="0" baseline="0">
                <a:ln>
                  <a:noFill/>
                </a:ln>
                <a:solidFill>
                  <a:schemeClr val="bg2"/>
                </a:solidFill>
                <a:latin typeface="Trebuchet MS" panose="020B0603020202020204" pitchFamily="34" charset="0"/>
                <a:ea typeface="微软雅黑" panose="020B0503020204020204" pitchFamily="34" charset="-122"/>
              </a:defRPr>
            </a:lvl1pPr>
          </a:lstStyle>
          <a:p>
            <a:pPr lvl="0"/>
            <a:r>
              <a:rPr lang="zh-CN" altLang="en-US" dirty="0"/>
              <a:t>部门</a:t>
            </a:r>
            <a:r>
              <a:rPr lang="en-US" altLang="zh-CN" dirty="0"/>
              <a:t>/</a:t>
            </a:r>
            <a:r>
              <a:rPr lang="zh-CN" altLang="en-US" dirty="0"/>
              <a:t>业务领域</a:t>
            </a:r>
            <a:endParaRPr lang="en-US" dirty="0"/>
          </a:p>
        </p:txBody>
      </p:sp>
      <p:sp>
        <p:nvSpPr>
          <p:cNvPr id="26" name="Text Placeholder 27"/>
          <p:cNvSpPr>
            <a:spLocks noGrp="1"/>
          </p:cNvSpPr>
          <p:nvPr>
            <p:ph type="body" sz="quarter" idx="22" hasCustomPrompt="1"/>
          </p:nvPr>
        </p:nvSpPr>
        <p:spPr>
          <a:xfrm>
            <a:off x="9137849" y="4825977"/>
            <a:ext cx="2667021" cy="217141"/>
          </a:xfrm>
          <a:prstGeom prst="rect">
            <a:avLst/>
          </a:prstGeom>
        </p:spPr>
        <p:txBody>
          <a:bodyPr lIns="0" tIns="0" rIns="0" bIns="0" anchor="ctr">
            <a:noAutofit/>
          </a:bodyPr>
          <a:lstStyle>
            <a:lvl1pPr marL="0" indent="0" algn="l">
              <a:buNone/>
              <a:defRPr lang="en-GB" sz="1400" cap="none" spc="100" baseline="0" smtClean="0">
                <a:solidFill>
                  <a:srgbClr val="FBFFFF"/>
                </a:solidFill>
                <a:effectLst/>
                <a:latin typeface="Trebuchet MS" panose="020B0603020202020204" pitchFamily="34" charset="0"/>
                <a:ea typeface="微软雅黑" panose="020B0503020204020204" pitchFamily="34" charset="-122"/>
              </a:defRPr>
            </a:lvl1pPr>
          </a:lstStyle>
          <a:p>
            <a:r>
              <a:rPr lang="en-US" altLang="ko-KR" dirty="0">
                <a:effectLst/>
                <a:latin typeface="Helvetica" pitchFamily="2" charset="0"/>
              </a:rPr>
              <a:t>xxxxxxx@cn.kwm.com</a:t>
            </a:r>
            <a:endParaRPr lang="en-GB" dirty="0">
              <a:effectLst/>
              <a:latin typeface="Helvetica" pitchFamily="2" charset="0"/>
            </a:endParaRPr>
          </a:p>
        </p:txBody>
      </p:sp>
      <p:sp>
        <p:nvSpPr>
          <p:cNvPr id="27" name="TextBox 33"/>
          <p:cNvSpPr txBox="1"/>
          <p:nvPr userDrawn="1"/>
        </p:nvSpPr>
        <p:spPr>
          <a:xfrm>
            <a:off x="8616137" y="4826326"/>
            <a:ext cx="681591" cy="215444"/>
          </a:xfrm>
          <a:prstGeom prst="rect">
            <a:avLst/>
          </a:prstGeom>
          <a:noFill/>
        </p:spPr>
        <p:txBody>
          <a:bodyPr wrap="square" lIns="0" tIns="0" rIns="0" bIns="0" rtlCol="0" anchor="ctr">
            <a:noAutofit/>
          </a:bodyPr>
          <a:lstStyle/>
          <a:p>
            <a:pPr algn="l"/>
            <a:r>
              <a:rPr lang="zh-CN" altLang="en-US" sz="1400" baseline="0" dirty="0">
                <a:solidFill>
                  <a:schemeClr val="bg1"/>
                </a:solidFill>
                <a:latin typeface="Trebuchet MS" panose="020B0603020202020204" pitchFamily="34" charset="0"/>
                <a:ea typeface="微软雅黑" panose="020B0503020204020204" pitchFamily="34" charset="-122"/>
              </a:rPr>
              <a:t>邮箱</a:t>
            </a:r>
            <a:endParaRPr lang="en-US" sz="1400" baseline="0" dirty="0">
              <a:solidFill>
                <a:schemeClr val="bg1"/>
              </a:solidFill>
              <a:latin typeface="Trebuchet MS" panose="020B0603020202020204" pitchFamily="34" charset="0"/>
              <a:ea typeface="微软雅黑" panose="020B0503020204020204" pitchFamily="34" charset="-122"/>
            </a:endParaRPr>
          </a:p>
        </p:txBody>
      </p:sp>
      <p:sp>
        <p:nvSpPr>
          <p:cNvPr id="5" name="日期占位符 4"/>
          <p:cNvSpPr>
            <a:spLocks noGrp="1"/>
          </p:cNvSpPr>
          <p:nvPr>
            <p:ph type="dt" sz="half" idx="23"/>
          </p:nvPr>
        </p:nvSpPr>
        <p:spPr/>
        <p:txBody>
          <a:bodyPr/>
          <a:lstStyle/>
          <a:p>
            <a:fld id="{9FE322FA-9E89-419F-8B1D-5A8D5ADADF3C}" type="datetime1">
              <a:rPr lang="zh-CN" altLang="en-US" smtClean="0"/>
              <a:t>2024/3/11</a:t>
            </a:fld>
            <a:endParaRPr lang="zh-CN" altLang="en-US"/>
          </a:p>
        </p:txBody>
      </p:sp>
      <p:sp>
        <p:nvSpPr>
          <p:cNvPr id="7" name="页脚占位符 6"/>
          <p:cNvSpPr>
            <a:spLocks noGrp="1"/>
          </p:cNvSpPr>
          <p:nvPr>
            <p:ph type="ftr" sz="quarter" idx="24"/>
          </p:nvPr>
        </p:nvSpPr>
        <p:spPr/>
        <p:txBody>
          <a:bodyPr/>
          <a:lstStyle/>
          <a:p>
            <a:r>
              <a:rPr lang="en-US"/>
              <a:t>kwm.com</a:t>
            </a:r>
            <a:endParaRPr lang="en-US" dirty="0"/>
          </a:p>
        </p:txBody>
      </p:sp>
      <p:sp>
        <p:nvSpPr>
          <p:cNvPr id="8" name="灯片编号占位符 7"/>
          <p:cNvSpPr>
            <a:spLocks noGrp="1"/>
          </p:cNvSpPr>
          <p:nvPr>
            <p:ph type="sldNum" sz="quarter" idx="25"/>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人员信息 1人页">
    <p:spTree>
      <p:nvGrpSpPr>
        <p:cNvPr id="1" name=""/>
        <p:cNvGrpSpPr/>
        <p:nvPr/>
      </p:nvGrpSpPr>
      <p:grpSpPr>
        <a:xfrm>
          <a:off x="0" y="0"/>
          <a:ext cx="0" cy="0"/>
          <a:chOff x="0" y="0"/>
          <a:chExt cx="0" cy="0"/>
        </a:xfrm>
      </p:grpSpPr>
      <p:sp>
        <p:nvSpPr>
          <p:cNvPr id="33" name="Text Placeholder 27"/>
          <p:cNvSpPr>
            <a:spLocks noGrp="1"/>
          </p:cNvSpPr>
          <p:nvPr>
            <p:ph type="body" sz="quarter" idx="15" hasCustomPrompt="1"/>
          </p:nvPr>
        </p:nvSpPr>
        <p:spPr>
          <a:xfrm>
            <a:off x="6324956" y="3932277"/>
            <a:ext cx="5489747" cy="345808"/>
          </a:xfrm>
          <a:prstGeom prst="rect">
            <a:avLst/>
          </a:prstGeom>
        </p:spPr>
        <p:txBody>
          <a:bodyPr>
            <a:noAutofit/>
          </a:bodyPr>
          <a:lstStyle>
            <a:lvl1pPr marL="0" indent="0">
              <a:buNone/>
              <a:defRPr lang="en-GB" sz="2000" cap="none" spc="100" baseline="0" smtClean="0">
                <a:solidFill>
                  <a:schemeClr val="tx1"/>
                </a:solidFill>
                <a:effectLst/>
                <a:latin typeface="Trebuchet MS" panose="020B0603020202020204" pitchFamily="34" charset="0"/>
                <a:ea typeface="微软雅黑" panose="020B0503020204020204" pitchFamily="34" charset="-122"/>
              </a:defRPr>
            </a:lvl1pPr>
          </a:lstStyle>
          <a:p>
            <a:r>
              <a:rPr lang="zh-CN" altLang="en-US" dirty="0">
                <a:effectLst/>
                <a:latin typeface="Helvetica" pitchFamily="2" charset="0"/>
              </a:rPr>
              <a:t>工作部门</a:t>
            </a:r>
            <a:r>
              <a:rPr lang="en-US" altLang="zh-CN" dirty="0">
                <a:effectLst/>
                <a:latin typeface="Helvetica" pitchFamily="2" charset="0"/>
              </a:rPr>
              <a:t>/</a:t>
            </a:r>
            <a:r>
              <a:rPr lang="zh-CN" altLang="en-US" dirty="0">
                <a:effectLst/>
                <a:latin typeface="Helvetica" pitchFamily="2" charset="0"/>
              </a:rPr>
              <a:t>业务领域</a:t>
            </a:r>
            <a:endParaRPr lang="en-GB" dirty="0">
              <a:effectLst/>
              <a:latin typeface="Helvetica" pitchFamily="2" charset="0"/>
            </a:endParaRPr>
          </a:p>
        </p:txBody>
      </p:sp>
      <p:sp>
        <p:nvSpPr>
          <p:cNvPr id="34" name="Text Placeholder 27"/>
          <p:cNvSpPr>
            <a:spLocks noGrp="1"/>
          </p:cNvSpPr>
          <p:nvPr>
            <p:ph type="body" sz="quarter" idx="16" hasCustomPrompt="1"/>
          </p:nvPr>
        </p:nvSpPr>
        <p:spPr>
          <a:xfrm>
            <a:off x="6969760" y="4514619"/>
            <a:ext cx="4832317" cy="283811"/>
          </a:xfrm>
          <a:prstGeom prst="rect">
            <a:avLst/>
          </a:prstGeom>
        </p:spPr>
        <p:txBody>
          <a:bodyPr lIns="0" tIns="0" rIns="0" bIns="0" anchor="t">
            <a:noAutofit/>
          </a:bodyPr>
          <a:lstStyle>
            <a:lvl1pPr marL="0" indent="0">
              <a:buNone/>
              <a:defRPr lang="en-GB" sz="2000" cap="none" spc="100" baseline="0" smtClean="0">
                <a:solidFill>
                  <a:schemeClr val="tx1"/>
                </a:solidFill>
                <a:effectLst/>
                <a:latin typeface="Trebuchet MS" panose="020B0603020202020204" pitchFamily="34" charset="0"/>
                <a:ea typeface="微软雅黑" panose="020B0503020204020204" pitchFamily="34" charset="-122"/>
              </a:defRPr>
            </a:lvl1pPr>
          </a:lstStyle>
          <a:p>
            <a:r>
              <a:rPr lang="en-US" altLang="ko-KR" dirty="0">
                <a:effectLst/>
                <a:latin typeface="Helvetica" pitchFamily="2" charset="0"/>
              </a:rPr>
              <a:t>+00</a:t>
            </a:r>
            <a:r>
              <a:rPr lang="ko-KR" altLang="en-US" dirty="0">
                <a:effectLst/>
                <a:latin typeface="Helvetica" pitchFamily="2" charset="0"/>
              </a:rPr>
              <a:t> </a:t>
            </a:r>
            <a:r>
              <a:rPr lang="en-US" altLang="ko-KR" dirty="0">
                <a:effectLst/>
                <a:latin typeface="Helvetica" pitchFamily="2" charset="0"/>
              </a:rPr>
              <a:t>0000</a:t>
            </a:r>
            <a:r>
              <a:rPr lang="ko-KR" altLang="en-US" dirty="0">
                <a:effectLst/>
                <a:latin typeface="Helvetica" pitchFamily="2" charset="0"/>
              </a:rPr>
              <a:t> </a:t>
            </a:r>
            <a:r>
              <a:rPr lang="en-US" altLang="ko-KR" dirty="0">
                <a:effectLst/>
                <a:latin typeface="Helvetica" pitchFamily="2" charset="0"/>
              </a:rPr>
              <a:t>0000</a:t>
            </a:r>
            <a:endParaRPr lang="en-GB" dirty="0">
              <a:effectLst/>
              <a:latin typeface="Helvetica" pitchFamily="2" charset="0"/>
            </a:endParaRPr>
          </a:p>
        </p:txBody>
      </p:sp>
      <p:sp>
        <p:nvSpPr>
          <p:cNvPr id="35" name="Text Placeholder 27"/>
          <p:cNvSpPr>
            <a:spLocks noGrp="1"/>
          </p:cNvSpPr>
          <p:nvPr>
            <p:ph type="body" sz="quarter" idx="17" hasCustomPrompt="1"/>
          </p:nvPr>
        </p:nvSpPr>
        <p:spPr>
          <a:xfrm>
            <a:off x="6969759" y="4895999"/>
            <a:ext cx="4832317" cy="283811"/>
          </a:xfrm>
          <a:prstGeom prst="rect">
            <a:avLst/>
          </a:prstGeom>
        </p:spPr>
        <p:txBody>
          <a:bodyPr lIns="0" tIns="0" rIns="0" bIns="0" anchor="t">
            <a:noAutofit/>
          </a:bodyPr>
          <a:lstStyle>
            <a:lvl1pPr marL="0" indent="0">
              <a:buNone/>
              <a:defRPr lang="en-GB" sz="2000" cap="none" spc="100" baseline="0" smtClean="0">
                <a:solidFill>
                  <a:schemeClr val="tx1"/>
                </a:solidFill>
                <a:effectLst/>
                <a:latin typeface="Trebuchet MS" panose="020B0603020202020204" pitchFamily="34" charset="0"/>
                <a:ea typeface="微软雅黑" panose="020B0503020204020204" pitchFamily="34" charset="-122"/>
              </a:defRPr>
            </a:lvl1pPr>
          </a:lstStyle>
          <a:p>
            <a:r>
              <a:rPr lang="en-US" altLang="ko-KR" dirty="0">
                <a:effectLst/>
                <a:latin typeface="Helvetica" pitchFamily="2" charset="0"/>
              </a:rPr>
              <a:t>+00</a:t>
            </a:r>
            <a:r>
              <a:rPr lang="ko-KR" altLang="en-US" dirty="0">
                <a:effectLst/>
                <a:latin typeface="Helvetica" pitchFamily="2" charset="0"/>
              </a:rPr>
              <a:t> </a:t>
            </a:r>
            <a:r>
              <a:rPr lang="en-US" altLang="ko-KR" dirty="0">
                <a:effectLst/>
                <a:latin typeface="Helvetica" pitchFamily="2" charset="0"/>
              </a:rPr>
              <a:t>0000</a:t>
            </a:r>
            <a:r>
              <a:rPr lang="ko-KR" altLang="en-US" dirty="0">
                <a:effectLst/>
                <a:latin typeface="Helvetica" pitchFamily="2" charset="0"/>
              </a:rPr>
              <a:t> </a:t>
            </a:r>
            <a:r>
              <a:rPr lang="en-US" altLang="ko-KR" dirty="0">
                <a:effectLst/>
                <a:latin typeface="Helvetica" pitchFamily="2" charset="0"/>
              </a:rPr>
              <a:t>0000</a:t>
            </a:r>
            <a:endParaRPr lang="en-GB" dirty="0">
              <a:effectLst/>
              <a:latin typeface="Helvetica" pitchFamily="2" charset="0"/>
            </a:endParaRPr>
          </a:p>
        </p:txBody>
      </p:sp>
      <p:sp>
        <p:nvSpPr>
          <p:cNvPr id="36" name="TextBox 35"/>
          <p:cNvSpPr txBox="1"/>
          <p:nvPr userDrawn="1"/>
        </p:nvSpPr>
        <p:spPr>
          <a:xfrm>
            <a:off x="6324957" y="4895999"/>
            <a:ext cx="644803" cy="276999"/>
          </a:xfrm>
          <a:prstGeom prst="rect">
            <a:avLst/>
          </a:prstGeom>
          <a:noFill/>
        </p:spPr>
        <p:txBody>
          <a:bodyPr wrap="square" lIns="0" tIns="0" rIns="0" bIns="0" rtlCol="0" anchor="ctr">
            <a:spAutoFit/>
          </a:bodyPr>
          <a:lstStyle/>
          <a:p>
            <a:r>
              <a:rPr lang="zh-CN" altLang="en-US" sz="1800" baseline="0" dirty="0">
                <a:solidFill>
                  <a:srgbClr val="7E694F"/>
                </a:solidFill>
                <a:latin typeface="Trebuchet MS" panose="020B0603020202020204" pitchFamily="34" charset="0"/>
                <a:ea typeface="微软雅黑" panose="020B0503020204020204" pitchFamily="34" charset="-122"/>
              </a:rPr>
              <a:t>手机</a:t>
            </a:r>
            <a:endParaRPr lang="en-US" sz="1800" baseline="0" dirty="0">
              <a:solidFill>
                <a:srgbClr val="7E694F"/>
              </a:solidFill>
              <a:latin typeface="Trebuchet MS" panose="020B0603020202020204" pitchFamily="34" charset="0"/>
              <a:ea typeface="微软雅黑" panose="020B0503020204020204" pitchFamily="34" charset="-122"/>
            </a:endParaRPr>
          </a:p>
        </p:txBody>
      </p:sp>
      <p:sp>
        <p:nvSpPr>
          <p:cNvPr id="37" name="TextBox 36"/>
          <p:cNvSpPr txBox="1"/>
          <p:nvPr userDrawn="1"/>
        </p:nvSpPr>
        <p:spPr>
          <a:xfrm>
            <a:off x="6324956" y="4521962"/>
            <a:ext cx="644803" cy="276999"/>
          </a:xfrm>
          <a:prstGeom prst="rect">
            <a:avLst/>
          </a:prstGeom>
          <a:noFill/>
        </p:spPr>
        <p:txBody>
          <a:bodyPr wrap="square" lIns="0" tIns="0" rIns="0" bIns="0" rtlCol="0" anchor="ctr">
            <a:spAutoFit/>
          </a:bodyPr>
          <a:lstStyle/>
          <a:p>
            <a:r>
              <a:rPr lang="zh-CN" altLang="en-US" sz="1800" baseline="0" dirty="0">
                <a:solidFill>
                  <a:srgbClr val="7E694F"/>
                </a:solidFill>
                <a:latin typeface="Trebuchet MS" panose="020B0603020202020204" pitchFamily="34" charset="0"/>
                <a:ea typeface="微软雅黑" panose="020B0503020204020204" pitchFamily="34" charset="-122"/>
              </a:rPr>
              <a:t>电话</a:t>
            </a:r>
            <a:endParaRPr lang="en-US" sz="1800" baseline="0" dirty="0">
              <a:solidFill>
                <a:srgbClr val="7E694F"/>
              </a:solidFill>
              <a:latin typeface="Trebuchet MS" panose="020B0603020202020204" pitchFamily="34" charset="0"/>
              <a:ea typeface="微软雅黑" panose="020B0503020204020204" pitchFamily="34" charset="-122"/>
            </a:endParaRPr>
          </a:p>
        </p:txBody>
      </p:sp>
      <p:cxnSp>
        <p:nvCxnSpPr>
          <p:cNvPr id="38" name="Straight Connector 37"/>
          <p:cNvCxnSpPr/>
          <p:nvPr userDrawn="1"/>
        </p:nvCxnSpPr>
        <p:spPr>
          <a:xfrm>
            <a:off x="341166" y="5715049"/>
            <a:ext cx="114676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27"/>
          <p:cNvSpPr>
            <a:spLocks noGrp="1"/>
          </p:cNvSpPr>
          <p:nvPr>
            <p:ph type="body" sz="quarter" idx="89" hasCustomPrompt="1"/>
          </p:nvPr>
        </p:nvSpPr>
        <p:spPr>
          <a:xfrm>
            <a:off x="6324957" y="3427171"/>
            <a:ext cx="5477120" cy="403470"/>
          </a:xfrm>
          <a:prstGeom prst="rect">
            <a:avLst/>
          </a:prstGeom>
        </p:spPr>
        <p:txBody>
          <a:bodyPr anchor="b">
            <a:noAutofit/>
          </a:bodyPr>
          <a:lstStyle>
            <a:lvl1pPr marL="0" indent="0">
              <a:buNone/>
              <a:defRPr sz="2000" b="0" cap="all" spc="0" baseline="0">
                <a:ln>
                  <a:noFill/>
                </a:ln>
                <a:solidFill>
                  <a:srgbClr val="7E694F"/>
                </a:solidFill>
                <a:latin typeface="Trebuchet MS" panose="020B0603020202020204" pitchFamily="34" charset="0"/>
                <a:ea typeface="微软雅黑" panose="020B0503020204020204" pitchFamily="34" charset="-122"/>
              </a:defRPr>
            </a:lvl1pPr>
          </a:lstStyle>
          <a:p>
            <a:pPr lvl="0"/>
            <a:r>
              <a:rPr lang="zh-CN" altLang="en-US" dirty="0"/>
              <a:t>职位，工作地点</a:t>
            </a:r>
          </a:p>
        </p:txBody>
      </p:sp>
      <p:sp>
        <p:nvSpPr>
          <p:cNvPr id="26" name="Text Placeholder 27"/>
          <p:cNvSpPr>
            <a:spLocks noGrp="1"/>
          </p:cNvSpPr>
          <p:nvPr>
            <p:ph type="body" sz="quarter" idx="90" hasCustomPrompt="1"/>
          </p:nvPr>
        </p:nvSpPr>
        <p:spPr>
          <a:xfrm>
            <a:off x="6324956" y="2139179"/>
            <a:ext cx="5489747" cy="1186355"/>
          </a:xfrm>
          <a:prstGeom prst="rect">
            <a:avLst/>
          </a:prstGeom>
        </p:spPr>
        <p:txBody>
          <a:bodyPr anchor="ctr">
            <a:noAutofit/>
          </a:bodyPr>
          <a:lstStyle>
            <a:lvl1pPr marL="0" indent="0">
              <a:lnSpc>
                <a:spcPct val="150000"/>
              </a:lnSpc>
              <a:buNone/>
              <a:defRPr sz="3000" cap="all" spc="500" baseline="0">
                <a:ln>
                  <a:noFill/>
                </a:ln>
                <a:solidFill>
                  <a:schemeClr val="tx1"/>
                </a:solidFill>
                <a:latin typeface="Trebuchet MS" panose="020B0603020202020204" pitchFamily="34" charset="0"/>
                <a:ea typeface="微软雅黑" panose="020B0503020204020204" pitchFamily="34" charset="-122"/>
              </a:defRPr>
            </a:lvl1pPr>
          </a:lstStyle>
          <a:p>
            <a:pPr lvl="0"/>
            <a:r>
              <a:rPr lang="zh-CN" altLang="en-US" dirty="0"/>
              <a:t>演讲人姓名</a:t>
            </a:r>
            <a:endParaRPr lang="en-US" dirty="0"/>
          </a:p>
        </p:txBody>
      </p:sp>
      <p:sp>
        <p:nvSpPr>
          <p:cNvPr id="29" name="Text Placeholder 27"/>
          <p:cNvSpPr>
            <a:spLocks noGrp="1"/>
          </p:cNvSpPr>
          <p:nvPr>
            <p:ph type="body" sz="quarter" idx="91" hasCustomPrompt="1"/>
          </p:nvPr>
        </p:nvSpPr>
        <p:spPr>
          <a:xfrm>
            <a:off x="6969759" y="5277379"/>
            <a:ext cx="4832317" cy="283811"/>
          </a:xfrm>
          <a:prstGeom prst="rect">
            <a:avLst/>
          </a:prstGeom>
        </p:spPr>
        <p:txBody>
          <a:bodyPr lIns="0" tIns="0" rIns="0" bIns="0" anchor="t">
            <a:noAutofit/>
          </a:bodyPr>
          <a:lstStyle>
            <a:lvl1pPr marL="0" indent="0">
              <a:buNone/>
              <a:defRPr lang="en-GB" sz="2000" cap="none" spc="100" baseline="0" smtClean="0">
                <a:solidFill>
                  <a:schemeClr val="tx1"/>
                </a:solidFill>
                <a:effectLst/>
                <a:latin typeface="Trebuchet MS" panose="020B0603020202020204" pitchFamily="34" charset="0"/>
                <a:ea typeface="微软雅黑" panose="020B0503020204020204" pitchFamily="34" charset="-122"/>
              </a:defRPr>
            </a:lvl1pPr>
          </a:lstStyle>
          <a:p>
            <a:r>
              <a:rPr lang="en-US" altLang="zh-CN" dirty="0">
                <a:effectLst/>
                <a:latin typeface="Helvetica" pitchFamily="2" charset="0"/>
              </a:rPr>
              <a:t>xxxxxxxxxxxxxx@cn.kwm.com</a:t>
            </a:r>
            <a:endParaRPr lang="en-GB" dirty="0">
              <a:effectLst/>
              <a:latin typeface="Helvetica" pitchFamily="2" charset="0"/>
            </a:endParaRPr>
          </a:p>
        </p:txBody>
      </p:sp>
      <p:sp>
        <p:nvSpPr>
          <p:cNvPr id="30" name="TextBox 36"/>
          <p:cNvSpPr txBox="1"/>
          <p:nvPr userDrawn="1"/>
        </p:nvSpPr>
        <p:spPr>
          <a:xfrm>
            <a:off x="6324956" y="5270036"/>
            <a:ext cx="644803" cy="276999"/>
          </a:xfrm>
          <a:prstGeom prst="rect">
            <a:avLst/>
          </a:prstGeom>
          <a:noFill/>
        </p:spPr>
        <p:txBody>
          <a:bodyPr wrap="square" lIns="0" tIns="0" rIns="0" bIns="0" rtlCol="0" anchor="ctr">
            <a:spAutoFit/>
          </a:bodyPr>
          <a:lstStyle/>
          <a:p>
            <a:r>
              <a:rPr lang="zh-CN" altLang="en-US" sz="1800" baseline="0" dirty="0">
                <a:solidFill>
                  <a:srgbClr val="7E694F"/>
                </a:solidFill>
                <a:latin typeface="Trebuchet MS" panose="020B0603020202020204" pitchFamily="34" charset="0"/>
                <a:ea typeface="微软雅黑" panose="020B0503020204020204" pitchFamily="34" charset="-122"/>
              </a:rPr>
              <a:t>邮箱</a:t>
            </a:r>
            <a:endParaRPr lang="en-US" sz="1800" baseline="0" dirty="0">
              <a:solidFill>
                <a:srgbClr val="7E694F"/>
              </a:solidFill>
              <a:latin typeface="Trebuchet MS" panose="020B0603020202020204" pitchFamily="34" charset="0"/>
              <a:ea typeface="微软雅黑" panose="020B0503020204020204" pitchFamily="34" charset="-122"/>
            </a:endParaRPr>
          </a:p>
        </p:txBody>
      </p:sp>
      <p:sp>
        <p:nvSpPr>
          <p:cNvPr id="5" name="图片占位符 4"/>
          <p:cNvSpPr>
            <a:spLocks noGrp="1" noChangeAspect="1"/>
          </p:cNvSpPr>
          <p:nvPr>
            <p:ph type="pic" sz="quarter" idx="92" hasCustomPrompt="1"/>
          </p:nvPr>
        </p:nvSpPr>
        <p:spPr>
          <a:xfrm>
            <a:off x="1655889" y="1626892"/>
            <a:ext cx="2958125" cy="4056857"/>
          </a:xfrm>
          <a:blipFill>
            <a:blip r:embed="rId2"/>
            <a:stretch>
              <a:fillRect/>
            </a:stretch>
          </a:blipFill>
        </p:spPr>
        <p:txBody>
          <a:bodyPr anchor="b"/>
          <a:lstStyle>
            <a:lvl1pPr>
              <a:defRPr sz="1400"/>
            </a:lvl1pPr>
          </a:lstStyle>
          <a:p>
            <a:r>
              <a:rPr lang="zh-CN" altLang="en-US" dirty="0"/>
              <a:t>使用半身照（可在</a:t>
            </a:r>
            <a:r>
              <a:rPr lang="en-US" altLang="zh-CN" dirty="0"/>
              <a:t>KWMSlide</a:t>
            </a:r>
            <a:r>
              <a:rPr lang="zh-CN" altLang="en-US" dirty="0"/>
              <a:t>图片库中输入合伙人姓名查找）</a:t>
            </a:r>
          </a:p>
        </p:txBody>
      </p:sp>
      <p:sp>
        <p:nvSpPr>
          <p:cNvPr id="4" name="日期占位符 3"/>
          <p:cNvSpPr>
            <a:spLocks noGrp="1"/>
          </p:cNvSpPr>
          <p:nvPr>
            <p:ph type="dt" sz="half" idx="93"/>
          </p:nvPr>
        </p:nvSpPr>
        <p:spPr/>
        <p:txBody>
          <a:bodyPr/>
          <a:lstStyle/>
          <a:p>
            <a:fld id="{4A4B6AB4-D487-4F51-9404-86796AE7E7DC}" type="datetime1">
              <a:rPr lang="zh-CN" altLang="en-US" smtClean="0"/>
              <a:t>2024/3/11</a:t>
            </a:fld>
            <a:endParaRPr lang="zh-CN" altLang="en-US"/>
          </a:p>
        </p:txBody>
      </p:sp>
      <p:sp>
        <p:nvSpPr>
          <p:cNvPr id="6" name="页脚占位符 5"/>
          <p:cNvSpPr>
            <a:spLocks noGrp="1"/>
          </p:cNvSpPr>
          <p:nvPr>
            <p:ph type="ftr" sz="quarter" idx="94"/>
          </p:nvPr>
        </p:nvSpPr>
        <p:spPr/>
        <p:txBody>
          <a:bodyPr/>
          <a:lstStyle/>
          <a:p>
            <a:r>
              <a:rPr lang="en-US"/>
              <a:t>kwm.com</a:t>
            </a:r>
            <a:endParaRPr lang="en-US" dirty="0"/>
          </a:p>
        </p:txBody>
      </p:sp>
      <p:sp>
        <p:nvSpPr>
          <p:cNvPr id="7" name="灯片编号占位符 6"/>
          <p:cNvSpPr>
            <a:spLocks noGrp="1"/>
          </p:cNvSpPr>
          <p:nvPr>
            <p:ph type="sldNum" sz="quarter" idx="95"/>
          </p:nvPr>
        </p:nvSpPr>
        <p:spPr/>
        <p:txBody>
          <a:bodyPr/>
          <a:lstStyle/>
          <a:p>
            <a:fld id="{4A2DC1BA-163F-3043-A1E4-C549CF365773}" type="slidenum">
              <a:rPr lang="en-US" smtClean="0"/>
              <a:t>‹#›</a:t>
            </a:fld>
            <a:endParaRPr lang="en-US" dirty="0"/>
          </a:p>
        </p:txBody>
      </p:sp>
      <p:sp>
        <p:nvSpPr>
          <p:cNvPr id="16"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17"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人员信息 2人页">
    <p:spTree>
      <p:nvGrpSpPr>
        <p:cNvPr id="1" name=""/>
        <p:cNvGrpSpPr/>
        <p:nvPr/>
      </p:nvGrpSpPr>
      <p:grpSpPr>
        <a:xfrm>
          <a:off x="0" y="0"/>
          <a:ext cx="0" cy="0"/>
          <a:chOff x="0" y="0"/>
          <a:chExt cx="0" cy="0"/>
        </a:xfrm>
      </p:grpSpPr>
      <p:sp>
        <p:nvSpPr>
          <p:cNvPr id="34" name="Text Placeholder 27"/>
          <p:cNvSpPr>
            <a:spLocks noGrp="1"/>
          </p:cNvSpPr>
          <p:nvPr>
            <p:ph type="body" sz="quarter" idx="13" hasCustomPrompt="1"/>
          </p:nvPr>
        </p:nvSpPr>
        <p:spPr>
          <a:xfrm>
            <a:off x="3070102" y="3844879"/>
            <a:ext cx="2415011" cy="369332"/>
          </a:xfrm>
          <a:prstGeom prst="rect">
            <a:avLst/>
          </a:prstGeom>
        </p:spPr>
        <p:txBody>
          <a:bodyPr anchor="b">
            <a:noAutofit/>
          </a:bodyPr>
          <a:lstStyle>
            <a:lvl1pPr marL="0" indent="0">
              <a:buNone/>
              <a:defRPr sz="1800" b="0" cap="all" spc="0" baseline="0">
                <a:ln>
                  <a:noFill/>
                </a:ln>
                <a:solidFill>
                  <a:srgbClr val="7E694F"/>
                </a:solidFill>
                <a:latin typeface="Trebuchet MS" panose="020B0603020202020204" pitchFamily="34" charset="0"/>
              </a:defRPr>
            </a:lvl1pPr>
          </a:lstStyle>
          <a:p>
            <a:pPr lvl="0"/>
            <a:r>
              <a:rPr lang="zh-CN" altLang="en-US" dirty="0"/>
              <a:t>职位，工作地点</a:t>
            </a:r>
            <a:endParaRPr lang="en-US" dirty="0"/>
          </a:p>
        </p:txBody>
      </p:sp>
      <p:sp>
        <p:nvSpPr>
          <p:cNvPr id="35" name="Text Placeholder 27"/>
          <p:cNvSpPr>
            <a:spLocks noGrp="1"/>
          </p:cNvSpPr>
          <p:nvPr>
            <p:ph type="body" sz="quarter" idx="14" hasCustomPrompt="1"/>
          </p:nvPr>
        </p:nvSpPr>
        <p:spPr>
          <a:xfrm>
            <a:off x="3070102" y="2973612"/>
            <a:ext cx="2432085" cy="784830"/>
          </a:xfrm>
          <a:prstGeom prst="rect">
            <a:avLst/>
          </a:prstGeom>
        </p:spPr>
        <p:txBody>
          <a:bodyPr anchor="ctr">
            <a:noAutofit/>
          </a:bodyPr>
          <a:lstStyle>
            <a:lvl1pPr marL="0" indent="0">
              <a:lnSpc>
                <a:spcPct val="150000"/>
              </a:lnSpc>
              <a:buNone/>
              <a:defRPr sz="3000" cap="all" spc="500" baseline="0">
                <a:ln>
                  <a:noFill/>
                </a:ln>
                <a:solidFill>
                  <a:schemeClr val="tx1"/>
                </a:solidFill>
              </a:defRPr>
            </a:lvl1pPr>
          </a:lstStyle>
          <a:p>
            <a:pPr lvl="0"/>
            <a:r>
              <a:rPr lang="zh-CN" altLang="en-US" dirty="0"/>
              <a:t>姓名</a:t>
            </a:r>
            <a:endParaRPr lang="en-US" dirty="0"/>
          </a:p>
        </p:txBody>
      </p:sp>
      <p:sp>
        <p:nvSpPr>
          <p:cNvPr id="36" name="Text Placeholder 27"/>
          <p:cNvSpPr>
            <a:spLocks noGrp="1"/>
          </p:cNvSpPr>
          <p:nvPr>
            <p:ph type="body" sz="quarter" idx="15" hasCustomPrompt="1"/>
          </p:nvPr>
        </p:nvSpPr>
        <p:spPr>
          <a:xfrm>
            <a:off x="3070102" y="4341248"/>
            <a:ext cx="2395116" cy="369332"/>
          </a:xfrm>
          <a:prstGeom prst="rect">
            <a:avLst/>
          </a:prstGeom>
        </p:spPr>
        <p:txBody>
          <a:bodyPr>
            <a:noAutofit/>
          </a:bodyPr>
          <a:lstStyle>
            <a:lvl1pPr marL="0" indent="0">
              <a:buNone/>
              <a:defRPr lang="en-GB" sz="1800" cap="none" spc="100" baseline="0" smtClean="0">
                <a:solidFill>
                  <a:schemeClr val="tx1"/>
                </a:solidFill>
                <a:effectLst/>
              </a:defRPr>
            </a:lvl1pPr>
          </a:lstStyle>
          <a:p>
            <a:r>
              <a:rPr lang="zh-CN" altLang="en-US" dirty="0">
                <a:effectLst/>
                <a:latin typeface="Helvetica" pitchFamily="2" charset="0"/>
              </a:rPr>
              <a:t>部门</a:t>
            </a:r>
            <a:r>
              <a:rPr lang="en-US" altLang="zh-CN" dirty="0">
                <a:effectLst/>
                <a:latin typeface="Helvetica" pitchFamily="2" charset="0"/>
              </a:rPr>
              <a:t>/</a:t>
            </a:r>
            <a:r>
              <a:rPr lang="zh-CN" altLang="en-US" dirty="0">
                <a:effectLst/>
                <a:latin typeface="Helvetica" pitchFamily="2" charset="0"/>
              </a:rPr>
              <a:t>业务领域</a:t>
            </a:r>
            <a:endParaRPr lang="en-GB" dirty="0">
              <a:effectLst/>
              <a:latin typeface="Helvetica" pitchFamily="2" charset="0"/>
            </a:endParaRPr>
          </a:p>
        </p:txBody>
      </p:sp>
      <p:sp>
        <p:nvSpPr>
          <p:cNvPr id="37" name="Text Placeholder 27"/>
          <p:cNvSpPr>
            <a:spLocks noGrp="1"/>
          </p:cNvSpPr>
          <p:nvPr>
            <p:ph type="body" sz="quarter" idx="16" hasCustomPrompt="1"/>
          </p:nvPr>
        </p:nvSpPr>
        <p:spPr>
          <a:xfrm>
            <a:off x="3513706" y="4820822"/>
            <a:ext cx="2266525" cy="300790"/>
          </a:xfrm>
          <a:prstGeom prst="rect">
            <a:avLst/>
          </a:prstGeom>
        </p:spPr>
        <p:txBody>
          <a:bodyPr anchor="ctr">
            <a:noAutofit/>
          </a:bodyPr>
          <a:lstStyle>
            <a:lvl1pPr marL="0" indent="0">
              <a:buNone/>
              <a:defRPr lang="en-GB" sz="1200" cap="none" spc="100" baseline="0" smtClean="0">
                <a:solidFill>
                  <a:schemeClr val="tx1"/>
                </a:solidFill>
                <a:effectLst/>
                <a:latin typeface="+mn-lt"/>
              </a:defRPr>
            </a:lvl1pPr>
          </a:lstStyle>
          <a:p>
            <a:r>
              <a:rPr lang="en-US" altLang="ko-KR" dirty="0">
                <a:effectLst/>
                <a:latin typeface="Helvetica" pitchFamily="2" charset="0"/>
              </a:rPr>
              <a:t>+00</a:t>
            </a:r>
            <a:r>
              <a:rPr lang="ko-KR" altLang="en-US" dirty="0">
                <a:effectLst/>
                <a:latin typeface="Helvetica" pitchFamily="2" charset="0"/>
              </a:rPr>
              <a:t> </a:t>
            </a:r>
            <a:r>
              <a:rPr lang="en-US" altLang="ko-KR" dirty="0">
                <a:effectLst/>
                <a:latin typeface="Helvetica" pitchFamily="2" charset="0"/>
              </a:rPr>
              <a:t>00000000000</a:t>
            </a:r>
            <a:endParaRPr lang="en-GB" dirty="0">
              <a:effectLst/>
              <a:latin typeface="Helvetica" pitchFamily="2" charset="0"/>
            </a:endParaRPr>
          </a:p>
        </p:txBody>
      </p:sp>
      <p:sp>
        <p:nvSpPr>
          <p:cNvPr id="38" name="Text Placeholder 27"/>
          <p:cNvSpPr>
            <a:spLocks noGrp="1"/>
          </p:cNvSpPr>
          <p:nvPr>
            <p:ph type="body" sz="quarter" idx="17" hasCustomPrompt="1"/>
          </p:nvPr>
        </p:nvSpPr>
        <p:spPr>
          <a:xfrm>
            <a:off x="3513706" y="5121612"/>
            <a:ext cx="2266525" cy="300790"/>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600"/>
              </a:spcAft>
              <a:buClrTx/>
              <a:buSzTx/>
              <a:buFont typeface="Arial" panose="020B0604020202090204" pitchFamily="34" charset="0"/>
              <a:buNone/>
              <a:defRPr lang="en-GB" sz="1200" cap="none" spc="100" baseline="0" smtClean="0">
                <a:solidFill>
                  <a:schemeClr val="tx1"/>
                </a:solidFill>
                <a:effectLst/>
                <a:latin typeface="+mn-lt"/>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90204" pitchFamily="34" charset="0"/>
              <a:buNone/>
              <a:defRPr/>
            </a:pPr>
            <a:r>
              <a:rPr lang="en-US" altLang="ko-KR" dirty="0">
                <a:effectLst/>
                <a:latin typeface="Helvetica" pitchFamily="2" charset="0"/>
              </a:rPr>
              <a:t>+00</a:t>
            </a:r>
            <a:r>
              <a:rPr lang="ko-KR" altLang="en-US" dirty="0">
                <a:effectLst/>
                <a:latin typeface="Helvetica" pitchFamily="2" charset="0"/>
              </a:rPr>
              <a:t> </a:t>
            </a:r>
            <a:r>
              <a:rPr lang="en-US" altLang="ko-KR" dirty="0">
                <a:effectLst/>
                <a:latin typeface="Helvetica" pitchFamily="2" charset="0"/>
              </a:rPr>
              <a:t>00000000000</a:t>
            </a:r>
            <a:endParaRPr lang="en-GB" altLang="zh-CN" dirty="0">
              <a:effectLst/>
              <a:latin typeface="Helvetica" pitchFamily="2" charset="0"/>
            </a:endParaRPr>
          </a:p>
        </p:txBody>
      </p:sp>
      <p:sp>
        <p:nvSpPr>
          <p:cNvPr id="39" name="TextBox 38"/>
          <p:cNvSpPr txBox="1"/>
          <p:nvPr userDrawn="1"/>
        </p:nvSpPr>
        <p:spPr>
          <a:xfrm>
            <a:off x="3070102" y="4899626"/>
            <a:ext cx="517732" cy="274826"/>
          </a:xfrm>
          <a:prstGeom prst="rect">
            <a:avLst/>
          </a:prstGeom>
          <a:noFill/>
        </p:spPr>
        <p:txBody>
          <a:bodyPr wrap="square" lIns="0" tIns="0" rIns="0" bIns="0" rtlCol="0">
            <a:noAutofit/>
          </a:bodyPr>
          <a:lstStyle/>
          <a:p>
            <a:r>
              <a:rPr lang="zh-CN" altLang="en-US" sz="1200" baseline="0" dirty="0">
                <a:solidFill>
                  <a:srgbClr val="7E694F"/>
                </a:solidFill>
                <a:latin typeface="Trebuchet MS" panose="020B0603020202020204" pitchFamily="34" charset="0"/>
                <a:ea typeface="微软雅黑" panose="020B0503020204020204" pitchFamily="34" charset="-122"/>
              </a:rPr>
              <a:t>电话</a:t>
            </a:r>
            <a:endParaRPr lang="en-US" altLang="zh-CN" sz="1200" baseline="0" dirty="0">
              <a:solidFill>
                <a:srgbClr val="7E694F"/>
              </a:solidFill>
              <a:latin typeface="Trebuchet MS" panose="020B0603020202020204" pitchFamily="34" charset="0"/>
              <a:ea typeface="微软雅黑" panose="020B0503020204020204" pitchFamily="34" charset="-122"/>
            </a:endParaRPr>
          </a:p>
        </p:txBody>
      </p:sp>
      <p:sp>
        <p:nvSpPr>
          <p:cNvPr id="40" name="TextBox 39"/>
          <p:cNvSpPr txBox="1"/>
          <p:nvPr userDrawn="1"/>
        </p:nvSpPr>
        <p:spPr>
          <a:xfrm>
            <a:off x="3070102" y="5192234"/>
            <a:ext cx="517732" cy="274826"/>
          </a:xfrm>
          <a:prstGeom prst="rect">
            <a:avLst/>
          </a:prstGeom>
          <a:noFill/>
        </p:spPr>
        <p:txBody>
          <a:bodyPr wrap="square" lIns="0" tIns="0" rIns="0" bIns="0" rtlCol="0">
            <a:noAutofit/>
          </a:bodyPr>
          <a:lstStyle/>
          <a:p>
            <a:r>
              <a:rPr lang="zh-CN" altLang="en-US" sz="1200" baseline="0" dirty="0">
                <a:solidFill>
                  <a:srgbClr val="7E694F"/>
                </a:solidFill>
                <a:latin typeface="+mn-lt"/>
              </a:rPr>
              <a:t>手机</a:t>
            </a:r>
            <a:endParaRPr lang="en-US" sz="1200" baseline="0" dirty="0">
              <a:solidFill>
                <a:srgbClr val="7E694F"/>
              </a:solidFill>
              <a:latin typeface="+mn-lt"/>
            </a:endParaRPr>
          </a:p>
        </p:txBody>
      </p:sp>
      <p:cxnSp>
        <p:nvCxnSpPr>
          <p:cNvPr id="54" name="Straight Connector 53"/>
          <p:cNvCxnSpPr/>
          <p:nvPr userDrawn="1"/>
        </p:nvCxnSpPr>
        <p:spPr>
          <a:xfrm>
            <a:off x="337739" y="5862796"/>
            <a:ext cx="53747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7"/>
          <p:cNvSpPr>
            <a:spLocks noGrp="1"/>
          </p:cNvSpPr>
          <p:nvPr>
            <p:ph type="body" sz="quarter" idx="92" hasCustomPrompt="1"/>
          </p:nvPr>
        </p:nvSpPr>
        <p:spPr>
          <a:xfrm>
            <a:off x="3513706" y="5422402"/>
            <a:ext cx="2551359" cy="300790"/>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600"/>
              </a:spcAft>
              <a:buClrTx/>
              <a:buSzTx/>
              <a:buFont typeface="Arial" panose="020B0604020202090204" pitchFamily="34" charset="0"/>
              <a:buNone/>
              <a:defRPr lang="en-GB" sz="1200" cap="none" spc="100" baseline="0" smtClean="0">
                <a:solidFill>
                  <a:schemeClr val="tx1"/>
                </a:solidFill>
                <a:effectLst/>
                <a:latin typeface="+mn-lt"/>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90204" pitchFamily="34" charset="0"/>
              <a:buNone/>
              <a:defRPr/>
            </a:pPr>
            <a:r>
              <a:rPr lang="en-US" altLang="zh-CN" dirty="0">
                <a:effectLst/>
                <a:latin typeface="Helvetica" pitchFamily="2" charset="0"/>
              </a:rPr>
              <a:t>xxxxxxxxxxx@cn.kwm.com</a:t>
            </a:r>
            <a:endParaRPr lang="en-GB" altLang="zh-CN" dirty="0">
              <a:effectLst/>
              <a:latin typeface="Helvetica" pitchFamily="2" charset="0"/>
            </a:endParaRPr>
          </a:p>
        </p:txBody>
      </p:sp>
      <p:sp>
        <p:nvSpPr>
          <p:cNvPr id="29" name="TextBox 39"/>
          <p:cNvSpPr txBox="1"/>
          <p:nvPr userDrawn="1"/>
        </p:nvSpPr>
        <p:spPr>
          <a:xfrm>
            <a:off x="3070102" y="5493024"/>
            <a:ext cx="517732" cy="274826"/>
          </a:xfrm>
          <a:prstGeom prst="rect">
            <a:avLst/>
          </a:prstGeom>
          <a:noFill/>
        </p:spPr>
        <p:txBody>
          <a:bodyPr wrap="square" lIns="0" tIns="0" rIns="0" bIns="0" rtlCol="0">
            <a:noAutofit/>
          </a:bodyPr>
          <a:lstStyle/>
          <a:p>
            <a:r>
              <a:rPr lang="zh-CN" altLang="en-US" sz="1200" baseline="0" dirty="0">
                <a:solidFill>
                  <a:srgbClr val="7E694F"/>
                </a:solidFill>
                <a:latin typeface="+mn-lt"/>
              </a:rPr>
              <a:t>邮箱</a:t>
            </a:r>
            <a:endParaRPr lang="en-US" sz="1200" baseline="0" dirty="0">
              <a:solidFill>
                <a:srgbClr val="7E694F"/>
              </a:solidFill>
              <a:latin typeface="+mn-lt"/>
            </a:endParaRPr>
          </a:p>
        </p:txBody>
      </p:sp>
      <p:sp>
        <p:nvSpPr>
          <p:cNvPr id="30" name="图片占位符 3"/>
          <p:cNvSpPr>
            <a:spLocks noGrp="1"/>
          </p:cNvSpPr>
          <p:nvPr>
            <p:ph type="pic" sz="quarter" idx="93" hasCustomPrompt="1"/>
          </p:nvPr>
        </p:nvSpPr>
        <p:spPr>
          <a:xfrm>
            <a:off x="337739" y="2801073"/>
            <a:ext cx="2247350" cy="3041979"/>
          </a:xfrm>
          <a:blipFill dpi="0" rotWithShape="1">
            <a:blip r:embed="rId2"/>
            <a:srcRect/>
            <a:stretch>
              <a:fillRect/>
            </a:stretch>
          </a:blipFill>
        </p:spPr>
        <p:txBody>
          <a:bodyPr anchor="b"/>
          <a:lstStyle>
            <a:lvl1pPr>
              <a:defRPr sz="1200"/>
            </a:lvl1pPr>
          </a:lstStyle>
          <a:p>
            <a:r>
              <a:rPr lang="zh-CN" altLang="en-US" dirty="0"/>
              <a:t>使用半身照（可在</a:t>
            </a:r>
            <a:r>
              <a:rPr lang="en-US" altLang="zh-CN" dirty="0"/>
              <a:t>KWMSlide</a:t>
            </a:r>
            <a:r>
              <a:rPr lang="zh-CN" altLang="en-US" dirty="0"/>
              <a:t>图片库中输入合伙人姓名查找）</a:t>
            </a:r>
          </a:p>
        </p:txBody>
      </p:sp>
      <p:sp>
        <p:nvSpPr>
          <p:cNvPr id="5"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6" name="日期占位符 5"/>
          <p:cNvSpPr>
            <a:spLocks noGrp="1"/>
          </p:cNvSpPr>
          <p:nvPr>
            <p:ph type="dt" sz="half" idx="102"/>
          </p:nvPr>
        </p:nvSpPr>
        <p:spPr/>
        <p:txBody>
          <a:bodyPr/>
          <a:lstStyle/>
          <a:p>
            <a:fld id="{C01F57B7-5A04-4220-8405-D2247BFED91F}" type="datetime1">
              <a:rPr lang="zh-CN" altLang="en-US" smtClean="0"/>
              <a:t>2024/3/11</a:t>
            </a:fld>
            <a:endParaRPr lang="zh-CN" altLang="en-US"/>
          </a:p>
        </p:txBody>
      </p:sp>
      <p:sp>
        <p:nvSpPr>
          <p:cNvPr id="7" name="页脚占位符 6"/>
          <p:cNvSpPr>
            <a:spLocks noGrp="1"/>
          </p:cNvSpPr>
          <p:nvPr>
            <p:ph type="ftr" sz="quarter" idx="103"/>
          </p:nvPr>
        </p:nvSpPr>
        <p:spPr/>
        <p:txBody>
          <a:bodyPr/>
          <a:lstStyle/>
          <a:p>
            <a:r>
              <a:rPr lang="en-US"/>
              <a:t>kwm.com</a:t>
            </a:r>
            <a:endParaRPr lang="en-US" dirty="0"/>
          </a:p>
        </p:txBody>
      </p:sp>
      <p:sp>
        <p:nvSpPr>
          <p:cNvPr id="8" name="灯片编号占位符 7"/>
          <p:cNvSpPr>
            <a:spLocks noGrp="1"/>
          </p:cNvSpPr>
          <p:nvPr>
            <p:ph type="sldNum" sz="quarter" idx="104"/>
          </p:nvPr>
        </p:nvSpPr>
        <p:spPr/>
        <p:txBody>
          <a:bodyPr/>
          <a:lstStyle/>
          <a:p>
            <a:fld id="{4A2DC1BA-163F-3043-A1E4-C549CF365773}" type="slidenum">
              <a:rPr lang="en-US" smtClean="0"/>
              <a:t>‹#›</a:t>
            </a:fld>
            <a:endParaRPr lang="en-US" dirty="0"/>
          </a:p>
        </p:txBody>
      </p:sp>
      <p:sp>
        <p:nvSpPr>
          <p:cNvPr id="45"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46"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 Placeholder 2"/>
          <p:cNvSpPr>
            <a:spLocks noGrp="1"/>
          </p:cNvSpPr>
          <p:nvPr>
            <p:ph type="body" idx="105"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
        <p:nvSpPr>
          <p:cNvPr id="48" name="Text Placeholder 27"/>
          <p:cNvSpPr>
            <a:spLocks noGrp="1"/>
          </p:cNvSpPr>
          <p:nvPr>
            <p:ph type="body" sz="quarter" idx="106" hasCustomPrompt="1"/>
          </p:nvPr>
        </p:nvSpPr>
        <p:spPr>
          <a:xfrm>
            <a:off x="8961459" y="3844879"/>
            <a:ext cx="2415011" cy="369332"/>
          </a:xfrm>
          <a:prstGeom prst="rect">
            <a:avLst/>
          </a:prstGeom>
        </p:spPr>
        <p:txBody>
          <a:bodyPr anchor="b">
            <a:noAutofit/>
          </a:bodyPr>
          <a:lstStyle>
            <a:lvl1pPr marL="0" indent="0">
              <a:buNone/>
              <a:defRPr sz="1800" b="0" cap="all" spc="0" baseline="0">
                <a:ln>
                  <a:noFill/>
                </a:ln>
                <a:solidFill>
                  <a:srgbClr val="7E694F"/>
                </a:solidFill>
                <a:latin typeface="Trebuchet MS" panose="020B0603020202020204" pitchFamily="34" charset="0"/>
              </a:defRPr>
            </a:lvl1pPr>
          </a:lstStyle>
          <a:p>
            <a:pPr lvl="0"/>
            <a:r>
              <a:rPr lang="zh-CN" altLang="en-US" dirty="0"/>
              <a:t>职位，工作地点</a:t>
            </a:r>
            <a:endParaRPr lang="en-US" dirty="0"/>
          </a:p>
        </p:txBody>
      </p:sp>
      <p:sp>
        <p:nvSpPr>
          <p:cNvPr id="50" name="Text Placeholder 27"/>
          <p:cNvSpPr>
            <a:spLocks noGrp="1"/>
          </p:cNvSpPr>
          <p:nvPr>
            <p:ph type="body" sz="quarter" idx="107" hasCustomPrompt="1"/>
          </p:nvPr>
        </p:nvSpPr>
        <p:spPr>
          <a:xfrm>
            <a:off x="8961459" y="2973612"/>
            <a:ext cx="2432085" cy="784830"/>
          </a:xfrm>
          <a:prstGeom prst="rect">
            <a:avLst/>
          </a:prstGeom>
        </p:spPr>
        <p:txBody>
          <a:bodyPr anchor="ctr">
            <a:noAutofit/>
          </a:bodyPr>
          <a:lstStyle>
            <a:lvl1pPr marL="0" indent="0">
              <a:lnSpc>
                <a:spcPct val="150000"/>
              </a:lnSpc>
              <a:buNone/>
              <a:defRPr sz="3000" cap="all" spc="500" baseline="0">
                <a:ln>
                  <a:noFill/>
                </a:ln>
                <a:solidFill>
                  <a:schemeClr val="tx1"/>
                </a:solidFill>
              </a:defRPr>
            </a:lvl1pPr>
          </a:lstStyle>
          <a:p>
            <a:pPr lvl="0"/>
            <a:r>
              <a:rPr lang="zh-CN" altLang="en-US" dirty="0"/>
              <a:t>姓名</a:t>
            </a:r>
            <a:endParaRPr lang="en-US" dirty="0"/>
          </a:p>
        </p:txBody>
      </p:sp>
      <p:sp>
        <p:nvSpPr>
          <p:cNvPr id="51" name="Text Placeholder 27"/>
          <p:cNvSpPr>
            <a:spLocks noGrp="1"/>
          </p:cNvSpPr>
          <p:nvPr>
            <p:ph type="body" sz="quarter" idx="108" hasCustomPrompt="1"/>
          </p:nvPr>
        </p:nvSpPr>
        <p:spPr>
          <a:xfrm>
            <a:off x="8961459" y="4341248"/>
            <a:ext cx="2395116" cy="369332"/>
          </a:xfrm>
          <a:prstGeom prst="rect">
            <a:avLst/>
          </a:prstGeom>
        </p:spPr>
        <p:txBody>
          <a:bodyPr>
            <a:noAutofit/>
          </a:bodyPr>
          <a:lstStyle>
            <a:lvl1pPr marL="0" indent="0">
              <a:buNone/>
              <a:defRPr lang="en-GB" sz="1800" cap="none" spc="100" baseline="0" smtClean="0">
                <a:solidFill>
                  <a:schemeClr val="tx1"/>
                </a:solidFill>
                <a:effectLst/>
              </a:defRPr>
            </a:lvl1pPr>
          </a:lstStyle>
          <a:p>
            <a:r>
              <a:rPr lang="zh-CN" altLang="en-US" dirty="0">
                <a:effectLst/>
                <a:latin typeface="Helvetica" pitchFamily="2" charset="0"/>
              </a:rPr>
              <a:t>部门</a:t>
            </a:r>
            <a:r>
              <a:rPr lang="en-US" altLang="zh-CN" dirty="0">
                <a:effectLst/>
                <a:latin typeface="Helvetica" pitchFamily="2" charset="0"/>
              </a:rPr>
              <a:t>/</a:t>
            </a:r>
            <a:r>
              <a:rPr lang="zh-CN" altLang="en-US" dirty="0">
                <a:effectLst/>
                <a:latin typeface="Helvetica" pitchFamily="2" charset="0"/>
              </a:rPr>
              <a:t>业务领域</a:t>
            </a:r>
            <a:endParaRPr lang="en-GB" dirty="0">
              <a:effectLst/>
              <a:latin typeface="Helvetica" pitchFamily="2" charset="0"/>
            </a:endParaRPr>
          </a:p>
        </p:txBody>
      </p:sp>
      <p:sp>
        <p:nvSpPr>
          <p:cNvPr id="55" name="Text Placeholder 27"/>
          <p:cNvSpPr>
            <a:spLocks noGrp="1"/>
          </p:cNvSpPr>
          <p:nvPr>
            <p:ph type="body" sz="quarter" idx="109" hasCustomPrompt="1"/>
          </p:nvPr>
        </p:nvSpPr>
        <p:spPr>
          <a:xfrm>
            <a:off x="9405063" y="4820822"/>
            <a:ext cx="2266525" cy="300790"/>
          </a:xfrm>
          <a:prstGeom prst="rect">
            <a:avLst/>
          </a:prstGeom>
        </p:spPr>
        <p:txBody>
          <a:bodyPr anchor="ctr">
            <a:noAutofit/>
          </a:bodyPr>
          <a:lstStyle>
            <a:lvl1pPr marL="0" indent="0">
              <a:buNone/>
              <a:defRPr lang="en-GB" sz="1200" cap="none" spc="100" baseline="0" smtClean="0">
                <a:solidFill>
                  <a:schemeClr val="tx1"/>
                </a:solidFill>
                <a:effectLst/>
                <a:latin typeface="+mn-lt"/>
              </a:defRPr>
            </a:lvl1pPr>
          </a:lstStyle>
          <a:p>
            <a:r>
              <a:rPr lang="en-US" altLang="ko-KR" dirty="0">
                <a:effectLst/>
                <a:latin typeface="Helvetica" pitchFamily="2" charset="0"/>
              </a:rPr>
              <a:t>+00</a:t>
            </a:r>
            <a:r>
              <a:rPr lang="ko-KR" altLang="en-US" dirty="0">
                <a:effectLst/>
                <a:latin typeface="Helvetica" pitchFamily="2" charset="0"/>
              </a:rPr>
              <a:t> </a:t>
            </a:r>
            <a:r>
              <a:rPr lang="en-US" altLang="ko-KR" dirty="0">
                <a:effectLst/>
                <a:latin typeface="Helvetica" pitchFamily="2" charset="0"/>
              </a:rPr>
              <a:t>00000000000</a:t>
            </a:r>
            <a:endParaRPr lang="en-GB" dirty="0">
              <a:effectLst/>
              <a:latin typeface="Helvetica" pitchFamily="2" charset="0"/>
            </a:endParaRPr>
          </a:p>
        </p:txBody>
      </p:sp>
      <p:sp>
        <p:nvSpPr>
          <p:cNvPr id="58" name="Text Placeholder 27"/>
          <p:cNvSpPr>
            <a:spLocks noGrp="1"/>
          </p:cNvSpPr>
          <p:nvPr>
            <p:ph type="body" sz="quarter" idx="110" hasCustomPrompt="1"/>
          </p:nvPr>
        </p:nvSpPr>
        <p:spPr>
          <a:xfrm>
            <a:off x="9405063" y="5121612"/>
            <a:ext cx="2266525" cy="300790"/>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600"/>
              </a:spcAft>
              <a:buClrTx/>
              <a:buSzTx/>
              <a:buFont typeface="Arial" panose="020B0604020202090204" pitchFamily="34" charset="0"/>
              <a:buNone/>
              <a:defRPr lang="en-GB" sz="1200" cap="none" spc="100" baseline="0" smtClean="0">
                <a:solidFill>
                  <a:schemeClr val="tx1"/>
                </a:solidFill>
                <a:effectLst/>
                <a:latin typeface="+mn-lt"/>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90204" pitchFamily="34" charset="0"/>
              <a:buNone/>
              <a:defRPr/>
            </a:pPr>
            <a:r>
              <a:rPr lang="en-US" altLang="ko-KR" dirty="0">
                <a:effectLst/>
                <a:latin typeface="Helvetica" pitchFamily="2" charset="0"/>
              </a:rPr>
              <a:t>+00</a:t>
            </a:r>
            <a:r>
              <a:rPr lang="ko-KR" altLang="en-US" dirty="0">
                <a:effectLst/>
                <a:latin typeface="Helvetica" pitchFamily="2" charset="0"/>
              </a:rPr>
              <a:t> </a:t>
            </a:r>
            <a:r>
              <a:rPr lang="en-US" altLang="ko-KR" dirty="0">
                <a:effectLst/>
                <a:latin typeface="Helvetica" pitchFamily="2" charset="0"/>
              </a:rPr>
              <a:t>00000000000</a:t>
            </a:r>
            <a:endParaRPr lang="en-GB" altLang="zh-CN" dirty="0">
              <a:effectLst/>
              <a:latin typeface="Helvetica" pitchFamily="2" charset="0"/>
            </a:endParaRPr>
          </a:p>
        </p:txBody>
      </p:sp>
      <p:sp>
        <p:nvSpPr>
          <p:cNvPr id="61" name="TextBox 38"/>
          <p:cNvSpPr txBox="1"/>
          <p:nvPr userDrawn="1"/>
        </p:nvSpPr>
        <p:spPr>
          <a:xfrm>
            <a:off x="8961459" y="4899626"/>
            <a:ext cx="517732" cy="274826"/>
          </a:xfrm>
          <a:prstGeom prst="rect">
            <a:avLst/>
          </a:prstGeom>
          <a:noFill/>
        </p:spPr>
        <p:txBody>
          <a:bodyPr wrap="square" lIns="0" tIns="0" rIns="0" bIns="0" rtlCol="0">
            <a:noAutofit/>
          </a:bodyPr>
          <a:lstStyle/>
          <a:p>
            <a:r>
              <a:rPr lang="zh-CN" altLang="en-US" sz="1200" baseline="0" dirty="0">
                <a:solidFill>
                  <a:srgbClr val="7E694F"/>
                </a:solidFill>
                <a:latin typeface="Trebuchet MS" panose="020B0603020202020204" pitchFamily="34" charset="0"/>
                <a:ea typeface="微软雅黑" panose="020B0503020204020204" pitchFamily="34" charset="-122"/>
              </a:rPr>
              <a:t>电话</a:t>
            </a:r>
            <a:endParaRPr lang="en-US" altLang="zh-CN" sz="1200" baseline="0" dirty="0">
              <a:solidFill>
                <a:srgbClr val="7E694F"/>
              </a:solidFill>
              <a:latin typeface="Trebuchet MS" panose="020B0603020202020204" pitchFamily="34" charset="0"/>
              <a:ea typeface="微软雅黑" panose="020B0503020204020204" pitchFamily="34" charset="-122"/>
            </a:endParaRPr>
          </a:p>
        </p:txBody>
      </p:sp>
      <p:sp>
        <p:nvSpPr>
          <p:cNvPr id="62" name="TextBox 39"/>
          <p:cNvSpPr txBox="1"/>
          <p:nvPr userDrawn="1"/>
        </p:nvSpPr>
        <p:spPr>
          <a:xfrm>
            <a:off x="8961459" y="5192234"/>
            <a:ext cx="517732" cy="274826"/>
          </a:xfrm>
          <a:prstGeom prst="rect">
            <a:avLst/>
          </a:prstGeom>
          <a:noFill/>
        </p:spPr>
        <p:txBody>
          <a:bodyPr wrap="square" lIns="0" tIns="0" rIns="0" bIns="0" rtlCol="0">
            <a:noAutofit/>
          </a:bodyPr>
          <a:lstStyle/>
          <a:p>
            <a:r>
              <a:rPr lang="zh-CN" altLang="en-US" sz="1200" baseline="0" dirty="0">
                <a:solidFill>
                  <a:srgbClr val="7E694F"/>
                </a:solidFill>
                <a:latin typeface="+mn-lt"/>
              </a:rPr>
              <a:t>手机</a:t>
            </a:r>
            <a:endParaRPr lang="en-US" sz="1200" baseline="0" dirty="0">
              <a:solidFill>
                <a:srgbClr val="7E694F"/>
              </a:solidFill>
              <a:latin typeface="+mn-lt"/>
            </a:endParaRPr>
          </a:p>
        </p:txBody>
      </p:sp>
      <p:cxnSp>
        <p:nvCxnSpPr>
          <p:cNvPr id="63" name="Straight Connector 53"/>
          <p:cNvCxnSpPr/>
          <p:nvPr userDrawn="1"/>
        </p:nvCxnSpPr>
        <p:spPr>
          <a:xfrm>
            <a:off x="6229096" y="5862796"/>
            <a:ext cx="53747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 Placeholder 27"/>
          <p:cNvSpPr>
            <a:spLocks noGrp="1"/>
          </p:cNvSpPr>
          <p:nvPr>
            <p:ph type="body" sz="quarter" idx="111" hasCustomPrompt="1"/>
          </p:nvPr>
        </p:nvSpPr>
        <p:spPr>
          <a:xfrm>
            <a:off x="9405063" y="5422402"/>
            <a:ext cx="2551359" cy="300790"/>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600"/>
              </a:spcAft>
              <a:buClrTx/>
              <a:buSzTx/>
              <a:buFont typeface="Arial" panose="020B0604020202090204" pitchFamily="34" charset="0"/>
              <a:buNone/>
              <a:defRPr lang="en-GB" sz="1200" cap="none" spc="100" baseline="0" smtClean="0">
                <a:solidFill>
                  <a:schemeClr val="tx1"/>
                </a:solidFill>
                <a:effectLst/>
                <a:latin typeface="+mn-lt"/>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90204" pitchFamily="34" charset="0"/>
              <a:buNone/>
              <a:defRPr/>
            </a:pPr>
            <a:r>
              <a:rPr lang="en-US" altLang="zh-CN" dirty="0">
                <a:effectLst/>
                <a:latin typeface="Helvetica" pitchFamily="2" charset="0"/>
              </a:rPr>
              <a:t>xxxxxxxxxxx@cn.kwm.com</a:t>
            </a:r>
            <a:endParaRPr lang="en-GB" altLang="zh-CN" dirty="0">
              <a:effectLst/>
              <a:latin typeface="Helvetica" pitchFamily="2" charset="0"/>
            </a:endParaRPr>
          </a:p>
        </p:txBody>
      </p:sp>
      <p:sp>
        <p:nvSpPr>
          <p:cNvPr id="65" name="TextBox 39"/>
          <p:cNvSpPr txBox="1"/>
          <p:nvPr userDrawn="1"/>
        </p:nvSpPr>
        <p:spPr>
          <a:xfrm>
            <a:off x="8961459" y="5493024"/>
            <a:ext cx="517732" cy="274826"/>
          </a:xfrm>
          <a:prstGeom prst="rect">
            <a:avLst/>
          </a:prstGeom>
          <a:noFill/>
        </p:spPr>
        <p:txBody>
          <a:bodyPr wrap="square" lIns="0" tIns="0" rIns="0" bIns="0" rtlCol="0">
            <a:noAutofit/>
          </a:bodyPr>
          <a:lstStyle/>
          <a:p>
            <a:r>
              <a:rPr lang="zh-CN" altLang="en-US" sz="1200" baseline="0" dirty="0">
                <a:solidFill>
                  <a:srgbClr val="7E694F"/>
                </a:solidFill>
                <a:latin typeface="+mn-lt"/>
              </a:rPr>
              <a:t>邮箱</a:t>
            </a:r>
            <a:endParaRPr lang="en-US" sz="1200" baseline="0" dirty="0">
              <a:solidFill>
                <a:srgbClr val="7E694F"/>
              </a:solidFill>
              <a:latin typeface="+mn-lt"/>
            </a:endParaRPr>
          </a:p>
        </p:txBody>
      </p:sp>
      <p:sp>
        <p:nvSpPr>
          <p:cNvPr id="66" name="图片占位符 3"/>
          <p:cNvSpPr>
            <a:spLocks noGrp="1"/>
          </p:cNvSpPr>
          <p:nvPr>
            <p:ph type="pic" sz="quarter" idx="112" hasCustomPrompt="1"/>
          </p:nvPr>
        </p:nvSpPr>
        <p:spPr>
          <a:xfrm>
            <a:off x="6229096" y="2801073"/>
            <a:ext cx="2247350" cy="3041979"/>
          </a:xfrm>
          <a:blipFill dpi="0" rotWithShape="1">
            <a:blip r:embed="rId2"/>
            <a:srcRect/>
            <a:stretch>
              <a:fillRect/>
            </a:stretch>
          </a:blipFill>
        </p:spPr>
        <p:txBody>
          <a:bodyPr anchor="b"/>
          <a:lstStyle>
            <a:lvl1pPr>
              <a:defRPr sz="1200"/>
            </a:lvl1pPr>
          </a:lstStyle>
          <a:p>
            <a:r>
              <a:rPr lang="zh-CN" altLang="en-US" dirty="0"/>
              <a:t>使用半身照（可在</a:t>
            </a:r>
            <a:r>
              <a:rPr lang="en-US" altLang="zh-CN" dirty="0"/>
              <a:t>KWMSlide</a:t>
            </a:r>
            <a:r>
              <a:rPr lang="zh-CN" altLang="en-US" dirty="0"/>
              <a:t>图片库中输入合伙人姓名查找）</a:t>
            </a:r>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人员信息 4人页">
    <p:bg>
      <p:bgPr>
        <a:solidFill>
          <a:schemeClr val="bg1"/>
        </a:solidFill>
        <a:effectLst/>
      </p:bgPr>
    </p:bg>
    <p:spTree>
      <p:nvGrpSpPr>
        <p:cNvPr id="1" name=""/>
        <p:cNvGrpSpPr/>
        <p:nvPr/>
      </p:nvGrpSpPr>
      <p:grpSpPr>
        <a:xfrm>
          <a:off x="0" y="0"/>
          <a:ext cx="0" cy="0"/>
          <a:chOff x="0" y="0"/>
          <a:chExt cx="0" cy="0"/>
        </a:xfrm>
      </p:grpSpPr>
      <p:sp>
        <p:nvSpPr>
          <p:cNvPr id="8" name="TextBox 7"/>
          <p:cNvSpPr txBox="1"/>
          <p:nvPr userDrawn="1"/>
        </p:nvSpPr>
        <p:spPr>
          <a:xfrm>
            <a:off x="2925140" y="2676136"/>
            <a:ext cx="690201" cy="215444"/>
          </a:xfrm>
          <a:prstGeom prst="rect">
            <a:avLst/>
          </a:prstGeom>
          <a:noFill/>
        </p:spPr>
        <p:txBody>
          <a:bodyPr wrap="square" lIns="0" tIns="0" rIns="0" bIns="0" rtlCol="0">
            <a:noAutofit/>
          </a:bodyPr>
          <a:lstStyle/>
          <a:p>
            <a:pPr algn="l"/>
            <a:r>
              <a:rPr lang="zh-CN" altLang="en-US" sz="1400" baseline="0" dirty="0">
                <a:solidFill>
                  <a:srgbClr val="7E694F"/>
                </a:solidFill>
                <a:latin typeface="Trebuchet MS" panose="020B0603020202020204" pitchFamily="34" charset="0"/>
                <a:ea typeface="微软雅黑" panose="020B0503020204020204" pitchFamily="34" charset="-122"/>
              </a:rPr>
              <a:t>电话</a:t>
            </a:r>
            <a:endParaRPr lang="en-US" altLang="zh-CN" sz="1400" baseline="0" dirty="0">
              <a:solidFill>
                <a:srgbClr val="7E694F"/>
              </a:solidFill>
              <a:latin typeface="Trebuchet MS" panose="020B0603020202020204" pitchFamily="34" charset="0"/>
              <a:ea typeface="微软雅黑" panose="020B0503020204020204" pitchFamily="34" charset="-122"/>
            </a:endParaRPr>
          </a:p>
        </p:txBody>
      </p:sp>
      <p:sp>
        <p:nvSpPr>
          <p:cNvPr id="9" name="TextBox 8"/>
          <p:cNvSpPr txBox="1"/>
          <p:nvPr userDrawn="1"/>
        </p:nvSpPr>
        <p:spPr>
          <a:xfrm>
            <a:off x="2925140" y="2945434"/>
            <a:ext cx="669929" cy="215444"/>
          </a:xfrm>
          <a:prstGeom prst="rect">
            <a:avLst/>
          </a:prstGeom>
          <a:noFill/>
        </p:spPr>
        <p:txBody>
          <a:bodyPr wrap="square" lIns="0" tIns="0" rIns="0" bIns="0" rtlCol="0">
            <a:noAutofit/>
          </a:bodyPr>
          <a:lstStyle/>
          <a:p>
            <a:pPr algn="l"/>
            <a:r>
              <a:rPr lang="zh-CN" altLang="en-US" sz="1400" baseline="0" dirty="0">
                <a:solidFill>
                  <a:srgbClr val="7E694F"/>
                </a:solidFill>
                <a:latin typeface="Trebuchet MS" panose="020B0603020202020204" pitchFamily="34" charset="0"/>
                <a:ea typeface="微软雅黑" panose="020B0503020204020204" pitchFamily="34" charset="-122"/>
              </a:rPr>
              <a:t>手机</a:t>
            </a:r>
            <a:endParaRPr lang="en-US" sz="1400" baseline="0" dirty="0">
              <a:solidFill>
                <a:srgbClr val="7E694F"/>
              </a:solidFill>
              <a:latin typeface="Trebuchet MS" panose="020B0603020202020204" pitchFamily="34" charset="0"/>
              <a:ea typeface="微软雅黑" panose="020B0503020204020204" pitchFamily="34" charset="-122"/>
            </a:endParaRPr>
          </a:p>
        </p:txBody>
      </p:sp>
      <p:sp>
        <p:nvSpPr>
          <p:cNvPr id="16" name="Text Placeholder 33"/>
          <p:cNvSpPr>
            <a:spLocks noGrp="1"/>
          </p:cNvSpPr>
          <p:nvPr>
            <p:ph type="body" sz="quarter" idx="26" hasCustomPrompt="1"/>
          </p:nvPr>
        </p:nvSpPr>
        <p:spPr>
          <a:xfrm>
            <a:off x="2925140" y="1997649"/>
            <a:ext cx="2091143" cy="258767"/>
          </a:xfrm>
          <a:prstGeom prst="rect">
            <a:avLst/>
          </a:prstGeom>
        </p:spPr>
        <p:txBody>
          <a:bodyPr>
            <a:noAutofit/>
          </a:bodyPr>
          <a:lstStyle>
            <a:lvl1pPr marL="0" indent="0" algn="l">
              <a:buNone/>
              <a:defRPr sz="1600" cap="all" spc="0" baseline="0">
                <a:solidFill>
                  <a:srgbClr val="7E694F"/>
                </a:solidFill>
                <a:latin typeface="Trebuchet MS" panose="020B0603020202020204" pitchFamily="34" charset="0"/>
                <a:ea typeface="微软雅黑" panose="020B0503020204020204" pitchFamily="34" charset="-122"/>
              </a:defRPr>
            </a:lvl1pPr>
          </a:lstStyle>
          <a:p>
            <a:pPr lvl="0"/>
            <a:r>
              <a:rPr lang="zh-CN" altLang="en-US" dirty="0"/>
              <a:t>职位，工作地点</a:t>
            </a:r>
            <a:endParaRPr lang="en-US" dirty="0"/>
          </a:p>
        </p:txBody>
      </p:sp>
      <p:sp>
        <p:nvSpPr>
          <p:cNvPr id="17" name="Text Placeholder 33"/>
          <p:cNvSpPr>
            <a:spLocks noGrp="1"/>
          </p:cNvSpPr>
          <p:nvPr>
            <p:ph type="body" sz="quarter" idx="27" hasCustomPrompt="1"/>
          </p:nvPr>
        </p:nvSpPr>
        <p:spPr>
          <a:xfrm>
            <a:off x="2925140" y="1424159"/>
            <a:ext cx="2091143" cy="510817"/>
          </a:xfrm>
          <a:prstGeom prst="rect">
            <a:avLst/>
          </a:prstGeom>
        </p:spPr>
        <p:txBody>
          <a:bodyPr anchor="ctr">
            <a:noAutofit/>
          </a:bodyPr>
          <a:lstStyle>
            <a:lvl1pPr marL="0" indent="0" algn="l">
              <a:lnSpc>
                <a:spcPct val="150000"/>
              </a:lnSpc>
              <a:buNone/>
              <a:defRPr sz="2000" cap="all" spc="500" baseline="0">
                <a:latin typeface="Trebuchet MS" panose="020B0603020202020204" pitchFamily="34" charset="0"/>
                <a:ea typeface="微软雅黑" panose="020B0503020204020204" pitchFamily="34" charset="-122"/>
              </a:defRPr>
            </a:lvl1pPr>
          </a:lstStyle>
          <a:p>
            <a:pPr lvl="0"/>
            <a:r>
              <a:rPr lang="zh-CN" altLang="en-US" dirty="0"/>
              <a:t>姓名</a:t>
            </a:r>
            <a:endParaRPr lang="en-US" dirty="0"/>
          </a:p>
        </p:txBody>
      </p:sp>
      <p:sp>
        <p:nvSpPr>
          <p:cNvPr id="18" name="Text Placeholder 33"/>
          <p:cNvSpPr>
            <a:spLocks noGrp="1"/>
          </p:cNvSpPr>
          <p:nvPr>
            <p:ph type="body" sz="quarter" idx="28" hasCustomPrompt="1"/>
          </p:nvPr>
        </p:nvSpPr>
        <p:spPr>
          <a:xfrm>
            <a:off x="2925140" y="2277326"/>
            <a:ext cx="2091143" cy="258767"/>
          </a:xfrm>
          <a:prstGeom prst="rect">
            <a:avLst/>
          </a:prstGeom>
        </p:spPr>
        <p:txBody>
          <a:bodyPr>
            <a:noAutofit/>
          </a:bodyPr>
          <a:lstStyle>
            <a:lvl1pPr marL="0" indent="0" algn="l">
              <a:buNone/>
              <a:defRPr sz="1600" cap="none" spc="100" baseline="0">
                <a:latin typeface="Trebuchet MS" panose="020B0603020202020204" pitchFamily="34" charset="0"/>
                <a:ea typeface="微软雅黑" panose="020B0503020204020204" pitchFamily="34" charset="-122"/>
              </a:defRPr>
            </a:lvl1pPr>
          </a:lstStyle>
          <a:p>
            <a:pPr lvl="0"/>
            <a:r>
              <a:rPr lang="zh-CN" altLang="en-US" dirty="0"/>
              <a:t>部门或业务领域</a:t>
            </a:r>
            <a:endParaRPr lang="en-US" dirty="0"/>
          </a:p>
        </p:txBody>
      </p:sp>
      <p:sp>
        <p:nvSpPr>
          <p:cNvPr id="19" name="Text Placeholder 33"/>
          <p:cNvSpPr>
            <a:spLocks noGrp="1"/>
          </p:cNvSpPr>
          <p:nvPr>
            <p:ph type="body" sz="quarter" idx="29" hasCustomPrompt="1"/>
          </p:nvPr>
        </p:nvSpPr>
        <p:spPr>
          <a:xfrm>
            <a:off x="3393686" y="2681116"/>
            <a:ext cx="2709296" cy="215444"/>
          </a:xfrm>
          <a:prstGeom prst="rect">
            <a:avLst/>
          </a:prstGeom>
        </p:spPr>
        <p:txBody>
          <a:bodyPr lIns="0" tIns="0" rIns="0" bIns="0" anchor="ctr">
            <a:noAutofit/>
          </a:bodyPr>
          <a:lstStyle>
            <a:lvl1pPr marL="0" indent="0">
              <a:buNone/>
              <a:defRPr sz="1400" cap="none" spc="100" baseline="0">
                <a:latin typeface="Trebuchet MS" panose="020B0603020202020204" pitchFamily="34" charset="0"/>
                <a:ea typeface="微软雅黑" panose="020B0503020204020204" pitchFamily="34" charset="-122"/>
              </a:defRPr>
            </a:lvl1pPr>
          </a:lstStyle>
          <a:p>
            <a:pPr lvl="0"/>
            <a:r>
              <a:rPr lang="en-US" dirty="0"/>
              <a:t>+00 00000000000</a:t>
            </a:r>
          </a:p>
        </p:txBody>
      </p:sp>
      <p:sp>
        <p:nvSpPr>
          <p:cNvPr id="20" name="Text Placeholder 33"/>
          <p:cNvSpPr>
            <a:spLocks noGrp="1"/>
          </p:cNvSpPr>
          <p:nvPr>
            <p:ph type="body" sz="quarter" idx="30" hasCustomPrompt="1"/>
          </p:nvPr>
        </p:nvSpPr>
        <p:spPr>
          <a:xfrm>
            <a:off x="3393686" y="2948252"/>
            <a:ext cx="2709296" cy="215444"/>
          </a:xfrm>
          <a:prstGeom prst="rect">
            <a:avLst/>
          </a:prstGeom>
        </p:spPr>
        <p:txBody>
          <a:bodyPr lIns="0" tIns="0" rIns="0" bIns="0" anchor="ctr">
            <a:noAutofit/>
          </a:bodyPr>
          <a:lstStyle>
            <a:lvl1pPr marL="0" indent="0">
              <a:buNone/>
              <a:defRPr sz="1400" cap="none" spc="100" baseline="0">
                <a:latin typeface="Trebuchet MS" panose="020B0603020202020204" pitchFamily="34" charset="0"/>
                <a:ea typeface="微软雅黑" panose="020B0503020204020204" pitchFamily="34" charset="-122"/>
              </a:defRPr>
            </a:lvl1pPr>
          </a:lstStyle>
          <a:p>
            <a:pPr lvl="0"/>
            <a:r>
              <a:rPr lang="en-US" dirty="0"/>
              <a:t>+00 00000000000</a:t>
            </a:r>
          </a:p>
        </p:txBody>
      </p:sp>
      <p:cxnSp>
        <p:nvCxnSpPr>
          <p:cNvPr id="38" name="Straight Connector 37"/>
          <p:cNvCxnSpPr/>
          <p:nvPr userDrawn="1"/>
        </p:nvCxnSpPr>
        <p:spPr>
          <a:xfrm>
            <a:off x="341830" y="3393407"/>
            <a:ext cx="2327631" cy="8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图片占位符 3"/>
          <p:cNvSpPr>
            <a:spLocks noGrp="1" noChangeAspect="1"/>
          </p:cNvSpPr>
          <p:nvPr>
            <p:ph type="pic" sz="quarter" idx="92" hasCustomPrompt="1"/>
          </p:nvPr>
        </p:nvSpPr>
        <p:spPr>
          <a:xfrm>
            <a:off x="556084" y="1423254"/>
            <a:ext cx="1954756" cy="1954756"/>
          </a:xfrm>
          <a:blipFill>
            <a:blip r:embed="rId2"/>
            <a:stretch>
              <a:fillRect/>
            </a:stretch>
          </a:blipFill>
        </p:spPr>
        <p:txBody>
          <a:bodyPr anchor="b"/>
          <a:lstStyle>
            <a:lvl1pPr>
              <a:defRPr sz="1200" baseline="0">
                <a:latin typeface="Trebuchet MS" panose="020B0603020202020204" pitchFamily="34" charset="0"/>
                <a:ea typeface="微软雅黑" panose="020B0503020204020204" pitchFamily="34" charset="-122"/>
              </a:defRPr>
            </a:lvl1pPr>
          </a:lstStyle>
          <a:p>
            <a:r>
              <a:rPr lang="zh-CN" altLang="en-US" dirty="0"/>
              <a:t>使用头像照，可访问</a:t>
            </a:r>
            <a:r>
              <a:rPr lang="en-US" altLang="zh-CN" dirty="0"/>
              <a:t>KWMSlide</a:t>
            </a:r>
            <a:r>
              <a:rPr lang="zh-CN" altLang="en-US" dirty="0"/>
              <a:t>图片库输入合伙人姓名获取</a:t>
            </a:r>
          </a:p>
        </p:txBody>
      </p:sp>
      <p:sp>
        <p:nvSpPr>
          <p:cNvPr id="57" name="TextBox 8"/>
          <p:cNvSpPr txBox="1"/>
          <p:nvPr userDrawn="1"/>
        </p:nvSpPr>
        <p:spPr>
          <a:xfrm>
            <a:off x="2925140" y="3224939"/>
            <a:ext cx="669929" cy="215444"/>
          </a:xfrm>
          <a:prstGeom prst="rect">
            <a:avLst/>
          </a:prstGeom>
          <a:noFill/>
        </p:spPr>
        <p:txBody>
          <a:bodyPr wrap="square" lIns="0" tIns="0" rIns="0" bIns="0" rtlCol="0">
            <a:noAutofit/>
          </a:bodyPr>
          <a:lstStyle/>
          <a:p>
            <a:pPr algn="l"/>
            <a:r>
              <a:rPr lang="zh-CN" altLang="en-US" sz="1400" baseline="0" dirty="0">
                <a:solidFill>
                  <a:srgbClr val="7E694F"/>
                </a:solidFill>
                <a:latin typeface="Trebuchet MS" panose="020B0603020202020204" pitchFamily="34" charset="0"/>
                <a:ea typeface="微软雅黑" panose="020B0503020204020204" pitchFamily="34" charset="-122"/>
              </a:rPr>
              <a:t>邮箱</a:t>
            </a:r>
            <a:endParaRPr lang="en-US" sz="1400" baseline="0" dirty="0">
              <a:solidFill>
                <a:srgbClr val="7E694F"/>
              </a:solidFill>
              <a:latin typeface="Trebuchet MS" panose="020B0603020202020204" pitchFamily="34" charset="0"/>
              <a:ea typeface="微软雅黑" panose="020B0503020204020204" pitchFamily="34" charset="-122"/>
            </a:endParaRPr>
          </a:p>
        </p:txBody>
      </p:sp>
      <p:sp>
        <p:nvSpPr>
          <p:cNvPr id="58" name="Text Placeholder 33"/>
          <p:cNvSpPr>
            <a:spLocks noGrp="1"/>
          </p:cNvSpPr>
          <p:nvPr>
            <p:ph type="body" sz="quarter" idx="96" hasCustomPrompt="1"/>
          </p:nvPr>
        </p:nvSpPr>
        <p:spPr>
          <a:xfrm>
            <a:off x="3393686" y="3215388"/>
            <a:ext cx="2709296" cy="215444"/>
          </a:xfrm>
          <a:prstGeom prst="rect">
            <a:avLst/>
          </a:prstGeom>
        </p:spPr>
        <p:txBody>
          <a:bodyPr lIns="0" tIns="0" rIns="0" bIns="0" anchor="ctr">
            <a:noAutofit/>
          </a:bodyPr>
          <a:lstStyle>
            <a:lvl1pPr marL="0" indent="0">
              <a:buNone/>
              <a:defRPr sz="1400" cap="none" spc="100" baseline="0">
                <a:latin typeface="Trebuchet MS" panose="020B0603020202020204" pitchFamily="34" charset="0"/>
                <a:ea typeface="微软雅黑" panose="020B0503020204020204" pitchFamily="34" charset="-122"/>
              </a:defRPr>
            </a:lvl1pPr>
          </a:lstStyle>
          <a:p>
            <a:pPr lvl="0"/>
            <a:r>
              <a:rPr lang="en-US" altLang="zh-CN" dirty="0"/>
              <a:t>xxxxxxxx@cn.kwm.com</a:t>
            </a:r>
            <a:endParaRPr lang="en-US" dirty="0"/>
          </a:p>
        </p:txBody>
      </p:sp>
      <p:sp>
        <p:nvSpPr>
          <p:cNvPr id="51" name="Text Placeholder 4"/>
          <p:cNvSpPr>
            <a:spLocks noGrp="1"/>
          </p:cNvSpPr>
          <p:nvPr>
            <p:ph type="body" sz="quarter" idx="118"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4" name="日期占位符 3"/>
          <p:cNvSpPr>
            <a:spLocks noGrp="1"/>
          </p:cNvSpPr>
          <p:nvPr>
            <p:ph type="dt" sz="half" idx="119"/>
          </p:nvPr>
        </p:nvSpPr>
        <p:spPr/>
        <p:txBody>
          <a:bodyPr/>
          <a:lstStyle/>
          <a:p>
            <a:fld id="{AB8F9B22-3BA9-4144-9836-9A3268424588}" type="datetime1">
              <a:rPr lang="zh-CN" altLang="en-US" smtClean="0"/>
              <a:t>2024/3/11</a:t>
            </a:fld>
            <a:endParaRPr lang="zh-CN" altLang="en-US"/>
          </a:p>
        </p:txBody>
      </p:sp>
      <p:sp>
        <p:nvSpPr>
          <p:cNvPr id="5" name="页脚占位符 4"/>
          <p:cNvSpPr>
            <a:spLocks noGrp="1"/>
          </p:cNvSpPr>
          <p:nvPr>
            <p:ph type="ftr" sz="quarter" idx="120"/>
          </p:nvPr>
        </p:nvSpPr>
        <p:spPr/>
        <p:txBody>
          <a:bodyPr/>
          <a:lstStyle/>
          <a:p>
            <a:r>
              <a:rPr lang="en-US"/>
              <a:t>kwm.com</a:t>
            </a:r>
            <a:endParaRPr lang="en-US" dirty="0"/>
          </a:p>
        </p:txBody>
      </p:sp>
      <p:sp>
        <p:nvSpPr>
          <p:cNvPr id="6" name="灯片编号占位符 5"/>
          <p:cNvSpPr>
            <a:spLocks noGrp="1"/>
          </p:cNvSpPr>
          <p:nvPr>
            <p:ph type="sldNum" sz="quarter" idx="121"/>
          </p:nvPr>
        </p:nvSpPr>
        <p:spPr/>
        <p:txBody>
          <a:bodyPr/>
          <a:lstStyle/>
          <a:p>
            <a:fld id="{4A2DC1BA-163F-3043-A1E4-C549CF365773}" type="slidenum">
              <a:rPr lang="en-US" smtClean="0"/>
              <a:t>‹#›</a:t>
            </a:fld>
            <a:endParaRPr lang="en-US" dirty="0"/>
          </a:p>
        </p:txBody>
      </p:sp>
      <p:sp>
        <p:nvSpPr>
          <p:cNvPr id="52" name="TextBox 7"/>
          <p:cNvSpPr txBox="1"/>
          <p:nvPr userDrawn="1"/>
        </p:nvSpPr>
        <p:spPr>
          <a:xfrm>
            <a:off x="2925140" y="5592875"/>
            <a:ext cx="690201" cy="215444"/>
          </a:xfrm>
          <a:prstGeom prst="rect">
            <a:avLst/>
          </a:prstGeom>
          <a:noFill/>
        </p:spPr>
        <p:txBody>
          <a:bodyPr wrap="square" lIns="0" tIns="0" rIns="0" bIns="0" rtlCol="0">
            <a:noAutofit/>
          </a:bodyPr>
          <a:lstStyle/>
          <a:p>
            <a:pPr algn="l"/>
            <a:r>
              <a:rPr lang="zh-CN" altLang="en-US" sz="1400" baseline="0" dirty="0">
                <a:solidFill>
                  <a:srgbClr val="7E694F"/>
                </a:solidFill>
                <a:latin typeface="Trebuchet MS" panose="020B0603020202020204" pitchFamily="34" charset="0"/>
                <a:ea typeface="微软雅黑" panose="020B0503020204020204" pitchFamily="34" charset="-122"/>
              </a:rPr>
              <a:t>电话</a:t>
            </a:r>
            <a:endParaRPr lang="en-US" altLang="zh-CN" sz="1400" baseline="0" dirty="0">
              <a:solidFill>
                <a:srgbClr val="7E694F"/>
              </a:solidFill>
              <a:latin typeface="Trebuchet MS" panose="020B0603020202020204" pitchFamily="34" charset="0"/>
              <a:ea typeface="微软雅黑" panose="020B0503020204020204" pitchFamily="34" charset="-122"/>
            </a:endParaRPr>
          </a:p>
        </p:txBody>
      </p:sp>
      <p:sp>
        <p:nvSpPr>
          <p:cNvPr id="53" name="TextBox 8"/>
          <p:cNvSpPr txBox="1"/>
          <p:nvPr userDrawn="1"/>
        </p:nvSpPr>
        <p:spPr>
          <a:xfrm>
            <a:off x="2925140" y="5862173"/>
            <a:ext cx="669929" cy="215444"/>
          </a:xfrm>
          <a:prstGeom prst="rect">
            <a:avLst/>
          </a:prstGeom>
          <a:noFill/>
        </p:spPr>
        <p:txBody>
          <a:bodyPr wrap="square" lIns="0" tIns="0" rIns="0" bIns="0" rtlCol="0">
            <a:noAutofit/>
          </a:bodyPr>
          <a:lstStyle/>
          <a:p>
            <a:pPr algn="l"/>
            <a:r>
              <a:rPr lang="zh-CN" altLang="en-US" sz="1400" baseline="0" dirty="0">
                <a:solidFill>
                  <a:srgbClr val="7E694F"/>
                </a:solidFill>
                <a:latin typeface="Trebuchet MS" panose="020B0603020202020204" pitchFamily="34" charset="0"/>
                <a:ea typeface="微软雅黑" panose="020B0503020204020204" pitchFamily="34" charset="-122"/>
              </a:rPr>
              <a:t>手机</a:t>
            </a:r>
            <a:endParaRPr lang="en-US" sz="1400" baseline="0" dirty="0">
              <a:solidFill>
                <a:srgbClr val="7E694F"/>
              </a:solidFill>
              <a:latin typeface="Trebuchet MS" panose="020B0603020202020204" pitchFamily="34" charset="0"/>
              <a:ea typeface="微软雅黑" panose="020B0503020204020204" pitchFamily="34" charset="-122"/>
            </a:endParaRPr>
          </a:p>
        </p:txBody>
      </p:sp>
      <p:sp>
        <p:nvSpPr>
          <p:cNvPr id="54" name="Text Placeholder 33"/>
          <p:cNvSpPr>
            <a:spLocks noGrp="1"/>
          </p:cNvSpPr>
          <p:nvPr>
            <p:ph type="body" sz="quarter" idx="122" hasCustomPrompt="1"/>
          </p:nvPr>
        </p:nvSpPr>
        <p:spPr>
          <a:xfrm>
            <a:off x="2925140" y="4914388"/>
            <a:ext cx="2091143" cy="258767"/>
          </a:xfrm>
          <a:prstGeom prst="rect">
            <a:avLst/>
          </a:prstGeom>
        </p:spPr>
        <p:txBody>
          <a:bodyPr>
            <a:noAutofit/>
          </a:bodyPr>
          <a:lstStyle>
            <a:lvl1pPr marL="0" indent="0" algn="l">
              <a:buNone/>
              <a:defRPr sz="1600" cap="all" spc="0" baseline="0">
                <a:solidFill>
                  <a:srgbClr val="7E694F"/>
                </a:solidFill>
                <a:latin typeface="Trebuchet MS" panose="020B0603020202020204" pitchFamily="34" charset="0"/>
                <a:ea typeface="微软雅黑" panose="020B0503020204020204" pitchFamily="34" charset="-122"/>
              </a:defRPr>
            </a:lvl1pPr>
          </a:lstStyle>
          <a:p>
            <a:pPr lvl="0"/>
            <a:r>
              <a:rPr lang="zh-CN" altLang="en-US" dirty="0"/>
              <a:t>职位，工作地点</a:t>
            </a:r>
            <a:endParaRPr lang="en-US" dirty="0"/>
          </a:p>
        </p:txBody>
      </p:sp>
      <p:sp>
        <p:nvSpPr>
          <p:cNvPr id="55" name="Text Placeholder 33"/>
          <p:cNvSpPr>
            <a:spLocks noGrp="1"/>
          </p:cNvSpPr>
          <p:nvPr>
            <p:ph type="body" sz="quarter" idx="123" hasCustomPrompt="1"/>
          </p:nvPr>
        </p:nvSpPr>
        <p:spPr>
          <a:xfrm>
            <a:off x="2925140" y="4340898"/>
            <a:ext cx="2091143" cy="510817"/>
          </a:xfrm>
          <a:prstGeom prst="rect">
            <a:avLst/>
          </a:prstGeom>
        </p:spPr>
        <p:txBody>
          <a:bodyPr anchor="ctr">
            <a:noAutofit/>
          </a:bodyPr>
          <a:lstStyle>
            <a:lvl1pPr marL="0" indent="0" algn="l">
              <a:lnSpc>
                <a:spcPct val="150000"/>
              </a:lnSpc>
              <a:buNone/>
              <a:defRPr sz="2000" cap="all" spc="500" baseline="0">
                <a:latin typeface="Trebuchet MS" panose="020B0603020202020204" pitchFamily="34" charset="0"/>
                <a:ea typeface="微软雅黑" panose="020B0503020204020204" pitchFamily="34" charset="-122"/>
              </a:defRPr>
            </a:lvl1pPr>
          </a:lstStyle>
          <a:p>
            <a:pPr lvl="0"/>
            <a:r>
              <a:rPr lang="zh-CN" altLang="en-US" dirty="0"/>
              <a:t>姓名</a:t>
            </a:r>
            <a:endParaRPr lang="en-US" dirty="0"/>
          </a:p>
        </p:txBody>
      </p:sp>
      <p:sp>
        <p:nvSpPr>
          <p:cNvPr id="56" name="Text Placeholder 33"/>
          <p:cNvSpPr>
            <a:spLocks noGrp="1"/>
          </p:cNvSpPr>
          <p:nvPr>
            <p:ph type="body" sz="quarter" idx="124" hasCustomPrompt="1"/>
          </p:nvPr>
        </p:nvSpPr>
        <p:spPr>
          <a:xfrm>
            <a:off x="2925140" y="5194065"/>
            <a:ext cx="2091143" cy="258767"/>
          </a:xfrm>
          <a:prstGeom prst="rect">
            <a:avLst/>
          </a:prstGeom>
        </p:spPr>
        <p:txBody>
          <a:bodyPr>
            <a:noAutofit/>
          </a:bodyPr>
          <a:lstStyle>
            <a:lvl1pPr marL="0" indent="0" algn="l">
              <a:buNone/>
              <a:defRPr sz="1600" cap="none" spc="100" baseline="0">
                <a:latin typeface="Trebuchet MS" panose="020B0603020202020204" pitchFamily="34" charset="0"/>
                <a:ea typeface="微软雅黑" panose="020B0503020204020204" pitchFamily="34" charset="-122"/>
              </a:defRPr>
            </a:lvl1pPr>
          </a:lstStyle>
          <a:p>
            <a:pPr lvl="0"/>
            <a:r>
              <a:rPr lang="zh-CN" altLang="en-US" dirty="0"/>
              <a:t>部门或业务领域</a:t>
            </a:r>
            <a:endParaRPr lang="en-US" dirty="0"/>
          </a:p>
        </p:txBody>
      </p:sp>
      <p:sp>
        <p:nvSpPr>
          <p:cNvPr id="59" name="Text Placeholder 33"/>
          <p:cNvSpPr>
            <a:spLocks noGrp="1"/>
          </p:cNvSpPr>
          <p:nvPr>
            <p:ph type="body" sz="quarter" idx="125" hasCustomPrompt="1"/>
          </p:nvPr>
        </p:nvSpPr>
        <p:spPr>
          <a:xfrm>
            <a:off x="3393686" y="5597855"/>
            <a:ext cx="2709296" cy="215444"/>
          </a:xfrm>
          <a:prstGeom prst="rect">
            <a:avLst/>
          </a:prstGeom>
        </p:spPr>
        <p:txBody>
          <a:bodyPr lIns="0" tIns="0" rIns="0" bIns="0" anchor="ctr">
            <a:noAutofit/>
          </a:bodyPr>
          <a:lstStyle>
            <a:lvl1pPr marL="0" indent="0">
              <a:buNone/>
              <a:defRPr sz="1400" cap="none" spc="100" baseline="0">
                <a:latin typeface="Trebuchet MS" panose="020B0603020202020204" pitchFamily="34" charset="0"/>
                <a:ea typeface="微软雅黑" panose="020B0503020204020204" pitchFamily="34" charset="-122"/>
              </a:defRPr>
            </a:lvl1pPr>
          </a:lstStyle>
          <a:p>
            <a:pPr lvl="0"/>
            <a:r>
              <a:rPr lang="en-US" dirty="0"/>
              <a:t>+00 00000000000</a:t>
            </a:r>
          </a:p>
        </p:txBody>
      </p:sp>
      <p:sp>
        <p:nvSpPr>
          <p:cNvPr id="60" name="Text Placeholder 33"/>
          <p:cNvSpPr>
            <a:spLocks noGrp="1"/>
          </p:cNvSpPr>
          <p:nvPr>
            <p:ph type="body" sz="quarter" idx="126" hasCustomPrompt="1"/>
          </p:nvPr>
        </p:nvSpPr>
        <p:spPr>
          <a:xfrm>
            <a:off x="3393686" y="5864991"/>
            <a:ext cx="2709296" cy="215444"/>
          </a:xfrm>
          <a:prstGeom prst="rect">
            <a:avLst/>
          </a:prstGeom>
        </p:spPr>
        <p:txBody>
          <a:bodyPr lIns="0" tIns="0" rIns="0" bIns="0" anchor="ctr">
            <a:noAutofit/>
          </a:bodyPr>
          <a:lstStyle>
            <a:lvl1pPr marL="0" indent="0">
              <a:buNone/>
              <a:defRPr sz="1400" cap="none" spc="100" baseline="0">
                <a:latin typeface="Trebuchet MS" panose="020B0603020202020204" pitchFamily="34" charset="0"/>
                <a:ea typeface="微软雅黑" panose="020B0503020204020204" pitchFamily="34" charset="-122"/>
              </a:defRPr>
            </a:lvl1pPr>
          </a:lstStyle>
          <a:p>
            <a:pPr lvl="0"/>
            <a:r>
              <a:rPr lang="en-US" dirty="0"/>
              <a:t>+00 00000000000</a:t>
            </a:r>
          </a:p>
        </p:txBody>
      </p:sp>
      <p:cxnSp>
        <p:nvCxnSpPr>
          <p:cNvPr id="61" name="Straight Connector 37"/>
          <p:cNvCxnSpPr/>
          <p:nvPr userDrawn="1"/>
        </p:nvCxnSpPr>
        <p:spPr>
          <a:xfrm>
            <a:off x="341830" y="6310146"/>
            <a:ext cx="2327631" cy="8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图片占位符 3"/>
          <p:cNvSpPr>
            <a:spLocks noGrp="1" noChangeAspect="1"/>
          </p:cNvSpPr>
          <p:nvPr>
            <p:ph type="pic" sz="quarter" idx="127" hasCustomPrompt="1"/>
          </p:nvPr>
        </p:nvSpPr>
        <p:spPr>
          <a:xfrm>
            <a:off x="556084" y="4339993"/>
            <a:ext cx="1954756" cy="1954756"/>
          </a:xfrm>
          <a:blipFill>
            <a:blip r:embed="rId2"/>
            <a:stretch>
              <a:fillRect/>
            </a:stretch>
          </a:blipFill>
        </p:spPr>
        <p:txBody>
          <a:bodyPr anchor="b"/>
          <a:lstStyle>
            <a:lvl1pPr>
              <a:defRPr sz="1200" baseline="0">
                <a:latin typeface="Trebuchet MS" panose="020B0603020202020204" pitchFamily="34" charset="0"/>
                <a:ea typeface="微软雅黑" panose="020B0503020204020204" pitchFamily="34" charset="-122"/>
              </a:defRPr>
            </a:lvl1pPr>
          </a:lstStyle>
          <a:p>
            <a:r>
              <a:rPr lang="zh-CN" altLang="en-US" dirty="0"/>
              <a:t>使用头像照，可访问</a:t>
            </a:r>
            <a:r>
              <a:rPr lang="en-US" altLang="zh-CN" dirty="0"/>
              <a:t>KWMSlide</a:t>
            </a:r>
            <a:r>
              <a:rPr lang="zh-CN" altLang="en-US" dirty="0"/>
              <a:t>图片库输入合伙人姓名获取</a:t>
            </a:r>
          </a:p>
        </p:txBody>
      </p:sp>
      <p:sp>
        <p:nvSpPr>
          <p:cNvPr id="63" name="TextBox 8"/>
          <p:cNvSpPr txBox="1"/>
          <p:nvPr userDrawn="1"/>
        </p:nvSpPr>
        <p:spPr>
          <a:xfrm>
            <a:off x="2925140" y="6141678"/>
            <a:ext cx="669929" cy="215444"/>
          </a:xfrm>
          <a:prstGeom prst="rect">
            <a:avLst/>
          </a:prstGeom>
          <a:noFill/>
        </p:spPr>
        <p:txBody>
          <a:bodyPr wrap="square" lIns="0" tIns="0" rIns="0" bIns="0" rtlCol="0">
            <a:noAutofit/>
          </a:bodyPr>
          <a:lstStyle/>
          <a:p>
            <a:pPr algn="l"/>
            <a:r>
              <a:rPr lang="zh-CN" altLang="en-US" sz="1400" baseline="0" dirty="0">
                <a:solidFill>
                  <a:srgbClr val="7E694F"/>
                </a:solidFill>
                <a:latin typeface="Trebuchet MS" panose="020B0603020202020204" pitchFamily="34" charset="0"/>
                <a:ea typeface="微软雅黑" panose="020B0503020204020204" pitchFamily="34" charset="-122"/>
              </a:rPr>
              <a:t>邮箱</a:t>
            </a:r>
            <a:endParaRPr lang="en-US" sz="1400" baseline="0" dirty="0">
              <a:solidFill>
                <a:srgbClr val="7E694F"/>
              </a:solidFill>
              <a:latin typeface="Trebuchet MS" panose="020B0603020202020204" pitchFamily="34" charset="0"/>
              <a:ea typeface="微软雅黑" panose="020B0503020204020204" pitchFamily="34" charset="-122"/>
            </a:endParaRPr>
          </a:p>
        </p:txBody>
      </p:sp>
      <p:sp>
        <p:nvSpPr>
          <p:cNvPr id="64" name="Text Placeholder 33"/>
          <p:cNvSpPr>
            <a:spLocks noGrp="1"/>
          </p:cNvSpPr>
          <p:nvPr>
            <p:ph type="body" sz="quarter" idx="128" hasCustomPrompt="1"/>
          </p:nvPr>
        </p:nvSpPr>
        <p:spPr>
          <a:xfrm>
            <a:off x="3393686" y="6132127"/>
            <a:ext cx="2709296" cy="215444"/>
          </a:xfrm>
          <a:prstGeom prst="rect">
            <a:avLst/>
          </a:prstGeom>
        </p:spPr>
        <p:txBody>
          <a:bodyPr lIns="0" tIns="0" rIns="0" bIns="0" anchor="ctr">
            <a:noAutofit/>
          </a:bodyPr>
          <a:lstStyle>
            <a:lvl1pPr marL="0" indent="0">
              <a:buNone/>
              <a:defRPr sz="1400" cap="none" spc="100" baseline="0">
                <a:latin typeface="Trebuchet MS" panose="020B0603020202020204" pitchFamily="34" charset="0"/>
                <a:ea typeface="微软雅黑" panose="020B0503020204020204" pitchFamily="34" charset="-122"/>
              </a:defRPr>
            </a:lvl1pPr>
          </a:lstStyle>
          <a:p>
            <a:pPr lvl="0"/>
            <a:r>
              <a:rPr lang="en-US" altLang="zh-CN" dirty="0"/>
              <a:t>xxxxxxxx@cn.kwm.com</a:t>
            </a:r>
            <a:endParaRPr lang="en-US" dirty="0"/>
          </a:p>
        </p:txBody>
      </p:sp>
      <p:sp>
        <p:nvSpPr>
          <p:cNvPr id="65" name="TextBox 7"/>
          <p:cNvSpPr txBox="1"/>
          <p:nvPr userDrawn="1"/>
        </p:nvSpPr>
        <p:spPr>
          <a:xfrm>
            <a:off x="8645858" y="2700343"/>
            <a:ext cx="690201" cy="215444"/>
          </a:xfrm>
          <a:prstGeom prst="rect">
            <a:avLst/>
          </a:prstGeom>
          <a:noFill/>
        </p:spPr>
        <p:txBody>
          <a:bodyPr wrap="square" lIns="0" tIns="0" rIns="0" bIns="0" rtlCol="0">
            <a:noAutofit/>
          </a:bodyPr>
          <a:lstStyle/>
          <a:p>
            <a:pPr algn="l"/>
            <a:r>
              <a:rPr lang="zh-CN" altLang="en-US" sz="1400" baseline="0" dirty="0">
                <a:solidFill>
                  <a:srgbClr val="7E694F"/>
                </a:solidFill>
                <a:latin typeface="Trebuchet MS" panose="020B0603020202020204" pitchFamily="34" charset="0"/>
                <a:ea typeface="微软雅黑" panose="020B0503020204020204" pitchFamily="34" charset="-122"/>
              </a:rPr>
              <a:t>电话</a:t>
            </a:r>
            <a:endParaRPr lang="en-US" altLang="zh-CN" sz="1400" baseline="0" dirty="0">
              <a:solidFill>
                <a:srgbClr val="7E694F"/>
              </a:solidFill>
              <a:latin typeface="Trebuchet MS" panose="020B0603020202020204" pitchFamily="34" charset="0"/>
              <a:ea typeface="微软雅黑" panose="020B0503020204020204" pitchFamily="34" charset="-122"/>
            </a:endParaRPr>
          </a:p>
        </p:txBody>
      </p:sp>
      <p:sp>
        <p:nvSpPr>
          <p:cNvPr id="66" name="TextBox 8"/>
          <p:cNvSpPr txBox="1"/>
          <p:nvPr userDrawn="1"/>
        </p:nvSpPr>
        <p:spPr>
          <a:xfrm>
            <a:off x="8645858" y="2969641"/>
            <a:ext cx="669929" cy="215444"/>
          </a:xfrm>
          <a:prstGeom prst="rect">
            <a:avLst/>
          </a:prstGeom>
          <a:noFill/>
        </p:spPr>
        <p:txBody>
          <a:bodyPr wrap="square" lIns="0" tIns="0" rIns="0" bIns="0" rtlCol="0">
            <a:noAutofit/>
          </a:bodyPr>
          <a:lstStyle/>
          <a:p>
            <a:pPr algn="l"/>
            <a:r>
              <a:rPr lang="zh-CN" altLang="en-US" sz="1400" baseline="0" dirty="0">
                <a:solidFill>
                  <a:srgbClr val="7E694F"/>
                </a:solidFill>
                <a:latin typeface="Trebuchet MS" panose="020B0603020202020204" pitchFamily="34" charset="0"/>
                <a:ea typeface="微软雅黑" panose="020B0503020204020204" pitchFamily="34" charset="-122"/>
              </a:rPr>
              <a:t>手机</a:t>
            </a:r>
            <a:endParaRPr lang="en-US" sz="1400" baseline="0" dirty="0">
              <a:solidFill>
                <a:srgbClr val="7E694F"/>
              </a:solidFill>
              <a:latin typeface="Trebuchet MS" panose="020B0603020202020204" pitchFamily="34" charset="0"/>
              <a:ea typeface="微软雅黑" panose="020B0503020204020204" pitchFamily="34" charset="-122"/>
            </a:endParaRPr>
          </a:p>
        </p:txBody>
      </p:sp>
      <p:sp>
        <p:nvSpPr>
          <p:cNvPr id="67" name="Text Placeholder 33"/>
          <p:cNvSpPr>
            <a:spLocks noGrp="1"/>
          </p:cNvSpPr>
          <p:nvPr>
            <p:ph type="body" sz="quarter" idx="129" hasCustomPrompt="1"/>
          </p:nvPr>
        </p:nvSpPr>
        <p:spPr>
          <a:xfrm>
            <a:off x="8645858" y="2021856"/>
            <a:ext cx="2091143" cy="258767"/>
          </a:xfrm>
          <a:prstGeom prst="rect">
            <a:avLst/>
          </a:prstGeom>
        </p:spPr>
        <p:txBody>
          <a:bodyPr>
            <a:noAutofit/>
          </a:bodyPr>
          <a:lstStyle>
            <a:lvl1pPr marL="0" indent="0" algn="l">
              <a:buNone/>
              <a:defRPr sz="1600" cap="all" spc="0" baseline="0">
                <a:solidFill>
                  <a:srgbClr val="7E694F"/>
                </a:solidFill>
                <a:latin typeface="Trebuchet MS" panose="020B0603020202020204" pitchFamily="34" charset="0"/>
                <a:ea typeface="微软雅黑" panose="020B0503020204020204" pitchFamily="34" charset="-122"/>
              </a:defRPr>
            </a:lvl1pPr>
          </a:lstStyle>
          <a:p>
            <a:pPr lvl="0"/>
            <a:r>
              <a:rPr lang="zh-CN" altLang="en-US" dirty="0"/>
              <a:t>职位，工作地点</a:t>
            </a:r>
            <a:endParaRPr lang="en-US" dirty="0"/>
          </a:p>
        </p:txBody>
      </p:sp>
      <p:sp>
        <p:nvSpPr>
          <p:cNvPr id="68" name="Text Placeholder 33"/>
          <p:cNvSpPr>
            <a:spLocks noGrp="1"/>
          </p:cNvSpPr>
          <p:nvPr>
            <p:ph type="body" sz="quarter" idx="130" hasCustomPrompt="1"/>
          </p:nvPr>
        </p:nvSpPr>
        <p:spPr>
          <a:xfrm>
            <a:off x="8645858" y="1448366"/>
            <a:ext cx="2091143" cy="510817"/>
          </a:xfrm>
          <a:prstGeom prst="rect">
            <a:avLst/>
          </a:prstGeom>
        </p:spPr>
        <p:txBody>
          <a:bodyPr anchor="ctr">
            <a:noAutofit/>
          </a:bodyPr>
          <a:lstStyle>
            <a:lvl1pPr marL="0" indent="0" algn="l">
              <a:lnSpc>
                <a:spcPct val="150000"/>
              </a:lnSpc>
              <a:buNone/>
              <a:defRPr sz="2000" cap="all" spc="500" baseline="0">
                <a:latin typeface="Trebuchet MS" panose="020B0603020202020204" pitchFamily="34" charset="0"/>
                <a:ea typeface="微软雅黑" panose="020B0503020204020204" pitchFamily="34" charset="-122"/>
              </a:defRPr>
            </a:lvl1pPr>
          </a:lstStyle>
          <a:p>
            <a:pPr lvl="0"/>
            <a:r>
              <a:rPr lang="zh-CN" altLang="en-US" dirty="0"/>
              <a:t>姓名</a:t>
            </a:r>
            <a:endParaRPr lang="en-US" dirty="0"/>
          </a:p>
        </p:txBody>
      </p:sp>
      <p:sp>
        <p:nvSpPr>
          <p:cNvPr id="69" name="Text Placeholder 33"/>
          <p:cNvSpPr>
            <a:spLocks noGrp="1"/>
          </p:cNvSpPr>
          <p:nvPr>
            <p:ph type="body" sz="quarter" idx="131" hasCustomPrompt="1"/>
          </p:nvPr>
        </p:nvSpPr>
        <p:spPr>
          <a:xfrm>
            <a:off x="8645858" y="2301533"/>
            <a:ext cx="2091143" cy="258767"/>
          </a:xfrm>
          <a:prstGeom prst="rect">
            <a:avLst/>
          </a:prstGeom>
        </p:spPr>
        <p:txBody>
          <a:bodyPr>
            <a:noAutofit/>
          </a:bodyPr>
          <a:lstStyle>
            <a:lvl1pPr marL="0" indent="0" algn="l">
              <a:buNone/>
              <a:defRPr sz="1600" cap="none" spc="100" baseline="0">
                <a:latin typeface="Trebuchet MS" panose="020B0603020202020204" pitchFamily="34" charset="0"/>
                <a:ea typeface="微软雅黑" panose="020B0503020204020204" pitchFamily="34" charset="-122"/>
              </a:defRPr>
            </a:lvl1pPr>
          </a:lstStyle>
          <a:p>
            <a:pPr lvl="0"/>
            <a:r>
              <a:rPr lang="zh-CN" altLang="en-US" dirty="0"/>
              <a:t>部门或业务领域</a:t>
            </a:r>
            <a:endParaRPr lang="en-US" dirty="0"/>
          </a:p>
        </p:txBody>
      </p:sp>
      <p:sp>
        <p:nvSpPr>
          <p:cNvPr id="70" name="Text Placeholder 33"/>
          <p:cNvSpPr>
            <a:spLocks noGrp="1"/>
          </p:cNvSpPr>
          <p:nvPr>
            <p:ph type="body" sz="quarter" idx="132" hasCustomPrompt="1"/>
          </p:nvPr>
        </p:nvSpPr>
        <p:spPr>
          <a:xfrm>
            <a:off x="9114404" y="2705323"/>
            <a:ext cx="2709296" cy="215444"/>
          </a:xfrm>
          <a:prstGeom prst="rect">
            <a:avLst/>
          </a:prstGeom>
        </p:spPr>
        <p:txBody>
          <a:bodyPr lIns="0" tIns="0" rIns="0" bIns="0" anchor="ctr">
            <a:noAutofit/>
          </a:bodyPr>
          <a:lstStyle>
            <a:lvl1pPr marL="0" indent="0">
              <a:buNone/>
              <a:defRPr sz="1400" cap="none" spc="100" baseline="0">
                <a:latin typeface="Trebuchet MS" panose="020B0603020202020204" pitchFamily="34" charset="0"/>
                <a:ea typeface="微软雅黑" panose="020B0503020204020204" pitchFamily="34" charset="-122"/>
              </a:defRPr>
            </a:lvl1pPr>
          </a:lstStyle>
          <a:p>
            <a:pPr lvl="0"/>
            <a:r>
              <a:rPr lang="en-US" dirty="0"/>
              <a:t>+00 00000000000</a:t>
            </a:r>
          </a:p>
        </p:txBody>
      </p:sp>
      <p:sp>
        <p:nvSpPr>
          <p:cNvPr id="71" name="Text Placeholder 33"/>
          <p:cNvSpPr>
            <a:spLocks noGrp="1"/>
          </p:cNvSpPr>
          <p:nvPr>
            <p:ph type="body" sz="quarter" idx="133" hasCustomPrompt="1"/>
          </p:nvPr>
        </p:nvSpPr>
        <p:spPr>
          <a:xfrm>
            <a:off x="9114404" y="2972459"/>
            <a:ext cx="2709296" cy="215444"/>
          </a:xfrm>
          <a:prstGeom prst="rect">
            <a:avLst/>
          </a:prstGeom>
        </p:spPr>
        <p:txBody>
          <a:bodyPr lIns="0" tIns="0" rIns="0" bIns="0" anchor="ctr">
            <a:noAutofit/>
          </a:bodyPr>
          <a:lstStyle>
            <a:lvl1pPr marL="0" indent="0">
              <a:buNone/>
              <a:defRPr sz="1400" cap="none" spc="100" baseline="0">
                <a:latin typeface="Trebuchet MS" panose="020B0603020202020204" pitchFamily="34" charset="0"/>
                <a:ea typeface="微软雅黑" panose="020B0503020204020204" pitchFamily="34" charset="-122"/>
              </a:defRPr>
            </a:lvl1pPr>
          </a:lstStyle>
          <a:p>
            <a:pPr lvl="0"/>
            <a:r>
              <a:rPr lang="en-US" dirty="0"/>
              <a:t>+00 00000000000</a:t>
            </a:r>
          </a:p>
        </p:txBody>
      </p:sp>
      <p:cxnSp>
        <p:nvCxnSpPr>
          <p:cNvPr id="72" name="Straight Connector 37"/>
          <p:cNvCxnSpPr/>
          <p:nvPr userDrawn="1"/>
        </p:nvCxnSpPr>
        <p:spPr>
          <a:xfrm>
            <a:off x="6062548" y="3417614"/>
            <a:ext cx="2327631" cy="8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图片占位符 3"/>
          <p:cNvSpPr>
            <a:spLocks noGrp="1" noChangeAspect="1"/>
          </p:cNvSpPr>
          <p:nvPr>
            <p:ph type="pic" sz="quarter" idx="134" hasCustomPrompt="1"/>
          </p:nvPr>
        </p:nvSpPr>
        <p:spPr>
          <a:xfrm>
            <a:off x="6276802" y="1447461"/>
            <a:ext cx="1954756" cy="1954756"/>
          </a:xfrm>
          <a:blipFill>
            <a:blip r:embed="rId2"/>
            <a:stretch>
              <a:fillRect/>
            </a:stretch>
          </a:blipFill>
        </p:spPr>
        <p:txBody>
          <a:bodyPr anchor="b"/>
          <a:lstStyle>
            <a:lvl1pPr>
              <a:defRPr sz="1200" baseline="0">
                <a:latin typeface="Trebuchet MS" panose="020B0603020202020204" pitchFamily="34" charset="0"/>
                <a:ea typeface="微软雅黑" panose="020B0503020204020204" pitchFamily="34" charset="-122"/>
              </a:defRPr>
            </a:lvl1pPr>
          </a:lstStyle>
          <a:p>
            <a:r>
              <a:rPr lang="zh-CN" altLang="en-US" dirty="0"/>
              <a:t>使用头像照，可访问</a:t>
            </a:r>
            <a:r>
              <a:rPr lang="en-US" altLang="zh-CN" dirty="0"/>
              <a:t>KWMSlide</a:t>
            </a:r>
            <a:r>
              <a:rPr lang="zh-CN" altLang="en-US" dirty="0"/>
              <a:t>图片库输入合伙人姓名获取</a:t>
            </a:r>
          </a:p>
        </p:txBody>
      </p:sp>
      <p:sp>
        <p:nvSpPr>
          <p:cNvPr id="74" name="TextBox 8"/>
          <p:cNvSpPr txBox="1"/>
          <p:nvPr userDrawn="1"/>
        </p:nvSpPr>
        <p:spPr>
          <a:xfrm>
            <a:off x="8645858" y="3249146"/>
            <a:ext cx="669929" cy="215444"/>
          </a:xfrm>
          <a:prstGeom prst="rect">
            <a:avLst/>
          </a:prstGeom>
          <a:noFill/>
        </p:spPr>
        <p:txBody>
          <a:bodyPr wrap="square" lIns="0" tIns="0" rIns="0" bIns="0" rtlCol="0">
            <a:noAutofit/>
          </a:bodyPr>
          <a:lstStyle/>
          <a:p>
            <a:pPr algn="l"/>
            <a:r>
              <a:rPr lang="zh-CN" altLang="en-US" sz="1400" baseline="0" dirty="0">
                <a:solidFill>
                  <a:srgbClr val="7E694F"/>
                </a:solidFill>
                <a:latin typeface="Trebuchet MS" panose="020B0603020202020204" pitchFamily="34" charset="0"/>
                <a:ea typeface="微软雅黑" panose="020B0503020204020204" pitchFamily="34" charset="-122"/>
              </a:rPr>
              <a:t>邮箱</a:t>
            </a:r>
            <a:endParaRPr lang="en-US" sz="1400" baseline="0" dirty="0">
              <a:solidFill>
                <a:srgbClr val="7E694F"/>
              </a:solidFill>
              <a:latin typeface="Trebuchet MS" panose="020B0603020202020204" pitchFamily="34" charset="0"/>
              <a:ea typeface="微软雅黑" panose="020B0503020204020204" pitchFamily="34" charset="-122"/>
            </a:endParaRPr>
          </a:p>
        </p:txBody>
      </p:sp>
      <p:sp>
        <p:nvSpPr>
          <p:cNvPr id="75" name="Text Placeholder 33"/>
          <p:cNvSpPr>
            <a:spLocks noGrp="1"/>
          </p:cNvSpPr>
          <p:nvPr>
            <p:ph type="body" sz="quarter" idx="135" hasCustomPrompt="1"/>
          </p:nvPr>
        </p:nvSpPr>
        <p:spPr>
          <a:xfrm>
            <a:off x="9114404" y="3239595"/>
            <a:ext cx="2709296" cy="215444"/>
          </a:xfrm>
          <a:prstGeom prst="rect">
            <a:avLst/>
          </a:prstGeom>
        </p:spPr>
        <p:txBody>
          <a:bodyPr lIns="0" tIns="0" rIns="0" bIns="0" anchor="ctr">
            <a:noAutofit/>
          </a:bodyPr>
          <a:lstStyle>
            <a:lvl1pPr marL="0" indent="0">
              <a:buNone/>
              <a:defRPr sz="1400" cap="none" spc="100" baseline="0">
                <a:latin typeface="Trebuchet MS" panose="020B0603020202020204" pitchFamily="34" charset="0"/>
                <a:ea typeface="微软雅黑" panose="020B0503020204020204" pitchFamily="34" charset="-122"/>
              </a:defRPr>
            </a:lvl1pPr>
          </a:lstStyle>
          <a:p>
            <a:pPr lvl="0"/>
            <a:r>
              <a:rPr lang="en-US" altLang="zh-CN" dirty="0"/>
              <a:t>xxxxxxxx@cn.kwm.com</a:t>
            </a:r>
            <a:endParaRPr lang="en-US" dirty="0"/>
          </a:p>
        </p:txBody>
      </p:sp>
      <p:sp>
        <p:nvSpPr>
          <p:cNvPr id="76" name="TextBox 7"/>
          <p:cNvSpPr txBox="1"/>
          <p:nvPr userDrawn="1"/>
        </p:nvSpPr>
        <p:spPr>
          <a:xfrm>
            <a:off x="8645858" y="5617082"/>
            <a:ext cx="690201" cy="215444"/>
          </a:xfrm>
          <a:prstGeom prst="rect">
            <a:avLst/>
          </a:prstGeom>
          <a:noFill/>
        </p:spPr>
        <p:txBody>
          <a:bodyPr wrap="square" lIns="0" tIns="0" rIns="0" bIns="0" rtlCol="0">
            <a:noAutofit/>
          </a:bodyPr>
          <a:lstStyle/>
          <a:p>
            <a:pPr algn="l"/>
            <a:r>
              <a:rPr lang="zh-CN" altLang="en-US" sz="1400" baseline="0" dirty="0">
                <a:solidFill>
                  <a:srgbClr val="7E694F"/>
                </a:solidFill>
                <a:latin typeface="Trebuchet MS" panose="020B0603020202020204" pitchFamily="34" charset="0"/>
                <a:ea typeface="微软雅黑" panose="020B0503020204020204" pitchFamily="34" charset="-122"/>
              </a:rPr>
              <a:t>电话</a:t>
            </a:r>
            <a:endParaRPr lang="en-US" altLang="zh-CN" sz="1400" baseline="0" dirty="0">
              <a:solidFill>
                <a:srgbClr val="7E694F"/>
              </a:solidFill>
              <a:latin typeface="Trebuchet MS" panose="020B0603020202020204" pitchFamily="34" charset="0"/>
              <a:ea typeface="微软雅黑" panose="020B0503020204020204" pitchFamily="34" charset="-122"/>
            </a:endParaRPr>
          </a:p>
        </p:txBody>
      </p:sp>
      <p:sp>
        <p:nvSpPr>
          <p:cNvPr id="77" name="TextBox 8"/>
          <p:cNvSpPr txBox="1"/>
          <p:nvPr userDrawn="1"/>
        </p:nvSpPr>
        <p:spPr>
          <a:xfrm>
            <a:off x="8645858" y="5886380"/>
            <a:ext cx="669929" cy="215444"/>
          </a:xfrm>
          <a:prstGeom prst="rect">
            <a:avLst/>
          </a:prstGeom>
          <a:noFill/>
        </p:spPr>
        <p:txBody>
          <a:bodyPr wrap="square" lIns="0" tIns="0" rIns="0" bIns="0" rtlCol="0">
            <a:noAutofit/>
          </a:bodyPr>
          <a:lstStyle/>
          <a:p>
            <a:pPr algn="l"/>
            <a:r>
              <a:rPr lang="zh-CN" altLang="en-US" sz="1400" baseline="0" dirty="0">
                <a:solidFill>
                  <a:srgbClr val="7E694F"/>
                </a:solidFill>
                <a:latin typeface="Trebuchet MS" panose="020B0603020202020204" pitchFamily="34" charset="0"/>
                <a:ea typeface="微软雅黑" panose="020B0503020204020204" pitchFamily="34" charset="-122"/>
              </a:rPr>
              <a:t>手机</a:t>
            </a:r>
            <a:endParaRPr lang="en-US" sz="1400" baseline="0" dirty="0">
              <a:solidFill>
                <a:srgbClr val="7E694F"/>
              </a:solidFill>
              <a:latin typeface="Trebuchet MS" panose="020B0603020202020204" pitchFamily="34" charset="0"/>
              <a:ea typeface="微软雅黑" panose="020B0503020204020204" pitchFamily="34" charset="-122"/>
            </a:endParaRPr>
          </a:p>
        </p:txBody>
      </p:sp>
      <p:sp>
        <p:nvSpPr>
          <p:cNvPr id="78" name="Text Placeholder 33"/>
          <p:cNvSpPr>
            <a:spLocks noGrp="1"/>
          </p:cNvSpPr>
          <p:nvPr>
            <p:ph type="body" sz="quarter" idx="136" hasCustomPrompt="1"/>
          </p:nvPr>
        </p:nvSpPr>
        <p:spPr>
          <a:xfrm>
            <a:off x="8645858" y="4938595"/>
            <a:ext cx="2091143" cy="258767"/>
          </a:xfrm>
          <a:prstGeom prst="rect">
            <a:avLst/>
          </a:prstGeom>
        </p:spPr>
        <p:txBody>
          <a:bodyPr>
            <a:noAutofit/>
          </a:bodyPr>
          <a:lstStyle>
            <a:lvl1pPr marL="0" indent="0" algn="l">
              <a:buNone/>
              <a:defRPr sz="1600" cap="all" spc="0" baseline="0">
                <a:solidFill>
                  <a:srgbClr val="7E694F"/>
                </a:solidFill>
                <a:latin typeface="Trebuchet MS" panose="020B0603020202020204" pitchFamily="34" charset="0"/>
                <a:ea typeface="微软雅黑" panose="020B0503020204020204" pitchFamily="34" charset="-122"/>
              </a:defRPr>
            </a:lvl1pPr>
          </a:lstStyle>
          <a:p>
            <a:pPr lvl="0"/>
            <a:r>
              <a:rPr lang="zh-CN" altLang="en-US" dirty="0"/>
              <a:t>职位，工作地点</a:t>
            </a:r>
            <a:endParaRPr lang="en-US" dirty="0"/>
          </a:p>
        </p:txBody>
      </p:sp>
      <p:sp>
        <p:nvSpPr>
          <p:cNvPr id="79" name="Text Placeholder 33"/>
          <p:cNvSpPr>
            <a:spLocks noGrp="1"/>
          </p:cNvSpPr>
          <p:nvPr>
            <p:ph type="body" sz="quarter" idx="137" hasCustomPrompt="1"/>
          </p:nvPr>
        </p:nvSpPr>
        <p:spPr>
          <a:xfrm>
            <a:off x="8645858" y="4365105"/>
            <a:ext cx="2091143" cy="510817"/>
          </a:xfrm>
          <a:prstGeom prst="rect">
            <a:avLst/>
          </a:prstGeom>
        </p:spPr>
        <p:txBody>
          <a:bodyPr anchor="ctr">
            <a:noAutofit/>
          </a:bodyPr>
          <a:lstStyle>
            <a:lvl1pPr marL="0" indent="0" algn="l">
              <a:lnSpc>
                <a:spcPct val="150000"/>
              </a:lnSpc>
              <a:buNone/>
              <a:defRPr sz="2000" cap="all" spc="500" baseline="0">
                <a:latin typeface="Trebuchet MS" panose="020B0603020202020204" pitchFamily="34" charset="0"/>
                <a:ea typeface="微软雅黑" panose="020B0503020204020204" pitchFamily="34" charset="-122"/>
              </a:defRPr>
            </a:lvl1pPr>
          </a:lstStyle>
          <a:p>
            <a:pPr lvl="0"/>
            <a:r>
              <a:rPr lang="zh-CN" altLang="en-US" dirty="0"/>
              <a:t>姓名</a:t>
            </a:r>
            <a:endParaRPr lang="en-US" dirty="0"/>
          </a:p>
        </p:txBody>
      </p:sp>
      <p:sp>
        <p:nvSpPr>
          <p:cNvPr id="80" name="Text Placeholder 33"/>
          <p:cNvSpPr>
            <a:spLocks noGrp="1"/>
          </p:cNvSpPr>
          <p:nvPr>
            <p:ph type="body" sz="quarter" idx="138" hasCustomPrompt="1"/>
          </p:nvPr>
        </p:nvSpPr>
        <p:spPr>
          <a:xfrm>
            <a:off x="8645858" y="5218272"/>
            <a:ext cx="2091143" cy="258767"/>
          </a:xfrm>
          <a:prstGeom prst="rect">
            <a:avLst/>
          </a:prstGeom>
        </p:spPr>
        <p:txBody>
          <a:bodyPr>
            <a:noAutofit/>
          </a:bodyPr>
          <a:lstStyle>
            <a:lvl1pPr marL="0" indent="0" algn="l">
              <a:buNone/>
              <a:defRPr sz="1600" cap="none" spc="100" baseline="0">
                <a:latin typeface="Trebuchet MS" panose="020B0603020202020204" pitchFamily="34" charset="0"/>
                <a:ea typeface="微软雅黑" panose="020B0503020204020204" pitchFamily="34" charset="-122"/>
              </a:defRPr>
            </a:lvl1pPr>
          </a:lstStyle>
          <a:p>
            <a:pPr lvl="0"/>
            <a:r>
              <a:rPr lang="zh-CN" altLang="en-US" dirty="0"/>
              <a:t>部门或业务领域</a:t>
            </a:r>
            <a:endParaRPr lang="en-US" dirty="0"/>
          </a:p>
        </p:txBody>
      </p:sp>
      <p:sp>
        <p:nvSpPr>
          <p:cNvPr id="81" name="Text Placeholder 33"/>
          <p:cNvSpPr>
            <a:spLocks noGrp="1"/>
          </p:cNvSpPr>
          <p:nvPr>
            <p:ph type="body" sz="quarter" idx="139" hasCustomPrompt="1"/>
          </p:nvPr>
        </p:nvSpPr>
        <p:spPr>
          <a:xfrm>
            <a:off x="9114404" y="5622062"/>
            <a:ext cx="2709296" cy="215444"/>
          </a:xfrm>
          <a:prstGeom prst="rect">
            <a:avLst/>
          </a:prstGeom>
        </p:spPr>
        <p:txBody>
          <a:bodyPr lIns="0" tIns="0" rIns="0" bIns="0" anchor="ctr">
            <a:noAutofit/>
          </a:bodyPr>
          <a:lstStyle>
            <a:lvl1pPr marL="0" indent="0">
              <a:buNone/>
              <a:defRPr sz="1400" cap="none" spc="100" baseline="0">
                <a:latin typeface="Trebuchet MS" panose="020B0603020202020204" pitchFamily="34" charset="0"/>
                <a:ea typeface="微软雅黑" panose="020B0503020204020204" pitchFamily="34" charset="-122"/>
              </a:defRPr>
            </a:lvl1pPr>
          </a:lstStyle>
          <a:p>
            <a:pPr lvl="0"/>
            <a:r>
              <a:rPr lang="en-US" dirty="0"/>
              <a:t>+00 00000000000</a:t>
            </a:r>
          </a:p>
        </p:txBody>
      </p:sp>
      <p:sp>
        <p:nvSpPr>
          <p:cNvPr id="82" name="Text Placeholder 33"/>
          <p:cNvSpPr>
            <a:spLocks noGrp="1"/>
          </p:cNvSpPr>
          <p:nvPr>
            <p:ph type="body" sz="quarter" idx="140" hasCustomPrompt="1"/>
          </p:nvPr>
        </p:nvSpPr>
        <p:spPr>
          <a:xfrm>
            <a:off x="9114404" y="5889198"/>
            <a:ext cx="2709296" cy="215444"/>
          </a:xfrm>
          <a:prstGeom prst="rect">
            <a:avLst/>
          </a:prstGeom>
        </p:spPr>
        <p:txBody>
          <a:bodyPr lIns="0" tIns="0" rIns="0" bIns="0" anchor="ctr">
            <a:noAutofit/>
          </a:bodyPr>
          <a:lstStyle>
            <a:lvl1pPr marL="0" indent="0">
              <a:buNone/>
              <a:defRPr sz="1400" cap="none" spc="100" baseline="0">
                <a:latin typeface="Trebuchet MS" panose="020B0603020202020204" pitchFamily="34" charset="0"/>
                <a:ea typeface="微软雅黑" panose="020B0503020204020204" pitchFamily="34" charset="-122"/>
              </a:defRPr>
            </a:lvl1pPr>
          </a:lstStyle>
          <a:p>
            <a:pPr lvl="0"/>
            <a:r>
              <a:rPr lang="en-US" dirty="0"/>
              <a:t>+00 00000000000</a:t>
            </a:r>
          </a:p>
        </p:txBody>
      </p:sp>
      <p:cxnSp>
        <p:nvCxnSpPr>
          <p:cNvPr id="83" name="Straight Connector 37"/>
          <p:cNvCxnSpPr/>
          <p:nvPr userDrawn="1"/>
        </p:nvCxnSpPr>
        <p:spPr>
          <a:xfrm>
            <a:off x="6062548" y="6334353"/>
            <a:ext cx="2327631" cy="8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图片占位符 3"/>
          <p:cNvSpPr>
            <a:spLocks noGrp="1" noChangeAspect="1"/>
          </p:cNvSpPr>
          <p:nvPr>
            <p:ph type="pic" sz="quarter" idx="141" hasCustomPrompt="1"/>
          </p:nvPr>
        </p:nvSpPr>
        <p:spPr>
          <a:xfrm>
            <a:off x="6276802" y="4364200"/>
            <a:ext cx="1954756" cy="1954756"/>
          </a:xfrm>
          <a:blipFill>
            <a:blip r:embed="rId2"/>
            <a:stretch>
              <a:fillRect/>
            </a:stretch>
          </a:blipFill>
        </p:spPr>
        <p:txBody>
          <a:bodyPr anchor="b"/>
          <a:lstStyle>
            <a:lvl1pPr>
              <a:defRPr sz="1200" baseline="0">
                <a:latin typeface="Trebuchet MS" panose="020B0603020202020204" pitchFamily="34" charset="0"/>
                <a:ea typeface="微软雅黑" panose="020B0503020204020204" pitchFamily="34" charset="-122"/>
              </a:defRPr>
            </a:lvl1pPr>
          </a:lstStyle>
          <a:p>
            <a:r>
              <a:rPr lang="zh-CN" altLang="en-US" dirty="0"/>
              <a:t>使用头像照，可访问</a:t>
            </a:r>
            <a:r>
              <a:rPr lang="en-US" altLang="zh-CN" dirty="0"/>
              <a:t>KWMSlide</a:t>
            </a:r>
            <a:r>
              <a:rPr lang="zh-CN" altLang="en-US" dirty="0"/>
              <a:t>图片库输入合伙人姓名获取</a:t>
            </a:r>
          </a:p>
        </p:txBody>
      </p:sp>
      <p:sp>
        <p:nvSpPr>
          <p:cNvPr id="85" name="TextBox 8"/>
          <p:cNvSpPr txBox="1"/>
          <p:nvPr userDrawn="1"/>
        </p:nvSpPr>
        <p:spPr>
          <a:xfrm>
            <a:off x="8645858" y="6165885"/>
            <a:ext cx="669929" cy="215444"/>
          </a:xfrm>
          <a:prstGeom prst="rect">
            <a:avLst/>
          </a:prstGeom>
          <a:noFill/>
        </p:spPr>
        <p:txBody>
          <a:bodyPr wrap="square" lIns="0" tIns="0" rIns="0" bIns="0" rtlCol="0">
            <a:noAutofit/>
          </a:bodyPr>
          <a:lstStyle/>
          <a:p>
            <a:pPr algn="l"/>
            <a:r>
              <a:rPr lang="zh-CN" altLang="en-US" sz="1400" baseline="0" dirty="0">
                <a:solidFill>
                  <a:srgbClr val="7E694F"/>
                </a:solidFill>
                <a:latin typeface="Trebuchet MS" panose="020B0603020202020204" pitchFamily="34" charset="0"/>
                <a:ea typeface="微软雅黑" panose="020B0503020204020204" pitchFamily="34" charset="-122"/>
              </a:rPr>
              <a:t>邮箱</a:t>
            </a:r>
            <a:endParaRPr lang="en-US" sz="1400" baseline="0" dirty="0">
              <a:solidFill>
                <a:srgbClr val="7E694F"/>
              </a:solidFill>
              <a:latin typeface="Trebuchet MS" panose="020B0603020202020204" pitchFamily="34" charset="0"/>
              <a:ea typeface="微软雅黑" panose="020B0503020204020204" pitchFamily="34" charset="-122"/>
            </a:endParaRPr>
          </a:p>
        </p:txBody>
      </p:sp>
      <p:sp>
        <p:nvSpPr>
          <p:cNvPr id="86" name="Text Placeholder 33"/>
          <p:cNvSpPr>
            <a:spLocks noGrp="1"/>
          </p:cNvSpPr>
          <p:nvPr>
            <p:ph type="body" sz="quarter" idx="142" hasCustomPrompt="1"/>
          </p:nvPr>
        </p:nvSpPr>
        <p:spPr>
          <a:xfrm>
            <a:off x="9114404" y="6156334"/>
            <a:ext cx="2709296" cy="215444"/>
          </a:xfrm>
          <a:prstGeom prst="rect">
            <a:avLst/>
          </a:prstGeom>
        </p:spPr>
        <p:txBody>
          <a:bodyPr lIns="0" tIns="0" rIns="0" bIns="0" anchor="ctr">
            <a:noAutofit/>
          </a:bodyPr>
          <a:lstStyle>
            <a:lvl1pPr marL="0" indent="0">
              <a:buNone/>
              <a:defRPr sz="1400" cap="none" spc="100" baseline="0">
                <a:latin typeface="Trebuchet MS" panose="020B0603020202020204" pitchFamily="34" charset="0"/>
                <a:ea typeface="微软雅黑" panose="020B0503020204020204" pitchFamily="34" charset="-122"/>
              </a:defRPr>
            </a:lvl1pPr>
          </a:lstStyle>
          <a:p>
            <a:pPr lvl="0"/>
            <a:r>
              <a:rPr lang="en-US" altLang="zh-CN" dirty="0"/>
              <a:t>xxxxxxxx@cn.kwm.com</a:t>
            </a:r>
            <a:endParaRPr lang="en-US" dirty="0"/>
          </a:p>
        </p:txBody>
      </p:sp>
      <p:sp>
        <p:nvSpPr>
          <p:cNvPr id="87" name="Text Placeholder 2"/>
          <p:cNvSpPr>
            <a:spLocks noGrp="1"/>
          </p:cNvSpPr>
          <p:nvPr>
            <p:ph type="body" idx="105"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
        <p:nvSpPr>
          <p:cNvPr id="88"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122"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人员信息 6人页">
    <p:spTree>
      <p:nvGrpSpPr>
        <p:cNvPr id="1" name=""/>
        <p:cNvGrpSpPr/>
        <p:nvPr/>
      </p:nvGrpSpPr>
      <p:grpSpPr>
        <a:xfrm>
          <a:off x="0" y="0"/>
          <a:ext cx="0" cy="0"/>
          <a:chOff x="0" y="0"/>
          <a:chExt cx="0" cy="0"/>
        </a:xfrm>
      </p:grpSpPr>
      <p:sp>
        <p:nvSpPr>
          <p:cNvPr id="104" name="Picture Placeholder 22"/>
          <p:cNvSpPr>
            <a:spLocks noGrp="1" noChangeAspect="1"/>
          </p:cNvSpPr>
          <p:nvPr>
            <p:ph type="pic" sz="quarter" idx="41" hasCustomPrompt="1"/>
          </p:nvPr>
        </p:nvSpPr>
        <p:spPr>
          <a:xfrm>
            <a:off x="728146" y="1657215"/>
            <a:ext cx="890363" cy="890363"/>
          </a:xfrm>
          <a:prstGeom prst="rect">
            <a:avLst/>
          </a:prstGeom>
          <a:blipFill>
            <a:blip r:embed="rId2"/>
            <a:stretch>
              <a:fillRect/>
            </a:stretch>
          </a:blipFill>
        </p:spPr>
        <p:txBody>
          <a:bodyPr anchor="b">
            <a:noAutofit/>
          </a:bodyPr>
          <a:lstStyle>
            <a:lvl1pPr>
              <a:defRPr sz="600" baseline="0">
                <a:latin typeface="Trebuchet MS" panose="020B0603020202020204" pitchFamily="34" charset="0"/>
                <a:ea typeface="微软雅黑" panose="020B0503020204020204" pitchFamily="34" charset="-122"/>
              </a:defRPr>
            </a:lvl1pPr>
          </a:lstStyle>
          <a:p>
            <a:r>
              <a:rPr lang="zh-CN" altLang="en-US" dirty="0"/>
              <a:t>使用头像照，可访问</a:t>
            </a:r>
            <a:r>
              <a:rPr lang="en-US" altLang="zh-CN" dirty="0"/>
              <a:t>KWMSlide</a:t>
            </a:r>
            <a:r>
              <a:rPr lang="zh-CN" altLang="en-US" dirty="0"/>
              <a:t>图片库输入合伙人姓名获取</a:t>
            </a:r>
          </a:p>
        </p:txBody>
      </p:sp>
      <p:cxnSp>
        <p:nvCxnSpPr>
          <p:cNvPr id="11" name="Straight Connector 10"/>
          <p:cNvCxnSpPr/>
          <p:nvPr userDrawn="1"/>
        </p:nvCxnSpPr>
        <p:spPr>
          <a:xfrm flipV="1">
            <a:off x="569154" y="2547578"/>
            <a:ext cx="1123995" cy="1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33"/>
          <p:cNvSpPr>
            <a:spLocks noGrp="1"/>
          </p:cNvSpPr>
          <p:nvPr>
            <p:ph type="body" sz="quarter" idx="27" hasCustomPrompt="1"/>
          </p:nvPr>
        </p:nvSpPr>
        <p:spPr>
          <a:xfrm>
            <a:off x="1805051" y="1697901"/>
            <a:ext cx="1943475" cy="215444"/>
          </a:xfrm>
          <a:prstGeom prst="rect">
            <a:avLst/>
          </a:prstGeom>
        </p:spPr>
        <p:txBody>
          <a:bodyPr lIns="0" tIns="0" rIns="0" bIns="0" anchor="ctr">
            <a:spAutoFit/>
          </a:bodyPr>
          <a:lstStyle>
            <a:lvl1pPr marL="0" indent="0">
              <a:lnSpc>
                <a:spcPct val="100000"/>
              </a:lnSpc>
              <a:buNone/>
              <a:defRPr sz="1400" cap="all" spc="200" baseline="0">
                <a:latin typeface="Trebuchet MS" panose="020B0603020202020204" pitchFamily="34" charset="0"/>
                <a:ea typeface="微软雅黑" panose="020B0503020204020204" pitchFamily="34" charset="-122"/>
              </a:defRPr>
            </a:lvl1pPr>
          </a:lstStyle>
          <a:p>
            <a:pPr lvl="0"/>
            <a:r>
              <a:rPr lang="zh-CN" altLang="en-US" dirty="0"/>
              <a:t>姓名</a:t>
            </a:r>
            <a:endParaRPr lang="en-US" dirty="0"/>
          </a:p>
        </p:txBody>
      </p:sp>
      <p:sp>
        <p:nvSpPr>
          <p:cNvPr id="19" name="Text Placeholder 33"/>
          <p:cNvSpPr>
            <a:spLocks noGrp="1"/>
          </p:cNvSpPr>
          <p:nvPr>
            <p:ph type="body" sz="quarter" idx="28" hasCustomPrompt="1"/>
          </p:nvPr>
        </p:nvSpPr>
        <p:spPr>
          <a:xfrm>
            <a:off x="1805051" y="1977714"/>
            <a:ext cx="1943476" cy="138499"/>
          </a:xfrm>
          <a:prstGeom prst="rect">
            <a:avLst/>
          </a:prstGeom>
        </p:spPr>
        <p:txBody>
          <a:bodyPr lIns="0" tIns="0" rIns="0" bIns="0">
            <a:spAutoFit/>
          </a:bodyPr>
          <a:lstStyle>
            <a:lvl1pPr marL="0" indent="0">
              <a:buNone/>
              <a:defRPr sz="900" cap="none" spc="100" baseline="0">
                <a:solidFill>
                  <a:schemeClr val="accent1"/>
                </a:solidFill>
                <a:latin typeface="Trebuchet MS" panose="020B0603020202020204" pitchFamily="34" charset="0"/>
                <a:ea typeface="微软雅黑" panose="020B0503020204020204" pitchFamily="34" charset="-122"/>
              </a:defRPr>
            </a:lvl1pPr>
          </a:lstStyle>
          <a:p>
            <a:pPr lvl="0"/>
            <a:r>
              <a:rPr lang="zh-CN" altLang="en-US" dirty="0"/>
              <a:t>职位，工作地点</a:t>
            </a:r>
            <a:endParaRPr lang="en-US" dirty="0"/>
          </a:p>
        </p:txBody>
      </p:sp>
      <p:sp>
        <p:nvSpPr>
          <p:cNvPr id="228" name="Text Placeholder 2"/>
          <p:cNvSpPr>
            <a:spLocks noGrp="1"/>
          </p:cNvSpPr>
          <p:nvPr>
            <p:ph type="body" idx="113" hasCustomPrompt="1"/>
          </p:nvPr>
        </p:nvSpPr>
        <p:spPr>
          <a:xfrm>
            <a:off x="581030" y="2645418"/>
            <a:ext cx="3381236" cy="1170359"/>
          </a:xfrm>
          <a:prstGeom prst="rect">
            <a:avLst/>
          </a:prstGeom>
        </p:spPr>
        <p:txBody>
          <a:bodyPr lIns="91440" tIns="45720" rIns="91440" bIns="45720" anchor="t">
            <a:noAutofit/>
          </a:bodyPr>
          <a:lstStyle>
            <a:lvl1pPr marL="0" indent="0" algn="l">
              <a:lnSpc>
                <a:spcPct val="100000"/>
              </a:lnSpc>
              <a:spcAft>
                <a:spcPts val="600"/>
              </a:spcAft>
              <a:buNone/>
              <a:defRPr sz="10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个人介绍</a:t>
            </a:r>
            <a:endParaRPr lang="en-GB" dirty="0"/>
          </a:p>
        </p:txBody>
      </p:sp>
      <p:sp>
        <p:nvSpPr>
          <p:cNvPr id="80" name="TextBox 218"/>
          <p:cNvSpPr txBox="1"/>
          <p:nvPr userDrawn="1"/>
        </p:nvSpPr>
        <p:spPr>
          <a:xfrm>
            <a:off x="1805051" y="2181872"/>
            <a:ext cx="342424"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电话</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81" name="TextBox 219"/>
          <p:cNvSpPr txBox="1"/>
          <p:nvPr userDrawn="1"/>
        </p:nvSpPr>
        <p:spPr>
          <a:xfrm>
            <a:off x="1805051" y="2310967"/>
            <a:ext cx="342424"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手机</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82" name="Text Placeholder 33"/>
          <p:cNvSpPr>
            <a:spLocks noGrp="1"/>
          </p:cNvSpPr>
          <p:nvPr>
            <p:ph type="body" sz="quarter" idx="122" hasCustomPrompt="1"/>
          </p:nvPr>
        </p:nvSpPr>
        <p:spPr>
          <a:xfrm>
            <a:off x="2113776" y="2175888"/>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dirty="0"/>
              <a:t>00</a:t>
            </a:r>
            <a:r>
              <a:rPr lang="en-US" altLang="zh-CN" dirty="0"/>
              <a:t>-00-0000 0000</a:t>
            </a:r>
            <a:endParaRPr lang="en-US" dirty="0"/>
          </a:p>
        </p:txBody>
      </p:sp>
      <p:sp>
        <p:nvSpPr>
          <p:cNvPr id="83" name="Text Placeholder 33"/>
          <p:cNvSpPr>
            <a:spLocks noGrp="1"/>
          </p:cNvSpPr>
          <p:nvPr>
            <p:ph type="body" sz="quarter" idx="123" hasCustomPrompt="1"/>
          </p:nvPr>
        </p:nvSpPr>
        <p:spPr>
          <a:xfrm>
            <a:off x="2113776" y="2304983"/>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dirty="0"/>
              <a:t>00</a:t>
            </a:r>
            <a:r>
              <a:rPr lang="en-US" altLang="zh-CN" dirty="0"/>
              <a:t>-000 0000 0000</a:t>
            </a:r>
            <a:endParaRPr lang="en-US" dirty="0"/>
          </a:p>
        </p:txBody>
      </p:sp>
      <p:sp>
        <p:nvSpPr>
          <p:cNvPr id="84" name="TextBox 219"/>
          <p:cNvSpPr txBox="1"/>
          <p:nvPr userDrawn="1"/>
        </p:nvSpPr>
        <p:spPr>
          <a:xfrm>
            <a:off x="1805051" y="2440062"/>
            <a:ext cx="405215"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邮箱</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85" name="Text Placeholder 33"/>
          <p:cNvSpPr>
            <a:spLocks noGrp="1"/>
          </p:cNvSpPr>
          <p:nvPr>
            <p:ph type="body" sz="quarter" idx="124" hasCustomPrompt="1"/>
          </p:nvPr>
        </p:nvSpPr>
        <p:spPr>
          <a:xfrm>
            <a:off x="2113776" y="2434078"/>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altLang="zh-CN" dirty="0"/>
              <a:t>xxxxxxxxxx@cn.kwm.com</a:t>
            </a:r>
            <a:endParaRPr lang="en-US" dirty="0"/>
          </a:p>
        </p:txBody>
      </p:sp>
      <p:sp>
        <p:nvSpPr>
          <p:cNvPr id="79"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4" name="日期占位符 3"/>
          <p:cNvSpPr>
            <a:spLocks noGrp="1"/>
          </p:cNvSpPr>
          <p:nvPr>
            <p:ph type="dt" sz="half" idx="165"/>
          </p:nvPr>
        </p:nvSpPr>
        <p:spPr/>
        <p:txBody>
          <a:bodyPr/>
          <a:lstStyle/>
          <a:p>
            <a:fld id="{56690BA3-64C9-48DE-8623-383EB5E64819}" type="datetime1">
              <a:rPr lang="zh-CN" altLang="en-US" smtClean="0"/>
              <a:t>2024/3/11</a:t>
            </a:fld>
            <a:endParaRPr lang="zh-CN" altLang="en-US"/>
          </a:p>
        </p:txBody>
      </p:sp>
      <p:sp>
        <p:nvSpPr>
          <p:cNvPr id="5" name="页脚占位符 4"/>
          <p:cNvSpPr>
            <a:spLocks noGrp="1"/>
          </p:cNvSpPr>
          <p:nvPr>
            <p:ph type="ftr" sz="quarter" idx="166"/>
          </p:nvPr>
        </p:nvSpPr>
        <p:spPr/>
        <p:txBody>
          <a:bodyPr/>
          <a:lstStyle/>
          <a:p>
            <a:r>
              <a:rPr lang="en-US"/>
              <a:t>kwm.com</a:t>
            </a:r>
            <a:endParaRPr lang="en-US" dirty="0"/>
          </a:p>
        </p:txBody>
      </p:sp>
      <p:sp>
        <p:nvSpPr>
          <p:cNvPr id="6" name="灯片编号占位符 5"/>
          <p:cNvSpPr>
            <a:spLocks noGrp="1"/>
          </p:cNvSpPr>
          <p:nvPr>
            <p:ph type="sldNum" sz="quarter" idx="167"/>
          </p:nvPr>
        </p:nvSpPr>
        <p:spPr/>
        <p:txBody>
          <a:bodyPr/>
          <a:lstStyle/>
          <a:p>
            <a:fld id="{4A2DC1BA-163F-3043-A1E4-C549CF365773}" type="slidenum">
              <a:rPr lang="en-US" smtClean="0"/>
              <a:t>‹#›</a:t>
            </a:fld>
            <a:endParaRPr lang="en-US" dirty="0"/>
          </a:p>
        </p:txBody>
      </p:sp>
      <p:sp>
        <p:nvSpPr>
          <p:cNvPr id="74" name="Picture Placeholder 22"/>
          <p:cNvSpPr>
            <a:spLocks noGrp="1" noChangeAspect="1"/>
          </p:cNvSpPr>
          <p:nvPr>
            <p:ph type="pic" sz="quarter" idx="168" hasCustomPrompt="1"/>
          </p:nvPr>
        </p:nvSpPr>
        <p:spPr>
          <a:xfrm>
            <a:off x="716270" y="3970776"/>
            <a:ext cx="890363" cy="890363"/>
          </a:xfrm>
          <a:prstGeom prst="rect">
            <a:avLst/>
          </a:prstGeom>
          <a:blipFill>
            <a:blip r:embed="rId2"/>
            <a:stretch>
              <a:fillRect/>
            </a:stretch>
          </a:blipFill>
        </p:spPr>
        <p:txBody>
          <a:bodyPr anchor="b">
            <a:noAutofit/>
          </a:bodyPr>
          <a:lstStyle>
            <a:lvl1pPr>
              <a:defRPr sz="600" baseline="0">
                <a:latin typeface="Trebuchet MS" panose="020B0603020202020204" pitchFamily="34" charset="0"/>
                <a:ea typeface="微软雅黑" panose="020B0503020204020204" pitchFamily="34" charset="-122"/>
              </a:defRPr>
            </a:lvl1pPr>
          </a:lstStyle>
          <a:p>
            <a:r>
              <a:rPr lang="zh-CN" altLang="en-US" dirty="0"/>
              <a:t>使用头像照，可访问</a:t>
            </a:r>
            <a:r>
              <a:rPr lang="en-US" altLang="zh-CN" dirty="0"/>
              <a:t>KWMSlide</a:t>
            </a:r>
            <a:r>
              <a:rPr lang="zh-CN" altLang="en-US" dirty="0"/>
              <a:t>图片库输入合伙人姓名获取</a:t>
            </a:r>
          </a:p>
        </p:txBody>
      </p:sp>
      <p:cxnSp>
        <p:nvCxnSpPr>
          <p:cNvPr id="75" name="Straight Connector 10"/>
          <p:cNvCxnSpPr/>
          <p:nvPr userDrawn="1"/>
        </p:nvCxnSpPr>
        <p:spPr>
          <a:xfrm flipV="1">
            <a:off x="557278" y="4861139"/>
            <a:ext cx="1123995" cy="1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 Placeholder 33"/>
          <p:cNvSpPr>
            <a:spLocks noGrp="1"/>
          </p:cNvSpPr>
          <p:nvPr>
            <p:ph type="body" sz="quarter" idx="169" hasCustomPrompt="1"/>
          </p:nvPr>
        </p:nvSpPr>
        <p:spPr>
          <a:xfrm>
            <a:off x="1793175" y="4011462"/>
            <a:ext cx="1943475" cy="215444"/>
          </a:xfrm>
          <a:prstGeom prst="rect">
            <a:avLst/>
          </a:prstGeom>
        </p:spPr>
        <p:txBody>
          <a:bodyPr lIns="0" tIns="0" rIns="0" bIns="0" anchor="ctr">
            <a:spAutoFit/>
          </a:bodyPr>
          <a:lstStyle>
            <a:lvl1pPr marL="0" indent="0">
              <a:lnSpc>
                <a:spcPct val="100000"/>
              </a:lnSpc>
              <a:buNone/>
              <a:defRPr sz="1400" cap="all" spc="200" baseline="0">
                <a:latin typeface="Trebuchet MS" panose="020B0603020202020204" pitchFamily="34" charset="0"/>
                <a:ea typeface="微软雅黑" panose="020B0503020204020204" pitchFamily="34" charset="-122"/>
              </a:defRPr>
            </a:lvl1pPr>
          </a:lstStyle>
          <a:p>
            <a:pPr lvl="0"/>
            <a:r>
              <a:rPr lang="zh-CN" altLang="en-US" dirty="0"/>
              <a:t>姓名</a:t>
            </a:r>
            <a:endParaRPr lang="en-US" dirty="0"/>
          </a:p>
        </p:txBody>
      </p:sp>
      <p:sp>
        <p:nvSpPr>
          <p:cNvPr id="77" name="Text Placeholder 33"/>
          <p:cNvSpPr>
            <a:spLocks noGrp="1"/>
          </p:cNvSpPr>
          <p:nvPr>
            <p:ph type="body" sz="quarter" idx="170" hasCustomPrompt="1"/>
          </p:nvPr>
        </p:nvSpPr>
        <p:spPr>
          <a:xfrm>
            <a:off x="1793175" y="4291275"/>
            <a:ext cx="1943476" cy="138499"/>
          </a:xfrm>
          <a:prstGeom prst="rect">
            <a:avLst/>
          </a:prstGeom>
        </p:spPr>
        <p:txBody>
          <a:bodyPr lIns="0" tIns="0" rIns="0" bIns="0">
            <a:spAutoFit/>
          </a:bodyPr>
          <a:lstStyle>
            <a:lvl1pPr marL="0" indent="0">
              <a:buNone/>
              <a:defRPr sz="900" cap="none" spc="100" baseline="0">
                <a:solidFill>
                  <a:schemeClr val="accent1"/>
                </a:solidFill>
                <a:latin typeface="Trebuchet MS" panose="020B0603020202020204" pitchFamily="34" charset="0"/>
                <a:ea typeface="微软雅黑" panose="020B0503020204020204" pitchFamily="34" charset="-122"/>
              </a:defRPr>
            </a:lvl1pPr>
          </a:lstStyle>
          <a:p>
            <a:pPr lvl="0"/>
            <a:r>
              <a:rPr lang="zh-CN" altLang="en-US" dirty="0"/>
              <a:t>职位，工作地点</a:t>
            </a:r>
            <a:endParaRPr lang="en-US" dirty="0"/>
          </a:p>
        </p:txBody>
      </p:sp>
      <p:sp>
        <p:nvSpPr>
          <p:cNvPr id="78" name="Text Placeholder 2"/>
          <p:cNvSpPr>
            <a:spLocks noGrp="1"/>
          </p:cNvSpPr>
          <p:nvPr>
            <p:ph type="body" idx="171" hasCustomPrompt="1"/>
          </p:nvPr>
        </p:nvSpPr>
        <p:spPr>
          <a:xfrm>
            <a:off x="569154" y="4958979"/>
            <a:ext cx="3381236" cy="1170359"/>
          </a:xfrm>
          <a:prstGeom prst="rect">
            <a:avLst/>
          </a:prstGeom>
        </p:spPr>
        <p:txBody>
          <a:bodyPr lIns="91440" tIns="45720" rIns="91440" bIns="45720" anchor="t">
            <a:noAutofit/>
          </a:bodyPr>
          <a:lstStyle>
            <a:lvl1pPr marL="0" indent="0" algn="l">
              <a:lnSpc>
                <a:spcPct val="100000"/>
              </a:lnSpc>
              <a:spcAft>
                <a:spcPts val="600"/>
              </a:spcAft>
              <a:buNone/>
              <a:defRPr sz="10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个人介绍</a:t>
            </a:r>
            <a:endParaRPr lang="en-GB" dirty="0"/>
          </a:p>
        </p:txBody>
      </p:sp>
      <p:sp>
        <p:nvSpPr>
          <p:cNvPr id="88" name="TextBox 218"/>
          <p:cNvSpPr txBox="1"/>
          <p:nvPr userDrawn="1"/>
        </p:nvSpPr>
        <p:spPr>
          <a:xfrm>
            <a:off x="1793175" y="4495433"/>
            <a:ext cx="342424"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电话</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100" name="TextBox 219"/>
          <p:cNvSpPr txBox="1"/>
          <p:nvPr userDrawn="1"/>
        </p:nvSpPr>
        <p:spPr>
          <a:xfrm>
            <a:off x="1793175" y="4624528"/>
            <a:ext cx="342424"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手机</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113" name="Text Placeholder 33"/>
          <p:cNvSpPr>
            <a:spLocks noGrp="1"/>
          </p:cNvSpPr>
          <p:nvPr>
            <p:ph type="body" sz="quarter" idx="172" hasCustomPrompt="1"/>
          </p:nvPr>
        </p:nvSpPr>
        <p:spPr>
          <a:xfrm>
            <a:off x="2101900" y="4489449"/>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dirty="0"/>
              <a:t>00</a:t>
            </a:r>
            <a:r>
              <a:rPr lang="en-US" altLang="zh-CN" dirty="0"/>
              <a:t>-00-0000 0000</a:t>
            </a:r>
            <a:endParaRPr lang="en-US" dirty="0"/>
          </a:p>
        </p:txBody>
      </p:sp>
      <p:sp>
        <p:nvSpPr>
          <p:cNvPr id="125" name="Text Placeholder 33"/>
          <p:cNvSpPr>
            <a:spLocks noGrp="1"/>
          </p:cNvSpPr>
          <p:nvPr>
            <p:ph type="body" sz="quarter" idx="173" hasCustomPrompt="1"/>
          </p:nvPr>
        </p:nvSpPr>
        <p:spPr>
          <a:xfrm>
            <a:off x="2101900" y="4618544"/>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dirty="0"/>
              <a:t>00</a:t>
            </a:r>
            <a:r>
              <a:rPr lang="en-US" altLang="zh-CN" dirty="0"/>
              <a:t>-000 0000 0000</a:t>
            </a:r>
            <a:endParaRPr lang="en-US" dirty="0"/>
          </a:p>
        </p:txBody>
      </p:sp>
      <p:sp>
        <p:nvSpPr>
          <p:cNvPr id="137" name="TextBox 219"/>
          <p:cNvSpPr txBox="1"/>
          <p:nvPr userDrawn="1"/>
        </p:nvSpPr>
        <p:spPr>
          <a:xfrm>
            <a:off x="1793175" y="4753623"/>
            <a:ext cx="405215"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邮箱</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146" name="Text Placeholder 33"/>
          <p:cNvSpPr>
            <a:spLocks noGrp="1"/>
          </p:cNvSpPr>
          <p:nvPr>
            <p:ph type="body" sz="quarter" idx="174" hasCustomPrompt="1"/>
          </p:nvPr>
        </p:nvSpPr>
        <p:spPr>
          <a:xfrm>
            <a:off x="2101900" y="4747639"/>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altLang="zh-CN" dirty="0"/>
              <a:t>xxxxxxxxxx@cn.kwm.com</a:t>
            </a:r>
            <a:endParaRPr lang="en-US" dirty="0"/>
          </a:p>
        </p:txBody>
      </p:sp>
      <p:sp>
        <p:nvSpPr>
          <p:cNvPr id="170" name="Picture Placeholder 22"/>
          <p:cNvSpPr>
            <a:spLocks noGrp="1" noChangeAspect="1"/>
          </p:cNvSpPr>
          <p:nvPr>
            <p:ph type="pic" sz="quarter" idx="175" hasCustomPrompt="1"/>
          </p:nvPr>
        </p:nvSpPr>
        <p:spPr>
          <a:xfrm>
            <a:off x="4604649" y="1656234"/>
            <a:ext cx="890363" cy="890363"/>
          </a:xfrm>
          <a:prstGeom prst="rect">
            <a:avLst/>
          </a:prstGeom>
          <a:blipFill>
            <a:blip r:embed="rId2"/>
            <a:stretch>
              <a:fillRect/>
            </a:stretch>
          </a:blipFill>
        </p:spPr>
        <p:txBody>
          <a:bodyPr anchor="b">
            <a:noAutofit/>
          </a:bodyPr>
          <a:lstStyle>
            <a:lvl1pPr>
              <a:defRPr sz="600" baseline="0">
                <a:latin typeface="Trebuchet MS" panose="020B0603020202020204" pitchFamily="34" charset="0"/>
                <a:ea typeface="微软雅黑" panose="020B0503020204020204" pitchFamily="34" charset="-122"/>
              </a:defRPr>
            </a:lvl1pPr>
          </a:lstStyle>
          <a:p>
            <a:r>
              <a:rPr lang="zh-CN" altLang="en-US" dirty="0"/>
              <a:t>使用头像照，可访问</a:t>
            </a:r>
            <a:r>
              <a:rPr lang="en-US" altLang="zh-CN" dirty="0"/>
              <a:t>KWMSlide</a:t>
            </a:r>
            <a:r>
              <a:rPr lang="zh-CN" altLang="en-US" dirty="0"/>
              <a:t>图片库输入合伙人姓名获取</a:t>
            </a:r>
          </a:p>
        </p:txBody>
      </p:sp>
      <p:cxnSp>
        <p:nvCxnSpPr>
          <p:cNvPr id="171" name="Straight Connector 10"/>
          <p:cNvCxnSpPr/>
          <p:nvPr userDrawn="1"/>
        </p:nvCxnSpPr>
        <p:spPr>
          <a:xfrm flipV="1">
            <a:off x="4445657" y="2546597"/>
            <a:ext cx="1123995" cy="1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 Placeholder 33"/>
          <p:cNvSpPr>
            <a:spLocks noGrp="1"/>
          </p:cNvSpPr>
          <p:nvPr>
            <p:ph type="body" sz="quarter" idx="176" hasCustomPrompt="1"/>
          </p:nvPr>
        </p:nvSpPr>
        <p:spPr>
          <a:xfrm>
            <a:off x="5681554" y="1696920"/>
            <a:ext cx="1943475" cy="215444"/>
          </a:xfrm>
          <a:prstGeom prst="rect">
            <a:avLst/>
          </a:prstGeom>
        </p:spPr>
        <p:txBody>
          <a:bodyPr lIns="0" tIns="0" rIns="0" bIns="0" anchor="ctr">
            <a:spAutoFit/>
          </a:bodyPr>
          <a:lstStyle>
            <a:lvl1pPr marL="0" indent="0">
              <a:lnSpc>
                <a:spcPct val="100000"/>
              </a:lnSpc>
              <a:buNone/>
              <a:defRPr sz="1400" cap="all" spc="200" baseline="0">
                <a:latin typeface="Trebuchet MS" panose="020B0603020202020204" pitchFamily="34" charset="0"/>
                <a:ea typeface="微软雅黑" panose="020B0503020204020204" pitchFamily="34" charset="-122"/>
              </a:defRPr>
            </a:lvl1pPr>
          </a:lstStyle>
          <a:p>
            <a:pPr lvl="0"/>
            <a:r>
              <a:rPr lang="zh-CN" altLang="en-US" dirty="0"/>
              <a:t>姓名</a:t>
            </a:r>
            <a:endParaRPr lang="en-US" dirty="0"/>
          </a:p>
        </p:txBody>
      </p:sp>
      <p:sp>
        <p:nvSpPr>
          <p:cNvPr id="173" name="Text Placeholder 33"/>
          <p:cNvSpPr>
            <a:spLocks noGrp="1"/>
          </p:cNvSpPr>
          <p:nvPr>
            <p:ph type="body" sz="quarter" idx="177" hasCustomPrompt="1"/>
          </p:nvPr>
        </p:nvSpPr>
        <p:spPr>
          <a:xfrm>
            <a:off x="5681554" y="1976733"/>
            <a:ext cx="1943476" cy="138499"/>
          </a:xfrm>
          <a:prstGeom prst="rect">
            <a:avLst/>
          </a:prstGeom>
        </p:spPr>
        <p:txBody>
          <a:bodyPr lIns="0" tIns="0" rIns="0" bIns="0">
            <a:spAutoFit/>
          </a:bodyPr>
          <a:lstStyle>
            <a:lvl1pPr marL="0" indent="0">
              <a:buNone/>
              <a:defRPr sz="900" cap="none" spc="100" baseline="0">
                <a:solidFill>
                  <a:schemeClr val="accent1"/>
                </a:solidFill>
                <a:latin typeface="Trebuchet MS" panose="020B0603020202020204" pitchFamily="34" charset="0"/>
                <a:ea typeface="微软雅黑" panose="020B0503020204020204" pitchFamily="34" charset="-122"/>
              </a:defRPr>
            </a:lvl1pPr>
          </a:lstStyle>
          <a:p>
            <a:pPr lvl="0"/>
            <a:r>
              <a:rPr lang="zh-CN" altLang="en-US" dirty="0"/>
              <a:t>职位，工作地点</a:t>
            </a:r>
            <a:endParaRPr lang="en-US" dirty="0"/>
          </a:p>
        </p:txBody>
      </p:sp>
      <p:sp>
        <p:nvSpPr>
          <p:cNvPr id="174" name="Text Placeholder 2"/>
          <p:cNvSpPr>
            <a:spLocks noGrp="1"/>
          </p:cNvSpPr>
          <p:nvPr>
            <p:ph type="body" idx="178" hasCustomPrompt="1"/>
          </p:nvPr>
        </p:nvSpPr>
        <p:spPr>
          <a:xfrm>
            <a:off x="4457533" y="2644437"/>
            <a:ext cx="3381236" cy="1170359"/>
          </a:xfrm>
          <a:prstGeom prst="rect">
            <a:avLst/>
          </a:prstGeom>
        </p:spPr>
        <p:txBody>
          <a:bodyPr lIns="91440" tIns="45720" rIns="91440" bIns="45720" anchor="t">
            <a:noAutofit/>
          </a:bodyPr>
          <a:lstStyle>
            <a:lvl1pPr marL="0" indent="0" algn="l">
              <a:lnSpc>
                <a:spcPct val="100000"/>
              </a:lnSpc>
              <a:spcAft>
                <a:spcPts val="600"/>
              </a:spcAft>
              <a:buNone/>
              <a:defRPr sz="10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个人介绍</a:t>
            </a:r>
            <a:endParaRPr lang="en-GB" dirty="0"/>
          </a:p>
        </p:txBody>
      </p:sp>
      <p:sp>
        <p:nvSpPr>
          <p:cNvPr id="175" name="TextBox 218"/>
          <p:cNvSpPr txBox="1"/>
          <p:nvPr userDrawn="1"/>
        </p:nvSpPr>
        <p:spPr>
          <a:xfrm>
            <a:off x="5681554" y="2180891"/>
            <a:ext cx="342424"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电话</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176" name="TextBox 219"/>
          <p:cNvSpPr txBox="1"/>
          <p:nvPr userDrawn="1"/>
        </p:nvSpPr>
        <p:spPr>
          <a:xfrm>
            <a:off x="5681554" y="2309986"/>
            <a:ext cx="342424"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手机</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177" name="Text Placeholder 33"/>
          <p:cNvSpPr>
            <a:spLocks noGrp="1"/>
          </p:cNvSpPr>
          <p:nvPr>
            <p:ph type="body" sz="quarter" idx="179" hasCustomPrompt="1"/>
          </p:nvPr>
        </p:nvSpPr>
        <p:spPr>
          <a:xfrm>
            <a:off x="5990279" y="2174907"/>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dirty="0"/>
              <a:t>00</a:t>
            </a:r>
            <a:r>
              <a:rPr lang="en-US" altLang="zh-CN" dirty="0"/>
              <a:t>-00-0000 0000</a:t>
            </a:r>
            <a:endParaRPr lang="en-US" dirty="0"/>
          </a:p>
        </p:txBody>
      </p:sp>
      <p:sp>
        <p:nvSpPr>
          <p:cNvPr id="178" name="Text Placeholder 33"/>
          <p:cNvSpPr>
            <a:spLocks noGrp="1"/>
          </p:cNvSpPr>
          <p:nvPr>
            <p:ph type="body" sz="quarter" idx="180" hasCustomPrompt="1"/>
          </p:nvPr>
        </p:nvSpPr>
        <p:spPr>
          <a:xfrm>
            <a:off x="5990279" y="2304002"/>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dirty="0"/>
              <a:t>00</a:t>
            </a:r>
            <a:r>
              <a:rPr lang="en-US" altLang="zh-CN" dirty="0"/>
              <a:t>-000 0000 0000</a:t>
            </a:r>
            <a:endParaRPr lang="en-US" dirty="0"/>
          </a:p>
        </p:txBody>
      </p:sp>
      <p:sp>
        <p:nvSpPr>
          <p:cNvPr id="179" name="TextBox 219"/>
          <p:cNvSpPr txBox="1"/>
          <p:nvPr userDrawn="1"/>
        </p:nvSpPr>
        <p:spPr>
          <a:xfrm>
            <a:off x="5681554" y="2439081"/>
            <a:ext cx="405215"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邮箱</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180" name="Text Placeholder 33"/>
          <p:cNvSpPr>
            <a:spLocks noGrp="1"/>
          </p:cNvSpPr>
          <p:nvPr>
            <p:ph type="body" sz="quarter" idx="181" hasCustomPrompt="1"/>
          </p:nvPr>
        </p:nvSpPr>
        <p:spPr>
          <a:xfrm>
            <a:off x="5990279" y="2433097"/>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altLang="zh-CN" dirty="0"/>
              <a:t>xxxxxxxxxx@cn.kwm.com</a:t>
            </a:r>
            <a:endParaRPr lang="en-US" dirty="0"/>
          </a:p>
        </p:txBody>
      </p:sp>
      <p:sp>
        <p:nvSpPr>
          <p:cNvPr id="181" name="Picture Placeholder 22"/>
          <p:cNvSpPr>
            <a:spLocks noGrp="1" noChangeAspect="1"/>
          </p:cNvSpPr>
          <p:nvPr>
            <p:ph type="pic" sz="quarter" idx="182" hasCustomPrompt="1"/>
          </p:nvPr>
        </p:nvSpPr>
        <p:spPr>
          <a:xfrm>
            <a:off x="4592773" y="3969795"/>
            <a:ext cx="890363" cy="890363"/>
          </a:xfrm>
          <a:prstGeom prst="rect">
            <a:avLst/>
          </a:prstGeom>
          <a:blipFill>
            <a:blip r:embed="rId2"/>
            <a:stretch>
              <a:fillRect/>
            </a:stretch>
          </a:blipFill>
        </p:spPr>
        <p:txBody>
          <a:bodyPr anchor="b">
            <a:noAutofit/>
          </a:bodyPr>
          <a:lstStyle>
            <a:lvl1pPr>
              <a:defRPr sz="600" baseline="0">
                <a:latin typeface="Trebuchet MS" panose="020B0603020202020204" pitchFamily="34" charset="0"/>
                <a:ea typeface="微软雅黑" panose="020B0503020204020204" pitchFamily="34" charset="-122"/>
              </a:defRPr>
            </a:lvl1pPr>
          </a:lstStyle>
          <a:p>
            <a:r>
              <a:rPr lang="zh-CN" altLang="en-US" dirty="0"/>
              <a:t>使用头像照，可访问</a:t>
            </a:r>
            <a:r>
              <a:rPr lang="en-US" altLang="zh-CN" dirty="0"/>
              <a:t>KWMSlide</a:t>
            </a:r>
            <a:r>
              <a:rPr lang="zh-CN" altLang="en-US" dirty="0"/>
              <a:t>图片库输入合伙人姓名获取</a:t>
            </a:r>
          </a:p>
        </p:txBody>
      </p:sp>
      <p:cxnSp>
        <p:nvCxnSpPr>
          <p:cNvPr id="182" name="Straight Connector 10"/>
          <p:cNvCxnSpPr/>
          <p:nvPr userDrawn="1"/>
        </p:nvCxnSpPr>
        <p:spPr>
          <a:xfrm flipV="1">
            <a:off x="4433781" y="4860158"/>
            <a:ext cx="1123995" cy="1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Text Placeholder 33"/>
          <p:cNvSpPr>
            <a:spLocks noGrp="1"/>
          </p:cNvSpPr>
          <p:nvPr>
            <p:ph type="body" sz="quarter" idx="183" hasCustomPrompt="1"/>
          </p:nvPr>
        </p:nvSpPr>
        <p:spPr>
          <a:xfrm>
            <a:off x="5669678" y="4010481"/>
            <a:ext cx="1943475" cy="215444"/>
          </a:xfrm>
          <a:prstGeom prst="rect">
            <a:avLst/>
          </a:prstGeom>
        </p:spPr>
        <p:txBody>
          <a:bodyPr lIns="0" tIns="0" rIns="0" bIns="0" anchor="ctr">
            <a:spAutoFit/>
          </a:bodyPr>
          <a:lstStyle>
            <a:lvl1pPr marL="0" indent="0">
              <a:lnSpc>
                <a:spcPct val="100000"/>
              </a:lnSpc>
              <a:buNone/>
              <a:defRPr sz="1400" cap="all" spc="200" baseline="0">
                <a:latin typeface="Trebuchet MS" panose="020B0603020202020204" pitchFamily="34" charset="0"/>
                <a:ea typeface="微软雅黑" panose="020B0503020204020204" pitchFamily="34" charset="-122"/>
              </a:defRPr>
            </a:lvl1pPr>
          </a:lstStyle>
          <a:p>
            <a:pPr lvl="0"/>
            <a:r>
              <a:rPr lang="zh-CN" altLang="en-US" dirty="0"/>
              <a:t>姓名</a:t>
            </a:r>
            <a:endParaRPr lang="en-US" dirty="0"/>
          </a:p>
        </p:txBody>
      </p:sp>
      <p:sp>
        <p:nvSpPr>
          <p:cNvPr id="184" name="Text Placeholder 33"/>
          <p:cNvSpPr>
            <a:spLocks noGrp="1"/>
          </p:cNvSpPr>
          <p:nvPr>
            <p:ph type="body" sz="quarter" idx="184" hasCustomPrompt="1"/>
          </p:nvPr>
        </p:nvSpPr>
        <p:spPr>
          <a:xfrm>
            <a:off x="5669678" y="4290294"/>
            <a:ext cx="1943476" cy="138499"/>
          </a:xfrm>
          <a:prstGeom prst="rect">
            <a:avLst/>
          </a:prstGeom>
        </p:spPr>
        <p:txBody>
          <a:bodyPr lIns="0" tIns="0" rIns="0" bIns="0">
            <a:spAutoFit/>
          </a:bodyPr>
          <a:lstStyle>
            <a:lvl1pPr marL="0" indent="0">
              <a:buNone/>
              <a:defRPr sz="900" cap="none" spc="100" baseline="0">
                <a:solidFill>
                  <a:schemeClr val="accent1"/>
                </a:solidFill>
                <a:latin typeface="Trebuchet MS" panose="020B0603020202020204" pitchFamily="34" charset="0"/>
                <a:ea typeface="微软雅黑" panose="020B0503020204020204" pitchFamily="34" charset="-122"/>
              </a:defRPr>
            </a:lvl1pPr>
          </a:lstStyle>
          <a:p>
            <a:pPr lvl="0"/>
            <a:r>
              <a:rPr lang="zh-CN" altLang="en-US" dirty="0"/>
              <a:t>职位，工作地点</a:t>
            </a:r>
            <a:endParaRPr lang="en-US" dirty="0"/>
          </a:p>
        </p:txBody>
      </p:sp>
      <p:sp>
        <p:nvSpPr>
          <p:cNvPr id="185" name="Text Placeholder 2"/>
          <p:cNvSpPr>
            <a:spLocks noGrp="1"/>
          </p:cNvSpPr>
          <p:nvPr>
            <p:ph type="body" idx="185" hasCustomPrompt="1"/>
          </p:nvPr>
        </p:nvSpPr>
        <p:spPr>
          <a:xfrm>
            <a:off x="4445657" y="4957998"/>
            <a:ext cx="3381236" cy="1170359"/>
          </a:xfrm>
          <a:prstGeom prst="rect">
            <a:avLst/>
          </a:prstGeom>
        </p:spPr>
        <p:txBody>
          <a:bodyPr lIns="91440" tIns="45720" rIns="91440" bIns="45720" anchor="t">
            <a:noAutofit/>
          </a:bodyPr>
          <a:lstStyle>
            <a:lvl1pPr marL="0" indent="0" algn="l">
              <a:lnSpc>
                <a:spcPct val="100000"/>
              </a:lnSpc>
              <a:spcAft>
                <a:spcPts val="600"/>
              </a:spcAft>
              <a:buNone/>
              <a:defRPr sz="10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个人介绍</a:t>
            </a:r>
            <a:endParaRPr lang="en-GB" dirty="0"/>
          </a:p>
        </p:txBody>
      </p:sp>
      <p:sp>
        <p:nvSpPr>
          <p:cNvPr id="186" name="TextBox 218"/>
          <p:cNvSpPr txBox="1"/>
          <p:nvPr userDrawn="1"/>
        </p:nvSpPr>
        <p:spPr>
          <a:xfrm>
            <a:off x="5669678" y="4494452"/>
            <a:ext cx="342424"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电话</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187" name="TextBox 219"/>
          <p:cNvSpPr txBox="1"/>
          <p:nvPr userDrawn="1"/>
        </p:nvSpPr>
        <p:spPr>
          <a:xfrm>
            <a:off x="5669678" y="4623547"/>
            <a:ext cx="342424"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手机</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188" name="Text Placeholder 33"/>
          <p:cNvSpPr>
            <a:spLocks noGrp="1"/>
          </p:cNvSpPr>
          <p:nvPr>
            <p:ph type="body" sz="quarter" idx="186" hasCustomPrompt="1"/>
          </p:nvPr>
        </p:nvSpPr>
        <p:spPr>
          <a:xfrm>
            <a:off x="5978403" y="4488468"/>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dirty="0"/>
              <a:t>00</a:t>
            </a:r>
            <a:r>
              <a:rPr lang="en-US" altLang="zh-CN" dirty="0"/>
              <a:t>-00-0000 0000</a:t>
            </a:r>
            <a:endParaRPr lang="en-US" dirty="0"/>
          </a:p>
        </p:txBody>
      </p:sp>
      <p:sp>
        <p:nvSpPr>
          <p:cNvPr id="189" name="Text Placeholder 33"/>
          <p:cNvSpPr>
            <a:spLocks noGrp="1"/>
          </p:cNvSpPr>
          <p:nvPr>
            <p:ph type="body" sz="quarter" idx="187" hasCustomPrompt="1"/>
          </p:nvPr>
        </p:nvSpPr>
        <p:spPr>
          <a:xfrm>
            <a:off x="5978403" y="4617563"/>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dirty="0"/>
              <a:t>00</a:t>
            </a:r>
            <a:r>
              <a:rPr lang="en-US" altLang="zh-CN" dirty="0"/>
              <a:t>-000 0000 0000</a:t>
            </a:r>
            <a:endParaRPr lang="en-US" dirty="0"/>
          </a:p>
        </p:txBody>
      </p:sp>
      <p:sp>
        <p:nvSpPr>
          <p:cNvPr id="190" name="TextBox 219"/>
          <p:cNvSpPr txBox="1"/>
          <p:nvPr userDrawn="1"/>
        </p:nvSpPr>
        <p:spPr>
          <a:xfrm>
            <a:off x="5669678" y="4752642"/>
            <a:ext cx="405215"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邮箱</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191" name="Text Placeholder 33"/>
          <p:cNvSpPr>
            <a:spLocks noGrp="1"/>
          </p:cNvSpPr>
          <p:nvPr>
            <p:ph type="body" sz="quarter" idx="188" hasCustomPrompt="1"/>
          </p:nvPr>
        </p:nvSpPr>
        <p:spPr>
          <a:xfrm>
            <a:off x="5978403" y="4746658"/>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altLang="zh-CN" dirty="0"/>
              <a:t>xxxxxxxxxx@cn.kwm.com</a:t>
            </a:r>
            <a:endParaRPr lang="en-US" dirty="0"/>
          </a:p>
        </p:txBody>
      </p:sp>
      <p:sp>
        <p:nvSpPr>
          <p:cNvPr id="192" name="Picture Placeholder 22"/>
          <p:cNvSpPr>
            <a:spLocks noGrp="1" noChangeAspect="1"/>
          </p:cNvSpPr>
          <p:nvPr>
            <p:ph type="pic" sz="quarter" idx="189" hasCustomPrompt="1"/>
          </p:nvPr>
        </p:nvSpPr>
        <p:spPr>
          <a:xfrm>
            <a:off x="8427692" y="1655383"/>
            <a:ext cx="890363" cy="890363"/>
          </a:xfrm>
          <a:prstGeom prst="rect">
            <a:avLst/>
          </a:prstGeom>
          <a:blipFill>
            <a:blip r:embed="rId2"/>
            <a:stretch>
              <a:fillRect/>
            </a:stretch>
          </a:blipFill>
        </p:spPr>
        <p:txBody>
          <a:bodyPr anchor="b">
            <a:noAutofit/>
          </a:bodyPr>
          <a:lstStyle>
            <a:lvl1pPr>
              <a:defRPr sz="600" baseline="0">
                <a:latin typeface="Trebuchet MS" panose="020B0603020202020204" pitchFamily="34" charset="0"/>
                <a:ea typeface="微软雅黑" panose="020B0503020204020204" pitchFamily="34" charset="-122"/>
              </a:defRPr>
            </a:lvl1pPr>
          </a:lstStyle>
          <a:p>
            <a:r>
              <a:rPr lang="zh-CN" altLang="en-US" dirty="0"/>
              <a:t>使用头像照，可访问</a:t>
            </a:r>
            <a:r>
              <a:rPr lang="en-US" altLang="zh-CN" dirty="0"/>
              <a:t>KWMSlide</a:t>
            </a:r>
            <a:r>
              <a:rPr lang="zh-CN" altLang="en-US" dirty="0"/>
              <a:t>图片库输入合伙人姓名获取</a:t>
            </a:r>
          </a:p>
        </p:txBody>
      </p:sp>
      <p:cxnSp>
        <p:nvCxnSpPr>
          <p:cNvPr id="193" name="Straight Connector 10"/>
          <p:cNvCxnSpPr/>
          <p:nvPr userDrawn="1"/>
        </p:nvCxnSpPr>
        <p:spPr>
          <a:xfrm flipV="1">
            <a:off x="8268700" y="2545746"/>
            <a:ext cx="1123995" cy="1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Text Placeholder 33"/>
          <p:cNvSpPr>
            <a:spLocks noGrp="1"/>
          </p:cNvSpPr>
          <p:nvPr>
            <p:ph type="body" sz="quarter" idx="190" hasCustomPrompt="1"/>
          </p:nvPr>
        </p:nvSpPr>
        <p:spPr>
          <a:xfrm>
            <a:off x="9504597" y="1696069"/>
            <a:ext cx="1943475" cy="215444"/>
          </a:xfrm>
          <a:prstGeom prst="rect">
            <a:avLst/>
          </a:prstGeom>
        </p:spPr>
        <p:txBody>
          <a:bodyPr lIns="0" tIns="0" rIns="0" bIns="0" anchor="ctr">
            <a:spAutoFit/>
          </a:bodyPr>
          <a:lstStyle>
            <a:lvl1pPr marL="0" indent="0">
              <a:lnSpc>
                <a:spcPct val="100000"/>
              </a:lnSpc>
              <a:buNone/>
              <a:defRPr sz="1400" cap="all" spc="200" baseline="0">
                <a:latin typeface="Trebuchet MS" panose="020B0603020202020204" pitchFamily="34" charset="0"/>
                <a:ea typeface="微软雅黑" panose="020B0503020204020204" pitchFamily="34" charset="-122"/>
              </a:defRPr>
            </a:lvl1pPr>
          </a:lstStyle>
          <a:p>
            <a:pPr lvl="0"/>
            <a:r>
              <a:rPr lang="zh-CN" altLang="en-US" dirty="0"/>
              <a:t>姓名</a:t>
            </a:r>
            <a:endParaRPr lang="en-US" dirty="0"/>
          </a:p>
        </p:txBody>
      </p:sp>
      <p:sp>
        <p:nvSpPr>
          <p:cNvPr id="195" name="Text Placeholder 33"/>
          <p:cNvSpPr>
            <a:spLocks noGrp="1"/>
          </p:cNvSpPr>
          <p:nvPr>
            <p:ph type="body" sz="quarter" idx="191" hasCustomPrompt="1"/>
          </p:nvPr>
        </p:nvSpPr>
        <p:spPr>
          <a:xfrm>
            <a:off x="9504597" y="1975882"/>
            <a:ext cx="1943476" cy="138499"/>
          </a:xfrm>
          <a:prstGeom prst="rect">
            <a:avLst/>
          </a:prstGeom>
        </p:spPr>
        <p:txBody>
          <a:bodyPr lIns="0" tIns="0" rIns="0" bIns="0">
            <a:spAutoFit/>
          </a:bodyPr>
          <a:lstStyle>
            <a:lvl1pPr marL="0" indent="0">
              <a:buNone/>
              <a:defRPr sz="900" cap="none" spc="100" baseline="0">
                <a:solidFill>
                  <a:schemeClr val="accent1"/>
                </a:solidFill>
                <a:latin typeface="Trebuchet MS" panose="020B0603020202020204" pitchFamily="34" charset="0"/>
                <a:ea typeface="微软雅黑" panose="020B0503020204020204" pitchFamily="34" charset="-122"/>
              </a:defRPr>
            </a:lvl1pPr>
          </a:lstStyle>
          <a:p>
            <a:pPr lvl="0"/>
            <a:r>
              <a:rPr lang="zh-CN" altLang="en-US" dirty="0"/>
              <a:t>职位，工作地点</a:t>
            </a:r>
            <a:endParaRPr lang="en-US" dirty="0"/>
          </a:p>
        </p:txBody>
      </p:sp>
      <p:sp>
        <p:nvSpPr>
          <p:cNvPr id="196" name="Text Placeholder 2"/>
          <p:cNvSpPr>
            <a:spLocks noGrp="1"/>
          </p:cNvSpPr>
          <p:nvPr>
            <p:ph type="body" idx="192" hasCustomPrompt="1"/>
          </p:nvPr>
        </p:nvSpPr>
        <p:spPr>
          <a:xfrm>
            <a:off x="8280576" y="2643586"/>
            <a:ext cx="3381236" cy="1170359"/>
          </a:xfrm>
          <a:prstGeom prst="rect">
            <a:avLst/>
          </a:prstGeom>
        </p:spPr>
        <p:txBody>
          <a:bodyPr lIns="91440" tIns="45720" rIns="91440" bIns="45720" anchor="t">
            <a:noAutofit/>
          </a:bodyPr>
          <a:lstStyle>
            <a:lvl1pPr marL="0" indent="0" algn="l">
              <a:lnSpc>
                <a:spcPct val="100000"/>
              </a:lnSpc>
              <a:spcAft>
                <a:spcPts val="600"/>
              </a:spcAft>
              <a:buNone/>
              <a:defRPr sz="10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个人介绍</a:t>
            </a:r>
            <a:endParaRPr lang="en-GB" dirty="0"/>
          </a:p>
        </p:txBody>
      </p:sp>
      <p:sp>
        <p:nvSpPr>
          <p:cNvPr id="197" name="TextBox 218"/>
          <p:cNvSpPr txBox="1"/>
          <p:nvPr userDrawn="1"/>
        </p:nvSpPr>
        <p:spPr>
          <a:xfrm>
            <a:off x="9504597" y="2180040"/>
            <a:ext cx="342424"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电话</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198" name="TextBox 219"/>
          <p:cNvSpPr txBox="1"/>
          <p:nvPr userDrawn="1"/>
        </p:nvSpPr>
        <p:spPr>
          <a:xfrm>
            <a:off x="9504597" y="2309135"/>
            <a:ext cx="342424"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手机</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199" name="Text Placeholder 33"/>
          <p:cNvSpPr>
            <a:spLocks noGrp="1"/>
          </p:cNvSpPr>
          <p:nvPr>
            <p:ph type="body" sz="quarter" idx="193" hasCustomPrompt="1"/>
          </p:nvPr>
        </p:nvSpPr>
        <p:spPr>
          <a:xfrm>
            <a:off x="9813322" y="2174056"/>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dirty="0"/>
              <a:t>00</a:t>
            </a:r>
            <a:r>
              <a:rPr lang="en-US" altLang="zh-CN" dirty="0"/>
              <a:t>-00-0000 0000</a:t>
            </a:r>
            <a:endParaRPr lang="en-US" dirty="0"/>
          </a:p>
        </p:txBody>
      </p:sp>
      <p:sp>
        <p:nvSpPr>
          <p:cNvPr id="200" name="Text Placeholder 33"/>
          <p:cNvSpPr>
            <a:spLocks noGrp="1"/>
          </p:cNvSpPr>
          <p:nvPr>
            <p:ph type="body" sz="quarter" idx="194" hasCustomPrompt="1"/>
          </p:nvPr>
        </p:nvSpPr>
        <p:spPr>
          <a:xfrm>
            <a:off x="9813322" y="2303151"/>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dirty="0"/>
              <a:t>00</a:t>
            </a:r>
            <a:r>
              <a:rPr lang="en-US" altLang="zh-CN" dirty="0"/>
              <a:t>-000 0000 0000</a:t>
            </a:r>
            <a:endParaRPr lang="en-US" dirty="0"/>
          </a:p>
        </p:txBody>
      </p:sp>
      <p:sp>
        <p:nvSpPr>
          <p:cNvPr id="201" name="TextBox 219"/>
          <p:cNvSpPr txBox="1"/>
          <p:nvPr userDrawn="1"/>
        </p:nvSpPr>
        <p:spPr>
          <a:xfrm>
            <a:off x="9504597" y="2438230"/>
            <a:ext cx="405215"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邮箱</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202" name="Text Placeholder 33"/>
          <p:cNvSpPr>
            <a:spLocks noGrp="1"/>
          </p:cNvSpPr>
          <p:nvPr>
            <p:ph type="body" sz="quarter" idx="195" hasCustomPrompt="1"/>
          </p:nvPr>
        </p:nvSpPr>
        <p:spPr>
          <a:xfrm>
            <a:off x="9813322" y="2432246"/>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altLang="zh-CN" dirty="0"/>
              <a:t>xxxxxxxxxx@cn.kwm.com</a:t>
            </a:r>
            <a:endParaRPr lang="en-US" dirty="0"/>
          </a:p>
        </p:txBody>
      </p:sp>
      <p:sp>
        <p:nvSpPr>
          <p:cNvPr id="203" name="Picture Placeholder 22"/>
          <p:cNvSpPr>
            <a:spLocks noGrp="1" noChangeAspect="1"/>
          </p:cNvSpPr>
          <p:nvPr>
            <p:ph type="pic" sz="quarter" idx="196" hasCustomPrompt="1"/>
          </p:nvPr>
        </p:nvSpPr>
        <p:spPr>
          <a:xfrm>
            <a:off x="8415816" y="3968944"/>
            <a:ext cx="890363" cy="890363"/>
          </a:xfrm>
          <a:prstGeom prst="rect">
            <a:avLst/>
          </a:prstGeom>
          <a:blipFill>
            <a:blip r:embed="rId2"/>
            <a:stretch>
              <a:fillRect/>
            </a:stretch>
          </a:blipFill>
        </p:spPr>
        <p:txBody>
          <a:bodyPr anchor="b">
            <a:noAutofit/>
          </a:bodyPr>
          <a:lstStyle>
            <a:lvl1pPr>
              <a:defRPr sz="600" baseline="0">
                <a:latin typeface="Trebuchet MS" panose="020B0603020202020204" pitchFamily="34" charset="0"/>
                <a:ea typeface="微软雅黑" panose="020B0503020204020204" pitchFamily="34" charset="-122"/>
              </a:defRPr>
            </a:lvl1pPr>
          </a:lstStyle>
          <a:p>
            <a:r>
              <a:rPr lang="zh-CN" altLang="en-US" dirty="0"/>
              <a:t>使用头像照，可访问</a:t>
            </a:r>
            <a:r>
              <a:rPr lang="en-US" altLang="zh-CN" dirty="0"/>
              <a:t>KWMSlide</a:t>
            </a:r>
            <a:r>
              <a:rPr lang="zh-CN" altLang="en-US" dirty="0"/>
              <a:t>图片库输入合伙人姓名获取</a:t>
            </a:r>
          </a:p>
        </p:txBody>
      </p:sp>
      <p:cxnSp>
        <p:nvCxnSpPr>
          <p:cNvPr id="204" name="Straight Connector 10"/>
          <p:cNvCxnSpPr/>
          <p:nvPr userDrawn="1"/>
        </p:nvCxnSpPr>
        <p:spPr>
          <a:xfrm flipV="1">
            <a:off x="8256824" y="4859307"/>
            <a:ext cx="1123995" cy="1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5" name="Text Placeholder 33"/>
          <p:cNvSpPr>
            <a:spLocks noGrp="1"/>
          </p:cNvSpPr>
          <p:nvPr>
            <p:ph type="body" sz="quarter" idx="197" hasCustomPrompt="1"/>
          </p:nvPr>
        </p:nvSpPr>
        <p:spPr>
          <a:xfrm>
            <a:off x="9492721" y="4009630"/>
            <a:ext cx="1943475" cy="215444"/>
          </a:xfrm>
          <a:prstGeom prst="rect">
            <a:avLst/>
          </a:prstGeom>
        </p:spPr>
        <p:txBody>
          <a:bodyPr lIns="0" tIns="0" rIns="0" bIns="0" anchor="ctr">
            <a:spAutoFit/>
          </a:bodyPr>
          <a:lstStyle>
            <a:lvl1pPr marL="0" indent="0">
              <a:lnSpc>
                <a:spcPct val="100000"/>
              </a:lnSpc>
              <a:buNone/>
              <a:defRPr sz="1400" cap="all" spc="200" baseline="0">
                <a:latin typeface="Trebuchet MS" panose="020B0603020202020204" pitchFamily="34" charset="0"/>
                <a:ea typeface="微软雅黑" panose="020B0503020204020204" pitchFamily="34" charset="-122"/>
              </a:defRPr>
            </a:lvl1pPr>
          </a:lstStyle>
          <a:p>
            <a:pPr lvl="0"/>
            <a:r>
              <a:rPr lang="zh-CN" altLang="en-US" dirty="0"/>
              <a:t>姓名</a:t>
            </a:r>
            <a:endParaRPr lang="en-US" dirty="0"/>
          </a:p>
        </p:txBody>
      </p:sp>
      <p:sp>
        <p:nvSpPr>
          <p:cNvPr id="206" name="Text Placeholder 33"/>
          <p:cNvSpPr>
            <a:spLocks noGrp="1"/>
          </p:cNvSpPr>
          <p:nvPr>
            <p:ph type="body" sz="quarter" idx="198" hasCustomPrompt="1"/>
          </p:nvPr>
        </p:nvSpPr>
        <p:spPr>
          <a:xfrm>
            <a:off x="9492721" y="4289443"/>
            <a:ext cx="1943476" cy="138499"/>
          </a:xfrm>
          <a:prstGeom prst="rect">
            <a:avLst/>
          </a:prstGeom>
        </p:spPr>
        <p:txBody>
          <a:bodyPr lIns="0" tIns="0" rIns="0" bIns="0">
            <a:spAutoFit/>
          </a:bodyPr>
          <a:lstStyle>
            <a:lvl1pPr marL="0" indent="0">
              <a:buNone/>
              <a:defRPr sz="900" cap="none" spc="100" baseline="0">
                <a:solidFill>
                  <a:schemeClr val="accent1"/>
                </a:solidFill>
                <a:latin typeface="Trebuchet MS" panose="020B0603020202020204" pitchFamily="34" charset="0"/>
                <a:ea typeface="微软雅黑" panose="020B0503020204020204" pitchFamily="34" charset="-122"/>
              </a:defRPr>
            </a:lvl1pPr>
          </a:lstStyle>
          <a:p>
            <a:pPr lvl="0"/>
            <a:r>
              <a:rPr lang="zh-CN" altLang="en-US" dirty="0"/>
              <a:t>职位，工作地点</a:t>
            </a:r>
            <a:endParaRPr lang="en-US" dirty="0"/>
          </a:p>
        </p:txBody>
      </p:sp>
      <p:sp>
        <p:nvSpPr>
          <p:cNvPr id="207" name="Text Placeholder 2"/>
          <p:cNvSpPr>
            <a:spLocks noGrp="1"/>
          </p:cNvSpPr>
          <p:nvPr>
            <p:ph type="body" idx="199" hasCustomPrompt="1"/>
          </p:nvPr>
        </p:nvSpPr>
        <p:spPr>
          <a:xfrm>
            <a:off x="8268700" y="4957147"/>
            <a:ext cx="3381236" cy="1170359"/>
          </a:xfrm>
          <a:prstGeom prst="rect">
            <a:avLst/>
          </a:prstGeom>
        </p:spPr>
        <p:txBody>
          <a:bodyPr lIns="91440" tIns="45720" rIns="91440" bIns="45720" anchor="t">
            <a:noAutofit/>
          </a:bodyPr>
          <a:lstStyle>
            <a:lvl1pPr marL="0" indent="0" algn="l">
              <a:lnSpc>
                <a:spcPct val="100000"/>
              </a:lnSpc>
              <a:spcAft>
                <a:spcPts val="600"/>
              </a:spcAft>
              <a:buNone/>
              <a:defRPr sz="10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个人介绍</a:t>
            </a:r>
            <a:endParaRPr lang="en-GB" dirty="0"/>
          </a:p>
        </p:txBody>
      </p:sp>
      <p:sp>
        <p:nvSpPr>
          <p:cNvPr id="208" name="TextBox 218"/>
          <p:cNvSpPr txBox="1"/>
          <p:nvPr userDrawn="1"/>
        </p:nvSpPr>
        <p:spPr>
          <a:xfrm>
            <a:off x="9492721" y="4493601"/>
            <a:ext cx="342424"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电话</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209" name="TextBox 219"/>
          <p:cNvSpPr txBox="1"/>
          <p:nvPr userDrawn="1"/>
        </p:nvSpPr>
        <p:spPr>
          <a:xfrm>
            <a:off x="9492721" y="4622696"/>
            <a:ext cx="342424"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手机</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210" name="Text Placeholder 33"/>
          <p:cNvSpPr>
            <a:spLocks noGrp="1"/>
          </p:cNvSpPr>
          <p:nvPr>
            <p:ph type="body" sz="quarter" idx="200" hasCustomPrompt="1"/>
          </p:nvPr>
        </p:nvSpPr>
        <p:spPr>
          <a:xfrm>
            <a:off x="9801446" y="4487617"/>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dirty="0"/>
              <a:t>00</a:t>
            </a:r>
            <a:r>
              <a:rPr lang="en-US" altLang="zh-CN" dirty="0"/>
              <a:t>-00-0000 0000</a:t>
            </a:r>
            <a:endParaRPr lang="en-US" dirty="0"/>
          </a:p>
        </p:txBody>
      </p:sp>
      <p:sp>
        <p:nvSpPr>
          <p:cNvPr id="211" name="Text Placeholder 33"/>
          <p:cNvSpPr>
            <a:spLocks noGrp="1"/>
          </p:cNvSpPr>
          <p:nvPr>
            <p:ph type="body" sz="quarter" idx="201" hasCustomPrompt="1"/>
          </p:nvPr>
        </p:nvSpPr>
        <p:spPr>
          <a:xfrm>
            <a:off x="9801446" y="4616712"/>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dirty="0"/>
              <a:t>00</a:t>
            </a:r>
            <a:r>
              <a:rPr lang="en-US" altLang="zh-CN" dirty="0"/>
              <a:t>-000 0000 0000</a:t>
            </a:r>
            <a:endParaRPr lang="en-US" dirty="0"/>
          </a:p>
        </p:txBody>
      </p:sp>
      <p:sp>
        <p:nvSpPr>
          <p:cNvPr id="212" name="TextBox 219"/>
          <p:cNvSpPr txBox="1"/>
          <p:nvPr userDrawn="1"/>
        </p:nvSpPr>
        <p:spPr>
          <a:xfrm>
            <a:off x="9492721" y="4751791"/>
            <a:ext cx="405215" cy="123111"/>
          </a:xfrm>
          <a:prstGeom prst="rect">
            <a:avLst/>
          </a:prstGeom>
          <a:noFill/>
        </p:spPr>
        <p:txBody>
          <a:bodyPr wrap="square" lIns="0" tIns="0" rIns="0" bIns="0" rtlCol="0">
            <a:noAutofit/>
          </a:bodyPr>
          <a:lstStyle/>
          <a:p>
            <a:pPr>
              <a:spcAft>
                <a:spcPts val="0"/>
              </a:spcAft>
            </a:pPr>
            <a:r>
              <a:rPr lang="zh-CN" altLang="en-US" sz="800" baseline="0" dirty="0">
                <a:solidFill>
                  <a:srgbClr val="7E694F"/>
                </a:solidFill>
                <a:latin typeface="Trebuchet MS" panose="020B0603020202020204" pitchFamily="34" charset="0"/>
                <a:ea typeface="微软雅黑" panose="020B0503020204020204" pitchFamily="34" charset="-122"/>
              </a:rPr>
              <a:t>邮箱</a:t>
            </a:r>
            <a:endParaRPr lang="en-US" sz="800" baseline="0" dirty="0">
              <a:solidFill>
                <a:srgbClr val="7E694F"/>
              </a:solidFill>
              <a:latin typeface="Trebuchet MS" panose="020B0603020202020204" pitchFamily="34" charset="0"/>
              <a:ea typeface="微软雅黑" panose="020B0503020204020204" pitchFamily="34" charset="-122"/>
            </a:endParaRPr>
          </a:p>
        </p:txBody>
      </p:sp>
      <p:sp>
        <p:nvSpPr>
          <p:cNvPr id="213" name="Text Placeholder 33"/>
          <p:cNvSpPr>
            <a:spLocks noGrp="1"/>
          </p:cNvSpPr>
          <p:nvPr>
            <p:ph type="body" sz="quarter" idx="202" hasCustomPrompt="1"/>
          </p:nvPr>
        </p:nvSpPr>
        <p:spPr>
          <a:xfrm>
            <a:off x="9801446" y="4745807"/>
            <a:ext cx="1777370" cy="123111"/>
          </a:xfrm>
          <a:prstGeom prst="rect">
            <a:avLst/>
          </a:prstGeom>
        </p:spPr>
        <p:txBody>
          <a:bodyPr lIns="0" tIns="0" rIns="0" bIns="0">
            <a:noAutofit/>
          </a:bodyPr>
          <a:lstStyle>
            <a:lvl1pPr marL="0" indent="0">
              <a:spcAft>
                <a:spcPts val="0"/>
              </a:spcAft>
              <a:buNone/>
              <a:defRPr sz="800" cap="none" spc="100" baseline="0">
                <a:latin typeface="Trebuchet MS" panose="020B0603020202020204" pitchFamily="34" charset="0"/>
                <a:ea typeface="微软雅黑" panose="020B0503020204020204" pitchFamily="34" charset="-122"/>
              </a:defRPr>
            </a:lvl1pPr>
          </a:lstStyle>
          <a:p>
            <a:pPr lvl="0"/>
            <a:r>
              <a:rPr lang="en-US" altLang="zh-CN" dirty="0"/>
              <a:t>xxxxxxxxxx@cn.kwm.com</a:t>
            </a:r>
            <a:endParaRPr lang="en-US" dirty="0"/>
          </a:p>
        </p:txBody>
      </p:sp>
      <p:sp>
        <p:nvSpPr>
          <p:cNvPr id="214" name="Text Placeholder 2"/>
          <p:cNvSpPr>
            <a:spLocks noGrp="1"/>
          </p:cNvSpPr>
          <p:nvPr>
            <p:ph type="body" idx="105"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
        <p:nvSpPr>
          <p:cNvPr id="215"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216"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感谢或提问环节页">
    <p:bg>
      <p:bgPr>
        <a:solidFill>
          <a:schemeClr val="accent5"/>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333632" y="1929000"/>
            <a:ext cx="11501015" cy="3008600"/>
            <a:chOff x="876300" y="1633002"/>
            <a:chExt cx="10820400" cy="3008600"/>
          </a:xfrm>
        </p:grpSpPr>
        <p:cxnSp>
          <p:nvCxnSpPr>
            <p:cNvPr id="13" name="Straight Connector 12"/>
            <p:cNvCxnSpPr/>
            <p:nvPr userDrawn="1"/>
          </p:nvCxnSpPr>
          <p:spPr>
            <a:xfrm>
              <a:off x="876300" y="1633002"/>
              <a:ext cx="10820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76300" y="4641602"/>
              <a:ext cx="10820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日期占位符 6"/>
          <p:cNvSpPr>
            <a:spLocks noGrp="1"/>
          </p:cNvSpPr>
          <p:nvPr>
            <p:ph type="dt" sz="half" idx="12"/>
          </p:nvPr>
        </p:nvSpPr>
        <p:spPr/>
        <p:txBody>
          <a:bodyPr/>
          <a:lstStyle/>
          <a:p>
            <a:fld id="{6DBB8201-2C06-49DA-AE90-033A30084403}" type="datetime1">
              <a:rPr lang="zh-CN" altLang="en-US" smtClean="0"/>
              <a:t>2024/3/11</a:t>
            </a:fld>
            <a:endParaRPr lang="zh-CN" altLang="en-US"/>
          </a:p>
        </p:txBody>
      </p:sp>
      <p:sp>
        <p:nvSpPr>
          <p:cNvPr id="9" name="页脚占位符 8"/>
          <p:cNvSpPr>
            <a:spLocks noGrp="1"/>
          </p:cNvSpPr>
          <p:nvPr>
            <p:ph type="ftr" sz="quarter" idx="13"/>
          </p:nvPr>
        </p:nvSpPr>
        <p:spPr/>
        <p:txBody>
          <a:bodyPr/>
          <a:lstStyle/>
          <a:p>
            <a:r>
              <a:rPr lang="en-US"/>
              <a:t>kwm.com</a:t>
            </a:r>
            <a:endParaRPr lang="en-US" dirty="0"/>
          </a:p>
        </p:txBody>
      </p:sp>
      <p:sp>
        <p:nvSpPr>
          <p:cNvPr id="10" name="灯片编号占位符 9"/>
          <p:cNvSpPr>
            <a:spLocks noGrp="1"/>
          </p:cNvSpPr>
          <p:nvPr>
            <p:ph type="sldNum" sz="quarter" idx="14"/>
          </p:nvPr>
        </p:nvSpPr>
        <p:spPr/>
        <p:txBody>
          <a:bodyPr/>
          <a:lstStyle/>
          <a:p>
            <a:fld id="{4A2DC1BA-163F-3043-A1E4-C549CF365773}" type="slidenum">
              <a:rPr lang="en-US" smtClean="0"/>
              <a:t>‹#›</a:t>
            </a:fld>
            <a:endParaRPr lang="en-US" dirty="0"/>
          </a:p>
        </p:txBody>
      </p:sp>
      <p:sp>
        <p:nvSpPr>
          <p:cNvPr id="2" name="标题 1"/>
          <p:cNvSpPr>
            <a:spLocks noGrp="1"/>
          </p:cNvSpPr>
          <p:nvPr>
            <p:ph type="title" hasCustomPrompt="1"/>
          </p:nvPr>
        </p:nvSpPr>
        <p:spPr>
          <a:xfrm>
            <a:off x="334963" y="1928338"/>
            <a:ext cx="11488737" cy="3008786"/>
          </a:xfrm>
        </p:spPr>
        <p:txBody>
          <a:bodyPr/>
          <a:lstStyle>
            <a:lvl1pPr algn="ctr">
              <a:defRPr/>
            </a:lvl1pPr>
          </a:lstStyle>
          <a:p>
            <a:pPr lvl="0"/>
            <a:r>
              <a:rPr lang="zh-CN" altLang="en-US" sz="4000" dirty="0"/>
              <a:t>输入致谢语或提问环节提示</a:t>
            </a:r>
            <a:endParaRPr lang="zh-CN"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目录 4项横排">
    <p:bg>
      <p:bgPr>
        <a:solidFill>
          <a:schemeClr val="bg2"/>
        </a:solidFill>
        <a:effectLst/>
      </p:bgPr>
    </p:bg>
    <p:spTree>
      <p:nvGrpSpPr>
        <p:cNvPr id="1" name=""/>
        <p:cNvGrpSpPr/>
        <p:nvPr/>
      </p:nvGrpSpPr>
      <p:grpSpPr>
        <a:xfrm>
          <a:off x="0" y="0"/>
          <a:ext cx="0" cy="0"/>
          <a:chOff x="0" y="0"/>
          <a:chExt cx="0" cy="0"/>
        </a:xfrm>
      </p:grpSpPr>
      <p:sp>
        <p:nvSpPr>
          <p:cNvPr id="45" name="Rectangle 44"/>
          <p:cNvSpPr/>
          <p:nvPr userDrawn="1"/>
        </p:nvSpPr>
        <p:spPr>
          <a:xfrm flipH="1">
            <a:off x="4084169"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cxnSp>
        <p:nvCxnSpPr>
          <p:cNvPr id="47" name="Straight Connector 46"/>
          <p:cNvCxnSpPr/>
          <p:nvPr userDrawn="1"/>
        </p:nvCxnSpPr>
        <p:spPr>
          <a:xfrm>
            <a:off x="347022" y="2119483"/>
            <a:ext cx="3403077"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347022" y="4738517"/>
            <a:ext cx="3403075"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52" name="Text Placeholder 59"/>
          <p:cNvSpPr>
            <a:spLocks noGrp="1"/>
          </p:cNvSpPr>
          <p:nvPr>
            <p:ph type="body" sz="quarter" idx="17" hasCustomPrompt="1"/>
          </p:nvPr>
        </p:nvSpPr>
        <p:spPr>
          <a:xfrm>
            <a:off x="5514616" y="1301877"/>
            <a:ext cx="5966373" cy="369332"/>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8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55" name="Text Placeholder 59"/>
          <p:cNvSpPr>
            <a:spLocks noGrp="1"/>
          </p:cNvSpPr>
          <p:nvPr>
            <p:ph type="body" sz="quarter" idx="18" hasCustomPrompt="1"/>
          </p:nvPr>
        </p:nvSpPr>
        <p:spPr>
          <a:xfrm>
            <a:off x="5514616" y="2406777"/>
            <a:ext cx="5966373" cy="369332"/>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8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58" name="Text Placeholder 59"/>
          <p:cNvSpPr>
            <a:spLocks noGrp="1"/>
          </p:cNvSpPr>
          <p:nvPr>
            <p:ph type="body" sz="quarter" idx="19" hasCustomPrompt="1"/>
          </p:nvPr>
        </p:nvSpPr>
        <p:spPr>
          <a:xfrm>
            <a:off x="5514616" y="3587950"/>
            <a:ext cx="5966373" cy="369332"/>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8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61" name="Text Placeholder 59"/>
          <p:cNvSpPr>
            <a:spLocks noGrp="1"/>
          </p:cNvSpPr>
          <p:nvPr>
            <p:ph type="body" sz="quarter" idx="20" hasCustomPrompt="1"/>
          </p:nvPr>
        </p:nvSpPr>
        <p:spPr>
          <a:xfrm>
            <a:off x="5514616" y="4718250"/>
            <a:ext cx="5966373" cy="369332"/>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8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63" name="Title 1"/>
          <p:cNvSpPr>
            <a:spLocks noGrp="1"/>
          </p:cNvSpPr>
          <p:nvPr>
            <p:ph type="title" hasCustomPrompt="1"/>
          </p:nvPr>
        </p:nvSpPr>
        <p:spPr>
          <a:xfrm>
            <a:off x="347022" y="2250831"/>
            <a:ext cx="3403075" cy="2362085"/>
          </a:xfrm>
          <a:prstGeom prst="rect">
            <a:avLst/>
          </a:prstGeom>
        </p:spPr>
        <p:txBody>
          <a:bodyPr>
            <a:noAutofit/>
          </a:bodyPr>
          <a:lstStyle>
            <a:lvl1pPr>
              <a:lnSpc>
                <a:spcPct val="100000"/>
              </a:lnSpc>
              <a:defRPr sz="3000" baseline="0">
                <a:solidFill>
                  <a:schemeClr val="tx1"/>
                </a:solidFill>
              </a:defRPr>
            </a:lvl1pPr>
          </a:lstStyle>
          <a:p>
            <a:pPr lvl="0"/>
            <a:r>
              <a:rPr lang="zh-CN" altLang="en-US" dirty="0"/>
              <a:t>输入目录或主题</a:t>
            </a:r>
            <a:endParaRPr lang="en-US" altLang="zh-CN" dirty="0"/>
          </a:p>
        </p:txBody>
      </p:sp>
      <p:sp>
        <p:nvSpPr>
          <p:cNvPr id="4" name="日期占位符 3"/>
          <p:cNvSpPr>
            <a:spLocks noGrp="1"/>
          </p:cNvSpPr>
          <p:nvPr>
            <p:ph type="dt" sz="half" idx="21"/>
          </p:nvPr>
        </p:nvSpPr>
        <p:spPr/>
        <p:txBody>
          <a:bodyPr/>
          <a:lstStyle/>
          <a:p>
            <a:fld id="{5679D791-7856-4D55-9C74-250499F6C6F1}" type="datetime1">
              <a:rPr lang="zh-CN" altLang="en-US" smtClean="0"/>
              <a:t>2024/3/11</a:t>
            </a:fld>
            <a:endParaRPr lang="zh-CN" altLang="en-US"/>
          </a:p>
        </p:txBody>
      </p:sp>
      <p:sp>
        <p:nvSpPr>
          <p:cNvPr id="5" name="页脚占位符 4"/>
          <p:cNvSpPr>
            <a:spLocks noGrp="1"/>
          </p:cNvSpPr>
          <p:nvPr>
            <p:ph type="ftr" sz="quarter" idx="22"/>
          </p:nvPr>
        </p:nvSpPr>
        <p:spPr/>
        <p:txBody>
          <a:bodyPr/>
          <a:lstStyle/>
          <a:p>
            <a:r>
              <a:rPr lang="en-US"/>
              <a:t>kwm.com</a:t>
            </a:r>
            <a:endParaRPr lang="en-US" dirty="0"/>
          </a:p>
        </p:txBody>
      </p:sp>
      <p:sp>
        <p:nvSpPr>
          <p:cNvPr id="6" name="灯片编号占位符 5"/>
          <p:cNvSpPr>
            <a:spLocks noGrp="1"/>
          </p:cNvSpPr>
          <p:nvPr>
            <p:ph type="sldNum" sz="quarter" idx="23"/>
          </p:nvPr>
        </p:nvSpPr>
        <p:spPr/>
        <p:txBody>
          <a:bodyPr/>
          <a:lstStyle/>
          <a:p>
            <a:fld id="{4A2DC1BA-163F-3043-A1E4-C549CF365773}" type="slidenum">
              <a:rPr lang="en-US" smtClean="0"/>
              <a:t>‹#›</a:t>
            </a:fld>
            <a:endParaRPr lang="en-US" dirty="0"/>
          </a:p>
        </p:txBody>
      </p:sp>
      <p:sp>
        <p:nvSpPr>
          <p:cNvPr id="25" name="矩形 24"/>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22" name="Text Placeholder 59"/>
          <p:cNvSpPr>
            <a:spLocks noGrp="1"/>
          </p:cNvSpPr>
          <p:nvPr>
            <p:ph type="body" sz="quarter" idx="24" hasCustomPrompt="1"/>
          </p:nvPr>
        </p:nvSpPr>
        <p:spPr>
          <a:xfrm>
            <a:off x="5514616" y="1798271"/>
            <a:ext cx="5966373" cy="369332"/>
          </a:xfrm>
          <a:prstGeom prst="rect">
            <a:avLst/>
          </a:prstGeom>
        </p:spPr>
        <p:txBody>
          <a:bodyPr lIns="0" tIns="46800" rIns="0" bIns="0"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baseline="0">
                <a:solidFill>
                  <a:schemeClr val="accent1"/>
                </a:solidFill>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en-US" altLang="zh-CN" dirty="0"/>
              <a:t>01 </a:t>
            </a:r>
            <a:r>
              <a:rPr lang="zh-CN" altLang="en-US" dirty="0"/>
              <a:t>子标题或内容提要 </a:t>
            </a:r>
            <a:r>
              <a:rPr lang="en-US" altLang="zh-CN" dirty="0"/>
              <a:t>/ 02 </a:t>
            </a:r>
            <a:r>
              <a:rPr lang="zh-CN" altLang="en-US" dirty="0"/>
              <a:t>子标题或内容提要 </a:t>
            </a:r>
            <a:r>
              <a:rPr lang="en-US" altLang="zh-CN" dirty="0"/>
              <a:t>/ 03 </a:t>
            </a:r>
            <a:r>
              <a:rPr lang="zh-CN" altLang="en-US" dirty="0"/>
              <a:t>子标题或内容提要 </a:t>
            </a:r>
          </a:p>
        </p:txBody>
      </p:sp>
      <p:sp>
        <p:nvSpPr>
          <p:cNvPr id="23" name="Text Placeholder 59"/>
          <p:cNvSpPr>
            <a:spLocks noGrp="1"/>
          </p:cNvSpPr>
          <p:nvPr>
            <p:ph type="body" sz="quarter" idx="25" hasCustomPrompt="1"/>
          </p:nvPr>
        </p:nvSpPr>
        <p:spPr>
          <a:xfrm>
            <a:off x="5514616" y="2903171"/>
            <a:ext cx="5966373" cy="369332"/>
          </a:xfrm>
          <a:prstGeom prst="rect">
            <a:avLst/>
          </a:prstGeom>
        </p:spPr>
        <p:txBody>
          <a:bodyPr lIns="0" tIns="46800" rIns="0" bIns="0"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baseline="0">
                <a:solidFill>
                  <a:schemeClr val="accent1"/>
                </a:solidFill>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en-US" altLang="zh-CN" dirty="0"/>
              <a:t>01 </a:t>
            </a:r>
            <a:r>
              <a:rPr lang="zh-CN" altLang="en-US" dirty="0"/>
              <a:t>子标题或内容提要 </a:t>
            </a:r>
            <a:r>
              <a:rPr lang="en-US" altLang="zh-CN" dirty="0"/>
              <a:t>/ 02 </a:t>
            </a:r>
            <a:r>
              <a:rPr lang="zh-CN" altLang="en-US" dirty="0"/>
              <a:t>子标题或内容提要 </a:t>
            </a:r>
            <a:r>
              <a:rPr lang="en-US" altLang="zh-CN" dirty="0"/>
              <a:t>/ 03 </a:t>
            </a:r>
            <a:r>
              <a:rPr lang="zh-CN" altLang="en-US" dirty="0"/>
              <a:t>子标题或内容提要 </a:t>
            </a:r>
          </a:p>
        </p:txBody>
      </p:sp>
      <p:sp>
        <p:nvSpPr>
          <p:cNvPr id="24" name="Text Placeholder 59"/>
          <p:cNvSpPr>
            <a:spLocks noGrp="1"/>
          </p:cNvSpPr>
          <p:nvPr>
            <p:ph type="body" sz="quarter" idx="26" hasCustomPrompt="1"/>
          </p:nvPr>
        </p:nvSpPr>
        <p:spPr>
          <a:xfrm>
            <a:off x="5514616" y="4084344"/>
            <a:ext cx="5966373" cy="369332"/>
          </a:xfrm>
          <a:prstGeom prst="rect">
            <a:avLst/>
          </a:prstGeom>
        </p:spPr>
        <p:txBody>
          <a:bodyPr lIns="0" tIns="46800" rIns="0" bIns="0"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baseline="0">
                <a:solidFill>
                  <a:schemeClr val="accent1"/>
                </a:solidFill>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en-US" altLang="zh-CN" dirty="0"/>
              <a:t>01 </a:t>
            </a:r>
            <a:r>
              <a:rPr lang="zh-CN" altLang="en-US" dirty="0"/>
              <a:t>子标题或内容提要 </a:t>
            </a:r>
            <a:r>
              <a:rPr lang="en-US" altLang="zh-CN" dirty="0"/>
              <a:t>/ 02 </a:t>
            </a:r>
            <a:r>
              <a:rPr lang="zh-CN" altLang="en-US" dirty="0"/>
              <a:t>子标题或内容提要 </a:t>
            </a:r>
            <a:r>
              <a:rPr lang="en-US" altLang="zh-CN" dirty="0"/>
              <a:t>/ 03 </a:t>
            </a:r>
            <a:r>
              <a:rPr lang="zh-CN" altLang="en-US" dirty="0"/>
              <a:t>子标题或内容提要 </a:t>
            </a:r>
          </a:p>
        </p:txBody>
      </p:sp>
      <p:sp>
        <p:nvSpPr>
          <p:cNvPr id="26" name="Text Placeholder 59"/>
          <p:cNvSpPr>
            <a:spLocks noGrp="1"/>
          </p:cNvSpPr>
          <p:nvPr>
            <p:ph type="body" sz="quarter" idx="27" hasCustomPrompt="1"/>
          </p:nvPr>
        </p:nvSpPr>
        <p:spPr>
          <a:xfrm>
            <a:off x="5514616" y="5214644"/>
            <a:ext cx="5966373" cy="369332"/>
          </a:xfrm>
          <a:prstGeom prst="rect">
            <a:avLst/>
          </a:prstGeom>
        </p:spPr>
        <p:txBody>
          <a:bodyPr lIns="0" tIns="46800" rIns="0" bIns="0"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baseline="0">
                <a:solidFill>
                  <a:schemeClr val="accent1"/>
                </a:solidFill>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en-US" altLang="zh-CN" dirty="0"/>
              <a:t>01 </a:t>
            </a:r>
            <a:r>
              <a:rPr lang="zh-CN" altLang="en-US" dirty="0"/>
              <a:t>子标题或内容提要 </a:t>
            </a:r>
            <a:r>
              <a:rPr lang="en-US" altLang="zh-CN" dirty="0"/>
              <a:t>/ 02 </a:t>
            </a:r>
            <a:r>
              <a:rPr lang="zh-CN" altLang="en-US" dirty="0"/>
              <a:t>子标题或内容提要 </a:t>
            </a:r>
            <a:r>
              <a:rPr lang="en-US" altLang="zh-CN" dirty="0"/>
              <a:t>/ 03 </a:t>
            </a:r>
            <a:r>
              <a:rPr lang="zh-CN" altLang="en-US" dirty="0"/>
              <a:t>子标题或内容提要 </a:t>
            </a:r>
          </a:p>
        </p:txBody>
      </p:sp>
      <p:sp>
        <p:nvSpPr>
          <p:cNvPr id="27" name="文本占位符 2"/>
          <p:cNvSpPr>
            <a:spLocks noGrp="1"/>
          </p:cNvSpPr>
          <p:nvPr>
            <p:ph type="body" sz="quarter" idx="28" hasCustomPrompt="1"/>
          </p:nvPr>
        </p:nvSpPr>
        <p:spPr>
          <a:xfrm>
            <a:off x="4815324" y="1056164"/>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28" name="文本占位符 2"/>
          <p:cNvSpPr>
            <a:spLocks noGrp="1"/>
          </p:cNvSpPr>
          <p:nvPr>
            <p:ph type="body" sz="quarter" idx="29" hasCustomPrompt="1"/>
          </p:nvPr>
        </p:nvSpPr>
        <p:spPr>
          <a:xfrm>
            <a:off x="4815324" y="2190888"/>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29" name="文本占位符 2"/>
          <p:cNvSpPr>
            <a:spLocks noGrp="1"/>
          </p:cNvSpPr>
          <p:nvPr>
            <p:ph type="body" sz="quarter" idx="30" hasCustomPrompt="1"/>
          </p:nvPr>
        </p:nvSpPr>
        <p:spPr>
          <a:xfrm>
            <a:off x="4815323" y="3322282"/>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30" name="文本占位符 2"/>
          <p:cNvSpPr>
            <a:spLocks noGrp="1"/>
          </p:cNvSpPr>
          <p:nvPr>
            <p:ph type="body" sz="quarter" idx="31" hasCustomPrompt="1"/>
          </p:nvPr>
        </p:nvSpPr>
        <p:spPr>
          <a:xfrm>
            <a:off x="4803605" y="4453676"/>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感谢或提问环节页 浅色背景">
    <p:spTree>
      <p:nvGrpSpPr>
        <p:cNvPr id="1" name=""/>
        <p:cNvGrpSpPr/>
        <p:nvPr/>
      </p:nvGrpSpPr>
      <p:grpSpPr>
        <a:xfrm>
          <a:off x="0" y="0"/>
          <a:ext cx="0" cy="0"/>
          <a:chOff x="0" y="0"/>
          <a:chExt cx="0" cy="0"/>
        </a:xfrm>
      </p:grpSpPr>
      <p:grpSp>
        <p:nvGrpSpPr>
          <p:cNvPr id="11" name="Group 10"/>
          <p:cNvGrpSpPr/>
          <p:nvPr userDrawn="1"/>
        </p:nvGrpSpPr>
        <p:grpSpPr>
          <a:xfrm>
            <a:off x="333632" y="1929000"/>
            <a:ext cx="11501015" cy="3008600"/>
            <a:chOff x="876300" y="1633002"/>
            <a:chExt cx="10820400" cy="3008600"/>
          </a:xfrm>
        </p:grpSpPr>
        <p:cxnSp>
          <p:nvCxnSpPr>
            <p:cNvPr id="13" name="Straight Connector 12"/>
            <p:cNvCxnSpPr/>
            <p:nvPr userDrawn="1"/>
          </p:nvCxnSpPr>
          <p:spPr>
            <a:xfrm>
              <a:off x="876300" y="1633002"/>
              <a:ext cx="10820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76300" y="4641602"/>
              <a:ext cx="10820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日期占位符 3"/>
          <p:cNvSpPr>
            <a:spLocks noGrp="1"/>
          </p:cNvSpPr>
          <p:nvPr>
            <p:ph type="dt" sz="half" idx="12"/>
          </p:nvPr>
        </p:nvSpPr>
        <p:spPr/>
        <p:txBody>
          <a:bodyPr/>
          <a:lstStyle/>
          <a:p>
            <a:fld id="{9BF621B8-0104-4BB1-925F-612CCCFA4600}" type="datetime1">
              <a:rPr lang="zh-CN" altLang="en-US" smtClean="0"/>
              <a:t>2024/3/11</a:t>
            </a:fld>
            <a:endParaRPr lang="zh-CN" altLang="en-US"/>
          </a:p>
        </p:txBody>
      </p:sp>
      <p:sp>
        <p:nvSpPr>
          <p:cNvPr id="5" name="页脚占位符 4"/>
          <p:cNvSpPr>
            <a:spLocks noGrp="1"/>
          </p:cNvSpPr>
          <p:nvPr>
            <p:ph type="ftr" sz="quarter" idx="13"/>
          </p:nvPr>
        </p:nvSpPr>
        <p:spPr/>
        <p:txBody>
          <a:bodyPr/>
          <a:lstStyle/>
          <a:p>
            <a:r>
              <a:rPr lang="en-US"/>
              <a:t>kwm.com</a:t>
            </a:r>
            <a:endParaRPr lang="en-US" dirty="0"/>
          </a:p>
        </p:txBody>
      </p:sp>
      <p:sp>
        <p:nvSpPr>
          <p:cNvPr id="6" name="灯片编号占位符 5"/>
          <p:cNvSpPr>
            <a:spLocks noGrp="1"/>
          </p:cNvSpPr>
          <p:nvPr>
            <p:ph type="sldNum" sz="quarter" idx="14"/>
          </p:nvPr>
        </p:nvSpPr>
        <p:spPr/>
        <p:txBody>
          <a:bodyPr/>
          <a:lstStyle/>
          <a:p>
            <a:fld id="{4A2DC1BA-163F-3043-A1E4-C549CF365773}" type="slidenum">
              <a:rPr lang="en-US" smtClean="0"/>
              <a:t>‹#›</a:t>
            </a:fld>
            <a:endParaRPr lang="en-US" dirty="0"/>
          </a:p>
        </p:txBody>
      </p:sp>
      <p:sp>
        <p:nvSpPr>
          <p:cNvPr id="9" name="标题 1"/>
          <p:cNvSpPr>
            <a:spLocks noGrp="1"/>
          </p:cNvSpPr>
          <p:nvPr>
            <p:ph type="title" hasCustomPrompt="1"/>
          </p:nvPr>
        </p:nvSpPr>
        <p:spPr>
          <a:xfrm>
            <a:off x="334963" y="1928338"/>
            <a:ext cx="11488737" cy="3008786"/>
          </a:xfrm>
        </p:spPr>
        <p:txBody>
          <a:bodyPr/>
          <a:lstStyle>
            <a:lvl1pPr algn="ctr">
              <a:defRPr/>
            </a:lvl1pPr>
          </a:lstStyle>
          <a:p>
            <a:pPr lvl="0"/>
            <a:r>
              <a:rPr lang="zh-CN" altLang="en-US" sz="4000" dirty="0"/>
              <a:t>输入致谢语或提问环节提示</a:t>
            </a:r>
            <a:endParaRPr lang="zh-CN" altLang="en-US" dirty="0"/>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感谢或提问环节页 灰色背景">
    <p:bg>
      <p:bgPr>
        <a:solidFill>
          <a:srgbClr val="E9E9E9"/>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333632" y="1929000"/>
            <a:ext cx="11501015" cy="3008600"/>
            <a:chOff x="876300" y="1633002"/>
            <a:chExt cx="10820400" cy="3008600"/>
          </a:xfrm>
        </p:grpSpPr>
        <p:cxnSp>
          <p:nvCxnSpPr>
            <p:cNvPr id="13" name="Straight Connector 12"/>
            <p:cNvCxnSpPr/>
            <p:nvPr userDrawn="1"/>
          </p:nvCxnSpPr>
          <p:spPr>
            <a:xfrm>
              <a:off x="876300" y="1633002"/>
              <a:ext cx="10820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76300" y="4641602"/>
              <a:ext cx="10820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日期占位符 3"/>
          <p:cNvSpPr>
            <a:spLocks noGrp="1"/>
          </p:cNvSpPr>
          <p:nvPr>
            <p:ph type="dt" sz="half" idx="12"/>
          </p:nvPr>
        </p:nvSpPr>
        <p:spPr/>
        <p:txBody>
          <a:bodyPr/>
          <a:lstStyle/>
          <a:p>
            <a:fld id="{30A4E8A5-1215-455D-A7C6-36D416D023E5}" type="datetime1">
              <a:rPr lang="zh-CN" altLang="en-US" smtClean="0"/>
              <a:t>2024/3/11</a:t>
            </a:fld>
            <a:endParaRPr lang="zh-CN" altLang="en-US"/>
          </a:p>
        </p:txBody>
      </p:sp>
      <p:sp>
        <p:nvSpPr>
          <p:cNvPr id="5" name="页脚占位符 4"/>
          <p:cNvSpPr>
            <a:spLocks noGrp="1"/>
          </p:cNvSpPr>
          <p:nvPr>
            <p:ph type="ftr" sz="quarter" idx="13"/>
          </p:nvPr>
        </p:nvSpPr>
        <p:spPr/>
        <p:txBody>
          <a:bodyPr/>
          <a:lstStyle/>
          <a:p>
            <a:r>
              <a:rPr lang="en-US"/>
              <a:t>kwm.com</a:t>
            </a:r>
            <a:endParaRPr lang="en-US" dirty="0"/>
          </a:p>
        </p:txBody>
      </p:sp>
      <p:sp>
        <p:nvSpPr>
          <p:cNvPr id="6" name="灯片编号占位符 5"/>
          <p:cNvSpPr>
            <a:spLocks noGrp="1"/>
          </p:cNvSpPr>
          <p:nvPr>
            <p:ph type="sldNum" sz="quarter" idx="14"/>
          </p:nvPr>
        </p:nvSpPr>
        <p:spPr/>
        <p:txBody>
          <a:bodyPr/>
          <a:lstStyle/>
          <a:p>
            <a:fld id="{4A2DC1BA-163F-3043-A1E4-C549CF365773}" type="slidenum">
              <a:rPr lang="en-US" smtClean="0"/>
              <a:t>‹#›</a:t>
            </a:fld>
            <a:endParaRPr lang="en-US" dirty="0"/>
          </a:p>
        </p:txBody>
      </p:sp>
      <p:sp>
        <p:nvSpPr>
          <p:cNvPr id="9" name="标题 1"/>
          <p:cNvSpPr>
            <a:spLocks noGrp="1"/>
          </p:cNvSpPr>
          <p:nvPr>
            <p:ph type="title" hasCustomPrompt="1"/>
          </p:nvPr>
        </p:nvSpPr>
        <p:spPr>
          <a:xfrm>
            <a:off x="334963" y="1928338"/>
            <a:ext cx="11488737" cy="3008786"/>
          </a:xfrm>
        </p:spPr>
        <p:txBody>
          <a:bodyPr/>
          <a:lstStyle>
            <a:lvl1pPr algn="ctr">
              <a:defRPr/>
            </a:lvl1pPr>
          </a:lstStyle>
          <a:p>
            <a:pPr lvl="0"/>
            <a:r>
              <a:rPr lang="zh-CN" altLang="en-US" sz="4000" dirty="0"/>
              <a:t>输入致谢语或提问环节提示</a:t>
            </a:r>
            <a:endParaRPr lang="zh-CN" altLang="en-US" dirty="0"/>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感谢或提问环节页 拼色">
    <p:bg>
      <p:bgPr>
        <a:solidFill>
          <a:schemeClr val="accent5"/>
        </a:solidFill>
        <a:effectLst/>
      </p:bgPr>
    </p:bg>
    <p:spTree>
      <p:nvGrpSpPr>
        <p:cNvPr id="1" name=""/>
        <p:cNvGrpSpPr/>
        <p:nvPr/>
      </p:nvGrpSpPr>
      <p:grpSpPr>
        <a:xfrm>
          <a:off x="0" y="0"/>
          <a:ext cx="0" cy="0"/>
          <a:chOff x="0" y="0"/>
          <a:chExt cx="0" cy="0"/>
        </a:xfrm>
      </p:grpSpPr>
      <p:sp>
        <p:nvSpPr>
          <p:cNvPr id="12" name="Rectangle 11"/>
          <p:cNvSpPr/>
          <p:nvPr userDrawn="1"/>
        </p:nvSpPr>
        <p:spPr>
          <a:xfrm flipV="1">
            <a:off x="0" y="4145965"/>
            <a:ext cx="12192000" cy="271203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标题 1"/>
          <p:cNvSpPr>
            <a:spLocks noGrp="1"/>
          </p:cNvSpPr>
          <p:nvPr>
            <p:ph type="title" hasCustomPrompt="1"/>
          </p:nvPr>
        </p:nvSpPr>
        <p:spPr>
          <a:xfrm>
            <a:off x="351631" y="4549361"/>
            <a:ext cx="11488737" cy="900113"/>
          </a:xfrm>
        </p:spPr>
        <p:txBody>
          <a:bodyPr/>
          <a:lstStyle>
            <a:lvl1pPr algn="l">
              <a:defRPr/>
            </a:lvl1pPr>
          </a:lstStyle>
          <a:p>
            <a:pPr lvl="0"/>
            <a:r>
              <a:rPr lang="zh-CN" altLang="en-US" sz="4000" dirty="0"/>
              <a:t>输入致谢语或提问环节提示</a:t>
            </a:r>
            <a:endParaRPr lang="zh-CN" altLang="en-US" dirty="0"/>
          </a:p>
        </p:txBody>
      </p:sp>
      <p:pic>
        <p:nvPicPr>
          <p:cNvPr id="16" name="Picture 15" descr="A black circle with a white circle&#10;&#10;Description automatically generated with low confidence"/>
          <p:cNvPicPr>
            <a:picLocks noChangeAspect="1"/>
          </p:cNvPicPr>
          <p:nvPr userDrawn="1"/>
        </p:nvPicPr>
        <p:blipFill>
          <a:blip r:embed="rId2" cstate="email"/>
          <a:stretch>
            <a:fillRect/>
          </a:stretch>
        </p:blipFill>
        <p:spPr>
          <a:xfrm>
            <a:off x="14715714" y="8311578"/>
            <a:ext cx="728181" cy="449111"/>
          </a:xfrm>
          <a:prstGeom prst="rect">
            <a:avLst/>
          </a:prstGeom>
        </p:spPr>
      </p:pic>
      <p:sp>
        <p:nvSpPr>
          <p:cNvPr id="5" name="日期占位符 4"/>
          <p:cNvSpPr>
            <a:spLocks noGrp="1"/>
          </p:cNvSpPr>
          <p:nvPr>
            <p:ph type="dt" sz="half" idx="11"/>
          </p:nvPr>
        </p:nvSpPr>
        <p:spPr/>
        <p:txBody>
          <a:bodyPr/>
          <a:lstStyle/>
          <a:p>
            <a:fld id="{048DA92F-E67E-43FA-9F4B-0314B1F0FE42}" type="datetime1">
              <a:rPr lang="zh-CN" altLang="en-US" smtClean="0"/>
              <a:t>2024/3/11</a:t>
            </a:fld>
            <a:endParaRPr lang="zh-CN" altLang="en-US"/>
          </a:p>
        </p:txBody>
      </p:sp>
      <p:sp>
        <p:nvSpPr>
          <p:cNvPr id="6" name="页脚占位符 5"/>
          <p:cNvSpPr>
            <a:spLocks noGrp="1"/>
          </p:cNvSpPr>
          <p:nvPr>
            <p:ph type="ftr" sz="quarter" idx="12"/>
          </p:nvPr>
        </p:nvSpPr>
        <p:spPr/>
        <p:txBody>
          <a:bodyPr/>
          <a:lstStyle/>
          <a:p>
            <a:r>
              <a:rPr lang="en-US"/>
              <a:t>kwm.com</a:t>
            </a:r>
            <a:endParaRPr lang="en-US" dirty="0"/>
          </a:p>
        </p:txBody>
      </p:sp>
      <p:sp>
        <p:nvSpPr>
          <p:cNvPr id="9" name="灯片编号占位符 8"/>
          <p:cNvSpPr>
            <a:spLocks noGrp="1"/>
          </p:cNvSpPr>
          <p:nvPr>
            <p:ph type="sldNum" sz="quarter" idx="13"/>
          </p:nvPr>
        </p:nvSpPr>
        <p:spPr/>
        <p:txBody>
          <a:bodyPr/>
          <a:lstStyle/>
          <a:p>
            <a:fld id="{4A2DC1BA-163F-3043-A1E4-C549CF365773}" type="slidenum">
              <a:rPr lang="en-US" smtClean="0"/>
              <a:t>‹#›</a:t>
            </a:fld>
            <a:endParaRPr lang="en-US" dirty="0"/>
          </a:p>
        </p:txBody>
      </p:sp>
      <p:sp>
        <p:nvSpPr>
          <p:cNvPr id="13" name="矩形 12"/>
          <p:cNvSpPr>
            <a:spLocks noChangeAspect="1"/>
          </p:cNvSpPr>
          <p:nvPr userDrawn="1"/>
        </p:nvSpPr>
        <p:spPr>
          <a:xfrm>
            <a:off x="11480989" y="6507110"/>
            <a:ext cx="378824" cy="232762"/>
          </a:xfrm>
          <a:prstGeom prst="rect">
            <a:avLst/>
          </a:prstGeom>
          <a:blipFill dpi="0" rotWithShape="1">
            <a:blip r:embed="rId3"/>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感谢或提问环节页 带图">
    <p:bg>
      <p:bgPr>
        <a:solidFill>
          <a:schemeClr val="accent5"/>
        </a:solidFill>
        <a:effectLst/>
      </p:bgPr>
    </p:bg>
    <p:spTree>
      <p:nvGrpSpPr>
        <p:cNvPr id="1" name=""/>
        <p:cNvGrpSpPr/>
        <p:nvPr/>
      </p:nvGrpSpPr>
      <p:grpSpPr>
        <a:xfrm>
          <a:off x="0" y="0"/>
          <a:ext cx="0" cy="0"/>
          <a:chOff x="0" y="0"/>
          <a:chExt cx="0" cy="0"/>
        </a:xfrm>
      </p:grpSpPr>
      <p:sp>
        <p:nvSpPr>
          <p:cNvPr id="14" name="Picture Placeholder 12"/>
          <p:cNvSpPr>
            <a:spLocks noGrp="1"/>
          </p:cNvSpPr>
          <p:nvPr>
            <p:ph type="pic" sz="quarter" idx="11" hasCustomPrompt="1"/>
          </p:nvPr>
        </p:nvSpPr>
        <p:spPr>
          <a:xfrm>
            <a:off x="0" y="0"/>
            <a:ext cx="12192000" cy="4145965"/>
          </a:xfrm>
          <a:prstGeom prst="rect">
            <a:avLst/>
          </a:prstGeom>
          <a:solidFill>
            <a:schemeClr val="accent6">
              <a:lumMod val="20000"/>
              <a:lumOff val="80000"/>
            </a:schemeClr>
          </a:solidFill>
        </p:spPr>
        <p:txBody>
          <a:bodyPr vert="horz" lIns="0" tIns="0" rIns="0" bIns="0" rtlCol="0">
            <a:noAutofit/>
          </a:bodyPr>
          <a:lstStyle>
            <a:lvl1pPr>
              <a:defRPr lang="en-US" sz="1600" dirty="0">
                <a:solidFill>
                  <a:schemeClr val="bg1"/>
                </a:solidFill>
              </a:defRPr>
            </a:lvl1pPr>
          </a:lstStyle>
          <a:p>
            <a:pPr lvl="0"/>
            <a:r>
              <a:rPr lang="zh-CN" altLang="en-US" dirty="0"/>
              <a:t>点击下方按钮插入图片</a:t>
            </a:r>
            <a:endParaRPr lang="en-US" dirty="0"/>
          </a:p>
        </p:txBody>
      </p:sp>
      <p:sp>
        <p:nvSpPr>
          <p:cNvPr id="4" name="日期占位符 3"/>
          <p:cNvSpPr>
            <a:spLocks noGrp="1"/>
          </p:cNvSpPr>
          <p:nvPr>
            <p:ph type="dt" sz="half" idx="12"/>
          </p:nvPr>
        </p:nvSpPr>
        <p:spPr/>
        <p:txBody>
          <a:bodyPr/>
          <a:lstStyle/>
          <a:p>
            <a:fld id="{EC4937E7-5B1F-4C07-9622-4A3614EC0B1B}" type="datetime1">
              <a:rPr lang="zh-CN" altLang="en-US" smtClean="0"/>
              <a:t>2024/3/11</a:t>
            </a:fld>
            <a:endParaRPr lang="zh-CN" altLang="en-US"/>
          </a:p>
        </p:txBody>
      </p:sp>
      <p:sp>
        <p:nvSpPr>
          <p:cNvPr id="5" name="页脚占位符 4"/>
          <p:cNvSpPr>
            <a:spLocks noGrp="1"/>
          </p:cNvSpPr>
          <p:nvPr>
            <p:ph type="ftr" sz="quarter" idx="13"/>
          </p:nvPr>
        </p:nvSpPr>
        <p:spPr/>
        <p:txBody>
          <a:bodyPr/>
          <a:lstStyle/>
          <a:p>
            <a:r>
              <a:rPr lang="en-US"/>
              <a:t>kwm.com</a:t>
            </a:r>
            <a:endParaRPr lang="en-US" dirty="0"/>
          </a:p>
        </p:txBody>
      </p:sp>
      <p:sp>
        <p:nvSpPr>
          <p:cNvPr id="7" name="灯片编号占位符 6"/>
          <p:cNvSpPr>
            <a:spLocks noGrp="1"/>
          </p:cNvSpPr>
          <p:nvPr>
            <p:ph type="sldNum" sz="quarter" idx="14"/>
          </p:nvPr>
        </p:nvSpPr>
        <p:spPr/>
        <p:txBody>
          <a:bodyPr/>
          <a:lstStyle/>
          <a:p>
            <a:fld id="{4A2DC1BA-163F-3043-A1E4-C549CF365773}" type="slidenum">
              <a:rPr lang="en-US" smtClean="0"/>
              <a:t>‹#›</a:t>
            </a:fld>
            <a:endParaRPr lang="en-US" dirty="0"/>
          </a:p>
        </p:txBody>
      </p:sp>
      <p:sp>
        <p:nvSpPr>
          <p:cNvPr id="8" name="标题 1"/>
          <p:cNvSpPr>
            <a:spLocks noGrp="1"/>
          </p:cNvSpPr>
          <p:nvPr>
            <p:ph type="title" hasCustomPrompt="1"/>
          </p:nvPr>
        </p:nvSpPr>
        <p:spPr>
          <a:xfrm>
            <a:off x="351631" y="4549361"/>
            <a:ext cx="11488737" cy="900113"/>
          </a:xfrm>
        </p:spPr>
        <p:txBody>
          <a:bodyPr/>
          <a:lstStyle>
            <a:lvl1pPr algn="l">
              <a:defRPr/>
            </a:lvl1pPr>
          </a:lstStyle>
          <a:p>
            <a:pPr lvl="0"/>
            <a:r>
              <a:rPr lang="zh-CN" altLang="en-US" sz="4000" dirty="0"/>
              <a:t>输入致谢语或提问环节提示</a:t>
            </a:r>
            <a:endParaRPr lang="zh-CN"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中文免责声明">
    <p:bg>
      <p:bgPr>
        <a:solidFill>
          <a:schemeClr val="accent5"/>
        </a:solidFill>
        <a:effectLst/>
      </p:bgPr>
    </p:bg>
    <p:spTree>
      <p:nvGrpSpPr>
        <p:cNvPr id="1" name=""/>
        <p:cNvGrpSpPr/>
        <p:nvPr/>
      </p:nvGrpSpPr>
      <p:grpSpPr>
        <a:xfrm>
          <a:off x="0" y="0"/>
          <a:ext cx="0" cy="0"/>
          <a:chOff x="0" y="0"/>
          <a:chExt cx="0" cy="0"/>
        </a:xfrm>
      </p:grpSpPr>
      <p:sp>
        <p:nvSpPr>
          <p:cNvPr id="7" name="Picture Placeholder 12"/>
          <p:cNvSpPr>
            <a:spLocks noGrp="1"/>
          </p:cNvSpPr>
          <p:nvPr>
            <p:ph type="pic" sz="quarter" idx="30" hasCustomPrompt="1"/>
          </p:nvPr>
        </p:nvSpPr>
        <p:spPr>
          <a:xfrm>
            <a:off x="0" y="0"/>
            <a:ext cx="12192000" cy="4145965"/>
          </a:xfrm>
          <a:prstGeom prst="rect">
            <a:avLst/>
          </a:prstGeom>
          <a:solidFill>
            <a:schemeClr val="accent6">
              <a:lumMod val="20000"/>
              <a:lumOff val="80000"/>
            </a:schemeClr>
          </a:solidFill>
        </p:spPr>
        <p:txBody>
          <a:bodyPr vert="horz" lIns="0" tIns="0" rIns="0" bIns="0" rtlCol="0">
            <a:noAutofit/>
          </a:bodyPr>
          <a:lstStyle>
            <a:lvl1pPr>
              <a:defRPr lang="en-US" altLang="zh-CN" sz="1600" dirty="0"/>
            </a:lvl1pPr>
          </a:lstStyle>
          <a:p>
            <a:pPr lvl="0"/>
            <a:r>
              <a:rPr lang="zh-CN" altLang="en-US" dirty="0"/>
              <a:t>点击下方按钮插入图片</a:t>
            </a:r>
            <a:endParaRPr lang="en-US" altLang="zh-CN" dirty="0"/>
          </a:p>
        </p:txBody>
      </p:sp>
      <p:sp>
        <p:nvSpPr>
          <p:cNvPr id="3" name="矩形 2"/>
          <p:cNvSpPr/>
          <p:nvPr userDrawn="1"/>
        </p:nvSpPr>
        <p:spPr>
          <a:xfrm>
            <a:off x="304447" y="4674436"/>
            <a:ext cx="11583106" cy="1354217"/>
          </a:xfrm>
          <a:prstGeom prst="rect">
            <a:avLst/>
          </a:prstGeom>
        </p:spPr>
        <p:txBody>
          <a:bodyPr wrap="square">
            <a:spAutoFit/>
          </a:bodyPr>
          <a:lstStyle/>
          <a:p>
            <a:pPr algn="just"/>
            <a:r>
              <a:rPr lang="zh-CN" altLang="en-US" sz="1800" baseline="0" dirty="0">
                <a:solidFill>
                  <a:schemeClr val="bg1"/>
                </a:solidFill>
                <a:latin typeface="+mj-ea"/>
                <a:ea typeface="+mj-ea"/>
              </a:rPr>
              <a:t>免责声明</a:t>
            </a:r>
            <a:endParaRPr lang="en-US" altLang="zh-CN" sz="1800" baseline="0" dirty="0">
              <a:solidFill>
                <a:schemeClr val="bg1"/>
              </a:solidFill>
              <a:latin typeface="+mj-ea"/>
              <a:ea typeface="+mj-ea"/>
            </a:endParaRPr>
          </a:p>
          <a:p>
            <a:pPr algn="just"/>
            <a:endParaRPr lang="en-US" altLang="zh-CN" sz="1600" baseline="0" dirty="0">
              <a:solidFill>
                <a:schemeClr val="bg1"/>
              </a:solidFill>
              <a:latin typeface="+mn-lt"/>
              <a:ea typeface="+mn-ea"/>
            </a:endParaRPr>
          </a:p>
          <a:p>
            <a:pPr algn="just"/>
            <a:r>
              <a:rPr lang="zh-CN" altLang="en-US" sz="1600" baseline="0" dirty="0">
                <a:solidFill>
                  <a:schemeClr val="bg1"/>
                </a:solidFill>
                <a:latin typeface="+mn-lt"/>
                <a:ea typeface="+mn-ea"/>
              </a:rPr>
              <a:t>金杜律师事务所（</a:t>
            </a:r>
            <a:r>
              <a:rPr lang="en-US" altLang="zh-CN" sz="1600" baseline="0" dirty="0">
                <a:solidFill>
                  <a:schemeClr val="bg1"/>
                </a:solidFill>
                <a:latin typeface="+mn-lt"/>
                <a:ea typeface="+mn-ea"/>
              </a:rPr>
              <a:t>King &amp; Wood </a:t>
            </a:r>
            <a:r>
              <a:rPr lang="en-US" altLang="zh-CN" sz="1600" baseline="0" dirty="0" err="1">
                <a:solidFill>
                  <a:schemeClr val="bg1"/>
                </a:solidFill>
                <a:latin typeface="+mn-lt"/>
                <a:ea typeface="+mn-ea"/>
              </a:rPr>
              <a:t>Mallesons</a:t>
            </a:r>
            <a:r>
              <a:rPr lang="zh-CN" altLang="en-US" sz="1600" baseline="0" dirty="0">
                <a:solidFill>
                  <a:schemeClr val="bg1"/>
                </a:solidFill>
                <a:latin typeface="+mn-lt"/>
                <a:ea typeface="+mn-ea"/>
              </a:rPr>
              <a:t>）指由金杜律师事务所成员所组成的国际网络。各成员所独立提供法律服务。每一成员事务所均为一家独立的成员所，任一成员事务所及其合伙人均不得以其他成员事务所的代理人身份行事。任何成员所的任何合伙人或成员无权约束任何其他成员所。详细信息见金杜网站</a:t>
            </a:r>
            <a:r>
              <a:rPr lang="en-US" altLang="zh-CN" sz="1600" baseline="0" dirty="0">
                <a:solidFill>
                  <a:schemeClr val="bg1"/>
                </a:solidFill>
                <a:latin typeface="+mn-lt"/>
                <a:ea typeface="+mn-ea"/>
              </a:rPr>
              <a:t>kwm.com</a:t>
            </a:r>
            <a:r>
              <a:rPr lang="zh-CN" altLang="en-US" sz="1600" baseline="0" dirty="0">
                <a:solidFill>
                  <a:schemeClr val="bg1"/>
                </a:solidFill>
                <a:latin typeface="+mn-lt"/>
                <a:ea typeface="+mn-ea"/>
              </a:rPr>
              <a:t>。</a:t>
            </a: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两列图文标题">
    <p:bg>
      <p:bgPr>
        <a:solidFill>
          <a:schemeClr val="accent5"/>
        </a:solidFill>
        <a:effectLst/>
      </p:bgPr>
    </p:bg>
    <p:spTree>
      <p:nvGrpSpPr>
        <p:cNvPr id="1" name=""/>
        <p:cNvGrpSpPr/>
        <p:nvPr/>
      </p:nvGrpSpPr>
      <p:grpSpPr>
        <a:xfrm>
          <a:off x="0" y="0"/>
          <a:ext cx="0" cy="0"/>
          <a:chOff x="0" y="0"/>
          <a:chExt cx="0" cy="0"/>
        </a:xfrm>
      </p:grpSpPr>
      <p:sp>
        <p:nvSpPr>
          <p:cNvPr id="19" name="Picture Placeholder 22"/>
          <p:cNvSpPr>
            <a:spLocks noGrp="1"/>
          </p:cNvSpPr>
          <p:nvPr>
            <p:ph type="pic" sz="quarter" idx="34" hasCustomPrompt="1"/>
          </p:nvPr>
        </p:nvSpPr>
        <p:spPr>
          <a:xfrm>
            <a:off x="0" y="0"/>
            <a:ext cx="6096000" cy="3278188"/>
          </a:xfrm>
          <a:solidFill>
            <a:schemeClr val="accent6">
              <a:lumMod val="20000"/>
              <a:lumOff val="80000"/>
            </a:schemeClr>
          </a:solidFill>
        </p:spPr>
        <p:txBody>
          <a:bodyPr vert="horz" lIns="0" tIns="0" rIns="0" bIns="0" rtlCol="0">
            <a:noAutofit/>
          </a:bodyPr>
          <a:lstStyle>
            <a:lvl1pPr>
              <a:defRPr lang="en-US" altLang="zh-CN" sz="1600" dirty="0"/>
            </a:lvl1pPr>
          </a:lstStyle>
          <a:p>
            <a:pPr lvl="0"/>
            <a:r>
              <a:rPr lang="zh-CN" altLang="en-US" dirty="0"/>
              <a:t>点击下方按钮插入图片</a:t>
            </a:r>
            <a:endParaRPr lang="en-US" altLang="zh-CN" dirty="0"/>
          </a:p>
        </p:txBody>
      </p:sp>
      <p:sp>
        <p:nvSpPr>
          <p:cNvPr id="20" name="Picture Placeholder 22"/>
          <p:cNvSpPr>
            <a:spLocks noGrp="1"/>
          </p:cNvSpPr>
          <p:nvPr>
            <p:ph type="pic" sz="quarter" idx="35" hasCustomPrompt="1"/>
          </p:nvPr>
        </p:nvSpPr>
        <p:spPr>
          <a:xfrm>
            <a:off x="6095998" y="0"/>
            <a:ext cx="6096001" cy="3278188"/>
          </a:xfrm>
          <a:solidFill>
            <a:schemeClr val="accent6">
              <a:lumMod val="20000"/>
              <a:lumOff val="80000"/>
            </a:schemeClr>
          </a:solidFill>
        </p:spPr>
        <p:txBody>
          <a:bodyPr vert="horz" lIns="0" tIns="0" rIns="0" bIns="0" rtlCol="0">
            <a:noAutofit/>
          </a:bodyPr>
          <a:lstStyle>
            <a:lvl1pPr>
              <a:defRPr lang="en-US" altLang="zh-CN" sz="1600" dirty="0"/>
            </a:lvl1pPr>
          </a:lstStyle>
          <a:p>
            <a:pPr lvl="0"/>
            <a:r>
              <a:rPr lang="zh-CN" altLang="en-US" dirty="0"/>
              <a:t>点击下方按钮插入图片</a:t>
            </a:r>
            <a:endParaRPr lang="en-US" altLang="zh-CN" dirty="0"/>
          </a:p>
        </p:txBody>
      </p:sp>
      <p:sp>
        <p:nvSpPr>
          <p:cNvPr id="23" name="Text Placeholder 8"/>
          <p:cNvSpPr>
            <a:spLocks noGrp="1"/>
          </p:cNvSpPr>
          <p:nvPr>
            <p:ph type="body" sz="quarter" idx="36" hasCustomPrompt="1"/>
          </p:nvPr>
        </p:nvSpPr>
        <p:spPr>
          <a:xfrm>
            <a:off x="347023" y="4585062"/>
            <a:ext cx="5359510" cy="1402339"/>
          </a:xfrm>
          <a:prstGeom prst="rect">
            <a:avLst/>
          </a:prstGeom>
        </p:spPr>
        <p:txBody>
          <a:bodyPr anchor="t">
            <a:noAutofit/>
          </a:bodyPr>
          <a:lstStyle>
            <a:lvl1pPr marL="0" indent="0" algn="ctr">
              <a:lnSpc>
                <a:spcPct val="150000"/>
              </a:lnSpc>
              <a:buNone/>
              <a:defRPr sz="1600" cap="none" spc="0" baseline="0">
                <a:solidFill>
                  <a:srgbClr val="FBFFFF"/>
                </a:solidFill>
                <a:latin typeface="Trebuchet MS" panose="020B0603020202020204" pitchFamily="34" charset="0"/>
                <a:ea typeface="微软雅黑" panose="020B0503020204020204" pitchFamily="34" charset="-122"/>
              </a:defRPr>
            </a:lvl1pPr>
          </a:lstStyle>
          <a:p>
            <a:pPr lvl="0"/>
            <a:r>
              <a:rPr lang="zh-CN" altLang="en-US" dirty="0"/>
              <a:t>说明文字</a:t>
            </a:r>
            <a:endParaRPr lang="en-US" dirty="0"/>
          </a:p>
        </p:txBody>
      </p:sp>
      <p:sp>
        <p:nvSpPr>
          <p:cNvPr id="24" name="Text Placeholder 2"/>
          <p:cNvSpPr>
            <a:spLocks noGrp="1"/>
          </p:cNvSpPr>
          <p:nvPr>
            <p:ph type="body" idx="37" hasCustomPrompt="1"/>
          </p:nvPr>
        </p:nvSpPr>
        <p:spPr>
          <a:xfrm>
            <a:off x="342573" y="3769650"/>
            <a:ext cx="5364243" cy="239587"/>
          </a:xfrm>
          <a:prstGeom prst="rect">
            <a:avLst/>
          </a:prstGeom>
        </p:spPr>
        <p:txBody>
          <a:bodyPr anchor="ctr">
            <a:noAutofit/>
          </a:bodyPr>
          <a:lstStyle>
            <a:lvl1pPr marL="0" indent="0" algn="ctr">
              <a:buNone/>
              <a:defRPr sz="1600" cap="all" spc="1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副标题或说明文字</a:t>
            </a:r>
            <a:endParaRPr lang="en-GB" dirty="0"/>
          </a:p>
        </p:txBody>
      </p:sp>
      <p:sp>
        <p:nvSpPr>
          <p:cNvPr id="25" name="Text Placeholder 2"/>
          <p:cNvSpPr>
            <a:spLocks noGrp="1"/>
          </p:cNvSpPr>
          <p:nvPr>
            <p:ph type="body" idx="38" hasCustomPrompt="1"/>
          </p:nvPr>
        </p:nvSpPr>
        <p:spPr>
          <a:xfrm>
            <a:off x="342573" y="4021271"/>
            <a:ext cx="5364243" cy="459289"/>
          </a:xfrm>
          <a:prstGeom prst="rect">
            <a:avLst/>
          </a:prstGeom>
        </p:spPr>
        <p:txBody>
          <a:bodyPr anchor="ctr">
            <a:noAutofit/>
          </a:bodyPr>
          <a:lstStyle>
            <a:lvl1pPr marL="0" indent="0" algn="ctr">
              <a:buNone/>
              <a:defRPr sz="1800" cap="all" spc="200" baseline="0">
                <a:solidFill>
                  <a:srgbClr val="FBFFF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标题</a:t>
            </a:r>
            <a:endParaRPr lang="en-GB" dirty="0"/>
          </a:p>
        </p:txBody>
      </p:sp>
      <p:cxnSp>
        <p:nvCxnSpPr>
          <p:cNvPr id="26" name="Straight Connector 25"/>
          <p:cNvCxnSpPr/>
          <p:nvPr userDrawn="1"/>
        </p:nvCxnSpPr>
        <p:spPr>
          <a:xfrm>
            <a:off x="355258" y="3694700"/>
            <a:ext cx="537603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Text Placeholder 8"/>
          <p:cNvSpPr>
            <a:spLocks noGrp="1"/>
          </p:cNvSpPr>
          <p:nvPr>
            <p:ph type="body" sz="quarter" idx="39" hasCustomPrompt="1"/>
          </p:nvPr>
        </p:nvSpPr>
        <p:spPr>
          <a:xfrm>
            <a:off x="6460706" y="4585062"/>
            <a:ext cx="5359510" cy="1402339"/>
          </a:xfrm>
          <a:prstGeom prst="rect">
            <a:avLst/>
          </a:prstGeom>
        </p:spPr>
        <p:txBody>
          <a:bodyPr anchor="t">
            <a:noAutofit/>
          </a:bodyPr>
          <a:lstStyle>
            <a:lvl1pPr marL="0" marR="0" indent="0" algn="ctr" defTabSz="914400" rtl="0" eaLnBrk="1" fontAlgn="auto" latinLnBrk="0" hangingPunct="1">
              <a:lnSpc>
                <a:spcPct val="150000"/>
              </a:lnSpc>
              <a:spcBef>
                <a:spcPts val="1000"/>
              </a:spcBef>
              <a:spcAft>
                <a:spcPts val="0"/>
              </a:spcAft>
              <a:buClrTx/>
              <a:buSzTx/>
              <a:buFont typeface="Arial" panose="020B0604020202090204" pitchFamily="34" charset="0"/>
              <a:buNone/>
              <a:defRPr sz="1600" cap="none" spc="0" baseline="0">
                <a:solidFill>
                  <a:srgbClr val="FBFFFF"/>
                </a:solidFill>
                <a:latin typeface="Trebuchet MS" panose="020B0603020202020204" pitchFamily="34" charset="0"/>
                <a:ea typeface="微软雅黑" panose="020B0503020204020204" pitchFamily="34" charset="-122"/>
              </a:defRPr>
            </a:lvl1pPr>
          </a:lstStyle>
          <a:p>
            <a:pPr lvl="0"/>
            <a:r>
              <a:rPr lang="zh-CN" altLang="en-US" dirty="0"/>
              <a:t>说明文字</a:t>
            </a:r>
            <a:endParaRPr lang="en-US" altLang="zh-CN" dirty="0"/>
          </a:p>
        </p:txBody>
      </p:sp>
      <p:sp>
        <p:nvSpPr>
          <p:cNvPr id="22" name="Text Placeholder 2"/>
          <p:cNvSpPr>
            <a:spLocks noGrp="1"/>
          </p:cNvSpPr>
          <p:nvPr>
            <p:ph type="body" idx="40" hasCustomPrompt="1"/>
          </p:nvPr>
        </p:nvSpPr>
        <p:spPr>
          <a:xfrm>
            <a:off x="6456256" y="3769650"/>
            <a:ext cx="5364243" cy="239587"/>
          </a:xfrm>
          <a:prstGeom prst="rect">
            <a:avLst/>
          </a:prstGeom>
        </p:spPr>
        <p:txBody>
          <a:bodyPr anchor="ctr">
            <a:noAutofit/>
          </a:bodyPr>
          <a:lstStyle>
            <a:lvl1pPr marL="0" indent="0" algn="ctr">
              <a:buNone/>
              <a:defRPr sz="1600" cap="all" spc="1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副标题或说明文字</a:t>
            </a:r>
            <a:endParaRPr lang="en-GB" altLang="zh-CN" dirty="0"/>
          </a:p>
        </p:txBody>
      </p:sp>
      <p:sp>
        <p:nvSpPr>
          <p:cNvPr id="27" name="Text Placeholder 2"/>
          <p:cNvSpPr>
            <a:spLocks noGrp="1"/>
          </p:cNvSpPr>
          <p:nvPr>
            <p:ph type="body" idx="41" hasCustomPrompt="1"/>
          </p:nvPr>
        </p:nvSpPr>
        <p:spPr>
          <a:xfrm>
            <a:off x="6456256" y="4021271"/>
            <a:ext cx="5364243" cy="459289"/>
          </a:xfrm>
          <a:prstGeom prst="rect">
            <a:avLst/>
          </a:prstGeom>
        </p:spPr>
        <p:txBody>
          <a:bodyPr anchor="ctr">
            <a:noAutofit/>
          </a:bodyPr>
          <a:lstStyle>
            <a:lvl1pPr marL="0" indent="0" algn="ctr">
              <a:buNone/>
              <a:defRPr sz="1800" cap="all" spc="200" baseline="0">
                <a:solidFill>
                  <a:srgbClr val="FBFFF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标题</a:t>
            </a:r>
            <a:endParaRPr lang="en-GB" altLang="zh-CN" dirty="0"/>
          </a:p>
        </p:txBody>
      </p:sp>
      <p:cxnSp>
        <p:nvCxnSpPr>
          <p:cNvPr id="28" name="Straight Connector 27"/>
          <p:cNvCxnSpPr/>
          <p:nvPr userDrawn="1"/>
        </p:nvCxnSpPr>
        <p:spPr>
          <a:xfrm>
            <a:off x="6468941" y="3694700"/>
            <a:ext cx="537603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42"/>
          </p:nvPr>
        </p:nvSpPr>
        <p:spPr/>
        <p:txBody>
          <a:bodyPr/>
          <a:lstStyle/>
          <a:p>
            <a:fld id="{04BCEA0D-6D41-4CA8-B132-7167605BDFC0}" type="datetime1">
              <a:rPr lang="zh-CN" altLang="en-US" smtClean="0"/>
              <a:t>2024/3/11</a:t>
            </a:fld>
            <a:endParaRPr lang="zh-CN" altLang="en-US"/>
          </a:p>
        </p:txBody>
      </p:sp>
      <p:sp>
        <p:nvSpPr>
          <p:cNvPr id="5" name="页脚占位符 4"/>
          <p:cNvSpPr>
            <a:spLocks noGrp="1"/>
          </p:cNvSpPr>
          <p:nvPr>
            <p:ph type="ftr" sz="quarter" idx="43"/>
          </p:nvPr>
        </p:nvSpPr>
        <p:spPr/>
        <p:txBody>
          <a:bodyPr/>
          <a:lstStyle/>
          <a:p>
            <a:r>
              <a:rPr lang="en-US"/>
              <a:t>kwm.com</a:t>
            </a:r>
            <a:endParaRPr lang="en-US" dirty="0"/>
          </a:p>
        </p:txBody>
      </p:sp>
      <p:sp>
        <p:nvSpPr>
          <p:cNvPr id="6" name="灯片编号占位符 5"/>
          <p:cNvSpPr>
            <a:spLocks noGrp="1"/>
          </p:cNvSpPr>
          <p:nvPr>
            <p:ph type="sldNum" sz="quarter" idx="44"/>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三列图文 两行标题">
    <p:bg>
      <p:bgPr>
        <a:solidFill>
          <a:schemeClr val="accent5"/>
        </a:solidFill>
        <a:effectLst/>
      </p:bgPr>
    </p:bg>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440305" y="4585062"/>
            <a:ext cx="3376534" cy="1544276"/>
          </a:xfrm>
          <a:prstGeom prst="rect">
            <a:avLst/>
          </a:prstGeom>
        </p:spPr>
        <p:txBody>
          <a:bodyPr anchor="ctr">
            <a:noAutofit/>
          </a:bodyPr>
          <a:lstStyle>
            <a:lvl1pPr marL="0" indent="0" algn="ctr">
              <a:lnSpc>
                <a:spcPct val="100000"/>
              </a:lnSpc>
              <a:buNone/>
              <a:defRPr sz="1600" cap="none" spc="0" baseline="0">
                <a:solidFill>
                  <a:srgbClr val="FBFFFF"/>
                </a:solidFill>
                <a:latin typeface="Trebuchet MS" panose="020B0603020202020204" pitchFamily="34" charset="0"/>
                <a:ea typeface="微软雅黑" panose="020B0503020204020204" pitchFamily="34" charset="-122"/>
              </a:defRPr>
            </a:lvl1pPr>
          </a:lstStyle>
          <a:p>
            <a:pPr lvl="0"/>
            <a:r>
              <a:rPr lang="zh-CN" altLang="en-US" dirty="0"/>
              <a:t>说明文字</a:t>
            </a:r>
            <a:endParaRPr lang="en-US" dirty="0"/>
          </a:p>
        </p:txBody>
      </p:sp>
      <p:sp>
        <p:nvSpPr>
          <p:cNvPr id="9" name="Text Placeholder 8"/>
          <p:cNvSpPr>
            <a:spLocks noGrp="1"/>
          </p:cNvSpPr>
          <p:nvPr>
            <p:ph type="body" sz="quarter" idx="14" hasCustomPrompt="1"/>
          </p:nvPr>
        </p:nvSpPr>
        <p:spPr>
          <a:xfrm>
            <a:off x="4407732" y="4585062"/>
            <a:ext cx="3391525" cy="1544276"/>
          </a:xfrm>
          <a:prstGeom prst="rect">
            <a:avLst/>
          </a:prstGeom>
        </p:spPr>
        <p:txBody>
          <a:bodyPr anchor="ctr">
            <a:noAutofit/>
          </a:bodyPr>
          <a:lstStyle>
            <a:lvl1pPr marL="0" indent="0" algn="ctr">
              <a:lnSpc>
                <a:spcPct val="100000"/>
              </a:lnSpc>
              <a:buNone/>
              <a:defRPr sz="1600" cap="none" spc="0" baseline="0">
                <a:solidFill>
                  <a:srgbClr val="FBFFFF"/>
                </a:solidFill>
                <a:latin typeface="Trebuchet MS" panose="020B0603020202020204" pitchFamily="34" charset="0"/>
                <a:ea typeface="微软雅黑" panose="020B0503020204020204" pitchFamily="34" charset="-122"/>
              </a:defRPr>
            </a:lvl1pPr>
          </a:lstStyle>
          <a:p>
            <a:pPr lvl="0"/>
            <a:r>
              <a:rPr lang="zh-CN" altLang="en-US" dirty="0"/>
              <a:t>说明文字</a:t>
            </a:r>
            <a:endParaRPr lang="en-US" altLang="zh-CN" dirty="0"/>
          </a:p>
        </p:txBody>
      </p:sp>
      <p:sp>
        <p:nvSpPr>
          <p:cNvPr id="10" name="Text Placeholder 8"/>
          <p:cNvSpPr>
            <a:spLocks noGrp="1"/>
          </p:cNvSpPr>
          <p:nvPr>
            <p:ph type="body" sz="quarter" idx="15" hasCustomPrompt="1"/>
          </p:nvPr>
        </p:nvSpPr>
        <p:spPr>
          <a:xfrm>
            <a:off x="8462469" y="4585062"/>
            <a:ext cx="3361231" cy="1544276"/>
          </a:xfrm>
          <a:prstGeom prst="rect">
            <a:avLst/>
          </a:prstGeom>
        </p:spPr>
        <p:txBody>
          <a:bodyPr anchor="ctr">
            <a:noAutofit/>
          </a:bodyPr>
          <a:lstStyle>
            <a:lvl1pPr marL="0" indent="0" algn="ctr">
              <a:lnSpc>
                <a:spcPct val="100000"/>
              </a:lnSpc>
              <a:buNone/>
              <a:defRPr sz="1600" cap="none" spc="0" baseline="0">
                <a:solidFill>
                  <a:srgbClr val="FBFFFF"/>
                </a:solidFill>
                <a:latin typeface="Trebuchet MS" panose="020B0603020202020204" pitchFamily="34" charset="0"/>
                <a:ea typeface="微软雅黑" panose="020B0503020204020204" pitchFamily="34" charset="-122"/>
              </a:defRPr>
            </a:lvl1pPr>
          </a:lstStyle>
          <a:p>
            <a:pPr lvl="0"/>
            <a:r>
              <a:rPr lang="zh-CN" altLang="en-US" dirty="0"/>
              <a:t>说明文字</a:t>
            </a:r>
            <a:endParaRPr lang="en-US" altLang="zh-CN" dirty="0"/>
          </a:p>
        </p:txBody>
      </p:sp>
      <p:sp>
        <p:nvSpPr>
          <p:cNvPr id="11" name="Text Placeholder 2"/>
          <p:cNvSpPr>
            <a:spLocks noGrp="1"/>
          </p:cNvSpPr>
          <p:nvPr>
            <p:ph type="body" idx="28" hasCustomPrompt="1"/>
          </p:nvPr>
        </p:nvSpPr>
        <p:spPr>
          <a:xfrm>
            <a:off x="447729" y="3789700"/>
            <a:ext cx="3376534" cy="239587"/>
          </a:xfrm>
          <a:prstGeom prst="rect">
            <a:avLst/>
          </a:prstGeom>
        </p:spPr>
        <p:txBody>
          <a:bodyPr anchor="ctr">
            <a:noAutofit/>
          </a:bodyPr>
          <a:lstStyle>
            <a:lvl1pPr marL="0" indent="0" algn="ctr">
              <a:buNone/>
              <a:defRPr sz="1600" cap="all" spc="1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副标题或说明文字</a:t>
            </a:r>
            <a:endParaRPr lang="en-GB" dirty="0"/>
          </a:p>
        </p:txBody>
      </p:sp>
      <p:sp>
        <p:nvSpPr>
          <p:cNvPr id="12" name="Text Placeholder 2"/>
          <p:cNvSpPr>
            <a:spLocks noGrp="1"/>
          </p:cNvSpPr>
          <p:nvPr>
            <p:ph type="body" idx="29" hasCustomPrompt="1"/>
          </p:nvPr>
        </p:nvSpPr>
        <p:spPr>
          <a:xfrm>
            <a:off x="447729" y="4111213"/>
            <a:ext cx="3376534" cy="369347"/>
          </a:xfrm>
          <a:prstGeom prst="rect">
            <a:avLst/>
          </a:prstGeom>
        </p:spPr>
        <p:txBody>
          <a:bodyPr anchor="ctr">
            <a:noAutofit/>
          </a:bodyPr>
          <a:lstStyle>
            <a:lvl1pPr marL="0" indent="0" algn="ctr">
              <a:lnSpc>
                <a:spcPct val="100000"/>
              </a:lnSpc>
              <a:buNone/>
              <a:defRPr sz="1800" cap="all" spc="200" baseline="0">
                <a:solidFill>
                  <a:srgbClr val="FBFFF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标题</a:t>
            </a:r>
            <a:endParaRPr lang="en-GB" dirty="0"/>
          </a:p>
        </p:txBody>
      </p:sp>
      <p:sp>
        <p:nvSpPr>
          <p:cNvPr id="13" name="Text Placeholder 2"/>
          <p:cNvSpPr>
            <a:spLocks noGrp="1"/>
          </p:cNvSpPr>
          <p:nvPr>
            <p:ph type="body" idx="30" hasCustomPrompt="1"/>
          </p:nvPr>
        </p:nvSpPr>
        <p:spPr>
          <a:xfrm>
            <a:off x="4403579" y="3789700"/>
            <a:ext cx="3376534" cy="239587"/>
          </a:xfrm>
          <a:prstGeom prst="rect">
            <a:avLst/>
          </a:prstGeom>
        </p:spPr>
        <p:txBody>
          <a:bodyPr anchor="ctr">
            <a:noAutofit/>
          </a:bodyPr>
          <a:lstStyle>
            <a:lvl1pPr marL="0" indent="0" algn="ctr">
              <a:buNone/>
              <a:defRPr sz="1600" cap="all" spc="1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副标题或说明文字</a:t>
            </a:r>
            <a:endParaRPr lang="en-GB" altLang="zh-CN" dirty="0"/>
          </a:p>
        </p:txBody>
      </p:sp>
      <p:sp>
        <p:nvSpPr>
          <p:cNvPr id="14" name="Text Placeholder 2"/>
          <p:cNvSpPr>
            <a:spLocks noGrp="1"/>
          </p:cNvSpPr>
          <p:nvPr>
            <p:ph type="body" idx="31" hasCustomPrompt="1"/>
          </p:nvPr>
        </p:nvSpPr>
        <p:spPr>
          <a:xfrm>
            <a:off x="4403579" y="4111213"/>
            <a:ext cx="3376534" cy="369347"/>
          </a:xfrm>
          <a:prstGeom prst="rect">
            <a:avLst/>
          </a:prstGeom>
        </p:spPr>
        <p:txBody>
          <a:bodyPr anchor="ctr">
            <a:noAutofit/>
          </a:bodyPr>
          <a:lstStyle>
            <a:lvl1pPr marL="0" indent="0" algn="ctr">
              <a:lnSpc>
                <a:spcPct val="100000"/>
              </a:lnSpc>
              <a:buNone/>
              <a:defRPr sz="1800" cap="all" spc="200" baseline="0">
                <a:solidFill>
                  <a:srgbClr val="FBFFF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标题</a:t>
            </a:r>
            <a:endParaRPr lang="en-GB" altLang="zh-CN" dirty="0"/>
          </a:p>
        </p:txBody>
      </p:sp>
      <p:sp>
        <p:nvSpPr>
          <p:cNvPr id="15" name="Text Placeholder 2"/>
          <p:cNvSpPr>
            <a:spLocks noGrp="1"/>
          </p:cNvSpPr>
          <p:nvPr>
            <p:ph type="body" idx="32" hasCustomPrompt="1"/>
          </p:nvPr>
        </p:nvSpPr>
        <p:spPr>
          <a:xfrm>
            <a:off x="8452677" y="3789700"/>
            <a:ext cx="3376534" cy="239587"/>
          </a:xfrm>
          <a:prstGeom prst="rect">
            <a:avLst/>
          </a:prstGeom>
        </p:spPr>
        <p:txBody>
          <a:bodyPr anchor="ctr">
            <a:noAutofit/>
          </a:bodyPr>
          <a:lstStyle>
            <a:lvl1pPr marL="0" indent="0" algn="ctr">
              <a:buNone/>
              <a:defRPr sz="1600" cap="all" spc="1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副标题或说明文字</a:t>
            </a:r>
            <a:endParaRPr lang="en-GB" altLang="zh-CN" dirty="0"/>
          </a:p>
        </p:txBody>
      </p:sp>
      <p:sp>
        <p:nvSpPr>
          <p:cNvPr id="16" name="Text Placeholder 2"/>
          <p:cNvSpPr>
            <a:spLocks noGrp="1"/>
          </p:cNvSpPr>
          <p:nvPr>
            <p:ph type="body" idx="33" hasCustomPrompt="1"/>
          </p:nvPr>
        </p:nvSpPr>
        <p:spPr>
          <a:xfrm>
            <a:off x="8452677" y="4111213"/>
            <a:ext cx="3376534" cy="369347"/>
          </a:xfrm>
          <a:prstGeom prst="rect">
            <a:avLst/>
          </a:prstGeom>
        </p:spPr>
        <p:txBody>
          <a:bodyPr anchor="ctr">
            <a:noAutofit/>
          </a:bodyPr>
          <a:lstStyle>
            <a:lvl1pPr marL="0" indent="0" algn="ctr">
              <a:lnSpc>
                <a:spcPct val="100000"/>
              </a:lnSpc>
              <a:buNone/>
              <a:defRPr sz="1800" cap="all" spc="200" baseline="0">
                <a:solidFill>
                  <a:srgbClr val="FBFFF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标题</a:t>
            </a:r>
            <a:endParaRPr lang="en-GB" altLang="zh-CN" dirty="0"/>
          </a:p>
        </p:txBody>
      </p:sp>
      <p:cxnSp>
        <p:nvCxnSpPr>
          <p:cNvPr id="17" name="Straight Connector 16"/>
          <p:cNvCxnSpPr/>
          <p:nvPr userDrawn="1"/>
        </p:nvCxnSpPr>
        <p:spPr>
          <a:xfrm>
            <a:off x="440305" y="3694700"/>
            <a:ext cx="338395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417002" y="3694700"/>
            <a:ext cx="338395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445253" y="3694700"/>
            <a:ext cx="338395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Picture Placeholder 22"/>
          <p:cNvSpPr>
            <a:spLocks noGrp="1"/>
          </p:cNvSpPr>
          <p:nvPr>
            <p:ph type="pic" sz="quarter" idx="34" hasCustomPrompt="1"/>
          </p:nvPr>
        </p:nvSpPr>
        <p:spPr>
          <a:xfrm>
            <a:off x="0" y="0"/>
            <a:ext cx="4240213" cy="3278188"/>
          </a:xfrm>
          <a:solidFill>
            <a:schemeClr val="accent6">
              <a:lumMod val="20000"/>
              <a:lumOff val="80000"/>
            </a:schemeClr>
          </a:solidFill>
        </p:spPr>
        <p:txBody>
          <a:bodyPr vert="horz" lIns="0" tIns="0" rIns="0" bIns="0" rtlCol="0">
            <a:noAutofit/>
          </a:bodyPr>
          <a:lstStyle>
            <a:lvl1pPr>
              <a:defRPr lang="en-US" altLang="zh-CN" sz="1600" dirty="0"/>
            </a:lvl1pPr>
          </a:lstStyle>
          <a:p>
            <a:pPr lvl="0"/>
            <a:r>
              <a:rPr lang="zh-CN" altLang="en-US" dirty="0"/>
              <a:t>点击下方按钮插入图片</a:t>
            </a:r>
            <a:endParaRPr lang="en-US" altLang="zh-CN" dirty="0"/>
          </a:p>
        </p:txBody>
      </p:sp>
      <p:sp>
        <p:nvSpPr>
          <p:cNvPr id="25" name="Picture Placeholder 22"/>
          <p:cNvSpPr>
            <a:spLocks noGrp="1"/>
          </p:cNvSpPr>
          <p:nvPr>
            <p:ph type="pic" sz="quarter" idx="35" hasCustomPrompt="1"/>
          </p:nvPr>
        </p:nvSpPr>
        <p:spPr>
          <a:xfrm>
            <a:off x="4246536" y="0"/>
            <a:ext cx="3705254" cy="3278188"/>
          </a:xfrm>
          <a:solidFill>
            <a:schemeClr val="accent6">
              <a:lumMod val="20000"/>
              <a:lumOff val="80000"/>
            </a:schemeClr>
          </a:solidFill>
        </p:spPr>
        <p:txBody>
          <a:bodyPr vert="horz" lIns="0" tIns="0" rIns="0" bIns="0" rtlCol="0">
            <a:noAutofit/>
          </a:bodyPr>
          <a:lstStyle>
            <a:lvl1pPr>
              <a:defRPr lang="en-US" altLang="zh-CN" sz="1600" dirty="0"/>
            </a:lvl1pPr>
          </a:lstStyle>
          <a:p>
            <a:pPr lvl="0"/>
            <a:r>
              <a:rPr lang="zh-CN" altLang="en-US" dirty="0"/>
              <a:t>点击下方按钮插入图片</a:t>
            </a:r>
            <a:endParaRPr lang="en-US" altLang="zh-CN" dirty="0"/>
          </a:p>
        </p:txBody>
      </p:sp>
      <p:sp>
        <p:nvSpPr>
          <p:cNvPr id="26" name="Picture Placeholder 22"/>
          <p:cNvSpPr>
            <a:spLocks noGrp="1"/>
          </p:cNvSpPr>
          <p:nvPr>
            <p:ph type="pic" sz="quarter" idx="36" hasCustomPrompt="1"/>
          </p:nvPr>
        </p:nvSpPr>
        <p:spPr>
          <a:xfrm>
            <a:off x="7968426" y="0"/>
            <a:ext cx="4223573" cy="3278188"/>
          </a:xfrm>
          <a:solidFill>
            <a:schemeClr val="accent6">
              <a:lumMod val="20000"/>
              <a:lumOff val="80000"/>
            </a:schemeClr>
          </a:solidFill>
        </p:spPr>
        <p:txBody>
          <a:bodyPr vert="horz" lIns="0" tIns="0" rIns="0" bIns="0" rtlCol="0">
            <a:noAutofit/>
          </a:bodyPr>
          <a:lstStyle>
            <a:lvl1pPr>
              <a:defRPr lang="en-US" altLang="zh-CN" sz="1600" dirty="0"/>
            </a:lvl1pPr>
          </a:lstStyle>
          <a:p>
            <a:pPr lvl="0"/>
            <a:r>
              <a:rPr lang="zh-CN" altLang="en-US" dirty="0"/>
              <a:t>点击下方按钮插入图片</a:t>
            </a:r>
            <a:endParaRPr lang="en-US" altLang="zh-CN" dirty="0"/>
          </a:p>
        </p:txBody>
      </p:sp>
      <p:sp>
        <p:nvSpPr>
          <p:cNvPr id="4" name="日期占位符 3"/>
          <p:cNvSpPr>
            <a:spLocks noGrp="1"/>
          </p:cNvSpPr>
          <p:nvPr>
            <p:ph type="dt" sz="half" idx="37"/>
          </p:nvPr>
        </p:nvSpPr>
        <p:spPr/>
        <p:txBody>
          <a:bodyPr/>
          <a:lstStyle/>
          <a:p>
            <a:fld id="{7A3D93E7-2F1B-4171-B865-CFD6FF2882AA}" type="datetime1">
              <a:rPr lang="zh-CN" altLang="en-US" smtClean="0"/>
              <a:t>2024/3/11</a:t>
            </a:fld>
            <a:endParaRPr lang="zh-CN" altLang="en-US"/>
          </a:p>
        </p:txBody>
      </p:sp>
      <p:sp>
        <p:nvSpPr>
          <p:cNvPr id="5" name="页脚占位符 4"/>
          <p:cNvSpPr>
            <a:spLocks noGrp="1"/>
          </p:cNvSpPr>
          <p:nvPr>
            <p:ph type="ftr" sz="quarter" idx="38"/>
          </p:nvPr>
        </p:nvSpPr>
        <p:spPr/>
        <p:txBody>
          <a:bodyPr/>
          <a:lstStyle/>
          <a:p>
            <a:r>
              <a:rPr lang="en-US"/>
              <a:t>kwm.com</a:t>
            </a:r>
            <a:endParaRPr lang="en-US" dirty="0"/>
          </a:p>
        </p:txBody>
      </p:sp>
      <p:sp>
        <p:nvSpPr>
          <p:cNvPr id="6" name="灯片编号占位符 5"/>
          <p:cNvSpPr>
            <a:spLocks noGrp="1"/>
          </p:cNvSpPr>
          <p:nvPr>
            <p:ph type="sldNum" sz="quarter" idx="39"/>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三列图文 一行标题">
    <p:bg>
      <p:bgPr>
        <a:solidFill>
          <a:schemeClr val="accent5"/>
        </a:solidFill>
        <a:effectLst/>
      </p:bgPr>
    </p:bg>
    <p:spTree>
      <p:nvGrpSpPr>
        <p:cNvPr id="1" name=""/>
        <p:cNvGrpSpPr/>
        <p:nvPr/>
      </p:nvGrpSpPr>
      <p:grpSpPr>
        <a:xfrm>
          <a:off x="0" y="0"/>
          <a:ext cx="0" cy="0"/>
          <a:chOff x="0" y="0"/>
          <a:chExt cx="0" cy="0"/>
        </a:xfrm>
      </p:grpSpPr>
      <p:sp>
        <p:nvSpPr>
          <p:cNvPr id="11" name="Text Placeholder 2"/>
          <p:cNvSpPr>
            <a:spLocks noGrp="1"/>
          </p:cNvSpPr>
          <p:nvPr>
            <p:ph type="body" idx="28" hasCustomPrompt="1"/>
          </p:nvPr>
        </p:nvSpPr>
        <p:spPr>
          <a:xfrm>
            <a:off x="447729" y="3789700"/>
            <a:ext cx="3376534" cy="239587"/>
          </a:xfrm>
          <a:prstGeom prst="rect">
            <a:avLst/>
          </a:prstGeom>
        </p:spPr>
        <p:txBody>
          <a:bodyPr anchor="ctr">
            <a:noAutofit/>
          </a:bodyPr>
          <a:lstStyle>
            <a:lvl1pPr marL="0" indent="0" algn="ctr">
              <a:buNone/>
              <a:defRPr sz="1600" cap="all" spc="100" baseline="0">
                <a:solidFill>
                  <a:schemeClr val="accent6"/>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dirty="0"/>
          </a:p>
        </p:txBody>
      </p:sp>
      <p:sp>
        <p:nvSpPr>
          <p:cNvPr id="12" name="Text Placeholder 2"/>
          <p:cNvSpPr>
            <a:spLocks noGrp="1"/>
          </p:cNvSpPr>
          <p:nvPr>
            <p:ph type="body" idx="29" hasCustomPrompt="1"/>
          </p:nvPr>
        </p:nvSpPr>
        <p:spPr>
          <a:xfrm>
            <a:off x="447729" y="4111213"/>
            <a:ext cx="3376534" cy="2018125"/>
          </a:xfrm>
          <a:prstGeom prst="rect">
            <a:avLst/>
          </a:prstGeom>
        </p:spPr>
        <p:txBody>
          <a:bodyPr anchor="t">
            <a:noAutofit/>
          </a:bodyPr>
          <a:lstStyle>
            <a:lvl1pPr marL="0" indent="0" algn="ctr">
              <a:lnSpc>
                <a:spcPct val="100000"/>
              </a:lnSpc>
              <a:buNone/>
              <a:defRPr sz="1400" cap="all" spc="200" baseline="0">
                <a:solidFill>
                  <a:srgbClr val="FBFFF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说明文字</a:t>
            </a:r>
            <a:endParaRPr lang="en-GB" dirty="0"/>
          </a:p>
        </p:txBody>
      </p:sp>
      <p:sp>
        <p:nvSpPr>
          <p:cNvPr id="13" name="Text Placeholder 2"/>
          <p:cNvSpPr>
            <a:spLocks noGrp="1"/>
          </p:cNvSpPr>
          <p:nvPr>
            <p:ph type="body" idx="30" hasCustomPrompt="1"/>
          </p:nvPr>
        </p:nvSpPr>
        <p:spPr>
          <a:xfrm>
            <a:off x="4403579" y="3789700"/>
            <a:ext cx="3376534" cy="239587"/>
          </a:xfrm>
          <a:prstGeom prst="rect">
            <a:avLst/>
          </a:prstGeom>
        </p:spPr>
        <p:txBody>
          <a:bodyPr anchor="ctr">
            <a:noAutofit/>
          </a:bodyPr>
          <a:lstStyle>
            <a:lvl1pPr marL="0" indent="0" algn="ctr">
              <a:buNone/>
              <a:defRPr sz="1600" cap="all" spc="100" baseline="0">
                <a:solidFill>
                  <a:schemeClr val="accent6"/>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zh-CN" dirty="0"/>
          </a:p>
        </p:txBody>
      </p:sp>
      <p:sp>
        <p:nvSpPr>
          <p:cNvPr id="14" name="Text Placeholder 2"/>
          <p:cNvSpPr>
            <a:spLocks noGrp="1"/>
          </p:cNvSpPr>
          <p:nvPr>
            <p:ph type="body" idx="31" hasCustomPrompt="1"/>
          </p:nvPr>
        </p:nvSpPr>
        <p:spPr>
          <a:xfrm>
            <a:off x="4403579" y="4111213"/>
            <a:ext cx="3376534" cy="2018125"/>
          </a:xfrm>
          <a:prstGeom prst="rect">
            <a:avLst/>
          </a:prstGeom>
        </p:spPr>
        <p:txBody>
          <a:bodyPr anchor="t">
            <a:noAutofit/>
          </a:bodyPr>
          <a:lstStyle>
            <a:lvl1pPr marL="0" indent="0" algn="ctr">
              <a:lnSpc>
                <a:spcPct val="100000"/>
              </a:lnSpc>
              <a:buNone/>
              <a:defRPr sz="1400" cap="all" spc="200" baseline="0">
                <a:solidFill>
                  <a:srgbClr val="FBFFF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说明文字</a:t>
            </a:r>
            <a:endParaRPr lang="en-GB" altLang="zh-CN" dirty="0"/>
          </a:p>
        </p:txBody>
      </p:sp>
      <p:sp>
        <p:nvSpPr>
          <p:cNvPr id="15" name="Text Placeholder 2"/>
          <p:cNvSpPr>
            <a:spLocks noGrp="1"/>
          </p:cNvSpPr>
          <p:nvPr>
            <p:ph type="body" idx="32" hasCustomPrompt="1"/>
          </p:nvPr>
        </p:nvSpPr>
        <p:spPr>
          <a:xfrm>
            <a:off x="8452677" y="3789700"/>
            <a:ext cx="3376534" cy="239587"/>
          </a:xfrm>
          <a:prstGeom prst="rect">
            <a:avLst/>
          </a:prstGeom>
        </p:spPr>
        <p:txBody>
          <a:bodyPr anchor="ctr">
            <a:noAutofit/>
          </a:bodyPr>
          <a:lstStyle>
            <a:lvl1pPr marL="0" indent="0" algn="ctr">
              <a:buNone/>
              <a:defRPr sz="1600" cap="all" spc="100" baseline="0">
                <a:solidFill>
                  <a:schemeClr val="accent6"/>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zh-CN" dirty="0"/>
          </a:p>
        </p:txBody>
      </p:sp>
      <p:sp>
        <p:nvSpPr>
          <p:cNvPr id="16" name="Text Placeholder 2"/>
          <p:cNvSpPr>
            <a:spLocks noGrp="1"/>
          </p:cNvSpPr>
          <p:nvPr>
            <p:ph type="body" idx="33" hasCustomPrompt="1"/>
          </p:nvPr>
        </p:nvSpPr>
        <p:spPr>
          <a:xfrm>
            <a:off x="8452677" y="4111213"/>
            <a:ext cx="3376534" cy="2018125"/>
          </a:xfrm>
          <a:prstGeom prst="rect">
            <a:avLst/>
          </a:prstGeom>
        </p:spPr>
        <p:txBody>
          <a:bodyPr anchor="t">
            <a:noAutofit/>
          </a:bodyPr>
          <a:lstStyle>
            <a:lvl1pPr marL="0" indent="0" algn="ctr">
              <a:lnSpc>
                <a:spcPct val="100000"/>
              </a:lnSpc>
              <a:buNone/>
              <a:defRPr sz="1400" cap="all" spc="200" baseline="0">
                <a:solidFill>
                  <a:srgbClr val="FBFFF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说明文字</a:t>
            </a:r>
            <a:endParaRPr lang="en-GB" altLang="zh-CN" dirty="0"/>
          </a:p>
        </p:txBody>
      </p:sp>
      <p:cxnSp>
        <p:nvCxnSpPr>
          <p:cNvPr id="17" name="Straight Connector 16"/>
          <p:cNvCxnSpPr/>
          <p:nvPr userDrawn="1"/>
        </p:nvCxnSpPr>
        <p:spPr>
          <a:xfrm>
            <a:off x="440305" y="3694700"/>
            <a:ext cx="338395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417002" y="3694700"/>
            <a:ext cx="338395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445253" y="3694700"/>
            <a:ext cx="338395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Picture Placeholder 22"/>
          <p:cNvSpPr>
            <a:spLocks noGrp="1"/>
          </p:cNvSpPr>
          <p:nvPr>
            <p:ph type="pic" sz="quarter" idx="34" hasCustomPrompt="1"/>
          </p:nvPr>
        </p:nvSpPr>
        <p:spPr>
          <a:xfrm>
            <a:off x="0" y="0"/>
            <a:ext cx="4240213" cy="3278188"/>
          </a:xfrm>
          <a:solidFill>
            <a:schemeClr val="accent6">
              <a:lumMod val="20000"/>
              <a:lumOff val="80000"/>
            </a:schemeClr>
          </a:solidFill>
        </p:spPr>
        <p:txBody>
          <a:bodyPr vert="horz" lIns="0" tIns="0" rIns="0" bIns="0" rtlCol="0">
            <a:noAutofit/>
          </a:bodyPr>
          <a:lstStyle>
            <a:lvl1pPr>
              <a:defRPr lang="en-US" altLang="zh-CN" sz="1600" dirty="0"/>
            </a:lvl1pPr>
          </a:lstStyle>
          <a:p>
            <a:pPr lvl="0"/>
            <a:r>
              <a:rPr lang="zh-CN" altLang="en-US" dirty="0"/>
              <a:t>点击下方按钮插入图片</a:t>
            </a:r>
            <a:endParaRPr lang="en-US" altLang="zh-CN" dirty="0"/>
          </a:p>
        </p:txBody>
      </p:sp>
      <p:sp>
        <p:nvSpPr>
          <p:cNvPr id="25" name="Picture Placeholder 22"/>
          <p:cNvSpPr>
            <a:spLocks noGrp="1"/>
          </p:cNvSpPr>
          <p:nvPr>
            <p:ph type="pic" sz="quarter" idx="35" hasCustomPrompt="1"/>
          </p:nvPr>
        </p:nvSpPr>
        <p:spPr>
          <a:xfrm>
            <a:off x="4246536" y="0"/>
            <a:ext cx="3705254" cy="3278188"/>
          </a:xfrm>
          <a:solidFill>
            <a:schemeClr val="accent6">
              <a:lumMod val="20000"/>
              <a:lumOff val="80000"/>
            </a:schemeClr>
          </a:solidFill>
        </p:spPr>
        <p:txBody>
          <a:bodyPr vert="horz" lIns="0" tIns="0" rIns="0" bIns="0" rtlCol="0">
            <a:noAutofit/>
          </a:bodyPr>
          <a:lstStyle>
            <a:lvl1pPr>
              <a:defRPr lang="en-US" altLang="zh-CN" sz="1600" dirty="0"/>
            </a:lvl1pPr>
          </a:lstStyle>
          <a:p>
            <a:pPr lvl="0"/>
            <a:r>
              <a:rPr lang="zh-CN" altLang="en-US" dirty="0"/>
              <a:t>点击下方按钮插入图片</a:t>
            </a:r>
            <a:endParaRPr lang="en-US" altLang="zh-CN" dirty="0"/>
          </a:p>
        </p:txBody>
      </p:sp>
      <p:sp>
        <p:nvSpPr>
          <p:cNvPr id="26" name="Picture Placeholder 22"/>
          <p:cNvSpPr>
            <a:spLocks noGrp="1"/>
          </p:cNvSpPr>
          <p:nvPr>
            <p:ph type="pic" sz="quarter" idx="36" hasCustomPrompt="1"/>
          </p:nvPr>
        </p:nvSpPr>
        <p:spPr>
          <a:xfrm>
            <a:off x="7968426" y="0"/>
            <a:ext cx="4223573" cy="3278188"/>
          </a:xfrm>
          <a:solidFill>
            <a:schemeClr val="accent6">
              <a:lumMod val="20000"/>
              <a:lumOff val="80000"/>
            </a:schemeClr>
          </a:solidFill>
        </p:spPr>
        <p:txBody>
          <a:bodyPr vert="horz" lIns="0" tIns="0" rIns="0" bIns="0" rtlCol="0">
            <a:noAutofit/>
          </a:bodyPr>
          <a:lstStyle>
            <a:lvl1pPr>
              <a:defRPr lang="en-US" altLang="zh-CN" sz="1600" dirty="0"/>
            </a:lvl1pPr>
          </a:lstStyle>
          <a:p>
            <a:pPr lvl="0"/>
            <a:r>
              <a:rPr lang="zh-CN" altLang="en-US" dirty="0"/>
              <a:t>点击下方按钮插入图片</a:t>
            </a:r>
            <a:endParaRPr lang="en-US" altLang="zh-CN" dirty="0"/>
          </a:p>
        </p:txBody>
      </p:sp>
      <p:sp>
        <p:nvSpPr>
          <p:cNvPr id="4" name="日期占位符 3"/>
          <p:cNvSpPr>
            <a:spLocks noGrp="1"/>
          </p:cNvSpPr>
          <p:nvPr>
            <p:ph type="dt" sz="half" idx="37"/>
          </p:nvPr>
        </p:nvSpPr>
        <p:spPr/>
        <p:txBody>
          <a:bodyPr/>
          <a:lstStyle/>
          <a:p>
            <a:fld id="{2D1F3894-E99B-4B74-89C6-A2695C017BD1}" type="datetime1">
              <a:rPr lang="zh-CN" altLang="en-US" smtClean="0"/>
              <a:t>2024/3/11</a:t>
            </a:fld>
            <a:endParaRPr lang="zh-CN" altLang="en-US"/>
          </a:p>
        </p:txBody>
      </p:sp>
      <p:sp>
        <p:nvSpPr>
          <p:cNvPr id="5" name="页脚占位符 4"/>
          <p:cNvSpPr>
            <a:spLocks noGrp="1"/>
          </p:cNvSpPr>
          <p:nvPr>
            <p:ph type="ftr" sz="quarter" idx="38"/>
          </p:nvPr>
        </p:nvSpPr>
        <p:spPr/>
        <p:txBody>
          <a:bodyPr/>
          <a:lstStyle/>
          <a:p>
            <a:r>
              <a:rPr lang="en-US"/>
              <a:t>kwm.com</a:t>
            </a:r>
            <a:endParaRPr lang="en-US" dirty="0"/>
          </a:p>
        </p:txBody>
      </p:sp>
      <p:sp>
        <p:nvSpPr>
          <p:cNvPr id="6" name="灯片编号占位符 5"/>
          <p:cNvSpPr>
            <a:spLocks noGrp="1"/>
          </p:cNvSpPr>
          <p:nvPr>
            <p:ph type="sldNum" sz="quarter" idx="39"/>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左图右文">
    <p:spTree>
      <p:nvGrpSpPr>
        <p:cNvPr id="1" name=""/>
        <p:cNvGrpSpPr/>
        <p:nvPr/>
      </p:nvGrpSpPr>
      <p:grpSpPr>
        <a:xfrm>
          <a:off x="0" y="0"/>
          <a:ext cx="0" cy="0"/>
          <a:chOff x="0" y="0"/>
          <a:chExt cx="0" cy="0"/>
        </a:xfrm>
      </p:grpSpPr>
      <p:sp>
        <p:nvSpPr>
          <p:cNvPr id="4" name="Picture Placeholder 22"/>
          <p:cNvSpPr>
            <a:spLocks noGrp="1"/>
          </p:cNvSpPr>
          <p:nvPr>
            <p:ph type="pic" sz="quarter" idx="34" hasCustomPrompt="1"/>
          </p:nvPr>
        </p:nvSpPr>
        <p:spPr>
          <a:xfrm>
            <a:off x="0" y="0"/>
            <a:ext cx="6096000" cy="6858000"/>
          </a:xfrm>
          <a:solidFill>
            <a:schemeClr val="accent6">
              <a:lumMod val="20000"/>
              <a:lumOff val="80000"/>
            </a:schemeClr>
          </a:solidFill>
        </p:spPr>
        <p:txBody>
          <a:bodyPr vert="horz" lIns="0" tIns="0" rIns="0" bIns="0" rtlCol="0">
            <a:noAutofit/>
          </a:bodyPr>
          <a:lstStyle>
            <a:lvl1pPr>
              <a:defRPr lang="en-US" altLang="zh-CN" sz="1600" dirty="0"/>
            </a:lvl1pPr>
          </a:lstStyle>
          <a:p>
            <a:pPr lvl="0"/>
            <a:r>
              <a:rPr lang="zh-CN" altLang="en-US" dirty="0"/>
              <a:t>点击下方按钮插入图片</a:t>
            </a:r>
            <a:endParaRPr lang="en-US" altLang="zh-CN" dirty="0"/>
          </a:p>
        </p:txBody>
      </p:sp>
      <p:sp>
        <p:nvSpPr>
          <p:cNvPr id="9" name="Text Placeholder 8"/>
          <p:cNvSpPr>
            <a:spLocks noGrp="1"/>
          </p:cNvSpPr>
          <p:nvPr>
            <p:ph type="body" sz="quarter" idx="35" hasCustomPrompt="1"/>
          </p:nvPr>
        </p:nvSpPr>
        <p:spPr>
          <a:xfrm>
            <a:off x="6480175" y="721434"/>
            <a:ext cx="5348288" cy="5427663"/>
          </a:xfrm>
        </p:spPr>
        <p:txBody>
          <a:bodyPr>
            <a:noAutofit/>
          </a:bodyPr>
          <a:lstStyle>
            <a:lvl1pPr>
              <a:defRPr sz="3000" baseline="0">
                <a:latin typeface="Trebuchet MS" panose="020B0603020202020204" pitchFamily="34" charset="0"/>
                <a:ea typeface="微软雅黑" panose="020B0503020204020204" pitchFamily="34" charset="-122"/>
              </a:defRPr>
            </a:lvl1pPr>
            <a:lvl2pPr>
              <a:defRPr sz="3000" baseline="0"/>
            </a:lvl2pPr>
            <a:lvl3pPr>
              <a:defRPr sz="3000" baseline="0"/>
            </a:lvl3pPr>
            <a:lvl4pPr>
              <a:defRPr sz="3000" baseline="0"/>
            </a:lvl4pPr>
            <a:lvl5pPr>
              <a:defRPr sz="3000" baseline="0"/>
            </a:lvl5pPr>
          </a:lstStyle>
          <a:p>
            <a:pPr lvl="0"/>
            <a:r>
              <a:rPr lang="zh-CN" altLang="en-US" dirty="0"/>
              <a:t>说明文字</a:t>
            </a:r>
            <a:endParaRPr lang="en-US" altLang="zh-CN" dirty="0"/>
          </a:p>
        </p:txBody>
      </p:sp>
      <p:sp>
        <p:nvSpPr>
          <p:cNvPr id="5" name="日期占位符 4"/>
          <p:cNvSpPr>
            <a:spLocks noGrp="1"/>
          </p:cNvSpPr>
          <p:nvPr>
            <p:ph type="dt" sz="half" idx="36"/>
          </p:nvPr>
        </p:nvSpPr>
        <p:spPr/>
        <p:txBody>
          <a:bodyPr/>
          <a:lstStyle/>
          <a:p>
            <a:fld id="{D4C7C479-1D98-4C3C-8DA4-E1EE097BA97A}" type="datetime1">
              <a:rPr lang="zh-CN" altLang="en-US" smtClean="0"/>
              <a:t>2024/3/11</a:t>
            </a:fld>
            <a:endParaRPr lang="zh-CN" altLang="en-US"/>
          </a:p>
        </p:txBody>
      </p:sp>
      <p:sp>
        <p:nvSpPr>
          <p:cNvPr id="7" name="页脚占位符 6"/>
          <p:cNvSpPr>
            <a:spLocks noGrp="1"/>
          </p:cNvSpPr>
          <p:nvPr>
            <p:ph type="ftr" sz="quarter" idx="37"/>
          </p:nvPr>
        </p:nvSpPr>
        <p:spPr/>
        <p:txBody>
          <a:bodyPr/>
          <a:lstStyle/>
          <a:p>
            <a:r>
              <a:rPr lang="en-US"/>
              <a:t>kwm.com</a:t>
            </a:r>
            <a:endParaRPr lang="en-US" dirty="0"/>
          </a:p>
        </p:txBody>
      </p:sp>
      <p:sp>
        <p:nvSpPr>
          <p:cNvPr id="10" name="灯片编号占位符 9"/>
          <p:cNvSpPr>
            <a:spLocks noGrp="1"/>
          </p:cNvSpPr>
          <p:nvPr>
            <p:ph type="sldNum" sz="quarter" idx="38"/>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斜对称图文">
    <p:spTree>
      <p:nvGrpSpPr>
        <p:cNvPr id="1" name=""/>
        <p:cNvGrpSpPr/>
        <p:nvPr/>
      </p:nvGrpSpPr>
      <p:grpSpPr>
        <a:xfrm>
          <a:off x="0" y="0"/>
          <a:ext cx="0" cy="0"/>
          <a:chOff x="0" y="0"/>
          <a:chExt cx="0" cy="0"/>
        </a:xfrm>
      </p:grpSpPr>
      <p:sp>
        <p:nvSpPr>
          <p:cNvPr id="4" name="Picture Placeholder 22"/>
          <p:cNvSpPr>
            <a:spLocks noGrp="1"/>
          </p:cNvSpPr>
          <p:nvPr>
            <p:ph type="pic" sz="quarter" idx="34" hasCustomPrompt="1"/>
          </p:nvPr>
        </p:nvSpPr>
        <p:spPr>
          <a:xfrm>
            <a:off x="0" y="0"/>
            <a:ext cx="6096000" cy="3429000"/>
          </a:xfrm>
          <a:solidFill>
            <a:schemeClr val="accent6">
              <a:lumMod val="20000"/>
              <a:lumOff val="80000"/>
            </a:schemeClr>
          </a:solidFill>
        </p:spPr>
        <p:txBody>
          <a:bodyPr vert="horz" lIns="0" tIns="0" rIns="0" bIns="0" rtlCol="0">
            <a:noAutofit/>
          </a:bodyPr>
          <a:lstStyle>
            <a:lvl1pPr>
              <a:defRPr lang="en-US" altLang="zh-CN" sz="1600" dirty="0"/>
            </a:lvl1pPr>
          </a:lstStyle>
          <a:p>
            <a:pPr lvl="0"/>
            <a:r>
              <a:rPr lang="zh-CN" altLang="en-US" dirty="0"/>
              <a:t>点击下方按钮插入图片</a:t>
            </a:r>
            <a:endParaRPr lang="en-US" altLang="zh-CN" dirty="0"/>
          </a:p>
        </p:txBody>
      </p:sp>
      <p:sp>
        <p:nvSpPr>
          <p:cNvPr id="5" name="Picture Placeholder 22"/>
          <p:cNvSpPr>
            <a:spLocks noGrp="1"/>
          </p:cNvSpPr>
          <p:nvPr>
            <p:ph type="pic" sz="quarter" idx="35" hasCustomPrompt="1"/>
          </p:nvPr>
        </p:nvSpPr>
        <p:spPr>
          <a:xfrm>
            <a:off x="6096000" y="3429000"/>
            <a:ext cx="6096000" cy="3429000"/>
          </a:xfrm>
          <a:solidFill>
            <a:schemeClr val="accent6">
              <a:lumMod val="20000"/>
              <a:lumOff val="80000"/>
            </a:schemeClr>
          </a:solidFill>
        </p:spPr>
        <p:txBody>
          <a:bodyPr vert="horz" lIns="0" tIns="0" rIns="0" bIns="0" rtlCol="0">
            <a:noAutofit/>
          </a:bodyPr>
          <a:lstStyle>
            <a:lvl1pPr>
              <a:defRPr lang="en-US" altLang="zh-CN" sz="1600" dirty="0"/>
            </a:lvl1pPr>
          </a:lstStyle>
          <a:p>
            <a:pPr lvl="0"/>
            <a:r>
              <a:rPr lang="zh-CN" altLang="en-US" dirty="0"/>
              <a:t>点击下方按钮插入图片</a:t>
            </a:r>
            <a:endParaRPr lang="en-US" altLang="zh-CN" dirty="0"/>
          </a:p>
        </p:txBody>
      </p:sp>
      <p:sp>
        <p:nvSpPr>
          <p:cNvPr id="6" name="Text Placeholder 8"/>
          <p:cNvSpPr>
            <a:spLocks noGrp="1"/>
          </p:cNvSpPr>
          <p:nvPr>
            <p:ph type="body" sz="quarter" idx="36" hasCustomPrompt="1"/>
          </p:nvPr>
        </p:nvSpPr>
        <p:spPr>
          <a:xfrm>
            <a:off x="6420229" y="374583"/>
            <a:ext cx="5403471" cy="2743201"/>
          </a:xfrm>
        </p:spPr>
        <p:txBody>
          <a:bodyPr>
            <a:noAutofit/>
          </a:bodyPr>
          <a:lstStyle>
            <a:lvl1pPr>
              <a:defRPr sz="2400" baseline="0">
                <a:latin typeface="Trebuchet MS" panose="020B0603020202020204" pitchFamily="34" charset="0"/>
                <a:ea typeface="微软雅黑" panose="020B0503020204020204" pitchFamily="34" charset="-122"/>
              </a:defRPr>
            </a:lvl1pPr>
            <a:lvl2pPr>
              <a:defRPr sz="2400" baseline="0"/>
            </a:lvl2pPr>
            <a:lvl3pPr>
              <a:defRPr sz="2400" baseline="0"/>
            </a:lvl3pPr>
            <a:lvl4pPr>
              <a:defRPr sz="2400" baseline="0"/>
            </a:lvl4pPr>
            <a:lvl5pPr>
              <a:defRPr sz="2400" baseline="0"/>
            </a:lvl5pPr>
          </a:lstStyle>
          <a:p>
            <a:pPr lvl="0"/>
            <a:r>
              <a:rPr lang="zh-CN" altLang="en-US" dirty="0"/>
              <a:t>说明文字</a:t>
            </a:r>
            <a:endParaRPr lang="en-US" altLang="zh-CN" dirty="0"/>
          </a:p>
        </p:txBody>
      </p:sp>
      <p:sp>
        <p:nvSpPr>
          <p:cNvPr id="7" name="Text Placeholder 8"/>
          <p:cNvSpPr>
            <a:spLocks noGrp="1"/>
          </p:cNvSpPr>
          <p:nvPr>
            <p:ph type="body" sz="quarter" idx="37" hasCustomPrompt="1"/>
          </p:nvPr>
        </p:nvSpPr>
        <p:spPr>
          <a:xfrm>
            <a:off x="360440" y="3920977"/>
            <a:ext cx="5375121" cy="2208362"/>
          </a:xfrm>
        </p:spPr>
        <p:txBody>
          <a:bodyPr>
            <a:noAutofit/>
          </a:bodyPr>
          <a:lstStyle>
            <a:lvl1pPr>
              <a:defRPr sz="2400" baseline="0">
                <a:latin typeface="Trebuchet MS" panose="020B0603020202020204" pitchFamily="34" charset="0"/>
                <a:ea typeface="微软雅黑" panose="020B0503020204020204" pitchFamily="34" charset="-122"/>
              </a:defRPr>
            </a:lvl1pPr>
            <a:lvl2pPr>
              <a:defRPr sz="2400" baseline="0"/>
            </a:lvl2pPr>
            <a:lvl3pPr>
              <a:defRPr sz="2400" baseline="0"/>
            </a:lvl3pPr>
            <a:lvl4pPr>
              <a:defRPr sz="2400" baseline="0"/>
            </a:lvl4pPr>
            <a:lvl5pPr>
              <a:defRPr sz="2400" baseline="0"/>
            </a:lvl5pPr>
          </a:lstStyle>
          <a:p>
            <a:pPr lvl="0"/>
            <a:r>
              <a:rPr lang="zh-CN" altLang="en-US" dirty="0"/>
              <a:t>说明文字</a:t>
            </a:r>
            <a:endParaRPr lang="en-US" altLang="zh-CN" dirty="0"/>
          </a:p>
        </p:txBody>
      </p:sp>
      <p:sp>
        <p:nvSpPr>
          <p:cNvPr id="8" name="日期占位符 7"/>
          <p:cNvSpPr>
            <a:spLocks noGrp="1"/>
          </p:cNvSpPr>
          <p:nvPr>
            <p:ph type="dt" sz="half" idx="38"/>
          </p:nvPr>
        </p:nvSpPr>
        <p:spPr/>
        <p:txBody>
          <a:bodyPr/>
          <a:lstStyle/>
          <a:p>
            <a:fld id="{FF0C84C4-29E6-481F-892B-3B46E618B1A3}" type="datetime1">
              <a:rPr lang="zh-CN" altLang="en-US" smtClean="0"/>
              <a:t>2024/3/11</a:t>
            </a:fld>
            <a:endParaRPr lang="zh-CN" altLang="en-US"/>
          </a:p>
        </p:txBody>
      </p:sp>
      <p:sp>
        <p:nvSpPr>
          <p:cNvPr id="10" name="页脚占位符 9"/>
          <p:cNvSpPr>
            <a:spLocks noGrp="1"/>
          </p:cNvSpPr>
          <p:nvPr>
            <p:ph type="ftr" sz="quarter" idx="39"/>
          </p:nvPr>
        </p:nvSpPr>
        <p:spPr/>
        <p:txBody>
          <a:bodyPr/>
          <a:lstStyle/>
          <a:p>
            <a:r>
              <a:rPr lang="en-US"/>
              <a:t>kwm.com</a:t>
            </a:r>
            <a:endParaRPr lang="en-US" dirty="0"/>
          </a:p>
        </p:txBody>
      </p:sp>
      <p:sp>
        <p:nvSpPr>
          <p:cNvPr id="12" name="灯片编号占位符 11"/>
          <p:cNvSpPr>
            <a:spLocks noGrp="1"/>
          </p:cNvSpPr>
          <p:nvPr>
            <p:ph type="sldNum" sz="quarter" idx="40"/>
          </p:nvPr>
        </p:nvSpPr>
        <p:spPr/>
        <p:txBody>
          <a:bodyPr/>
          <a:lstStyle/>
          <a:p>
            <a:fld id="{4A2DC1BA-163F-3043-A1E4-C549CF365773}" type="slidenum">
              <a:rPr lang="en-US" smtClean="0"/>
              <a:t>‹#›</a:t>
            </a:fld>
            <a:endParaRPr lang="en-US" dirty="0"/>
          </a:p>
        </p:txBody>
      </p:sp>
      <p:sp>
        <p:nvSpPr>
          <p:cNvPr id="13" name="矩形 12"/>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目录 4项横排">
    <p:bg>
      <p:bgPr>
        <a:solidFill>
          <a:schemeClr val="bg2"/>
        </a:solidFill>
        <a:effectLst/>
      </p:bgPr>
    </p:bg>
    <p:spTree>
      <p:nvGrpSpPr>
        <p:cNvPr id="1" name=""/>
        <p:cNvGrpSpPr/>
        <p:nvPr/>
      </p:nvGrpSpPr>
      <p:grpSpPr>
        <a:xfrm>
          <a:off x="0" y="0"/>
          <a:ext cx="0" cy="0"/>
          <a:chOff x="0" y="0"/>
          <a:chExt cx="0" cy="0"/>
        </a:xfrm>
      </p:grpSpPr>
      <p:sp>
        <p:nvSpPr>
          <p:cNvPr id="45" name="Rectangle 44"/>
          <p:cNvSpPr/>
          <p:nvPr userDrawn="1"/>
        </p:nvSpPr>
        <p:spPr>
          <a:xfrm flipH="1">
            <a:off x="4084169"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cxnSp>
        <p:nvCxnSpPr>
          <p:cNvPr id="47" name="Straight Connector 46"/>
          <p:cNvCxnSpPr/>
          <p:nvPr userDrawn="1"/>
        </p:nvCxnSpPr>
        <p:spPr>
          <a:xfrm>
            <a:off x="347022" y="2119483"/>
            <a:ext cx="3403077"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347022" y="4738517"/>
            <a:ext cx="3403075"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52" name="Text Placeholder 59"/>
          <p:cNvSpPr>
            <a:spLocks noGrp="1"/>
          </p:cNvSpPr>
          <p:nvPr>
            <p:ph type="body" sz="quarter" idx="17" hasCustomPrompt="1"/>
          </p:nvPr>
        </p:nvSpPr>
        <p:spPr>
          <a:xfrm>
            <a:off x="6286799" y="4227352"/>
            <a:ext cx="4949862" cy="1027824"/>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2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55" name="Text Placeholder 59"/>
          <p:cNvSpPr>
            <a:spLocks noGrp="1"/>
          </p:cNvSpPr>
          <p:nvPr>
            <p:ph type="body" sz="quarter" idx="18" hasCustomPrompt="1"/>
          </p:nvPr>
        </p:nvSpPr>
        <p:spPr>
          <a:xfrm>
            <a:off x="6286799" y="3199528"/>
            <a:ext cx="4949862" cy="1027824"/>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2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58" name="Text Placeholder 59"/>
          <p:cNvSpPr>
            <a:spLocks noGrp="1"/>
          </p:cNvSpPr>
          <p:nvPr>
            <p:ph type="body" sz="quarter" idx="19" hasCustomPrompt="1"/>
          </p:nvPr>
        </p:nvSpPr>
        <p:spPr>
          <a:xfrm>
            <a:off x="6286799" y="2171704"/>
            <a:ext cx="4949862" cy="1027824"/>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2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61" name="Text Placeholder 59"/>
          <p:cNvSpPr>
            <a:spLocks noGrp="1"/>
          </p:cNvSpPr>
          <p:nvPr>
            <p:ph type="body" sz="quarter" idx="20" hasCustomPrompt="1"/>
          </p:nvPr>
        </p:nvSpPr>
        <p:spPr>
          <a:xfrm>
            <a:off x="6286799" y="1143880"/>
            <a:ext cx="4949862" cy="1027824"/>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2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63" name="Title 1"/>
          <p:cNvSpPr>
            <a:spLocks noGrp="1"/>
          </p:cNvSpPr>
          <p:nvPr>
            <p:ph type="title" hasCustomPrompt="1"/>
          </p:nvPr>
        </p:nvSpPr>
        <p:spPr>
          <a:xfrm>
            <a:off x="347022" y="2250831"/>
            <a:ext cx="3403075" cy="2362085"/>
          </a:xfrm>
          <a:prstGeom prst="rect">
            <a:avLst/>
          </a:prstGeom>
        </p:spPr>
        <p:txBody>
          <a:bodyPr>
            <a:noAutofit/>
          </a:bodyPr>
          <a:lstStyle>
            <a:lvl1pPr>
              <a:lnSpc>
                <a:spcPct val="100000"/>
              </a:lnSpc>
              <a:defRPr sz="3000" baseline="0">
                <a:solidFill>
                  <a:schemeClr val="tx1"/>
                </a:solidFill>
              </a:defRPr>
            </a:lvl1pPr>
          </a:lstStyle>
          <a:p>
            <a:pPr lvl="0"/>
            <a:r>
              <a:rPr lang="zh-CN" altLang="en-US" dirty="0"/>
              <a:t>输入目录或主题</a:t>
            </a:r>
            <a:endParaRPr lang="en-US" altLang="zh-CN" dirty="0"/>
          </a:p>
        </p:txBody>
      </p:sp>
      <p:sp>
        <p:nvSpPr>
          <p:cNvPr id="4" name="日期占位符 3"/>
          <p:cNvSpPr>
            <a:spLocks noGrp="1"/>
          </p:cNvSpPr>
          <p:nvPr>
            <p:ph type="dt" sz="half" idx="21"/>
          </p:nvPr>
        </p:nvSpPr>
        <p:spPr/>
        <p:txBody>
          <a:bodyPr/>
          <a:lstStyle/>
          <a:p>
            <a:fld id="{67423215-458F-4FEA-B54D-689A842F61B0}" type="datetime1">
              <a:rPr lang="zh-CN" altLang="en-US" smtClean="0"/>
              <a:t>2024/3/11</a:t>
            </a:fld>
            <a:endParaRPr lang="zh-CN" altLang="en-US"/>
          </a:p>
        </p:txBody>
      </p:sp>
      <p:sp>
        <p:nvSpPr>
          <p:cNvPr id="5" name="页脚占位符 4"/>
          <p:cNvSpPr>
            <a:spLocks noGrp="1"/>
          </p:cNvSpPr>
          <p:nvPr>
            <p:ph type="ftr" sz="quarter" idx="22"/>
          </p:nvPr>
        </p:nvSpPr>
        <p:spPr/>
        <p:txBody>
          <a:bodyPr/>
          <a:lstStyle/>
          <a:p>
            <a:r>
              <a:rPr lang="en-US"/>
              <a:t>kwm.com</a:t>
            </a:r>
            <a:endParaRPr lang="en-US" dirty="0"/>
          </a:p>
        </p:txBody>
      </p:sp>
      <p:sp>
        <p:nvSpPr>
          <p:cNvPr id="6" name="灯片编号占位符 5"/>
          <p:cNvSpPr>
            <a:spLocks noGrp="1"/>
          </p:cNvSpPr>
          <p:nvPr>
            <p:ph type="sldNum" sz="quarter" idx="23"/>
          </p:nvPr>
        </p:nvSpPr>
        <p:spPr/>
        <p:txBody>
          <a:bodyPr/>
          <a:lstStyle/>
          <a:p>
            <a:fld id="{4A2DC1BA-163F-3043-A1E4-C549CF365773}" type="slidenum">
              <a:rPr lang="en-US" smtClean="0"/>
              <a:t>‹#›</a:t>
            </a:fld>
            <a:endParaRPr lang="en-US" dirty="0"/>
          </a:p>
        </p:txBody>
      </p:sp>
      <p:sp>
        <p:nvSpPr>
          <p:cNvPr id="25" name="矩形 24"/>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3" name="文本占位符 2"/>
          <p:cNvSpPr>
            <a:spLocks noGrp="1"/>
          </p:cNvSpPr>
          <p:nvPr>
            <p:ph type="body" sz="quarter" idx="24" hasCustomPrompt="1"/>
          </p:nvPr>
        </p:nvSpPr>
        <p:spPr>
          <a:xfrm>
            <a:off x="5158721" y="1143880"/>
            <a:ext cx="935883" cy="1027824"/>
          </a:xfrm>
        </p:spPr>
        <p:txBody>
          <a:bodyPr anchor="ctr"/>
          <a:lstStyle>
            <a:lvl1pPr marL="0" algn="l" defTabSz="914400" rtl="0" eaLnBrk="1" latinLnBrk="0" hangingPunct="1">
              <a:spcAft>
                <a:spcPts val="0"/>
              </a:spcAft>
              <a:defRPr lang="zh-CN" altLang="en-US" sz="5400" i="0" kern="1200" baseline="0" dirty="0">
                <a:solidFill>
                  <a:schemeClr val="accent1"/>
                </a:solidFill>
                <a:effectLst/>
                <a:latin typeface="Trebuchet MS" panose="020B0603020202020204" pitchFamily="34" charset="0"/>
                <a:ea typeface="微软雅黑" panose="020B0503020204020204" pitchFamily="34" charset="-122"/>
                <a:cs typeface="+mn-cs"/>
              </a:defRPr>
            </a:lvl1pPr>
          </a:lstStyle>
          <a:p>
            <a:pPr lvl="0"/>
            <a:r>
              <a:rPr lang="en-US" altLang="zh-CN" dirty="0"/>
              <a:t>09</a:t>
            </a:r>
            <a:endParaRPr lang="zh-CN" altLang="en-US" dirty="0"/>
          </a:p>
        </p:txBody>
      </p:sp>
      <p:sp>
        <p:nvSpPr>
          <p:cNvPr id="27" name="文本占位符 2"/>
          <p:cNvSpPr>
            <a:spLocks noGrp="1"/>
          </p:cNvSpPr>
          <p:nvPr>
            <p:ph type="body" sz="quarter" idx="25" hasCustomPrompt="1"/>
          </p:nvPr>
        </p:nvSpPr>
        <p:spPr>
          <a:xfrm>
            <a:off x="5158721" y="2171704"/>
            <a:ext cx="935883" cy="1027824"/>
          </a:xfrm>
        </p:spPr>
        <p:txBody>
          <a:bodyPr/>
          <a:lstStyle>
            <a:lvl1pPr marL="0" algn="l" defTabSz="914400" rtl="0" eaLnBrk="1" latinLnBrk="0" hangingPunct="1">
              <a:spcAft>
                <a:spcPts val="0"/>
              </a:spcAft>
              <a:defRPr lang="zh-CN" altLang="en-US" sz="5400" i="0" kern="1200" baseline="0" dirty="0">
                <a:solidFill>
                  <a:schemeClr val="accent1"/>
                </a:solidFill>
                <a:effectLst/>
                <a:latin typeface="Trebuchet MS" panose="020B0603020202020204" pitchFamily="34" charset="0"/>
                <a:ea typeface="微软雅黑" panose="020B0503020204020204" pitchFamily="34" charset="-122"/>
                <a:cs typeface="+mn-cs"/>
              </a:defRPr>
            </a:lvl1pPr>
          </a:lstStyle>
          <a:p>
            <a:pPr lvl="0"/>
            <a:r>
              <a:rPr lang="en-US" altLang="zh-CN" dirty="0"/>
              <a:t>09</a:t>
            </a:r>
            <a:endParaRPr lang="zh-CN" altLang="en-US" dirty="0"/>
          </a:p>
        </p:txBody>
      </p:sp>
      <p:sp>
        <p:nvSpPr>
          <p:cNvPr id="28" name="文本占位符 2"/>
          <p:cNvSpPr>
            <a:spLocks noGrp="1"/>
          </p:cNvSpPr>
          <p:nvPr>
            <p:ph type="body" sz="quarter" idx="26" hasCustomPrompt="1"/>
          </p:nvPr>
        </p:nvSpPr>
        <p:spPr>
          <a:xfrm>
            <a:off x="5158721" y="3199528"/>
            <a:ext cx="935883" cy="1027824"/>
          </a:xfrm>
        </p:spPr>
        <p:txBody>
          <a:bodyPr/>
          <a:lstStyle>
            <a:lvl1pPr marL="0" algn="l" defTabSz="914400" rtl="0" eaLnBrk="1" latinLnBrk="0" hangingPunct="1">
              <a:spcAft>
                <a:spcPts val="0"/>
              </a:spcAft>
              <a:defRPr lang="zh-CN" altLang="en-US" sz="5400" i="0" kern="1200" baseline="0" dirty="0">
                <a:solidFill>
                  <a:schemeClr val="accent1"/>
                </a:solidFill>
                <a:effectLst/>
                <a:latin typeface="Trebuchet MS" panose="020B0603020202020204" pitchFamily="34" charset="0"/>
                <a:ea typeface="微软雅黑" panose="020B0503020204020204" pitchFamily="34" charset="-122"/>
                <a:cs typeface="+mn-cs"/>
              </a:defRPr>
            </a:lvl1pPr>
          </a:lstStyle>
          <a:p>
            <a:pPr lvl="0"/>
            <a:r>
              <a:rPr lang="en-US" altLang="zh-CN" dirty="0"/>
              <a:t>09</a:t>
            </a:r>
            <a:endParaRPr lang="zh-CN" altLang="en-US" dirty="0"/>
          </a:p>
        </p:txBody>
      </p:sp>
      <p:sp>
        <p:nvSpPr>
          <p:cNvPr id="29" name="文本占位符 2"/>
          <p:cNvSpPr>
            <a:spLocks noGrp="1"/>
          </p:cNvSpPr>
          <p:nvPr>
            <p:ph type="body" sz="quarter" idx="27" hasCustomPrompt="1"/>
          </p:nvPr>
        </p:nvSpPr>
        <p:spPr>
          <a:xfrm>
            <a:off x="5158721" y="4227352"/>
            <a:ext cx="935883" cy="1027824"/>
          </a:xfrm>
        </p:spPr>
        <p:txBody>
          <a:bodyPr/>
          <a:lstStyle>
            <a:lvl1pPr marL="0" algn="l" defTabSz="914400" rtl="0" eaLnBrk="1" latinLnBrk="0" hangingPunct="1">
              <a:spcAft>
                <a:spcPts val="0"/>
              </a:spcAft>
              <a:defRPr lang="zh-CN" altLang="en-US" sz="5400" i="0" kern="1200" baseline="0" dirty="0">
                <a:solidFill>
                  <a:schemeClr val="accent1"/>
                </a:solidFill>
                <a:effectLst/>
                <a:latin typeface="Trebuchet MS" panose="020B0603020202020204" pitchFamily="34" charset="0"/>
                <a:ea typeface="微软雅黑" panose="020B0503020204020204" pitchFamily="34" charset="-122"/>
                <a:cs typeface="+mn-cs"/>
              </a:defRPr>
            </a:lvl1pPr>
          </a:lstStyle>
          <a:p>
            <a:pPr lvl="0"/>
            <a:r>
              <a:rPr lang="en-US" altLang="zh-CN" dirty="0"/>
              <a:t>09</a:t>
            </a:r>
            <a:endParaRPr lang="zh-CN" altLang="en-US" dirty="0"/>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上文下图">
    <p:spTree>
      <p:nvGrpSpPr>
        <p:cNvPr id="1" name=""/>
        <p:cNvGrpSpPr/>
        <p:nvPr/>
      </p:nvGrpSpPr>
      <p:grpSpPr>
        <a:xfrm>
          <a:off x="0" y="0"/>
          <a:ext cx="0" cy="0"/>
          <a:chOff x="0" y="0"/>
          <a:chExt cx="0" cy="0"/>
        </a:xfrm>
      </p:grpSpPr>
      <p:sp>
        <p:nvSpPr>
          <p:cNvPr id="4" name="Text Placeholder 8"/>
          <p:cNvSpPr>
            <a:spLocks noGrp="1"/>
          </p:cNvSpPr>
          <p:nvPr>
            <p:ph type="body" sz="quarter" idx="36" hasCustomPrompt="1"/>
          </p:nvPr>
        </p:nvSpPr>
        <p:spPr>
          <a:xfrm>
            <a:off x="337739" y="280408"/>
            <a:ext cx="11490725" cy="2743201"/>
          </a:xfrm>
        </p:spPr>
        <p:txBody>
          <a:bodyPr>
            <a:noAutofit/>
          </a:bodyPr>
          <a:lstStyle>
            <a:lvl1pPr>
              <a:defRPr sz="3000" baseline="0">
                <a:latin typeface="Trebuchet MS" panose="020B0603020202020204" pitchFamily="34" charset="0"/>
                <a:ea typeface="微软雅黑" panose="020B0503020204020204" pitchFamily="34" charset="-122"/>
              </a:defRPr>
            </a:lvl1pPr>
            <a:lvl2pPr>
              <a:defRPr sz="3000" baseline="0"/>
            </a:lvl2pPr>
            <a:lvl3pPr>
              <a:defRPr sz="3000" baseline="0"/>
            </a:lvl3pPr>
            <a:lvl4pPr>
              <a:defRPr sz="3000" baseline="0"/>
            </a:lvl4pPr>
            <a:lvl5pPr>
              <a:defRPr sz="3000" baseline="0"/>
            </a:lvl5pPr>
          </a:lstStyle>
          <a:p>
            <a:pPr lvl="0"/>
            <a:r>
              <a:rPr lang="zh-CN" altLang="en-US" dirty="0"/>
              <a:t>说明文字</a:t>
            </a:r>
            <a:endParaRPr lang="en-US" altLang="zh-CN" dirty="0"/>
          </a:p>
        </p:txBody>
      </p:sp>
      <p:sp>
        <p:nvSpPr>
          <p:cNvPr id="5" name="Picture Placeholder 22"/>
          <p:cNvSpPr>
            <a:spLocks noGrp="1"/>
          </p:cNvSpPr>
          <p:nvPr>
            <p:ph type="pic" sz="quarter" idx="34" hasCustomPrompt="1"/>
          </p:nvPr>
        </p:nvSpPr>
        <p:spPr>
          <a:xfrm>
            <a:off x="0" y="3429000"/>
            <a:ext cx="12192000" cy="3429000"/>
          </a:xfrm>
          <a:solidFill>
            <a:schemeClr val="accent6">
              <a:lumMod val="20000"/>
              <a:lumOff val="80000"/>
            </a:schemeClr>
          </a:solidFill>
        </p:spPr>
        <p:txBody>
          <a:bodyPr vert="horz" lIns="0" tIns="0" rIns="0" bIns="0" rtlCol="0">
            <a:noAutofit/>
          </a:bodyPr>
          <a:lstStyle>
            <a:lvl1pPr>
              <a:defRPr lang="en-US" altLang="zh-CN" sz="1600" dirty="0"/>
            </a:lvl1pPr>
          </a:lstStyle>
          <a:p>
            <a:pPr lvl="0"/>
            <a:r>
              <a:rPr lang="zh-CN" altLang="en-US" dirty="0"/>
              <a:t>点击下方按钮插入图片</a:t>
            </a:r>
            <a:endParaRPr lang="en-US" altLang="zh-CN" dirty="0"/>
          </a:p>
        </p:txBody>
      </p:sp>
      <p:sp>
        <p:nvSpPr>
          <p:cNvPr id="6" name="日期占位符 5"/>
          <p:cNvSpPr>
            <a:spLocks noGrp="1"/>
          </p:cNvSpPr>
          <p:nvPr>
            <p:ph type="dt" sz="half" idx="37"/>
          </p:nvPr>
        </p:nvSpPr>
        <p:spPr/>
        <p:txBody>
          <a:bodyPr/>
          <a:lstStyle/>
          <a:p>
            <a:fld id="{18CFD9A8-B55E-4FF7-BEDC-777C870A8A21}" type="datetime1">
              <a:rPr lang="zh-CN" altLang="en-US" smtClean="0"/>
              <a:t>2024/3/11</a:t>
            </a:fld>
            <a:endParaRPr lang="zh-CN" altLang="en-US"/>
          </a:p>
        </p:txBody>
      </p:sp>
      <p:sp>
        <p:nvSpPr>
          <p:cNvPr id="8" name="页脚占位符 7"/>
          <p:cNvSpPr>
            <a:spLocks noGrp="1"/>
          </p:cNvSpPr>
          <p:nvPr>
            <p:ph type="ftr" sz="quarter" idx="38"/>
          </p:nvPr>
        </p:nvSpPr>
        <p:spPr/>
        <p:txBody>
          <a:bodyPr/>
          <a:lstStyle/>
          <a:p>
            <a:r>
              <a:rPr lang="en-US"/>
              <a:t>kwm.com</a:t>
            </a:r>
            <a:endParaRPr lang="en-US" dirty="0"/>
          </a:p>
        </p:txBody>
      </p:sp>
      <p:sp>
        <p:nvSpPr>
          <p:cNvPr id="10" name="灯片编号占位符 9"/>
          <p:cNvSpPr>
            <a:spLocks noGrp="1"/>
          </p:cNvSpPr>
          <p:nvPr>
            <p:ph type="sldNum" sz="quarter" idx="39"/>
          </p:nvPr>
        </p:nvSpPr>
        <p:spPr/>
        <p:txBody>
          <a:bodyPr/>
          <a:lstStyle/>
          <a:p>
            <a:fld id="{4A2DC1BA-163F-3043-A1E4-C549CF365773}" type="slidenum">
              <a:rPr lang="en-US" smtClean="0"/>
              <a:t>‹#›</a:t>
            </a:fld>
            <a:endParaRPr lang="en-US" dirty="0"/>
          </a:p>
        </p:txBody>
      </p:sp>
      <p:sp>
        <p:nvSpPr>
          <p:cNvPr id="11" name="矩形 10"/>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上图 下文">
    <p:bg>
      <p:bgPr>
        <a:solidFill>
          <a:schemeClr val="bg1"/>
        </a:solidFill>
        <a:effectLst/>
      </p:bgPr>
    </p:bg>
    <p:spTree>
      <p:nvGrpSpPr>
        <p:cNvPr id="1" name=""/>
        <p:cNvGrpSpPr/>
        <p:nvPr/>
      </p:nvGrpSpPr>
      <p:grpSpPr>
        <a:xfrm>
          <a:off x="0" y="0"/>
          <a:ext cx="0" cy="0"/>
          <a:chOff x="0" y="0"/>
          <a:chExt cx="0" cy="0"/>
        </a:xfrm>
      </p:grpSpPr>
      <p:sp>
        <p:nvSpPr>
          <p:cNvPr id="8" name="Picture Placeholder 22"/>
          <p:cNvSpPr>
            <a:spLocks noGrp="1"/>
          </p:cNvSpPr>
          <p:nvPr>
            <p:ph type="pic" sz="quarter" idx="35" hasCustomPrompt="1"/>
          </p:nvPr>
        </p:nvSpPr>
        <p:spPr>
          <a:xfrm>
            <a:off x="0" y="0"/>
            <a:ext cx="12192000" cy="3429000"/>
          </a:xfrm>
          <a:solidFill>
            <a:schemeClr val="accent6">
              <a:lumMod val="20000"/>
              <a:lumOff val="80000"/>
            </a:schemeClr>
          </a:solidFill>
        </p:spPr>
        <p:txBody>
          <a:bodyPr vert="horz" lIns="0" tIns="0" rIns="0" bIns="0" rtlCol="0">
            <a:noAutofit/>
          </a:bodyPr>
          <a:lstStyle>
            <a:lvl1pPr>
              <a:defRPr lang="en-US" sz="1600" dirty="0"/>
            </a:lvl1pPr>
          </a:lstStyle>
          <a:p>
            <a:pPr lvl="0"/>
            <a:r>
              <a:rPr lang="zh-CN" altLang="en-US" dirty="0"/>
              <a:t>点击下方按钮添加图片</a:t>
            </a:r>
            <a:endParaRPr lang="en-US" dirty="0"/>
          </a:p>
        </p:txBody>
      </p:sp>
      <p:sp>
        <p:nvSpPr>
          <p:cNvPr id="12" name="Text Placeholder 8"/>
          <p:cNvSpPr>
            <a:spLocks noGrp="1"/>
          </p:cNvSpPr>
          <p:nvPr>
            <p:ph type="body" sz="quarter" idx="37" hasCustomPrompt="1"/>
          </p:nvPr>
        </p:nvSpPr>
        <p:spPr>
          <a:xfrm>
            <a:off x="347024" y="3752023"/>
            <a:ext cx="5342502" cy="2191578"/>
          </a:xfrm>
        </p:spPr>
        <p:txBody>
          <a:bodyPr>
            <a:noAutofit/>
          </a:bodyPr>
          <a:lstStyle>
            <a:lvl1pPr>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3000" baseline="0"/>
            </a:lvl4pPr>
            <a:lvl5pPr>
              <a:defRPr sz="3000" baseline="0"/>
            </a:lvl5pPr>
          </a:lstStyle>
          <a:p>
            <a:pPr lvl="0"/>
            <a:r>
              <a:rPr lang="zh-CN" altLang="en-US" dirty="0"/>
              <a:t>说明文字</a:t>
            </a:r>
            <a:endParaRPr lang="en-US" altLang="zh-CN" dirty="0"/>
          </a:p>
        </p:txBody>
      </p:sp>
      <p:sp>
        <p:nvSpPr>
          <p:cNvPr id="13" name="Text Placeholder 8"/>
          <p:cNvSpPr>
            <a:spLocks noGrp="1"/>
          </p:cNvSpPr>
          <p:nvPr>
            <p:ph type="body" sz="quarter" idx="38" hasCustomPrompt="1"/>
          </p:nvPr>
        </p:nvSpPr>
        <p:spPr>
          <a:xfrm>
            <a:off x="6154644" y="3752023"/>
            <a:ext cx="5660059" cy="2191578"/>
          </a:xfrm>
        </p:spPr>
        <p:txBody>
          <a:bodyPr>
            <a:noAutofit/>
          </a:bodyPr>
          <a:lstStyle>
            <a:lvl1pPr>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3000" baseline="0"/>
            </a:lvl4pPr>
            <a:lvl5pPr>
              <a:defRPr sz="3000" baseline="0"/>
            </a:lvl5pPr>
          </a:lstStyle>
          <a:p>
            <a:pPr lvl="0"/>
            <a:r>
              <a:rPr lang="zh-CN" altLang="en-US" dirty="0"/>
              <a:t>说明文字</a:t>
            </a:r>
            <a:endParaRPr lang="en-US" altLang="zh-CN" dirty="0"/>
          </a:p>
        </p:txBody>
      </p:sp>
      <p:cxnSp>
        <p:nvCxnSpPr>
          <p:cNvPr id="15" name="Straight Connector 14"/>
          <p:cNvCxnSpPr/>
          <p:nvPr userDrawn="1"/>
        </p:nvCxnSpPr>
        <p:spPr>
          <a:xfrm>
            <a:off x="5922084" y="3752023"/>
            <a:ext cx="0" cy="21915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39"/>
          </p:nvPr>
        </p:nvSpPr>
        <p:spPr/>
        <p:txBody>
          <a:bodyPr/>
          <a:lstStyle/>
          <a:p>
            <a:fld id="{D2F76200-D180-46F1-8BFE-483ABB520F09}" type="datetime1">
              <a:rPr lang="zh-CN" altLang="en-US" smtClean="0"/>
              <a:t>2024/3/11</a:t>
            </a:fld>
            <a:endParaRPr lang="zh-CN" altLang="en-US"/>
          </a:p>
        </p:txBody>
      </p:sp>
      <p:sp>
        <p:nvSpPr>
          <p:cNvPr id="5" name="页脚占位符 4"/>
          <p:cNvSpPr>
            <a:spLocks noGrp="1"/>
          </p:cNvSpPr>
          <p:nvPr>
            <p:ph type="ftr" sz="quarter" idx="40"/>
          </p:nvPr>
        </p:nvSpPr>
        <p:spPr/>
        <p:txBody>
          <a:bodyPr/>
          <a:lstStyle/>
          <a:p>
            <a:r>
              <a:rPr lang="en-US"/>
              <a:t>kwm.com</a:t>
            </a:r>
            <a:endParaRPr lang="en-US" dirty="0"/>
          </a:p>
        </p:txBody>
      </p:sp>
      <p:sp>
        <p:nvSpPr>
          <p:cNvPr id="6" name="灯片编号占位符 5"/>
          <p:cNvSpPr>
            <a:spLocks noGrp="1"/>
          </p:cNvSpPr>
          <p:nvPr>
            <p:ph type="sldNum" sz="quarter" idx="41"/>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标识 图文">
    <p:bg>
      <p:bgPr>
        <a:solidFill>
          <a:schemeClr val="accent5"/>
        </a:solidFill>
        <a:effectLst/>
      </p:bgPr>
    </p:bg>
    <p:spTree>
      <p:nvGrpSpPr>
        <p:cNvPr id="1" name=""/>
        <p:cNvGrpSpPr/>
        <p:nvPr/>
      </p:nvGrpSpPr>
      <p:grpSpPr>
        <a:xfrm>
          <a:off x="0" y="0"/>
          <a:ext cx="0" cy="0"/>
          <a:chOff x="0" y="0"/>
          <a:chExt cx="0" cy="0"/>
        </a:xfrm>
      </p:grpSpPr>
      <p:sp>
        <p:nvSpPr>
          <p:cNvPr id="4" name="Rectangle 3"/>
          <p:cNvSpPr/>
          <p:nvPr userDrawn="1"/>
        </p:nvSpPr>
        <p:spPr>
          <a:xfrm flipH="1">
            <a:off x="4084169"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5" name="Picture Placeholder 22"/>
          <p:cNvSpPr>
            <a:spLocks noGrp="1"/>
          </p:cNvSpPr>
          <p:nvPr>
            <p:ph type="pic" sz="quarter" idx="35" hasCustomPrompt="1"/>
          </p:nvPr>
        </p:nvSpPr>
        <p:spPr>
          <a:xfrm>
            <a:off x="4084168" y="3429000"/>
            <a:ext cx="8107832" cy="3429000"/>
          </a:xfrm>
          <a:solidFill>
            <a:schemeClr val="accent6">
              <a:lumMod val="20000"/>
              <a:lumOff val="80000"/>
            </a:schemeClr>
          </a:solidFill>
        </p:spPr>
        <p:txBody>
          <a:bodyPr vert="horz" lIns="0" tIns="0" rIns="0" bIns="0" rtlCol="0">
            <a:noAutofit/>
          </a:bodyPr>
          <a:lstStyle>
            <a:lvl1pPr>
              <a:defRPr lang="en-US" sz="1600" dirty="0"/>
            </a:lvl1pPr>
          </a:lstStyle>
          <a:p>
            <a:pPr lvl="0"/>
            <a:r>
              <a:rPr lang="zh-CN" altLang="en-US" dirty="0"/>
              <a:t>点击下方按钮添加图片</a:t>
            </a:r>
            <a:endParaRPr lang="en-US" dirty="0"/>
          </a:p>
        </p:txBody>
      </p:sp>
      <p:sp>
        <p:nvSpPr>
          <p:cNvPr id="6" name="Text Placeholder 8"/>
          <p:cNvSpPr>
            <a:spLocks noGrp="1"/>
          </p:cNvSpPr>
          <p:nvPr>
            <p:ph type="body" sz="quarter" idx="36" hasCustomPrompt="1"/>
          </p:nvPr>
        </p:nvSpPr>
        <p:spPr>
          <a:xfrm>
            <a:off x="4273826" y="280408"/>
            <a:ext cx="7554638" cy="2900114"/>
          </a:xfrm>
        </p:spPr>
        <p:txBody>
          <a:bodyPr>
            <a:noAutofit/>
          </a:bodyPr>
          <a:lstStyle>
            <a:lvl1pPr>
              <a:defRPr sz="3000" baseline="0">
                <a:latin typeface="Trebuchet MS" panose="020B0603020202020204" pitchFamily="34" charset="0"/>
                <a:ea typeface="微软雅黑" panose="020B0503020204020204" pitchFamily="34" charset="-122"/>
              </a:defRPr>
            </a:lvl1pPr>
            <a:lvl2pPr>
              <a:defRPr sz="3000" baseline="0"/>
            </a:lvl2pPr>
            <a:lvl3pPr>
              <a:defRPr sz="3000" baseline="0"/>
            </a:lvl3pPr>
            <a:lvl4pPr>
              <a:defRPr sz="3000" baseline="0"/>
            </a:lvl4pPr>
            <a:lvl5pPr>
              <a:defRPr sz="3000" baseline="0"/>
            </a:lvl5pPr>
          </a:lstStyle>
          <a:p>
            <a:pPr lvl="0"/>
            <a:r>
              <a:rPr lang="zh-CN" altLang="en-US" dirty="0"/>
              <a:t>说明文字</a:t>
            </a:r>
            <a:endParaRPr lang="en-US" dirty="0"/>
          </a:p>
        </p:txBody>
      </p:sp>
      <p:sp>
        <p:nvSpPr>
          <p:cNvPr id="8" name="Picture Placeholder 22"/>
          <p:cNvSpPr>
            <a:spLocks noGrp="1"/>
          </p:cNvSpPr>
          <p:nvPr>
            <p:ph type="pic" sz="quarter" idx="37" hasCustomPrompt="1"/>
          </p:nvPr>
        </p:nvSpPr>
        <p:spPr>
          <a:xfrm>
            <a:off x="648382" y="1714500"/>
            <a:ext cx="2787403" cy="3429000"/>
          </a:xfrm>
          <a:noFill/>
        </p:spPr>
        <p:txBody>
          <a:bodyPr>
            <a:noAutofit/>
          </a:bodyPr>
          <a:lstStyle>
            <a:lvl1pPr>
              <a:defRPr sz="1600" baseline="0">
                <a:solidFill>
                  <a:schemeClr val="bg2"/>
                </a:solidFill>
                <a:latin typeface="Trebuchet MS" panose="020B0603020202020204" pitchFamily="34" charset="0"/>
                <a:ea typeface="微软雅黑" panose="020B0503020204020204" pitchFamily="34" charset="-122"/>
              </a:defRPr>
            </a:lvl1pPr>
          </a:lstStyle>
          <a:p>
            <a:r>
              <a:rPr lang="zh-CN" altLang="en-US" dirty="0"/>
              <a:t>点击下方按钮插入图标</a:t>
            </a:r>
            <a:endParaRPr lang="en-US" dirty="0"/>
          </a:p>
        </p:txBody>
      </p:sp>
      <p:sp>
        <p:nvSpPr>
          <p:cNvPr id="7" name="日期占位符 6"/>
          <p:cNvSpPr>
            <a:spLocks noGrp="1"/>
          </p:cNvSpPr>
          <p:nvPr>
            <p:ph type="dt" sz="half" idx="38"/>
          </p:nvPr>
        </p:nvSpPr>
        <p:spPr/>
        <p:txBody>
          <a:bodyPr/>
          <a:lstStyle/>
          <a:p>
            <a:fld id="{E11DD17F-BD60-4819-8B3D-4DC92AE7D0D6}" type="datetime1">
              <a:rPr lang="zh-CN" altLang="en-US" smtClean="0"/>
              <a:t>2024/3/11</a:t>
            </a:fld>
            <a:endParaRPr lang="zh-CN" altLang="en-US"/>
          </a:p>
        </p:txBody>
      </p:sp>
      <p:sp>
        <p:nvSpPr>
          <p:cNvPr id="11" name="页脚占位符 10"/>
          <p:cNvSpPr>
            <a:spLocks noGrp="1"/>
          </p:cNvSpPr>
          <p:nvPr>
            <p:ph type="ftr" sz="quarter" idx="39"/>
          </p:nvPr>
        </p:nvSpPr>
        <p:spPr/>
        <p:txBody>
          <a:bodyPr/>
          <a:lstStyle/>
          <a:p>
            <a:r>
              <a:rPr lang="en-US"/>
              <a:t>kwm.com</a:t>
            </a:r>
            <a:endParaRPr lang="en-US" dirty="0"/>
          </a:p>
        </p:txBody>
      </p:sp>
      <p:sp>
        <p:nvSpPr>
          <p:cNvPr id="12" name="灯片编号占位符 11"/>
          <p:cNvSpPr>
            <a:spLocks noGrp="1"/>
          </p:cNvSpPr>
          <p:nvPr>
            <p:ph type="sldNum" sz="quarter" idx="40"/>
          </p:nvPr>
        </p:nvSpPr>
        <p:spPr/>
        <p:txBody>
          <a:bodyPr/>
          <a:lstStyle/>
          <a:p>
            <a:fld id="{4A2DC1BA-163F-3043-A1E4-C549CF365773}" type="slidenum">
              <a:rPr lang="en-US" smtClean="0"/>
              <a:t>‹#›</a:t>
            </a:fld>
            <a:endParaRPr lang="en-US" dirty="0"/>
          </a:p>
        </p:txBody>
      </p:sp>
      <p:sp>
        <p:nvSpPr>
          <p:cNvPr id="13" name="矩形 12"/>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全图 文字">
    <p:bg>
      <p:bgPr>
        <a:solidFill>
          <a:schemeClr val="accent4"/>
        </a:solidFill>
        <a:effectLst/>
      </p:bgPr>
    </p:bg>
    <p:spTree>
      <p:nvGrpSpPr>
        <p:cNvPr id="1" name=""/>
        <p:cNvGrpSpPr/>
        <p:nvPr/>
      </p:nvGrpSpPr>
      <p:grpSpPr>
        <a:xfrm>
          <a:off x="0" y="0"/>
          <a:ext cx="0" cy="0"/>
          <a:chOff x="0" y="0"/>
          <a:chExt cx="0" cy="0"/>
        </a:xfrm>
      </p:grpSpPr>
      <p:sp>
        <p:nvSpPr>
          <p:cNvPr id="3" name="图片占位符 2"/>
          <p:cNvSpPr>
            <a:spLocks noGrp="1"/>
          </p:cNvSpPr>
          <p:nvPr>
            <p:ph type="pic" sz="quarter" idx="37" hasCustomPrompt="1"/>
          </p:nvPr>
        </p:nvSpPr>
        <p:spPr>
          <a:xfrm>
            <a:off x="0" y="0"/>
            <a:ext cx="12192000" cy="6858000"/>
          </a:xfrm>
          <a:solidFill>
            <a:schemeClr val="accent6">
              <a:lumMod val="20000"/>
              <a:lumOff val="80000"/>
            </a:schemeClr>
          </a:solidFill>
        </p:spPr>
        <p:txBody>
          <a:bodyPr vert="horz" lIns="0" tIns="0" rIns="0" bIns="0" rtlCol="0">
            <a:noAutofit/>
          </a:bodyPr>
          <a:lstStyle>
            <a:lvl1pPr>
              <a:defRPr lang="en-US" altLang="zh-CN" sz="1600" dirty="0"/>
            </a:lvl1pPr>
          </a:lstStyle>
          <a:p>
            <a:pPr lvl="0"/>
            <a:r>
              <a:rPr lang="zh-CN" altLang="en-US" dirty="0"/>
              <a:t>点击中心按钮添加图片</a:t>
            </a:r>
            <a:endParaRPr lang="en-US" altLang="zh-CN" dirty="0"/>
          </a:p>
        </p:txBody>
      </p:sp>
      <p:sp>
        <p:nvSpPr>
          <p:cNvPr id="9" name="Text Placeholder 8"/>
          <p:cNvSpPr>
            <a:spLocks noGrp="1"/>
          </p:cNvSpPr>
          <p:nvPr>
            <p:ph type="body" sz="quarter" idx="36" hasCustomPrompt="1"/>
          </p:nvPr>
        </p:nvSpPr>
        <p:spPr>
          <a:xfrm>
            <a:off x="347023" y="361949"/>
            <a:ext cx="4920716" cy="6127751"/>
          </a:xfrm>
          <a:solidFill>
            <a:schemeClr val="accent5"/>
          </a:solidFill>
        </p:spPr>
        <p:txBody>
          <a:bodyPr lIns="108000" tIns="108000" rIns="108000" bIns="108000">
            <a:noAutofit/>
          </a:bodyPr>
          <a:lstStyle>
            <a:lvl1pPr>
              <a:defRPr sz="30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latin typeface="Trebuchet MS" panose="020B0603020202020204" pitchFamily="34" charset="0"/>
                <a:ea typeface="微软雅黑" panose="020B0503020204020204" pitchFamily="34" charset="-122"/>
              </a:defRPr>
            </a:lvl2pPr>
            <a:lvl3pPr>
              <a:defRPr sz="3000" baseline="0">
                <a:solidFill>
                  <a:schemeClr val="bg2"/>
                </a:solidFill>
                <a:latin typeface="Trebuchet MS" panose="020B0603020202020204" pitchFamily="34" charset="0"/>
                <a:ea typeface="微软雅黑" panose="020B0503020204020204" pitchFamily="34" charset="-122"/>
              </a:defRPr>
            </a:lvl3pPr>
            <a:lvl4pPr>
              <a:defRPr sz="3000" baseline="0">
                <a:solidFill>
                  <a:schemeClr val="bg2"/>
                </a:solidFill>
                <a:latin typeface="Trebuchet MS" panose="020B0603020202020204" pitchFamily="34" charset="0"/>
                <a:ea typeface="微软雅黑" panose="020B0503020204020204" pitchFamily="34" charset="-122"/>
              </a:defRPr>
            </a:lvl4pPr>
            <a:lvl5pPr>
              <a:defRPr sz="3000" baseline="0">
                <a:solidFill>
                  <a:schemeClr val="bg2"/>
                </a:solidFill>
                <a:latin typeface="Trebuchet MS" panose="020B0603020202020204" pitchFamily="34" charset="0"/>
                <a:ea typeface="微软雅黑" panose="020B0503020204020204" pitchFamily="34"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日期占位符 4"/>
          <p:cNvSpPr>
            <a:spLocks noGrp="1"/>
          </p:cNvSpPr>
          <p:nvPr>
            <p:ph type="dt" sz="half" idx="38"/>
          </p:nvPr>
        </p:nvSpPr>
        <p:spPr/>
        <p:txBody>
          <a:bodyPr/>
          <a:lstStyle/>
          <a:p>
            <a:fld id="{1C9C30D6-B063-45C4-86FF-AA7636B70CBF}" type="datetime1">
              <a:rPr lang="zh-CN" altLang="en-US" smtClean="0"/>
              <a:t>2024/3/11</a:t>
            </a:fld>
            <a:endParaRPr lang="zh-CN" altLang="en-US"/>
          </a:p>
        </p:txBody>
      </p:sp>
      <p:sp>
        <p:nvSpPr>
          <p:cNvPr id="7" name="页脚占位符 6"/>
          <p:cNvSpPr>
            <a:spLocks noGrp="1"/>
          </p:cNvSpPr>
          <p:nvPr>
            <p:ph type="ftr" sz="quarter" idx="39"/>
          </p:nvPr>
        </p:nvSpPr>
        <p:spPr/>
        <p:txBody>
          <a:bodyPr/>
          <a:lstStyle/>
          <a:p>
            <a:r>
              <a:rPr lang="en-US"/>
              <a:t>kwm.com</a:t>
            </a:r>
            <a:endParaRPr lang="en-US" dirty="0"/>
          </a:p>
        </p:txBody>
      </p:sp>
      <p:sp>
        <p:nvSpPr>
          <p:cNvPr id="10" name="灯片编号占位符 9"/>
          <p:cNvSpPr>
            <a:spLocks noGrp="1"/>
          </p:cNvSpPr>
          <p:nvPr>
            <p:ph type="sldNum" sz="quarter" idx="40"/>
          </p:nvPr>
        </p:nvSpPr>
        <p:spPr/>
        <p:txBody>
          <a:bodyPr/>
          <a:lstStyle/>
          <a:p>
            <a:fld id="{4A2DC1BA-163F-3043-A1E4-C549CF365773}" type="slidenum">
              <a:rPr lang="en-US" smtClean="0"/>
              <a:t>‹#›</a:t>
            </a:fld>
            <a:endParaRPr lang="en-US" dirty="0"/>
          </a:p>
        </p:txBody>
      </p:sp>
      <p:sp>
        <p:nvSpPr>
          <p:cNvPr id="11" name="矩形 10"/>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大号文字行">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47023" y="909386"/>
            <a:ext cx="11482188" cy="5022936"/>
          </a:xfrm>
          <a:prstGeom prst="rect">
            <a:avLst/>
          </a:prstGeom>
        </p:spPr>
        <p:txBody>
          <a:bodyPr>
            <a:noAutofit/>
          </a:bodyPr>
          <a:lstStyle>
            <a:lvl1pPr>
              <a:lnSpc>
                <a:spcPct val="150000"/>
              </a:lnSpc>
              <a:defRPr sz="5000" cap="none" baseline="0">
                <a:latin typeface="Trebuchet MS" panose="020B0603020202020204" pitchFamily="34" charset="0"/>
                <a:ea typeface="微软雅黑" panose="020B0503020204020204" pitchFamily="34" charset="-122"/>
              </a:defRPr>
            </a:lvl1pPr>
          </a:lstStyle>
          <a:p>
            <a:r>
              <a:rPr lang="zh-CN" altLang="en-US" dirty="0"/>
              <a:t>主题句或重要文字</a:t>
            </a:r>
            <a:endParaRPr lang="en-US" dirty="0"/>
          </a:p>
        </p:txBody>
      </p:sp>
      <p:cxnSp>
        <p:nvCxnSpPr>
          <p:cNvPr id="8" name="Straight Connector 7"/>
          <p:cNvCxnSpPr/>
          <p:nvPr userDrawn="1"/>
        </p:nvCxnSpPr>
        <p:spPr>
          <a:xfrm>
            <a:off x="347023" y="909386"/>
            <a:ext cx="114821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47023" y="5932323"/>
            <a:ext cx="114821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10"/>
          </p:nvPr>
        </p:nvSpPr>
        <p:spPr/>
        <p:txBody>
          <a:bodyPr/>
          <a:lstStyle/>
          <a:p>
            <a:fld id="{3B08A25B-8371-41D9-924A-5B4C397001EF}" type="datetime1">
              <a:rPr lang="zh-CN" altLang="en-US" smtClean="0"/>
              <a:t>2024/3/11</a:t>
            </a:fld>
            <a:endParaRPr lang="zh-CN" altLang="en-US"/>
          </a:p>
        </p:txBody>
      </p:sp>
      <p:sp>
        <p:nvSpPr>
          <p:cNvPr id="5" name="页脚占位符 4"/>
          <p:cNvSpPr>
            <a:spLocks noGrp="1"/>
          </p:cNvSpPr>
          <p:nvPr>
            <p:ph type="ftr" sz="quarter" idx="11"/>
          </p:nvPr>
        </p:nvSpPr>
        <p:spPr/>
        <p:txBody>
          <a:bodyPr/>
          <a:lstStyle/>
          <a:p>
            <a:r>
              <a:rPr lang="en-US"/>
              <a:t>kwm.com</a:t>
            </a:r>
            <a:endParaRPr lang="en-US" dirty="0"/>
          </a:p>
        </p:txBody>
      </p:sp>
      <p:sp>
        <p:nvSpPr>
          <p:cNvPr id="6" name="灯片编号占位符 5"/>
          <p:cNvSpPr>
            <a:spLocks noGrp="1"/>
          </p:cNvSpPr>
          <p:nvPr>
            <p:ph type="sldNum" sz="quarter" idx="12"/>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内容 3列 小标题">
    <p:bg>
      <p:bgPr>
        <a:solidFill>
          <a:schemeClr val="bg1"/>
        </a:solidFill>
        <a:effectLst/>
      </p:bgPr>
    </p:bg>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338109" y="2284272"/>
            <a:ext cx="3376534" cy="3844925"/>
          </a:xfrm>
          <a:prstGeom prst="rect">
            <a:avLst/>
          </a:prstGeom>
        </p:spPr>
        <p:txBody>
          <a:bodyPr lIns="91440" tIns="45720" rIns="91440" bIns="45720" anchor="t">
            <a:noAutofit/>
          </a:bodyPr>
          <a:lstStyle>
            <a:lvl1pPr marL="0" indent="0">
              <a:lnSpc>
                <a:spcPct val="100000"/>
              </a:lnSpc>
              <a:buNone/>
              <a:defRPr sz="2000" cap="none" spc="0" baseline="0">
                <a:solidFill>
                  <a:schemeClr val="tx1"/>
                </a:solidFill>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14" name="Text Placeholder 8"/>
          <p:cNvSpPr>
            <a:spLocks noGrp="1"/>
          </p:cNvSpPr>
          <p:nvPr>
            <p:ph type="body" sz="quarter" idx="14" hasCustomPrompt="1"/>
          </p:nvPr>
        </p:nvSpPr>
        <p:spPr>
          <a:xfrm>
            <a:off x="4416477" y="2280653"/>
            <a:ext cx="3391525" cy="3848684"/>
          </a:xfrm>
          <a:prstGeom prst="rect">
            <a:avLst/>
          </a:prstGeom>
        </p:spPr>
        <p:txBody>
          <a:bodyPr lIns="91440" tIns="45720" rIns="91440" bIns="45720" anchor="t">
            <a:noAutofit/>
          </a:bodyPr>
          <a:lstStyle>
            <a:lvl1pPr marL="0" indent="0">
              <a:lnSpc>
                <a:spcPct val="100000"/>
              </a:lnSpc>
              <a:buNone/>
              <a:defRPr sz="2000" cap="none" spc="0" baseline="0">
                <a:solidFill>
                  <a:schemeClr val="tx1"/>
                </a:solidFill>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15" name="Text Placeholder 8"/>
          <p:cNvSpPr>
            <a:spLocks noGrp="1"/>
          </p:cNvSpPr>
          <p:nvPr>
            <p:ph type="body" sz="quarter" idx="15" hasCustomPrompt="1"/>
          </p:nvPr>
        </p:nvSpPr>
        <p:spPr>
          <a:xfrm>
            <a:off x="8444985" y="2280652"/>
            <a:ext cx="3387894" cy="3848685"/>
          </a:xfrm>
          <a:prstGeom prst="rect">
            <a:avLst/>
          </a:prstGeom>
        </p:spPr>
        <p:txBody>
          <a:bodyPr lIns="91440" tIns="45720" rIns="91440" bIns="45720" anchor="t">
            <a:noAutofit/>
          </a:bodyPr>
          <a:lstStyle>
            <a:lvl1pPr marL="0" indent="0">
              <a:lnSpc>
                <a:spcPct val="100000"/>
              </a:lnSpc>
              <a:buNone/>
              <a:defRPr sz="2000" cap="none" spc="0" baseline="0">
                <a:solidFill>
                  <a:schemeClr val="tx1"/>
                </a:solidFill>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cxnSp>
        <p:nvCxnSpPr>
          <p:cNvPr id="18" name="Straight Connector 17"/>
          <p:cNvCxnSpPr/>
          <p:nvPr userDrawn="1"/>
        </p:nvCxnSpPr>
        <p:spPr>
          <a:xfrm>
            <a:off x="8142657" y="1876102"/>
            <a:ext cx="0" cy="41113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060514" y="1876102"/>
            <a:ext cx="0" cy="41113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39" hasCustomPrompt="1"/>
          </p:nvPr>
        </p:nvSpPr>
        <p:spPr>
          <a:xfrm>
            <a:off x="4413280" y="1462088"/>
            <a:ext cx="3376612" cy="671512"/>
          </a:xfrm>
          <a:prstGeom prst="rect">
            <a:avLst/>
          </a:prstGeom>
          <a:solidFill>
            <a:schemeClr val="accent1"/>
          </a:solidFill>
        </p:spPr>
        <p:txBody>
          <a:bodyPr lIns="91440" tIns="45720" rIns="91440" bIns="45720" anchor="ctr" anchorCtr="0"/>
          <a:lstStyle>
            <a:lvl1pPr>
              <a:defRPr sz="2200" cap="all" spc="500" baseline="0">
                <a:solidFill>
                  <a:schemeClr val="bg1"/>
                </a:solidFill>
                <a:latin typeface="Trebuchet MS" panose="020B0603020202020204" pitchFamily="34" charset="0"/>
                <a:ea typeface="微软雅黑" panose="020B0503020204020204" pitchFamily="34" charset="-122"/>
              </a:defRPr>
            </a:lvl1pPr>
          </a:lstStyle>
          <a:p>
            <a:pPr lvl="0"/>
            <a:r>
              <a:rPr lang="zh-CN" altLang="en-US" dirty="0"/>
              <a:t>小标题</a:t>
            </a:r>
            <a:endParaRPr lang="en-US" altLang="zh-CN" dirty="0"/>
          </a:p>
        </p:txBody>
      </p:sp>
      <p:sp>
        <p:nvSpPr>
          <p:cNvPr id="21" name="Text Placeholder 2"/>
          <p:cNvSpPr>
            <a:spLocks noGrp="1"/>
          </p:cNvSpPr>
          <p:nvPr>
            <p:ph type="body" sz="quarter" idx="40" hasCustomPrompt="1"/>
          </p:nvPr>
        </p:nvSpPr>
        <p:spPr>
          <a:xfrm>
            <a:off x="8438091" y="1462088"/>
            <a:ext cx="3376612" cy="671512"/>
          </a:xfrm>
          <a:prstGeom prst="rect">
            <a:avLst/>
          </a:prstGeom>
          <a:solidFill>
            <a:schemeClr val="accent1"/>
          </a:solidFill>
        </p:spPr>
        <p:txBody>
          <a:bodyPr lIns="91440" tIns="45720" rIns="91440" bIns="45720" anchor="ctr" anchorCtr="0"/>
          <a:lstStyle>
            <a:lvl1pPr>
              <a:defRPr sz="2200" cap="all" spc="500" baseline="0">
                <a:solidFill>
                  <a:schemeClr val="bg1"/>
                </a:solidFill>
                <a:latin typeface="Trebuchet MS" panose="020B0603020202020204" pitchFamily="34" charset="0"/>
                <a:ea typeface="微软雅黑" panose="020B0503020204020204" pitchFamily="34" charset="-122"/>
              </a:defRPr>
            </a:lvl1pPr>
          </a:lstStyle>
          <a:p>
            <a:pPr lvl="0"/>
            <a:r>
              <a:rPr lang="zh-CN" altLang="en-US" dirty="0"/>
              <a:t>小标题</a:t>
            </a:r>
            <a:endParaRPr lang="en-US" altLang="zh-CN" dirty="0"/>
          </a:p>
        </p:txBody>
      </p:sp>
      <p:sp>
        <p:nvSpPr>
          <p:cNvPr id="17" name="Text Placeholder 2"/>
          <p:cNvSpPr>
            <a:spLocks noGrp="1"/>
          </p:cNvSpPr>
          <p:nvPr>
            <p:ph type="body" sz="quarter" idx="41" hasCustomPrompt="1"/>
          </p:nvPr>
        </p:nvSpPr>
        <p:spPr>
          <a:xfrm>
            <a:off x="327940" y="1462088"/>
            <a:ext cx="3376612" cy="671512"/>
          </a:xfrm>
          <a:prstGeom prst="rect">
            <a:avLst/>
          </a:prstGeom>
          <a:solidFill>
            <a:schemeClr val="accent1"/>
          </a:solidFill>
        </p:spPr>
        <p:txBody>
          <a:bodyPr lIns="91440" tIns="45720" rIns="91440" bIns="45720" anchor="ctr" anchorCtr="0"/>
          <a:lstStyle>
            <a:lvl1pPr>
              <a:defRPr sz="2200" cap="all" spc="500" baseline="0">
                <a:solidFill>
                  <a:schemeClr val="bg1"/>
                </a:solidFill>
                <a:latin typeface="Trebuchet MS" panose="020B0603020202020204" pitchFamily="34" charset="0"/>
                <a:ea typeface="微软雅黑" panose="020B0503020204020204" pitchFamily="34" charset="-122"/>
              </a:defRPr>
            </a:lvl1pPr>
          </a:lstStyle>
          <a:p>
            <a:pPr lvl="0"/>
            <a:r>
              <a:rPr lang="zh-CN" altLang="en-US" dirty="0"/>
              <a:t>小标题</a:t>
            </a:r>
            <a:endParaRPr lang="en-US" altLang="zh-CN" dirty="0"/>
          </a:p>
        </p:txBody>
      </p:sp>
      <p:sp>
        <p:nvSpPr>
          <p:cNvPr id="6" name="日期占位符 5"/>
          <p:cNvSpPr>
            <a:spLocks noGrp="1"/>
          </p:cNvSpPr>
          <p:nvPr>
            <p:ph type="dt" sz="half" idx="43"/>
          </p:nvPr>
        </p:nvSpPr>
        <p:spPr/>
        <p:txBody>
          <a:bodyPr/>
          <a:lstStyle/>
          <a:p>
            <a:fld id="{E1586840-5C9C-4660-84CF-A56F809CE410}" type="datetime1">
              <a:rPr lang="zh-CN" altLang="en-US" smtClean="0"/>
              <a:t>2024/3/11</a:t>
            </a:fld>
            <a:endParaRPr lang="zh-CN" altLang="en-US"/>
          </a:p>
        </p:txBody>
      </p:sp>
      <p:sp>
        <p:nvSpPr>
          <p:cNvPr id="7" name="页脚占位符 6"/>
          <p:cNvSpPr>
            <a:spLocks noGrp="1"/>
          </p:cNvSpPr>
          <p:nvPr>
            <p:ph type="ftr" sz="quarter" idx="44"/>
          </p:nvPr>
        </p:nvSpPr>
        <p:spPr/>
        <p:txBody>
          <a:bodyPr/>
          <a:lstStyle/>
          <a:p>
            <a:r>
              <a:rPr lang="en-US"/>
              <a:t>kwm.com</a:t>
            </a:r>
            <a:endParaRPr lang="en-US" dirty="0"/>
          </a:p>
        </p:txBody>
      </p:sp>
      <p:sp>
        <p:nvSpPr>
          <p:cNvPr id="8" name="灯片编号占位符 7"/>
          <p:cNvSpPr>
            <a:spLocks noGrp="1"/>
          </p:cNvSpPr>
          <p:nvPr>
            <p:ph type="sldNum" sz="quarter" idx="45"/>
          </p:nvPr>
        </p:nvSpPr>
        <p:spPr/>
        <p:txBody>
          <a:bodyPr/>
          <a:lstStyle/>
          <a:p>
            <a:fld id="{4A2DC1BA-163F-3043-A1E4-C549CF365773}" type="slidenum">
              <a:rPr lang="en-US" smtClean="0"/>
              <a:t>‹#›</a:t>
            </a:fld>
            <a:endParaRPr lang="en-US" dirty="0"/>
          </a:p>
        </p:txBody>
      </p:sp>
      <p:sp>
        <p:nvSpPr>
          <p:cNvPr id="20"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22"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
          <p:cNvSpPr>
            <a:spLocks noGrp="1"/>
          </p:cNvSpPr>
          <p:nvPr>
            <p:ph type="body" idx="46"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imeline slide_4">
    <p:spTree>
      <p:nvGrpSpPr>
        <p:cNvPr id="1" name=""/>
        <p:cNvGrpSpPr/>
        <p:nvPr/>
      </p:nvGrpSpPr>
      <p:grpSpPr>
        <a:xfrm>
          <a:off x="0" y="0"/>
          <a:ext cx="0" cy="0"/>
          <a:chOff x="0" y="0"/>
          <a:chExt cx="0" cy="0"/>
        </a:xfrm>
      </p:grpSpPr>
      <p:pic>
        <p:nvPicPr>
          <p:cNvPr id="9" name="Graphic 8"/>
          <p:cNvPicPr>
            <a:picLocks noChangeAspect="1"/>
          </p:cNvPicPr>
          <p:nvPr userDrawn="1"/>
        </p:nvPicPr>
        <p:blipFill rotWithShape="1">
          <a:blip r:embed="rId2" cstate="email">
            <a:extLst>
              <a:ext uri="{96DAC541-7B7A-43D3-8B79-37D633B846F1}">
                <asvg:svgBlip xmlns:asvg="http://schemas.microsoft.com/office/drawing/2016/SVG/main" r:embed="rId3"/>
              </a:ext>
            </a:extLst>
          </a:blip>
          <a:srcRect b="3136"/>
          <a:stretch>
            <a:fillRect/>
          </a:stretch>
        </p:blipFill>
        <p:spPr>
          <a:xfrm>
            <a:off x="956850" y="1771372"/>
            <a:ext cx="10530455" cy="4401610"/>
          </a:xfrm>
          <a:prstGeom prst="rect">
            <a:avLst/>
          </a:prstGeom>
        </p:spPr>
      </p:pic>
      <p:sp>
        <p:nvSpPr>
          <p:cNvPr id="10" name="Text Placeholder 2"/>
          <p:cNvSpPr>
            <a:spLocks noGrp="1"/>
          </p:cNvSpPr>
          <p:nvPr>
            <p:ph type="body" idx="38" hasCustomPrompt="1"/>
          </p:nvPr>
        </p:nvSpPr>
        <p:spPr>
          <a:xfrm>
            <a:off x="750771" y="2511065"/>
            <a:ext cx="1960203" cy="55901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1" name="Text Placeholder 2"/>
          <p:cNvSpPr>
            <a:spLocks noGrp="1"/>
          </p:cNvSpPr>
          <p:nvPr>
            <p:ph type="body" idx="93" hasCustomPrompt="1"/>
          </p:nvPr>
        </p:nvSpPr>
        <p:spPr>
          <a:xfrm rot="2700000">
            <a:off x="1648288" y="2032430"/>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2" name="Text Placeholder 2"/>
          <p:cNvSpPr>
            <a:spLocks noGrp="1"/>
          </p:cNvSpPr>
          <p:nvPr>
            <p:ph type="body" idx="94" hasCustomPrompt="1"/>
          </p:nvPr>
        </p:nvSpPr>
        <p:spPr>
          <a:xfrm rot="2700000">
            <a:off x="8910733" y="3129095"/>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3" name="Text Placeholder 2"/>
          <p:cNvSpPr>
            <a:spLocks noGrp="1"/>
          </p:cNvSpPr>
          <p:nvPr>
            <p:ph type="body" idx="95" hasCustomPrompt="1"/>
          </p:nvPr>
        </p:nvSpPr>
        <p:spPr>
          <a:xfrm rot="2700000">
            <a:off x="6057943" y="3700433"/>
            <a:ext cx="144000" cy="144000"/>
          </a:xfrm>
          <a:prstGeom prst="rect">
            <a:avLst/>
          </a:prstGeom>
          <a:solidFill>
            <a:schemeClr val="accent3"/>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4" name="Text Placeholder 2"/>
          <p:cNvSpPr>
            <a:spLocks noGrp="1"/>
          </p:cNvSpPr>
          <p:nvPr>
            <p:ph type="body" idx="96" hasCustomPrompt="1"/>
          </p:nvPr>
        </p:nvSpPr>
        <p:spPr>
          <a:xfrm rot="2700000">
            <a:off x="4637715" y="2047400"/>
            <a:ext cx="144000" cy="144000"/>
          </a:xfrm>
          <a:prstGeom prst="rect">
            <a:avLst/>
          </a:prstGeom>
          <a:solidFill>
            <a:schemeClr val="accent3"/>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5" name="Text Placeholder 2"/>
          <p:cNvSpPr>
            <a:spLocks noGrp="1"/>
          </p:cNvSpPr>
          <p:nvPr>
            <p:ph type="body" idx="97" hasCustomPrompt="1"/>
          </p:nvPr>
        </p:nvSpPr>
        <p:spPr>
          <a:xfrm rot="2700000">
            <a:off x="2563655" y="4813102"/>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6" name="Text Placeholder 2"/>
          <p:cNvSpPr>
            <a:spLocks noGrp="1"/>
          </p:cNvSpPr>
          <p:nvPr>
            <p:ph type="body" idx="98" hasCustomPrompt="1"/>
          </p:nvPr>
        </p:nvSpPr>
        <p:spPr>
          <a:xfrm rot="2700000">
            <a:off x="7884312" y="5873883"/>
            <a:ext cx="144000" cy="144000"/>
          </a:xfrm>
          <a:prstGeom prst="rect">
            <a:avLst/>
          </a:prstGeom>
          <a:solidFill>
            <a:schemeClr val="accent3"/>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7" name="Text Placeholder 2"/>
          <p:cNvSpPr>
            <a:spLocks noGrp="1"/>
          </p:cNvSpPr>
          <p:nvPr>
            <p:ph type="body" idx="99" hasCustomPrompt="1"/>
          </p:nvPr>
        </p:nvSpPr>
        <p:spPr>
          <a:xfrm rot="2700000">
            <a:off x="10555676" y="5873881"/>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9" name="Text Placeholder 2"/>
          <p:cNvSpPr>
            <a:spLocks noGrp="1"/>
          </p:cNvSpPr>
          <p:nvPr>
            <p:ph type="body" idx="101" hasCustomPrompt="1"/>
          </p:nvPr>
        </p:nvSpPr>
        <p:spPr>
          <a:xfrm>
            <a:off x="3747255" y="2511065"/>
            <a:ext cx="1960203" cy="55901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1" name="Text Placeholder 2"/>
          <p:cNvSpPr>
            <a:spLocks noGrp="1"/>
          </p:cNvSpPr>
          <p:nvPr>
            <p:ph type="body" idx="103" hasCustomPrompt="1"/>
          </p:nvPr>
        </p:nvSpPr>
        <p:spPr>
          <a:xfrm>
            <a:off x="6621401" y="2913233"/>
            <a:ext cx="1960203" cy="55901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4" name="Text Placeholder 2"/>
          <p:cNvSpPr>
            <a:spLocks noGrp="1"/>
          </p:cNvSpPr>
          <p:nvPr>
            <p:ph type="body" idx="106" hasCustomPrompt="1"/>
          </p:nvPr>
        </p:nvSpPr>
        <p:spPr>
          <a:xfrm>
            <a:off x="7208443" y="6138938"/>
            <a:ext cx="1699388" cy="55901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6" name="Text Placeholder 2"/>
          <p:cNvSpPr>
            <a:spLocks noGrp="1"/>
          </p:cNvSpPr>
          <p:nvPr>
            <p:ph type="body" idx="108" hasCustomPrompt="1"/>
          </p:nvPr>
        </p:nvSpPr>
        <p:spPr>
          <a:xfrm>
            <a:off x="9782507" y="6142120"/>
            <a:ext cx="1699388" cy="55901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8" name="Picture Placeholder 20"/>
          <p:cNvSpPr>
            <a:spLocks noGrp="1"/>
          </p:cNvSpPr>
          <p:nvPr>
            <p:ph type="pic" sz="quarter" idx="112" hasCustomPrompt="1"/>
          </p:nvPr>
        </p:nvSpPr>
        <p:spPr>
          <a:xfrm>
            <a:off x="1873855" y="4543253"/>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29" name="Text Placeholder 2"/>
          <p:cNvSpPr>
            <a:spLocks noGrp="1"/>
          </p:cNvSpPr>
          <p:nvPr>
            <p:ph type="body" idx="113" hasCustomPrompt="1"/>
          </p:nvPr>
        </p:nvSpPr>
        <p:spPr>
          <a:xfrm>
            <a:off x="3111153" y="4578404"/>
            <a:ext cx="1695987" cy="55901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0" name="Text Placeholder 2"/>
          <p:cNvSpPr>
            <a:spLocks noGrp="1"/>
          </p:cNvSpPr>
          <p:nvPr>
            <p:ph type="body" idx="114" hasCustomPrompt="1"/>
          </p:nvPr>
        </p:nvSpPr>
        <p:spPr>
          <a:xfrm>
            <a:off x="5280249" y="4207514"/>
            <a:ext cx="1699388" cy="55901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4" name="Picture Placeholder 20"/>
          <p:cNvSpPr>
            <a:spLocks noGrp="1"/>
          </p:cNvSpPr>
          <p:nvPr>
            <p:ph type="pic" sz="quarter" idx="123" hasCustomPrompt="1"/>
          </p:nvPr>
        </p:nvSpPr>
        <p:spPr>
          <a:xfrm>
            <a:off x="1507004" y="1348926"/>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38" name="Picture Placeholder 20"/>
          <p:cNvSpPr>
            <a:spLocks noGrp="1"/>
          </p:cNvSpPr>
          <p:nvPr>
            <p:ph type="pic" sz="quarter" idx="124" hasCustomPrompt="1"/>
          </p:nvPr>
        </p:nvSpPr>
        <p:spPr>
          <a:xfrm>
            <a:off x="4506877" y="1348926"/>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39" name="Picture Placeholder 20"/>
          <p:cNvSpPr>
            <a:spLocks noGrp="1"/>
          </p:cNvSpPr>
          <p:nvPr>
            <p:ph type="pic" sz="quarter" idx="125" hasCustomPrompt="1"/>
          </p:nvPr>
        </p:nvSpPr>
        <p:spPr>
          <a:xfrm>
            <a:off x="5902540" y="2888968"/>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1" name="Picture Placeholder 20"/>
          <p:cNvSpPr>
            <a:spLocks noGrp="1"/>
          </p:cNvSpPr>
          <p:nvPr>
            <p:ph type="pic" sz="quarter" idx="127" hasCustomPrompt="1"/>
          </p:nvPr>
        </p:nvSpPr>
        <p:spPr>
          <a:xfrm>
            <a:off x="9239297" y="2888968"/>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2" name="Picture Placeholder 20"/>
          <p:cNvSpPr>
            <a:spLocks noGrp="1"/>
          </p:cNvSpPr>
          <p:nvPr>
            <p:ph type="pic" sz="quarter" idx="128" hasCustomPrompt="1"/>
          </p:nvPr>
        </p:nvSpPr>
        <p:spPr>
          <a:xfrm>
            <a:off x="9110961" y="6113431"/>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5" name="Picture Placeholder 20"/>
          <p:cNvSpPr>
            <a:spLocks noGrp="1"/>
          </p:cNvSpPr>
          <p:nvPr>
            <p:ph type="pic" sz="quarter" idx="129" hasCustomPrompt="1"/>
          </p:nvPr>
        </p:nvSpPr>
        <p:spPr>
          <a:xfrm>
            <a:off x="6536897" y="6145143"/>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35" name="Text Placeholder 4"/>
          <p:cNvSpPr>
            <a:spLocks noGrp="1"/>
          </p:cNvSpPr>
          <p:nvPr>
            <p:ph type="body" sz="quarter" idx="130"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31"/>
          </p:nvPr>
        </p:nvSpPr>
        <p:spPr/>
        <p:txBody>
          <a:bodyPr/>
          <a:lstStyle>
            <a:lvl1pPr>
              <a:defRPr baseline="0">
                <a:latin typeface="Trebuchet MS" panose="020B0603020202020204" pitchFamily="34" charset="0"/>
                <a:ea typeface="微软雅黑" panose="020B0503020204020204" pitchFamily="34" charset="-122"/>
              </a:defRPr>
            </a:lvl1pPr>
          </a:lstStyle>
          <a:p>
            <a:fld id="{5C851DB4-3029-43BC-9150-E043F523EA60}" type="datetime1">
              <a:rPr lang="zh-CN" altLang="en-US" smtClean="0"/>
              <a:t>2024/3/11</a:t>
            </a:fld>
            <a:endParaRPr lang="zh-CN" altLang="en-US"/>
          </a:p>
        </p:txBody>
      </p:sp>
      <p:sp>
        <p:nvSpPr>
          <p:cNvPr id="6" name="页脚占位符 5"/>
          <p:cNvSpPr>
            <a:spLocks noGrp="1"/>
          </p:cNvSpPr>
          <p:nvPr>
            <p:ph type="ftr" sz="quarter" idx="132"/>
          </p:nvPr>
        </p:nvSpPr>
        <p:spPr/>
        <p:txBody>
          <a:bodyPr/>
          <a:lstStyle>
            <a:lvl1pPr>
              <a:defRPr baseline="0">
                <a:latin typeface="Trebuchet MS" panose="020B0603020202020204" pitchFamily="34" charset="0"/>
                <a:ea typeface="微软雅黑" panose="020B0503020204020204" pitchFamily="34" charset="-122"/>
              </a:defRPr>
            </a:lvl1pPr>
          </a:lstStyle>
          <a:p>
            <a:r>
              <a:rPr lang="en-US"/>
              <a:t>kwm.com</a:t>
            </a:r>
            <a:endParaRPr lang="en-US" dirty="0"/>
          </a:p>
        </p:txBody>
      </p:sp>
      <p:sp>
        <p:nvSpPr>
          <p:cNvPr id="7" name="灯片编号占位符 6"/>
          <p:cNvSpPr>
            <a:spLocks noGrp="1"/>
          </p:cNvSpPr>
          <p:nvPr>
            <p:ph type="sldNum" sz="quarter" idx="133"/>
          </p:nvPr>
        </p:nvSpPr>
        <p:spPr/>
        <p:txBody>
          <a:bodyPr/>
          <a:lstStyle>
            <a:lvl1pPr>
              <a:defRPr baseline="0">
                <a:latin typeface="Trebuchet MS" panose="020B0603020202020204" pitchFamily="34" charset="0"/>
                <a:ea typeface="微软雅黑" panose="020B0503020204020204" pitchFamily="34" charset="-122"/>
              </a:defRPr>
            </a:lvl1pPr>
          </a:lstStyle>
          <a:p>
            <a:fld id="{4A2DC1BA-163F-3043-A1E4-C549CF365773}" type="slidenum">
              <a:rPr lang="en-US" smtClean="0"/>
              <a:t>‹#›</a:t>
            </a:fld>
            <a:endParaRPr lang="en-US" dirty="0"/>
          </a:p>
        </p:txBody>
      </p:sp>
      <p:sp>
        <p:nvSpPr>
          <p:cNvPr id="32"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33"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Timeline slide_5">
    <p:spTree>
      <p:nvGrpSpPr>
        <p:cNvPr id="1" name=""/>
        <p:cNvGrpSpPr/>
        <p:nvPr/>
      </p:nvGrpSpPr>
      <p:grpSpPr>
        <a:xfrm>
          <a:off x="0" y="0"/>
          <a:ext cx="0" cy="0"/>
          <a:chOff x="0" y="0"/>
          <a:chExt cx="0" cy="0"/>
        </a:xfrm>
      </p:grpSpPr>
      <p:pic>
        <p:nvPicPr>
          <p:cNvPr id="9" name="Graphic 8"/>
          <p:cNvPicPr>
            <a:picLocks noChangeAspect="1"/>
          </p:cNvPicPr>
          <p:nvPr userDrawn="1"/>
        </p:nvPicPr>
        <p:blipFill rotWithShape="1">
          <a:blip r:embed="rId2" cstate="email">
            <a:extLst>
              <a:ext uri="{96DAC541-7B7A-43D3-8B79-37D633B846F1}">
                <asvg:svgBlip xmlns:asvg="http://schemas.microsoft.com/office/drawing/2016/SVG/main" r:embed="rId3"/>
              </a:ext>
            </a:extLst>
          </a:blip>
          <a:srcRect b="3136"/>
          <a:stretch>
            <a:fillRect/>
          </a:stretch>
        </p:blipFill>
        <p:spPr>
          <a:xfrm>
            <a:off x="956850" y="1771372"/>
            <a:ext cx="10530455" cy="4401610"/>
          </a:xfrm>
          <a:prstGeom prst="rect">
            <a:avLst/>
          </a:prstGeom>
        </p:spPr>
      </p:pic>
      <p:sp>
        <p:nvSpPr>
          <p:cNvPr id="10" name="Text Placeholder 2"/>
          <p:cNvSpPr>
            <a:spLocks noGrp="1"/>
          </p:cNvSpPr>
          <p:nvPr>
            <p:ph type="body" idx="38" hasCustomPrompt="1"/>
          </p:nvPr>
        </p:nvSpPr>
        <p:spPr>
          <a:xfrm>
            <a:off x="2164243" y="1378062"/>
            <a:ext cx="1960203" cy="55901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1" name="Text Placeholder 2"/>
          <p:cNvSpPr>
            <a:spLocks noGrp="1"/>
          </p:cNvSpPr>
          <p:nvPr>
            <p:ph type="body" idx="93" hasCustomPrompt="1"/>
          </p:nvPr>
        </p:nvSpPr>
        <p:spPr>
          <a:xfrm rot="2700000">
            <a:off x="1648288" y="2032430"/>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2" name="Text Placeholder 2"/>
          <p:cNvSpPr>
            <a:spLocks noGrp="1"/>
          </p:cNvSpPr>
          <p:nvPr>
            <p:ph type="body" idx="94" hasCustomPrompt="1"/>
          </p:nvPr>
        </p:nvSpPr>
        <p:spPr>
          <a:xfrm rot="2700000">
            <a:off x="8910733" y="3129095"/>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3" name="Text Placeholder 2"/>
          <p:cNvSpPr>
            <a:spLocks noGrp="1"/>
          </p:cNvSpPr>
          <p:nvPr>
            <p:ph type="body" idx="95" hasCustomPrompt="1"/>
          </p:nvPr>
        </p:nvSpPr>
        <p:spPr>
          <a:xfrm rot="2700000">
            <a:off x="6057943" y="3700433"/>
            <a:ext cx="144000" cy="144000"/>
          </a:xfrm>
          <a:prstGeom prst="rect">
            <a:avLst/>
          </a:prstGeom>
          <a:solidFill>
            <a:schemeClr val="accent3"/>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4" name="Text Placeholder 2"/>
          <p:cNvSpPr>
            <a:spLocks noGrp="1"/>
          </p:cNvSpPr>
          <p:nvPr>
            <p:ph type="body" idx="96" hasCustomPrompt="1"/>
          </p:nvPr>
        </p:nvSpPr>
        <p:spPr>
          <a:xfrm rot="2700000">
            <a:off x="4637715" y="2047400"/>
            <a:ext cx="144000" cy="144000"/>
          </a:xfrm>
          <a:prstGeom prst="rect">
            <a:avLst/>
          </a:prstGeom>
          <a:solidFill>
            <a:schemeClr val="accent3"/>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6" name="Text Placeholder 2"/>
          <p:cNvSpPr>
            <a:spLocks noGrp="1"/>
          </p:cNvSpPr>
          <p:nvPr>
            <p:ph type="body" idx="97" hasCustomPrompt="1"/>
          </p:nvPr>
        </p:nvSpPr>
        <p:spPr>
          <a:xfrm rot="2700000">
            <a:off x="2563655" y="4813102"/>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7" name="Text Placeholder 2"/>
          <p:cNvSpPr>
            <a:spLocks noGrp="1"/>
          </p:cNvSpPr>
          <p:nvPr>
            <p:ph type="body" idx="98" hasCustomPrompt="1"/>
          </p:nvPr>
        </p:nvSpPr>
        <p:spPr>
          <a:xfrm rot="2700000">
            <a:off x="4637714" y="5311623"/>
            <a:ext cx="144000" cy="144000"/>
          </a:xfrm>
          <a:prstGeom prst="rect">
            <a:avLst/>
          </a:prstGeom>
          <a:solidFill>
            <a:schemeClr val="accent3"/>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8" name="Text Placeholder 2"/>
          <p:cNvSpPr>
            <a:spLocks noGrp="1"/>
          </p:cNvSpPr>
          <p:nvPr>
            <p:ph type="body" idx="99" hasCustomPrompt="1"/>
          </p:nvPr>
        </p:nvSpPr>
        <p:spPr>
          <a:xfrm rot="2700000">
            <a:off x="10555676" y="5873881"/>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20" name="Text Placeholder 2"/>
          <p:cNvSpPr>
            <a:spLocks noGrp="1"/>
          </p:cNvSpPr>
          <p:nvPr>
            <p:ph type="body" idx="101" hasCustomPrompt="1"/>
          </p:nvPr>
        </p:nvSpPr>
        <p:spPr>
          <a:xfrm>
            <a:off x="5149841" y="1364239"/>
            <a:ext cx="1960203" cy="55901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2" name="Text Placeholder 2"/>
          <p:cNvSpPr>
            <a:spLocks noGrp="1"/>
          </p:cNvSpPr>
          <p:nvPr>
            <p:ph type="body" idx="103" hasCustomPrompt="1"/>
          </p:nvPr>
        </p:nvSpPr>
        <p:spPr>
          <a:xfrm>
            <a:off x="9903308" y="2913235"/>
            <a:ext cx="1911396" cy="55901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5" name="Text Placeholder 2"/>
          <p:cNvSpPr>
            <a:spLocks noGrp="1"/>
          </p:cNvSpPr>
          <p:nvPr>
            <p:ph type="body" idx="106" hasCustomPrompt="1"/>
          </p:nvPr>
        </p:nvSpPr>
        <p:spPr>
          <a:xfrm>
            <a:off x="6325042" y="6138938"/>
            <a:ext cx="1699388" cy="456490"/>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6" name="Picture Placeholder 20"/>
          <p:cNvSpPr>
            <a:spLocks noGrp="1"/>
          </p:cNvSpPr>
          <p:nvPr>
            <p:ph type="pic" sz="quarter" idx="107" hasCustomPrompt="1"/>
          </p:nvPr>
        </p:nvSpPr>
        <p:spPr>
          <a:xfrm>
            <a:off x="5645867" y="6097390"/>
            <a:ext cx="580776" cy="486109"/>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27" name="Text Placeholder 2"/>
          <p:cNvSpPr>
            <a:spLocks noGrp="1"/>
          </p:cNvSpPr>
          <p:nvPr>
            <p:ph type="body" idx="108" hasCustomPrompt="1"/>
          </p:nvPr>
        </p:nvSpPr>
        <p:spPr>
          <a:xfrm>
            <a:off x="9782507" y="6142120"/>
            <a:ext cx="1371268" cy="453308"/>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0" name="Text Placeholder 2"/>
          <p:cNvSpPr>
            <a:spLocks noGrp="1"/>
          </p:cNvSpPr>
          <p:nvPr>
            <p:ph type="body" idx="113" hasCustomPrompt="1"/>
          </p:nvPr>
        </p:nvSpPr>
        <p:spPr>
          <a:xfrm>
            <a:off x="981861" y="4565293"/>
            <a:ext cx="1695987" cy="55901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1" name="Text Placeholder 2"/>
          <p:cNvSpPr>
            <a:spLocks noGrp="1"/>
          </p:cNvSpPr>
          <p:nvPr>
            <p:ph type="body" idx="114" hasCustomPrompt="1"/>
          </p:nvPr>
        </p:nvSpPr>
        <p:spPr>
          <a:xfrm>
            <a:off x="6550241" y="2997630"/>
            <a:ext cx="1699388" cy="55901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2" name="Text Placeholder 2"/>
          <p:cNvSpPr>
            <a:spLocks noGrp="1"/>
          </p:cNvSpPr>
          <p:nvPr>
            <p:ph type="body" idx="115" hasCustomPrompt="1"/>
          </p:nvPr>
        </p:nvSpPr>
        <p:spPr>
          <a:xfrm rot="2700000">
            <a:off x="6634608" y="5873880"/>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33" name="Text Placeholder 2"/>
          <p:cNvSpPr>
            <a:spLocks noGrp="1"/>
          </p:cNvSpPr>
          <p:nvPr>
            <p:ph type="body" idx="116" hasCustomPrompt="1"/>
          </p:nvPr>
        </p:nvSpPr>
        <p:spPr>
          <a:xfrm rot="2700000">
            <a:off x="8636277" y="5311623"/>
            <a:ext cx="144000" cy="144000"/>
          </a:xfrm>
          <a:prstGeom prst="rect">
            <a:avLst/>
          </a:prstGeom>
          <a:solidFill>
            <a:schemeClr val="accent3"/>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35" name="Text Placeholder 2"/>
          <p:cNvSpPr>
            <a:spLocks noGrp="1"/>
          </p:cNvSpPr>
          <p:nvPr>
            <p:ph type="body" idx="118" hasCustomPrompt="1"/>
          </p:nvPr>
        </p:nvSpPr>
        <p:spPr>
          <a:xfrm>
            <a:off x="4346284" y="4611788"/>
            <a:ext cx="1695987" cy="55901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7" name="Text Placeholder 2"/>
          <p:cNvSpPr>
            <a:spLocks noGrp="1"/>
          </p:cNvSpPr>
          <p:nvPr>
            <p:ph type="body" idx="120" hasCustomPrompt="1"/>
          </p:nvPr>
        </p:nvSpPr>
        <p:spPr>
          <a:xfrm>
            <a:off x="7972888" y="4611788"/>
            <a:ext cx="1695987" cy="55901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0" name="Picture Placeholder 20"/>
          <p:cNvSpPr>
            <a:spLocks noGrp="1"/>
          </p:cNvSpPr>
          <p:nvPr>
            <p:ph type="pic" sz="quarter" idx="121" hasCustomPrompt="1"/>
          </p:nvPr>
        </p:nvSpPr>
        <p:spPr>
          <a:xfrm>
            <a:off x="3672688" y="4605474"/>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1" name="Picture Placeholder 20"/>
          <p:cNvSpPr>
            <a:spLocks noGrp="1"/>
          </p:cNvSpPr>
          <p:nvPr>
            <p:ph type="pic" sz="quarter" idx="122" hasCustomPrompt="1"/>
          </p:nvPr>
        </p:nvSpPr>
        <p:spPr>
          <a:xfrm>
            <a:off x="331920" y="4541305"/>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2" name="Picture Placeholder 20"/>
          <p:cNvSpPr>
            <a:spLocks noGrp="1"/>
          </p:cNvSpPr>
          <p:nvPr>
            <p:ph type="pic" sz="quarter" idx="123" hasCustomPrompt="1"/>
          </p:nvPr>
        </p:nvSpPr>
        <p:spPr>
          <a:xfrm>
            <a:off x="1507004" y="1348926"/>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3" name="Picture Placeholder 20"/>
          <p:cNvSpPr>
            <a:spLocks noGrp="1"/>
          </p:cNvSpPr>
          <p:nvPr>
            <p:ph type="pic" sz="quarter" idx="124" hasCustomPrompt="1"/>
          </p:nvPr>
        </p:nvSpPr>
        <p:spPr>
          <a:xfrm>
            <a:off x="4506877" y="1348926"/>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4" name="Picture Placeholder 20"/>
          <p:cNvSpPr>
            <a:spLocks noGrp="1"/>
          </p:cNvSpPr>
          <p:nvPr>
            <p:ph type="pic" sz="quarter" idx="125" hasCustomPrompt="1"/>
          </p:nvPr>
        </p:nvSpPr>
        <p:spPr>
          <a:xfrm>
            <a:off x="5902540" y="2985221"/>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5" name="Picture Placeholder 20"/>
          <p:cNvSpPr>
            <a:spLocks noGrp="1"/>
          </p:cNvSpPr>
          <p:nvPr>
            <p:ph type="pic" sz="quarter" idx="126" hasCustomPrompt="1"/>
          </p:nvPr>
        </p:nvSpPr>
        <p:spPr>
          <a:xfrm>
            <a:off x="7314245" y="4605473"/>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6" name="Picture Placeholder 20"/>
          <p:cNvSpPr>
            <a:spLocks noGrp="1"/>
          </p:cNvSpPr>
          <p:nvPr>
            <p:ph type="pic" sz="quarter" idx="127" hasCustomPrompt="1"/>
          </p:nvPr>
        </p:nvSpPr>
        <p:spPr>
          <a:xfrm>
            <a:off x="9239297" y="2888968"/>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7" name="Picture Placeholder 20"/>
          <p:cNvSpPr>
            <a:spLocks noGrp="1"/>
          </p:cNvSpPr>
          <p:nvPr>
            <p:ph type="pic" sz="quarter" idx="128" hasCustomPrompt="1"/>
          </p:nvPr>
        </p:nvSpPr>
        <p:spPr>
          <a:xfrm>
            <a:off x="9110961" y="6113432"/>
            <a:ext cx="580776" cy="482720"/>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39" name="Text Placeholder 4"/>
          <p:cNvSpPr>
            <a:spLocks noGrp="1"/>
          </p:cNvSpPr>
          <p:nvPr>
            <p:ph type="body" sz="quarter" idx="129"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30"/>
          </p:nvPr>
        </p:nvSpPr>
        <p:spPr/>
        <p:txBody>
          <a:bodyPr/>
          <a:lstStyle>
            <a:lvl1pPr>
              <a:defRPr baseline="0">
                <a:latin typeface="Trebuchet MS" panose="020B0603020202020204" pitchFamily="34" charset="0"/>
                <a:ea typeface="微软雅黑" panose="020B0503020204020204" pitchFamily="34" charset="-122"/>
              </a:defRPr>
            </a:lvl1pPr>
          </a:lstStyle>
          <a:p>
            <a:fld id="{E55C37A2-F3A9-4E3C-844B-E6C1C1C120AF}" type="datetime1">
              <a:rPr lang="zh-CN" altLang="en-US" smtClean="0"/>
              <a:t>2024/3/11</a:t>
            </a:fld>
            <a:endParaRPr lang="zh-CN" altLang="en-US"/>
          </a:p>
        </p:txBody>
      </p:sp>
      <p:sp>
        <p:nvSpPr>
          <p:cNvPr id="6" name="页脚占位符 5"/>
          <p:cNvSpPr>
            <a:spLocks noGrp="1"/>
          </p:cNvSpPr>
          <p:nvPr>
            <p:ph type="ftr" sz="quarter" idx="131"/>
          </p:nvPr>
        </p:nvSpPr>
        <p:spPr/>
        <p:txBody>
          <a:bodyPr/>
          <a:lstStyle>
            <a:lvl1pPr>
              <a:defRPr baseline="0">
                <a:latin typeface="Trebuchet MS" panose="020B0603020202020204" pitchFamily="34" charset="0"/>
                <a:ea typeface="微软雅黑" panose="020B0503020204020204" pitchFamily="34" charset="-122"/>
              </a:defRPr>
            </a:lvl1pPr>
          </a:lstStyle>
          <a:p>
            <a:r>
              <a:rPr lang="en-US"/>
              <a:t>kwm.com</a:t>
            </a:r>
            <a:endParaRPr lang="en-US" dirty="0"/>
          </a:p>
        </p:txBody>
      </p:sp>
      <p:sp>
        <p:nvSpPr>
          <p:cNvPr id="7" name="灯片编号占位符 6"/>
          <p:cNvSpPr>
            <a:spLocks noGrp="1"/>
          </p:cNvSpPr>
          <p:nvPr>
            <p:ph type="sldNum" sz="quarter" idx="132"/>
          </p:nvPr>
        </p:nvSpPr>
        <p:spPr/>
        <p:txBody>
          <a:bodyPr/>
          <a:lstStyle>
            <a:lvl1pPr>
              <a:defRPr baseline="0">
                <a:latin typeface="Trebuchet MS" panose="020B0603020202020204" pitchFamily="34" charset="0"/>
                <a:ea typeface="微软雅黑" panose="020B0503020204020204" pitchFamily="34" charset="-122"/>
              </a:defRPr>
            </a:lvl1pPr>
          </a:lstStyle>
          <a:p>
            <a:fld id="{4A2DC1BA-163F-3043-A1E4-C549CF365773}" type="slidenum">
              <a:rPr lang="en-US" smtClean="0"/>
              <a:t>‹#›</a:t>
            </a:fld>
            <a:endParaRPr lang="en-US" dirty="0"/>
          </a:p>
        </p:txBody>
      </p:sp>
      <p:sp>
        <p:nvSpPr>
          <p:cNvPr id="38"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48"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Infographic_Calendar 12 months">
    <p:spTree>
      <p:nvGrpSpPr>
        <p:cNvPr id="1" name=""/>
        <p:cNvGrpSpPr/>
        <p:nvPr/>
      </p:nvGrpSpPr>
      <p:grpSpPr>
        <a:xfrm>
          <a:off x="0" y="0"/>
          <a:ext cx="0" cy="0"/>
          <a:chOff x="0" y="0"/>
          <a:chExt cx="0" cy="0"/>
        </a:xfrm>
      </p:grpSpPr>
      <p:sp>
        <p:nvSpPr>
          <p:cNvPr id="82" name="Rectangle 81"/>
          <p:cNvSpPr/>
          <p:nvPr userDrawn="1"/>
        </p:nvSpPr>
        <p:spPr>
          <a:xfrm>
            <a:off x="3215804" y="1923819"/>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68" name="Rectangle 67"/>
          <p:cNvSpPr/>
          <p:nvPr userDrawn="1"/>
        </p:nvSpPr>
        <p:spPr>
          <a:xfrm>
            <a:off x="2253340" y="1923819"/>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61" name="Rectangle 60"/>
          <p:cNvSpPr/>
          <p:nvPr userDrawn="1"/>
        </p:nvSpPr>
        <p:spPr>
          <a:xfrm>
            <a:off x="1290876" y="1911513"/>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25" name="Rectangle 24"/>
          <p:cNvSpPr/>
          <p:nvPr userDrawn="1"/>
        </p:nvSpPr>
        <p:spPr>
          <a:xfrm>
            <a:off x="328412" y="1911513"/>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94" name="Rectangle 93"/>
          <p:cNvSpPr/>
          <p:nvPr userDrawn="1"/>
        </p:nvSpPr>
        <p:spPr>
          <a:xfrm>
            <a:off x="4178268" y="1923819"/>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95" name="Rectangle 94"/>
          <p:cNvSpPr/>
          <p:nvPr userDrawn="1"/>
        </p:nvSpPr>
        <p:spPr>
          <a:xfrm>
            <a:off x="5140732" y="1923819"/>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96" name="Rectangle 95"/>
          <p:cNvSpPr/>
          <p:nvPr userDrawn="1"/>
        </p:nvSpPr>
        <p:spPr>
          <a:xfrm>
            <a:off x="6103196" y="1923819"/>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00" name="Rectangle 99"/>
          <p:cNvSpPr/>
          <p:nvPr userDrawn="1"/>
        </p:nvSpPr>
        <p:spPr>
          <a:xfrm>
            <a:off x="7065660" y="1923819"/>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01" name="Rectangle 100"/>
          <p:cNvSpPr/>
          <p:nvPr userDrawn="1"/>
        </p:nvSpPr>
        <p:spPr>
          <a:xfrm>
            <a:off x="8028124" y="1923819"/>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02" name="Rectangle 101"/>
          <p:cNvSpPr/>
          <p:nvPr userDrawn="1"/>
        </p:nvSpPr>
        <p:spPr>
          <a:xfrm>
            <a:off x="8990588" y="1923819"/>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03" name="Rectangle 102"/>
          <p:cNvSpPr/>
          <p:nvPr userDrawn="1"/>
        </p:nvSpPr>
        <p:spPr>
          <a:xfrm>
            <a:off x="9953052" y="1923819"/>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04" name="Rectangle 103"/>
          <p:cNvSpPr/>
          <p:nvPr userDrawn="1"/>
        </p:nvSpPr>
        <p:spPr>
          <a:xfrm>
            <a:off x="10915521" y="1923819"/>
            <a:ext cx="887593" cy="4115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9" name="Text Placeholder 2"/>
          <p:cNvSpPr>
            <a:spLocks noGrp="1"/>
          </p:cNvSpPr>
          <p:nvPr>
            <p:ph type="body" idx="26" hasCustomPrompt="1"/>
          </p:nvPr>
        </p:nvSpPr>
        <p:spPr>
          <a:xfrm>
            <a:off x="341830"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45" name="Text Placeholder 4"/>
          <p:cNvSpPr>
            <a:spLocks noGrp="1"/>
          </p:cNvSpPr>
          <p:nvPr>
            <p:ph type="body" sz="quarter" idx="38" hasCustomPrompt="1"/>
          </p:nvPr>
        </p:nvSpPr>
        <p:spPr>
          <a:xfrm>
            <a:off x="694481" y="2483203"/>
            <a:ext cx="3661619" cy="80639"/>
          </a:xfrm>
          <a:prstGeom prst="rect">
            <a:avLst/>
          </a:prstGeom>
          <a:solidFill>
            <a:srgbClr val="7E694F"/>
          </a:solidFill>
        </p:spPr>
        <p:txBody>
          <a:bodyPr anchor="ctr">
            <a:noAutofit/>
          </a:bodyPr>
          <a:lstStyle>
            <a:lvl1pPr algn="ctr">
              <a:defRPr sz="1000" cap="all" spc="200" baseline="0">
                <a:solidFill>
                  <a:srgbClr val="FBFFFF"/>
                </a:solidFill>
                <a:latin typeface="Trebuchet MS" panose="020B0603020202020204" pitchFamily="34" charset="0"/>
                <a:ea typeface="微软雅黑" panose="020B0503020204020204" pitchFamily="34" charset="-122"/>
              </a:defRPr>
            </a:lvl1pPr>
          </a:lstStyle>
          <a:p>
            <a:pPr lvl="0"/>
            <a:r>
              <a:rPr lang="en-US" dirty="0"/>
              <a:t> </a:t>
            </a:r>
          </a:p>
        </p:txBody>
      </p:sp>
      <p:cxnSp>
        <p:nvCxnSpPr>
          <p:cNvPr id="11" name="Straight Connector 10"/>
          <p:cNvCxnSpPr/>
          <p:nvPr userDrawn="1"/>
        </p:nvCxnSpPr>
        <p:spPr>
          <a:xfrm>
            <a:off x="1401611" y="2409509"/>
            <a:ext cx="1" cy="14739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userDrawn="1"/>
        </p:nvCxnSpPr>
        <p:spPr>
          <a:xfrm>
            <a:off x="2942024" y="2409509"/>
            <a:ext cx="1" cy="147390"/>
          </a:xfrm>
          <a:prstGeom prst="line">
            <a:avLst/>
          </a:prstGeom>
        </p:spPr>
        <p:style>
          <a:lnRef idx="1">
            <a:schemeClr val="dk1"/>
          </a:lnRef>
          <a:fillRef idx="0">
            <a:schemeClr val="dk1"/>
          </a:fillRef>
          <a:effectRef idx="0">
            <a:schemeClr val="dk1"/>
          </a:effectRef>
          <a:fontRef idx="minor">
            <a:schemeClr val="tx1"/>
          </a:fontRef>
        </p:style>
      </p:cxnSp>
      <p:sp>
        <p:nvSpPr>
          <p:cNvPr id="53" name="Text Placeholder 4"/>
          <p:cNvSpPr>
            <a:spLocks noGrp="1"/>
          </p:cNvSpPr>
          <p:nvPr>
            <p:ph type="body" sz="quarter" idx="41" hasCustomPrompt="1"/>
          </p:nvPr>
        </p:nvSpPr>
        <p:spPr>
          <a:xfrm>
            <a:off x="2544225" y="3475090"/>
            <a:ext cx="5530133" cy="80641"/>
          </a:xfrm>
          <a:prstGeom prst="rect">
            <a:avLst/>
          </a:prstGeom>
          <a:solidFill>
            <a:srgbClr val="7E694F"/>
          </a:solidFill>
        </p:spPr>
        <p:txBody>
          <a:bodyPr anchor="ctr">
            <a:noAutofit/>
          </a:bodyPr>
          <a:lstStyle>
            <a:lvl1pPr algn="ctr">
              <a:defRPr sz="1000" cap="all" spc="200" baseline="0">
                <a:solidFill>
                  <a:srgbClr val="FBFFFF"/>
                </a:solidFill>
                <a:latin typeface="Trebuchet MS" panose="020B0603020202020204" pitchFamily="34" charset="0"/>
                <a:ea typeface="微软雅黑" panose="020B0503020204020204" pitchFamily="34" charset="-122"/>
              </a:defRPr>
            </a:lvl1pPr>
          </a:lstStyle>
          <a:p>
            <a:pPr lvl="0"/>
            <a:r>
              <a:rPr lang="en-US" dirty="0"/>
              <a:t> </a:t>
            </a:r>
          </a:p>
        </p:txBody>
      </p:sp>
      <p:cxnSp>
        <p:nvCxnSpPr>
          <p:cNvPr id="55" name="Straight Connector 54"/>
          <p:cNvCxnSpPr/>
          <p:nvPr userDrawn="1"/>
        </p:nvCxnSpPr>
        <p:spPr>
          <a:xfrm>
            <a:off x="3251355" y="3401396"/>
            <a:ext cx="1" cy="147390"/>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p:cNvCxnSpPr/>
          <p:nvPr userDrawn="1"/>
        </p:nvCxnSpPr>
        <p:spPr>
          <a:xfrm>
            <a:off x="4791768" y="3401396"/>
            <a:ext cx="1" cy="147390"/>
          </a:xfrm>
          <a:prstGeom prst="line">
            <a:avLst/>
          </a:prstGeom>
        </p:spPr>
        <p:style>
          <a:lnRef idx="1">
            <a:schemeClr val="dk1"/>
          </a:lnRef>
          <a:fillRef idx="0">
            <a:schemeClr val="dk1"/>
          </a:fillRef>
          <a:effectRef idx="0">
            <a:schemeClr val="dk1"/>
          </a:effectRef>
          <a:fontRef idx="minor">
            <a:schemeClr val="tx1"/>
          </a:fontRef>
        </p:style>
      </p:cxnSp>
      <p:sp>
        <p:nvSpPr>
          <p:cNvPr id="60" name="Text Placeholder 4"/>
          <p:cNvSpPr>
            <a:spLocks noGrp="1"/>
          </p:cNvSpPr>
          <p:nvPr>
            <p:ph type="body" sz="quarter" idx="44" hasCustomPrompt="1"/>
          </p:nvPr>
        </p:nvSpPr>
        <p:spPr>
          <a:xfrm>
            <a:off x="4401244" y="4456585"/>
            <a:ext cx="2744606" cy="73695"/>
          </a:xfrm>
          <a:prstGeom prst="rect">
            <a:avLst/>
          </a:prstGeom>
          <a:solidFill>
            <a:srgbClr val="7E694F"/>
          </a:solidFill>
        </p:spPr>
        <p:txBody>
          <a:bodyPr anchor="ctr">
            <a:noAutofit/>
          </a:bodyPr>
          <a:lstStyle>
            <a:lvl1pPr algn="ctr">
              <a:defRPr sz="1000" cap="all" spc="200" baseline="0">
                <a:solidFill>
                  <a:srgbClr val="FBFFFF"/>
                </a:solidFill>
                <a:latin typeface="Trebuchet MS" panose="020B0603020202020204" pitchFamily="34" charset="0"/>
                <a:ea typeface="微软雅黑" panose="020B0503020204020204" pitchFamily="34" charset="-122"/>
              </a:defRPr>
            </a:lvl1pPr>
          </a:lstStyle>
          <a:p>
            <a:pPr lvl="0"/>
            <a:r>
              <a:rPr lang="en-US" dirty="0"/>
              <a:t> </a:t>
            </a:r>
          </a:p>
        </p:txBody>
      </p:sp>
      <p:cxnSp>
        <p:nvCxnSpPr>
          <p:cNvPr id="62" name="Straight Connector 61"/>
          <p:cNvCxnSpPr/>
          <p:nvPr userDrawn="1"/>
        </p:nvCxnSpPr>
        <p:spPr>
          <a:xfrm>
            <a:off x="5108373" y="4382890"/>
            <a:ext cx="1" cy="147390"/>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p:cNvCxnSpPr/>
          <p:nvPr userDrawn="1"/>
        </p:nvCxnSpPr>
        <p:spPr>
          <a:xfrm>
            <a:off x="6648786" y="4382890"/>
            <a:ext cx="1" cy="147390"/>
          </a:xfrm>
          <a:prstGeom prst="line">
            <a:avLst/>
          </a:prstGeom>
        </p:spPr>
        <p:style>
          <a:lnRef idx="1">
            <a:schemeClr val="dk1"/>
          </a:lnRef>
          <a:fillRef idx="0">
            <a:schemeClr val="dk1"/>
          </a:fillRef>
          <a:effectRef idx="0">
            <a:schemeClr val="dk1"/>
          </a:effectRef>
          <a:fontRef idx="minor">
            <a:schemeClr val="tx1"/>
          </a:fontRef>
        </p:style>
      </p:cxnSp>
      <p:sp>
        <p:nvSpPr>
          <p:cNvPr id="67" name="Text Placeholder 4"/>
          <p:cNvSpPr>
            <a:spLocks noGrp="1"/>
          </p:cNvSpPr>
          <p:nvPr>
            <p:ph type="body" sz="quarter" idx="47" hasCustomPrompt="1"/>
          </p:nvPr>
        </p:nvSpPr>
        <p:spPr>
          <a:xfrm>
            <a:off x="6257081" y="5309164"/>
            <a:ext cx="5530130" cy="80629"/>
          </a:xfrm>
          <a:prstGeom prst="rect">
            <a:avLst/>
          </a:prstGeom>
          <a:solidFill>
            <a:srgbClr val="7E694F"/>
          </a:solidFill>
        </p:spPr>
        <p:txBody>
          <a:bodyPr anchor="ctr">
            <a:noAutofit/>
          </a:bodyPr>
          <a:lstStyle>
            <a:lvl1pPr algn="ctr">
              <a:defRPr sz="1000" cap="all" spc="200" baseline="0">
                <a:solidFill>
                  <a:srgbClr val="FBFFFF"/>
                </a:solidFill>
                <a:latin typeface="Trebuchet MS" panose="020B0603020202020204" pitchFamily="34" charset="0"/>
                <a:ea typeface="微软雅黑" panose="020B0503020204020204" pitchFamily="34" charset="-122"/>
              </a:defRPr>
            </a:lvl1pPr>
          </a:lstStyle>
          <a:p>
            <a:pPr lvl="0"/>
            <a:r>
              <a:rPr lang="en-US" dirty="0"/>
              <a:t> </a:t>
            </a:r>
          </a:p>
        </p:txBody>
      </p:sp>
      <p:cxnSp>
        <p:nvCxnSpPr>
          <p:cNvPr id="69" name="Straight Connector 68"/>
          <p:cNvCxnSpPr/>
          <p:nvPr userDrawn="1"/>
        </p:nvCxnSpPr>
        <p:spPr>
          <a:xfrm>
            <a:off x="6964211" y="5235470"/>
            <a:ext cx="1" cy="147390"/>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p:cNvCxnSpPr/>
          <p:nvPr userDrawn="1"/>
        </p:nvCxnSpPr>
        <p:spPr>
          <a:xfrm>
            <a:off x="8504624" y="5235470"/>
            <a:ext cx="1" cy="147390"/>
          </a:xfrm>
          <a:prstGeom prst="line">
            <a:avLst/>
          </a:prstGeom>
        </p:spPr>
        <p:style>
          <a:lnRef idx="1">
            <a:schemeClr val="dk1"/>
          </a:lnRef>
          <a:fillRef idx="0">
            <a:schemeClr val="dk1"/>
          </a:fillRef>
          <a:effectRef idx="0">
            <a:schemeClr val="dk1"/>
          </a:effectRef>
          <a:fontRef idx="minor">
            <a:schemeClr val="tx1"/>
          </a:fontRef>
        </p:style>
      </p:cxnSp>
      <p:sp>
        <p:nvSpPr>
          <p:cNvPr id="4" name="Text Placeholder 3"/>
          <p:cNvSpPr>
            <a:spLocks noGrp="1"/>
          </p:cNvSpPr>
          <p:nvPr>
            <p:ph type="body" sz="quarter" idx="50" hasCustomPrompt="1"/>
          </p:nvPr>
        </p:nvSpPr>
        <p:spPr>
          <a:xfrm rot="2700000">
            <a:off x="1364290" y="2342109"/>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74" name="Text Placeholder 3"/>
          <p:cNvSpPr>
            <a:spLocks noGrp="1"/>
          </p:cNvSpPr>
          <p:nvPr>
            <p:ph type="body" sz="quarter" idx="51" hasCustomPrompt="1"/>
          </p:nvPr>
        </p:nvSpPr>
        <p:spPr>
          <a:xfrm rot="2700000">
            <a:off x="2904164" y="2342108"/>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75" name="Text Placeholder 3"/>
          <p:cNvSpPr>
            <a:spLocks noGrp="1"/>
          </p:cNvSpPr>
          <p:nvPr>
            <p:ph type="body" sz="quarter" idx="52" hasCustomPrompt="1"/>
          </p:nvPr>
        </p:nvSpPr>
        <p:spPr>
          <a:xfrm rot="2700000">
            <a:off x="3213120" y="3316223"/>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76" name="Text Placeholder 3"/>
          <p:cNvSpPr>
            <a:spLocks noGrp="1"/>
          </p:cNvSpPr>
          <p:nvPr>
            <p:ph type="body" sz="quarter" idx="53" hasCustomPrompt="1"/>
          </p:nvPr>
        </p:nvSpPr>
        <p:spPr>
          <a:xfrm rot="2700000">
            <a:off x="4755202" y="3316223"/>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77" name="Text Placeholder 3"/>
          <p:cNvSpPr>
            <a:spLocks noGrp="1"/>
          </p:cNvSpPr>
          <p:nvPr>
            <p:ph type="body" sz="quarter" idx="54" hasCustomPrompt="1"/>
          </p:nvPr>
        </p:nvSpPr>
        <p:spPr>
          <a:xfrm rot="2700000">
            <a:off x="5074119" y="4305118"/>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78" name="Text Placeholder 3"/>
          <p:cNvSpPr>
            <a:spLocks noGrp="1"/>
          </p:cNvSpPr>
          <p:nvPr>
            <p:ph type="body" sz="quarter" idx="55" hasCustomPrompt="1"/>
          </p:nvPr>
        </p:nvSpPr>
        <p:spPr>
          <a:xfrm rot="2700000">
            <a:off x="6613290" y="4305117"/>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79" name="Text Placeholder 3"/>
          <p:cNvSpPr>
            <a:spLocks noGrp="1"/>
          </p:cNvSpPr>
          <p:nvPr>
            <p:ph type="body" sz="quarter" idx="56" hasCustomPrompt="1"/>
          </p:nvPr>
        </p:nvSpPr>
        <p:spPr>
          <a:xfrm rot="2700000">
            <a:off x="6922473" y="5153493"/>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80" name="Text Placeholder 3"/>
          <p:cNvSpPr>
            <a:spLocks noGrp="1"/>
          </p:cNvSpPr>
          <p:nvPr>
            <p:ph type="body" sz="quarter" idx="57" hasCustomPrompt="1"/>
          </p:nvPr>
        </p:nvSpPr>
        <p:spPr>
          <a:xfrm rot="2700000">
            <a:off x="8469920" y="5153492"/>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105" name="Text Placeholder 2"/>
          <p:cNvSpPr>
            <a:spLocks noGrp="1"/>
          </p:cNvSpPr>
          <p:nvPr>
            <p:ph type="body" idx="60" hasCustomPrompt="1"/>
          </p:nvPr>
        </p:nvSpPr>
        <p:spPr>
          <a:xfrm>
            <a:off x="1290876"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06" name="Text Placeholder 2"/>
          <p:cNvSpPr>
            <a:spLocks noGrp="1"/>
          </p:cNvSpPr>
          <p:nvPr>
            <p:ph type="body" idx="61" hasCustomPrompt="1"/>
          </p:nvPr>
        </p:nvSpPr>
        <p:spPr>
          <a:xfrm>
            <a:off x="2239922"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07" name="Text Placeholder 2"/>
          <p:cNvSpPr>
            <a:spLocks noGrp="1"/>
          </p:cNvSpPr>
          <p:nvPr>
            <p:ph type="body" idx="62" hasCustomPrompt="1"/>
          </p:nvPr>
        </p:nvSpPr>
        <p:spPr>
          <a:xfrm>
            <a:off x="3229222"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08" name="Text Placeholder 2"/>
          <p:cNvSpPr>
            <a:spLocks noGrp="1"/>
          </p:cNvSpPr>
          <p:nvPr>
            <p:ph type="body" idx="63" hasCustomPrompt="1"/>
          </p:nvPr>
        </p:nvSpPr>
        <p:spPr>
          <a:xfrm>
            <a:off x="4178268"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09" name="Text Placeholder 2"/>
          <p:cNvSpPr>
            <a:spLocks noGrp="1"/>
          </p:cNvSpPr>
          <p:nvPr>
            <p:ph type="body" idx="64" hasCustomPrompt="1"/>
          </p:nvPr>
        </p:nvSpPr>
        <p:spPr>
          <a:xfrm>
            <a:off x="5165666"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10" name="Text Placeholder 2"/>
          <p:cNvSpPr>
            <a:spLocks noGrp="1"/>
          </p:cNvSpPr>
          <p:nvPr>
            <p:ph type="body" idx="65" hasCustomPrompt="1"/>
          </p:nvPr>
        </p:nvSpPr>
        <p:spPr>
          <a:xfrm>
            <a:off x="6116614"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11" name="Text Placeholder 2"/>
          <p:cNvSpPr>
            <a:spLocks noGrp="1"/>
          </p:cNvSpPr>
          <p:nvPr>
            <p:ph type="body" idx="66" hasCustomPrompt="1"/>
          </p:nvPr>
        </p:nvSpPr>
        <p:spPr>
          <a:xfrm>
            <a:off x="7079078"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12" name="Text Placeholder 2"/>
          <p:cNvSpPr>
            <a:spLocks noGrp="1"/>
          </p:cNvSpPr>
          <p:nvPr>
            <p:ph type="body" idx="67" hasCustomPrompt="1"/>
          </p:nvPr>
        </p:nvSpPr>
        <p:spPr>
          <a:xfrm>
            <a:off x="8041542"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13" name="Text Placeholder 2"/>
          <p:cNvSpPr>
            <a:spLocks noGrp="1"/>
          </p:cNvSpPr>
          <p:nvPr>
            <p:ph type="body" idx="68" hasCustomPrompt="1"/>
          </p:nvPr>
        </p:nvSpPr>
        <p:spPr>
          <a:xfrm>
            <a:off x="9004006"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14" name="Text Placeholder 2"/>
          <p:cNvSpPr>
            <a:spLocks noGrp="1"/>
          </p:cNvSpPr>
          <p:nvPr>
            <p:ph type="body" idx="69" hasCustomPrompt="1"/>
          </p:nvPr>
        </p:nvSpPr>
        <p:spPr>
          <a:xfrm>
            <a:off x="9945838"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15" name="Text Placeholder 2"/>
          <p:cNvSpPr>
            <a:spLocks noGrp="1"/>
          </p:cNvSpPr>
          <p:nvPr>
            <p:ph type="body" idx="70" hasCustomPrompt="1"/>
          </p:nvPr>
        </p:nvSpPr>
        <p:spPr>
          <a:xfrm>
            <a:off x="10901124" y="1565629"/>
            <a:ext cx="874175"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4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133" name="Text Placeholder 30"/>
          <p:cNvSpPr>
            <a:spLocks noGrp="1"/>
          </p:cNvSpPr>
          <p:nvPr>
            <p:ph type="body" sz="quarter" idx="71" hasCustomPrompt="1"/>
          </p:nvPr>
        </p:nvSpPr>
        <p:spPr>
          <a:xfrm rot="5400000">
            <a:off x="4439441" y="3941115"/>
            <a:ext cx="4097779" cy="45719"/>
          </a:xfrm>
          <a:prstGeom prst="rect">
            <a:avLst/>
          </a:prstGeom>
          <a:solidFill>
            <a:schemeClr val="accent3"/>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ko-KR" altLang="en-US" dirty="0"/>
              <a:t> </a:t>
            </a:r>
            <a:endParaRPr lang="en-US" dirty="0"/>
          </a:p>
        </p:txBody>
      </p:sp>
      <p:sp>
        <p:nvSpPr>
          <p:cNvPr id="85" name="Text Placeholder 2"/>
          <p:cNvSpPr>
            <a:spLocks noGrp="1"/>
          </p:cNvSpPr>
          <p:nvPr>
            <p:ph type="body" idx="39" hasCustomPrompt="1"/>
          </p:nvPr>
        </p:nvSpPr>
        <p:spPr>
          <a:xfrm>
            <a:off x="1490892" y="2319556"/>
            <a:ext cx="1226748" cy="89954"/>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86" name="Text Placeholder 2"/>
          <p:cNvSpPr>
            <a:spLocks noGrp="1"/>
          </p:cNvSpPr>
          <p:nvPr>
            <p:ph type="body" idx="40" hasCustomPrompt="1"/>
          </p:nvPr>
        </p:nvSpPr>
        <p:spPr>
          <a:xfrm>
            <a:off x="3045705" y="2319555"/>
            <a:ext cx="1355539" cy="116890"/>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87" name="Text Placeholder 2"/>
          <p:cNvSpPr>
            <a:spLocks noGrp="1"/>
          </p:cNvSpPr>
          <p:nvPr>
            <p:ph type="body" idx="42" hasCustomPrompt="1"/>
          </p:nvPr>
        </p:nvSpPr>
        <p:spPr>
          <a:xfrm>
            <a:off x="3366313" y="3311443"/>
            <a:ext cx="1282710" cy="89954"/>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88" name="Text Placeholder 2"/>
          <p:cNvSpPr>
            <a:spLocks noGrp="1"/>
          </p:cNvSpPr>
          <p:nvPr>
            <p:ph type="body" idx="43" hasCustomPrompt="1"/>
          </p:nvPr>
        </p:nvSpPr>
        <p:spPr>
          <a:xfrm>
            <a:off x="4912173" y="3311443"/>
            <a:ext cx="1382961" cy="89954"/>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89" name="Text Placeholder 2"/>
          <p:cNvSpPr>
            <a:spLocks noGrp="1"/>
          </p:cNvSpPr>
          <p:nvPr>
            <p:ph type="body" idx="45" hasCustomPrompt="1"/>
          </p:nvPr>
        </p:nvSpPr>
        <p:spPr>
          <a:xfrm>
            <a:off x="5239202" y="4292936"/>
            <a:ext cx="1331874" cy="110096"/>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90" name="Text Placeholder 2"/>
          <p:cNvSpPr>
            <a:spLocks noGrp="1"/>
          </p:cNvSpPr>
          <p:nvPr>
            <p:ph type="body" idx="46" hasCustomPrompt="1"/>
          </p:nvPr>
        </p:nvSpPr>
        <p:spPr>
          <a:xfrm>
            <a:off x="6774340" y="4292937"/>
            <a:ext cx="1383859" cy="102320"/>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91" name="Text Placeholder 2"/>
          <p:cNvSpPr>
            <a:spLocks noGrp="1"/>
          </p:cNvSpPr>
          <p:nvPr>
            <p:ph type="body" idx="48" hasCustomPrompt="1"/>
          </p:nvPr>
        </p:nvSpPr>
        <p:spPr>
          <a:xfrm>
            <a:off x="7074741" y="5145516"/>
            <a:ext cx="1328101" cy="57351"/>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92" name="Text Placeholder 2"/>
          <p:cNvSpPr>
            <a:spLocks noGrp="1"/>
          </p:cNvSpPr>
          <p:nvPr>
            <p:ph type="body" idx="49" hasCustomPrompt="1"/>
          </p:nvPr>
        </p:nvSpPr>
        <p:spPr>
          <a:xfrm>
            <a:off x="8615154" y="5145516"/>
            <a:ext cx="1442223" cy="57351"/>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93" name="Text Placeholder 2"/>
          <p:cNvSpPr>
            <a:spLocks noGrp="1"/>
          </p:cNvSpPr>
          <p:nvPr>
            <p:ph type="body" idx="72" hasCustomPrompt="1"/>
          </p:nvPr>
        </p:nvSpPr>
        <p:spPr>
          <a:xfrm>
            <a:off x="6681527" y="2026106"/>
            <a:ext cx="1429409" cy="127476"/>
          </a:xfrm>
          <a:prstGeom prst="rect">
            <a:avLst/>
          </a:prstGeom>
          <a:solidFill>
            <a:schemeClr val="accent1">
              <a:alpha val="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chemeClr val="accent3"/>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Deadline</a:t>
            </a:r>
          </a:p>
        </p:txBody>
      </p:sp>
      <p:sp>
        <p:nvSpPr>
          <p:cNvPr id="66"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6" name="日期占位符 5"/>
          <p:cNvSpPr>
            <a:spLocks noGrp="1"/>
          </p:cNvSpPr>
          <p:nvPr>
            <p:ph type="dt" sz="half" idx="103"/>
          </p:nvPr>
        </p:nvSpPr>
        <p:spPr/>
        <p:txBody>
          <a:bodyPr/>
          <a:lstStyle/>
          <a:p>
            <a:fld id="{1903D795-D75B-49A8-B390-01444AE8F3C9}" type="datetime1">
              <a:rPr lang="zh-CN" altLang="en-US" smtClean="0"/>
              <a:t>2024/3/11</a:t>
            </a:fld>
            <a:endParaRPr lang="zh-CN" altLang="en-US"/>
          </a:p>
        </p:txBody>
      </p:sp>
      <p:sp>
        <p:nvSpPr>
          <p:cNvPr id="7" name="页脚占位符 6"/>
          <p:cNvSpPr>
            <a:spLocks noGrp="1"/>
          </p:cNvSpPr>
          <p:nvPr>
            <p:ph type="ftr" sz="quarter" idx="104"/>
          </p:nvPr>
        </p:nvSpPr>
        <p:spPr/>
        <p:txBody>
          <a:bodyPr/>
          <a:lstStyle/>
          <a:p>
            <a:r>
              <a:rPr lang="en-US"/>
              <a:t>kwm.com</a:t>
            </a:r>
            <a:endParaRPr lang="en-US" dirty="0"/>
          </a:p>
        </p:txBody>
      </p:sp>
      <p:sp>
        <p:nvSpPr>
          <p:cNvPr id="8" name="灯片编号占位符 7"/>
          <p:cNvSpPr>
            <a:spLocks noGrp="1"/>
          </p:cNvSpPr>
          <p:nvPr>
            <p:ph type="sldNum" sz="quarter" idx="105"/>
          </p:nvPr>
        </p:nvSpPr>
        <p:spPr/>
        <p:txBody>
          <a:bodyPr/>
          <a:lstStyle/>
          <a:p>
            <a:fld id="{4A2DC1BA-163F-3043-A1E4-C549CF365773}" type="slidenum">
              <a:rPr lang="en-US" smtClean="0"/>
              <a:t>‹#›</a:t>
            </a:fld>
            <a:endParaRPr lang="en-US" dirty="0"/>
          </a:p>
        </p:txBody>
      </p:sp>
      <p:sp>
        <p:nvSpPr>
          <p:cNvPr id="64"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70"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Infographic_Calendar 6 months">
    <p:spTree>
      <p:nvGrpSpPr>
        <p:cNvPr id="1" name=""/>
        <p:cNvGrpSpPr/>
        <p:nvPr/>
      </p:nvGrpSpPr>
      <p:grpSpPr>
        <a:xfrm>
          <a:off x="0" y="0"/>
          <a:ext cx="0" cy="0"/>
          <a:chOff x="0" y="0"/>
          <a:chExt cx="0" cy="0"/>
        </a:xfrm>
      </p:grpSpPr>
      <p:sp>
        <p:nvSpPr>
          <p:cNvPr id="117" name="Rectangle 116"/>
          <p:cNvSpPr/>
          <p:nvPr userDrawn="1"/>
        </p:nvSpPr>
        <p:spPr>
          <a:xfrm>
            <a:off x="2292700" y="1911513"/>
            <a:ext cx="1772145" cy="4101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18" name="Rectangle 117"/>
          <p:cNvSpPr/>
          <p:nvPr userDrawn="1"/>
        </p:nvSpPr>
        <p:spPr>
          <a:xfrm>
            <a:off x="4235182" y="1911513"/>
            <a:ext cx="1772145" cy="4101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19" name="Rectangle 118"/>
          <p:cNvSpPr/>
          <p:nvPr userDrawn="1"/>
        </p:nvSpPr>
        <p:spPr>
          <a:xfrm>
            <a:off x="6177664" y="1911513"/>
            <a:ext cx="1772145" cy="4101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20" name="Rectangle 119"/>
          <p:cNvSpPr/>
          <p:nvPr userDrawn="1"/>
        </p:nvSpPr>
        <p:spPr>
          <a:xfrm>
            <a:off x="8120146" y="1911513"/>
            <a:ext cx="1772145" cy="4101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21" name="Rectangle 120"/>
          <p:cNvSpPr/>
          <p:nvPr userDrawn="1"/>
        </p:nvSpPr>
        <p:spPr>
          <a:xfrm>
            <a:off x="10062628" y="1911513"/>
            <a:ext cx="1772145" cy="4101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67" name="Rectangle 66"/>
          <p:cNvSpPr/>
          <p:nvPr userDrawn="1"/>
        </p:nvSpPr>
        <p:spPr>
          <a:xfrm>
            <a:off x="350218" y="1911513"/>
            <a:ext cx="1772145" cy="4101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68" name="Text Placeholder 2"/>
          <p:cNvSpPr>
            <a:spLocks noGrp="1"/>
          </p:cNvSpPr>
          <p:nvPr>
            <p:ph type="body" idx="26" hasCustomPrompt="1"/>
          </p:nvPr>
        </p:nvSpPr>
        <p:spPr>
          <a:xfrm>
            <a:off x="388437" y="1565629"/>
            <a:ext cx="1733926"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69" name="Text Placeholder 2"/>
          <p:cNvSpPr>
            <a:spLocks noGrp="1"/>
          </p:cNvSpPr>
          <p:nvPr>
            <p:ph type="body" idx="50" hasCustomPrompt="1"/>
          </p:nvPr>
        </p:nvSpPr>
        <p:spPr>
          <a:xfrm>
            <a:off x="2311809" y="1565629"/>
            <a:ext cx="1733926"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70" name="Text Placeholder 2"/>
          <p:cNvSpPr>
            <a:spLocks noGrp="1"/>
          </p:cNvSpPr>
          <p:nvPr>
            <p:ph type="body" idx="51" hasCustomPrompt="1"/>
          </p:nvPr>
        </p:nvSpPr>
        <p:spPr>
          <a:xfrm>
            <a:off x="4235181" y="1565629"/>
            <a:ext cx="1733926"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71" name="Text Placeholder 2"/>
          <p:cNvSpPr>
            <a:spLocks noGrp="1"/>
          </p:cNvSpPr>
          <p:nvPr>
            <p:ph type="body" idx="52" hasCustomPrompt="1"/>
          </p:nvPr>
        </p:nvSpPr>
        <p:spPr>
          <a:xfrm>
            <a:off x="6177664" y="1565629"/>
            <a:ext cx="1733926"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72" name="Text Placeholder 2"/>
          <p:cNvSpPr>
            <a:spLocks noGrp="1"/>
          </p:cNvSpPr>
          <p:nvPr>
            <p:ph type="body" idx="53" hasCustomPrompt="1"/>
          </p:nvPr>
        </p:nvSpPr>
        <p:spPr>
          <a:xfrm>
            <a:off x="8120145" y="1565629"/>
            <a:ext cx="1733926"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73" name="Text Placeholder 2"/>
          <p:cNvSpPr>
            <a:spLocks noGrp="1"/>
          </p:cNvSpPr>
          <p:nvPr>
            <p:ph type="body" idx="54" hasCustomPrompt="1"/>
          </p:nvPr>
        </p:nvSpPr>
        <p:spPr>
          <a:xfrm>
            <a:off x="10062628" y="1565629"/>
            <a:ext cx="1733926" cy="239587"/>
          </a:xfrm>
          <a:prstGeom prst="rect">
            <a:avLst/>
          </a:prstGeom>
          <a:solidFill>
            <a:schemeClr val="bg2">
              <a:alpha val="40000"/>
            </a:schemeClr>
          </a:solidFill>
        </p:spPr>
        <p:txBody>
          <a:bodyPr numCol="1"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Month</a:t>
            </a:r>
            <a:endParaRPr lang="en-GB" dirty="0"/>
          </a:p>
        </p:txBody>
      </p:sp>
      <p:sp>
        <p:nvSpPr>
          <p:cNvPr id="74" name="Text Placeholder 4"/>
          <p:cNvSpPr>
            <a:spLocks noGrp="1"/>
          </p:cNvSpPr>
          <p:nvPr>
            <p:ph type="body" sz="quarter" idx="38" hasCustomPrompt="1"/>
          </p:nvPr>
        </p:nvSpPr>
        <p:spPr>
          <a:xfrm>
            <a:off x="694481" y="2483203"/>
            <a:ext cx="3661619" cy="80639"/>
          </a:xfrm>
          <a:prstGeom prst="rect">
            <a:avLst/>
          </a:prstGeom>
          <a:solidFill>
            <a:srgbClr val="7E694F"/>
          </a:solidFill>
        </p:spPr>
        <p:txBody>
          <a:bodyPr anchor="ctr">
            <a:noAutofit/>
          </a:bodyPr>
          <a:lstStyle>
            <a:lvl1pPr algn="ctr">
              <a:defRPr sz="1000" cap="all" spc="200" baseline="0">
                <a:solidFill>
                  <a:srgbClr val="FBFFFF"/>
                </a:solidFill>
                <a:latin typeface="Trebuchet MS" panose="020B0603020202020204" pitchFamily="34" charset="0"/>
                <a:ea typeface="微软雅黑" panose="020B0503020204020204" pitchFamily="34" charset="-122"/>
              </a:defRPr>
            </a:lvl1pPr>
          </a:lstStyle>
          <a:p>
            <a:pPr lvl="0"/>
            <a:r>
              <a:rPr lang="en-US" dirty="0"/>
              <a:t> </a:t>
            </a:r>
          </a:p>
        </p:txBody>
      </p:sp>
      <p:cxnSp>
        <p:nvCxnSpPr>
          <p:cNvPr id="75" name="Straight Connector 74"/>
          <p:cNvCxnSpPr/>
          <p:nvPr userDrawn="1"/>
        </p:nvCxnSpPr>
        <p:spPr>
          <a:xfrm>
            <a:off x="1401611" y="2409509"/>
            <a:ext cx="1" cy="147390"/>
          </a:xfrm>
          <a:prstGeom prst="line">
            <a:avLst/>
          </a:prstGeom>
        </p:spPr>
        <p:style>
          <a:lnRef idx="1">
            <a:schemeClr val="dk1"/>
          </a:lnRef>
          <a:fillRef idx="0">
            <a:schemeClr val="dk1"/>
          </a:fillRef>
          <a:effectRef idx="0">
            <a:schemeClr val="dk1"/>
          </a:effectRef>
          <a:fontRef idx="minor">
            <a:schemeClr val="tx1"/>
          </a:fontRef>
        </p:style>
      </p:cxnSp>
      <p:sp>
        <p:nvSpPr>
          <p:cNvPr id="76" name="Text Placeholder 2"/>
          <p:cNvSpPr>
            <a:spLocks noGrp="1"/>
          </p:cNvSpPr>
          <p:nvPr>
            <p:ph type="body" idx="39" hasCustomPrompt="1"/>
          </p:nvPr>
        </p:nvSpPr>
        <p:spPr>
          <a:xfrm>
            <a:off x="1490892" y="2319556"/>
            <a:ext cx="1226748" cy="89954"/>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cxnSp>
        <p:nvCxnSpPr>
          <p:cNvPr id="77" name="Straight Connector 76"/>
          <p:cNvCxnSpPr/>
          <p:nvPr userDrawn="1"/>
        </p:nvCxnSpPr>
        <p:spPr>
          <a:xfrm>
            <a:off x="2942024" y="2409509"/>
            <a:ext cx="1" cy="147390"/>
          </a:xfrm>
          <a:prstGeom prst="line">
            <a:avLst/>
          </a:prstGeom>
        </p:spPr>
        <p:style>
          <a:lnRef idx="1">
            <a:schemeClr val="dk1"/>
          </a:lnRef>
          <a:fillRef idx="0">
            <a:schemeClr val="dk1"/>
          </a:fillRef>
          <a:effectRef idx="0">
            <a:schemeClr val="dk1"/>
          </a:effectRef>
          <a:fontRef idx="minor">
            <a:schemeClr val="tx1"/>
          </a:fontRef>
        </p:style>
      </p:cxnSp>
      <p:sp>
        <p:nvSpPr>
          <p:cNvPr id="78" name="Text Placeholder 2"/>
          <p:cNvSpPr>
            <a:spLocks noGrp="1"/>
          </p:cNvSpPr>
          <p:nvPr>
            <p:ph type="body" idx="40" hasCustomPrompt="1"/>
          </p:nvPr>
        </p:nvSpPr>
        <p:spPr>
          <a:xfrm>
            <a:off x="3045705" y="2319555"/>
            <a:ext cx="1355539" cy="116890"/>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79" name="Text Placeholder 4"/>
          <p:cNvSpPr>
            <a:spLocks noGrp="1"/>
          </p:cNvSpPr>
          <p:nvPr>
            <p:ph type="body" sz="quarter" idx="41" hasCustomPrompt="1"/>
          </p:nvPr>
        </p:nvSpPr>
        <p:spPr>
          <a:xfrm>
            <a:off x="2544225" y="3475090"/>
            <a:ext cx="5327831" cy="80641"/>
          </a:xfrm>
          <a:prstGeom prst="rect">
            <a:avLst/>
          </a:prstGeom>
          <a:solidFill>
            <a:srgbClr val="7E694F"/>
          </a:solidFill>
        </p:spPr>
        <p:txBody>
          <a:bodyPr anchor="ctr">
            <a:noAutofit/>
          </a:bodyPr>
          <a:lstStyle>
            <a:lvl1pPr algn="ctr">
              <a:defRPr sz="1000" cap="all" spc="200" baseline="0">
                <a:solidFill>
                  <a:srgbClr val="FBFFFF"/>
                </a:solidFill>
                <a:latin typeface="Trebuchet MS" panose="020B0603020202020204" pitchFamily="34" charset="0"/>
                <a:ea typeface="微软雅黑" panose="020B0503020204020204" pitchFamily="34" charset="-122"/>
              </a:defRPr>
            </a:lvl1pPr>
          </a:lstStyle>
          <a:p>
            <a:pPr lvl="0"/>
            <a:r>
              <a:rPr lang="en-US" dirty="0"/>
              <a:t> </a:t>
            </a:r>
          </a:p>
        </p:txBody>
      </p:sp>
      <p:cxnSp>
        <p:nvCxnSpPr>
          <p:cNvPr id="80" name="Straight Connector 79"/>
          <p:cNvCxnSpPr/>
          <p:nvPr userDrawn="1"/>
        </p:nvCxnSpPr>
        <p:spPr>
          <a:xfrm>
            <a:off x="3251355" y="3401396"/>
            <a:ext cx="1" cy="147390"/>
          </a:xfrm>
          <a:prstGeom prst="line">
            <a:avLst/>
          </a:prstGeom>
        </p:spPr>
        <p:style>
          <a:lnRef idx="1">
            <a:schemeClr val="dk1"/>
          </a:lnRef>
          <a:fillRef idx="0">
            <a:schemeClr val="dk1"/>
          </a:fillRef>
          <a:effectRef idx="0">
            <a:schemeClr val="dk1"/>
          </a:effectRef>
          <a:fontRef idx="minor">
            <a:schemeClr val="tx1"/>
          </a:fontRef>
        </p:style>
      </p:cxnSp>
      <p:sp>
        <p:nvSpPr>
          <p:cNvPr id="81" name="Text Placeholder 2"/>
          <p:cNvSpPr>
            <a:spLocks noGrp="1"/>
          </p:cNvSpPr>
          <p:nvPr>
            <p:ph type="body" idx="42" hasCustomPrompt="1"/>
          </p:nvPr>
        </p:nvSpPr>
        <p:spPr>
          <a:xfrm>
            <a:off x="3366313" y="3311443"/>
            <a:ext cx="1282710" cy="89954"/>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cxnSp>
        <p:nvCxnSpPr>
          <p:cNvPr id="82" name="Straight Connector 81"/>
          <p:cNvCxnSpPr/>
          <p:nvPr userDrawn="1"/>
        </p:nvCxnSpPr>
        <p:spPr>
          <a:xfrm>
            <a:off x="4791768" y="3401396"/>
            <a:ext cx="1" cy="147390"/>
          </a:xfrm>
          <a:prstGeom prst="line">
            <a:avLst/>
          </a:prstGeom>
        </p:spPr>
        <p:style>
          <a:lnRef idx="1">
            <a:schemeClr val="dk1"/>
          </a:lnRef>
          <a:fillRef idx="0">
            <a:schemeClr val="dk1"/>
          </a:fillRef>
          <a:effectRef idx="0">
            <a:schemeClr val="dk1"/>
          </a:effectRef>
          <a:fontRef idx="minor">
            <a:schemeClr val="tx1"/>
          </a:fontRef>
        </p:style>
      </p:cxnSp>
      <p:sp>
        <p:nvSpPr>
          <p:cNvPr id="83" name="Text Placeholder 2"/>
          <p:cNvSpPr>
            <a:spLocks noGrp="1"/>
          </p:cNvSpPr>
          <p:nvPr>
            <p:ph type="body" idx="43" hasCustomPrompt="1"/>
          </p:nvPr>
        </p:nvSpPr>
        <p:spPr>
          <a:xfrm>
            <a:off x="4912173" y="3311443"/>
            <a:ext cx="1382961" cy="89954"/>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84" name="Text Placeholder 4"/>
          <p:cNvSpPr>
            <a:spLocks noGrp="1"/>
          </p:cNvSpPr>
          <p:nvPr>
            <p:ph type="body" sz="quarter" idx="44" hasCustomPrompt="1"/>
          </p:nvPr>
        </p:nvSpPr>
        <p:spPr>
          <a:xfrm>
            <a:off x="4401244" y="4456585"/>
            <a:ext cx="2744606" cy="73695"/>
          </a:xfrm>
          <a:prstGeom prst="rect">
            <a:avLst/>
          </a:prstGeom>
          <a:solidFill>
            <a:srgbClr val="7E694F"/>
          </a:solidFill>
        </p:spPr>
        <p:txBody>
          <a:bodyPr anchor="ctr">
            <a:noAutofit/>
          </a:bodyPr>
          <a:lstStyle>
            <a:lvl1pPr algn="ctr">
              <a:defRPr sz="1000" cap="all" spc="200" baseline="0">
                <a:solidFill>
                  <a:srgbClr val="FBFFFF"/>
                </a:solidFill>
                <a:latin typeface="Trebuchet MS" panose="020B0603020202020204" pitchFamily="34" charset="0"/>
                <a:ea typeface="微软雅黑" panose="020B0503020204020204" pitchFamily="34" charset="-122"/>
              </a:defRPr>
            </a:lvl1pPr>
          </a:lstStyle>
          <a:p>
            <a:pPr lvl="0"/>
            <a:r>
              <a:rPr lang="en-US" dirty="0"/>
              <a:t> </a:t>
            </a:r>
          </a:p>
        </p:txBody>
      </p:sp>
      <p:cxnSp>
        <p:nvCxnSpPr>
          <p:cNvPr id="85" name="Straight Connector 84"/>
          <p:cNvCxnSpPr/>
          <p:nvPr userDrawn="1"/>
        </p:nvCxnSpPr>
        <p:spPr>
          <a:xfrm>
            <a:off x="5108373" y="4382890"/>
            <a:ext cx="1" cy="147390"/>
          </a:xfrm>
          <a:prstGeom prst="line">
            <a:avLst/>
          </a:prstGeom>
        </p:spPr>
        <p:style>
          <a:lnRef idx="1">
            <a:schemeClr val="dk1"/>
          </a:lnRef>
          <a:fillRef idx="0">
            <a:schemeClr val="dk1"/>
          </a:fillRef>
          <a:effectRef idx="0">
            <a:schemeClr val="dk1"/>
          </a:effectRef>
          <a:fontRef idx="minor">
            <a:schemeClr val="tx1"/>
          </a:fontRef>
        </p:style>
      </p:cxnSp>
      <p:sp>
        <p:nvSpPr>
          <p:cNvPr id="86" name="Text Placeholder 2"/>
          <p:cNvSpPr>
            <a:spLocks noGrp="1"/>
          </p:cNvSpPr>
          <p:nvPr>
            <p:ph type="body" idx="45" hasCustomPrompt="1"/>
          </p:nvPr>
        </p:nvSpPr>
        <p:spPr>
          <a:xfrm>
            <a:off x="5239201" y="4292936"/>
            <a:ext cx="1475255" cy="110096"/>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cxnSp>
        <p:nvCxnSpPr>
          <p:cNvPr id="87" name="Straight Connector 86"/>
          <p:cNvCxnSpPr/>
          <p:nvPr userDrawn="1"/>
        </p:nvCxnSpPr>
        <p:spPr>
          <a:xfrm>
            <a:off x="6648786" y="4382890"/>
            <a:ext cx="1" cy="147390"/>
          </a:xfrm>
          <a:prstGeom prst="line">
            <a:avLst/>
          </a:prstGeom>
        </p:spPr>
        <p:style>
          <a:lnRef idx="1">
            <a:schemeClr val="dk1"/>
          </a:lnRef>
          <a:fillRef idx="0">
            <a:schemeClr val="dk1"/>
          </a:fillRef>
          <a:effectRef idx="0">
            <a:schemeClr val="dk1"/>
          </a:effectRef>
          <a:fontRef idx="minor">
            <a:schemeClr val="tx1"/>
          </a:fontRef>
        </p:style>
      </p:cxnSp>
      <p:sp>
        <p:nvSpPr>
          <p:cNvPr id="88" name="Text Placeholder 2"/>
          <p:cNvSpPr>
            <a:spLocks noGrp="1"/>
          </p:cNvSpPr>
          <p:nvPr>
            <p:ph type="body" idx="46" hasCustomPrompt="1"/>
          </p:nvPr>
        </p:nvSpPr>
        <p:spPr>
          <a:xfrm>
            <a:off x="6774340" y="4292937"/>
            <a:ext cx="1383859" cy="102320"/>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89" name="Text Placeholder 4"/>
          <p:cNvSpPr>
            <a:spLocks noGrp="1"/>
          </p:cNvSpPr>
          <p:nvPr>
            <p:ph type="body" sz="quarter" idx="47" hasCustomPrompt="1"/>
          </p:nvPr>
        </p:nvSpPr>
        <p:spPr>
          <a:xfrm>
            <a:off x="6257081" y="5309164"/>
            <a:ext cx="5240440" cy="80629"/>
          </a:xfrm>
          <a:prstGeom prst="rect">
            <a:avLst/>
          </a:prstGeom>
          <a:solidFill>
            <a:srgbClr val="7E694F"/>
          </a:solidFill>
        </p:spPr>
        <p:txBody>
          <a:bodyPr anchor="ctr">
            <a:noAutofit/>
          </a:bodyPr>
          <a:lstStyle>
            <a:lvl1pPr algn="ctr">
              <a:defRPr sz="1000" cap="all" spc="200" baseline="0">
                <a:solidFill>
                  <a:srgbClr val="FBFFFF"/>
                </a:solidFill>
                <a:latin typeface="Trebuchet MS" panose="020B0603020202020204" pitchFamily="34" charset="0"/>
                <a:ea typeface="微软雅黑" panose="020B0503020204020204" pitchFamily="34" charset="-122"/>
              </a:defRPr>
            </a:lvl1pPr>
          </a:lstStyle>
          <a:p>
            <a:pPr lvl="0"/>
            <a:r>
              <a:rPr lang="en-US" dirty="0"/>
              <a:t> </a:t>
            </a:r>
          </a:p>
        </p:txBody>
      </p:sp>
      <p:cxnSp>
        <p:nvCxnSpPr>
          <p:cNvPr id="90" name="Straight Connector 89"/>
          <p:cNvCxnSpPr/>
          <p:nvPr userDrawn="1"/>
        </p:nvCxnSpPr>
        <p:spPr>
          <a:xfrm>
            <a:off x="6964211" y="5235470"/>
            <a:ext cx="1" cy="147390"/>
          </a:xfrm>
          <a:prstGeom prst="line">
            <a:avLst/>
          </a:prstGeom>
        </p:spPr>
        <p:style>
          <a:lnRef idx="1">
            <a:schemeClr val="dk1"/>
          </a:lnRef>
          <a:fillRef idx="0">
            <a:schemeClr val="dk1"/>
          </a:fillRef>
          <a:effectRef idx="0">
            <a:schemeClr val="dk1"/>
          </a:effectRef>
          <a:fontRef idx="minor">
            <a:schemeClr val="tx1"/>
          </a:fontRef>
        </p:style>
      </p:cxnSp>
      <p:sp>
        <p:nvSpPr>
          <p:cNvPr id="91" name="Text Placeholder 2"/>
          <p:cNvSpPr>
            <a:spLocks noGrp="1"/>
          </p:cNvSpPr>
          <p:nvPr>
            <p:ph type="body" idx="48" hasCustomPrompt="1"/>
          </p:nvPr>
        </p:nvSpPr>
        <p:spPr>
          <a:xfrm>
            <a:off x="7074741" y="5145516"/>
            <a:ext cx="1328101" cy="57351"/>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cxnSp>
        <p:nvCxnSpPr>
          <p:cNvPr id="92" name="Straight Connector 91"/>
          <p:cNvCxnSpPr/>
          <p:nvPr userDrawn="1"/>
        </p:nvCxnSpPr>
        <p:spPr>
          <a:xfrm>
            <a:off x="8504624" y="5235470"/>
            <a:ext cx="1" cy="147390"/>
          </a:xfrm>
          <a:prstGeom prst="line">
            <a:avLst/>
          </a:prstGeom>
        </p:spPr>
        <p:style>
          <a:lnRef idx="1">
            <a:schemeClr val="dk1"/>
          </a:lnRef>
          <a:fillRef idx="0">
            <a:schemeClr val="dk1"/>
          </a:fillRef>
          <a:effectRef idx="0">
            <a:schemeClr val="dk1"/>
          </a:effectRef>
          <a:fontRef idx="minor">
            <a:schemeClr val="tx1"/>
          </a:fontRef>
        </p:style>
      </p:cxnSp>
      <p:sp>
        <p:nvSpPr>
          <p:cNvPr id="93" name="Text Placeholder 2"/>
          <p:cNvSpPr>
            <a:spLocks noGrp="1"/>
          </p:cNvSpPr>
          <p:nvPr>
            <p:ph type="body" idx="49" hasCustomPrompt="1"/>
          </p:nvPr>
        </p:nvSpPr>
        <p:spPr>
          <a:xfrm>
            <a:off x="8615154" y="5145516"/>
            <a:ext cx="1442223" cy="57351"/>
          </a:xfrm>
          <a:prstGeom prst="rect">
            <a:avLst/>
          </a:prstGeom>
          <a:solidFill>
            <a:schemeClr val="bg2">
              <a:alpha val="4000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 here</a:t>
            </a:r>
            <a:endParaRPr lang="en-GB" dirty="0"/>
          </a:p>
        </p:txBody>
      </p:sp>
      <p:sp>
        <p:nvSpPr>
          <p:cNvPr id="94" name="Text Placeholder 3"/>
          <p:cNvSpPr>
            <a:spLocks noGrp="1"/>
          </p:cNvSpPr>
          <p:nvPr>
            <p:ph type="body" sz="quarter" idx="55" hasCustomPrompt="1"/>
          </p:nvPr>
        </p:nvSpPr>
        <p:spPr>
          <a:xfrm rot="2700000">
            <a:off x="1364290" y="2342109"/>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95" name="Text Placeholder 3"/>
          <p:cNvSpPr>
            <a:spLocks noGrp="1"/>
          </p:cNvSpPr>
          <p:nvPr>
            <p:ph type="body" sz="quarter" idx="56" hasCustomPrompt="1"/>
          </p:nvPr>
        </p:nvSpPr>
        <p:spPr>
          <a:xfrm rot="2700000">
            <a:off x="2904164" y="2342108"/>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96" name="Text Placeholder 3"/>
          <p:cNvSpPr>
            <a:spLocks noGrp="1"/>
          </p:cNvSpPr>
          <p:nvPr>
            <p:ph type="body" sz="quarter" idx="57" hasCustomPrompt="1"/>
          </p:nvPr>
        </p:nvSpPr>
        <p:spPr>
          <a:xfrm rot="2700000">
            <a:off x="3213120" y="3316223"/>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97" name="Text Placeholder 3"/>
          <p:cNvSpPr>
            <a:spLocks noGrp="1"/>
          </p:cNvSpPr>
          <p:nvPr>
            <p:ph type="body" sz="quarter" idx="58" hasCustomPrompt="1"/>
          </p:nvPr>
        </p:nvSpPr>
        <p:spPr>
          <a:xfrm rot="2700000">
            <a:off x="4755202" y="3316223"/>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98" name="Text Placeholder 3"/>
          <p:cNvSpPr>
            <a:spLocks noGrp="1"/>
          </p:cNvSpPr>
          <p:nvPr>
            <p:ph type="body" sz="quarter" idx="59" hasCustomPrompt="1"/>
          </p:nvPr>
        </p:nvSpPr>
        <p:spPr>
          <a:xfrm rot="2700000">
            <a:off x="5074119" y="4305118"/>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99" name="Text Placeholder 3"/>
          <p:cNvSpPr>
            <a:spLocks noGrp="1"/>
          </p:cNvSpPr>
          <p:nvPr>
            <p:ph type="body" sz="quarter" idx="60" hasCustomPrompt="1"/>
          </p:nvPr>
        </p:nvSpPr>
        <p:spPr>
          <a:xfrm rot="2700000">
            <a:off x="6613290" y="4305117"/>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100" name="Text Placeholder 3"/>
          <p:cNvSpPr>
            <a:spLocks noGrp="1"/>
          </p:cNvSpPr>
          <p:nvPr>
            <p:ph type="body" sz="quarter" idx="61" hasCustomPrompt="1"/>
          </p:nvPr>
        </p:nvSpPr>
        <p:spPr>
          <a:xfrm rot="2700000">
            <a:off x="6922473" y="5153493"/>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101" name="Text Placeholder 3"/>
          <p:cNvSpPr>
            <a:spLocks noGrp="1"/>
          </p:cNvSpPr>
          <p:nvPr>
            <p:ph type="body" sz="quarter" idx="62" hasCustomPrompt="1"/>
          </p:nvPr>
        </p:nvSpPr>
        <p:spPr>
          <a:xfrm rot="2700000">
            <a:off x="8469920" y="5153492"/>
            <a:ext cx="78156" cy="781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ko-KR" altLang="en-US" dirty="0"/>
              <a:t> </a:t>
            </a:r>
            <a:endParaRPr lang="en-US" dirty="0"/>
          </a:p>
        </p:txBody>
      </p:sp>
      <p:sp>
        <p:nvSpPr>
          <p:cNvPr id="50" name="Text Placeholder 30"/>
          <p:cNvSpPr>
            <a:spLocks noGrp="1"/>
          </p:cNvSpPr>
          <p:nvPr>
            <p:ph type="body" sz="quarter" idx="71" hasCustomPrompt="1"/>
          </p:nvPr>
        </p:nvSpPr>
        <p:spPr>
          <a:xfrm rot="5400000">
            <a:off x="4439441" y="3941115"/>
            <a:ext cx="4097779" cy="45719"/>
          </a:xfrm>
          <a:prstGeom prst="rect">
            <a:avLst/>
          </a:prstGeom>
          <a:solidFill>
            <a:schemeClr val="accent3"/>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ko-KR" altLang="en-US" dirty="0"/>
              <a:t> </a:t>
            </a:r>
            <a:endParaRPr lang="en-US" dirty="0"/>
          </a:p>
        </p:txBody>
      </p:sp>
      <p:sp>
        <p:nvSpPr>
          <p:cNvPr id="51" name="Text Placeholder 2"/>
          <p:cNvSpPr>
            <a:spLocks noGrp="1"/>
          </p:cNvSpPr>
          <p:nvPr>
            <p:ph type="body" idx="72" hasCustomPrompt="1"/>
          </p:nvPr>
        </p:nvSpPr>
        <p:spPr>
          <a:xfrm>
            <a:off x="6681527" y="2026106"/>
            <a:ext cx="1429409" cy="127476"/>
          </a:xfrm>
          <a:prstGeom prst="rect">
            <a:avLst/>
          </a:prstGeom>
          <a:solidFill>
            <a:schemeClr val="accent1">
              <a:alpha val="0"/>
            </a:schemeClr>
          </a:solidFill>
        </p:spPr>
        <p:txBody>
          <a:bodyPr numCol="1"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800" cap="all" spc="100" baseline="0">
                <a:solidFill>
                  <a:schemeClr val="accent3"/>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Deadline</a:t>
            </a:r>
          </a:p>
        </p:txBody>
      </p:sp>
      <p:sp>
        <p:nvSpPr>
          <p:cNvPr id="52"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8270BD29-1DA9-46A0-978E-C30DBE512769}"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53"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54"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目录 6项">
    <p:bg>
      <p:bgPr>
        <a:solidFill>
          <a:schemeClr val="accent5"/>
        </a:solidFill>
        <a:effectLst/>
      </p:bgPr>
    </p:bg>
    <p:spTree>
      <p:nvGrpSpPr>
        <p:cNvPr id="1" name=""/>
        <p:cNvGrpSpPr/>
        <p:nvPr/>
      </p:nvGrpSpPr>
      <p:grpSpPr>
        <a:xfrm>
          <a:off x="0" y="0"/>
          <a:ext cx="0" cy="0"/>
          <a:chOff x="0" y="0"/>
          <a:chExt cx="0" cy="0"/>
        </a:xfrm>
      </p:grpSpPr>
      <p:sp>
        <p:nvSpPr>
          <p:cNvPr id="56" name="Rectangle 55"/>
          <p:cNvSpPr/>
          <p:nvPr userDrawn="1"/>
        </p:nvSpPr>
        <p:spPr>
          <a:xfrm flipH="1">
            <a:off x="4084169"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cxnSp>
        <p:nvCxnSpPr>
          <p:cNvPr id="8" name="Straight Connector 7"/>
          <p:cNvCxnSpPr/>
          <p:nvPr userDrawn="1"/>
        </p:nvCxnSpPr>
        <p:spPr>
          <a:xfrm>
            <a:off x="5070114" y="91301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53"/>
          <p:cNvSpPr>
            <a:spLocks noGrp="1"/>
          </p:cNvSpPr>
          <p:nvPr>
            <p:ph type="body" sz="quarter" idx="10" hasCustomPrompt="1"/>
          </p:nvPr>
        </p:nvSpPr>
        <p:spPr>
          <a:xfrm>
            <a:off x="5070114" y="1803530"/>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dirty="0"/>
          </a:p>
        </p:txBody>
      </p:sp>
      <p:sp>
        <p:nvSpPr>
          <p:cNvPr id="24" name="Text Placeholder 59"/>
          <p:cNvSpPr>
            <a:spLocks noGrp="1"/>
          </p:cNvSpPr>
          <p:nvPr>
            <p:ph type="body" sz="quarter" idx="17" hasCustomPrompt="1"/>
          </p:nvPr>
        </p:nvSpPr>
        <p:spPr>
          <a:xfrm>
            <a:off x="5073630" y="101441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28" name="Straight Connector 27"/>
          <p:cNvCxnSpPr/>
          <p:nvPr userDrawn="1"/>
        </p:nvCxnSpPr>
        <p:spPr>
          <a:xfrm>
            <a:off x="7572870" y="913015"/>
            <a:ext cx="1648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53"/>
          <p:cNvSpPr>
            <a:spLocks noGrp="1"/>
          </p:cNvSpPr>
          <p:nvPr>
            <p:ph type="body" sz="quarter" idx="19" hasCustomPrompt="1"/>
          </p:nvPr>
        </p:nvSpPr>
        <p:spPr>
          <a:xfrm>
            <a:off x="7572870" y="1803530"/>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dirty="0"/>
          </a:p>
        </p:txBody>
      </p:sp>
      <p:sp>
        <p:nvSpPr>
          <p:cNvPr id="30" name="Text Placeholder 59"/>
          <p:cNvSpPr>
            <a:spLocks noGrp="1"/>
          </p:cNvSpPr>
          <p:nvPr>
            <p:ph type="body" sz="quarter" idx="20" hasCustomPrompt="1"/>
          </p:nvPr>
        </p:nvSpPr>
        <p:spPr>
          <a:xfrm>
            <a:off x="7576386" y="101441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32" name="Straight Connector 31"/>
          <p:cNvCxnSpPr/>
          <p:nvPr userDrawn="1"/>
        </p:nvCxnSpPr>
        <p:spPr>
          <a:xfrm>
            <a:off x="10127878" y="91301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21" hasCustomPrompt="1"/>
          </p:nvPr>
        </p:nvSpPr>
        <p:spPr>
          <a:xfrm>
            <a:off x="10127878" y="1803530"/>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dirty="0"/>
          </a:p>
        </p:txBody>
      </p:sp>
      <p:sp>
        <p:nvSpPr>
          <p:cNvPr id="34" name="Text Placeholder 59"/>
          <p:cNvSpPr>
            <a:spLocks noGrp="1"/>
          </p:cNvSpPr>
          <p:nvPr>
            <p:ph type="body" sz="quarter" idx="22" hasCustomPrompt="1"/>
          </p:nvPr>
        </p:nvSpPr>
        <p:spPr>
          <a:xfrm>
            <a:off x="10131394" y="101441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36" name="Straight Connector 35"/>
          <p:cNvCxnSpPr/>
          <p:nvPr userDrawn="1"/>
        </p:nvCxnSpPr>
        <p:spPr>
          <a:xfrm>
            <a:off x="5070114" y="371225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 Placeholder 53"/>
          <p:cNvSpPr>
            <a:spLocks noGrp="1"/>
          </p:cNvSpPr>
          <p:nvPr>
            <p:ph type="body" sz="quarter" idx="23" hasCustomPrompt="1"/>
          </p:nvPr>
        </p:nvSpPr>
        <p:spPr>
          <a:xfrm>
            <a:off x="5070114" y="4602770"/>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dirty="0"/>
          </a:p>
        </p:txBody>
      </p:sp>
      <p:sp>
        <p:nvSpPr>
          <p:cNvPr id="38" name="Text Placeholder 59"/>
          <p:cNvSpPr>
            <a:spLocks noGrp="1"/>
          </p:cNvSpPr>
          <p:nvPr>
            <p:ph type="body" sz="quarter" idx="24" hasCustomPrompt="1"/>
          </p:nvPr>
        </p:nvSpPr>
        <p:spPr>
          <a:xfrm>
            <a:off x="5073630" y="381365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40" name="Straight Connector 39"/>
          <p:cNvCxnSpPr/>
          <p:nvPr userDrawn="1"/>
        </p:nvCxnSpPr>
        <p:spPr>
          <a:xfrm>
            <a:off x="7572870" y="371225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53"/>
          <p:cNvSpPr>
            <a:spLocks noGrp="1"/>
          </p:cNvSpPr>
          <p:nvPr>
            <p:ph type="body" sz="quarter" idx="25" hasCustomPrompt="1"/>
          </p:nvPr>
        </p:nvSpPr>
        <p:spPr>
          <a:xfrm>
            <a:off x="7572870" y="4602770"/>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dirty="0"/>
          </a:p>
        </p:txBody>
      </p:sp>
      <p:sp>
        <p:nvSpPr>
          <p:cNvPr id="42" name="Text Placeholder 59"/>
          <p:cNvSpPr>
            <a:spLocks noGrp="1"/>
          </p:cNvSpPr>
          <p:nvPr>
            <p:ph type="body" sz="quarter" idx="26" hasCustomPrompt="1"/>
          </p:nvPr>
        </p:nvSpPr>
        <p:spPr>
          <a:xfrm>
            <a:off x="7576386" y="381365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57" name="Straight Connector 56"/>
          <p:cNvCxnSpPr/>
          <p:nvPr userDrawn="1"/>
        </p:nvCxnSpPr>
        <p:spPr>
          <a:xfrm>
            <a:off x="347022" y="2119483"/>
            <a:ext cx="3403077" cy="0"/>
          </a:xfrm>
          <a:prstGeom prst="line">
            <a:avLst/>
          </a:prstGeom>
          <a:ln w="15875">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347022" y="4738517"/>
            <a:ext cx="3403075" cy="0"/>
          </a:xfrm>
          <a:prstGeom prst="line">
            <a:avLst/>
          </a:prstGeom>
          <a:ln w="15875">
            <a:solidFill>
              <a:srgbClr val="FBFFFF"/>
            </a:solidFill>
          </a:ln>
        </p:spPr>
        <p:style>
          <a:lnRef idx="1">
            <a:schemeClr val="accent1"/>
          </a:lnRef>
          <a:fillRef idx="0">
            <a:schemeClr val="accent1"/>
          </a:fillRef>
          <a:effectRef idx="0">
            <a:schemeClr val="accent1"/>
          </a:effectRef>
          <a:fontRef idx="minor">
            <a:schemeClr val="tx1"/>
          </a:fontRef>
        </p:style>
      </p:cxnSp>
      <p:sp>
        <p:nvSpPr>
          <p:cNvPr id="51" name="Title 1"/>
          <p:cNvSpPr>
            <a:spLocks noGrp="1"/>
          </p:cNvSpPr>
          <p:nvPr>
            <p:ph type="title" hasCustomPrompt="1"/>
          </p:nvPr>
        </p:nvSpPr>
        <p:spPr>
          <a:xfrm>
            <a:off x="347022" y="2119483"/>
            <a:ext cx="3403075" cy="2619034"/>
          </a:xfrm>
          <a:prstGeom prst="rect">
            <a:avLst/>
          </a:prstGeom>
        </p:spPr>
        <p:txBody>
          <a:bodyPr>
            <a:noAutofit/>
          </a:bodyPr>
          <a:lstStyle>
            <a:lvl1pPr marL="0" marR="0" indent="0" algn="l" defTabSz="914400" rtl="0" eaLnBrk="1" fontAlgn="auto" latinLnBrk="0" hangingPunct="1">
              <a:lnSpc>
                <a:spcPct val="100000"/>
              </a:lnSpc>
              <a:spcBef>
                <a:spcPct val="0"/>
              </a:spcBef>
              <a:spcAft>
                <a:spcPts val="0"/>
              </a:spcAft>
              <a:buClrTx/>
              <a:buSzTx/>
              <a:buFontTx/>
              <a:buNone/>
              <a:defRPr sz="3000" spc="600" baseline="0">
                <a:solidFill>
                  <a:srgbClr val="FBFFFF"/>
                </a:solidFill>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dirty="0"/>
              <a:t>输入目录或主题</a:t>
            </a:r>
            <a:endParaRPr lang="en-US" dirty="0"/>
          </a:p>
        </p:txBody>
      </p:sp>
      <p:sp>
        <p:nvSpPr>
          <p:cNvPr id="9" name="日期占位符 8"/>
          <p:cNvSpPr>
            <a:spLocks noGrp="1"/>
          </p:cNvSpPr>
          <p:nvPr>
            <p:ph type="dt" sz="half" idx="29"/>
          </p:nvPr>
        </p:nvSpPr>
        <p:spPr/>
        <p:txBody>
          <a:bodyPr/>
          <a:lstStyle/>
          <a:p>
            <a:fld id="{A8607447-169E-40DC-BD47-5CE2A345F7BE}" type="datetime1">
              <a:rPr lang="zh-CN" altLang="en-US" smtClean="0"/>
              <a:t>2024/3/11</a:t>
            </a:fld>
            <a:endParaRPr lang="zh-CN" altLang="en-US"/>
          </a:p>
        </p:txBody>
      </p:sp>
      <p:sp>
        <p:nvSpPr>
          <p:cNvPr id="10" name="页脚占位符 9"/>
          <p:cNvSpPr>
            <a:spLocks noGrp="1"/>
          </p:cNvSpPr>
          <p:nvPr>
            <p:ph type="ftr" sz="quarter" idx="30"/>
          </p:nvPr>
        </p:nvSpPr>
        <p:spPr/>
        <p:txBody>
          <a:bodyPr/>
          <a:lstStyle/>
          <a:p>
            <a:r>
              <a:rPr lang="en-US"/>
              <a:t>kwm.com</a:t>
            </a:r>
            <a:endParaRPr lang="en-US" dirty="0"/>
          </a:p>
        </p:txBody>
      </p:sp>
      <p:sp>
        <p:nvSpPr>
          <p:cNvPr id="11" name="灯片编号占位符 10"/>
          <p:cNvSpPr>
            <a:spLocks noGrp="1"/>
          </p:cNvSpPr>
          <p:nvPr>
            <p:ph type="sldNum" sz="quarter" idx="31"/>
          </p:nvPr>
        </p:nvSpPr>
        <p:spPr/>
        <p:txBody>
          <a:bodyPr/>
          <a:lstStyle/>
          <a:p>
            <a:fld id="{4A2DC1BA-163F-3043-A1E4-C549CF365773}" type="slidenum">
              <a:rPr lang="en-US" smtClean="0"/>
              <a:t>‹#›</a:t>
            </a:fld>
            <a:endParaRPr lang="en-US" dirty="0"/>
          </a:p>
        </p:txBody>
      </p:sp>
      <p:sp>
        <p:nvSpPr>
          <p:cNvPr id="47" name="矩形 46"/>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48" name="文本占位符 2"/>
          <p:cNvSpPr>
            <a:spLocks noGrp="1"/>
          </p:cNvSpPr>
          <p:nvPr>
            <p:ph type="body" sz="quarter" idx="32" hasCustomPrompt="1"/>
          </p:nvPr>
        </p:nvSpPr>
        <p:spPr>
          <a:xfrm>
            <a:off x="4401873" y="776996"/>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49" name="文本占位符 2"/>
          <p:cNvSpPr>
            <a:spLocks noGrp="1"/>
          </p:cNvSpPr>
          <p:nvPr>
            <p:ph type="body" sz="quarter" idx="33" hasCustomPrompt="1"/>
          </p:nvPr>
        </p:nvSpPr>
        <p:spPr>
          <a:xfrm>
            <a:off x="4405389" y="3580884"/>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50" name="文本占位符 2"/>
          <p:cNvSpPr>
            <a:spLocks noGrp="1"/>
          </p:cNvSpPr>
          <p:nvPr>
            <p:ph type="body" sz="quarter" idx="34" hasCustomPrompt="1"/>
          </p:nvPr>
        </p:nvSpPr>
        <p:spPr>
          <a:xfrm>
            <a:off x="6891993" y="769217"/>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52" name="文本占位符 2"/>
          <p:cNvSpPr>
            <a:spLocks noGrp="1"/>
          </p:cNvSpPr>
          <p:nvPr>
            <p:ph type="body" sz="quarter" idx="35" hasCustomPrompt="1"/>
          </p:nvPr>
        </p:nvSpPr>
        <p:spPr>
          <a:xfrm>
            <a:off x="6895509" y="3573105"/>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53" name="文本占位符 2"/>
          <p:cNvSpPr>
            <a:spLocks noGrp="1"/>
          </p:cNvSpPr>
          <p:nvPr>
            <p:ph type="body" sz="quarter" idx="36" hasCustomPrompt="1"/>
          </p:nvPr>
        </p:nvSpPr>
        <p:spPr>
          <a:xfrm>
            <a:off x="9456025" y="769217"/>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Infographic_Circular_1">
    <p:spTree>
      <p:nvGrpSpPr>
        <p:cNvPr id="1" name=""/>
        <p:cNvGrpSpPr/>
        <p:nvPr/>
      </p:nvGrpSpPr>
      <p:grpSpPr>
        <a:xfrm>
          <a:off x="0" y="0"/>
          <a:ext cx="0" cy="0"/>
          <a:chOff x="0" y="0"/>
          <a:chExt cx="0" cy="0"/>
        </a:xfrm>
      </p:grpSpPr>
      <p:sp>
        <p:nvSpPr>
          <p:cNvPr id="8" name="Text Placeholder 2"/>
          <p:cNvSpPr>
            <a:spLocks noGrp="1"/>
          </p:cNvSpPr>
          <p:nvPr>
            <p:ph type="body" idx="38" hasCustomPrompt="1"/>
          </p:nvPr>
        </p:nvSpPr>
        <p:spPr>
          <a:xfrm>
            <a:off x="1384068" y="2200801"/>
            <a:ext cx="2618818" cy="1058836"/>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1" name="Text Placeholder 2"/>
          <p:cNvSpPr>
            <a:spLocks noGrp="1"/>
          </p:cNvSpPr>
          <p:nvPr>
            <p:ph type="body" idx="26" hasCustomPrompt="1"/>
          </p:nvPr>
        </p:nvSpPr>
        <p:spPr>
          <a:xfrm>
            <a:off x="5180262" y="3582396"/>
            <a:ext cx="1831476" cy="466376"/>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sp>
        <p:nvSpPr>
          <p:cNvPr id="12" name="Picture Placeholder 20"/>
          <p:cNvSpPr>
            <a:spLocks noGrp="1"/>
          </p:cNvSpPr>
          <p:nvPr>
            <p:ph type="pic" sz="quarter" idx="37" hasCustomPrompt="1"/>
          </p:nvPr>
        </p:nvSpPr>
        <p:spPr>
          <a:xfrm>
            <a:off x="5666244" y="2731652"/>
            <a:ext cx="859512" cy="786477"/>
          </a:xfrm>
          <a:prstGeom prst="rect">
            <a:avLst/>
          </a:prstGeom>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cxnSp>
        <p:nvCxnSpPr>
          <p:cNvPr id="14" name="Straight Connector 13"/>
          <p:cNvCxnSpPr/>
          <p:nvPr userDrawn="1"/>
        </p:nvCxnSpPr>
        <p:spPr>
          <a:xfrm>
            <a:off x="1047972" y="1933822"/>
            <a:ext cx="3174128" cy="0"/>
          </a:xfrm>
          <a:prstGeom prst="line">
            <a:avLst/>
          </a:prstGeom>
          <a:ln w="12700">
            <a:solidFill>
              <a:srgbClr val="FBFFFF"/>
            </a:solidFill>
          </a:ln>
        </p:spPr>
        <p:style>
          <a:lnRef idx="1">
            <a:schemeClr val="accent1"/>
          </a:lnRef>
          <a:fillRef idx="0">
            <a:schemeClr val="accent1"/>
          </a:fillRef>
          <a:effectRef idx="0">
            <a:schemeClr val="accent1"/>
          </a:effectRef>
          <a:fontRef idx="minor">
            <a:schemeClr val="tx1"/>
          </a:fontRef>
        </p:style>
      </p:cxnSp>
      <p:sp>
        <p:nvSpPr>
          <p:cNvPr id="15" name="Text Placeholder 21"/>
          <p:cNvSpPr>
            <a:spLocks noGrp="1"/>
          </p:cNvSpPr>
          <p:nvPr>
            <p:ph type="body" sz="quarter" idx="11" hasCustomPrompt="1"/>
          </p:nvPr>
        </p:nvSpPr>
        <p:spPr>
          <a:xfrm>
            <a:off x="1384068" y="1700980"/>
            <a:ext cx="2618818" cy="405427"/>
          </a:xfrm>
          <a:prstGeom prst="rect">
            <a:avLst/>
          </a:prstGeom>
          <a:noFill/>
          <a:ln>
            <a:noFill/>
          </a:ln>
        </p:spPr>
        <p:txBody>
          <a:bodyPr anchor="ctr">
            <a:noAutofit/>
          </a:bodyPr>
          <a:lstStyle>
            <a:lvl1pPr marL="0" indent="0">
              <a:buNone/>
              <a:defRPr sz="2000" cap="all" spc="500" baseline="0">
                <a:solidFill>
                  <a:schemeClr val="tx1"/>
                </a:solidFill>
                <a:latin typeface="Trebuchet MS" panose="020B0603020202020204" pitchFamily="34" charset="0"/>
                <a:ea typeface="微软雅黑" panose="020B0503020204020204" pitchFamily="34" charset="-122"/>
              </a:defRPr>
            </a:lvl1pPr>
          </a:lstStyle>
          <a:p>
            <a:pPr lvl="0"/>
            <a:r>
              <a:rPr lang="en-US" dirty="0"/>
              <a:t>Headline</a:t>
            </a:r>
          </a:p>
        </p:txBody>
      </p:sp>
      <p:sp>
        <p:nvSpPr>
          <p:cNvPr id="17" name="Text Placeholder 2"/>
          <p:cNvSpPr>
            <a:spLocks noGrp="1"/>
          </p:cNvSpPr>
          <p:nvPr>
            <p:ph type="body" idx="39" hasCustomPrompt="1"/>
          </p:nvPr>
        </p:nvSpPr>
        <p:spPr>
          <a:xfrm>
            <a:off x="8189114" y="2200801"/>
            <a:ext cx="2618818" cy="1058836"/>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8" name="Text Placeholder 21"/>
          <p:cNvSpPr>
            <a:spLocks noGrp="1"/>
          </p:cNvSpPr>
          <p:nvPr>
            <p:ph type="body" sz="quarter" idx="40" hasCustomPrompt="1"/>
          </p:nvPr>
        </p:nvSpPr>
        <p:spPr>
          <a:xfrm>
            <a:off x="8189114" y="1700980"/>
            <a:ext cx="2618818" cy="405423"/>
          </a:xfrm>
          <a:prstGeom prst="rect">
            <a:avLst/>
          </a:prstGeom>
          <a:noFill/>
          <a:ln>
            <a:noFill/>
          </a:ln>
        </p:spPr>
        <p:txBody>
          <a:bodyPr anchor="ctr">
            <a:noAutofit/>
          </a:bodyPr>
          <a:lstStyle>
            <a:lvl1pPr marL="0" indent="0">
              <a:buNone/>
              <a:defRPr sz="2000" cap="all" spc="500" baseline="0">
                <a:solidFill>
                  <a:schemeClr val="tx1"/>
                </a:solidFill>
                <a:latin typeface="Trebuchet MS" panose="020B0603020202020204" pitchFamily="34" charset="0"/>
                <a:ea typeface="微软雅黑" panose="020B0503020204020204" pitchFamily="34" charset="-122"/>
              </a:defRPr>
            </a:lvl1pPr>
          </a:lstStyle>
          <a:p>
            <a:pPr lvl="0"/>
            <a:r>
              <a:rPr lang="en-US" dirty="0"/>
              <a:t>Headline</a:t>
            </a:r>
          </a:p>
        </p:txBody>
      </p:sp>
      <p:sp>
        <p:nvSpPr>
          <p:cNvPr id="20" name="Text Placeholder 2"/>
          <p:cNvSpPr>
            <a:spLocks noGrp="1"/>
          </p:cNvSpPr>
          <p:nvPr>
            <p:ph type="body" idx="41" hasCustomPrompt="1"/>
          </p:nvPr>
        </p:nvSpPr>
        <p:spPr>
          <a:xfrm>
            <a:off x="1384068" y="4550770"/>
            <a:ext cx="2618818" cy="1058836"/>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cxnSp>
        <p:nvCxnSpPr>
          <p:cNvPr id="21" name="Straight Connector 20"/>
          <p:cNvCxnSpPr/>
          <p:nvPr userDrawn="1"/>
        </p:nvCxnSpPr>
        <p:spPr>
          <a:xfrm>
            <a:off x="1103758" y="4270103"/>
            <a:ext cx="3174128" cy="0"/>
          </a:xfrm>
          <a:prstGeom prst="line">
            <a:avLst/>
          </a:prstGeom>
          <a:ln w="12700">
            <a:solidFill>
              <a:srgbClr val="FBFFFF"/>
            </a:solidFill>
          </a:ln>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42" hasCustomPrompt="1"/>
          </p:nvPr>
        </p:nvSpPr>
        <p:spPr>
          <a:xfrm>
            <a:off x="1384068" y="4073119"/>
            <a:ext cx="2618818" cy="369566"/>
          </a:xfrm>
          <a:prstGeom prst="rect">
            <a:avLst/>
          </a:prstGeom>
          <a:noFill/>
          <a:ln>
            <a:noFill/>
          </a:ln>
        </p:spPr>
        <p:txBody>
          <a:bodyPr anchor="ctr">
            <a:noAutofit/>
          </a:bodyPr>
          <a:lstStyle>
            <a:lvl1pPr marL="0" indent="0">
              <a:buNone/>
              <a:defRPr sz="2000" cap="all" spc="500" baseline="0">
                <a:solidFill>
                  <a:schemeClr val="tx1"/>
                </a:solidFill>
                <a:latin typeface="Trebuchet MS" panose="020B0603020202020204" pitchFamily="34" charset="0"/>
                <a:ea typeface="微软雅黑" panose="020B0503020204020204" pitchFamily="34" charset="-122"/>
              </a:defRPr>
            </a:lvl1pPr>
          </a:lstStyle>
          <a:p>
            <a:pPr lvl="0"/>
            <a:r>
              <a:rPr lang="en-US" dirty="0"/>
              <a:t>Headline</a:t>
            </a:r>
          </a:p>
        </p:txBody>
      </p:sp>
      <p:cxnSp>
        <p:nvCxnSpPr>
          <p:cNvPr id="23" name="Straight Connector 22"/>
          <p:cNvCxnSpPr/>
          <p:nvPr userDrawn="1"/>
        </p:nvCxnSpPr>
        <p:spPr>
          <a:xfrm>
            <a:off x="1384068" y="4048772"/>
            <a:ext cx="2618818" cy="0"/>
          </a:xfrm>
          <a:prstGeom prst="line">
            <a:avLst/>
          </a:prstGeom>
          <a:ln w="19050"/>
        </p:spPr>
        <p:style>
          <a:lnRef idx="1">
            <a:schemeClr val="dk1"/>
          </a:lnRef>
          <a:fillRef idx="0">
            <a:schemeClr val="dk1"/>
          </a:fillRef>
          <a:effectRef idx="0">
            <a:schemeClr val="dk1"/>
          </a:effectRef>
          <a:fontRef idx="minor">
            <a:schemeClr val="tx1"/>
          </a:fontRef>
        </p:style>
      </p:cxnSp>
      <p:sp>
        <p:nvSpPr>
          <p:cNvPr id="24" name="Text Placeholder 2"/>
          <p:cNvSpPr>
            <a:spLocks noGrp="1"/>
          </p:cNvSpPr>
          <p:nvPr>
            <p:ph type="body" idx="43" hasCustomPrompt="1"/>
          </p:nvPr>
        </p:nvSpPr>
        <p:spPr>
          <a:xfrm>
            <a:off x="8189114" y="4550770"/>
            <a:ext cx="2618818" cy="1058836"/>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5" name="Text Placeholder 21"/>
          <p:cNvSpPr>
            <a:spLocks noGrp="1"/>
          </p:cNvSpPr>
          <p:nvPr>
            <p:ph type="body" sz="quarter" idx="44" hasCustomPrompt="1"/>
          </p:nvPr>
        </p:nvSpPr>
        <p:spPr>
          <a:xfrm>
            <a:off x="8189114" y="4073119"/>
            <a:ext cx="2618818" cy="369562"/>
          </a:xfrm>
          <a:prstGeom prst="rect">
            <a:avLst/>
          </a:prstGeom>
          <a:noFill/>
          <a:ln>
            <a:noFill/>
          </a:ln>
        </p:spPr>
        <p:txBody>
          <a:bodyPr anchor="ctr">
            <a:noAutofit/>
          </a:bodyPr>
          <a:lstStyle>
            <a:lvl1pPr marL="0" indent="0">
              <a:buNone/>
              <a:defRPr sz="2000" cap="all" spc="500" baseline="0">
                <a:solidFill>
                  <a:schemeClr val="tx1"/>
                </a:solidFill>
                <a:latin typeface="Trebuchet MS" panose="020B0603020202020204" pitchFamily="34" charset="0"/>
                <a:ea typeface="微软雅黑" panose="020B0503020204020204" pitchFamily="34" charset="-122"/>
              </a:defRPr>
            </a:lvl1pPr>
          </a:lstStyle>
          <a:p>
            <a:pPr lvl="0"/>
            <a:r>
              <a:rPr lang="en-US" dirty="0"/>
              <a:t>Headline</a:t>
            </a:r>
          </a:p>
        </p:txBody>
      </p:sp>
      <p:cxnSp>
        <p:nvCxnSpPr>
          <p:cNvPr id="26" name="Straight Connector 25"/>
          <p:cNvCxnSpPr/>
          <p:nvPr userDrawn="1"/>
        </p:nvCxnSpPr>
        <p:spPr>
          <a:xfrm>
            <a:off x="8189114" y="4048772"/>
            <a:ext cx="261881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Straight Arrow Connector 9"/>
          <p:cNvCxnSpPr/>
          <p:nvPr userDrawn="1"/>
        </p:nvCxnSpPr>
        <p:spPr>
          <a:xfrm>
            <a:off x="4358992" y="2368618"/>
            <a:ext cx="427599" cy="326511"/>
          </a:xfrm>
          <a:prstGeom prst="straightConnector1">
            <a:avLst/>
          </a:prstGeom>
          <a:ln w="19050" cap="flat" cmpd="sng" algn="ctr">
            <a:solidFill>
              <a:schemeClr val="tx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sp>
        <p:nvSpPr>
          <p:cNvPr id="13" name="Oval 12"/>
          <p:cNvSpPr/>
          <p:nvPr userDrawn="1"/>
        </p:nvSpPr>
        <p:spPr>
          <a:xfrm>
            <a:off x="4992055" y="2586142"/>
            <a:ext cx="2207891" cy="2207891"/>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cxnSp>
        <p:nvCxnSpPr>
          <p:cNvPr id="27" name="Straight Arrow Connector 26"/>
          <p:cNvCxnSpPr/>
          <p:nvPr userDrawn="1"/>
        </p:nvCxnSpPr>
        <p:spPr>
          <a:xfrm flipH="1">
            <a:off x="7326843" y="2350573"/>
            <a:ext cx="470418" cy="344556"/>
          </a:xfrm>
          <a:prstGeom prst="straightConnector1">
            <a:avLst/>
          </a:prstGeom>
          <a:ln w="19050" cap="flat" cmpd="sng" algn="ctr">
            <a:solidFill>
              <a:schemeClr val="tx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cxnSp>
        <p:nvCxnSpPr>
          <p:cNvPr id="28" name="Straight Arrow Connector 27"/>
          <p:cNvCxnSpPr/>
          <p:nvPr userDrawn="1"/>
        </p:nvCxnSpPr>
        <p:spPr>
          <a:xfrm flipV="1">
            <a:off x="4358991" y="4717340"/>
            <a:ext cx="427599" cy="362848"/>
          </a:xfrm>
          <a:prstGeom prst="straightConnector1">
            <a:avLst/>
          </a:prstGeom>
          <a:ln w="19050" cap="flat" cmpd="sng" algn="ctr">
            <a:solidFill>
              <a:schemeClr val="tx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cxnSp>
        <p:nvCxnSpPr>
          <p:cNvPr id="29" name="Straight Arrow Connector 28"/>
          <p:cNvCxnSpPr/>
          <p:nvPr userDrawn="1"/>
        </p:nvCxnSpPr>
        <p:spPr>
          <a:xfrm flipH="1" flipV="1">
            <a:off x="7344684" y="4697347"/>
            <a:ext cx="470418" cy="342495"/>
          </a:xfrm>
          <a:prstGeom prst="straightConnector1">
            <a:avLst/>
          </a:prstGeom>
          <a:ln w="19050" cap="flat" cmpd="sng" algn="ctr">
            <a:solidFill>
              <a:schemeClr val="tx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sp>
        <p:nvSpPr>
          <p:cNvPr id="30" name="Text Placeholder 2"/>
          <p:cNvSpPr>
            <a:spLocks noGrp="1"/>
          </p:cNvSpPr>
          <p:nvPr>
            <p:ph type="body" idx="45" hasCustomPrompt="1"/>
          </p:nvPr>
        </p:nvSpPr>
        <p:spPr>
          <a:xfrm>
            <a:off x="5185897" y="4073119"/>
            <a:ext cx="1825841" cy="720912"/>
          </a:xfrm>
          <a:prstGeom prst="rect">
            <a:avLst/>
          </a:prstGeom>
        </p:spPr>
        <p:txBody>
          <a:bodyPr anchor="t">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3"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8CC799F5-D8B1-4757-A51A-135B69CFDD47}"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31"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32"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Infographic_Circular_2">
    <p:spTree>
      <p:nvGrpSpPr>
        <p:cNvPr id="1" name=""/>
        <p:cNvGrpSpPr/>
        <p:nvPr/>
      </p:nvGrpSpPr>
      <p:grpSpPr>
        <a:xfrm>
          <a:off x="0" y="0"/>
          <a:ext cx="0" cy="0"/>
          <a:chOff x="0" y="0"/>
          <a:chExt cx="0" cy="0"/>
        </a:xfrm>
      </p:grpSpPr>
      <p:sp>
        <p:nvSpPr>
          <p:cNvPr id="8" name="Text Placeholder 2"/>
          <p:cNvSpPr>
            <a:spLocks noGrp="1"/>
          </p:cNvSpPr>
          <p:nvPr>
            <p:ph type="body" idx="38" hasCustomPrompt="1"/>
          </p:nvPr>
        </p:nvSpPr>
        <p:spPr>
          <a:xfrm>
            <a:off x="1023482" y="4032364"/>
            <a:ext cx="2066170" cy="1442902"/>
          </a:xfrm>
          <a:prstGeom prst="rect">
            <a:avLst/>
          </a:prstGeom>
        </p:spPr>
        <p:txBody>
          <a:bodyPr anchor="ctr">
            <a:noAutofit/>
          </a:bodyPr>
          <a:lstStyle>
            <a:lvl1pPr marL="0" indent="0" algn="ctr">
              <a:lnSpc>
                <a:spcPct val="100000"/>
              </a:lnSpc>
              <a:buNone/>
              <a:defRPr sz="20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3" name="Oval 12"/>
          <p:cNvSpPr/>
          <p:nvPr userDrawn="1"/>
        </p:nvSpPr>
        <p:spPr>
          <a:xfrm>
            <a:off x="1187532" y="2035786"/>
            <a:ext cx="1741961" cy="1741961"/>
          </a:xfrm>
          <a:prstGeom prst="ellipse">
            <a:avLst/>
          </a:prstGeom>
          <a:noFill/>
          <a:ln w="38100">
            <a:solidFill>
              <a:schemeClr val="accent4">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4" name="Oval 13"/>
          <p:cNvSpPr/>
          <p:nvPr userDrawn="1"/>
        </p:nvSpPr>
        <p:spPr>
          <a:xfrm>
            <a:off x="3851563" y="2035786"/>
            <a:ext cx="1741961" cy="1741961"/>
          </a:xfrm>
          <a:prstGeom prst="ellipse">
            <a:avLst/>
          </a:prstGeom>
          <a:noFill/>
          <a:ln w="38100">
            <a:solidFill>
              <a:schemeClr val="accent6">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5" name="Oval 14"/>
          <p:cNvSpPr/>
          <p:nvPr userDrawn="1"/>
        </p:nvSpPr>
        <p:spPr>
          <a:xfrm>
            <a:off x="6515594" y="2035786"/>
            <a:ext cx="1741961" cy="1741961"/>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6" name="Oval 15"/>
          <p:cNvSpPr/>
          <p:nvPr userDrawn="1"/>
        </p:nvSpPr>
        <p:spPr>
          <a:xfrm>
            <a:off x="9179626" y="2035786"/>
            <a:ext cx="1741961" cy="1741961"/>
          </a:xfrm>
          <a:prstGeom prst="ellipse">
            <a:avLst/>
          </a:prstGeom>
          <a:noFill/>
          <a:ln w="38100">
            <a:solidFill>
              <a:schemeClr val="accent3">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cxnSp>
        <p:nvCxnSpPr>
          <p:cNvPr id="17" name="Straight Arrow Connector 16"/>
          <p:cNvCxnSpPr/>
          <p:nvPr userDrawn="1"/>
        </p:nvCxnSpPr>
        <p:spPr>
          <a:xfrm>
            <a:off x="3209364" y="2929100"/>
            <a:ext cx="332476" cy="0"/>
          </a:xfrm>
          <a:prstGeom prst="straightConnector1">
            <a:avLst/>
          </a:prstGeom>
          <a:ln w="1905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cxnSp>
        <p:nvCxnSpPr>
          <p:cNvPr id="18" name="Straight Arrow Connector 17"/>
          <p:cNvCxnSpPr/>
          <p:nvPr userDrawn="1"/>
        </p:nvCxnSpPr>
        <p:spPr>
          <a:xfrm>
            <a:off x="5892799" y="2929100"/>
            <a:ext cx="332476" cy="0"/>
          </a:xfrm>
          <a:prstGeom prst="straightConnector1">
            <a:avLst/>
          </a:prstGeom>
          <a:ln w="1905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cxnSp>
        <p:nvCxnSpPr>
          <p:cNvPr id="19" name="Straight Arrow Connector 18"/>
          <p:cNvCxnSpPr/>
          <p:nvPr userDrawn="1"/>
        </p:nvCxnSpPr>
        <p:spPr>
          <a:xfrm>
            <a:off x="8543233" y="2929100"/>
            <a:ext cx="332476" cy="0"/>
          </a:xfrm>
          <a:prstGeom prst="straightConnector1">
            <a:avLst/>
          </a:prstGeom>
          <a:ln w="1905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sp>
        <p:nvSpPr>
          <p:cNvPr id="20" name="Text Placeholder 2"/>
          <p:cNvSpPr>
            <a:spLocks noGrp="1"/>
          </p:cNvSpPr>
          <p:nvPr>
            <p:ph type="body" idx="39" hasCustomPrompt="1"/>
          </p:nvPr>
        </p:nvSpPr>
        <p:spPr>
          <a:xfrm>
            <a:off x="1724500" y="2008185"/>
            <a:ext cx="664134" cy="750347"/>
          </a:xfrm>
          <a:prstGeom prst="rect">
            <a:avLst/>
          </a:prstGeom>
        </p:spPr>
        <p:txBody>
          <a:bodyPr>
            <a:noAutofit/>
          </a:bodyPr>
          <a:lstStyle>
            <a:lvl1pPr marL="0" indent="0" algn="ctr">
              <a:buNone/>
              <a:defRPr sz="6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1</a:t>
            </a:r>
          </a:p>
        </p:txBody>
      </p:sp>
      <p:sp>
        <p:nvSpPr>
          <p:cNvPr id="21" name="Text Placeholder 2"/>
          <p:cNvSpPr>
            <a:spLocks noGrp="1"/>
          </p:cNvSpPr>
          <p:nvPr>
            <p:ph type="body" idx="26" hasCustomPrompt="1"/>
          </p:nvPr>
        </p:nvSpPr>
        <p:spPr>
          <a:xfrm>
            <a:off x="1148538" y="2817908"/>
            <a:ext cx="1831476" cy="959838"/>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sp>
        <p:nvSpPr>
          <p:cNvPr id="22" name="Text Placeholder 2"/>
          <p:cNvSpPr>
            <a:spLocks noGrp="1"/>
          </p:cNvSpPr>
          <p:nvPr>
            <p:ph type="body" idx="40" hasCustomPrompt="1"/>
          </p:nvPr>
        </p:nvSpPr>
        <p:spPr>
          <a:xfrm>
            <a:off x="3713673" y="4032364"/>
            <a:ext cx="2066170" cy="1442902"/>
          </a:xfrm>
          <a:prstGeom prst="rect">
            <a:avLst/>
          </a:prstGeom>
        </p:spPr>
        <p:txBody>
          <a:bodyPr anchor="ctr">
            <a:noAutofit/>
          </a:bodyPr>
          <a:lstStyle>
            <a:lvl1pPr marL="0" indent="0" algn="ctr">
              <a:lnSpc>
                <a:spcPct val="100000"/>
              </a:lnSpc>
              <a:buNone/>
              <a:defRPr sz="20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3" name="Text Placeholder 2"/>
          <p:cNvSpPr>
            <a:spLocks noGrp="1"/>
          </p:cNvSpPr>
          <p:nvPr>
            <p:ph type="body" idx="41" hasCustomPrompt="1"/>
          </p:nvPr>
        </p:nvSpPr>
        <p:spPr>
          <a:xfrm>
            <a:off x="6403864" y="4032364"/>
            <a:ext cx="2066170" cy="1442902"/>
          </a:xfrm>
          <a:prstGeom prst="rect">
            <a:avLst/>
          </a:prstGeom>
        </p:spPr>
        <p:txBody>
          <a:bodyPr anchor="ctr">
            <a:noAutofit/>
          </a:bodyPr>
          <a:lstStyle>
            <a:lvl1pPr marL="0" indent="0" algn="ctr">
              <a:lnSpc>
                <a:spcPct val="100000"/>
              </a:lnSpc>
              <a:buNone/>
              <a:defRPr sz="20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4" name="Text Placeholder 2"/>
          <p:cNvSpPr>
            <a:spLocks noGrp="1"/>
          </p:cNvSpPr>
          <p:nvPr>
            <p:ph type="body" idx="42" hasCustomPrompt="1"/>
          </p:nvPr>
        </p:nvSpPr>
        <p:spPr>
          <a:xfrm>
            <a:off x="9094056" y="4032364"/>
            <a:ext cx="2066170" cy="1442902"/>
          </a:xfrm>
          <a:prstGeom prst="rect">
            <a:avLst/>
          </a:prstGeom>
        </p:spPr>
        <p:txBody>
          <a:bodyPr anchor="ctr">
            <a:noAutofit/>
          </a:bodyPr>
          <a:lstStyle>
            <a:lvl1pPr marL="0" indent="0" algn="ctr">
              <a:lnSpc>
                <a:spcPct val="100000"/>
              </a:lnSpc>
              <a:buNone/>
              <a:defRPr sz="20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5" name="Text Placeholder 2"/>
          <p:cNvSpPr>
            <a:spLocks noGrp="1"/>
          </p:cNvSpPr>
          <p:nvPr>
            <p:ph type="body" idx="43" hasCustomPrompt="1"/>
          </p:nvPr>
        </p:nvSpPr>
        <p:spPr>
          <a:xfrm>
            <a:off x="4361683" y="2008185"/>
            <a:ext cx="664134" cy="750347"/>
          </a:xfrm>
          <a:prstGeom prst="rect">
            <a:avLst/>
          </a:prstGeom>
        </p:spPr>
        <p:txBody>
          <a:bodyPr>
            <a:noAutofit/>
          </a:bodyPr>
          <a:lstStyle>
            <a:lvl1pPr marL="0" indent="0" algn="ctr">
              <a:buNone/>
              <a:defRPr sz="6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2</a:t>
            </a:r>
          </a:p>
        </p:txBody>
      </p:sp>
      <p:sp>
        <p:nvSpPr>
          <p:cNvPr id="26" name="Text Placeholder 2"/>
          <p:cNvSpPr>
            <a:spLocks noGrp="1"/>
          </p:cNvSpPr>
          <p:nvPr>
            <p:ph type="body" idx="44" hasCustomPrompt="1"/>
          </p:nvPr>
        </p:nvSpPr>
        <p:spPr>
          <a:xfrm>
            <a:off x="3785721" y="2817908"/>
            <a:ext cx="1831476" cy="959838"/>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endParaRPr lang="en-GB" dirty="0"/>
          </a:p>
        </p:txBody>
      </p:sp>
      <p:sp>
        <p:nvSpPr>
          <p:cNvPr id="27" name="Text Placeholder 2"/>
          <p:cNvSpPr>
            <a:spLocks noGrp="1"/>
          </p:cNvSpPr>
          <p:nvPr>
            <p:ph type="body" idx="45" hasCustomPrompt="1"/>
          </p:nvPr>
        </p:nvSpPr>
        <p:spPr>
          <a:xfrm>
            <a:off x="7059804" y="2008185"/>
            <a:ext cx="664134" cy="750347"/>
          </a:xfrm>
          <a:prstGeom prst="rect">
            <a:avLst/>
          </a:prstGeom>
        </p:spPr>
        <p:txBody>
          <a:bodyPr>
            <a:noAutofit/>
          </a:bodyPr>
          <a:lstStyle>
            <a:lvl1pPr marL="0" indent="0" algn="ctr">
              <a:buNone/>
              <a:defRPr sz="6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3</a:t>
            </a:r>
          </a:p>
        </p:txBody>
      </p:sp>
      <p:sp>
        <p:nvSpPr>
          <p:cNvPr id="28" name="Text Placeholder 2"/>
          <p:cNvSpPr>
            <a:spLocks noGrp="1"/>
          </p:cNvSpPr>
          <p:nvPr>
            <p:ph type="body" idx="46" hasCustomPrompt="1"/>
          </p:nvPr>
        </p:nvSpPr>
        <p:spPr>
          <a:xfrm>
            <a:off x="6483842" y="2817908"/>
            <a:ext cx="1831476" cy="959838"/>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endParaRPr lang="en-GB" dirty="0"/>
          </a:p>
        </p:txBody>
      </p:sp>
      <p:sp>
        <p:nvSpPr>
          <p:cNvPr id="29" name="Text Placeholder 2"/>
          <p:cNvSpPr>
            <a:spLocks noGrp="1"/>
          </p:cNvSpPr>
          <p:nvPr>
            <p:ph type="body" idx="47" hasCustomPrompt="1"/>
          </p:nvPr>
        </p:nvSpPr>
        <p:spPr>
          <a:xfrm>
            <a:off x="9702309" y="2008185"/>
            <a:ext cx="664134" cy="750347"/>
          </a:xfrm>
          <a:prstGeom prst="rect">
            <a:avLst/>
          </a:prstGeom>
        </p:spPr>
        <p:txBody>
          <a:bodyPr>
            <a:noAutofit/>
          </a:bodyPr>
          <a:lstStyle>
            <a:lvl1pPr marL="0" indent="0" algn="ctr">
              <a:buNone/>
              <a:defRPr sz="6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4</a:t>
            </a:r>
          </a:p>
        </p:txBody>
      </p:sp>
      <p:sp>
        <p:nvSpPr>
          <p:cNvPr id="30" name="Text Placeholder 2"/>
          <p:cNvSpPr>
            <a:spLocks noGrp="1"/>
          </p:cNvSpPr>
          <p:nvPr>
            <p:ph type="body" idx="48" hasCustomPrompt="1"/>
          </p:nvPr>
        </p:nvSpPr>
        <p:spPr>
          <a:xfrm>
            <a:off x="9126347" y="2817908"/>
            <a:ext cx="1831476" cy="959838"/>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endParaRPr lang="en-GB" dirty="0"/>
          </a:p>
        </p:txBody>
      </p:sp>
      <p:sp>
        <p:nvSpPr>
          <p:cNvPr id="34"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ECDB53B0-2B5D-4F1B-9C5E-D792D40E0182}"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31"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32"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ext slide_Numbered text sections x 6">
    <p:spTree>
      <p:nvGrpSpPr>
        <p:cNvPr id="1" name=""/>
        <p:cNvGrpSpPr/>
        <p:nvPr/>
      </p:nvGrpSpPr>
      <p:grpSpPr>
        <a:xfrm>
          <a:off x="0" y="0"/>
          <a:ext cx="0" cy="0"/>
          <a:chOff x="0" y="0"/>
          <a:chExt cx="0" cy="0"/>
        </a:xfrm>
      </p:grpSpPr>
      <p:cxnSp>
        <p:nvCxnSpPr>
          <p:cNvPr id="9" name="Straight Connector 8"/>
          <p:cNvCxnSpPr/>
          <p:nvPr userDrawn="1"/>
        </p:nvCxnSpPr>
        <p:spPr>
          <a:xfrm>
            <a:off x="463138" y="3037749"/>
            <a:ext cx="113822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50216" y="4351741"/>
            <a:ext cx="11478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367344" y="1683700"/>
            <a:ext cx="0" cy="4067908"/>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p:cNvCxnSpPr/>
          <p:nvPr userDrawn="1"/>
        </p:nvCxnSpPr>
        <p:spPr>
          <a:xfrm>
            <a:off x="6051927" y="1683700"/>
            <a:ext cx="0" cy="4067908"/>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8748235" y="1683700"/>
            <a:ext cx="0" cy="4067908"/>
          </a:xfrm>
          <a:prstGeom prst="line">
            <a:avLst/>
          </a:prstGeom>
          <a:ln w="19050"/>
        </p:spPr>
        <p:style>
          <a:lnRef idx="1">
            <a:schemeClr val="dk1"/>
          </a:lnRef>
          <a:fillRef idx="0">
            <a:schemeClr val="dk1"/>
          </a:fillRef>
          <a:effectRef idx="0">
            <a:schemeClr val="dk1"/>
          </a:effectRef>
          <a:fontRef idx="minor">
            <a:schemeClr val="tx1"/>
          </a:fontRef>
        </p:style>
      </p:cxnSp>
      <p:sp>
        <p:nvSpPr>
          <p:cNvPr id="27" name="Text Placeholder 2"/>
          <p:cNvSpPr>
            <a:spLocks noGrp="1"/>
          </p:cNvSpPr>
          <p:nvPr>
            <p:ph type="body" idx="13" hasCustomPrompt="1"/>
          </p:nvPr>
        </p:nvSpPr>
        <p:spPr>
          <a:xfrm>
            <a:off x="704788" y="1822065"/>
            <a:ext cx="664134" cy="1017852"/>
          </a:xfrm>
          <a:prstGeom prst="rect">
            <a:avLst/>
          </a:prstGeom>
        </p:spPr>
        <p:txBody>
          <a:bodyPr>
            <a:noAutofit/>
          </a:bodyPr>
          <a:lstStyle>
            <a:lvl1pPr marL="0" indent="0" algn="ctr">
              <a:buNone/>
              <a:defRPr sz="8000" cap="all"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1</a:t>
            </a:r>
          </a:p>
        </p:txBody>
      </p:sp>
      <p:sp>
        <p:nvSpPr>
          <p:cNvPr id="28" name="Text Placeholder 2"/>
          <p:cNvSpPr>
            <a:spLocks noGrp="1"/>
          </p:cNvSpPr>
          <p:nvPr>
            <p:ph type="body" idx="26" hasCustomPrompt="1"/>
          </p:nvPr>
        </p:nvSpPr>
        <p:spPr>
          <a:xfrm>
            <a:off x="1368922" y="2346250"/>
            <a:ext cx="1831476" cy="493667"/>
          </a:xfrm>
          <a:prstGeom prst="rect">
            <a:avLst/>
          </a:prstGeom>
        </p:spPr>
        <p:txBody>
          <a:bodyPr anchor="ctr">
            <a:noAutofit/>
          </a:bodyPr>
          <a:lstStyle>
            <a:lvl1pPr marL="0" indent="0" algn="l">
              <a:lnSpc>
                <a:spcPct val="15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endParaRPr lang="en-GB" dirty="0"/>
          </a:p>
        </p:txBody>
      </p:sp>
      <p:sp>
        <p:nvSpPr>
          <p:cNvPr id="39" name="Text Placeholder 2"/>
          <p:cNvSpPr>
            <a:spLocks noGrp="1"/>
          </p:cNvSpPr>
          <p:nvPr>
            <p:ph type="body" idx="27" hasCustomPrompt="1"/>
          </p:nvPr>
        </p:nvSpPr>
        <p:spPr>
          <a:xfrm>
            <a:off x="6132572" y="1822065"/>
            <a:ext cx="664134" cy="1017852"/>
          </a:xfrm>
          <a:prstGeom prst="rect">
            <a:avLst/>
          </a:prstGeom>
        </p:spPr>
        <p:txBody>
          <a:bodyPr>
            <a:noAutofit/>
          </a:bodyPr>
          <a:lstStyle>
            <a:lvl1pPr marL="0" indent="0" algn="ctr">
              <a:buNone/>
              <a:defRPr sz="8000" cap="all"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2</a:t>
            </a:r>
          </a:p>
        </p:txBody>
      </p:sp>
      <p:sp>
        <p:nvSpPr>
          <p:cNvPr id="40" name="Text Placeholder 2"/>
          <p:cNvSpPr>
            <a:spLocks noGrp="1"/>
          </p:cNvSpPr>
          <p:nvPr>
            <p:ph type="body" idx="28" hasCustomPrompt="1"/>
          </p:nvPr>
        </p:nvSpPr>
        <p:spPr>
          <a:xfrm>
            <a:off x="6796706" y="2346250"/>
            <a:ext cx="1831476" cy="493667"/>
          </a:xfrm>
          <a:prstGeom prst="rect">
            <a:avLst/>
          </a:prstGeom>
        </p:spPr>
        <p:txBody>
          <a:bodyPr anchor="ctr">
            <a:noAutofit/>
          </a:bodyPr>
          <a:lstStyle>
            <a:lvl1pPr marL="0" indent="0" algn="l">
              <a:lnSpc>
                <a:spcPct val="15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endParaRPr lang="en-GB" dirty="0"/>
          </a:p>
        </p:txBody>
      </p:sp>
      <p:sp>
        <p:nvSpPr>
          <p:cNvPr id="41" name="Text Placeholder 2"/>
          <p:cNvSpPr>
            <a:spLocks noGrp="1"/>
          </p:cNvSpPr>
          <p:nvPr>
            <p:ph type="body" idx="29" hasCustomPrompt="1"/>
          </p:nvPr>
        </p:nvSpPr>
        <p:spPr>
          <a:xfrm>
            <a:off x="3471434" y="3193665"/>
            <a:ext cx="664134" cy="1017852"/>
          </a:xfrm>
          <a:prstGeom prst="rect">
            <a:avLst/>
          </a:prstGeom>
        </p:spPr>
        <p:txBody>
          <a:bodyPr>
            <a:noAutofit/>
          </a:bodyPr>
          <a:lstStyle>
            <a:lvl1pPr marL="0" indent="0" algn="ctr">
              <a:buNone/>
              <a:defRPr sz="8000" cap="all"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3</a:t>
            </a:r>
          </a:p>
        </p:txBody>
      </p:sp>
      <p:sp>
        <p:nvSpPr>
          <p:cNvPr id="42" name="Text Placeholder 2"/>
          <p:cNvSpPr>
            <a:spLocks noGrp="1"/>
          </p:cNvSpPr>
          <p:nvPr>
            <p:ph type="body" idx="30" hasCustomPrompt="1"/>
          </p:nvPr>
        </p:nvSpPr>
        <p:spPr>
          <a:xfrm>
            <a:off x="4280332" y="3717850"/>
            <a:ext cx="1686712" cy="493667"/>
          </a:xfrm>
          <a:prstGeom prst="rect">
            <a:avLst/>
          </a:prstGeom>
        </p:spPr>
        <p:txBody>
          <a:bodyPr anchor="ctr">
            <a:noAutofit/>
          </a:bodyPr>
          <a:lstStyle>
            <a:lvl1pPr marL="0" indent="0" algn="l">
              <a:lnSpc>
                <a:spcPct val="150000"/>
              </a:lnSpc>
              <a:buNone/>
              <a:defRPr sz="2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endParaRPr lang="en-GB" dirty="0"/>
          </a:p>
        </p:txBody>
      </p:sp>
      <p:sp>
        <p:nvSpPr>
          <p:cNvPr id="43" name="Text Placeholder 2"/>
          <p:cNvSpPr>
            <a:spLocks noGrp="1"/>
          </p:cNvSpPr>
          <p:nvPr>
            <p:ph type="body" idx="31" hasCustomPrompt="1"/>
          </p:nvPr>
        </p:nvSpPr>
        <p:spPr>
          <a:xfrm>
            <a:off x="8887496" y="3193665"/>
            <a:ext cx="664134" cy="1017852"/>
          </a:xfrm>
          <a:prstGeom prst="rect">
            <a:avLst/>
          </a:prstGeom>
        </p:spPr>
        <p:txBody>
          <a:bodyPr>
            <a:noAutofit/>
          </a:bodyPr>
          <a:lstStyle>
            <a:lvl1pPr marL="0" indent="0" algn="ctr">
              <a:buNone/>
              <a:defRPr sz="8000" cap="all"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4</a:t>
            </a:r>
          </a:p>
        </p:txBody>
      </p:sp>
      <p:sp>
        <p:nvSpPr>
          <p:cNvPr id="44" name="Text Placeholder 2"/>
          <p:cNvSpPr>
            <a:spLocks noGrp="1"/>
          </p:cNvSpPr>
          <p:nvPr>
            <p:ph type="body" idx="32" hasCustomPrompt="1"/>
          </p:nvPr>
        </p:nvSpPr>
        <p:spPr>
          <a:xfrm>
            <a:off x="9561661" y="3717850"/>
            <a:ext cx="1821445" cy="493667"/>
          </a:xfrm>
          <a:prstGeom prst="rect">
            <a:avLst/>
          </a:prstGeom>
        </p:spPr>
        <p:txBody>
          <a:bodyPr anchor="ctr">
            <a:noAutofit/>
          </a:bodyPr>
          <a:lstStyle>
            <a:lvl1pPr marL="0" indent="0" algn="l">
              <a:lnSpc>
                <a:spcPct val="15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endParaRPr lang="en-GB" dirty="0"/>
          </a:p>
        </p:txBody>
      </p:sp>
      <p:sp>
        <p:nvSpPr>
          <p:cNvPr id="46" name="Text Placeholder 2"/>
          <p:cNvSpPr>
            <a:spLocks noGrp="1"/>
          </p:cNvSpPr>
          <p:nvPr>
            <p:ph type="body" idx="33" hasCustomPrompt="1"/>
          </p:nvPr>
        </p:nvSpPr>
        <p:spPr>
          <a:xfrm>
            <a:off x="704788" y="4576988"/>
            <a:ext cx="664134" cy="1017852"/>
          </a:xfrm>
          <a:prstGeom prst="rect">
            <a:avLst/>
          </a:prstGeom>
        </p:spPr>
        <p:txBody>
          <a:bodyPr>
            <a:noAutofit/>
          </a:bodyPr>
          <a:lstStyle>
            <a:lvl1pPr marL="0" indent="0" algn="ctr">
              <a:buNone/>
              <a:defRPr sz="8000" cap="all"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5</a:t>
            </a:r>
          </a:p>
        </p:txBody>
      </p:sp>
      <p:sp>
        <p:nvSpPr>
          <p:cNvPr id="47" name="Text Placeholder 2"/>
          <p:cNvSpPr>
            <a:spLocks noGrp="1"/>
          </p:cNvSpPr>
          <p:nvPr>
            <p:ph type="body" idx="34" hasCustomPrompt="1"/>
          </p:nvPr>
        </p:nvSpPr>
        <p:spPr>
          <a:xfrm>
            <a:off x="1368922" y="5101173"/>
            <a:ext cx="1831476" cy="493667"/>
          </a:xfrm>
          <a:prstGeom prst="rect">
            <a:avLst/>
          </a:prstGeom>
        </p:spPr>
        <p:txBody>
          <a:bodyPr anchor="ctr">
            <a:noAutofit/>
          </a:bodyPr>
          <a:lstStyle>
            <a:lvl1pPr marL="0" indent="0" algn="l">
              <a:lnSpc>
                <a:spcPct val="15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endParaRPr lang="en-GB" dirty="0"/>
          </a:p>
        </p:txBody>
      </p:sp>
      <p:sp>
        <p:nvSpPr>
          <p:cNvPr id="50" name="Text Placeholder 2"/>
          <p:cNvSpPr>
            <a:spLocks noGrp="1"/>
          </p:cNvSpPr>
          <p:nvPr>
            <p:ph type="body" idx="35" hasCustomPrompt="1"/>
          </p:nvPr>
        </p:nvSpPr>
        <p:spPr>
          <a:xfrm>
            <a:off x="6132572" y="4553542"/>
            <a:ext cx="664134" cy="1017852"/>
          </a:xfrm>
          <a:prstGeom prst="rect">
            <a:avLst/>
          </a:prstGeom>
        </p:spPr>
        <p:txBody>
          <a:bodyPr>
            <a:noAutofit/>
          </a:bodyPr>
          <a:lstStyle>
            <a:lvl1pPr marL="0" indent="0" algn="ctr">
              <a:buNone/>
              <a:defRPr sz="8000" cap="all"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6</a:t>
            </a:r>
          </a:p>
        </p:txBody>
      </p:sp>
      <p:sp>
        <p:nvSpPr>
          <p:cNvPr id="51" name="Text Placeholder 2"/>
          <p:cNvSpPr>
            <a:spLocks noGrp="1"/>
          </p:cNvSpPr>
          <p:nvPr>
            <p:ph type="body" idx="36" hasCustomPrompt="1"/>
          </p:nvPr>
        </p:nvSpPr>
        <p:spPr>
          <a:xfrm>
            <a:off x="6796706" y="5077727"/>
            <a:ext cx="1831476" cy="493667"/>
          </a:xfrm>
          <a:prstGeom prst="rect">
            <a:avLst/>
          </a:prstGeom>
        </p:spPr>
        <p:txBody>
          <a:bodyPr anchor="ctr">
            <a:noAutofit/>
          </a:bodyPr>
          <a:lstStyle>
            <a:lvl1pPr marL="0" indent="0" algn="l">
              <a:lnSpc>
                <a:spcPct val="15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endParaRPr lang="en-GB" dirty="0"/>
          </a:p>
        </p:txBody>
      </p:sp>
      <p:sp>
        <p:nvSpPr>
          <p:cNvPr id="52" name="Picture Placeholder 20"/>
          <p:cNvSpPr>
            <a:spLocks noGrp="1"/>
          </p:cNvSpPr>
          <p:nvPr>
            <p:ph type="pic" sz="quarter" idx="37" hasCustomPrompt="1"/>
          </p:nvPr>
        </p:nvSpPr>
        <p:spPr>
          <a:xfrm>
            <a:off x="4339037" y="1661791"/>
            <a:ext cx="729473" cy="649973"/>
          </a:xfrm>
          <a:prstGeom prst="rect">
            <a:avLst/>
          </a:prstGeom>
          <a:noFill/>
        </p:spPr>
        <p:txBody>
          <a:bodyPr>
            <a:noAutofit/>
          </a:bodyPr>
          <a:lstStyle>
            <a:lvl1pPr marL="0" indent="0">
              <a:buNone/>
              <a:defRPr sz="1200" baseline="0">
                <a:latin typeface="Trebuchet MS" panose="020B0603020202020204" pitchFamily="34" charset="0"/>
                <a:ea typeface="微软雅黑" panose="020B0503020204020204" pitchFamily="34" charset="-122"/>
              </a:defRPr>
            </a:lvl1pPr>
          </a:lstStyle>
          <a:p>
            <a:r>
              <a:rPr lang="en-US" dirty="0"/>
              <a:t>Icon</a:t>
            </a:r>
          </a:p>
        </p:txBody>
      </p:sp>
      <p:sp>
        <p:nvSpPr>
          <p:cNvPr id="53" name="Text Placeholder 2"/>
          <p:cNvSpPr>
            <a:spLocks noGrp="1"/>
          </p:cNvSpPr>
          <p:nvPr>
            <p:ph type="body" idx="38" hasCustomPrompt="1"/>
          </p:nvPr>
        </p:nvSpPr>
        <p:spPr>
          <a:xfrm>
            <a:off x="3552092" y="2346250"/>
            <a:ext cx="2329844" cy="493667"/>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54" name="Picture Placeholder 20"/>
          <p:cNvSpPr>
            <a:spLocks noGrp="1"/>
          </p:cNvSpPr>
          <p:nvPr>
            <p:ph type="pic" sz="quarter" idx="39" hasCustomPrompt="1"/>
          </p:nvPr>
        </p:nvSpPr>
        <p:spPr>
          <a:xfrm>
            <a:off x="9790268" y="1661791"/>
            <a:ext cx="729473" cy="649973"/>
          </a:xfrm>
          <a:prstGeom prst="rect">
            <a:avLst/>
          </a:prstGeom>
          <a:noFill/>
        </p:spPr>
        <p:txBody>
          <a:bodyPr>
            <a:noAutofit/>
          </a:bodyPr>
          <a:lstStyle>
            <a:lvl1pPr marL="0" indent="0">
              <a:buNone/>
              <a:defRPr sz="1200" baseline="0">
                <a:latin typeface="Trebuchet MS" panose="020B0603020202020204" pitchFamily="34" charset="0"/>
                <a:ea typeface="微软雅黑" panose="020B0503020204020204" pitchFamily="34" charset="-122"/>
              </a:defRPr>
            </a:lvl1pPr>
          </a:lstStyle>
          <a:p>
            <a:r>
              <a:rPr lang="en-US" dirty="0"/>
              <a:t>Icon</a:t>
            </a:r>
          </a:p>
        </p:txBody>
      </p:sp>
      <p:sp>
        <p:nvSpPr>
          <p:cNvPr id="55" name="Text Placeholder 2"/>
          <p:cNvSpPr>
            <a:spLocks noGrp="1"/>
          </p:cNvSpPr>
          <p:nvPr>
            <p:ph type="body" idx="40" hasCustomPrompt="1"/>
          </p:nvPr>
        </p:nvSpPr>
        <p:spPr>
          <a:xfrm>
            <a:off x="9003323" y="2346250"/>
            <a:ext cx="2329844" cy="493667"/>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56" name="Picture Placeholder 20"/>
          <p:cNvSpPr>
            <a:spLocks noGrp="1"/>
          </p:cNvSpPr>
          <p:nvPr>
            <p:ph type="pic" sz="quarter" idx="41" hasCustomPrompt="1"/>
          </p:nvPr>
        </p:nvSpPr>
        <p:spPr>
          <a:xfrm>
            <a:off x="1595839" y="3103714"/>
            <a:ext cx="729473" cy="649973"/>
          </a:xfrm>
          <a:prstGeom prst="rect">
            <a:avLst/>
          </a:prstGeom>
          <a:noFill/>
        </p:spPr>
        <p:txBody>
          <a:bodyPr>
            <a:noAutofit/>
          </a:bodyPr>
          <a:lstStyle>
            <a:lvl1pPr marL="0" indent="0">
              <a:buNone/>
              <a:defRPr sz="1200" baseline="0">
                <a:latin typeface="Trebuchet MS" panose="020B0603020202020204" pitchFamily="34" charset="0"/>
                <a:ea typeface="微软雅黑" panose="020B0503020204020204" pitchFamily="34" charset="-122"/>
              </a:defRPr>
            </a:lvl1pPr>
          </a:lstStyle>
          <a:p>
            <a:r>
              <a:rPr lang="en-US" dirty="0"/>
              <a:t>Icon</a:t>
            </a:r>
          </a:p>
        </p:txBody>
      </p:sp>
      <p:sp>
        <p:nvSpPr>
          <p:cNvPr id="57" name="Text Placeholder 2"/>
          <p:cNvSpPr>
            <a:spLocks noGrp="1"/>
          </p:cNvSpPr>
          <p:nvPr>
            <p:ph type="body" idx="42" hasCustomPrompt="1"/>
          </p:nvPr>
        </p:nvSpPr>
        <p:spPr>
          <a:xfrm>
            <a:off x="808894" y="3788173"/>
            <a:ext cx="2329844" cy="493667"/>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58" name="Picture Placeholder 20"/>
          <p:cNvSpPr>
            <a:spLocks noGrp="1"/>
          </p:cNvSpPr>
          <p:nvPr>
            <p:ph type="pic" sz="quarter" idx="43" hasCustomPrompt="1"/>
          </p:nvPr>
        </p:nvSpPr>
        <p:spPr>
          <a:xfrm>
            <a:off x="6976730" y="3103714"/>
            <a:ext cx="729473" cy="649973"/>
          </a:xfrm>
          <a:prstGeom prst="rect">
            <a:avLst/>
          </a:prstGeom>
          <a:noFill/>
        </p:spPr>
        <p:txBody>
          <a:bodyPr>
            <a:noAutofit/>
          </a:bodyPr>
          <a:lstStyle>
            <a:lvl1pPr marL="0" indent="0">
              <a:buNone/>
              <a:defRPr sz="1200" baseline="0">
                <a:latin typeface="Trebuchet MS" panose="020B0603020202020204" pitchFamily="34" charset="0"/>
                <a:ea typeface="微软雅黑" panose="020B0503020204020204" pitchFamily="34" charset="-122"/>
              </a:defRPr>
            </a:lvl1pPr>
          </a:lstStyle>
          <a:p>
            <a:r>
              <a:rPr lang="en-US" dirty="0"/>
              <a:t>Icon</a:t>
            </a:r>
          </a:p>
        </p:txBody>
      </p:sp>
      <p:sp>
        <p:nvSpPr>
          <p:cNvPr id="59" name="Text Placeholder 2"/>
          <p:cNvSpPr>
            <a:spLocks noGrp="1"/>
          </p:cNvSpPr>
          <p:nvPr>
            <p:ph type="body" idx="44" hasCustomPrompt="1"/>
          </p:nvPr>
        </p:nvSpPr>
        <p:spPr>
          <a:xfrm>
            <a:off x="6189785" y="3788173"/>
            <a:ext cx="2329844" cy="493667"/>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60" name="Picture Placeholder 20"/>
          <p:cNvSpPr>
            <a:spLocks noGrp="1"/>
          </p:cNvSpPr>
          <p:nvPr>
            <p:ph type="pic" sz="quarter" idx="45" hasCustomPrompt="1"/>
          </p:nvPr>
        </p:nvSpPr>
        <p:spPr>
          <a:xfrm>
            <a:off x="4339037" y="4462612"/>
            <a:ext cx="729473" cy="649973"/>
          </a:xfrm>
          <a:prstGeom prst="rect">
            <a:avLst/>
          </a:prstGeom>
          <a:noFill/>
        </p:spPr>
        <p:txBody>
          <a:bodyPr>
            <a:noAutofit/>
          </a:bodyPr>
          <a:lstStyle>
            <a:lvl1pPr marL="0" indent="0">
              <a:buNone/>
              <a:defRPr sz="1200" baseline="0">
                <a:latin typeface="Trebuchet MS" panose="020B0603020202020204" pitchFamily="34" charset="0"/>
                <a:ea typeface="微软雅黑" panose="020B0503020204020204" pitchFamily="34" charset="-122"/>
              </a:defRPr>
            </a:lvl1pPr>
          </a:lstStyle>
          <a:p>
            <a:r>
              <a:rPr lang="en-US" dirty="0"/>
              <a:t>Icon</a:t>
            </a:r>
          </a:p>
        </p:txBody>
      </p:sp>
      <p:sp>
        <p:nvSpPr>
          <p:cNvPr id="61" name="Text Placeholder 2"/>
          <p:cNvSpPr>
            <a:spLocks noGrp="1"/>
          </p:cNvSpPr>
          <p:nvPr>
            <p:ph type="body" idx="46" hasCustomPrompt="1"/>
          </p:nvPr>
        </p:nvSpPr>
        <p:spPr>
          <a:xfrm>
            <a:off x="3552092" y="5147071"/>
            <a:ext cx="2329844" cy="493667"/>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62" name="Picture Placeholder 20"/>
          <p:cNvSpPr>
            <a:spLocks noGrp="1"/>
          </p:cNvSpPr>
          <p:nvPr>
            <p:ph type="pic" sz="quarter" idx="47" hasCustomPrompt="1"/>
          </p:nvPr>
        </p:nvSpPr>
        <p:spPr>
          <a:xfrm>
            <a:off x="9790268" y="4462612"/>
            <a:ext cx="729473" cy="649973"/>
          </a:xfrm>
          <a:prstGeom prst="rect">
            <a:avLst/>
          </a:prstGeom>
          <a:noFill/>
        </p:spPr>
        <p:txBody>
          <a:bodyPr>
            <a:noAutofit/>
          </a:bodyPr>
          <a:lstStyle>
            <a:lvl1pPr marL="0" indent="0">
              <a:buNone/>
              <a:defRPr sz="1200" baseline="0">
                <a:latin typeface="Trebuchet MS" panose="020B0603020202020204" pitchFamily="34" charset="0"/>
                <a:ea typeface="微软雅黑" panose="020B0503020204020204" pitchFamily="34" charset="-122"/>
              </a:defRPr>
            </a:lvl1pPr>
          </a:lstStyle>
          <a:p>
            <a:r>
              <a:rPr lang="en-US" dirty="0"/>
              <a:t>Icon</a:t>
            </a:r>
          </a:p>
        </p:txBody>
      </p:sp>
      <p:sp>
        <p:nvSpPr>
          <p:cNvPr id="63" name="Text Placeholder 2"/>
          <p:cNvSpPr>
            <a:spLocks noGrp="1"/>
          </p:cNvSpPr>
          <p:nvPr>
            <p:ph type="body" idx="48" hasCustomPrompt="1"/>
          </p:nvPr>
        </p:nvSpPr>
        <p:spPr>
          <a:xfrm>
            <a:off x="9003323" y="5147071"/>
            <a:ext cx="2329844" cy="493667"/>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7"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8DADDB9F-49CD-44AA-9A15-660926E4A94F}"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38"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45"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Infographic_Circular_7">
    <p:spTree>
      <p:nvGrpSpPr>
        <p:cNvPr id="1" name=""/>
        <p:cNvGrpSpPr/>
        <p:nvPr/>
      </p:nvGrpSpPr>
      <p:grpSpPr>
        <a:xfrm>
          <a:off x="0" y="0"/>
          <a:ext cx="0" cy="0"/>
          <a:chOff x="0" y="0"/>
          <a:chExt cx="0" cy="0"/>
        </a:xfrm>
      </p:grpSpPr>
      <p:grpSp>
        <p:nvGrpSpPr>
          <p:cNvPr id="9" name="Group 8"/>
          <p:cNvGrpSpPr/>
          <p:nvPr userDrawn="1"/>
        </p:nvGrpSpPr>
        <p:grpSpPr>
          <a:xfrm>
            <a:off x="1582525" y="1383765"/>
            <a:ext cx="9088110" cy="4630667"/>
            <a:chOff x="2437522" y="2093805"/>
            <a:chExt cx="7326158" cy="3732899"/>
          </a:xfrm>
        </p:grpSpPr>
        <p:sp>
          <p:nvSpPr>
            <p:cNvPr id="10" name="Oval 9"/>
            <p:cNvSpPr/>
            <p:nvPr userDrawn="1"/>
          </p:nvSpPr>
          <p:spPr>
            <a:xfrm>
              <a:off x="2437522" y="3063978"/>
              <a:ext cx="1792550" cy="179255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Oval 10"/>
            <p:cNvSpPr/>
            <p:nvPr userDrawn="1"/>
          </p:nvSpPr>
          <p:spPr>
            <a:xfrm>
              <a:off x="7971130" y="3063978"/>
              <a:ext cx="1792550" cy="1792550"/>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Oval 11"/>
            <p:cNvSpPr/>
            <p:nvPr userDrawn="1"/>
          </p:nvSpPr>
          <p:spPr>
            <a:xfrm>
              <a:off x="4238231" y="2093805"/>
              <a:ext cx="3732899" cy="3732899"/>
            </a:xfrm>
            <a:prstGeom prst="ellipse">
              <a:avLst/>
            </a:prstGeom>
            <a:solidFill>
              <a:schemeClr val="accent5"/>
            </a:solidFill>
            <a:ln w="889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3" name="Rectangle 12"/>
            <p:cNvSpPr/>
            <p:nvPr userDrawn="1"/>
          </p:nvSpPr>
          <p:spPr>
            <a:xfrm rot="2700000" flipH="1">
              <a:off x="4185341" y="3907364"/>
              <a:ext cx="105778" cy="10577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14" name="Rectangle 13"/>
            <p:cNvSpPr/>
            <p:nvPr userDrawn="1"/>
          </p:nvSpPr>
          <p:spPr>
            <a:xfrm rot="2700000" flipH="1">
              <a:off x="7919944" y="3907364"/>
              <a:ext cx="105778" cy="10577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grpSp>
      <p:sp>
        <p:nvSpPr>
          <p:cNvPr id="15" name="Text Placeholder 2"/>
          <p:cNvSpPr>
            <a:spLocks noGrp="1"/>
          </p:cNvSpPr>
          <p:nvPr>
            <p:ph type="body" idx="49" hasCustomPrompt="1"/>
          </p:nvPr>
        </p:nvSpPr>
        <p:spPr>
          <a:xfrm>
            <a:off x="4271044" y="3556513"/>
            <a:ext cx="3723306" cy="2223661"/>
          </a:xfrm>
          <a:prstGeom prst="rect">
            <a:avLst/>
          </a:prstGeom>
        </p:spPr>
        <p:txBody>
          <a:bodyPr anchor="ctr">
            <a:noAutofit/>
          </a:bodyPr>
          <a:lstStyle>
            <a:lvl1pPr marL="0" indent="0" algn="ctr">
              <a:lnSpc>
                <a:spcPct val="100000"/>
              </a:lnSpc>
              <a:buNone/>
              <a:defRPr sz="1800" cap="none" spc="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Text</a:t>
            </a:r>
            <a:endParaRPr lang="en-GB" dirty="0"/>
          </a:p>
        </p:txBody>
      </p:sp>
      <p:sp>
        <p:nvSpPr>
          <p:cNvPr id="16" name="Text Placeholder 2"/>
          <p:cNvSpPr>
            <a:spLocks noGrp="1"/>
          </p:cNvSpPr>
          <p:nvPr>
            <p:ph type="body" idx="50" hasCustomPrompt="1"/>
          </p:nvPr>
        </p:nvSpPr>
        <p:spPr>
          <a:xfrm>
            <a:off x="4277178" y="2027583"/>
            <a:ext cx="3697026" cy="1466306"/>
          </a:xfrm>
          <a:prstGeom prst="rect">
            <a:avLst/>
          </a:prstGeom>
        </p:spPr>
        <p:txBody>
          <a:bodyPr anchor="ctr">
            <a:noAutofit/>
          </a:bodyPr>
          <a:lstStyle>
            <a:lvl1pPr marL="0" indent="0" algn="ctr">
              <a:lnSpc>
                <a:spcPct val="100000"/>
              </a:lnSpc>
              <a:buNone/>
              <a:defRPr sz="2000" cap="all" spc="20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7" name="Text Placeholder 2"/>
          <p:cNvSpPr>
            <a:spLocks noGrp="1"/>
          </p:cNvSpPr>
          <p:nvPr>
            <p:ph type="body" idx="51" hasCustomPrompt="1"/>
          </p:nvPr>
        </p:nvSpPr>
        <p:spPr>
          <a:xfrm>
            <a:off x="1864613" y="2902227"/>
            <a:ext cx="1594658" cy="1590260"/>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8" name="Text Placeholder 2"/>
          <p:cNvSpPr>
            <a:spLocks noGrp="1"/>
          </p:cNvSpPr>
          <p:nvPr>
            <p:ph type="body" idx="52" hasCustomPrompt="1"/>
          </p:nvPr>
        </p:nvSpPr>
        <p:spPr>
          <a:xfrm>
            <a:off x="8808925" y="2902226"/>
            <a:ext cx="1594658" cy="1590261"/>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22"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1F7E68E6-8FD2-4518-9EC9-D8BB9FADA5BA}"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19"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20"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Infographic_Circular_8">
    <p:spTree>
      <p:nvGrpSpPr>
        <p:cNvPr id="1" name=""/>
        <p:cNvGrpSpPr/>
        <p:nvPr/>
      </p:nvGrpSpPr>
      <p:grpSpPr>
        <a:xfrm>
          <a:off x="0" y="0"/>
          <a:ext cx="0" cy="0"/>
          <a:chOff x="0" y="0"/>
          <a:chExt cx="0" cy="0"/>
        </a:xfrm>
      </p:grpSpPr>
      <p:grpSp>
        <p:nvGrpSpPr>
          <p:cNvPr id="9" name="Group 8"/>
          <p:cNvGrpSpPr/>
          <p:nvPr userDrawn="1"/>
        </p:nvGrpSpPr>
        <p:grpSpPr>
          <a:xfrm>
            <a:off x="3101788" y="2456943"/>
            <a:ext cx="5970494" cy="2774917"/>
            <a:chOff x="3101788" y="2497997"/>
            <a:chExt cx="5970494" cy="2774917"/>
          </a:xfrm>
        </p:grpSpPr>
        <p:cxnSp>
          <p:nvCxnSpPr>
            <p:cNvPr id="10" name="Straight Connector 9"/>
            <p:cNvCxnSpPr/>
            <p:nvPr/>
          </p:nvCxnSpPr>
          <p:spPr>
            <a:xfrm flipH="1">
              <a:off x="3101788" y="3929095"/>
              <a:ext cx="1753239" cy="0"/>
            </a:xfrm>
            <a:prstGeom prst="line">
              <a:avLst/>
            </a:prstGeom>
            <a:ln w="25400">
              <a:solidFill>
                <a:schemeClr val="accent2"/>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3388913" y="4802348"/>
              <a:ext cx="1827827" cy="470566"/>
              <a:chOff x="4567948" y="4480684"/>
              <a:chExt cx="1318122" cy="339345"/>
            </a:xfrm>
          </p:grpSpPr>
          <p:cxnSp>
            <p:nvCxnSpPr>
              <p:cNvPr id="24" name="Straight Connector 23"/>
              <p:cNvCxnSpPr/>
              <p:nvPr/>
            </p:nvCxnSpPr>
            <p:spPr>
              <a:xfrm flipH="1">
                <a:off x="5546725" y="4480684"/>
                <a:ext cx="339345" cy="339345"/>
              </a:xfrm>
              <a:prstGeom prst="line">
                <a:avLst/>
              </a:prstGeom>
              <a:ln w="25400" cmpd="sng">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567948" y="4820029"/>
                <a:ext cx="978777" cy="0"/>
              </a:xfrm>
              <a:prstGeom prst="line">
                <a:avLst/>
              </a:prstGeom>
              <a:ln w="25400">
                <a:solidFill>
                  <a:schemeClr val="accent2"/>
                </a:solidFill>
                <a:prstDash val="solid"/>
                <a:tailEnd type="diamond"/>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3388913" y="2497997"/>
              <a:ext cx="1827827" cy="557845"/>
              <a:chOff x="4567948" y="2818921"/>
              <a:chExt cx="1318122" cy="402285"/>
            </a:xfrm>
          </p:grpSpPr>
          <p:cxnSp>
            <p:nvCxnSpPr>
              <p:cNvPr id="22" name="Straight Connector 21"/>
              <p:cNvCxnSpPr/>
              <p:nvPr/>
            </p:nvCxnSpPr>
            <p:spPr>
              <a:xfrm flipH="1" flipV="1">
                <a:off x="4567948" y="2818921"/>
                <a:ext cx="978777" cy="0"/>
              </a:xfrm>
              <a:prstGeom prst="line">
                <a:avLst/>
              </a:prstGeom>
              <a:ln w="25400">
                <a:solidFill>
                  <a:schemeClr val="accent2"/>
                </a:solidFill>
                <a:prstDash val="solid"/>
                <a:tailEnd type="diamon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546725" y="2818921"/>
                <a:ext cx="339345" cy="402285"/>
              </a:xfrm>
              <a:prstGeom prst="line">
                <a:avLst/>
              </a:prstGeom>
              <a:ln w="25400">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a:stCxn id="15" idx="6"/>
            </p:cNvCxnSpPr>
            <p:nvPr/>
          </p:nvCxnSpPr>
          <p:spPr>
            <a:xfrm>
              <a:off x="7330584" y="3929095"/>
              <a:ext cx="1741698" cy="0"/>
            </a:xfrm>
            <a:prstGeom prst="line">
              <a:avLst/>
            </a:prstGeom>
            <a:ln w="25400">
              <a:solidFill>
                <a:schemeClr val="accent1"/>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860647" y="2694128"/>
              <a:ext cx="2469937" cy="2469934"/>
            </a:xfrm>
            <a:prstGeom prst="ellipse">
              <a:avLst/>
            </a:prstGeom>
            <a:noFill/>
            <a:ln w="38100">
              <a:solidFill>
                <a:schemeClr val="accent4"/>
              </a:solidFill>
            </a:ln>
            <a:effectLst>
              <a:outerShdw blurRad="38100" dist="12700" dir="5400000" algn="ctr"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27432" rIns="0" bIns="0" rtlCol="0" anchor="ctr" anchorCtr="0">
              <a:noAutofit/>
            </a:bodyPr>
            <a:lstStyle/>
            <a:p>
              <a:pPr marL="0" marR="0" lvl="0" indent="0" algn="ctr" defTabSz="914400" rtl="0" eaLnBrk="1" fontAlgn="auto" latinLnBrk="0" hangingPunct="1">
                <a:lnSpc>
                  <a:spcPct val="100000"/>
                </a:lnSpc>
                <a:spcBef>
                  <a:spcPts val="1000"/>
                </a:spcBef>
                <a:spcAft>
                  <a:spcPts val="0"/>
                </a:spcAft>
                <a:buClrTx/>
                <a:buSzTx/>
                <a:buFontTx/>
                <a:buNone/>
                <a:defRPr/>
              </a:pPr>
              <a:endParaRPr kumimoji="0" lang="en-US" sz="1400" b="1" i="0" u="none" strike="noStrike" kern="1200" cap="none" spc="0" normalizeH="0" baseline="0" noProof="0" dirty="0">
                <a:ln>
                  <a:noFill/>
                </a:ln>
                <a:solidFill>
                  <a:srgbClr val="222222"/>
                </a:solidFill>
                <a:effectLst/>
                <a:uLnTx/>
                <a:uFillTx/>
                <a:latin typeface="Trebuchet MS" panose="020B0603020202020204" pitchFamily="34" charset="0"/>
                <a:ea typeface="微软雅黑" panose="020B0503020204020204" pitchFamily="34" charset="-122"/>
                <a:cs typeface="+mn-cs"/>
              </a:endParaRPr>
            </a:p>
          </p:txBody>
        </p:sp>
        <p:grpSp>
          <p:nvGrpSpPr>
            <p:cNvPr id="16" name="Group 15"/>
            <p:cNvGrpSpPr/>
            <p:nvPr/>
          </p:nvGrpSpPr>
          <p:grpSpPr>
            <a:xfrm>
              <a:off x="6968870" y="4802348"/>
              <a:ext cx="1827827" cy="470566"/>
              <a:chOff x="7149603" y="4480684"/>
              <a:chExt cx="1318122" cy="339345"/>
            </a:xfrm>
          </p:grpSpPr>
          <p:cxnSp>
            <p:nvCxnSpPr>
              <p:cNvPr id="20" name="Straight Connector 19"/>
              <p:cNvCxnSpPr>
                <a:stCxn id="15" idx="5"/>
              </p:cNvCxnSpPr>
              <p:nvPr/>
            </p:nvCxnSpPr>
            <p:spPr>
              <a:xfrm>
                <a:off x="7149603" y="4480684"/>
                <a:ext cx="339345" cy="339345"/>
              </a:xfrm>
              <a:prstGeom prst="line">
                <a:avLst/>
              </a:prstGeom>
              <a:ln w="254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488948" y="4820029"/>
                <a:ext cx="978777" cy="0"/>
              </a:xfrm>
              <a:prstGeom prst="line">
                <a:avLst/>
              </a:prstGeom>
              <a:ln w="25400">
                <a:solidFill>
                  <a:schemeClr val="accent1"/>
                </a:solidFill>
                <a:prstDash val="solid"/>
                <a:headEnd w="sm" len="sm"/>
                <a:tailEnd type="diamond"/>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6968870" y="2497997"/>
              <a:ext cx="1827827" cy="557845"/>
              <a:chOff x="7149603" y="2818921"/>
              <a:chExt cx="1318122" cy="402285"/>
            </a:xfrm>
          </p:grpSpPr>
          <p:cxnSp>
            <p:nvCxnSpPr>
              <p:cNvPr id="18" name="Straight Connector 17"/>
              <p:cNvCxnSpPr/>
              <p:nvPr/>
            </p:nvCxnSpPr>
            <p:spPr>
              <a:xfrm flipV="1">
                <a:off x="7488948" y="2818921"/>
                <a:ext cx="978777" cy="0"/>
              </a:xfrm>
              <a:prstGeom prst="line">
                <a:avLst/>
              </a:prstGeom>
              <a:ln w="25400">
                <a:prstDash val="solid"/>
                <a:tailEnd type="diamon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7"/>
              </p:cNvCxnSpPr>
              <p:nvPr/>
            </p:nvCxnSpPr>
            <p:spPr>
              <a:xfrm flipV="1">
                <a:off x="7149603" y="2818921"/>
                <a:ext cx="339345" cy="402285"/>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grpSp>
      </p:grpSp>
      <p:sp>
        <p:nvSpPr>
          <p:cNvPr id="26" name="Text Placeholder 2"/>
          <p:cNvSpPr>
            <a:spLocks noGrp="1"/>
          </p:cNvSpPr>
          <p:nvPr>
            <p:ph type="body" idx="49" hasCustomPrompt="1"/>
          </p:nvPr>
        </p:nvSpPr>
        <p:spPr>
          <a:xfrm>
            <a:off x="4994262" y="3823896"/>
            <a:ext cx="2181507" cy="1299109"/>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Text</a:t>
            </a:r>
            <a:endParaRPr lang="en-GB" dirty="0"/>
          </a:p>
        </p:txBody>
      </p:sp>
      <p:sp>
        <p:nvSpPr>
          <p:cNvPr id="27" name="Text Placeholder 2"/>
          <p:cNvSpPr>
            <a:spLocks noGrp="1"/>
          </p:cNvSpPr>
          <p:nvPr>
            <p:ph type="body" idx="50" hasCustomPrompt="1"/>
          </p:nvPr>
        </p:nvSpPr>
        <p:spPr>
          <a:xfrm>
            <a:off x="4994262" y="3184564"/>
            <a:ext cx="2166109" cy="576708"/>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28" name="Text Placeholder 2"/>
          <p:cNvSpPr>
            <a:spLocks noGrp="1"/>
          </p:cNvSpPr>
          <p:nvPr>
            <p:ph type="body" idx="51" hasCustomPrompt="1"/>
          </p:nvPr>
        </p:nvSpPr>
        <p:spPr>
          <a:xfrm>
            <a:off x="695795" y="1624306"/>
            <a:ext cx="2221424" cy="347791"/>
          </a:xfrm>
          <a:prstGeom prst="rect">
            <a:avLst/>
          </a:prstGeom>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29" name="Text Placeholder 2"/>
          <p:cNvSpPr>
            <a:spLocks noGrp="1"/>
          </p:cNvSpPr>
          <p:nvPr>
            <p:ph type="body" idx="38" hasCustomPrompt="1"/>
          </p:nvPr>
        </p:nvSpPr>
        <p:spPr>
          <a:xfrm>
            <a:off x="696922" y="2048489"/>
            <a:ext cx="2221425" cy="806293"/>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0" name="Text Placeholder 2"/>
          <p:cNvSpPr>
            <a:spLocks noGrp="1"/>
          </p:cNvSpPr>
          <p:nvPr>
            <p:ph type="body" idx="57" hasCustomPrompt="1"/>
          </p:nvPr>
        </p:nvSpPr>
        <p:spPr>
          <a:xfrm>
            <a:off x="695795" y="3106366"/>
            <a:ext cx="2221424" cy="347791"/>
          </a:xfrm>
          <a:prstGeom prst="rect">
            <a:avLst/>
          </a:prstGeom>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1" name="Text Placeholder 2"/>
          <p:cNvSpPr>
            <a:spLocks noGrp="1"/>
          </p:cNvSpPr>
          <p:nvPr>
            <p:ph type="body" idx="58" hasCustomPrompt="1"/>
          </p:nvPr>
        </p:nvSpPr>
        <p:spPr>
          <a:xfrm>
            <a:off x="696922" y="3530549"/>
            <a:ext cx="2221425" cy="806293"/>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2" name="Text Placeholder 2"/>
          <p:cNvSpPr>
            <a:spLocks noGrp="1"/>
          </p:cNvSpPr>
          <p:nvPr>
            <p:ph type="body" idx="59" hasCustomPrompt="1"/>
          </p:nvPr>
        </p:nvSpPr>
        <p:spPr>
          <a:xfrm>
            <a:off x="695795" y="4574949"/>
            <a:ext cx="2221424" cy="347791"/>
          </a:xfrm>
          <a:prstGeom prst="rect">
            <a:avLst/>
          </a:prstGeom>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3" name="Text Placeholder 2"/>
          <p:cNvSpPr>
            <a:spLocks noGrp="1"/>
          </p:cNvSpPr>
          <p:nvPr>
            <p:ph type="body" idx="60" hasCustomPrompt="1"/>
          </p:nvPr>
        </p:nvSpPr>
        <p:spPr>
          <a:xfrm>
            <a:off x="696922" y="4999132"/>
            <a:ext cx="2221425" cy="806293"/>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4" name="Text Placeholder 2"/>
          <p:cNvSpPr>
            <a:spLocks noGrp="1"/>
          </p:cNvSpPr>
          <p:nvPr>
            <p:ph type="body" idx="61" hasCustomPrompt="1"/>
          </p:nvPr>
        </p:nvSpPr>
        <p:spPr>
          <a:xfrm>
            <a:off x="9271629" y="1624306"/>
            <a:ext cx="2221424" cy="347791"/>
          </a:xfrm>
          <a:prstGeom prst="rect">
            <a:avLst/>
          </a:prstGeom>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5" name="Text Placeholder 2"/>
          <p:cNvSpPr>
            <a:spLocks noGrp="1"/>
          </p:cNvSpPr>
          <p:nvPr>
            <p:ph type="body" idx="62" hasCustomPrompt="1"/>
          </p:nvPr>
        </p:nvSpPr>
        <p:spPr>
          <a:xfrm>
            <a:off x="9272756" y="2048489"/>
            <a:ext cx="2221425" cy="806293"/>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6" name="Text Placeholder 2"/>
          <p:cNvSpPr>
            <a:spLocks noGrp="1"/>
          </p:cNvSpPr>
          <p:nvPr>
            <p:ph type="body" idx="63" hasCustomPrompt="1"/>
          </p:nvPr>
        </p:nvSpPr>
        <p:spPr>
          <a:xfrm>
            <a:off x="9271629" y="3106366"/>
            <a:ext cx="2221424" cy="347791"/>
          </a:xfrm>
          <a:prstGeom prst="rect">
            <a:avLst/>
          </a:prstGeom>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7" name="Text Placeholder 2"/>
          <p:cNvSpPr>
            <a:spLocks noGrp="1"/>
          </p:cNvSpPr>
          <p:nvPr>
            <p:ph type="body" idx="64" hasCustomPrompt="1"/>
          </p:nvPr>
        </p:nvSpPr>
        <p:spPr>
          <a:xfrm>
            <a:off x="9272756" y="3530549"/>
            <a:ext cx="2221425" cy="806293"/>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8" name="Text Placeholder 2"/>
          <p:cNvSpPr>
            <a:spLocks noGrp="1"/>
          </p:cNvSpPr>
          <p:nvPr>
            <p:ph type="body" idx="65" hasCustomPrompt="1"/>
          </p:nvPr>
        </p:nvSpPr>
        <p:spPr>
          <a:xfrm>
            <a:off x="9271629" y="4574949"/>
            <a:ext cx="2221424" cy="347791"/>
          </a:xfrm>
          <a:prstGeom prst="rect">
            <a:avLst/>
          </a:prstGeom>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9" name="Text Placeholder 2"/>
          <p:cNvSpPr>
            <a:spLocks noGrp="1"/>
          </p:cNvSpPr>
          <p:nvPr>
            <p:ph type="body" idx="66" hasCustomPrompt="1"/>
          </p:nvPr>
        </p:nvSpPr>
        <p:spPr>
          <a:xfrm>
            <a:off x="9272756" y="4999132"/>
            <a:ext cx="2221425" cy="806293"/>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3"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29D49203-82D6-49ED-A48A-8282AF74F788}"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40"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41"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Infographic_Numbered phases">
    <p:spTree>
      <p:nvGrpSpPr>
        <p:cNvPr id="1" name=""/>
        <p:cNvGrpSpPr/>
        <p:nvPr/>
      </p:nvGrpSpPr>
      <p:grpSpPr>
        <a:xfrm>
          <a:off x="0" y="0"/>
          <a:ext cx="0" cy="0"/>
          <a:chOff x="0" y="0"/>
          <a:chExt cx="0" cy="0"/>
        </a:xfrm>
      </p:grpSpPr>
      <p:sp>
        <p:nvSpPr>
          <p:cNvPr id="9" name="Rectangle 8"/>
          <p:cNvSpPr/>
          <p:nvPr userDrawn="1"/>
        </p:nvSpPr>
        <p:spPr>
          <a:xfrm>
            <a:off x="906533" y="1574915"/>
            <a:ext cx="2473228" cy="44131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3" name="Rectangle 12"/>
          <p:cNvSpPr/>
          <p:nvPr userDrawn="1"/>
        </p:nvSpPr>
        <p:spPr>
          <a:xfrm>
            <a:off x="3510972" y="1574915"/>
            <a:ext cx="2473228" cy="44131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a:latin typeface="Trebuchet MS" panose="020B0603020202020204" pitchFamily="34" charset="0"/>
              <a:ea typeface="微软雅黑" panose="020B0503020204020204" pitchFamily="34" charset="-122"/>
            </a:endParaRPr>
          </a:p>
        </p:txBody>
      </p:sp>
      <p:sp>
        <p:nvSpPr>
          <p:cNvPr id="14" name="Rectangle 13"/>
          <p:cNvSpPr/>
          <p:nvPr userDrawn="1"/>
        </p:nvSpPr>
        <p:spPr>
          <a:xfrm>
            <a:off x="6115411" y="1574915"/>
            <a:ext cx="2473228" cy="44131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a:latin typeface="Trebuchet MS" panose="020B0603020202020204" pitchFamily="34" charset="0"/>
              <a:ea typeface="微软雅黑" panose="020B0503020204020204" pitchFamily="34" charset="-122"/>
            </a:endParaRPr>
          </a:p>
        </p:txBody>
      </p:sp>
      <p:sp>
        <p:nvSpPr>
          <p:cNvPr id="15" name="Rectangle 14"/>
          <p:cNvSpPr/>
          <p:nvPr userDrawn="1"/>
        </p:nvSpPr>
        <p:spPr>
          <a:xfrm>
            <a:off x="8719850" y="1574915"/>
            <a:ext cx="2473228" cy="44131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a:latin typeface="Trebuchet MS" panose="020B0603020202020204" pitchFamily="34" charset="0"/>
              <a:ea typeface="微软雅黑" panose="020B0503020204020204" pitchFamily="34" charset="-122"/>
            </a:endParaRPr>
          </a:p>
        </p:txBody>
      </p:sp>
      <p:sp>
        <p:nvSpPr>
          <p:cNvPr id="25" name="Rectangle 24"/>
          <p:cNvSpPr/>
          <p:nvPr userDrawn="1"/>
        </p:nvSpPr>
        <p:spPr>
          <a:xfrm rot="2700000">
            <a:off x="11464438" y="5691599"/>
            <a:ext cx="245580" cy="2455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a:latin typeface="Trebuchet MS" panose="020B0603020202020204" pitchFamily="34" charset="0"/>
              <a:ea typeface="微软雅黑" panose="020B0503020204020204" pitchFamily="34" charset="-122"/>
            </a:endParaRPr>
          </a:p>
        </p:txBody>
      </p:sp>
      <p:sp>
        <p:nvSpPr>
          <p:cNvPr id="37" name="Oval 36"/>
          <p:cNvSpPr/>
          <p:nvPr userDrawn="1"/>
        </p:nvSpPr>
        <p:spPr>
          <a:xfrm>
            <a:off x="355533" y="2514582"/>
            <a:ext cx="1423298" cy="1423298"/>
          </a:xfrm>
          <a:prstGeom prst="ellipse">
            <a:avLst/>
          </a:prstGeom>
          <a:noFill/>
          <a:ln w="38100">
            <a:solidFill>
              <a:schemeClr val="accent4">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40" name="Oval 39"/>
          <p:cNvSpPr/>
          <p:nvPr userDrawn="1"/>
        </p:nvSpPr>
        <p:spPr>
          <a:xfrm>
            <a:off x="2714306" y="2514582"/>
            <a:ext cx="1423298" cy="1423298"/>
          </a:xfrm>
          <a:prstGeom prst="ellipse">
            <a:avLst/>
          </a:prstGeom>
          <a:noFill/>
          <a:ln w="38100">
            <a:solidFill>
              <a:schemeClr val="accent4">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43" name="Oval 42"/>
          <p:cNvSpPr/>
          <p:nvPr userDrawn="1"/>
        </p:nvSpPr>
        <p:spPr>
          <a:xfrm>
            <a:off x="5325372" y="2514582"/>
            <a:ext cx="1423298" cy="1423298"/>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46" name="Oval 45"/>
          <p:cNvSpPr/>
          <p:nvPr userDrawn="1"/>
        </p:nvSpPr>
        <p:spPr>
          <a:xfrm>
            <a:off x="7907860" y="2514582"/>
            <a:ext cx="1423298" cy="1423298"/>
          </a:xfrm>
          <a:prstGeom prst="ellipse">
            <a:avLst/>
          </a:prstGeom>
          <a:noFill/>
          <a:ln w="38100">
            <a:solidFill>
              <a:schemeClr val="accent2">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49" name="Oval 48"/>
          <p:cNvSpPr/>
          <p:nvPr userDrawn="1"/>
        </p:nvSpPr>
        <p:spPr>
          <a:xfrm>
            <a:off x="10501973" y="2514582"/>
            <a:ext cx="1423298" cy="1423298"/>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7" name="Text Placeholder 16"/>
          <p:cNvSpPr>
            <a:spLocks noGrp="1"/>
          </p:cNvSpPr>
          <p:nvPr>
            <p:ph type="body" sz="quarter" idx="14" hasCustomPrompt="1"/>
          </p:nvPr>
        </p:nvSpPr>
        <p:spPr>
          <a:xfrm>
            <a:off x="906534" y="1579428"/>
            <a:ext cx="2473228" cy="366565"/>
          </a:xfrm>
          <a:prstGeom prst="rect">
            <a:avLst/>
          </a:prstGeom>
          <a:solidFill>
            <a:schemeClr val="accent1"/>
          </a:solidFill>
        </p:spPr>
        <p:txBody>
          <a:bodyPr anchor="ctr" anchorCtr="0">
            <a:noAutofit/>
          </a:bodyPr>
          <a:lstStyle>
            <a:lvl1pPr algn="ctr">
              <a:defRPr sz="1800" cap="all" baseline="0">
                <a:solidFill>
                  <a:schemeClr val="bg1"/>
                </a:solidFill>
                <a:latin typeface="Trebuchet MS" panose="020B0603020202020204" pitchFamily="34" charset="0"/>
                <a:ea typeface="微软雅黑" panose="020B0503020204020204" pitchFamily="34" charset="-122"/>
              </a:defRPr>
            </a:lvl1pPr>
          </a:lstStyle>
          <a:p>
            <a:pPr lvl="0"/>
            <a:r>
              <a:rPr lang="en-GB" altLang="ko-KR" dirty="0"/>
              <a:t>Phases 01</a:t>
            </a:r>
            <a:endParaRPr lang="en-US" dirty="0"/>
          </a:p>
        </p:txBody>
      </p:sp>
      <p:sp>
        <p:nvSpPr>
          <p:cNvPr id="19" name="Text Placeholder 16"/>
          <p:cNvSpPr>
            <a:spLocks noGrp="1"/>
          </p:cNvSpPr>
          <p:nvPr>
            <p:ph type="body" sz="quarter" idx="15" hasCustomPrompt="1"/>
          </p:nvPr>
        </p:nvSpPr>
        <p:spPr>
          <a:xfrm>
            <a:off x="1064758" y="4299236"/>
            <a:ext cx="2156778" cy="982050"/>
          </a:xfrm>
          <a:prstGeom prst="rect">
            <a:avLst/>
          </a:prstGeom>
        </p:spPr>
        <p:txBody>
          <a:bodyPr>
            <a:noAutofit/>
          </a:bodyPr>
          <a:lstStyle>
            <a:lvl1pPr>
              <a:defRPr sz="1800" cap="none" baseline="0">
                <a:latin typeface="Trebuchet MS" panose="020B0603020202020204" pitchFamily="34" charset="0"/>
                <a:ea typeface="微软雅黑" panose="020B0503020204020204" pitchFamily="34" charset="-122"/>
              </a:defRPr>
            </a:lvl1pPr>
          </a:lstStyle>
          <a:p>
            <a:pPr lvl="0"/>
            <a:r>
              <a:rPr lang="en-GB" altLang="ko-KR" dirty="0"/>
              <a:t>Text here</a:t>
            </a:r>
            <a:endParaRPr lang="en-US" dirty="0"/>
          </a:p>
        </p:txBody>
      </p:sp>
      <p:sp>
        <p:nvSpPr>
          <p:cNvPr id="20" name="Text Placeholder 16"/>
          <p:cNvSpPr>
            <a:spLocks noGrp="1"/>
          </p:cNvSpPr>
          <p:nvPr>
            <p:ph type="body" sz="quarter" idx="16" hasCustomPrompt="1"/>
          </p:nvPr>
        </p:nvSpPr>
        <p:spPr>
          <a:xfrm>
            <a:off x="3669197" y="4299236"/>
            <a:ext cx="2156778" cy="982050"/>
          </a:xfrm>
          <a:prstGeom prst="rect">
            <a:avLst/>
          </a:prstGeom>
        </p:spPr>
        <p:txBody>
          <a:bodyPr>
            <a:noAutofit/>
          </a:bodyPr>
          <a:lstStyle>
            <a:lvl1pPr>
              <a:defRPr sz="1800" cap="none" baseline="0">
                <a:latin typeface="Trebuchet MS" panose="020B0603020202020204" pitchFamily="34" charset="0"/>
                <a:ea typeface="微软雅黑" panose="020B0503020204020204" pitchFamily="34" charset="-122"/>
              </a:defRPr>
            </a:lvl1pPr>
          </a:lstStyle>
          <a:p>
            <a:pPr lvl="0"/>
            <a:r>
              <a:rPr lang="en-GB" altLang="ko-KR" dirty="0"/>
              <a:t>Text here</a:t>
            </a:r>
            <a:endParaRPr lang="en-US" dirty="0"/>
          </a:p>
        </p:txBody>
      </p:sp>
      <p:sp>
        <p:nvSpPr>
          <p:cNvPr id="22" name="Text Placeholder 16"/>
          <p:cNvSpPr>
            <a:spLocks noGrp="1"/>
          </p:cNvSpPr>
          <p:nvPr>
            <p:ph type="body" sz="quarter" idx="17" hasCustomPrompt="1"/>
          </p:nvPr>
        </p:nvSpPr>
        <p:spPr>
          <a:xfrm>
            <a:off x="6298097" y="4329517"/>
            <a:ext cx="2156778" cy="982050"/>
          </a:xfrm>
          <a:prstGeom prst="rect">
            <a:avLst/>
          </a:prstGeom>
        </p:spPr>
        <p:txBody>
          <a:bodyPr>
            <a:noAutofit/>
          </a:bodyPr>
          <a:lstStyle>
            <a:lvl1pPr>
              <a:defRPr sz="1800" cap="none" baseline="0">
                <a:latin typeface="Trebuchet MS" panose="020B0603020202020204" pitchFamily="34" charset="0"/>
                <a:ea typeface="微软雅黑" panose="020B0503020204020204" pitchFamily="34" charset="-122"/>
              </a:defRPr>
            </a:lvl1pPr>
          </a:lstStyle>
          <a:p>
            <a:pPr lvl="0"/>
            <a:r>
              <a:rPr lang="en-GB" altLang="ko-KR" dirty="0"/>
              <a:t>Text here</a:t>
            </a:r>
            <a:endParaRPr lang="en-US" dirty="0"/>
          </a:p>
        </p:txBody>
      </p:sp>
      <p:sp>
        <p:nvSpPr>
          <p:cNvPr id="23" name="Text Placeholder 16"/>
          <p:cNvSpPr>
            <a:spLocks noGrp="1"/>
          </p:cNvSpPr>
          <p:nvPr>
            <p:ph type="body" sz="quarter" idx="18" hasCustomPrompt="1"/>
          </p:nvPr>
        </p:nvSpPr>
        <p:spPr>
          <a:xfrm>
            <a:off x="8878075" y="4329517"/>
            <a:ext cx="2156778" cy="982050"/>
          </a:xfrm>
          <a:prstGeom prst="rect">
            <a:avLst/>
          </a:prstGeom>
        </p:spPr>
        <p:txBody>
          <a:bodyPr>
            <a:noAutofit/>
          </a:bodyPr>
          <a:lstStyle>
            <a:lvl1pPr>
              <a:defRPr sz="1800" cap="none" baseline="0">
                <a:latin typeface="Trebuchet MS" panose="020B0603020202020204" pitchFamily="34" charset="0"/>
                <a:ea typeface="微软雅黑" panose="020B0503020204020204" pitchFamily="34" charset="-122"/>
              </a:defRPr>
            </a:lvl1pPr>
          </a:lstStyle>
          <a:p>
            <a:pPr lvl="0"/>
            <a:r>
              <a:rPr lang="en-GB" altLang="ko-KR" dirty="0"/>
              <a:t>Text here</a:t>
            </a:r>
            <a:endParaRPr lang="en-US" dirty="0"/>
          </a:p>
        </p:txBody>
      </p:sp>
      <p:sp>
        <p:nvSpPr>
          <p:cNvPr id="24" name="Text Placeholder 16"/>
          <p:cNvSpPr>
            <a:spLocks noGrp="1"/>
          </p:cNvSpPr>
          <p:nvPr>
            <p:ph type="body" sz="quarter" idx="19" hasCustomPrompt="1"/>
          </p:nvPr>
        </p:nvSpPr>
        <p:spPr>
          <a:xfrm>
            <a:off x="341830" y="5640738"/>
            <a:ext cx="11245399" cy="349208"/>
          </a:xfrm>
          <a:prstGeom prst="rect">
            <a:avLst/>
          </a:prstGeom>
          <a:solidFill>
            <a:schemeClr val="tx2"/>
          </a:solidFill>
        </p:spPr>
        <p:txBody>
          <a:bodyPr numCol="3" anchor="ctr">
            <a:no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90204" pitchFamily="34" charset="0"/>
              <a:buNone/>
              <a:defRPr sz="1800" cap="none" baseline="0">
                <a:solidFill>
                  <a:schemeClr val="bg2"/>
                </a:solidFill>
                <a:latin typeface="Trebuchet MS" panose="020B0603020202020204" pitchFamily="34" charset="0"/>
                <a:ea typeface="微软雅黑" panose="020B0503020204020204" pitchFamily="34" charset="-122"/>
              </a:defRPr>
            </a:lvl1pPr>
          </a:lstStyle>
          <a:p>
            <a:pPr lvl="0"/>
            <a:r>
              <a:rPr lang="en-GB" altLang="ko-KR" dirty="0"/>
              <a:t>Place holder</a:t>
            </a:r>
          </a:p>
          <a:p>
            <a:pPr marL="0" marR="0" lvl="0" indent="0" algn="ctr"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en-GB" altLang="ko-KR" dirty="0"/>
              <a:t>Place holder</a:t>
            </a:r>
          </a:p>
          <a:p>
            <a:pPr marL="0" marR="0" lvl="0" indent="0" algn="ctr"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en-GB" altLang="ko-KR" dirty="0"/>
              <a:t>Place holder</a:t>
            </a:r>
            <a:endParaRPr lang="en-US" dirty="0"/>
          </a:p>
        </p:txBody>
      </p:sp>
      <p:sp>
        <p:nvSpPr>
          <p:cNvPr id="28" name="Text Placeholder 16"/>
          <p:cNvSpPr>
            <a:spLocks noGrp="1"/>
          </p:cNvSpPr>
          <p:nvPr>
            <p:ph type="body" sz="quarter" idx="20" hasCustomPrompt="1"/>
          </p:nvPr>
        </p:nvSpPr>
        <p:spPr>
          <a:xfrm>
            <a:off x="3509057" y="1579428"/>
            <a:ext cx="2473228" cy="366565"/>
          </a:xfrm>
          <a:prstGeom prst="rect">
            <a:avLst/>
          </a:prstGeom>
          <a:solidFill>
            <a:schemeClr val="accent1"/>
          </a:solidFill>
        </p:spPr>
        <p:txBody>
          <a:bodyPr anchor="ctr" anchorCtr="0">
            <a:noAutofit/>
          </a:bodyPr>
          <a:lstStyle>
            <a:lvl1pPr algn="ctr">
              <a:defRPr sz="1800" cap="all" baseline="0">
                <a:solidFill>
                  <a:schemeClr val="bg1"/>
                </a:solidFill>
                <a:latin typeface="Trebuchet MS" panose="020B0603020202020204" pitchFamily="34" charset="0"/>
                <a:ea typeface="微软雅黑" panose="020B0503020204020204" pitchFamily="34" charset="-122"/>
              </a:defRPr>
            </a:lvl1pPr>
          </a:lstStyle>
          <a:p>
            <a:pPr lvl="0"/>
            <a:r>
              <a:rPr lang="en-GB" altLang="ko-KR" dirty="0"/>
              <a:t>Phases 01</a:t>
            </a:r>
            <a:endParaRPr lang="en-US" dirty="0"/>
          </a:p>
        </p:txBody>
      </p:sp>
      <p:sp>
        <p:nvSpPr>
          <p:cNvPr id="29" name="Text Placeholder 16"/>
          <p:cNvSpPr>
            <a:spLocks noGrp="1"/>
          </p:cNvSpPr>
          <p:nvPr>
            <p:ph type="body" sz="quarter" idx="21" hasCustomPrompt="1"/>
          </p:nvPr>
        </p:nvSpPr>
        <p:spPr>
          <a:xfrm>
            <a:off x="6119396" y="1579428"/>
            <a:ext cx="2473228" cy="366565"/>
          </a:xfrm>
          <a:prstGeom prst="rect">
            <a:avLst/>
          </a:prstGeom>
          <a:solidFill>
            <a:schemeClr val="accent1"/>
          </a:solidFill>
        </p:spPr>
        <p:txBody>
          <a:bodyPr anchor="ctr" anchorCtr="0">
            <a:noAutofit/>
          </a:bodyPr>
          <a:lstStyle>
            <a:lvl1pPr algn="ctr">
              <a:defRPr sz="1800" cap="all" baseline="0">
                <a:solidFill>
                  <a:schemeClr val="bg1"/>
                </a:solidFill>
                <a:latin typeface="Trebuchet MS" panose="020B0603020202020204" pitchFamily="34" charset="0"/>
                <a:ea typeface="微软雅黑" panose="020B0503020204020204" pitchFamily="34" charset="-122"/>
              </a:defRPr>
            </a:lvl1pPr>
          </a:lstStyle>
          <a:p>
            <a:pPr lvl="0"/>
            <a:r>
              <a:rPr lang="en-GB" altLang="ko-KR" dirty="0"/>
              <a:t>Phases 03</a:t>
            </a:r>
            <a:endParaRPr lang="en-US" dirty="0"/>
          </a:p>
        </p:txBody>
      </p:sp>
      <p:sp>
        <p:nvSpPr>
          <p:cNvPr id="30" name="Text Placeholder 16"/>
          <p:cNvSpPr>
            <a:spLocks noGrp="1"/>
          </p:cNvSpPr>
          <p:nvPr>
            <p:ph type="body" sz="quarter" idx="22" hasCustomPrompt="1"/>
          </p:nvPr>
        </p:nvSpPr>
        <p:spPr>
          <a:xfrm>
            <a:off x="8721919" y="1579428"/>
            <a:ext cx="2473228" cy="366565"/>
          </a:xfrm>
          <a:prstGeom prst="rect">
            <a:avLst/>
          </a:prstGeom>
          <a:solidFill>
            <a:schemeClr val="accent1"/>
          </a:solidFill>
        </p:spPr>
        <p:txBody>
          <a:bodyPr anchor="ctr" anchorCtr="0">
            <a:noAutofit/>
          </a:bodyPr>
          <a:lstStyle>
            <a:lvl1pPr algn="ctr">
              <a:defRPr sz="1800" cap="all" baseline="0">
                <a:solidFill>
                  <a:schemeClr val="bg1"/>
                </a:solidFill>
                <a:latin typeface="Trebuchet MS" panose="020B0603020202020204" pitchFamily="34" charset="0"/>
                <a:ea typeface="微软雅黑" panose="020B0503020204020204" pitchFamily="34" charset="-122"/>
              </a:defRPr>
            </a:lvl1pPr>
          </a:lstStyle>
          <a:p>
            <a:pPr lvl="0"/>
            <a:r>
              <a:rPr lang="en-GB" altLang="ko-KR" dirty="0"/>
              <a:t>Phases 04</a:t>
            </a:r>
            <a:endParaRPr lang="en-US" dirty="0"/>
          </a:p>
        </p:txBody>
      </p:sp>
      <p:sp>
        <p:nvSpPr>
          <p:cNvPr id="38" name="Text Placeholder 2"/>
          <p:cNvSpPr>
            <a:spLocks noGrp="1"/>
          </p:cNvSpPr>
          <p:nvPr>
            <p:ph type="body" idx="39" hasCustomPrompt="1"/>
          </p:nvPr>
        </p:nvSpPr>
        <p:spPr>
          <a:xfrm>
            <a:off x="500063" y="2944267"/>
            <a:ext cx="1150143" cy="861360"/>
          </a:xfrm>
          <a:prstGeom prst="rect">
            <a:avLst/>
          </a:prstGeom>
        </p:spPr>
        <p:txBody>
          <a:bodyPr anchor="ctr">
            <a:noAutofit/>
          </a:bodyPr>
          <a:lstStyle>
            <a:lvl1pPr marL="0" indent="0" algn="ctr">
              <a:buNone/>
              <a:defRPr sz="6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1</a:t>
            </a:r>
          </a:p>
        </p:txBody>
      </p:sp>
      <p:sp>
        <p:nvSpPr>
          <p:cNvPr id="39" name="Text Placeholder 2"/>
          <p:cNvSpPr>
            <a:spLocks noGrp="1"/>
          </p:cNvSpPr>
          <p:nvPr>
            <p:ph type="body" idx="26" hasCustomPrompt="1"/>
          </p:nvPr>
        </p:nvSpPr>
        <p:spPr>
          <a:xfrm>
            <a:off x="500063" y="2669030"/>
            <a:ext cx="1150143" cy="261325"/>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Step</a:t>
            </a:r>
          </a:p>
        </p:txBody>
      </p:sp>
      <p:sp>
        <p:nvSpPr>
          <p:cNvPr id="41" name="Text Placeholder 2"/>
          <p:cNvSpPr>
            <a:spLocks noGrp="1"/>
          </p:cNvSpPr>
          <p:nvPr>
            <p:ph type="body" idx="40" hasCustomPrompt="1"/>
          </p:nvPr>
        </p:nvSpPr>
        <p:spPr>
          <a:xfrm>
            <a:off x="2858836" y="2944267"/>
            <a:ext cx="1150143" cy="861360"/>
          </a:xfrm>
          <a:prstGeom prst="rect">
            <a:avLst/>
          </a:prstGeom>
        </p:spPr>
        <p:txBody>
          <a:bodyPr anchor="ctr">
            <a:noAutofit/>
          </a:bodyPr>
          <a:lstStyle>
            <a:lvl1pPr marL="0" indent="0" algn="ctr">
              <a:buNone/>
              <a:defRPr sz="6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2</a:t>
            </a:r>
          </a:p>
        </p:txBody>
      </p:sp>
      <p:sp>
        <p:nvSpPr>
          <p:cNvPr id="42" name="Text Placeholder 2"/>
          <p:cNvSpPr>
            <a:spLocks noGrp="1"/>
          </p:cNvSpPr>
          <p:nvPr>
            <p:ph type="body" idx="41" hasCustomPrompt="1"/>
          </p:nvPr>
        </p:nvSpPr>
        <p:spPr>
          <a:xfrm>
            <a:off x="2858836" y="2669030"/>
            <a:ext cx="1150143" cy="261325"/>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a:t>Step</a:t>
            </a:r>
            <a:endParaRPr lang="en-GB" altLang="ko-KR" dirty="0"/>
          </a:p>
        </p:txBody>
      </p:sp>
      <p:sp>
        <p:nvSpPr>
          <p:cNvPr id="44" name="Text Placeholder 2"/>
          <p:cNvSpPr>
            <a:spLocks noGrp="1"/>
          </p:cNvSpPr>
          <p:nvPr>
            <p:ph type="body" idx="42" hasCustomPrompt="1"/>
          </p:nvPr>
        </p:nvSpPr>
        <p:spPr>
          <a:xfrm>
            <a:off x="5469902" y="2944267"/>
            <a:ext cx="1150143" cy="861360"/>
          </a:xfrm>
          <a:prstGeom prst="rect">
            <a:avLst/>
          </a:prstGeom>
        </p:spPr>
        <p:txBody>
          <a:bodyPr anchor="ctr">
            <a:noAutofit/>
          </a:bodyPr>
          <a:lstStyle>
            <a:lvl1pPr marL="0" indent="0" algn="ctr">
              <a:buNone/>
              <a:defRPr sz="6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3</a:t>
            </a:r>
          </a:p>
        </p:txBody>
      </p:sp>
      <p:sp>
        <p:nvSpPr>
          <p:cNvPr id="45" name="Text Placeholder 2"/>
          <p:cNvSpPr>
            <a:spLocks noGrp="1"/>
          </p:cNvSpPr>
          <p:nvPr>
            <p:ph type="body" idx="43" hasCustomPrompt="1"/>
          </p:nvPr>
        </p:nvSpPr>
        <p:spPr>
          <a:xfrm>
            <a:off x="5469902" y="2669030"/>
            <a:ext cx="1150143" cy="261325"/>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a:t>Step</a:t>
            </a:r>
            <a:endParaRPr lang="en-GB" altLang="ko-KR" dirty="0"/>
          </a:p>
        </p:txBody>
      </p:sp>
      <p:sp>
        <p:nvSpPr>
          <p:cNvPr id="47" name="Text Placeholder 2"/>
          <p:cNvSpPr>
            <a:spLocks noGrp="1"/>
          </p:cNvSpPr>
          <p:nvPr>
            <p:ph type="body" idx="44" hasCustomPrompt="1"/>
          </p:nvPr>
        </p:nvSpPr>
        <p:spPr>
          <a:xfrm>
            <a:off x="8052390" y="2944267"/>
            <a:ext cx="1150143" cy="861360"/>
          </a:xfrm>
          <a:prstGeom prst="rect">
            <a:avLst/>
          </a:prstGeom>
        </p:spPr>
        <p:txBody>
          <a:bodyPr anchor="ctr">
            <a:noAutofit/>
          </a:bodyPr>
          <a:lstStyle>
            <a:lvl1pPr marL="0" indent="0" algn="ctr">
              <a:buNone/>
              <a:defRPr sz="6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4</a:t>
            </a:r>
          </a:p>
        </p:txBody>
      </p:sp>
      <p:sp>
        <p:nvSpPr>
          <p:cNvPr id="48" name="Text Placeholder 2"/>
          <p:cNvSpPr>
            <a:spLocks noGrp="1"/>
          </p:cNvSpPr>
          <p:nvPr>
            <p:ph type="body" idx="45" hasCustomPrompt="1"/>
          </p:nvPr>
        </p:nvSpPr>
        <p:spPr>
          <a:xfrm>
            <a:off x="8052390" y="2669030"/>
            <a:ext cx="1150143" cy="261325"/>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a:t>Step</a:t>
            </a:r>
            <a:endParaRPr lang="en-GB" altLang="ko-KR" dirty="0"/>
          </a:p>
        </p:txBody>
      </p:sp>
      <p:sp>
        <p:nvSpPr>
          <p:cNvPr id="50" name="Text Placeholder 2"/>
          <p:cNvSpPr>
            <a:spLocks noGrp="1"/>
          </p:cNvSpPr>
          <p:nvPr>
            <p:ph type="body" idx="46" hasCustomPrompt="1"/>
          </p:nvPr>
        </p:nvSpPr>
        <p:spPr>
          <a:xfrm>
            <a:off x="10646503" y="2944267"/>
            <a:ext cx="1150143" cy="861360"/>
          </a:xfrm>
          <a:prstGeom prst="rect">
            <a:avLst/>
          </a:prstGeom>
        </p:spPr>
        <p:txBody>
          <a:bodyPr anchor="ctr">
            <a:noAutofit/>
          </a:bodyPr>
          <a:lstStyle>
            <a:lvl1pPr marL="0" indent="0" algn="ctr">
              <a:buNone/>
              <a:defRPr sz="6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5</a:t>
            </a:r>
          </a:p>
        </p:txBody>
      </p:sp>
      <p:sp>
        <p:nvSpPr>
          <p:cNvPr id="51" name="Text Placeholder 2"/>
          <p:cNvSpPr>
            <a:spLocks noGrp="1"/>
          </p:cNvSpPr>
          <p:nvPr>
            <p:ph type="body" idx="47" hasCustomPrompt="1"/>
          </p:nvPr>
        </p:nvSpPr>
        <p:spPr>
          <a:xfrm>
            <a:off x="10646503" y="2669030"/>
            <a:ext cx="1150143" cy="261325"/>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a:t>Step</a:t>
            </a:r>
            <a:endParaRPr lang="en-GB" altLang="ko-KR" dirty="0"/>
          </a:p>
        </p:txBody>
      </p:sp>
      <p:sp>
        <p:nvSpPr>
          <p:cNvPr id="54"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DE89CA7B-8436-42D6-8109-3AB393EF9731}"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52"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56"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 Placeholder 2"/>
          <p:cNvSpPr>
            <a:spLocks noGrp="1"/>
          </p:cNvSpPr>
          <p:nvPr>
            <p:ph type="body" idx="105"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imeline_Icon with text by year">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988857" y="1783206"/>
            <a:ext cx="1044575" cy="1046162"/>
          </a:xfrm>
          <a:prstGeom prst="rect">
            <a:avLst/>
          </a:prstGeom>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Icon</a:t>
            </a:r>
          </a:p>
        </p:txBody>
      </p:sp>
      <p:cxnSp>
        <p:nvCxnSpPr>
          <p:cNvPr id="15" name="Straight Connector 14"/>
          <p:cNvCxnSpPr/>
          <p:nvPr userDrawn="1"/>
        </p:nvCxnSpPr>
        <p:spPr>
          <a:xfrm>
            <a:off x="-84667" y="3349628"/>
            <a:ext cx="123417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9" hasCustomPrompt="1"/>
          </p:nvPr>
        </p:nvSpPr>
        <p:spPr>
          <a:xfrm>
            <a:off x="571345" y="3107532"/>
            <a:ext cx="1879600" cy="437798"/>
          </a:xfrm>
          <a:prstGeom prst="rect">
            <a:avLst/>
          </a:prstGeom>
          <a:solidFill>
            <a:schemeClr val="accent1"/>
          </a:solidFill>
        </p:spPr>
        <p:txBody>
          <a:bodyPr anchor="ctr">
            <a:noAutofit/>
          </a:bodyPr>
          <a:lstStyle>
            <a:lvl1pPr algn="ctr">
              <a:defRPr sz="2000" cap="all" baseline="0">
                <a:solidFill>
                  <a:schemeClr val="bg1"/>
                </a:solidFill>
                <a:latin typeface="Trebuchet MS" panose="020B0603020202020204" pitchFamily="34" charset="0"/>
                <a:ea typeface="微软雅黑" panose="020B0503020204020204" pitchFamily="34" charset="-122"/>
              </a:defRPr>
            </a:lvl1pPr>
          </a:lstStyle>
          <a:p>
            <a:pPr lvl="0"/>
            <a:r>
              <a:rPr lang="en-GB" dirty="0"/>
              <a:t>20xx</a:t>
            </a:r>
            <a:endParaRPr lang="en-US" dirty="0"/>
          </a:p>
        </p:txBody>
      </p:sp>
      <p:sp>
        <p:nvSpPr>
          <p:cNvPr id="24" name="Text Placeholder 16"/>
          <p:cNvSpPr>
            <a:spLocks noGrp="1"/>
          </p:cNvSpPr>
          <p:nvPr>
            <p:ph type="body" sz="quarter" idx="24" hasCustomPrompt="1"/>
          </p:nvPr>
        </p:nvSpPr>
        <p:spPr>
          <a:xfrm>
            <a:off x="358603" y="3823494"/>
            <a:ext cx="2305084" cy="2305844"/>
          </a:xfrm>
          <a:prstGeom prst="rect">
            <a:avLst/>
          </a:prstGeom>
        </p:spPr>
        <p:txBody>
          <a:bodyPr>
            <a:noAutofit/>
          </a:bodyPr>
          <a:lstStyle>
            <a:lvl1pPr>
              <a:defRPr sz="1800" cap="none" baseline="0">
                <a:latin typeface="Trebuchet MS" panose="020B0603020202020204" pitchFamily="34" charset="0"/>
                <a:ea typeface="微软雅黑" panose="020B0503020204020204" pitchFamily="34" charset="-122"/>
              </a:defRPr>
            </a:lvl1pPr>
            <a:lvl2pPr>
              <a:defRPr sz="1800" baseline="0">
                <a:latin typeface="Trebuchet MS" panose="020B0603020202020204" pitchFamily="34" charset="0"/>
                <a:ea typeface="微软雅黑" panose="020B0503020204020204" pitchFamily="34" charset="-122"/>
              </a:defRPr>
            </a:lvl2pPr>
            <a:lvl3pPr>
              <a:defRPr sz="1800" baseline="0">
                <a:latin typeface="Trebuchet MS" panose="020B0603020202020204" pitchFamily="34" charset="0"/>
                <a:ea typeface="微软雅黑" panose="020B0503020204020204" pitchFamily="34" charset="-122"/>
              </a:defRPr>
            </a:lvl3pPr>
          </a:lstStyle>
          <a:p>
            <a:pPr lvl="0"/>
            <a:r>
              <a:rPr lang="zh-CN" altLang="en-US"/>
              <a:t>编辑母版文本样式</a:t>
            </a:r>
          </a:p>
          <a:p>
            <a:pPr lvl="1"/>
            <a:r>
              <a:rPr lang="zh-CN" altLang="en-US"/>
              <a:t>第二级</a:t>
            </a:r>
          </a:p>
          <a:p>
            <a:pPr lvl="2"/>
            <a:r>
              <a:rPr lang="zh-CN" altLang="en-US"/>
              <a:t>第三级</a:t>
            </a:r>
          </a:p>
        </p:txBody>
      </p:sp>
      <p:sp>
        <p:nvSpPr>
          <p:cNvPr id="29" name="Picture Placeholder 9"/>
          <p:cNvSpPr>
            <a:spLocks noGrp="1"/>
          </p:cNvSpPr>
          <p:nvPr>
            <p:ph type="pic" sz="quarter" idx="30" hasCustomPrompt="1"/>
          </p:nvPr>
        </p:nvSpPr>
        <p:spPr>
          <a:xfrm>
            <a:off x="3935913" y="1783206"/>
            <a:ext cx="1044575" cy="1046162"/>
          </a:xfrm>
          <a:prstGeom prst="rect">
            <a:avLst/>
          </a:prstGeom>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Icon</a:t>
            </a:r>
          </a:p>
        </p:txBody>
      </p:sp>
      <p:sp>
        <p:nvSpPr>
          <p:cNvPr id="30" name="Text Placeholder 18"/>
          <p:cNvSpPr>
            <a:spLocks noGrp="1"/>
          </p:cNvSpPr>
          <p:nvPr>
            <p:ph type="body" sz="quarter" idx="31" hasCustomPrompt="1"/>
          </p:nvPr>
        </p:nvSpPr>
        <p:spPr>
          <a:xfrm>
            <a:off x="3518401" y="3107532"/>
            <a:ext cx="1879600" cy="437798"/>
          </a:xfrm>
          <a:prstGeom prst="rect">
            <a:avLst/>
          </a:prstGeom>
          <a:solidFill>
            <a:schemeClr val="accent1"/>
          </a:solidFill>
        </p:spPr>
        <p:txBody>
          <a:bodyPr anchor="ctr">
            <a:noAutofit/>
          </a:bodyPr>
          <a:lstStyle>
            <a:lvl1pPr algn="ctr">
              <a:defRPr sz="2000" cap="all" baseline="0">
                <a:solidFill>
                  <a:schemeClr val="bg1"/>
                </a:solidFill>
                <a:latin typeface="Trebuchet MS" panose="020B0603020202020204" pitchFamily="34" charset="0"/>
                <a:ea typeface="微软雅黑" panose="020B0503020204020204" pitchFamily="34" charset="-122"/>
              </a:defRPr>
            </a:lvl1pPr>
          </a:lstStyle>
          <a:p>
            <a:pPr lvl="0"/>
            <a:r>
              <a:rPr lang="en-GB" dirty="0"/>
              <a:t>20xx</a:t>
            </a:r>
            <a:endParaRPr lang="en-US" dirty="0"/>
          </a:p>
        </p:txBody>
      </p:sp>
      <p:sp>
        <p:nvSpPr>
          <p:cNvPr id="31" name="Text Placeholder 16"/>
          <p:cNvSpPr>
            <a:spLocks noGrp="1"/>
          </p:cNvSpPr>
          <p:nvPr>
            <p:ph type="body" sz="quarter" idx="32" hasCustomPrompt="1"/>
          </p:nvPr>
        </p:nvSpPr>
        <p:spPr>
          <a:xfrm>
            <a:off x="3305659" y="3823494"/>
            <a:ext cx="2305084" cy="2305844"/>
          </a:xfrm>
          <a:prstGeom prst="rect">
            <a:avLst/>
          </a:prstGeom>
        </p:spPr>
        <p:txBody>
          <a:bodyPr>
            <a:noAutofit/>
          </a:bodyPr>
          <a:lstStyle>
            <a:lvl1pPr>
              <a:defRPr sz="1800" cap="none" baseline="0">
                <a:latin typeface="Trebuchet MS" panose="020B0603020202020204" pitchFamily="34" charset="0"/>
                <a:ea typeface="微软雅黑" panose="020B0503020204020204" pitchFamily="34" charset="-122"/>
              </a:defRPr>
            </a:lvl1pPr>
            <a:lvl2pPr>
              <a:defRPr sz="1800" baseline="0">
                <a:latin typeface="Trebuchet MS" panose="020B0603020202020204" pitchFamily="34" charset="0"/>
                <a:ea typeface="微软雅黑" panose="020B0503020204020204" pitchFamily="34" charset="-122"/>
              </a:defRPr>
            </a:lvl2pPr>
            <a:lvl3pPr>
              <a:defRPr sz="1800" baseline="0">
                <a:latin typeface="Trebuchet MS" panose="020B0603020202020204" pitchFamily="34" charset="0"/>
                <a:ea typeface="微软雅黑" panose="020B0503020204020204" pitchFamily="34" charset="-122"/>
              </a:defRPr>
            </a:lvl3pPr>
          </a:lstStyle>
          <a:p>
            <a:pPr lvl="0"/>
            <a:r>
              <a:rPr lang="zh-CN" altLang="en-US"/>
              <a:t>编辑母版文本样式</a:t>
            </a:r>
          </a:p>
          <a:p>
            <a:pPr lvl="1"/>
            <a:r>
              <a:rPr lang="zh-CN" altLang="en-US"/>
              <a:t>第二级</a:t>
            </a:r>
          </a:p>
          <a:p>
            <a:pPr lvl="2"/>
            <a:r>
              <a:rPr lang="zh-CN" altLang="en-US"/>
              <a:t>第三级</a:t>
            </a:r>
          </a:p>
        </p:txBody>
      </p:sp>
      <p:sp>
        <p:nvSpPr>
          <p:cNvPr id="37" name="Picture Placeholder 9"/>
          <p:cNvSpPr>
            <a:spLocks noGrp="1"/>
          </p:cNvSpPr>
          <p:nvPr>
            <p:ph type="pic" sz="quarter" idx="33" hasCustomPrompt="1"/>
          </p:nvPr>
        </p:nvSpPr>
        <p:spPr>
          <a:xfrm>
            <a:off x="7045147" y="1783206"/>
            <a:ext cx="1044575" cy="1046162"/>
          </a:xfrm>
          <a:prstGeom prst="rect">
            <a:avLst/>
          </a:prstGeom>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Icon</a:t>
            </a:r>
          </a:p>
        </p:txBody>
      </p:sp>
      <p:sp>
        <p:nvSpPr>
          <p:cNvPr id="38" name="Text Placeholder 18"/>
          <p:cNvSpPr>
            <a:spLocks noGrp="1"/>
          </p:cNvSpPr>
          <p:nvPr>
            <p:ph type="body" sz="quarter" idx="34" hasCustomPrompt="1"/>
          </p:nvPr>
        </p:nvSpPr>
        <p:spPr>
          <a:xfrm>
            <a:off x="6627635" y="3107532"/>
            <a:ext cx="1879600" cy="437798"/>
          </a:xfrm>
          <a:prstGeom prst="rect">
            <a:avLst/>
          </a:prstGeom>
          <a:solidFill>
            <a:schemeClr val="accent1"/>
          </a:solidFill>
        </p:spPr>
        <p:txBody>
          <a:bodyPr anchor="ctr">
            <a:noAutofit/>
          </a:bodyPr>
          <a:lstStyle>
            <a:lvl1pPr algn="ctr">
              <a:defRPr sz="2000" cap="all" baseline="0">
                <a:solidFill>
                  <a:schemeClr val="bg1"/>
                </a:solidFill>
                <a:latin typeface="Trebuchet MS" panose="020B0603020202020204" pitchFamily="34" charset="0"/>
                <a:ea typeface="微软雅黑" panose="020B0503020204020204" pitchFamily="34" charset="-122"/>
              </a:defRPr>
            </a:lvl1pPr>
          </a:lstStyle>
          <a:p>
            <a:pPr lvl="0"/>
            <a:r>
              <a:rPr lang="en-GB" dirty="0"/>
              <a:t>20xx</a:t>
            </a:r>
            <a:endParaRPr lang="en-US" dirty="0"/>
          </a:p>
        </p:txBody>
      </p:sp>
      <p:sp>
        <p:nvSpPr>
          <p:cNvPr id="39" name="Text Placeholder 16"/>
          <p:cNvSpPr>
            <a:spLocks noGrp="1"/>
          </p:cNvSpPr>
          <p:nvPr>
            <p:ph type="body" sz="quarter" idx="35" hasCustomPrompt="1"/>
          </p:nvPr>
        </p:nvSpPr>
        <p:spPr>
          <a:xfrm>
            <a:off x="6414893" y="3823494"/>
            <a:ext cx="2305084" cy="2305844"/>
          </a:xfrm>
          <a:prstGeom prst="rect">
            <a:avLst/>
          </a:prstGeom>
        </p:spPr>
        <p:txBody>
          <a:bodyPr>
            <a:noAutofit/>
          </a:bodyPr>
          <a:lstStyle>
            <a:lvl1pPr>
              <a:defRPr sz="1800" cap="none" baseline="0">
                <a:latin typeface="Trebuchet MS" panose="020B0603020202020204" pitchFamily="34" charset="0"/>
                <a:ea typeface="微软雅黑" panose="020B0503020204020204" pitchFamily="34" charset="-122"/>
              </a:defRPr>
            </a:lvl1pPr>
            <a:lvl2pPr>
              <a:defRPr sz="1800" baseline="0">
                <a:latin typeface="Trebuchet MS" panose="020B0603020202020204" pitchFamily="34" charset="0"/>
                <a:ea typeface="微软雅黑" panose="020B0503020204020204" pitchFamily="34" charset="-122"/>
              </a:defRPr>
            </a:lvl2pPr>
            <a:lvl3pPr>
              <a:defRPr sz="1800" baseline="0">
                <a:latin typeface="Trebuchet MS" panose="020B0603020202020204" pitchFamily="34" charset="0"/>
                <a:ea typeface="微软雅黑" panose="020B0503020204020204" pitchFamily="34" charset="-122"/>
              </a:defRPr>
            </a:lvl3pPr>
          </a:lstStyle>
          <a:p>
            <a:pPr lvl="0"/>
            <a:r>
              <a:rPr lang="zh-CN" altLang="en-US"/>
              <a:t>编辑母版文本样式</a:t>
            </a:r>
          </a:p>
          <a:p>
            <a:pPr lvl="1"/>
            <a:r>
              <a:rPr lang="zh-CN" altLang="en-US"/>
              <a:t>第二级</a:t>
            </a:r>
          </a:p>
          <a:p>
            <a:pPr lvl="2"/>
            <a:r>
              <a:rPr lang="zh-CN" altLang="en-US"/>
              <a:t>第三级</a:t>
            </a:r>
          </a:p>
        </p:txBody>
      </p:sp>
      <p:sp>
        <p:nvSpPr>
          <p:cNvPr id="40" name="Picture Placeholder 9"/>
          <p:cNvSpPr>
            <a:spLocks noGrp="1"/>
          </p:cNvSpPr>
          <p:nvPr>
            <p:ph type="pic" sz="quarter" idx="36" hasCustomPrompt="1"/>
          </p:nvPr>
        </p:nvSpPr>
        <p:spPr>
          <a:xfrm>
            <a:off x="10154381" y="1783206"/>
            <a:ext cx="1044575" cy="1046162"/>
          </a:xfrm>
          <a:prstGeom prst="rect">
            <a:avLst/>
          </a:prstGeom>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Icon</a:t>
            </a:r>
          </a:p>
        </p:txBody>
      </p:sp>
      <p:sp>
        <p:nvSpPr>
          <p:cNvPr id="41" name="Text Placeholder 18"/>
          <p:cNvSpPr>
            <a:spLocks noGrp="1"/>
          </p:cNvSpPr>
          <p:nvPr>
            <p:ph type="body" sz="quarter" idx="37" hasCustomPrompt="1"/>
          </p:nvPr>
        </p:nvSpPr>
        <p:spPr>
          <a:xfrm>
            <a:off x="9736869" y="3107532"/>
            <a:ext cx="1879600" cy="437798"/>
          </a:xfrm>
          <a:prstGeom prst="rect">
            <a:avLst/>
          </a:prstGeom>
          <a:solidFill>
            <a:schemeClr val="accent1"/>
          </a:solidFill>
        </p:spPr>
        <p:txBody>
          <a:bodyPr anchor="ctr">
            <a:noAutofit/>
          </a:bodyPr>
          <a:lstStyle>
            <a:lvl1pPr algn="ctr">
              <a:defRPr sz="2000" cap="all" baseline="0">
                <a:solidFill>
                  <a:schemeClr val="bg1"/>
                </a:solidFill>
                <a:latin typeface="Trebuchet MS" panose="020B0603020202020204" pitchFamily="34" charset="0"/>
                <a:ea typeface="微软雅黑" panose="020B0503020204020204" pitchFamily="34" charset="-122"/>
              </a:defRPr>
            </a:lvl1pPr>
          </a:lstStyle>
          <a:p>
            <a:pPr lvl="0"/>
            <a:r>
              <a:rPr lang="en-GB" dirty="0"/>
              <a:t>20xx</a:t>
            </a:r>
            <a:endParaRPr lang="en-US" dirty="0"/>
          </a:p>
        </p:txBody>
      </p:sp>
      <p:sp>
        <p:nvSpPr>
          <p:cNvPr id="42" name="Text Placeholder 16"/>
          <p:cNvSpPr>
            <a:spLocks noGrp="1"/>
          </p:cNvSpPr>
          <p:nvPr>
            <p:ph type="body" sz="quarter" idx="38" hasCustomPrompt="1"/>
          </p:nvPr>
        </p:nvSpPr>
        <p:spPr>
          <a:xfrm>
            <a:off x="9524127" y="3823494"/>
            <a:ext cx="2305084" cy="2305844"/>
          </a:xfrm>
          <a:prstGeom prst="rect">
            <a:avLst/>
          </a:prstGeom>
        </p:spPr>
        <p:txBody>
          <a:bodyPr>
            <a:noAutofit/>
          </a:bodyPr>
          <a:lstStyle>
            <a:lvl1pPr>
              <a:defRPr sz="1800" cap="none" baseline="0">
                <a:latin typeface="Trebuchet MS" panose="020B0603020202020204" pitchFamily="34" charset="0"/>
                <a:ea typeface="微软雅黑" panose="020B0503020204020204" pitchFamily="34" charset="-122"/>
              </a:defRPr>
            </a:lvl1pPr>
            <a:lvl2pPr>
              <a:defRPr sz="1800" baseline="0">
                <a:latin typeface="Trebuchet MS" panose="020B0603020202020204" pitchFamily="34" charset="0"/>
                <a:ea typeface="微软雅黑" panose="020B0503020204020204" pitchFamily="34" charset="-122"/>
              </a:defRPr>
            </a:lvl2pPr>
            <a:lvl3pPr>
              <a:defRPr sz="1800" baseline="0">
                <a:latin typeface="Trebuchet MS" panose="020B0603020202020204" pitchFamily="34" charset="0"/>
                <a:ea typeface="微软雅黑" panose="020B0503020204020204" pitchFamily="34" charset="-122"/>
              </a:defRPr>
            </a:lvl3pPr>
          </a:lstStyle>
          <a:p>
            <a:pPr lvl="0"/>
            <a:r>
              <a:rPr lang="zh-CN" altLang="en-US"/>
              <a:t>编辑母版文本样式</a:t>
            </a:r>
          </a:p>
          <a:p>
            <a:pPr lvl="1"/>
            <a:r>
              <a:rPr lang="zh-CN" altLang="en-US"/>
              <a:t>第二级</a:t>
            </a:r>
          </a:p>
          <a:p>
            <a:pPr lvl="2"/>
            <a:r>
              <a:rPr lang="zh-CN" altLang="en-US"/>
              <a:t>第三级</a:t>
            </a:r>
          </a:p>
        </p:txBody>
      </p:sp>
      <p:sp>
        <p:nvSpPr>
          <p:cNvPr id="21"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330F24E5-81D9-4A14-AAE7-F125B779FBE9}"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22"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23"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2"/>
          <p:cNvSpPr>
            <a:spLocks noGrp="1"/>
          </p:cNvSpPr>
          <p:nvPr>
            <p:ph type="body" idx="105"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meline_5 text boxes">
    <p:spTree>
      <p:nvGrpSpPr>
        <p:cNvPr id="1" name=""/>
        <p:cNvGrpSpPr/>
        <p:nvPr/>
      </p:nvGrpSpPr>
      <p:grpSpPr>
        <a:xfrm>
          <a:off x="0" y="0"/>
          <a:ext cx="0" cy="0"/>
          <a:chOff x="0" y="0"/>
          <a:chExt cx="0" cy="0"/>
        </a:xfrm>
      </p:grpSpPr>
      <p:cxnSp>
        <p:nvCxnSpPr>
          <p:cNvPr id="11" name="Straight Connector 10"/>
          <p:cNvCxnSpPr/>
          <p:nvPr userDrawn="1"/>
        </p:nvCxnSpPr>
        <p:spPr>
          <a:xfrm>
            <a:off x="-84667" y="2267838"/>
            <a:ext cx="123417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6"/>
          <p:cNvSpPr>
            <a:spLocks noGrp="1"/>
          </p:cNvSpPr>
          <p:nvPr>
            <p:ph type="body" sz="quarter" idx="24" hasCustomPrompt="1"/>
          </p:nvPr>
        </p:nvSpPr>
        <p:spPr>
          <a:xfrm>
            <a:off x="685800" y="2629338"/>
            <a:ext cx="1871213" cy="3500000"/>
          </a:xfrm>
          <a:prstGeom prst="rect">
            <a:avLst/>
          </a:prstGeom>
        </p:spPr>
        <p:txBody>
          <a:bodyPr>
            <a:noAutofit/>
          </a:bodyPr>
          <a:lstStyle>
            <a:lvl1pPr>
              <a:defRPr sz="1800" cap="none" baseline="0"/>
            </a:lvl1pPr>
            <a:lvl2pPr>
              <a:defRPr sz="1800" baseline="0"/>
            </a:lvl2pPr>
            <a:lvl3pPr>
              <a:defRPr sz="1800" baseline="0"/>
            </a:lvl3pPr>
          </a:lstStyle>
          <a:p>
            <a:pPr lvl="0"/>
            <a:r>
              <a:rPr lang="zh-CN" altLang="en-US"/>
              <a:t>编辑母版文本样式</a:t>
            </a:r>
          </a:p>
          <a:p>
            <a:pPr lvl="1"/>
            <a:r>
              <a:rPr lang="zh-CN" altLang="en-US"/>
              <a:t>第二级</a:t>
            </a:r>
          </a:p>
          <a:p>
            <a:pPr lvl="2"/>
            <a:r>
              <a:rPr lang="zh-CN" altLang="en-US"/>
              <a:t>第三级</a:t>
            </a:r>
          </a:p>
        </p:txBody>
      </p:sp>
      <p:sp>
        <p:nvSpPr>
          <p:cNvPr id="14" name="Text Placeholder 16"/>
          <p:cNvSpPr>
            <a:spLocks noGrp="1"/>
          </p:cNvSpPr>
          <p:nvPr>
            <p:ph type="body" sz="quarter" idx="25" hasCustomPrompt="1"/>
          </p:nvPr>
        </p:nvSpPr>
        <p:spPr>
          <a:xfrm>
            <a:off x="685800" y="1644929"/>
            <a:ext cx="1871213" cy="261409"/>
          </a:xfrm>
          <a:prstGeom prst="rect">
            <a:avLst/>
          </a:prstGeom>
        </p:spPr>
        <p:txBody>
          <a:bodyPr>
            <a:noAutofit/>
          </a:bodyPr>
          <a:lstStyle>
            <a:lvl1pPr algn="ctr">
              <a:defRPr sz="2000" cap="all" baseline="0"/>
            </a:lvl1pPr>
          </a:lstStyle>
          <a:p>
            <a:pPr lvl="0"/>
            <a:r>
              <a:rPr lang="en-GB" altLang="ko-KR" dirty="0"/>
              <a:t>Text here</a:t>
            </a:r>
            <a:endParaRPr lang="en-US" dirty="0"/>
          </a:p>
        </p:txBody>
      </p:sp>
      <p:sp>
        <p:nvSpPr>
          <p:cNvPr id="15" name="Text Placeholder 16"/>
          <p:cNvSpPr>
            <a:spLocks noGrp="1"/>
          </p:cNvSpPr>
          <p:nvPr>
            <p:ph type="body" sz="quarter" idx="26" hasCustomPrompt="1"/>
          </p:nvPr>
        </p:nvSpPr>
        <p:spPr>
          <a:xfrm>
            <a:off x="2946398" y="2629338"/>
            <a:ext cx="1871213" cy="3500000"/>
          </a:xfrm>
          <a:prstGeom prst="rect">
            <a:avLst/>
          </a:prstGeom>
        </p:spPr>
        <p:txBody>
          <a:bodyPr>
            <a:noAutofit/>
          </a:bodyPr>
          <a:lstStyle>
            <a:lvl1pPr>
              <a:defRPr sz="1800" cap="none" baseline="0"/>
            </a:lvl1pPr>
            <a:lvl2pPr>
              <a:defRPr sz="1800" baseline="0"/>
            </a:lvl2pPr>
            <a:lvl3pPr>
              <a:defRPr sz="1800" baseline="0"/>
            </a:lvl3pPr>
          </a:lstStyle>
          <a:p>
            <a:pPr lvl="0"/>
            <a:r>
              <a:rPr lang="zh-CN" altLang="en-US"/>
              <a:t>编辑母版文本样式</a:t>
            </a:r>
          </a:p>
          <a:p>
            <a:pPr lvl="1"/>
            <a:r>
              <a:rPr lang="zh-CN" altLang="en-US"/>
              <a:t>第二级</a:t>
            </a:r>
          </a:p>
          <a:p>
            <a:pPr lvl="2"/>
            <a:r>
              <a:rPr lang="zh-CN" altLang="en-US"/>
              <a:t>第三级</a:t>
            </a:r>
          </a:p>
        </p:txBody>
      </p:sp>
      <p:sp>
        <p:nvSpPr>
          <p:cNvPr id="16" name="Text Placeholder 16"/>
          <p:cNvSpPr>
            <a:spLocks noGrp="1"/>
          </p:cNvSpPr>
          <p:nvPr>
            <p:ph type="body" sz="quarter" idx="27" hasCustomPrompt="1"/>
          </p:nvPr>
        </p:nvSpPr>
        <p:spPr>
          <a:xfrm>
            <a:off x="2922298" y="1644929"/>
            <a:ext cx="1871213" cy="261409"/>
          </a:xfrm>
          <a:prstGeom prst="rect">
            <a:avLst/>
          </a:prstGeom>
        </p:spPr>
        <p:txBody>
          <a:bodyPr>
            <a:noAutofit/>
          </a:bodyPr>
          <a:lstStyle>
            <a:lvl1pPr algn="ctr">
              <a:defRPr sz="2000" cap="all" baseline="0"/>
            </a:lvl1pPr>
          </a:lstStyle>
          <a:p>
            <a:pPr lvl="0"/>
            <a:r>
              <a:rPr lang="en-GB" altLang="ko-KR" dirty="0"/>
              <a:t>Text here</a:t>
            </a:r>
            <a:endParaRPr lang="en-US" dirty="0"/>
          </a:p>
        </p:txBody>
      </p:sp>
      <p:sp>
        <p:nvSpPr>
          <p:cNvPr id="17" name="Text Placeholder 16"/>
          <p:cNvSpPr>
            <a:spLocks noGrp="1"/>
          </p:cNvSpPr>
          <p:nvPr>
            <p:ph type="body" sz="quarter" idx="28" hasCustomPrompt="1"/>
          </p:nvPr>
        </p:nvSpPr>
        <p:spPr>
          <a:xfrm>
            <a:off x="5157199" y="2629338"/>
            <a:ext cx="1871213" cy="3500000"/>
          </a:xfrm>
          <a:prstGeom prst="rect">
            <a:avLst/>
          </a:prstGeom>
        </p:spPr>
        <p:txBody>
          <a:bodyPr>
            <a:noAutofit/>
          </a:bodyPr>
          <a:lstStyle>
            <a:lvl1pPr>
              <a:defRPr sz="1800" cap="none" baseline="0"/>
            </a:lvl1pPr>
            <a:lvl2pPr>
              <a:defRPr sz="1800" baseline="0"/>
            </a:lvl2pPr>
            <a:lvl3pPr>
              <a:defRPr sz="1800" baseline="0"/>
            </a:lvl3pPr>
          </a:lstStyle>
          <a:p>
            <a:pPr lvl="0"/>
            <a:r>
              <a:rPr lang="zh-CN" altLang="en-US"/>
              <a:t>编辑母版文本样式</a:t>
            </a:r>
          </a:p>
          <a:p>
            <a:pPr lvl="1"/>
            <a:r>
              <a:rPr lang="zh-CN" altLang="en-US"/>
              <a:t>第二级</a:t>
            </a:r>
          </a:p>
          <a:p>
            <a:pPr lvl="2"/>
            <a:r>
              <a:rPr lang="zh-CN" altLang="en-US"/>
              <a:t>第三级</a:t>
            </a:r>
          </a:p>
        </p:txBody>
      </p:sp>
      <p:sp>
        <p:nvSpPr>
          <p:cNvPr id="18" name="Text Placeholder 16"/>
          <p:cNvSpPr>
            <a:spLocks noGrp="1"/>
          </p:cNvSpPr>
          <p:nvPr>
            <p:ph type="body" sz="quarter" idx="29" hasCustomPrompt="1"/>
          </p:nvPr>
        </p:nvSpPr>
        <p:spPr>
          <a:xfrm>
            <a:off x="5158796" y="1644929"/>
            <a:ext cx="1871213" cy="261409"/>
          </a:xfrm>
          <a:prstGeom prst="rect">
            <a:avLst/>
          </a:prstGeom>
        </p:spPr>
        <p:txBody>
          <a:bodyPr>
            <a:noAutofit/>
          </a:bodyPr>
          <a:lstStyle>
            <a:lvl1pPr algn="ctr">
              <a:defRPr sz="2000" cap="all" baseline="0"/>
            </a:lvl1pPr>
          </a:lstStyle>
          <a:p>
            <a:pPr lvl="0"/>
            <a:r>
              <a:rPr lang="en-GB" altLang="ko-KR" dirty="0"/>
              <a:t>Text here</a:t>
            </a:r>
            <a:endParaRPr lang="en-US" dirty="0"/>
          </a:p>
        </p:txBody>
      </p:sp>
      <p:sp>
        <p:nvSpPr>
          <p:cNvPr id="19" name="Text Placeholder 16"/>
          <p:cNvSpPr>
            <a:spLocks noGrp="1"/>
          </p:cNvSpPr>
          <p:nvPr>
            <p:ph type="body" sz="quarter" idx="30" hasCustomPrompt="1"/>
          </p:nvPr>
        </p:nvSpPr>
        <p:spPr>
          <a:xfrm>
            <a:off x="7394496" y="2629338"/>
            <a:ext cx="1871213" cy="3500000"/>
          </a:xfrm>
          <a:prstGeom prst="rect">
            <a:avLst/>
          </a:prstGeom>
        </p:spPr>
        <p:txBody>
          <a:bodyPr>
            <a:noAutofit/>
          </a:bodyPr>
          <a:lstStyle>
            <a:lvl1pPr>
              <a:defRPr sz="1800" cap="none" baseline="0"/>
            </a:lvl1pPr>
            <a:lvl2pPr>
              <a:defRPr sz="1800" baseline="0"/>
            </a:lvl2pPr>
            <a:lvl3pPr>
              <a:defRPr sz="1800" baseline="0"/>
            </a:lvl3pPr>
          </a:lstStyle>
          <a:p>
            <a:pPr lvl="0"/>
            <a:r>
              <a:rPr lang="zh-CN" altLang="en-US"/>
              <a:t>编辑母版文本样式</a:t>
            </a:r>
          </a:p>
          <a:p>
            <a:pPr lvl="1"/>
            <a:r>
              <a:rPr lang="zh-CN" altLang="en-US"/>
              <a:t>第二级</a:t>
            </a:r>
          </a:p>
          <a:p>
            <a:pPr lvl="2"/>
            <a:r>
              <a:rPr lang="zh-CN" altLang="en-US"/>
              <a:t>第三级</a:t>
            </a:r>
          </a:p>
        </p:txBody>
      </p:sp>
      <p:sp>
        <p:nvSpPr>
          <p:cNvPr id="20" name="Text Placeholder 16"/>
          <p:cNvSpPr>
            <a:spLocks noGrp="1"/>
          </p:cNvSpPr>
          <p:nvPr>
            <p:ph type="body" sz="quarter" idx="31" hasCustomPrompt="1"/>
          </p:nvPr>
        </p:nvSpPr>
        <p:spPr>
          <a:xfrm>
            <a:off x="7395294" y="1644929"/>
            <a:ext cx="1871213" cy="261409"/>
          </a:xfrm>
          <a:prstGeom prst="rect">
            <a:avLst/>
          </a:prstGeom>
        </p:spPr>
        <p:txBody>
          <a:bodyPr>
            <a:noAutofit/>
          </a:bodyPr>
          <a:lstStyle>
            <a:lvl1pPr algn="ctr">
              <a:defRPr sz="2000" cap="all" baseline="0"/>
            </a:lvl1pPr>
          </a:lstStyle>
          <a:p>
            <a:pPr lvl="0"/>
            <a:r>
              <a:rPr lang="en-GB" altLang="ko-KR" dirty="0"/>
              <a:t>Text here</a:t>
            </a:r>
            <a:endParaRPr lang="en-US" dirty="0"/>
          </a:p>
        </p:txBody>
      </p:sp>
      <p:sp>
        <p:nvSpPr>
          <p:cNvPr id="21" name="Text Placeholder 16"/>
          <p:cNvSpPr>
            <a:spLocks noGrp="1"/>
          </p:cNvSpPr>
          <p:nvPr>
            <p:ph type="body" sz="quarter" idx="32" hasCustomPrompt="1"/>
          </p:nvPr>
        </p:nvSpPr>
        <p:spPr>
          <a:xfrm>
            <a:off x="9631793" y="2629338"/>
            <a:ext cx="1871213" cy="3500000"/>
          </a:xfrm>
          <a:prstGeom prst="rect">
            <a:avLst/>
          </a:prstGeom>
        </p:spPr>
        <p:txBody>
          <a:bodyPr>
            <a:noAutofit/>
          </a:bodyPr>
          <a:lstStyle>
            <a:lvl1pPr>
              <a:defRPr sz="1800" cap="none" baseline="0"/>
            </a:lvl1pPr>
            <a:lvl2pPr>
              <a:defRPr sz="1800" baseline="0"/>
            </a:lvl2pPr>
            <a:lvl3pPr>
              <a:defRPr sz="1800" baseline="0"/>
            </a:lvl3pPr>
          </a:lstStyle>
          <a:p>
            <a:pPr lvl="0"/>
            <a:r>
              <a:rPr lang="zh-CN" altLang="en-US"/>
              <a:t>编辑母版文本样式</a:t>
            </a:r>
          </a:p>
          <a:p>
            <a:pPr lvl="1"/>
            <a:r>
              <a:rPr lang="zh-CN" altLang="en-US"/>
              <a:t>第二级</a:t>
            </a:r>
          </a:p>
          <a:p>
            <a:pPr lvl="2"/>
            <a:r>
              <a:rPr lang="zh-CN" altLang="en-US"/>
              <a:t>第三级</a:t>
            </a:r>
          </a:p>
        </p:txBody>
      </p:sp>
      <p:sp>
        <p:nvSpPr>
          <p:cNvPr id="22" name="Text Placeholder 16"/>
          <p:cNvSpPr>
            <a:spLocks noGrp="1"/>
          </p:cNvSpPr>
          <p:nvPr>
            <p:ph type="body" sz="quarter" idx="33" hasCustomPrompt="1"/>
          </p:nvPr>
        </p:nvSpPr>
        <p:spPr>
          <a:xfrm>
            <a:off x="9631793" y="1644929"/>
            <a:ext cx="1871213" cy="261409"/>
          </a:xfrm>
          <a:prstGeom prst="rect">
            <a:avLst/>
          </a:prstGeom>
        </p:spPr>
        <p:txBody>
          <a:bodyPr>
            <a:noAutofit/>
          </a:bodyPr>
          <a:lstStyle>
            <a:lvl1pPr algn="ctr">
              <a:defRPr sz="2000" cap="all" baseline="0"/>
            </a:lvl1pPr>
          </a:lstStyle>
          <a:p>
            <a:pPr lvl="0"/>
            <a:r>
              <a:rPr lang="en-GB" altLang="ko-KR" dirty="0"/>
              <a:t>Text here</a:t>
            </a:r>
            <a:endParaRPr lang="en-US" dirty="0"/>
          </a:p>
        </p:txBody>
      </p:sp>
      <p:sp>
        <p:nvSpPr>
          <p:cNvPr id="2" name="Rectangle 1"/>
          <p:cNvSpPr/>
          <p:nvPr userDrawn="1"/>
        </p:nvSpPr>
        <p:spPr>
          <a:xfrm rot="2700000">
            <a:off x="1413640" y="2178863"/>
            <a:ext cx="172119" cy="1721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2" name="Rectangle 41"/>
          <p:cNvSpPr/>
          <p:nvPr userDrawn="1"/>
        </p:nvSpPr>
        <p:spPr>
          <a:xfrm rot="2700000">
            <a:off x="3795945" y="2186760"/>
            <a:ext cx="172119" cy="1721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3" name="Rectangle 42"/>
          <p:cNvSpPr/>
          <p:nvPr userDrawn="1"/>
        </p:nvSpPr>
        <p:spPr>
          <a:xfrm rot="2700000">
            <a:off x="6000160" y="2186760"/>
            <a:ext cx="172119" cy="1721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4" name="Rectangle 43"/>
          <p:cNvSpPr/>
          <p:nvPr userDrawn="1"/>
        </p:nvSpPr>
        <p:spPr>
          <a:xfrm rot="2700000">
            <a:off x="8244042" y="2186760"/>
            <a:ext cx="172119" cy="1721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5" name="Rectangle 44"/>
          <p:cNvSpPr/>
          <p:nvPr userDrawn="1"/>
        </p:nvSpPr>
        <p:spPr>
          <a:xfrm rot="2700000">
            <a:off x="10445631" y="2186760"/>
            <a:ext cx="172119" cy="1721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6"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6" name="日期占位符 5"/>
          <p:cNvSpPr>
            <a:spLocks noGrp="1"/>
          </p:cNvSpPr>
          <p:nvPr>
            <p:ph type="dt" sz="half" idx="102"/>
          </p:nvPr>
        </p:nvSpPr>
        <p:spPr/>
        <p:txBody>
          <a:bodyPr/>
          <a:lstStyle/>
          <a:p>
            <a:fld id="{3284C797-B40F-4764-9C94-CC5FFFBD4A15}" type="datetime1">
              <a:rPr lang="zh-CN" altLang="en-US" smtClean="0"/>
              <a:t>2024/3/11</a:t>
            </a:fld>
            <a:endParaRPr lang="zh-CN" altLang="en-US"/>
          </a:p>
        </p:txBody>
      </p:sp>
      <p:sp>
        <p:nvSpPr>
          <p:cNvPr id="7" name="页脚占位符 6"/>
          <p:cNvSpPr>
            <a:spLocks noGrp="1"/>
          </p:cNvSpPr>
          <p:nvPr>
            <p:ph type="ftr" sz="quarter" idx="103"/>
          </p:nvPr>
        </p:nvSpPr>
        <p:spPr/>
        <p:txBody>
          <a:bodyPr/>
          <a:lstStyle/>
          <a:p>
            <a:r>
              <a:rPr lang="en-US"/>
              <a:t>kwm.com</a:t>
            </a:r>
            <a:endParaRPr lang="en-US" dirty="0"/>
          </a:p>
        </p:txBody>
      </p:sp>
      <p:sp>
        <p:nvSpPr>
          <p:cNvPr id="8" name="灯片编号占位符 7"/>
          <p:cNvSpPr>
            <a:spLocks noGrp="1"/>
          </p:cNvSpPr>
          <p:nvPr>
            <p:ph type="sldNum" sz="quarter" idx="104"/>
          </p:nvPr>
        </p:nvSpPr>
        <p:spPr/>
        <p:txBody>
          <a:bodyPr/>
          <a:lstStyle/>
          <a:p>
            <a:fld id="{4A2DC1BA-163F-3043-A1E4-C549CF365773}" type="slidenum">
              <a:rPr lang="en-US" smtClean="0"/>
              <a:t>‹#›</a:t>
            </a:fld>
            <a:endParaRPr lang="en-US" dirty="0"/>
          </a:p>
        </p:txBody>
      </p:sp>
      <p:sp>
        <p:nvSpPr>
          <p:cNvPr id="27"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28"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able_Icon list">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1282535" y="2081837"/>
            <a:ext cx="10546676" cy="524929"/>
          </a:xfrm>
          <a:prstGeom prst="rect">
            <a:avLst/>
          </a:prstGeom>
          <a:solidFill>
            <a:schemeClr val="bg2"/>
          </a:solidFill>
        </p:spPr>
        <p:txBody>
          <a:bodyPr numCol="4" anchor="ctr">
            <a:noAutofit/>
          </a:bodyPr>
          <a:lstStyle>
            <a:lvl1pPr algn="ctr">
              <a:spcAft>
                <a:spcPts val="0"/>
              </a:spcAft>
              <a:defRPr sz="2000" baseline="0">
                <a:latin typeface="Trebuchet MS" panose="020B0603020202020204" pitchFamily="34" charset="0"/>
                <a:ea typeface="微软雅黑" panose="020B0503020204020204" pitchFamily="34" charset="-122"/>
              </a:defRPr>
            </a:lvl1pPr>
          </a:lstStyle>
          <a:p>
            <a:pPr lvl="0"/>
            <a:r>
              <a:rPr lang="en-GB" dirty="0"/>
              <a:t>TITLE 01</a:t>
            </a:r>
          </a:p>
          <a:p>
            <a:pPr lvl="0"/>
            <a:r>
              <a:rPr lang="en-GB" dirty="0"/>
              <a:t>Text</a:t>
            </a:r>
          </a:p>
          <a:p>
            <a:pPr lvl="0"/>
            <a:r>
              <a:rPr lang="en-GB" dirty="0"/>
              <a:t>Text</a:t>
            </a:r>
          </a:p>
          <a:p>
            <a:pPr lvl="0"/>
            <a:r>
              <a:rPr lang="en-GB" dirty="0"/>
              <a:t>Text</a:t>
            </a:r>
          </a:p>
        </p:txBody>
      </p:sp>
      <p:sp>
        <p:nvSpPr>
          <p:cNvPr id="11" name="Text Placeholder 9"/>
          <p:cNvSpPr>
            <a:spLocks noGrp="1"/>
          </p:cNvSpPr>
          <p:nvPr>
            <p:ph type="body" sz="quarter" idx="15" hasCustomPrompt="1"/>
          </p:nvPr>
        </p:nvSpPr>
        <p:spPr>
          <a:xfrm>
            <a:off x="1282535" y="3054166"/>
            <a:ext cx="10546676" cy="524929"/>
          </a:xfrm>
          <a:prstGeom prst="rect">
            <a:avLst/>
          </a:prstGeom>
          <a:solidFill>
            <a:schemeClr val="bg2"/>
          </a:solidFill>
        </p:spPr>
        <p:txBody>
          <a:bodyPr numCol="4" anchor="ctr">
            <a:noAutofit/>
          </a:bodyPr>
          <a:lstStyle>
            <a:lvl1pPr algn="ctr">
              <a:spcAft>
                <a:spcPts val="0"/>
              </a:spcAft>
              <a:defRPr sz="2000" baseline="0">
                <a:latin typeface="Trebuchet MS" panose="020B0603020202020204" pitchFamily="34" charset="0"/>
                <a:ea typeface="微软雅黑" panose="020B0503020204020204" pitchFamily="34" charset="-122"/>
              </a:defRPr>
            </a:lvl1pPr>
          </a:lstStyle>
          <a:p>
            <a:pPr lvl="0"/>
            <a:r>
              <a:rPr lang="en-GB" dirty="0"/>
              <a:t>TITLE 01</a:t>
            </a:r>
          </a:p>
          <a:p>
            <a:pPr lvl="0"/>
            <a:r>
              <a:rPr lang="en-GB" dirty="0"/>
              <a:t>Text</a:t>
            </a:r>
          </a:p>
          <a:p>
            <a:pPr lvl="0"/>
            <a:r>
              <a:rPr lang="en-GB" dirty="0"/>
              <a:t>Text</a:t>
            </a:r>
          </a:p>
          <a:p>
            <a:pPr lvl="0"/>
            <a:r>
              <a:rPr lang="en-GB" dirty="0"/>
              <a:t>Text</a:t>
            </a:r>
          </a:p>
        </p:txBody>
      </p:sp>
      <p:sp>
        <p:nvSpPr>
          <p:cNvPr id="12" name="Text Placeholder 9"/>
          <p:cNvSpPr>
            <a:spLocks noGrp="1"/>
          </p:cNvSpPr>
          <p:nvPr>
            <p:ph type="body" sz="quarter" idx="16" hasCustomPrompt="1"/>
          </p:nvPr>
        </p:nvSpPr>
        <p:spPr>
          <a:xfrm>
            <a:off x="1282535" y="4026495"/>
            <a:ext cx="10546676" cy="524929"/>
          </a:xfrm>
          <a:prstGeom prst="rect">
            <a:avLst/>
          </a:prstGeom>
          <a:solidFill>
            <a:schemeClr val="bg2"/>
          </a:solidFill>
        </p:spPr>
        <p:txBody>
          <a:bodyPr numCol="4" anchor="ctr">
            <a:noAutofit/>
          </a:bodyPr>
          <a:lstStyle>
            <a:lvl1pPr algn="ctr">
              <a:spcAft>
                <a:spcPts val="0"/>
              </a:spcAft>
              <a:defRPr sz="2000" baseline="0">
                <a:latin typeface="Trebuchet MS" panose="020B0603020202020204" pitchFamily="34" charset="0"/>
                <a:ea typeface="微软雅黑" panose="020B0503020204020204" pitchFamily="34" charset="-122"/>
              </a:defRPr>
            </a:lvl1pPr>
          </a:lstStyle>
          <a:p>
            <a:pPr lvl="0"/>
            <a:r>
              <a:rPr lang="en-GB" dirty="0"/>
              <a:t>TITLE 01</a:t>
            </a:r>
          </a:p>
          <a:p>
            <a:pPr lvl="0"/>
            <a:r>
              <a:rPr lang="en-GB" dirty="0"/>
              <a:t>Text</a:t>
            </a:r>
          </a:p>
          <a:p>
            <a:pPr lvl="0"/>
            <a:r>
              <a:rPr lang="en-GB" dirty="0"/>
              <a:t>Text</a:t>
            </a:r>
          </a:p>
          <a:p>
            <a:pPr lvl="0"/>
            <a:r>
              <a:rPr lang="en-GB" dirty="0"/>
              <a:t>Text</a:t>
            </a:r>
          </a:p>
        </p:txBody>
      </p:sp>
      <p:sp>
        <p:nvSpPr>
          <p:cNvPr id="13" name="Text Placeholder 9"/>
          <p:cNvSpPr>
            <a:spLocks noGrp="1"/>
          </p:cNvSpPr>
          <p:nvPr>
            <p:ph type="body" sz="quarter" idx="17" hasCustomPrompt="1"/>
          </p:nvPr>
        </p:nvSpPr>
        <p:spPr>
          <a:xfrm>
            <a:off x="1282535" y="4998825"/>
            <a:ext cx="10546676" cy="524929"/>
          </a:xfrm>
          <a:prstGeom prst="rect">
            <a:avLst/>
          </a:prstGeom>
          <a:solidFill>
            <a:schemeClr val="bg2"/>
          </a:solidFill>
        </p:spPr>
        <p:txBody>
          <a:bodyPr numCol="4" anchor="ctr">
            <a:noAutofit/>
          </a:bodyPr>
          <a:lstStyle>
            <a:lvl1pPr algn="ctr">
              <a:spcAft>
                <a:spcPts val="0"/>
              </a:spcAft>
              <a:defRPr sz="2000" baseline="0">
                <a:latin typeface="Trebuchet MS" panose="020B0603020202020204" pitchFamily="34" charset="0"/>
                <a:ea typeface="微软雅黑" panose="020B0503020204020204" pitchFamily="34" charset="-122"/>
              </a:defRPr>
            </a:lvl1pPr>
          </a:lstStyle>
          <a:p>
            <a:pPr lvl="0"/>
            <a:r>
              <a:rPr lang="en-GB" dirty="0"/>
              <a:t>TITLE 01</a:t>
            </a:r>
          </a:p>
          <a:p>
            <a:pPr lvl="0"/>
            <a:r>
              <a:rPr lang="en-GB" dirty="0"/>
              <a:t>Text</a:t>
            </a:r>
          </a:p>
          <a:p>
            <a:pPr lvl="0"/>
            <a:r>
              <a:rPr lang="en-GB" dirty="0"/>
              <a:t>Text</a:t>
            </a:r>
          </a:p>
          <a:p>
            <a:pPr lvl="0"/>
            <a:r>
              <a:rPr lang="en-GB" dirty="0"/>
              <a:t>Text</a:t>
            </a:r>
          </a:p>
        </p:txBody>
      </p:sp>
      <p:sp>
        <p:nvSpPr>
          <p:cNvPr id="18" name="Picture Placeholder 16"/>
          <p:cNvSpPr>
            <a:spLocks noGrp="1"/>
          </p:cNvSpPr>
          <p:nvPr>
            <p:ph type="pic" sz="quarter" idx="19" hasCustomPrompt="1"/>
          </p:nvPr>
        </p:nvSpPr>
        <p:spPr>
          <a:xfrm>
            <a:off x="341830" y="2924237"/>
            <a:ext cx="778719" cy="777393"/>
          </a:xfrm>
          <a:prstGeom prst="rect">
            <a:avLst/>
          </a:prstGeom>
          <a:noFill/>
        </p:spPr>
        <p:txBody>
          <a:bodyPr anchor="ctr">
            <a:noAutofit/>
          </a:bodyPr>
          <a:lstStyle>
            <a:lvl1pPr>
              <a:spcAft>
                <a:spcPts val="0"/>
              </a:spcAft>
              <a:defRPr baseline="0">
                <a:latin typeface="Trebuchet MS" panose="020B0603020202020204" pitchFamily="34" charset="0"/>
                <a:ea typeface="微软雅黑" panose="020B0503020204020204" pitchFamily="34" charset="-122"/>
              </a:defRPr>
            </a:lvl1pPr>
          </a:lstStyle>
          <a:p>
            <a:r>
              <a:rPr lang="en-US" dirty="0"/>
              <a:t>Icon</a:t>
            </a:r>
          </a:p>
        </p:txBody>
      </p:sp>
      <p:sp>
        <p:nvSpPr>
          <p:cNvPr id="19" name="Picture Placeholder 16"/>
          <p:cNvSpPr>
            <a:spLocks noGrp="1"/>
          </p:cNvSpPr>
          <p:nvPr>
            <p:ph type="pic" sz="quarter" idx="20" hasCustomPrompt="1"/>
          </p:nvPr>
        </p:nvSpPr>
        <p:spPr>
          <a:xfrm>
            <a:off x="341830" y="1957354"/>
            <a:ext cx="778719" cy="777393"/>
          </a:xfrm>
          <a:prstGeom prst="rect">
            <a:avLst/>
          </a:prstGeom>
          <a:noFill/>
        </p:spPr>
        <p:txBody>
          <a:bodyPr anchor="ctr">
            <a:noAutofit/>
          </a:bodyPr>
          <a:lstStyle>
            <a:lvl1pPr>
              <a:spcAft>
                <a:spcPts val="0"/>
              </a:spcAft>
              <a:defRPr baseline="0">
                <a:latin typeface="Trebuchet MS" panose="020B0603020202020204" pitchFamily="34" charset="0"/>
                <a:ea typeface="微软雅黑" panose="020B0503020204020204" pitchFamily="34" charset="-122"/>
              </a:defRPr>
            </a:lvl1pPr>
          </a:lstStyle>
          <a:p>
            <a:r>
              <a:rPr lang="en-US" dirty="0"/>
              <a:t>Icon</a:t>
            </a:r>
          </a:p>
        </p:txBody>
      </p:sp>
      <p:sp>
        <p:nvSpPr>
          <p:cNvPr id="20" name="Picture Placeholder 16"/>
          <p:cNvSpPr>
            <a:spLocks noGrp="1"/>
          </p:cNvSpPr>
          <p:nvPr>
            <p:ph type="pic" sz="quarter" idx="21" hasCustomPrompt="1"/>
          </p:nvPr>
        </p:nvSpPr>
        <p:spPr>
          <a:xfrm>
            <a:off x="341830" y="3901824"/>
            <a:ext cx="778719" cy="777393"/>
          </a:xfrm>
          <a:prstGeom prst="rect">
            <a:avLst/>
          </a:prstGeom>
          <a:noFill/>
        </p:spPr>
        <p:txBody>
          <a:bodyPr anchor="ctr">
            <a:noAutofit/>
          </a:bodyPr>
          <a:lstStyle>
            <a:lvl1pPr>
              <a:spcAft>
                <a:spcPts val="0"/>
              </a:spcAft>
              <a:defRPr baseline="0">
                <a:latin typeface="Trebuchet MS" panose="020B0603020202020204" pitchFamily="34" charset="0"/>
                <a:ea typeface="微软雅黑" panose="020B0503020204020204" pitchFamily="34" charset="-122"/>
              </a:defRPr>
            </a:lvl1pPr>
          </a:lstStyle>
          <a:p>
            <a:r>
              <a:rPr lang="en-US" dirty="0"/>
              <a:t>Icon</a:t>
            </a:r>
          </a:p>
        </p:txBody>
      </p:sp>
      <p:sp>
        <p:nvSpPr>
          <p:cNvPr id="21" name="Picture Placeholder 16"/>
          <p:cNvSpPr>
            <a:spLocks noGrp="1"/>
          </p:cNvSpPr>
          <p:nvPr>
            <p:ph type="pic" sz="quarter" idx="22" hasCustomPrompt="1"/>
          </p:nvPr>
        </p:nvSpPr>
        <p:spPr>
          <a:xfrm>
            <a:off x="341830" y="4872593"/>
            <a:ext cx="778719" cy="777393"/>
          </a:xfrm>
          <a:prstGeom prst="rect">
            <a:avLst/>
          </a:prstGeom>
          <a:noFill/>
        </p:spPr>
        <p:txBody>
          <a:bodyPr anchor="ctr">
            <a:noAutofit/>
          </a:bodyPr>
          <a:lstStyle>
            <a:lvl1pPr>
              <a:spcAft>
                <a:spcPts val="0"/>
              </a:spcAft>
              <a:defRPr baseline="0">
                <a:latin typeface="Trebuchet MS" panose="020B0603020202020204" pitchFamily="34" charset="0"/>
                <a:ea typeface="微软雅黑" panose="020B0503020204020204" pitchFamily="34" charset="-122"/>
              </a:defRPr>
            </a:lvl1pPr>
          </a:lstStyle>
          <a:p>
            <a:r>
              <a:rPr lang="en-US" dirty="0"/>
              <a:t>Icon</a:t>
            </a:r>
          </a:p>
        </p:txBody>
      </p:sp>
      <p:cxnSp>
        <p:nvCxnSpPr>
          <p:cNvPr id="22" name="Straight Connector 21"/>
          <p:cNvCxnSpPr/>
          <p:nvPr userDrawn="1"/>
        </p:nvCxnSpPr>
        <p:spPr>
          <a:xfrm>
            <a:off x="1282385" y="1928462"/>
            <a:ext cx="1055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282385" y="2876729"/>
            <a:ext cx="1055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282385" y="3841929"/>
            <a:ext cx="1055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1282385" y="4840996"/>
            <a:ext cx="1055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F8BADFAD-842C-40BC-B0EE-DFD06B19F9F3}"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23"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28"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 Placeholder 2"/>
          <p:cNvSpPr>
            <a:spLocks noGrp="1"/>
          </p:cNvSpPr>
          <p:nvPr>
            <p:ph type="body" idx="105"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Infographic_Team chart_1">
    <p:spTree>
      <p:nvGrpSpPr>
        <p:cNvPr id="1" name=""/>
        <p:cNvGrpSpPr/>
        <p:nvPr/>
      </p:nvGrpSpPr>
      <p:grpSpPr>
        <a:xfrm>
          <a:off x="0" y="0"/>
          <a:ext cx="0" cy="0"/>
          <a:chOff x="0" y="0"/>
          <a:chExt cx="0" cy="0"/>
        </a:xfrm>
      </p:grpSpPr>
      <p:cxnSp>
        <p:nvCxnSpPr>
          <p:cNvPr id="51" name="Straight Arrow Connector 50"/>
          <p:cNvCxnSpPr/>
          <p:nvPr userDrawn="1"/>
        </p:nvCxnSpPr>
        <p:spPr>
          <a:xfrm>
            <a:off x="3435473" y="3094049"/>
            <a:ext cx="34953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a:off x="3435473" y="4565295"/>
            <a:ext cx="34953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userDrawn="1"/>
        </p:nvCxnSpPr>
        <p:spPr>
          <a:xfrm>
            <a:off x="6032135" y="3094049"/>
            <a:ext cx="34953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userDrawn="1"/>
        </p:nvCxnSpPr>
        <p:spPr>
          <a:xfrm>
            <a:off x="8701867" y="4565295"/>
            <a:ext cx="34953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5" name="Elbow Connector 64"/>
          <p:cNvCxnSpPr/>
          <p:nvPr userDrawn="1"/>
        </p:nvCxnSpPr>
        <p:spPr>
          <a:xfrm>
            <a:off x="6034075" y="4578296"/>
            <a:ext cx="400979" cy="251058"/>
          </a:xfrm>
          <a:prstGeom prst="bentConnector3">
            <a:avLst>
              <a:gd name="adj1" fmla="val 50001"/>
            </a:avLst>
          </a:prstGeom>
          <a:ln w="254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5" name="Elbow Connector 84"/>
          <p:cNvCxnSpPr/>
          <p:nvPr userDrawn="1"/>
        </p:nvCxnSpPr>
        <p:spPr>
          <a:xfrm flipV="1">
            <a:off x="6032134" y="4281581"/>
            <a:ext cx="404767" cy="299017"/>
          </a:xfrm>
          <a:prstGeom prst="bentConnector3">
            <a:avLst>
              <a:gd name="adj1" fmla="val 50000"/>
            </a:avLst>
          </a:prstGeom>
          <a:ln w="254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06" name="Text Placeholder 104"/>
          <p:cNvSpPr>
            <a:spLocks noGrp="1"/>
          </p:cNvSpPr>
          <p:nvPr>
            <p:ph type="body" sz="quarter" idx="14" hasCustomPrompt="1"/>
          </p:nvPr>
        </p:nvSpPr>
        <p:spPr>
          <a:xfrm>
            <a:off x="1373067" y="2767649"/>
            <a:ext cx="1895475" cy="598488"/>
          </a:xfrm>
          <a:prstGeom prst="rect">
            <a:avLst/>
          </a:prstGeom>
          <a:solidFill>
            <a:schemeClr val="bg2"/>
          </a:solidFill>
        </p:spPr>
        <p:txBody>
          <a:bodyPr anchor="ctr"/>
          <a:lstStyle>
            <a:lvl1pPr algn="ctr">
              <a:defRPr sz="2000" baseline="0">
                <a:latin typeface="Trebuchet MS" panose="020B0603020202020204" pitchFamily="34" charset="0"/>
                <a:ea typeface="微软雅黑" panose="020B0503020204020204" pitchFamily="34" charset="-122"/>
              </a:defRPr>
            </a:lvl1pPr>
          </a:lstStyle>
          <a:p>
            <a:pPr lvl="0"/>
            <a:r>
              <a:rPr lang="en-GB" altLang="ko-KR" dirty="0"/>
              <a:t>Text</a:t>
            </a:r>
            <a:endParaRPr lang="en-US" dirty="0"/>
          </a:p>
        </p:txBody>
      </p:sp>
      <p:sp>
        <p:nvSpPr>
          <p:cNvPr id="107" name="Text Placeholder 104"/>
          <p:cNvSpPr>
            <a:spLocks noGrp="1"/>
          </p:cNvSpPr>
          <p:nvPr>
            <p:ph type="body" sz="quarter" idx="15" hasCustomPrompt="1"/>
          </p:nvPr>
        </p:nvSpPr>
        <p:spPr>
          <a:xfrm>
            <a:off x="3960831" y="2767649"/>
            <a:ext cx="1895475" cy="598488"/>
          </a:xfrm>
          <a:prstGeom prst="rect">
            <a:avLst/>
          </a:prstGeom>
          <a:solidFill>
            <a:schemeClr val="bg2"/>
          </a:solidFill>
        </p:spPr>
        <p:txBody>
          <a:bodyPr anchor="ctr"/>
          <a:lstStyle>
            <a:lvl1pPr algn="ctr">
              <a:defRPr sz="2000" baseline="0">
                <a:latin typeface="Trebuchet MS" panose="020B0603020202020204" pitchFamily="34" charset="0"/>
                <a:ea typeface="微软雅黑" panose="020B0503020204020204" pitchFamily="34" charset="-122"/>
              </a:defRPr>
            </a:lvl1pPr>
          </a:lstStyle>
          <a:p>
            <a:pPr lvl="0"/>
            <a:r>
              <a:rPr lang="en-GB" altLang="ko-KR" dirty="0"/>
              <a:t>Text</a:t>
            </a:r>
            <a:endParaRPr lang="en-US" dirty="0"/>
          </a:p>
        </p:txBody>
      </p:sp>
      <p:sp>
        <p:nvSpPr>
          <p:cNvPr id="108" name="Text Placeholder 104"/>
          <p:cNvSpPr>
            <a:spLocks noGrp="1"/>
          </p:cNvSpPr>
          <p:nvPr>
            <p:ph type="body" sz="quarter" idx="16" hasCustomPrompt="1"/>
          </p:nvPr>
        </p:nvSpPr>
        <p:spPr>
          <a:xfrm>
            <a:off x="1373067" y="4266051"/>
            <a:ext cx="1895475" cy="598488"/>
          </a:xfrm>
          <a:prstGeom prst="rect">
            <a:avLst/>
          </a:prstGeom>
          <a:solidFill>
            <a:schemeClr val="bg2"/>
          </a:solidFill>
        </p:spPr>
        <p:txBody>
          <a:bodyPr anchor="ctr"/>
          <a:lstStyle>
            <a:lvl1pPr algn="ctr">
              <a:defRPr sz="2000" baseline="0">
                <a:latin typeface="Trebuchet MS" panose="020B0603020202020204" pitchFamily="34" charset="0"/>
                <a:ea typeface="微软雅黑" panose="020B0503020204020204" pitchFamily="34" charset="-122"/>
              </a:defRPr>
            </a:lvl1pPr>
          </a:lstStyle>
          <a:p>
            <a:pPr lvl="0"/>
            <a:r>
              <a:rPr lang="en-GB" altLang="ko-KR" dirty="0"/>
              <a:t>Text</a:t>
            </a:r>
            <a:endParaRPr lang="en-US" dirty="0"/>
          </a:p>
        </p:txBody>
      </p:sp>
      <p:sp>
        <p:nvSpPr>
          <p:cNvPr id="109" name="Text Placeholder 104"/>
          <p:cNvSpPr>
            <a:spLocks noGrp="1"/>
          </p:cNvSpPr>
          <p:nvPr>
            <p:ph type="body" sz="quarter" idx="17" hasCustomPrompt="1"/>
          </p:nvPr>
        </p:nvSpPr>
        <p:spPr>
          <a:xfrm>
            <a:off x="3960831" y="4266051"/>
            <a:ext cx="1895475" cy="598488"/>
          </a:xfrm>
          <a:prstGeom prst="rect">
            <a:avLst/>
          </a:prstGeom>
          <a:solidFill>
            <a:schemeClr val="bg2"/>
          </a:solidFill>
        </p:spPr>
        <p:txBody>
          <a:bodyPr anchor="ctr"/>
          <a:lstStyle>
            <a:lvl1pPr algn="ctr">
              <a:defRPr sz="2000" baseline="0">
                <a:latin typeface="Trebuchet MS" panose="020B0603020202020204" pitchFamily="34" charset="0"/>
                <a:ea typeface="微软雅黑" panose="020B0503020204020204" pitchFamily="34" charset="-122"/>
              </a:defRPr>
            </a:lvl1pPr>
          </a:lstStyle>
          <a:p>
            <a:pPr lvl="0"/>
            <a:r>
              <a:rPr lang="en-GB" altLang="ko-KR" dirty="0"/>
              <a:t>Text</a:t>
            </a:r>
            <a:endParaRPr lang="en-US" dirty="0"/>
          </a:p>
        </p:txBody>
      </p:sp>
      <p:sp>
        <p:nvSpPr>
          <p:cNvPr id="129" name="Text Placeholder 104"/>
          <p:cNvSpPr>
            <a:spLocks noGrp="1"/>
          </p:cNvSpPr>
          <p:nvPr>
            <p:ph type="body" sz="quarter" idx="26" hasCustomPrompt="1"/>
          </p:nvPr>
        </p:nvSpPr>
        <p:spPr>
          <a:xfrm>
            <a:off x="6633834" y="4101327"/>
            <a:ext cx="1887571" cy="365760"/>
          </a:xfrm>
          <a:prstGeom prst="rect">
            <a:avLst/>
          </a:prstGeom>
          <a:solidFill>
            <a:schemeClr val="bg2"/>
          </a:solidFill>
        </p:spPr>
        <p:txBody>
          <a:bodyPr anchor="ctr"/>
          <a:lstStyle>
            <a:lvl1pPr algn="ctr">
              <a:defRPr sz="2000" baseline="0">
                <a:latin typeface="Trebuchet MS" panose="020B0603020202020204" pitchFamily="34" charset="0"/>
                <a:ea typeface="微软雅黑" panose="020B0503020204020204" pitchFamily="34" charset="-122"/>
              </a:defRPr>
            </a:lvl1pPr>
          </a:lstStyle>
          <a:p>
            <a:pPr lvl="0"/>
            <a:r>
              <a:rPr lang="en-GB" altLang="ko-KR" dirty="0"/>
              <a:t>Text</a:t>
            </a:r>
            <a:endParaRPr lang="en-US" dirty="0"/>
          </a:p>
        </p:txBody>
      </p:sp>
      <p:sp>
        <p:nvSpPr>
          <p:cNvPr id="130" name="Text Placeholder 104"/>
          <p:cNvSpPr>
            <a:spLocks noGrp="1"/>
          </p:cNvSpPr>
          <p:nvPr>
            <p:ph type="body" sz="quarter" idx="27" hasCustomPrompt="1"/>
          </p:nvPr>
        </p:nvSpPr>
        <p:spPr>
          <a:xfrm>
            <a:off x="6633834" y="4678270"/>
            <a:ext cx="1887571" cy="365760"/>
          </a:xfrm>
          <a:prstGeom prst="rect">
            <a:avLst/>
          </a:prstGeom>
          <a:solidFill>
            <a:schemeClr val="bg2"/>
          </a:solidFill>
        </p:spPr>
        <p:txBody>
          <a:bodyPr anchor="ctr"/>
          <a:lstStyle>
            <a:lvl1pPr algn="ctr">
              <a:defRPr sz="2000" baseline="0">
                <a:latin typeface="Trebuchet MS" panose="020B0603020202020204" pitchFamily="34" charset="0"/>
                <a:ea typeface="微软雅黑" panose="020B0503020204020204" pitchFamily="34" charset="-122"/>
              </a:defRPr>
            </a:lvl1pPr>
          </a:lstStyle>
          <a:p>
            <a:pPr lvl="0"/>
            <a:r>
              <a:rPr lang="en-GB" altLang="ko-KR" dirty="0"/>
              <a:t>Text</a:t>
            </a:r>
            <a:endParaRPr lang="en-US" dirty="0"/>
          </a:p>
        </p:txBody>
      </p:sp>
      <p:sp>
        <p:nvSpPr>
          <p:cNvPr id="35" name="Text Placeholder 104"/>
          <p:cNvSpPr>
            <a:spLocks noGrp="1"/>
          </p:cNvSpPr>
          <p:nvPr>
            <p:ph type="body" sz="quarter" idx="90" hasCustomPrompt="1"/>
          </p:nvPr>
        </p:nvSpPr>
        <p:spPr>
          <a:xfrm>
            <a:off x="6633834" y="2239870"/>
            <a:ext cx="1887571" cy="365760"/>
          </a:xfrm>
          <a:prstGeom prst="rect">
            <a:avLst/>
          </a:prstGeom>
          <a:solidFill>
            <a:schemeClr val="bg2"/>
          </a:solidFill>
        </p:spPr>
        <p:txBody>
          <a:bodyPr anchor="ctr"/>
          <a:lstStyle>
            <a:lvl1pPr algn="ctr">
              <a:defRPr sz="2000" baseline="0">
                <a:latin typeface="Trebuchet MS" panose="020B0603020202020204" pitchFamily="34" charset="0"/>
                <a:ea typeface="微软雅黑" panose="020B0503020204020204" pitchFamily="34" charset="-122"/>
              </a:defRPr>
            </a:lvl1pPr>
          </a:lstStyle>
          <a:p>
            <a:pPr lvl="0"/>
            <a:r>
              <a:rPr lang="en-GB" altLang="ko-KR" dirty="0"/>
              <a:t>Text</a:t>
            </a:r>
            <a:endParaRPr lang="en-US" dirty="0"/>
          </a:p>
        </p:txBody>
      </p:sp>
      <p:sp>
        <p:nvSpPr>
          <p:cNvPr id="39" name="Text Placeholder 104"/>
          <p:cNvSpPr>
            <a:spLocks noGrp="1"/>
          </p:cNvSpPr>
          <p:nvPr>
            <p:ph type="body" sz="quarter" idx="91" hasCustomPrompt="1"/>
          </p:nvPr>
        </p:nvSpPr>
        <p:spPr>
          <a:xfrm>
            <a:off x="6633834" y="2648084"/>
            <a:ext cx="1887571" cy="365760"/>
          </a:xfrm>
          <a:prstGeom prst="rect">
            <a:avLst/>
          </a:prstGeom>
          <a:solidFill>
            <a:schemeClr val="bg2"/>
          </a:solidFill>
        </p:spPr>
        <p:txBody>
          <a:bodyPr anchor="ctr"/>
          <a:lstStyle>
            <a:lvl1pPr algn="ctr">
              <a:defRPr sz="2000" baseline="0">
                <a:latin typeface="Trebuchet MS" panose="020B0603020202020204" pitchFamily="34" charset="0"/>
                <a:ea typeface="微软雅黑" panose="020B0503020204020204" pitchFamily="34" charset="-122"/>
              </a:defRPr>
            </a:lvl1pPr>
          </a:lstStyle>
          <a:p>
            <a:pPr lvl="0"/>
            <a:r>
              <a:rPr lang="en-GB" altLang="ko-KR" dirty="0"/>
              <a:t>Text</a:t>
            </a:r>
            <a:endParaRPr lang="en-US" dirty="0"/>
          </a:p>
        </p:txBody>
      </p:sp>
      <p:sp>
        <p:nvSpPr>
          <p:cNvPr id="40" name="Text Placeholder 104"/>
          <p:cNvSpPr>
            <a:spLocks noGrp="1"/>
          </p:cNvSpPr>
          <p:nvPr>
            <p:ph type="body" sz="quarter" idx="92" hasCustomPrompt="1"/>
          </p:nvPr>
        </p:nvSpPr>
        <p:spPr>
          <a:xfrm>
            <a:off x="6633834" y="3056298"/>
            <a:ext cx="1887571" cy="365760"/>
          </a:xfrm>
          <a:prstGeom prst="rect">
            <a:avLst/>
          </a:prstGeom>
          <a:solidFill>
            <a:schemeClr val="bg2"/>
          </a:solidFill>
        </p:spPr>
        <p:txBody>
          <a:bodyPr anchor="ctr"/>
          <a:lstStyle>
            <a:lvl1pPr algn="ctr">
              <a:defRPr sz="2000" baseline="0">
                <a:latin typeface="Trebuchet MS" panose="020B0603020202020204" pitchFamily="34" charset="0"/>
                <a:ea typeface="微软雅黑" panose="020B0503020204020204" pitchFamily="34" charset="-122"/>
              </a:defRPr>
            </a:lvl1pPr>
          </a:lstStyle>
          <a:p>
            <a:pPr lvl="0"/>
            <a:r>
              <a:rPr lang="en-GB" altLang="ko-KR" dirty="0"/>
              <a:t>Text</a:t>
            </a:r>
            <a:endParaRPr lang="en-US" dirty="0"/>
          </a:p>
        </p:txBody>
      </p:sp>
      <p:sp>
        <p:nvSpPr>
          <p:cNvPr id="41" name="Text Placeholder 104"/>
          <p:cNvSpPr>
            <a:spLocks noGrp="1"/>
          </p:cNvSpPr>
          <p:nvPr>
            <p:ph type="body" sz="quarter" idx="93" hasCustomPrompt="1"/>
          </p:nvPr>
        </p:nvSpPr>
        <p:spPr>
          <a:xfrm>
            <a:off x="8558314" y="2239870"/>
            <a:ext cx="986166" cy="365760"/>
          </a:xfrm>
          <a:prstGeom prst="rect">
            <a:avLst/>
          </a:prstGeom>
          <a:solidFill>
            <a:schemeClr val="bg2"/>
          </a:solidFill>
        </p:spPr>
        <p:txBody>
          <a:bodyPr anchor="ctr"/>
          <a:lstStyle>
            <a:lvl1pPr algn="ctr">
              <a:defRPr sz="2000" baseline="0">
                <a:latin typeface="Trebuchet MS" panose="020B0603020202020204" pitchFamily="34" charset="0"/>
                <a:ea typeface="微软雅黑" panose="020B0503020204020204" pitchFamily="34" charset="-122"/>
              </a:defRPr>
            </a:lvl1pPr>
          </a:lstStyle>
          <a:p>
            <a:pPr lvl="0"/>
            <a:r>
              <a:rPr lang="en-GB" altLang="ko-KR" dirty="0"/>
              <a:t>Text</a:t>
            </a:r>
            <a:endParaRPr lang="en-US" dirty="0"/>
          </a:p>
        </p:txBody>
      </p:sp>
      <p:sp>
        <p:nvSpPr>
          <p:cNvPr id="42" name="Text Placeholder 104"/>
          <p:cNvSpPr>
            <a:spLocks noGrp="1"/>
          </p:cNvSpPr>
          <p:nvPr>
            <p:ph type="body" sz="quarter" idx="94" hasCustomPrompt="1"/>
          </p:nvPr>
        </p:nvSpPr>
        <p:spPr>
          <a:xfrm>
            <a:off x="8558314" y="2648084"/>
            <a:ext cx="986166" cy="365760"/>
          </a:xfrm>
          <a:prstGeom prst="rect">
            <a:avLst/>
          </a:prstGeom>
          <a:solidFill>
            <a:schemeClr val="bg2"/>
          </a:solidFill>
        </p:spPr>
        <p:txBody>
          <a:bodyPr anchor="ctr"/>
          <a:lstStyle>
            <a:lvl1pPr algn="ctr">
              <a:defRPr sz="2000" baseline="0">
                <a:latin typeface="Trebuchet MS" panose="020B0603020202020204" pitchFamily="34" charset="0"/>
                <a:ea typeface="微软雅黑" panose="020B0503020204020204" pitchFamily="34" charset="-122"/>
              </a:defRPr>
            </a:lvl1pPr>
          </a:lstStyle>
          <a:p>
            <a:pPr lvl="0"/>
            <a:r>
              <a:rPr lang="en-GB" altLang="ko-KR" dirty="0"/>
              <a:t>Text</a:t>
            </a:r>
            <a:endParaRPr lang="en-US" dirty="0"/>
          </a:p>
        </p:txBody>
      </p:sp>
      <p:sp>
        <p:nvSpPr>
          <p:cNvPr id="43" name="Text Placeholder 104"/>
          <p:cNvSpPr>
            <a:spLocks noGrp="1"/>
          </p:cNvSpPr>
          <p:nvPr>
            <p:ph type="body" sz="quarter" idx="95" hasCustomPrompt="1"/>
          </p:nvPr>
        </p:nvSpPr>
        <p:spPr>
          <a:xfrm>
            <a:off x="8558314" y="3052743"/>
            <a:ext cx="986166" cy="365760"/>
          </a:xfrm>
          <a:prstGeom prst="rect">
            <a:avLst/>
          </a:prstGeom>
          <a:solidFill>
            <a:schemeClr val="bg2"/>
          </a:solidFill>
        </p:spPr>
        <p:txBody>
          <a:bodyPr anchor="ctr"/>
          <a:lstStyle>
            <a:lvl1pPr algn="ctr">
              <a:defRPr sz="2000" baseline="0">
                <a:latin typeface="Trebuchet MS" panose="020B0603020202020204" pitchFamily="34" charset="0"/>
                <a:ea typeface="微软雅黑" panose="020B0503020204020204" pitchFamily="34" charset="-122"/>
              </a:defRPr>
            </a:lvl1pPr>
          </a:lstStyle>
          <a:p>
            <a:pPr lvl="0"/>
            <a:r>
              <a:rPr lang="en-GB" altLang="ko-KR" dirty="0"/>
              <a:t>Text</a:t>
            </a:r>
            <a:endParaRPr lang="en-US" dirty="0"/>
          </a:p>
        </p:txBody>
      </p:sp>
      <p:sp>
        <p:nvSpPr>
          <p:cNvPr id="30" name="Text Placeholder 104"/>
          <p:cNvSpPr>
            <a:spLocks noGrp="1"/>
          </p:cNvSpPr>
          <p:nvPr>
            <p:ph type="body" sz="quarter" idx="96" hasCustomPrompt="1"/>
          </p:nvPr>
        </p:nvSpPr>
        <p:spPr>
          <a:xfrm>
            <a:off x="9298933" y="4266051"/>
            <a:ext cx="1895475" cy="598488"/>
          </a:xfrm>
          <a:prstGeom prst="rect">
            <a:avLst/>
          </a:prstGeom>
          <a:solidFill>
            <a:schemeClr val="bg2"/>
          </a:solidFill>
        </p:spPr>
        <p:txBody>
          <a:bodyPr anchor="ctr"/>
          <a:lstStyle>
            <a:lvl1pPr algn="ctr">
              <a:defRPr sz="2000" baseline="0">
                <a:latin typeface="Trebuchet MS" panose="020B0603020202020204" pitchFamily="34" charset="0"/>
                <a:ea typeface="微软雅黑" panose="020B0503020204020204" pitchFamily="34" charset="-122"/>
              </a:defRPr>
            </a:lvl1pPr>
          </a:lstStyle>
          <a:p>
            <a:pPr lvl="0"/>
            <a:r>
              <a:rPr lang="en-GB" altLang="ko-KR" dirty="0"/>
              <a:t>Text</a:t>
            </a:r>
            <a:endParaRPr lang="en-US" dirty="0"/>
          </a:p>
        </p:txBody>
      </p:sp>
      <p:sp>
        <p:nvSpPr>
          <p:cNvPr id="31"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0C85A3A4-6091-47C9-9696-22C026B2B536}"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28"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32"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2"/>
          <p:cNvSpPr>
            <a:spLocks noGrp="1"/>
          </p:cNvSpPr>
          <p:nvPr>
            <p:ph type="body" idx="105"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 标准版式">
    <p:spTree>
      <p:nvGrpSpPr>
        <p:cNvPr id="1" name=""/>
        <p:cNvGrpSpPr/>
        <p:nvPr/>
      </p:nvGrpSpPr>
      <p:grpSpPr>
        <a:xfrm>
          <a:off x="0" y="0"/>
          <a:ext cx="0" cy="0"/>
          <a:chOff x="0" y="0"/>
          <a:chExt cx="0" cy="0"/>
        </a:xfrm>
      </p:grpSpPr>
      <p:sp>
        <p:nvSpPr>
          <p:cNvPr id="4" name="内容占位符 3"/>
          <p:cNvSpPr>
            <a:spLocks noGrp="1"/>
          </p:cNvSpPr>
          <p:nvPr>
            <p:ph sz="quarter" idx="28" hasCustomPrompt="1"/>
          </p:nvPr>
        </p:nvSpPr>
        <p:spPr>
          <a:xfrm>
            <a:off x="334963" y="2171503"/>
            <a:ext cx="11479212" cy="3957834"/>
          </a:xfrm>
          <a:prstGeom prst="rect">
            <a:avLst/>
          </a:prstGeom>
        </p:spPr>
        <p:txBody>
          <a:bodyPr lIns="0" tIns="0" rIns="0" bIns="0"/>
          <a:lstStyle>
            <a:lvl1pPr>
              <a:defRPr baseline="0">
                <a:latin typeface="Trebuchet MS" panose="020B0603020202020204" pitchFamily="34" charset="0"/>
                <a:ea typeface="微软雅黑" panose="020B0503020204020204" pitchFamily="34" charset="-122"/>
              </a:defRPr>
            </a:lvl1pPr>
            <a:lvl2pPr>
              <a:defRPr baseline="0"/>
            </a:lvl2pPr>
            <a:lvl3pPr>
              <a:defRPr baseline="0"/>
            </a:lvl3pPr>
            <a:lvl4pPr>
              <a:defRPr baseline="0"/>
            </a:lvl4pPr>
            <a:lvl5pPr>
              <a:defRPr baseline="0"/>
            </a:lvl5pPr>
          </a:lstStyle>
          <a:p>
            <a:pPr lvl="0"/>
            <a:r>
              <a:rPr lang="zh-CN" altLang="en-US" dirty="0"/>
              <a:t>输入说明文字或点击下方按钮插入其他信息</a:t>
            </a:r>
          </a:p>
        </p:txBody>
      </p:sp>
      <p:sp>
        <p:nvSpPr>
          <p:cNvPr id="6" name="日期占位符 5"/>
          <p:cNvSpPr>
            <a:spLocks noGrp="1"/>
          </p:cNvSpPr>
          <p:nvPr>
            <p:ph type="dt" sz="half" idx="29"/>
          </p:nvPr>
        </p:nvSpPr>
        <p:spPr/>
        <p:txBody>
          <a:bodyPr/>
          <a:lstStyle/>
          <a:p>
            <a:fld id="{A4C935B4-88ED-4105-A9A3-103033455708}" type="datetime1">
              <a:rPr lang="zh-CN" altLang="en-US" smtClean="0"/>
              <a:t>2024/3/11</a:t>
            </a:fld>
            <a:endParaRPr lang="zh-CN" altLang="en-US"/>
          </a:p>
        </p:txBody>
      </p:sp>
      <p:sp>
        <p:nvSpPr>
          <p:cNvPr id="7" name="页脚占位符 6"/>
          <p:cNvSpPr>
            <a:spLocks noGrp="1"/>
          </p:cNvSpPr>
          <p:nvPr>
            <p:ph type="ftr" sz="quarter" idx="30"/>
          </p:nvPr>
        </p:nvSpPr>
        <p:spPr/>
        <p:txBody>
          <a:bodyPr/>
          <a:lstStyle/>
          <a:p>
            <a:r>
              <a:rPr lang="en-US"/>
              <a:t>kwm.com</a:t>
            </a:r>
            <a:endParaRPr lang="en-US" dirty="0"/>
          </a:p>
        </p:txBody>
      </p:sp>
      <p:sp>
        <p:nvSpPr>
          <p:cNvPr id="8" name="灯片编号占位符 7"/>
          <p:cNvSpPr>
            <a:spLocks noGrp="1"/>
          </p:cNvSpPr>
          <p:nvPr>
            <p:ph type="sldNum" sz="quarter" idx="31"/>
          </p:nvPr>
        </p:nvSpPr>
        <p:spPr/>
        <p:txBody>
          <a:bodyPr/>
          <a:lstStyle/>
          <a:p>
            <a:fld id="{4A2DC1BA-163F-3043-A1E4-C549CF365773}" type="slidenum">
              <a:rPr lang="en-US" smtClean="0"/>
              <a:t>‹#›</a:t>
            </a:fld>
            <a:endParaRPr lang="en-US" dirty="0"/>
          </a:p>
        </p:txBody>
      </p:sp>
      <p:sp>
        <p:nvSpPr>
          <p:cNvPr id="16" name="标题 2"/>
          <p:cNvSpPr>
            <a:spLocks noGrp="1"/>
          </p:cNvSpPr>
          <p:nvPr>
            <p:ph type="title" hasCustomPrompt="1"/>
          </p:nvPr>
        </p:nvSpPr>
        <p:spPr>
          <a:xfrm>
            <a:off x="341830" y="632599"/>
            <a:ext cx="11472345" cy="615553"/>
          </a:xfrm>
          <a:prstGeom prst="rect">
            <a:avLst/>
          </a:prstGeom>
        </p:spPr>
        <p:txBody>
          <a:bodyPr lIns="0" tIns="0" rIns="0" bIns="0">
            <a:noAutofit/>
          </a:bodyPr>
          <a:lstStyle>
            <a:lvl1pPr>
              <a:defRPr baseline="0"/>
            </a:lvl1pPr>
          </a:lstStyle>
          <a:p>
            <a:r>
              <a:rPr lang="zh-CN" altLang="en-US" dirty="0"/>
              <a:t>输入标题</a:t>
            </a:r>
          </a:p>
        </p:txBody>
      </p:sp>
      <p:cxnSp>
        <p:nvCxnSpPr>
          <p:cNvPr id="17" name="Straight Connector 12"/>
          <p:cNvCxnSpPr/>
          <p:nvPr userDrawn="1"/>
        </p:nvCxnSpPr>
        <p:spPr>
          <a:xfrm>
            <a:off x="341830" y="1269309"/>
            <a:ext cx="114723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2"/>
          <p:cNvSpPr>
            <a:spLocks noGrp="1"/>
          </p:cNvSpPr>
          <p:nvPr>
            <p:ph type="body" idx="14" hasCustomPrompt="1"/>
          </p:nvPr>
        </p:nvSpPr>
        <p:spPr>
          <a:xfrm>
            <a:off x="350743" y="239416"/>
            <a:ext cx="11463459"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
        <p:nvSpPr>
          <p:cNvPr id="10" name="Text Placeholder 2"/>
          <p:cNvSpPr>
            <a:spLocks noGrp="1"/>
          </p:cNvSpPr>
          <p:nvPr>
            <p:ph type="body" idx="32" hasCustomPrompt="1"/>
          </p:nvPr>
        </p:nvSpPr>
        <p:spPr>
          <a:xfrm>
            <a:off x="341830" y="1449386"/>
            <a:ext cx="11487380" cy="494315"/>
          </a:xfrm>
          <a:prstGeom prst="rect">
            <a:avLst/>
          </a:prstGeom>
          <a:solidFill>
            <a:schemeClr val="bg1"/>
          </a:solidFill>
        </p:spPr>
        <p:txBody>
          <a:bodyPr lIns="0" anchor="ctr">
            <a:noAutofit/>
          </a:bodyPr>
          <a:lstStyle>
            <a:lvl1pPr marL="0" indent="0" algn="l">
              <a:buNone/>
              <a:defRPr sz="2400" cap="all" spc="500" baseline="0">
                <a:solidFill>
                  <a:schemeClr val="tx2"/>
                </a:solidFill>
                <a:latin typeface="Trebuchet MS" panose="020B06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目录 5项竖排">
    <p:bg>
      <p:bgPr>
        <a:solidFill>
          <a:schemeClr val="accent5"/>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6096000"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cxnSp>
        <p:nvCxnSpPr>
          <p:cNvPr id="12" name="Straight Connector 11"/>
          <p:cNvCxnSpPr/>
          <p:nvPr userDrawn="1"/>
        </p:nvCxnSpPr>
        <p:spPr>
          <a:xfrm>
            <a:off x="494507" y="5456974"/>
            <a:ext cx="49514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94507" y="1399135"/>
            <a:ext cx="49514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21"/>
          <p:cNvSpPr>
            <a:spLocks noGrp="1"/>
          </p:cNvSpPr>
          <p:nvPr>
            <p:ph type="body" sz="quarter" idx="11" hasCustomPrompt="1"/>
          </p:nvPr>
        </p:nvSpPr>
        <p:spPr>
          <a:xfrm>
            <a:off x="494507" y="1775168"/>
            <a:ext cx="4952564" cy="3319681"/>
          </a:xfrm>
          <a:prstGeom prst="rect">
            <a:avLst/>
          </a:prstGeom>
          <a:noFill/>
          <a:ln>
            <a:noFill/>
          </a:ln>
        </p:spPr>
        <p:txBody>
          <a:bodyPr anchor="ctr">
            <a:noAutofit/>
          </a:bodyPr>
          <a:lstStyle>
            <a:lvl1pPr marL="0" indent="0" algn="l">
              <a:buNone/>
              <a:defRPr sz="3000" cap="all" spc="500" baseline="0">
                <a:solidFill>
                  <a:schemeClr val="tx1"/>
                </a:solidFill>
                <a:latin typeface="Trebuchet MS" panose="020B0603020202020204" pitchFamily="34" charset="0"/>
                <a:ea typeface="黑体" panose="02010609060101010101" pitchFamily="49" charset="-122"/>
              </a:defRPr>
            </a:lvl1pPr>
          </a:lstStyle>
          <a:p>
            <a:pPr lvl="0"/>
            <a:r>
              <a:rPr lang="zh-CN" altLang="en-US" dirty="0"/>
              <a:t>输入目录或主题</a:t>
            </a:r>
            <a:endParaRPr lang="en-US" dirty="0"/>
          </a:p>
        </p:txBody>
      </p:sp>
      <p:sp>
        <p:nvSpPr>
          <p:cNvPr id="13" name="Text Placeholder 8"/>
          <p:cNvSpPr>
            <a:spLocks noGrp="1"/>
          </p:cNvSpPr>
          <p:nvPr>
            <p:ph type="body" sz="quarter" idx="35" hasCustomPrompt="1"/>
          </p:nvPr>
        </p:nvSpPr>
        <p:spPr>
          <a:xfrm>
            <a:off x="7750666" y="403729"/>
            <a:ext cx="3782573" cy="78490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4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27" name="Text Placeholder 8"/>
          <p:cNvSpPr>
            <a:spLocks noGrp="1"/>
          </p:cNvSpPr>
          <p:nvPr>
            <p:ph type="body" sz="quarter" idx="37" hasCustomPrompt="1"/>
          </p:nvPr>
        </p:nvSpPr>
        <p:spPr>
          <a:xfrm>
            <a:off x="7750666" y="1632762"/>
            <a:ext cx="3782573" cy="78490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4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29" name="Text Placeholder 8"/>
          <p:cNvSpPr>
            <a:spLocks noGrp="1"/>
          </p:cNvSpPr>
          <p:nvPr>
            <p:ph type="body" sz="quarter" idx="39" hasCustomPrompt="1"/>
          </p:nvPr>
        </p:nvSpPr>
        <p:spPr>
          <a:xfrm>
            <a:off x="7750666" y="2851962"/>
            <a:ext cx="3782573" cy="78490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4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31" name="Text Placeholder 8"/>
          <p:cNvSpPr>
            <a:spLocks noGrp="1"/>
          </p:cNvSpPr>
          <p:nvPr>
            <p:ph type="body" sz="quarter" idx="41" hasCustomPrompt="1"/>
          </p:nvPr>
        </p:nvSpPr>
        <p:spPr>
          <a:xfrm>
            <a:off x="7750666" y="4080994"/>
            <a:ext cx="3782573" cy="78490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4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33" name="Text Placeholder 8"/>
          <p:cNvSpPr>
            <a:spLocks noGrp="1"/>
          </p:cNvSpPr>
          <p:nvPr>
            <p:ph type="body" sz="quarter" idx="43" hasCustomPrompt="1"/>
          </p:nvPr>
        </p:nvSpPr>
        <p:spPr>
          <a:xfrm>
            <a:off x="7750666" y="5290362"/>
            <a:ext cx="3782573" cy="78490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4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19" name="Text Placeholder 8"/>
          <p:cNvSpPr>
            <a:spLocks noGrp="1"/>
          </p:cNvSpPr>
          <p:nvPr>
            <p:ph type="body" sz="quarter" idx="44" hasCustomPrompt="1"/>
          </p:nvPr>
        </p:nvSpPr>
        <p:spPr>
          <a:xfrm>
            <a:off x="6600292" y="403729"/>
            <a:ext cx="813232" cy="784909"/>
          </a:xfrm>
          <a:prstGeom prst="rect">
            <a:avLst/>
          </a:prstGeom>
        </p:spPr>
        <p:txBody>
          <a:bodyPr anchor="ctr">
            <a:noAutofit/>
          </a:bodyPr>
          <a:lstStyle>
            <a:lvl1pPr>
              <a:defRPr sz="5400" baseline="0">
                <a:solidFill>
                  <a:schemeClr val="bg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1.</a:t>
            </a:r>
          </a:p>
        </p:txBody>
      </p:sp>
      <p:sp>
        <p:nvSpPr>
          <p:cNvPr id="24" name="Text Placeholder 8"/>
          <p:cNvSpPr>
            <a:spLocks noGrp="1"/>
          </p:cNvSpPr>
          <p:nvPr>
            <p:ph type="body" sz="quarter" idx="45" hasCustomPrompt="1"/>
          </p:nvPr>
        </p:nvSpPr>
        <p:spPr>
          <a:xfrm>
            <a:off x="6600292" y="1632761"/>
            <a:ext cx="813232" cy="784909"/>
          </a:xfrm>
          <a:prstGeom prst="rect">
            <a:avLst/>
          </a:prstGeom>
        </p:spPr>
        <p:txBody>
          <a:bodyPr anchor="ctr">
            <a:noAutofit/>
          </a:bodyPr>
          <a:lstStyle>
            <a:lvl1pPr>
              <a:defRPr sz="5400" baseline="0">
                <a:solidFill>
                  <a:schemeClr val="bg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2.</a:t>
            </a:r>
          </a:p>
        </p:txBody>
      </p:sp>
      <p:sp>
        <p:nvSpPr>
          <p:cNvPr id="25" name="Text Placeholder 8"/>
          <p:cNvSpPr>
            <a:spLocks noGrp="1"/>
          </p:cNvSpPr>
          <p:nvPr>
            <p:ph type="body" sz="quarter" idx="46" hasCustomPrompt="1"/>
          </p:nvPr>
        </p:nvSpPr>
        <p:spPr>
          <a:xfrm>
            <a:off x="6600292" y="2832296"/>
            <a:ext cx="813232" cy="784909"/>
          </a:xfrm>
          <a:prstGeom prst="rect">
            <a:avLst/>
          </a:prstGeom>
        </p:spPr>
        <p:txBody>
          <a:bodyPr anchor="ctr">
            <a:noAutofit/>
          </a:bodyPr>
          <a:lstStyle>
            <a:lvl1pPr>
              <a:defRPr sz="5400" baseline="0">
                <a:solidFill>
                  <a:schemeClr val="bg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3.</a:t>
            </a:r>
          </a:p>
        </p:txBody>
      </p:sp>
      <p:sp>
        <p:nvSpPr>
          <p:cNvPr id="35" name="Text Placeholder 8"/>
          <p:cNvSpPr>
            <a:spLocks noGrp="1"/>
          </p:cNvSpPr>
          <p:nvPr>
            <p:ph type="body" sz="quarter" idx="47" hasCustomPrompt="1"/>
          </p:nvPr>
        </p:nvSpPr>
        <p:spPr>
          <a:xfrm>
            <a:off x="6600292" y="4061329"/>
            <a:ext cx="813232" cy="784909"/>
          </a:xfrm>
          <a:prstGeom prst="rect">
            <a:avLst/>
          </a:prstGeom>
        </p:spPr>
        <p:txBody>
          <a:bodyPr anchor="ctr">
            <a:noAutofit/>
          </a:bodyPr>
          <a:lstStyle>
            <a:lvl1pPr>
              <a:defRPr sz="5400" baseline="0">
                <a:solidFill>
                  <a:schemeClr val="bg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4.</a:t>
            </a:r>
          </a:p>
        </p:txBody>
      </p:sp>
      <p:sp>
        <p:nvSpPr>
          <p:cNvPr id="36" name="Text Placeholder 8"/>
          <p:cNvSpPr>
            <a:spLocks noGrp="1"/>
          </p:cNvSpPr>
          <p:nvPr>
            <p:ph type="body" sz="quarter" idx="48" hasCustomPrompt="1"/>
          </p:nvPr>
        </p:nvSpPr>
        <p:spPr>
          <a:xfrm>
            <a:off x="6600292" y="5290362"/>
            <a:ext cx="813232" cy="784909"/>
          </a:xfrm>
          <a:prstGeom prst="rect">
            <a:avLst/>
          </a:prstGeom>
        </p:spPr>
        <p:txBody>
          <a:bodyPr anchor="ctr">
            <a:noAutofit/>
          </a:bodyPr>
          <a:lstStyle>
            <a:lvl1pPr>
              <a:defRPr sz="5400" baseline="0">
                <a:solidFill>
                  <a:schemeClr val="bg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5.</a:t>
            </a:r>
          </a:p>
        </p:txBody>
      </p:sp>
      <p:sp>
        <p:nvSpPr>
          <p:cNvPr id="5" name="日期占位符 4"/>
          <p:cNvSpPr>
            <a:spLocks noGrp="1"/>
          </p:cNvSpPr>
          <p:nvPr>
            <p:ph type="dt" sz="half" idx="49"/>
          </p:nvPr>
        </p:nvSpPr>
        <p:spPr/>
        <p:txBody>
          <a:bodyPr/>
          <a:lstStyle/>
          <a:p>
            <a:fld id="{5CB55132-2D45-4114-9636-591643520883}" type="datetime1">
              <a:rPr lang="zh-CN" altLang="en-US" smtClean="0"/>
              <a:t>2024/3/11</a:t>
            </a:fld>
            <a:endParaRPr lang="zh-CN" altLang="en-US"/>
          </a:p>
        </p:txBody>
      </p:sp>
      <p:sp>
        <p:nvSpPr>
          <p:cNvPr id="6" name="页脚占位符 5"/>
          <p:cNvSpPr>
            <a:spLocks noGrp="1"/>
          </p:cNvSpPr>
          <p:nvPr>
            <p:ph type="ftr" sz="quarter" idx="50"/>
          </p:nvPr>
        </p:nvSpPr>
        <p:spPr/>
        <p:txBody>
          <a:bodyPr/>
          <a:lstStyle/>
          <a:p>
            <a:r>
              <a:rPr lang="en-US"/>
              <a:t>kwm.com</a:t>
            </a:r>
            <a:endParaRPr lang="en-US" dirty="0"/>
          </a:p>
        </p:txBody>
      </p:sp>
      <p:sp>
        <p:nvSpPr>
          <p:cNvPr id="7" name="灯片编号占位符 6"/>
          <p:cNvSpPr>
            <a:spLocks noGrp="1"/>
          </p:cNvSpPr>
          <p:nvPr>
            <p:ph type="sldNum" sz="quarter" idx="51"/>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Infographic_Team chart_2">
    <p:spTree>
      <p:nvGrpSpPr>
        <p:cNvPr id="1" name=""/>
        <p:cNvGrpSpPr/>
        <p:nvPr/>
      </p:nvGrpSpPr>
      <p:grpSpPr>
        <a:xfrm>
          <a:off x="0" y="0"/>
          <a:ext cx="0" cy="0"/>
          <a:chOff x="0" y="0"/>
          <a:chExt cx="0" cy="0"/>
        </a:xfrm>
      </p:grpSpPr>
      <p:sp>
        <p:nvSpPr>
          <p:cNvPr id="4" name="Text Placeholder 2"/>
          <p:cNvSpPr>
            <a:spLocks noGrp="1"/>
          </p:cNvSpPr>
          <p:nvPr>
            <p:ph type="body" idx="26" hasCustomPrompt="1"/>
          </p:nvPr>
        </p:nvSpPr>
        <p:spPr>
          <a:xfrm>
            <a:off x="1271481" y="5285760"/>
            <a:ext cx="1756324" cy="493667"/>
          </a:xfrm>
          <a:prstGeom prst="rect">
            <a:avLst/>
          </a:prstGeom>
          <a:solidFill>
            <a:schemeClr val="bg2"/>
          </a:solidFill>
          <a:ln>
            <a:noFill/>
          </a:ln>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 name="Text Placeholder 2"/>
          <p:cNvSpPr>
            <a:spLocks noGrp="1"/>
          </p:cNvSpPr>
          <p:nvPr>
            <p:ph type="body" idx="27" hasCustomPrompt="1"/>
          </p:nvPr>
        </p:nvSpPr>
        <p:spPr>
          <a:xfrm>
            <a:off x="3961198" y="5285760"/>
            <a:ext cx="1756324" cy="493667"/>
          </a:xfrm>
          <a:prstGeom prst="rect">
            <a:avLst/>
          </a:prstGeom>
          <a:solidFill>
            <a:schemeClr val="bg2"/>
          </a:solidFill>
          <a:ln>
            <a:noFill/>
          </a:ln>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6" name="Text Placeholder 2"/>
          <p:cNvSpPr>
            <a:spLocks noGrp="1"/>
          </p:cNvSpPr>
          <p:nvPr>
            <p:ph type="body" idx="28" hasCustomPrompt="1"/>
          </p:nvPr>
        </p:nvSpPr>
        <p:spPr>
          <a:xfrm>
            <a:off x="6866630" y="5285760"/>
            <a:ext cx="1756324" cy="493667"/>
          </a:xfrm>
          <a:prstGeom prst="rect">
            <a:avLst/>
          </a:prstGeom>
          <a:solidFill>
            <a:schemeClr val="bg2"/>
          </a:solidFill>
          <a:ln>
            <a:noFill/>
          </a:ln>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7" name="Text Placeholder 2"/>
          <p:cNvSpPr>
            <a:spLocks noGrp="1"/>
          </p:cNvSpPr>
          <p:nvPr>
            <p:ph type="body" idx="29" hasCustomPrompt="1"/>
          </p:nvPr>
        </p:nvSpPr>
        <p:spPr>
          <a:xfrm>
            <a:off x="9550837" y="5285760"/>
            <a:ext cx="1756324" cy="493667"/>
          </a:xfrm>
          <a:prstGeom prst="rect">
            <a:avLst/>
          </a:prstGeom>
          <a:solidFill>
            <a:schemeClr val="bg2"/>
          </a:solidFill>
          <a:ln>
            <a:noFill/>
          </a:ln>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8" name="Text Placeholder 2"/>
          <p:cNvSpPr>
            <a:spLocks noGrp="1"/>
          </p:cNvSpPr>
          <p:nvPr>
            <p:ph type="body" idx="30" hasCustomPrompt="1"/>
          </p:nvPr>
        </p:nvSpPr>
        <p:spPr>
          <a:xfrm>
            <a:off x="5233271" y="1849386"/>
            <a:ext cx="1756324" cy="493667"/>
          </a:xfrm>
          <a:prstGeom prst="rect">
            <a:avLst/>
          </a:prstGeom>
          <a:solidFill>
            <a:schemeClr val="bg2"/>
          </a:solidFill>
          <a:ln>
            <a:noFill/>
          </a:ln>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3" name="Elbow Connector 2"/>
          <p:cNvCxnSpPr>
            <a:stCxn id="8" idx="2"/>
            <a:endCxn id="10" idx="0"/>
          </p:cNvCxnSpPr>
          <p:nvPr userDrawn="1"/>
        </p:nvCxnSpPr>
        <p:spPr>
          <a:xfrm rot="16200000" flipH="1">
            <a:off x="7216188" y="1238297"/>
            <a:ext cx="839113" cy="3048623"/>
          </a:xfrm>
          <a:prstGeom prst="bentConnector3">
            <a:avLst>
              <a:gd name="adj1" fmla="val 34652"/>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8" idx="2"/>
            <a:endCxn id="9" idx="0"/>
          </p:cNvCxnSpPr>
          <p:nvPr userDrawn="1"/>
        </p:nvCxnSpPr>
        <p:spPr>
          <a:xfrm rot="5400000">
            <a:off x="4355001" y="1425733"/>
            <a:ext cx="839113" cy="2673752"/>
          </a:xfrm>
          <a:prstGeom prst="bentConnector3">
            <a:avLst>
              <a:gd name="adj1" fmla="val 34632"/>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9" idx="2"/>
            <a:endCxn id="4" idx="0"/>
          </p:cNvCxnSpPr>
          <p:nvPr userDrawn="1"/>
        </p:nvCxnSpPr>
        <p:spPr>
          <a:xfrm rot="5400000">
            <a:off x="1988699" y="3836777"/>
            <a:ext cx="1609927" cy="1288038"/>
          </a:xfrm>
          <a:prstGeom prst="bentConnector3">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userDrawn="1"/>
        </p:nvCxnSpPr>
        <p:spPr>
          <a:xfrm rot="5400000">
            <a:off x="7711073" y="3836779"/>
            <a:ext cx="1609927" cy="1288038"/>
          </a:xfrm>
          <a:prstGeom prst="bentConnector3">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userDrawn="1"/>
        </p:nvCxnSpPr>
        <p:spPr>
          <a:xfrm rot="16200000" flipH="1">
            <a:off x="3325672" y="3772072"/>
            <a:ext cx="1625696" cy="1401679"/>
          </a:xfrm>
          <a:prstGeom prst="bentConnector3">
            <a:avLst>
              <a:gd name="adj1" fmla="val 5072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userDrawn="1"/>
        </p:nvCxnSpPr>
        <p:spPr>
          <a:xfrm rot="16200000" flipH="1">
            <a:off x="9048048" y="3772074"/>
            <a:ext cx="1625696" cy="1401679"/>
          </a:xfrm>
          <a:prstGeom prst="bentConnector3">
            <a:avLst>
              <a:gd name="adj1" fmla="val 5072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type="body" idx="31" hasCustomPrompt="1"/>
          </p:nvPr>
        </p:nvSpPr>
        <p:spPr>
          <a:xfrm>
            <a:off x="2559519" y="3182166"/>
            <a:ext cx="1756324" cy="493667"/>
          </a:xfrm>
          <a:prstGeom prst="rect">
            <a:avLst/>
          </a:prstGeom>
          <a:solidFill>
            <a:schemeClr val="bg2"/>
          </a:solidFill>
          <a:ln>
            <a:noFill/>
          </a:ln>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0" name="Text Placeholder 2"/>
          <p:cNvSpPr>
            <a:spLocks noGrp="1"/>
          </p:cNvSpPr>
          <p:nvPr>
            <p:ph type="body" idx="32" hasCustomPrompt="1"/>
          </p:nvPr>
        </p:nvSpPr>
        <p:spPr>
          <a:xfrm>
            <a:off x="8281894" y="3182166"/>
            <a:ext cx="1756324" cy="493667"/>
          </a:xfrm>
          <a:prstGeom prst="rect">
            <a:avLst/>
          </a:prstGeom>
          <a:solidFill>
            <a:schemeClr val="bg2"/>
          </a:solidFill>
          <a:ln>
            <a:noFill/>
          </a:ln>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23"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13" name="日期占位符 12"/>
          <p:cNvSpPr>
            <a:spLocks noGrp="1"/>
          </p:cNvSpPr>
          <p:nvPr>
            <p:ph type="dt" sz="half" idx="102"/>
          </p:nvPr>
        </p:nvSpPr>
        <p:spPr/>
        <p:txBody>
          <a:bodyPr/>
          <a:lstStyle/>
          <a:p>
            <a:fld id="{D426EF05-D984-4E6B-B59E-E0642602BBDD}" type="datetime1">
              <a:rPr lang="zh-CN" altLang="en-US" smtClean="0"/>
              <a:t>2024/3/11</a:t>
            </a:fld>
            <a:endParaRPr lang="zh-CN" altLang="en-US"/>
          </a:p>
        </p:txBody>
      </p:sp>
      <p:sp>
        <p:nvSpPr>
          <p:cNvPr id="14" name="页脚占位符 13"/>
          <p:cNvSpPr>
            <a:spLocks noGrp="1"/>
          </p:cNvSpPr>
          <p:nvPr>
            <p:ph type="ftr" sz="quarter" idx="103"/>
          </p:nvPr>
        </p:nvSpPr>
        <p:spPr/>
        <p:txBody>
          <a:bodyPr/>
          <a:lstStyle/>
          <a:p>
            <a:r>
              <a:rPr lang="en-US"/>
              <a:t>kwm.com</a:t>
            </a:r>
            <a:endParaRPr lang="en-US" dirty="0"/>
          </a:p>
        </p:txBody>
      </p:sp>
      <p:sp>
        <p:nvSpPr>
          <p:cNvPr id="15" name="灯片编号占位符 14"/>
          <p:cNvSpPr>
            <a:spLocks noGrp="1"/>
          </p:cNvSpPr>
          <p:nvPr>
            <p:ph type="sldNum" sz="quarter" idx="104"/>
          </p:nvPr>
        </p:nvSpPr>
        <p:spPr/>
        <p:txBody>
          <a:bodyPr/>
          <a:lstStyle/>
          <a:p>
            <a:fld id="{4A2DC1BA-163F-3043-A1E4-C549CF365773}" type="slidenum">
              <a:rPr lang="en-US" smtClean="0"/>
              <a:t>‹#›</a:t>
            </a:fld>
            <a:endParaRPr lang="en-US" dirty="0"/>
          </a:p>
        </p:txBody>
      </p:sp>
      <p:sp>
        <p:nvSpPr>
          <p:cNvPr id="22"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25"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Client logo grid">
    <p:spTree>
      <p:nvGrpSpPr>
        <p:cNvPr id="1" name=""/>
        <p:cNvGrpSpPr/>
        <p:nvPr/>
      </p:nvGrpSpPr>
      <p:grpSpPr>
        <a:xfrm>
          <a:off x="0" y="0"/>
          <a:ext cx="0" cy="0"/>
          <a:chOff x="0" y="0"/>
          <a:chExt cx="0" cy="0"/>
        </a:xfrm>
      </p:grpSpPr>
      <p:cxnSp>
        <p:nvCxnSpPr>
          <p:cNvPr id="5" name="Straight Connector 4"/>
          <p:cNvCxnSpPr/>
          <p:nvPr userDrawn="1"/>
        </p:nvCxnSpPr>
        <p:spPr>
          <a:xfrm>
            <a:off x="350216" y="3037749"/>
            <a:ext cx="114789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341830" y="4351741"/>
            <a:ext cx="114873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3367344" y="1683700"/>
            <a:ext cx="0" cy="4067908"/>
          </a:xfrm>
          <a:prstGeom prst="line">
            <a:avLst/>
          </a:prstGeom>
          <a:ln w="12700"/>
        </p:spPr>
        <p:style>
          <a:lnRef idx="1">
            <a:schemeClr val="dk1"/>
          </a:lnRef>
          <a:fillRef idx="0">
            <a:schemeClr val="dk1"/>
          </a:fillRef>
          <a:effectRef idx="0">
            <a:schemeClr val="dk1"/>
          </a:effectRef>
          <a:fontRef idx="minor">
            <a:schemeClr val="tx1"/>
          </a:fontRef>
        </p:style>
      </p:cxnSp>
      <p:cxnSp>
        <p:nvCxnSpPr>
          <p:cNvPr id="8" name="Straight Connector 7"/>
          <p:cNvCxnSpPr/>
          <p:nvPr userDrawn="1"/>
        </p:nvCxnSpPr>
        <p:spPr>
          <a:xfrm>
            <a:off x="6051927" y="1683700"/>
            <a:ext cx="0" cy="4067908"/>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p:cNvCxnSpPr/>
          <p:nvPr userDrawn="1"/>
        </p:nvCxnSpPr>
        <p:spPr>
          <a:xfrm>
            <a:off x="8748235" y="1683700"/>
            <a:ext cx="0" cy="4067908"/>
          </a:xfrm>
          <a:prstGeom prst="line">
            <a:avLst/>
          </a:prstGeom>
          <a:ln w="12700"/>
        </p:spPr>
        <p:style>
          <a:lnRef idx="1">
            <a:schemeClr val="dk1"/>
          </a:lnRef>
          <a:fillRef idx="0">
            <a:schemeClr val="dk1"/>
          </a:fillRef>
          <a:effectRef idx="0">
            <a:schemeClr val="dk1"/>
          </a:effectRef>
          <a:fontRef idx="minor">
            <a:schemeClr val="tx1"/>
          </a:fontRef>
        </p:style>
      </p:cxnSp>
      <p:sp>
        <p:nvSpPr>
          <p:cNvPr id="39" name="Picture Placeholder 38"/>
          <p:cNvSpPr>
            <a:spLocks noGrp="1"/>
          </p:cNvSpPr>
          <p:nvPr>
            <p:ph type="pic" sz="quarter" idx="50" hasCustomPrompt="1"/>
          </p:nvPr>
        </p:nvSpPr>
        <p:spPr>
          <a:xfrm>
            <a:off x="950265" y="1806857"/>
            <a:ext cx="1936368" cy="924814"/>
          </a:xfrm>
          <a:prstGeom prst="rect">
            <a:avLst/>
          </a:prstGeom>
          <a:noFill/>
        </p:spPr>
        <p:txBody>
          <a:bodyPr/>
          <a:lstStyle>
            <a:lvl1pPr>
              <a:defRPr baseline="0">
                <a:latin typeface="Trebuchet MS" panose="020B0603020202020204" pitchFamily="34" charset="0"/>
                <a:ea typeface="微软雅黑" panose="020B0503020204020204" pitchFamily="34" charset="-122"/>
              </a:defRPr>
            </a:lvl1pPr>
          </a:lstStyle>
          <a:p>
            <a:r>
              <a:rPr lang="en-US" dirty="0"/>
              <a:t>Logo</a:t>
            </a:r>
          </a:p>
        </p:txBody>
      </p:sp>
      <p:sp>
        <p:nvSpPr>
          <p:cNvPr id="42" name="Picture Placeholder 38"/>
          <p:cNvSpPr>
            <a:spLocks noGrp="1"/>
          </p:cNvSpPr>
          <p:nvPr>
            <p:ph type="pic" sz="quarter" idx="51" hasCustomPrompt="1"/>
          </p:nvPr>
        </p:nvSpPr>
        <p:spPr>
          <a:xfrm>
            <a:off x="950265" y="3223280"/>
            <a:ext cx="1936368" cy="924814"/>
          </a:xfrm>
          <a:prstGeom prst="rect">
            <a:avLst/>
          </a:prstGeo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en-US" dirty="0"/>
              <a:t>Logo</a:t>
            </a:r>
          </a:p>
          <a:p>
            <a:endParaRPr lang="en-US" dirty="0"/>
          </a:p>
        </p:txBody>
      </p:sp>
      <p:sp>
        <p:nvSpPr>
          <p:cNvPr id="43" name="Picture Placeholder 38"/>
          <p:cNvSpPr>
            <a:spLocks noGrp="1"/>
          </p:cNvSpPr>
          <p:nvPr>
            <p:ph type="pic" sz="quarter" idx="52" hasCustomPrompt="1"/>
          </p:nvPr>
        </p:nvSpPr>
        <p:spPr>
          <a:xfrm>
            <a:off x="950265" y="4621774"/>
            <a:ext cx="1936368" cy="924814"/>
          </a:xfrm>
          <a:prstGeom prst="rect">
            <a:avLst/>
          </a:prstGeo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en-US" dirty="0"/>
              <a:t>Logo</a:t>
            </a:r>
          </a:p>
          <a:p>
            <a:endParaRPr lang="en-US" dirty="0"/>
          </a:p>
        </p:txBody>
      </p:sp>
      <p:sp>
        <p:nvSpPr>
          <p:cNvPr id="44" name="Picture Placeholder 38"/>
          <p:cNvSpPr>
            <a:spLocks noGrp="1"/>
          </p:cNvSpPr>
          <p:nvPr>
            <p:ph type="pic" sz="quarter" idx="53" hasCustomPrompt="1"/>
          </p:nvPr>
        </p:nvSpPr>
        <p:spPr>
          <a:xfrm>
            <a:off x="3747253" y="1806857"/>
            <a:ext cx="1936368" cy="924814"/>
          </a:xfrm>
          <a:prstGeom prst="rect">
            <a:avLst/>
          </a:prstGeo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en-US" dirty="0"/>
              <a:t>Logo</a:t>
            </a:r>
          </a:p>
          <a:p>
            <a:endParaRPr lang="en-US" dirty="0"/>
          </a:p>
        </p:txBody>
      </p:sp>
      <p:sp>
        <p:nvSpPr>
          <p:cNvPr id="45" name="Picture Placeholder 38"/>
          <p:cNvSpPr>
            <a:spLocks noGrp="1"/>
          </p:cNvSpPr>
          <p:nvPr>
            <p:ph type="pic" sz="quarter" idx="54" hasCustomPrompt="1"/>
          </p:nvPr>
        </p:nvSpPr>
        <p:spPr>
          <a:xfrm>
            <a:off x="3747253" y="3223280"/>
            <a:ext cx="1936368" cy="924814"/>
          </a:xfrm>
          <a:prstGeom prst="rect">
            <a:avLst/>
          </a:prstGeo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en-US" dirty="0"/>
              <a:t>Logo</a:t>
            </a:r>
          </a:p>
          <a:p>
            <a:endParaRPr lang="en-US" dirty="0"/>
          </a:p>
        </p:txBody>
      </p:sp>
      <p:sp>
        <p:nvSpPr>
          <p:cNvPr id="46" name="Picture Placeholder 38"/>
          <p:cNvSpPr>
            <a:spLocks noGrp="1"/>
          </p:cNvSpPr>
          <p:nvPr>
            <p:ph type="pic" sz="quarter" idx="55" hasCustomPrompt="1"/>
          </p:nvPr>
        </p:nvSpPr>
        <p:spPr>
          <a:xfrm>
            <a:off x="3747253" y="4621774"/>
            <a:ext cx="1936368" cy="924814"/>
          </a:xfrm>
          <a:prstGeom prst="rect">
            <a:avLst/>
          </a:prstGeo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en-US" dirty="0"/>
              <a:t>Logo</a:t>
            </a:r>
          </a:p>
          <a:p>
            <a:endParaRPr lang="en-US" dirty="0"/>
          </a:p>
        </p:txBody>
      </p:sp>
      <p:sp>
        <p:nvSpPr>
          <p:cNvPr id="47" name="Picture Placeholder 38"/>
          <p:cNvSpPr>
            <a:spLocks noGrp="1"/>
          </p:cNvSpPr>
          <p:nvPr>
            <p:ph type="pic" sz="quarter" idx="56" hasCustomPrompt="1"/>
          </p:nvPr>
        </p:nvSpPr>
        <p:spPr>
          <a:xfrm>
            <a:off x="6418736" y="1806857"/>
            <a:ext cx="1936368" cy="924814"/>
          </a:xfrm>
          <a:prstGeom prst="rect">
            <a:avLst/>
          </a:prstGeo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en-US" dirty="0"/>
              <a:t>Logo</a:t>
            </a:r>
          </a:p>
          <a:p>
            <a:endParaRPr lang="en-US" dirty="0"/>
          </a:p>
        </p:txBody>
      </p:sp>
      <p:sp>
        <p:nvSpPr>
          <p:cNvPr id="48" name="Picture Placeholder 38"/>
          <p:cNvSpPr>
            <a:spLocks noGrp="1"/>
          </p:cNvSpPr>
          <p:nvPr>
            <p:ph type="pic" sz="quarter" idx="57" hasCustomPrompt="1"/>
          </p:nvPr>
        </p:nvSpPr>
        <p:spPr>
          <a:xfrm>
            <a:off x="6418736" y="3223280"/>
            <a:ext cx="1936368" cy="924814"/>
          </a:xfrm>
          <a:prstGeom prst="rect">
            <a:avLst/>
          </a:prstGeo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en-US" dirty="0"/>
              <a:t>Logo</a:t>
            </a:r>
          </a:p>
          <a:p>
            <a:endParaRPr lang="en-US" dirty="0"/>
          </a:p>
        </p:txBody>
      </p:sp>
      <p:sp>
        <p:nvSpPr>
          <p:cNvPr id="49" name="Picture Placeholder 38"/>
          <p:cNvSpPr>
            <a:spLocks noGrp="1"/>
          </p:cNvSpPr>
          <p:nvPr>
            <p:ph type="pic" sz="quarter" idx="58" hasCustomPrompt="1"/>
          </p:nvPr>
        </p:nvSpPr>
        <p:spPr>
          <a:xfrm>
            <a:off x="6418736" y="4621774"/>
            <a:ext cx="1936368" cy="924814"/>
          </a:xfrm>
          <a:prstGeom prst="rect">
            <a:avLst/>
          </a:prstGeo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en-US" dirty="0"/>
              <a:t>Logo</a:t>
            </a:r>
          </a:p>
          <a:p>
            <a:endParaRPr lang="en-US" dirty="0"/>
          </a:p>
        </p:txBody>
      </p:sp>
      <p:sp>
        <p:nvSpPr>
          <p:cNvPr id="50" name="Picture Placeholder 38"/>
          <p:cNvSpPr>
            <a:spLocks noGrp="1"/>
          </p:cNvSpPr>
          <p:nvPr>
            <p:ph type="pic" sz="quarter" idx="59" hasCustomPrompt="1"/>
          </p:nvPr>
        </p:nvSpPr>
        <p:spPr>
          <a:xfrm>
            <a:off x="9090219" y="1806857"/>
            <a:ext cx="1936368" cy="924814"/>
          </a:xfrm>
          <a:prstGeom prst="rect">
            <a:avLst/>
          </a:prstGeo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en-US" dirty="0"/>
              <a:t>Logo</a:t>
            </a:r>
          </a:p>
          <a:p>
            <a:endParaRPr lang="en-US" dirty="0"/>
          </a:p>
        </p:txBody>
      </p:sp>
      <p:sp>
        <p:nvSpPr>
          <p:cNvPr id="51" name="Picture Placeholder 38"/>
          <p:cNvSpPr>
            <a:spLocks noGrp="1"/>
          </p:cNvSpPr>
          <p:nvPr>
            <p:ph type="pic" sz="quarter" idx="60" hasCustomPrompt="1"/>
          </p:nvPr>
        </p:nvSpPr>
        <p:spPr>
          <a:xfrm>
            <a:off x="9090219" y="3223280"/>
            <a:ext cx="1936368" cy="924814"/>
          </a:xfrm>
          <a:prstGeom prst="rect">
            <a:avLst/>
          </a:prstGeo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en-US" dirty="0"/>
              <a:t>Logo</a:t>
            </a:r>
          </a:p>
          <a:p>
            <a:endParaRPr lang="en-US" dirty="0"/>
          </a:p>
        </p:txBody>
      </p:sp>
      <p:sp>
        <p:nvSpPr>
          <p:cNvPr id="52" name="Picture Placeholder 38"/>
          <p:cNvSpPr>
            <a:spLocks noGrp="1"/>
          </p:cNvSpPr>
          <p:nvPr>
            <p:ph type="pic" sz="quarter" idx="61" hasCustomPrompt="1"/>
          </p:nvPr>
        </p:nvSpPr>
        <p:spPr>
          <a:xfrm>
            <a:off x="9090219" y="4621774"/>
            <a:ext cx="1936368" cy="924814"/>
          </a:xfrm>
          <a:prstGeom prst="rect">
            <a:avLst/>
          </a:prstGeom>
          <a:no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en-US" dirty="0"/>
              <a:t>Logo</a:t>
            </a:r>
          </a:p>
          <a:p>
            <a:endParaRPr lang="en-US" dirty="0"/>
          </a:p>
        </p:txBody>
      </p:sp>
      <p:sp>
        <p:nvSpPr>
          <p:cNvPr id="28"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10" name="日期占位符 9"/>
          <p:cNvSpPr>
            <a:spLocks noGrp="1"/>
          </p:cNvSpPr>
          <p:nvPr>
            <p:ph type="dt" sz="half" idx="102"/>
          </p:nvPr>
        </p:nvSpPr>
        <p:spPr/>
        <p:txBody>
          <a:bodyPr/>
          <a:lstStyle/>
          <a:p>
            <a:fld id="{C817F7FA-B31C-42B6-80E2-8F11B3E65224}" type="datetime1">
              <a:rPr lang="zh-CN" altLang="en-US" smtClean="0"/>
              <a:t>2024/3/11</a:t>
            </a:fld>
            <a:endParaRPr lang="zh-CN" altLang="en-US"/>
          </a:p>
        </p:txBody>
      </p:sp>
      <p:sp>
        <p:nvSpPr>
          <p:cNvPr id="11" name="页脚占位符 10"/>
          <p:cNvSpPr>
            <a:spLocks noGrp="1"/>
          </p:cNvSpPr>
          <p:nvPr>
            <p:ph type="ftr" sz="quarter" idx="103"/>
          </p:nvPr>
        </p:nvSpPr>
        <p:spPr/>
        <p:txBody>
          <a:bodyPr/>
          <a:lstStyle/>
          <a:p>
            <a:r>
              <a:rPr lang="en-US"/>
              <a:t>kwm.com</a:t>
            </a:r>
            <a:endParaRPr lang="en-US" dirty="0"/>
          </a:p>
        </p:txBody>
      </p:sp>
      <p:sp>
        <p:nvSpPr>
          <p:cNvPr id="12" name="灯片编号占位符 11"/>
          <p:cNvSpPr>
            <a:spLocks noGrp="1"/>
          </p:cNvSpPr>
          <p:nvPr>
            <p:ph type="sldNum" sz="quarter" idx="104"/>
          </p:nvPr>
        </p:nvSpPr>
        <p:spPr/>
        <p:txBody>
          <a:bodyPr/>
          <a:lstStyle/>
          <a:p>
            <a:fld id="{4A2DC1BA-163F-3043-A1E4-C549CF365773}" type="slidenum">
              <a:rPr lang="en-US" smtClean="0"/>
              <a:t>‹#›</a:t>
            </a:fld>
            <a:endParaRPr lang="en-US" dirty="0"/>
          </a:p>
        </p:txBody>
      </p:sp>
      <p:sp>
        <p:nvSpPr>
          <p:cNvPr id="26"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29"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Infographic_Circular_3">
    <p:spTree>
      <p:nvGrpSpPr>
        <p:cNvPr id="1" name=""/>
        <p:cNvGrpSpPr/>
        <p:nvPr/>
      </p:nvGrpSpPr>
      <p:grpSpPr>
        <a:xfrm>
          <a:off x="0" y="0"/>
          <a:ext cx="0" cy="0"/>
          <a:chOff x="0" y="0"/>
          <a:chExt cx="0" cy="0"/>
        </a:xfrm>
      </p:grpSpPr>
      <p:cxnSp>
        <p:nvCxnSpPr>
          <p:cNvPr id="10" name="Straight Connector 9"/>
          <p:cNvCxnSpPr/>
          <p:nvPr userDrawn="1"/>
        </p:nvCxnSpPr>
        <p:spPr>
          <a:xfrm>
            <a:off x="1596396" y="2554468"/>
            <a:ext cx="894974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Oval 10"/>
          <p:cNvSpPr/>
          <p:nvPr userDrawn="1"/>
        </p:nvSpPr>
        <p:spPr>
          <a:xfrm>
            <a:off x="725416" y="1609899"/>
            <a:ext cx="1741961" cy="1741961"/>
          </a:xfrm>
          <a:prstGeom prst="ellipse">
            <a:avLst/>
          </a:prstGeom>
          <a:solidFill>
            <a:schemeClr val="accent5"/>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baseline="0" dirty="0">
              <a:latin typeface="Trebuchet MS" panose="020B0603020202020204" pitchFamily="34" charset="0"/>
              <a:ea typeface="微软雅黑" panose="020B0503020204020204" pitchFamily="34" charset="-122"/>
            </a:endParaRPr>
          </a:p>
        </p:txBody>
      </p:sp>
      <p:sp>
        <p:nvSpPr>
          <p:cNvPr id="12" name="Oval 11"/>
          <p:cNvSpPr/>
          <p:nvPr userDrawn="1"/>
        </p:nvSpPr>
        <p:spPr>
          <a:xfrm>
            <a:off x="3768813" y="1609899"/>
            <a:ext cx="1741961" cy="1741961"/>
          </a:xfrm>
          <a:prstGeom prst="ellipse">
            <a:avLst/>
          </a:prstGeom>
          <a:solidFill>
            <a:schemeClr val="accent5"/>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baseline="0" dirty="0">
              <a:latin typeface="Trebuchet MS" panose="020B0603020202020204" pitchFamily="34" charset="0"/>
              <a:ea typeface="微软雅黑" panose="020B0503020204020204" pitchFamily="34" charset="-122"/>
            </a:endParaRPr>
          </a:p>
        </p:txBody>
      </p:sp>
      <p:sp>
        <p:nvSpPr>
          <p:cNvPr id="15" name="Text Placeholder 2"/>
          <p:cNvSpPr>
            <a:spLocks noGrp="1"/>
          </p:cNvSpPr>
          <p:nvPr>
            <p:ph type="body" idx="38" hasCustomPrompt="1"/>
          </p:nvPr>
        </p:nvSpPr>
        <p:spPr>
          <a:xfrm>
            <a:off x="347023" y="4191090"/>
            <a:ext cx="2591447" cy="1752509"/>
          </a:xfrm>
          <a:prstGeom prst="rect">
            <a:avLst/>
          </a:prstGeom>
        </p:spPr>
        <p:txBody>
          <a:bodyPr anchor="t" anchorCtr="0">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6" name="Text Placeholder 2"/>
          <p:cNvSpPr>
            <a:spLocks noGrp="1"/>
          </p:cNvSpPr>
          <p:nvPr>
            <p:ph type="body" idx="39" hasCustomPrompt="1"/>
          </p:nvPr>
        </p:nvSpPr>
        <p:spPr>
          <a:xfrm>
            <a:off x="347023" y="3537530"/>
            <a:ext cx="2591447" cy="493667"/>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7" name="Picture Placeholder 20"/>
          <p:cNvSpPr>
            <a:spLocks noGrp="1"/>
          </p:cNvSpPr>
          <p:nvPr>
            <p:ph type="pic" sz="quarter" idx="34" hasCustomPrompt="1"/>
          </p:nvPr>
        </p:nvSpPr>
        <p:spPr>
          <a:xfrm>
            <a:off x="1223946" y="2099125"/>
            <a:ext cx="744903" cy="763508"/>
          </a:xfrm>
          <a:prstGeom prst="rect">
            <a:avLst/>
          </a:prstGeom>
        </p:spPr>
        <p:txBody>
          <a:bodyPr>
            <a:noAutofit/>
          </a:bodyPr>
          <a:lstStyle>
            <a:lvl1pPr marL="0" indent="0">
              <a:buNone/>
              <a:defRPr sz="1600" baseline="0">
                <a:solidFill>
                  <a:schemeClr val="bg2"/>
                </a:solidFill>
                <a:latin typeface="Trebuchet MS" panose="020B0603020202020204" pitchFamily="34" charset="0"/>
                <a:ea typeface="微软雅黑" panose="020B0503020204020204" pitchFamily="34" charset="-122"/>
              </a:defRPr>
            </a:lvl1pPr>
          </a:lstStyle>
          <a:p>
            <a:r>
              <a:rPr lang="en-US" dirty="0"/>
              <a:t>Icon</a:t>
            </a:r>
          </a:p>
        </p:txBody>
      </p:sp>
      <p:sp>
        <p:nvSpPr>
          <p:cNvPr id="18" name="Picture Placeholder 20"/>
          <p:cNvSpPr>
            <a:spLocks noGrp="1"/>
          </p:cNvSpPr>
          <p:nvPr>
            <p:ph type="pic" sz="quarter" idx="69" hasCustomPrompt="1"/>
          </p:nvPr>
        </p:nvSpPr>
        <p:spPr>
          <a:xfrm>
            <a:off x="4267342" y="2099125"/>
            <a:ext cx="744903" cy="763508"/>
          </a:xfrm>
          <a:prstGeom prst="rect">
            <a:avLst/>
          </a:prstGeom>
        </p:spPr>
        <p:txBody>
          <a:bodyPr>
            <a:noAutofit/>
          </a:bodyPr>
          <a:lstStyle>
            <a:lvl1pPr marL="0" indent="0">
              <a:buNone/>
              <a:defRPr sz="1600" baseline="0">
                <a:solidFill>
                  <a:schemeClr val="bg2"/>
                </a:solidFill>
                <a:latin typeface="Trebuchet MS" panose="020B0603020202020204" pitchFamily="34" charset="0"/>
                <a:ea typeface="微软雅黑" panose="020B0503020204020204" pitchFamily="34" charset="-122"/>
              </a:defRPr>
            </a:lvl1pPr>
          </a:lstStyle>
          <a:p>
            <a:r>
              <a:rPr lang="en-US" dirty="0"/>
              <a:t>Icon</a:t>
            </a:r>
          </a:p>
        </p:txBody>
      </p:sp>
      <p:sp>
        <p:nvSpPr>
          <p:cNvPr id="30" name="Text Placeholder 2"/>
          <p:cNvSpPr>
            <a:spLocks noGrp="1"/>
          </p:cNvSpPr>
          <p:nvPr>
            <p:ph type="body" idx="89" hasCustomPrompt="1"/>
          </p:nvPr>
        </p:nvSpPr>
        <p:spPr>
          <a:xfrm>
            <a:off x="3320774" y="4191090"/>
            <a:ext cx="2591447" cy="1752509"/>
          </a:xfrm>
          <a:prstGeom prst="rect">
            <a:avLst/>
          </a:prstGeom>
        </p:spPr>
        <p:txBody>
          <a:bodyPr anchor="t" anchorCtr="0">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1" name="Text Placeholder 2"/>
          <p:cNvSpPr>
            <a:spLocks noGrp="1"/>
          </p:cNvSpPr>
          <p:nvPr>
            <p:ph type="body" idx="90" hasCustomPrompt="1"/>
          </p:nvPr>
        </p:nvSpPr>
        <p:spPr>
          <a:xfrm>
            <a:off x="3320774" y="3537530"/>
            <a:ext cx="2591447" cy="493667"/>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2" name="Text Placeholder 2"/>
          <p:cNvSpPr>
            <a:spLocks noGrp="1"/>
          </p:cNvSpPr>
          <p:nvPr>
            <p:ph type="body" idx="91" hasCustomPrompt="1"/>
          </p:nvPr>
        </p:nvSpPr>
        <p:spPr>
          <a:xfrm>
            <a:off x="6237981" y="4191090"/>
            <a:ext cx="2591447" cy="1752509"/>
          </a:xfrm>
          <a:prstGeom prst="rect">
            <a:avLst/>
          </a:prstGeom>
        </p:spPr>
        <p:txBody>
          <a:bodyPr anchor="t" anchorCtr="0">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9" name="Text Placeholder 2"/>
          <p:cNvSpPr>
            <a:spLocks noGrp="1"/>
          </p:cNvSpPr>
          <p:nvPr>
            <p:ph type="body" idx="92" hasCustomPrompt="1"/>
          </p:nvPr>
        </p:nvSpPr>
        <p:spPr>
          <a:xfrm>
            <a:off x="6237981" y="3537530"/>
            <a:ext cx="2591447" cy="493667"/>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40" name="Text Placeholder 2"/>
          <p:cNvSpPr>
            <a:spLocks noGrp="1"/>
          </p:cNvSpPr>
          <p:nvPr>
            <p:ph type="body" idx="93" hasCustomPrompt="1"/>
          </p:nvPr>
        </p:nvSpPr>
        <p:spPr>
          <a:xfrm>
            <a:off x="9245062" y="4191090"/>
            <a:ext cx="2591447" cy="1752509"/>
          </a:xfrm>
          <a:prstGeom prst="rect">
            <a:avLst/>
          </a:prstGeom>
        </p:spPr>
        <p:txBody>
          <a:bodyPr anchor="t" anchorCtr="0">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1" name="Text Placeholder 2"/>
          <p:cNvSpPr>
            <a:spLocks noGrp="1"/>
          </p:cNvSpPr>
          <p:nvPr>
            <p:ph type="body" idx="94" hasCustomPrompt="1"/>
          </p:nvPr>
        </p:nvSpPr>
        <p:spPr>
          <a:xfrm>
            <a:off x="9245062" y="3537530"/>
            <a:ext cx="2591447" cy="493667"/>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42" name="Oval 41"/>
          <p:cNvSpPr/>
          <p:nvPr userDrawn="1"/>
        </p:nvSpPr>
        <p:spPr>
          <a:xfrm>
            <a:off x="6812210" y="1609899"/>
            <a:ext cx="1741961" cy="1741961"/>
          </a:xfrm>
          <a:prstGeom prst="ellipse">
            <a:avLst/>
          </a:prstGeom>
          <a:solidFill>
            <a:schemeClr val="accent5"/>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baseline="0" dirty="0">
              <a:latin typeface="Trebuchet MS" panose="020B0603020202020204" pitchFamily="34" charset="0"/>
              <a:ea typeface="微软雅黑" panose="020B0503020204020204" pitchFamily="34" charset="-122"/>
            </a:endParaRPr>
          </a:p>
        </p:txBody>
      </p:sp>
      <p:sp>
        <p:nvSpPr>
          <p:cNvPr id="43" name="Picture Placeholder 20"/>
          <p:cNvSpPr>
            <a:spLocks noGrp="1"/>
          </p:cNvSpPr>
          <p:nvPr>
            <p:ph type="pic" sz="quarter" idx="95" hasCustomPrompt="1"/>
          </p:nvPr>
        </p:nvSpPr>
        <p:spPr>
          <a:xfrm>
            <a:off x="7310739" y="2099125"/>
            <a:ext cx="744903" cy="763508"/>
          </a:xfrm>
          <a:prstGeom prst="rect">
            <a:avLst/>
          </a:prstGeom>
        </p:spPr>
        <p:txBody>
          <a:bodyPr>
            <a:noAutofit/>
          </a:bodyPr>
          <a:lstStyle>
            <a:lvl1pPr marL="0" indent="0">
              <a:buNone/>
              <a:defRPr sz="1600" baseline="0">
                <a:solidFill>
                  <a:schemeClr val="bg2"/>
                </a:solidFill>
                <a:latin typeface="Trebuchet MS" panose="020B0603020202020204" pitchFamily="34" charset="0"/>
                <a:ea typeface="微软雅黑" panose="020B0503020204020204" pitchFamily="34" charset="-122"/>
              </a:defRPr>
            </a:lvl1pPr>
          </a:lstStyle>
          <a:p>
            <a:r>
              <a:rPr lang="en-US" dirty="0"/>
              <a:t>Icon</a:t>
            </a:r>
          </a:p>
        </p:txBody>
      </p:sp>
      <p:sp>
        <p:nvSpPr>
          <p:cNvPr id="44" name="Oval 43"/>
          <p:cNvSpPr/>
          <p:nvPr userDrawn="1"/>
        </p:nvSpPr>
        <p:spPr>
          <a:xfrm>
            <a:off x="9855608" y="1609899"/>
            <a:ext cx="1741961" cy="1741961"/>
          </a:xfrm>
          <a:prstGeom prst="ellipse">
            <a:avLst/>
          </a:prstGeom>
          <a:solidFill>
            <a:schemeClr val="accent5"/>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baseline="0" dirty="0">
              <a:latin typeface="Trebuchet MS" panose="020B0603020202020204" pitchFamily="34" charset="0"/>
              <a:ea typeface="微软雅黑" panose="020B0503020204020204" pitchFamily="34" charset="-122"/>
            </a:endParaRPr>
          </a:p>
        </p:txBody>
      </p:sp>
      <p:sp>
        <p:nvSpPr>
          <p:cNvPr id="45" name="Picture Placeholder 20"/>
          <p:cNvSpPr>
            <a:spLocks noGrp="1"/>
          </p:cNvSpPr>
          <p:nvPr>
            <p:ph type="pic" sz="quarter" idx="96" hasCustomPrompt="1"/>
          </p:nvPr>
        </p:nvSpPr>
        <p:spPr>
          <a:xfrm>
            <a:off x="10354137" y="2099125"/>
            <a:ext cx="744903" cy="763508"/>
          </a:xfrm>
          <a:prstGeom prst="rect">
            <a:avLst/>
          </a:prstGeom>
        </p:spPr>
        <p:txBody>
          <a:bodyPr>
            <a:noAutofit/>
          </a:bodyPr>
          <a:lstStyle>
            <a:lvl1pPr marL="0" indent="0">
              <a:buNone/>
              <a:defRPr sz="1600" baseline="0">
                <a:solidFill>
                  <a:schemeClr val="bg2"/>
                </a:solidFill>
                <a:latin typeface="Trebuchet MS" panose="020B0603020202020204" pitchFamily="34" charset="0"/>
                <a:ea typeface="微软雅黑" panose="020B0503020204020204" pitchFamily="34" charset="-122"/>
              </a:defRPr>
            </a:lvl1pPr>
          </a:lstStyle>
          <a:p>
            <a:r>
              <a:rPr lang="en-US" dirty="0"/>
              <a:t>Icon</a:t>
            </a:r>
          </a:p>
        </p:txBody>
      </p:sp>
      <p:cxnSp>
        <p:nvCxnSpPr>
          <p:cNvPr id="46" name="Straight Connector 45"/>
          <p:cNvCxnSpPr/>
          <p:nvPr userDrawn="1"/>
        </p:nvCxnSpPr>
        <p:spPr>
          <a:xfrm>
            <a:off x="341830" y="4123145"/>
            <a:ext cx="2596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3320774" y="4123145"/>
            <a:ext cx="2596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6226020" y="4123145"/>
            <a:ext cx="2596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9235437" y="4123145"/>
            <a:ext cx="2596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285B07A5-A6D5-4168-87A5-7E66E0A80A97}"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34"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35"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Infographic_Circular_4">
    <p:spTree>
      <p:nvGrpSpPr>
        <p:cNvPr id="1" name=""/>
        <p:cNvGrpSpPr/>
        <p:nvPr/>
      </p:nvGrpSpPr>
      <p:grpSpPr>
        <a:xfrm>
          <a:off x="0" y="0"/>
          <a:ext cx="0" cy="0"/>
          <a:chOff x="0" y="0"/>
          <a:chExt cx="0" cy="0"/>
        </a:xfrm>
      </p:grpSpPr>
      <p:sp>
        <p:nvSpPr>
          <p:cNvPr id="4" name="Text Placeholder 2"/>
          <p:cNvSpPr>
            <a:spLocks noGrp="1"/>
          </p:cNvSpPr>
          <p:nvPr>
            <p:ph type="body" idx="38" hasCustomPrompt="1"/>
          </p:nvPr>
        </p:nvSpPr>
        <p:spPr>
          <a:xfrm>
            <a:off x="574345" y="4411376"/>
            <a:ext cx="1831476" cy="1229362"/>
          </a:xfrm>
          <a:prstGeom prst="rect">
            <a:avLst/>
          </a:prstGeom>
        </p:spPr>
        <p:txBody>
          <a:bodyPr anchor="t">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cxnSp>
        <p:nvCxnSpPr>
          <p:cNvPr id="5" name="Straight Arrow Connector 4"/>
          <p:cNvCxnSpPr/>
          <p:nvPr userDrawn="1"/>
        </p:nvCxnSpPr>
        <p:spPr>
          <a:xfrm>
            <a:off x="5909096" y="2640416"/>
            <a:ext cx="332476" cy="0"/>
          </a:xfrm>
          <a:prstGeom prst="straightConnector1">
            <a:avLst/>
          </a:prstGeom>
          <a:ln w="12700" cap="flat" cmpd="sng" algn="ctr">
            <a:solidFill>
              <a:srgbClr val="7E694F"/>
            </a:solidFill>
            <a:prstDash val="dash"/>
            <a:round/>
            <a:headEnd type="none" w="med" len="med"/>
            <a:tailEnd type="stealth" w="med" len="med"/>
          </a:ln>
        </p:spPr>
        <p:style>
          <a:lnRef idx="0">
            <a:scrgbClr r="0" g="0" b="0"/>
          </a:lnRef>
          <a:fillRef idx="0">
            <a:scrgbClr r="0" g="0" b="0"/>
          </a:fillRef>
          <a:effectRef idx="0">
            <a:scrgbClr r="0" g="0" b="0"/>
          </a:effectRef>
          <a:fontRef idx="minor">
            <a:schemeClr val="tx1"/>
          </a:fontRef>
        </p:style>
      </p:cxnSp>
      <p:cxnSp>
        <p:nvCxnSpPr>
          <p:cNvPr id="6" name="Straight Arrow Connector 5"/>
          <p:cNvCxnSpPr/>
          <p:nvPr userDrawn="1"/>
        </p:nvCxnSpPr>
        <p:spPr>
          <a:xfrm>
            <a:off x="8160811" y="2640416"/>
            <a:ext cx="332476" cy="0"/>
          </a:xfrm>
          <a:prstGeom prst="straightConnector1">
            <a:avLst/>
          </a:prstGeom>
          <a:ln w="12700" cap="flat" cmpd="sng" algn="ctr">
            <a:solidFill>
              <a:srgbClr val="7E694F"/>
            </a:solidFill>
            <a:prstDash val="dash"/>
            <a:round/>
            <a:headEnd type="none" w="med" len="med"/>
            <a:tailEnd type="stealth" w="med" len="med"/>
          </a:ln>
        </p:spPr>
        <p:style>
          <a:lnRef idx="0">
            <a:scrgbClr r="0" g="0" b="0"/>
          </a:lnRef>
          <a:fillRef idx="0">
            <a:scrgbClr r="0" g="0" b="0"/>
          </a:fillRef>
          <a:effectRef idx="0">
            <a:scrgbClr r="0" g="0" b="0"/>
          </a:effectRef>
          <a:fontRef idx="minor">
            <a:schemeClr val="tx1"/>
          </a:fontRef>
        </p:style>
      </p:cxnSp>
      <p:sp>
        <p:nvSpPr>
          <p:cNvPr id="14" name="Text Placeholder 2"/>
          <p:cNvSpPr>
            <a:spLocks noGrp="1"/>
          </p:cNvSpPr>
          <p:nvPr>
            <p:ph type="body" idx="39" hasCustomPrompt="1"/>
          </p:nvPr>
        </p:nvSpPr>
        <p:spPr>
          <a:xfrm>
            <a:off x="928329" y="2264235"/>
            <a:ext cx="1138717" cy="493667"/>
          </a:xfrm>
          <a:prstGeom prst="rect">
            <a:avLst/>
          </a:prstGeom>
        </p:spPr>
        <p:txBody>
          <a:bodyPr>
            <a:noAutofit/>
          </a:bodyPr>
          <a:lstStyle>
            <a:lvl1pPr marL="0" indent="0" algn="ctr">
              <a:buNone/>
              <a:defRPr sz="3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2017</a:t>
            </a:r>
          </a:p>
        </p:txBody>
      </p:sp>
      <p:sp>
        <p:nvSpPr>
          <p:cNvPr id="15" name="Text Placeholder 2"/>
          <p:cNvSpPr>
            <a:spLocks noGrp="1"/>
          </p:cNvSpPr>
          <p:nvPr>
            <p:ph type="body" idx="26" hasCustomPrompt="1"/>
          </p:nvPr>
        </p:nvSpPr>
        <p:spPr>
          <a:xfrm>
            <a:off x="574345" y="3829529"/>
            <a:ext cx="1831476" cy="493667"/>
          </a:xfrm>
          <a:prstGeom prst="rect">
            <a:avLst/>
          </a:prstGeom>
        </p:spPr>
        <p:txBody>
          <a:bodyPr anchor="ctr">
            <a:noAutofit/>
          </a:bodyPr>
          <a:lstStyle>
            <a:lvl1pPr marL="0" indent="0" algn="ctr">
              <a:lnSpc>
                <a:spcPct val="100000"/>
              </a:lnSpc>
              <a:buNone/>
              <a:defRPr sz="2000" cap="all" spc="2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sp>
        <p:nvSpPr>
          <p:cNvPr id="16" name="Text Placeholder 2"/>
          <p:cNvSpPr>
            <a:spLocks noGrp="1"/>
          </p:cNvSpPr>
          <p:nvPr>
            <p:ph type="body" idx="49" hasCustomPrompt="1"/>
          </p:nvPr>
        </p:nvSpPr>
        <p:spPr>
          <a:xfrm>
            <a:off x="3186846" y="2264235"/>
            <a:ext cx="1138717" cy="493667"/>
          </a:xfrm>
          <a:prstGeom prst="rect">
            <a:avLst/>
          </a:prstGeom>
        </p:spPr>
        <p:txBody>
          <a:bodyPr>
            <a:noAutofit/>
          </a:bodyPr>
          <a:lstStyle>
            <a:lvl1pPr marL="0" indent="0" algn="ctr">
              <a:buNone/>
              <a:defRPr sz="3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2018</a:t>
            </a:r>
          </a:p>
        </p:txBody>
      </p:sp>
      <p:sp>
        <p:nvSpPr>
          <p:cNvPr id="17" name="Text Placeholder 2"/>
          <p:cNvSpPr>
            <a:spLocks noGrp="1"/>
          </p:cNvSpPr>
          <p:nvPr>
            <p:ph type="body" idx="50" hasCustomPrompt="1"/>
          </p:nvPr>
        </p:nvSpPr>
        <p:spPr>
          <a:xfrm>
            <a:off x="5505976" y="2264235"/>
            <a:ext cx="1138717" cy="493667"/>
          </a:xfrm>
          <a:prstGeom prst="rect">
            <a:avLst/>
          </a:prstGeom>
        </p:spPr>
        <p:txBody>
          <a:bodyPr>
            <a:noAutofit/>
          </a:bodyPr>
          <a:lstStyle>
            <a:lvl1pPr marL="0" indent="0" algn="ctr">
              <a:buNone/>
              <a:defRPr sz="3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2019</a:t>
            </a:r>
          </a:p>
        </p:txBody>
      </p:sp>
      <p:sp>
        <p:nvSpPr>
          <p:cNvPr id="18" name="Text Placeholder 2"/>
          <p:cNvSpPr>
            <a:spLocks noGrp="1"/>
          </p:cNvSpPr>
          <p:nvPr>
            <p:ph type="body" idx="51" hasCustomPrompt="1"/>
          </p:nvPr>
        </p:nvSpPr>
        <p:spPr>
          <a:xfrm>
            <a:off x="7757691" y="2264235"/>
            <a:ext cx="1138717" cy="493667"/>
          </a:xfrm>
          <a:prstGeom prst="rect">
            <a:avLst/>
          </a:prstGeom>
        </p:spPr>
        <p:txBody>
          <a:bodyPr>
            <a:noAutofit/>
          </a:bodyPr>
          <a:lstStyle>
            <a:lvl1pPr marL="0" indent="0" algn="ctr">
              <a:buNone/>
              <a:defRPr sz="3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2020</a:t>
            </a:r>
          </a:p>
        </p:txBody>
      </p:sp>
      <p:sp>
        <p:nvSpPr>
          <p:cNvPr id="19" name="Text Placeholder 2"/>
          <p:cNvSpPr>
            <a:spLocks noGrp="1"/>
          </p:cNvSpPr>
          <p:nvPr>
            <p:ph type="body" idx="52" hasCustomPrompt="1"/>
          </p:nvPr>
        </p:nvSpPr>
        <p:spPr>
          <a:xfrm>
            <a:off x="10011716" y="2264235"/>
            <a:ext cx="1138717" cy="493667"/>
          </a:xfrm>
          <a:prstGeom prst="rect">
            <a:avLst/>
          </a:prstGeom>
        </p:spPr>
        <p:txBody>
          <a:bodyPr>
            <a:noAutofit/>
          </a:bodyPr>
          <a:lstStyle>
            <a:lvl1pPr marL="0" indent="0" algn="ctr">
              <a:buNone/>
              <a:defRPr sz="3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2021</a:t>
            </a:r>
          </a:p>
        </p:txBody>
      </p:sp>
      <p:sp>
        <p:nvSpPr>
          <p:cNvPr id="20" name="Text Placeholder 2"/>
          <p:cNvSpPr>
            <a:spLocks noGrp="1"/>
          </p:cNvSpPr>
          <p:nvPr>
            <p:ph type="body" idx="53" hasCustomPrompt="1"/>
          </p:nvPr>
        </p:nvSpPr>
        <p:spPr>
          <a:xfrm>
            <a:off x="2840466" y="4411376"/>
            <a:ext cx="1831476" cy="1229362"/>
          </a:xfrm>
          <a:prstGeom prst="rect">
            <a:avLst/>
          </a:prstGeom>
        </p:spPr>
        <p:txBody>
          <a:bodyPr anchor="t">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1" name="Text Placeholder 2"/>
          <p:cNvSpPr>
            <a:spLocks noGrp="1"/>
          </p:cNvSpPr>
          <p:nvPr>
            <p:ph type="body" idx="54" hasCustomPrompt="1"/>
          </p:nvPr>
        </p:nvSpPr>
        <p:spPr>
          <a:xfrm>
            <a:off x="2840466" y="3829529"/>
            <a:ext cx="1831476" cy="493667"/>
          </a:xfrm>
          <a:prstGeom prst="rect">
            <a:avLst/>
          </a:prstGeom>
        </p:spPr>
        <p:txBody>
          <a:bodyPr anchor="ctr">
            <a:noAutofit/>
          </a:bodyPr>
          <a:lstStyle>
            <a:lvl1pPr marL="0" indent="0" algn="ctr">
              <a:lnSpc>
                <a:spcPct val="100000"/>
              </a:lnSpc>
              <a:buNone/>
              <a:defRPr sz="2000" cap="all" spc="2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sp>
        <p:nvSpPr>
          <p:cNvPr id="22" name="Text Placeholder 2"/>
          <p:cNvSpPr>
            <a:spLocks noGrp="1"/>
          </p:cNvSpPr>
          <p:nvPr>
            <p:ph type="body" idx="55" hasCustomPrompt="1"/>
          </p:nvPr>
        </p:nvSpPr>
        <p:spPr>
          <a:xfrm>
            <a:off x="5159596" y="4411376"/>
            <a:ext cx="1831476" cy="1229362"/>
          </a:xfrm>
          <a:prstGeom prst="rect">
            <a:avLst/>
          </a:prstGeom>
        </p:spPr>
        <p:txBody>
          <a:bodyPr anchor="t">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3" name="Text Placeholder 2"/>
          <p:cNvSpPr>
            <a:spLocks noGrp="1"/>
          </p:cNvSpPr>
          <p:nvPr>
            <p:ph type="body" idx="56" hasCustomPrompt="1"/>
          </p:nvPr>
        </p:nvSpPr>
        <p:spPr>
          <a:xfrm>
            <a:off x="5159596" y="3829529"/>
            <a:ext cx="1831476" cy="493667"/>
          </a:xfrm>
          <a:prstGeom prst="rect">
            <a:avLst/>
          </a:prstGeom>
        </p:spPr>
        <p:txBody>
          <a:bodyPr anchor="ctr">
            <a:noAutofit/>
          </a:bodyPr>
          <a:lstStyle>
            <a:lvl1pPr marL="0" indent="0" algn="ctr">
              <a:lnSpc>
                <a:spcPct val="100000"/>
              </a:lnSpc>
              <a:buNone/>
              <a:defRPr sz="2000" cap="all" spc="2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sp>
        <p:nvSpPr>
          <p:cNvPr id="24" name="Text Placeholder 2"/>
          <p:cNvSpPr>
            <a:spLocks noGrp="1"/>
          </p:cNvSpPr>
          <p:nvPr>
            <p:ph type="body" idx="57" hasCustomPrompt="1"/>
          </p:nvPr>
        </p:nvSpPr>
        <p:spPr>
          <a:xfrm>
            <a:off x="7411311" y="4411376"/>
            <a:ext cx="1831476" cy="1229362"/>
          </a:xfrm>
          <a:prstGeom prst="rect">
            <a:avLst/>
          </a:prstGeom>
        </p:spPr>
        <p:txBody>
          <a:bodyPr anchor="t">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5" name="Text Placeholder 2"/>
          <p:cNvSpPr>
            <a:spLocks noGrp="1"/>
          </p:cNvSpPr>
          <p:nvPr>
            <p:ph type="body" idx="58" hasCustomPrompt="1"/>
          </p:nvPr>
        </p:nvSpPr>
        <p:spPr>
          <a:xfrm>
            <a:off x="7411311" y="3829529"/>
            <a:ext cx="1831476" cy="493667"/>
          </a:xfrm>
          <a:prstGeom prst="rect">
            <a:avLst/>
          </a:prstGeom>
        </p:spPr>
        <p:txBody>
          <a:bodyPr anchor="ctr">
            <a:noAutofit/>
          </a:bodyPr>
          <a:lstStyle>
            <a:lvl1pPr marL="0" indent="0" algn="ctr">
              <a:lnSpc>
                <a:spcPct val="100000"/>
              </a:lnSpc>
              <a:buNone/>
              <a:defRPr sz="2000" cap="all" spc="2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sp>
        <p:nvSpPr>
          <p:cNvPr id="26" name="Text Placeholder 2"/>
          <p:cNvSpPr>
            <a:spLocks noGrp="1"/>
          </p:cNvSpPr>
          <p:nvPr>
            <p:ph type="body" idx="59" hasCustomPrompt="1"/>
          </p:nvPr>
        </p:nvSpPr>
        <p:spPr>
          <a:xfrm>
            <a:off x="9665336" y="4411376"/>
            <a:ext cx="1831476" cy="1229362"/>
          </a:xfrm>
          <a:prstGeom prst="rect">
            <a:avLst/>
          </a:prstGeom>
        </p:spPr>
        <p:txBody>
          <a:bodyPr anchor="t">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7" name="Text Placeholder 2"/>
          <p:cNvSpPr>
            <a:spLocks noGrp="1"/>
          </p:cNvSpPr>
          <p:nvPr>
            <p:ph type="body" idx="60" hasCustomPrompt="1"/>
          </p:nvPr>
        </p:nvSpPr>
        <p:spPr>
          <a:xfrm>
            <a:off x="9665336" y="3829529"/>
            <a:ext cx="1831476" cy="493667"/>
          </a:xfrm>
          <a:prstGeom prst="rect">
            <a:avLst/>
          </a:prstGeom>
        </p:spPr>
        <p:txBody>
          <a:bodyPr anchor="ctr">
            <a:noAutofit/>
          </a:bodyPr>
          <a:lstStyle>
            <a:lvl1pPr marL="0" indent="0" algn="ctr">
              <a:lnSpc>
                <a:spcPct val="100000"/>
              </a:lnSpc>
              <a:buNone/>
              <a:defRPr sz="2000" cap="all" spc="2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cxnSp>
        <p:nvCxnSpPr>
          <p:cNvPr id="28" name="Straight Arrow Connector 27"/>
          <p:cNvCxnSpPr/>
          <p:nvPr userDrawn="1"/>
        </p:nvCxnSpPr>
        <p:spPr>
          <a:xfrm>
            <a:off x="1505642" y="3518640"/>
            <a:ext cx="0" cy="237353"/>
          </a:xfrm>
          <a:prstGeom prst="straightConnector1">
            <a:avLst/>
          </a:prstGeom>
          <a:ln w="1905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cxnSp>
        <p:nvCxnSpPr>
          <p:cNvPr id="29" name="Straight Arrow Connector 28"/>
          <p:cNvCxnSpPr/>
          <p:nvPr userDrawn="1"/>
        </p:nvCxnSpPr>
        <p:spPr>
          <a:xfrm>
            <a:off x="3756204" y="3518640"/>
            <a:ext cx="0" cy="237353"/>
          </a:xfrm>
          <a:prstGeom prst="straightConnector1">
            <a:avLst/>
          </a:prstGeom>
          <a:ln w="1905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cxnSp>
        <p:nvCxnSpPr>
          <p:cNvPr id="30" name="Straight Arrow Connector 29"/>
          <p:cNvCxnSpPr/>
          <p:nvPr userDrawn="1"/>
        </p:nvCxnSpPr>
        <p:spPr>
          <a:xfrm>
            <a:off x="6075334" y="3518640"/>
            <a:ext cx="0" cy="237353"/>
          </a:xfrm>
          <a:prstGeom prst="straightConnector1">
            <a:avLst/>
          </a:prstGeom>
          <a:ln w="1905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cxnSp>
        <p:nvCxnSpPr>
          <p:cNvPr id="31" name="Straight Arrow Connector 30"/>
          <p:cNvCxnSpPr/>
          <p:nvPr userDrawn="1"/>
        </p:nvCxnSpPr>
        <p:spPr>
          <a:xfrm>
            <a:off x="8327049" y="3518640"/>
            <a:ext cx="0" cy="237353"/>
          </a:xfrm>
          <a:prstGeom prst="straightConnector1">
            <a:avLst/>
          </a:prstGeom>
          <a:ln w="1905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cxnSp>
        <p:nvCxnSpPr>
          <p:cNvPr id="32" name="Straight Arrow Connector 31"/>
          <p:cNvCxnSpPr/>
          <p:nvPr userDrawn="1"/>
        </p:nvCxnSpPr>
        <p:spPr>
          <a:xfrm>
            <a:off x="10581074" y="3518640"/>
            <a:ext cx="0" cy="237353"/>
          </a:xfrm>
          <a:prstGeom prst="straightConnector1">
            <a:avLst/>
          </a:prstGeom>
          <a:ln w="1905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sp>
        <p:nvSpPr>
          <p:cNvPr id="36" name="Oval 35"/>
          <p:cNvSpPr/>
          <p:nvPr userDrawn="1"/>
        </p:nvSpPr>
        <p:spPr>
          <a:xfrm>
            <a:off x="619103" y="1640087"/>
            <a:ext cx="1741961" cy="17419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37" name="Oval 36"/>
          <p:cNvSpPr/>
          <p:nvPr userDrawn="1"/>
        </p:nvSpPr>
        <p:spPr>
          <a:xfrm>
            <a:off x="2885224" y="1655617"/>
            <a:ext cx="1741961" cy="17419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38" name="Oval 37"/>
          <p:cNvSpPr/>
          <p:nvPr userDrawn="1"/>
        </p:nvSpPr>
        <p:spPr>
          <a:xfrm>
            <a:off x="5204354" y="1655617"/>
            <a:ext cx="1741961" cy="17419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39" name="Oval 38"/>
          <p:cNvSpPr/>
          <p:nvPr userDrawn="1"/>
        </p:nvSpPr>
        <p:spPr>
          <a:xfrm>
            <a:off x="7456069" y="1655617"/>
            <a:ext cx="1741961" cy="17419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40" name="Oval 39"/>
          <p:cNvSpPr/>
          <p:nvPr userDrawn="1"/>
        </p:nvSpPr>
        <p:spPr>
          <a:xfrm>
            <a:off x="9710094" y="1655617"/>
            <a:ext cx="1741961" cy="17419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cxnSp>
        <p:nvCxnSpPr>
          <p:cNvPr id="43" name="Straight Connector 42"/>
          <p:cNvCxnSpPr/>
          <p:nvPr userDrawn="1"/>
        </p:nvCxnSpPr>
        <p:spPr>
          <a:xfrm>
            <a:off x="570118" y="4323196"/>
            <a:ext cx="1835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2832470" y="4323196"/>
            <a:ext cx="1835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5150001" y="4323196"/>
            <a:ext cx="1835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7412353" y="4323196"/>
            <a:ext cx="1835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9658940" y="4323196"/>
            <a:ext cx="1835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8" name="日期占位符 7"/>
          <p:cNvSpPr>
            <a:spLocks noGrp="1"/>
          </p:cNvSpPr>
          <p:nvPr>
            <p:ph type="dt" sz="half" idx="102"/>
          </p:nvPr>
        </p:nvSpPr>
        <p:spPr/>
        <p:txBody>
          <a:bodyPr/>
          <a:lstStyle/>
          <a:p>
            <a:fld id="{50B017EF-8AFA-42BF-88CD-316E95873907}" type="datetime1">
              <a:rPr lang="zh-CN" altLang="en-US" smtClean="0"/>
              <a:t>2024/3/11</a:t>
            </a:fld>
            <a:endParaRPr lang="zh-CN" altLang="en-US"/>
          </a:p>
        </p:txBody>
      </p:sp>
      <p:sp>
        <p:nvSpPr>
          <p:cNvPr id="9" name="页脚占位符 8"/>
          <p:cNvSpPr>
            <a:spLocks noGrp="1"/>
          </p:cNvSpPr>
          <p:nvPr>
            <p:ph type="ftr" sz="quarter" idx="103"/>
          </p:nvPr>
        </p:nvSpPr>
        <p:spPr/>
        <p:txBody>
          <a:bodyPr/>
          <a:lstStyle/>
          <a:p>
            <a:r>
              <a:rPr lang="en-US"/>
              <a:t>kwm.com</a:t>
            </a:r>
            <a:endParaRPr lang="en-US" dirty="0"/>
          </a:p>
        </p:txBody>
      </p:sp>
      <p:sp>
        <p:nvSpPr>
          <p:cNvPr id="10" name="灯片编号占位符 9"/>
          <p:cNvSpPr>
            <a:spLocks noGrp="1"/>
          </p:cNvSpPr>
          <p:nvPr>
            <p:ph type="sldNum" sz="quarter" idx="104"/>
          </p:nvPr>
        </p:nvSpPr>
        <p:spPr/>
        <p:txBody>
          <a:bodyPr/>
          <a:lstStyle/>
          <a:p>
            <a:fld id="{4A2DC1BA-163F-3043-A1E4-C549CF365773}" type="slidenum">
              <a:rPr lang="en-US" smtClean="0"/>
              <a:t>‹#›</a:t>
            </a:fld>
            <a:endParaRPr lang="en-US" dirty="0"/>
          </a:p>
        </p:txBody>
      </p:sp>
      <p:sp>
        <p:nvSpPr>
          <p:cNvPr id="41"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49"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Infographic_Circular_5">
    <p:spTree>
      <p:nvGrpSpPr>
        <p:cNvPr id="1" name=""/>
        <p:cNvGrpSpPr/>
        <p:nvPr/>
      </p:nvGrpSpPr>
      <p:grpSpPr>
        <a:xfrm>
          <a:off x="0" y="0"/>
          <a:ext cx="0" cy="0"/>
          <a:chOff x="0" y="0"/>
          <a:chExt cx="0" cy="0"/>
        </a:xfrm>
      </p:grpSpPr>
      <p:sp>
        <p:nvSpPr>
          <p:cNvPr id="42" name="Picture Placeholder 20"/>
          <p:cNvSpPr>
            <a:spLocks noGrp="1"/>
          </p:cNvSpPr>
          <p:nvPr>
            <p:ph type="pic" sz="quarter" idx="34" hasCustomPrompt="1"/>
          </p:nvPr>
        </p:nvSpPr>
        <p:spPr>
          <a:xfrm>
            <a:off x="1063397" y="2111356"/>
            <a:ext cx="898455" cy="898455"/>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sp>
        <p:nvSpPr>
          <p:cNvPr id="43" name="Picture Placeholder 20"/>
          <p:cNvSpPr>
            <a:spLocks noGrp="1"/>
          </p:cNvSpPr>
          <p:nvPr>
            <p:ph type="pic" sz="quarter" idx="61" hasCustomPrompt="1"/>
          </p:nvPr>
        </p:nvSpPr>
        <p:spPr>
          <a:xfrm>
            <a:off x="3325771" y="2127618"/>
            <a:ext cx="898455" cy="898455"/>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sp>
        <p:nvSpPr>
          <p:cNvPr id="44" name="Picture Placeholder 20"/>
          <p:cNvSpPr>
            <a:spLocks noGrp="1"/>
          </p:cNvSpPr>
          <p:nvPr>
            <p:ph type="pic" sz="quarter" idx="62" hasCustomPrompt="1"/>
          </p:nvPr>
        </p:nvSpPr>
        <p:spPr>
          <a:xfrm>
            <a:off x="5606635" y="2111356"/>
            <a:ext cx="898455" cy="898455"/>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sp>
        <p:nvSpPr>
          <p:cNvPr id="46" name="Picture Placeholder 20"/>
          <p:cNvSpPr>
            <a:spLocks noGrp="1"/>
          </p:cNvSpPr>
          <p:nvPr>
            <p:ph type="pic" sz="quarter" idx="64" hasCustomPrompt="1"/>
          </p:nvPr>
        </p:nvSpPr>
        <p:spPr>
          <a:xfrm>
            <a:off x="10131846" y="2119239"/>
            <a:ext cx="898455" cy="898455"/>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sp>
        <p:nvSpPr>
          <p:cNvPr id="60" name="Picture Placeholder 20"/>
          <p:cNvSpPr>
            <a:spLocks noGrp="1"/>
          </p:cNvSpPr>
          <p:nvPr>
            <p:ph type="pic" sz="quarter" idx="63" hasCustomPrompt="1"/>
          </p:nvPr>
        </p:nvSpPr>
        <p:spPr>
          <a:xfrm>
            <a:off x="7877223" y="2111356"/>
            <a:ext cx="898455" cy="898455"/>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sp>
        <p:nvSpPr>
          <p:cNvPr id="27" name="Text Placeholder 2"/>
          <p:cNvSpPr>
            <a:spLocks noGrp="1"/>
          </p:cNvSpPr>
          <p:nvPr>
            <p:ph type="body" idx="38" hasCustomPrompt="1"/>
          </p:nvPr>
        </p:nvSpPr>
        <p:spPr>
          <a:xfrm>
            <a:off x="574345" y="4599259"/>
            <a:ext cx="1831476" cy="1229362"/>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0" name="Text Placeholder 2"/>
          <p:cNvSpPr>
            <a:spLocks noGrp="1"/>
          </p:cNvSpPr>
          <p:nvPr>
            <p:ph type="body" idx="26" hasCustomPrompt="1"/>
          </p:nvPr>
        </p:nvSpPr>
        <p:spPr>
          <a:xfrm>
            <a:off x="574345" y="4017412"/>
            <a:ext cx="1831476" cy="493667"/>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1" name="Text Placeholder 2"/>
          <p:cNvSpPr>
            <a:spLocks noGrp="1"/>
          </p:cNvSpPr>
          <p:nvPr>
            <p:ph type="body" idx="53" hasCustomPrompt="1"/>
          </p:nvPr>
        </p:nvSpPr>
        <p:spPr>
          <a:xfrm>
            <a:off x="2840466" y="4599259"/>
            <a:ext cx="1831476" cy="1229362"/>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2" name="Text Placeholder 2"/>
          <p:cNvSpPr>
            <a:spLocks noGrp="1"/>
          </p:cNvSpPr>
          <p:nvPr>
            <p:ph type="body" idx="54" hasCustomPrompt="1"/>
          </p:nvPr>
        </p:nvSpPr>
        <p:spPr>
          <a:xfrm>
            <a:off x="2840466" y="4017412"/>
            <a:ext cx="1831476" cy="493667"/>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3" name="Text Placeholder 2"/>
          <p:cNvSpPr>
            <a:spLocks noGrp="1"/>
          </p:cNvSpPr>
          <p:nvPr>
            <p:ph type="body" idx="55" hasCustomPrompt="1"/>
          </p:nvPr>
        </p:nvSpPr>
        <p:spPr>
          <a:xfrm>
            <a:off x="5159596" y="4599259"/>
            <a:ext cx="1831476" cy="1229362"/>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4" name="Text Placeholder 2"/>
          <p:cNvSpPr>
            <a:spLocks noGrp="1"/>
          </p:cNvSpPr>
          <p:nvPr>
            <p:ph type="body" idx="56" hasCustomPrompt="1"/>
          </p:nvPr>
        </p:nvSpPr>
        <p:spPr>
          <a:xfrm>
            <a:off x="5159596" y="4017412"/>
            <a:ext cx="1831476" cy="493667"/>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5" name="Text Placeholder 2"/>
          <p:cNvSpPr>
            <a:spLocks noGrp="1"/>
          </p:cNvSpPr>
          <p:nvPr>
            <p:ph type="body" idx="57" hasCustomPrompt="1"/>
          </p:nvPr>
        </p:nvSpPr>
        <p:spPr>
          <a:xfrm>
            <a:off x="7465475" y="4599259"/>
            <a:ext cx="1831476" cy="1229362"/>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6" name="Text Placeholder 2"/>
          <p:cNvSpPr>
            <a:spLocks noGrp="1"/>
          </p:cNvSpPr>
          <p:nvPr>
            <p:ph type="body" idx="58" hasCustomPrompt="1"/>
          </p:nvPr>
        </p:nvSpPr>
        <p:spPr>
          <a:xfrm>
            <a:off x="7465475" y="4017412"/>
            <a:ext cx="1831476" cy="493667"/>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7" name="Text Placeholder 2"/>
          <p:cNvSpPr>
            <a:spLocks noGrp="1"/>
          </p:cNvSpPr>
          <p:nvPr>
            <p:ph type="body" idx="59" hasCustomPrompt="1"/>
          </p:nvPr>
        </p:nvSpPr>
        <p:spPr>
          <a:xfrm>
            <a:off x="9665336" y="4599259"/>
            <a:ext cx="1831476" cy="1229362"/>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8" name="Text Placeholder 2"/>
          <p:cNvSpPr>
            <a:spLocks noGrp="1"/>
          </p:cNvSpPr>
          <p:nvPr>
            <p:ph type="body" idx="60" hasCustomPrompt="1"/>
          </p:nvPr>
        </p:nvSpPr>
        <p:spPr>
          <a:xfrm>
            <a:off x="9665336" y="4017412"/>
            <a:ext cx="1831476" cy="493667"/>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9" name="Text Placeholder 4"/>
          <p:cNvSpPr>
            <a:spLocks noGrp="1"/>
          </p:cNvSpPr>
          <p:nvPr>
            <p:ph type="body" sz="quarter" idx="44" hasCustomPrompt="1"/>
          </p:nvPr>
        </p:nvSpPr>
        <p:spPr>
          <a:xfrm>
            <a:off x="574345" y="3919671"/>
            <a:ext cx="10940536" cy="64685"/>
          </a:xfrm>
          <a:prstGeom prst="rect">
            <a:avLst/>
          </a:prstGeom>
          <a:solidFill>
            <a:srgbClr val="7E694F"/>
          </a:solidFill>
        </p:spPr>
        <p:txBody>
          <a:bodyPr anchor="ctr">
            <a:noAutofit/>
          </a:bodyPr>
          <a:lstStyle>
            <a:lvl1pPr algn="l">
              <a:defRPr sz="1000" cap="all" spc="200" baseline="0">
                <a:solidFill>
                  <a:srgbClr val="FBFFFF"/>
                </a:solidFill>
                <a:latin typeface="Trebuchet MS" panose="020B0603020202020204" pitchFamily="34" charset="0"/>
                <a:ea typeface="微软雅黑" panose="020B0503020204020204" pitchFamily="34" charset="-122"/>
              </a:defRPr>
            </a:lvl1pPr>
          </a:lstStyle>
          <a:p>
            <a:pPr lvl="0"/>
            <a:r>
              <a:rPr lang="en-US" dirty="0"/>
              <a:t> </a:t>
            </a:r>
          </a:p>
        </p:txBody>
      </p:sp>
      <p:sp>
        <p:nvSpPr>
          <p:cNvPr id="40" name="Rectangle 39"/>
          <p:cNvSpPr/>
          <p:nvPr userDrawn="1"/>
        </p:nvSpPr>
        <p:spPr>
          <a:xfrm rot="2700000">
            <a:off x="1485669" y="3772917"/>
            <a:ext cx="72351" cy="7235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baseline="0">
              <a:latin typeface="Trebuchet MS" panose="020B0603020202020204" pitchFamily="34" charset="0"/>
              <a:ea typeface="微软雅黑" panose="020B0503020204020204" pitchFamily="34" charset="-122"/>
            </a:endParaRPr>
          </a:p>
        </p:txBody>
      </p:sp>
      <p:sp>
        <p:nvSpPr>
          <p:cNvPr id="41" name="Rectangle 40"/>
          <p:cNvSpPr/>
          <p:nvPr userDrawn="1"/>
        </p:nvSpPr>
        <p:spPr>
          <a:xfrm rot="2700000">
            <a:off x="3738824" y="3772918"/>
            <a:ext cx="72351" cy="7235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baseline="0">
              <a:latin typeface="Trebuchet MS" panose="020B0603020202020204" pitchFamily="34" charset="0"/>
              <a:ea typeface="微软雅黑" panose="020B0503020204020204" pitchFamily="34" charset="-122"/>
            </a:endParaRPr>
          </a:p>
        </p:txBody>
      </p:sp>
      <p:sp>
        <p:nvSpPr>
          <p:cNvPr id="47" name="Rectangle 46"/>
          <p:cNvSpPr/>
          <p:nvPr userDrawn="1"/>
        </p:nvSpPr>
        <p:spPr>
          <a:xfrm rot="2700000">
            <a:off x="6039897" y="3772919"/>
            <a:ext cx="72351" cy="7235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baseline="0">
              <a:latin typeface="Trebuchet MS" panose="020B0603020202020204" pitchFamily="34" charset="0"/>
              <a:ea typeface="微软雅黑" panose="020B0503020204020204" pitchFamily="34" charset="-122"/>
            </a:endParaRPr>
          </a:p>
        </p:txBody>
      </p:sp>
      <p:sp>
        <p:nvSpPr>
          <p:cNvPr id="48" name="Rectangle 47"/>
          <p:cNvSpPr/>
          <p:nvPr userDrawn="1"/>
        </p:nvSpPr>
        <p:spPr>
          <a:xfrm rot="2700000">
            <a:off x="8300776" y="3772919"/>
            <a:ext cx="72351" cy="7235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baseline="0">
              <a:latin typeface="Trebuchet MS" panose="020B0603020202020204" pitchFamily="34" charset="0"/>
              <a:ea typeface="微软雅黑" panose="020B0503020204020204" pitchFamily="34" charset="-122"/>
            </a:endParaRPr>
          </a:p>
        </p:txBody>
      </p:sp>
      <p:sp>
        <p:nvSpPr>
          <p:cNvPr id="49" name="Rectangle 48"/>
          <p:cNvSpPr/>
          <p:nvPr userDrawn="1"/>
        </p:nvSpPr>
        <p:spPr>
          <a:xfrm rot="2700000">
            <a:off x="10621945" y="3772920"/>
            <a:ext cx="72351" cy="7235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baseline="0">
              <a:latin typeface="Trebuchet MS" panose="020B0603020202020204" pitchFamily="34" charset="0"/>
              <a:ea typeface="微软雅黑" panose="020B0503020204020204" pitchFamily="34" charset="-122"/>
            </a:endParaRPr>
          </a:p>
        </p:txBody>
      </p:sp>
      <p:sp>
        <p:nvSpPr>
          <p:cNvPr id="50" name="Oval 49"/>
          <p:cNvSpPr/>
          <p:nvPr userDrawn="1"/>
        </p:nvSpPr>
        <p:spPr>
          <a:xfrm>
            <a:off x="619103" y="1687039"/>
            <a:ext cx="1741961" cy="17419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51" name="Oval 50"/>
          <p:cNvSpPr/>
          <p:nvPr userDrawn="1"/>
        </p:nvSpPr>
        <p:spPr>
          <a:xfrm>
            <a:off x="2885224" y="1702569"/>
            <a:ext cx="1741961" cy="17419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52" name="Oval 51"/>
          <p:cNvSpPr/>
          <p:nvPr userDrawn="1"/>
        </p:nvSpPr>
        <p:spPr>
          <a:xfrm>
            <a:off x="5204354" y="1702569"/>
            <a:ext cx="1741961" cy="17419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53" name="Oval 52"/>
          <p:cNvSpPr/>
          <p:nvPr userDrawn="1"/>
        </p:nvSpPr>
        <p:spPr>
          <a:xfrm>
            <a:off x="7456069" y="1702569"/>
            <a:ext cx="1741961" cy="17419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54" name="Oval 53"/>
          <p:cNvSpPr/>
          <p:nvPr userDrawn="1"/>
        </p:nvSpPr>
        <p:spPr>
          <a:xfrm>
            <a:off x="9710094" y="1702569"/>
            <a:ext cx="1741961" cy="17419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cxnSp>
        <p:nvCxnSpPr>
          <p:cNvPr id="57" name="Straight Connector 56"/>
          <p:cNvCxnSpPr/>
          <p:nvPr userDrawn="1"/>
        </p:nvCxnSpPr>
        <p:spPr>
          <a:xfrm>
            <a:off x="570118" y="4511079"/>
            <a:ext cx="1835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2819833" y="4511079"/>
            <a:ext cx="1835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5142119" y="4511079"/>
            <a:ext cx="1835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7435376" y="4511079"/>
            <a:ext cx="1835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9627033" y="4511079"/>
            <a:ext cx="1835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BA72A49E-C319-4560-92F9-8C92D0CCCBA7}"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45"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56"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Infographic_Circular_11">
    <p:spTree>
      <p:nvGrpSpPr>
        <p:cNvPr id="1" name=""/>
        <p:cNvGrpSpPr/>
        <p:nvPr/>
      </p:nvGrpSpPr>
      <p:grpSpPr>
        <a:xfrm>
          <a:off x="0" y="0"/>
          <a:ext cx="0" cy="0"/>
          <a:chOff x="0" y="0"/>
          <a:chExt cx="0" cy="0"/>
        </a:xfrm>
      </p:grpSpPr>
      <p:sp>
        <p:nvSpPr>
          <p:cNvPr id="32" name="Google Shape;5958;p65"/>
          <p:cNvSpPr/>
          <p:nvPr userDrawn="1"/>
        </p:nvSpPr>
        <p:spPr>
          <a:xfrm rot="10800000">
            <a:off x="8344088" y="2727569"/>
            <a:ext cx="2381366" cy="1191474"/>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noFill/>
          <a:ln w="38100" cap="rnd" cmpd="sng">
            <a:solidFill>
              <a:schemeClr val="accent2"/>
            </a:solidFill>
            <a:prstDash val="solid"/>
            <a:miter lim="33357"/>
            <a:headEnd type="arrow" w="sm" len="sm"/>
            <a:tailEnd type="none" w="lg" len="sm"/>
          </a:ln>
        </p:spPr>
        <p:txBody>
          <a:bodyPr spcFirstLastPara="1" wrap="square" lIns="106901" tIns="106901" rIns="106901" bIns="106901" anchor="ctr" anchorCtr="0">
            <a:noAutofit/>
          </a:bodyPr>
          <a:lstStyle/>
          <a:p>
            <a:endParaRPr sz="2690" baseline="0">
              <a:latin typeface="Trebuchet MS" panose="020B0603020202020204" pitchFamily="34" charset="0"/>
              <a:ea typeface="微软雅黑" panose="020B0503020204020204" pitchFamily="34" charset="-122"/>
            </a:endParaRPr>
          </a:p>
        </p:txBody>
      </p:sp>
      <p:sp>
        <p:nvSpPr>
          <p:cNvPr id="38" name="Google Shape;5959;p65"/>
          <p:cNvSpPr/>
          <p:nvPr userDrawn="1"/>
        </p:nvSpPr>
        <p:spPr>
          <a:xfrm rot="10800000">
            <a:off x="5962768" y="1537804"/>
            <a:ext cx="2381366" cy="1189690"/>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noFill/>
          <a:ln w="38100" cap="rnd" cmpd="sng">
            <a:solidFill>
              <a:schemeClr val="accent2"/>
            </a:solidFill>
            <a:prstDash val="solid"/>
            <a:miter lim="33357"/>
            <a:headEnd type="none" w="med" len="lg"/>
            <a:tailEnd type="arrow" w="med" len="med"/>
          </a:ln>
        </p:spPr>
        <p:txBody>
          <a:bodyPr spcFirstLastPara="1" wrap="square" lIns="106901" tIns="106901" rIns="106901" bIns="106901" anchor="ctr" anchorCtr="0">
            <a:noAutofit/>
          </a:bodyPr>
          <a:lstStyle/>
          <a:p>
            <a:endParaRPr sz="2690" baseline="0">
              <a:latin typeface="Trebuchet MS" panose="020B0603020202020204" pitchFamily="34" charset="0"/>
              <a:ea typeface="微软雅黑" panose="020B0503020204020204" pitchFamily="34" charset="-122"/>
            </a:endParaRPr>
          </a:p>
        </p:txBody>
      </p:sp>
      <p:sp>
        <p:nvSpPr>
          <p:cNvPr id="40" name="Google Shape;5960;p65"/>
          <p:cNvSpPr/>
          <p:nvPr userDrawn="1"/>
        </p:nvSpPr>
        <p:spPr>
          <a:xfrm rot="10800000">
            <a:off x="3581505" y="2727569"/>
            <a:ext cx="2381311" cy="1191474"/>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noFill/>
          <a:ln w="38100" cap="rnd" cmpd="sng">
            <a:solidFill>
              <a:schemeClr val="accent2"/>
            </a:solidFill>
            <a:prstDash val="solid"/>
            <a:miter lim="33357"/>
            <a:headEnd type="stealth" w="med" len="lg"/>
            <a:tailEnd type="none" w="sm" len="sm"/>
          </a:ln>
        </p:spPr>
        <p:txBody>
          <a:bodyPr spcFirstLastPara="1" wrap="square" lIns="106901" tIns="106901" rIns="106901" bIns="106901" anchor="ctr" anchorCtr="0">
            <a:noAutofit/>
          </a:bodyPr>
          <a:lstStyle/>
          <a:p>
            <a:endParaRPr sz="2690" baseline="0">
              <a:latin typeface="Trebuchet MS" panose="020B0603020202020204" pitchFamily="34" charset="0"/>
              <a:ea typeface="微软雅黑" panose="020B0503020204020204" pitchFamily="34" charset="-122"/>
            </a:endParaRPr>
          </a:p>
        </p:txBody>
      </p:sp>
      <p:sp>
        <p:nvSpPr>
          <p:cNvPr id="41" name="Google Shape;5961;p65"/>
          <p:cNvSpPr/>
          <p:nvPr userDrawn="1"/>
        </p:nvSpPr>
        <p:spPr>
          <a:xfrm rot="10800000">
            <a:off x="1200187" y="1537804"/>
            <a:ext cx="2381366" cy="1189690"/>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noFill/>
          <a:ln w="38100" cap="rnd" cmpd="sng">
            <a:solidFill>
              <a:schemeClr val="accent2"/>
            </a:solidFill>
            <a:prstDash val="solid"/>
            <a:miter lim="33357"/>
            <a:headEnd type="none" w="med" len="lg"/>
            <a:tailEnd type="arrow" w="sm" len="med"/>
          </a:ln>
        </p:spPr>
        <p:txBody>
          <a:bodyPr spcFirstLastPara="1" wrap="square" lIns="106901" tIns="106901" rIns="106901" bIns="106901" anchor="ctr" anchorCtr="0">
            <a:noAutofit/>
          </a:bodyPr>
          <a:lstStyle/>
          <a:p>
            <a:endParaRPr sz="2690" baseline="0" dirty="0">
              <a:latin typeface="Trebuchet MS" panose="020B0603020202020204" pitchFamily="34" charset="0"/>
              <a:ea typeface="微软雅黑" panose="020B0503020204020204" pitchFamily="34" charset="-122"/>
            </a:endParaRPr>
          </a:p>
        </p:txBody>
      </p:sp>
      <p:sp>
        <p:nvSpPr>
          <p:cNvPr id="39" name="Oval 38"/>
          <p:cNvSpPr/>
          <p:nvPr userDrawn="1"/>
        </p:nvSpPr>
        <p:spPr>
          <a:xfrm>
            <a:off x="8692226" y="1881550"/>
            <a:ext cx="1741961" cy="1741961"/>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37" name="Oval 36"/>
          <p:cNvSpPr/>
          <p:nvPr userDrawn="1"/>
        </p:nvSpPr>
        <p:spPr>
          <a:xfrm>
            <a:off x="6273490" y="1881550"/>
            <a:ext cx="1741961" cy="1741961"/>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35" name="Oval 34"/>
          <p:cNvSpPr/>
          <p:nvPr userDrawn="1"/>
        </p:nvSpPr>
        <p:spPr>
          <a:xfrm>
            <a:off x="1480229" y="1881550"/>
            <a:ext cx="1741961" cy="1741961"/>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36" name="Oval 35"/>
          <p:cNvSpPr/>
          <p:nvPr userDrawn="1"/>
        </p:nvSpPr>
        <p:spPr>
          <a:xfrm>
            <a:off x="3943245" y="1881550"/>
            <a:ext cx="1741961" cy="1741961"/>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4" name="Text Placeholder 2"/>
          <p:cNvSpPr>
            <a:spLocks noGrp="1"/>
          </p:cNvSpPr>
          <p:nvPr>
            <p:ph type="body" idx="38" hasCustomPrompt="1"/>
          </p:nvPr>
        </p:nvSpPr>
        <p:spPr>
          <a:xfrm>
            <a:off x="1247928" y="4641971"/>
            <a:ext cx="2184245" cy="1229362"/>
          </a:xfrm>
          <a:prstGeom prst="rect">
            <a:avLst/>
          </a:prstGeom>
        </p:spPr>
        <p:txBody>
          <a:bodyPr anchor="t">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5" name="Text Placeholder 2"/>
          <p:cNvSpPr>
            <a:spLocks noGrp="1"/>
          </p:cNvSpPr>
          <p:nvPr>
            <p:ph type="body" idx="26" hasCustomPrompt="1"/>
          </p:nvPr>
        </p:nvSpPr>
        <p:spPr>
          <a:xfrm>
            <a:off x="1247928" y="4060124"/>
            <a:ext cx="2184245" cy="493667"/>
          </a:xfrm>
          <a:prstGeom prst="rect">
            <a:avLst/>
          </a:prstGeom>
          <a:solidFill>
            <a:schemeClr val="bg1"/>
          </a:solidFill>
        </p:spPr>
        <p:txBody>
          <a:bodyPr anchor="ctr">
            <a:noAutofit/>
          </a:bodyPr>
          <a:lstStyle>
            <a:lvl1pPr marL="0" indent="0" algn="ctr">
              <a:lnSpc>
                <a:spcPct val="100000"/>
              </a:lnSpc>
              <a:buNone/>
              <a:defRPr sz="1800" cap="all" spc="200" baseline="0">
                <a:solidFill>
                  <a:schemeClr val="accent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6" name="Picture Placeholder 20"/>
          <p:cNvSpPr>
            <a:spLocks noGrp="1"/>
          </p:cNvSpPr>
          <p:nvPr>
            <p:ph type="pic" sz="quarter" idx="34" hasCustomPrompt="1"/>
          </p:nvPr>
        </p:nvSpPr>
        <p:spPr>
          <a:xfrm>
            <a:off x="1976987" y="2372252"/>
            <a:ext cx="744902" cy="76350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 goes here</a:t>
            </a:r>
          </a:p>
        </p:txBody>
      </p:sp>
      <p:sp>
        <p:nvSpPr>
          <p:cNvPr id="7" name="Picture Placeholder 20"/>
          <p:cNvSpPr>
            <a:spLocks noGrp="1"/>
          </p:cNvSpPr>
          <p:nvPr>
            <p:ph type="pic" sz="quarter" idx="69" hasCustomPrompt="1"/>
          </p:nvPr>
        </p:nvSpPr>
        <p:spPr>
          <a:xfrm>
            <a:off x="4378112" y="2328071"/>
            <a:ext cx="744902" cy="76350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 goes here</a:t>
            </a:r>
          </a:p>
        </p:txBody>
      </p:sp>
      <p:sp>
        <p:nvSpPr>
          <p:cNvPr id="8" name="Picture Placeholder 20"/>
          <p:cNvSpPr>
            <a:spLocks noGrp="1"/>
          </p:cNvSpPr>
          <p:nvPr>
            <p:ph type="pic" sz="quarter" idx="70" hasCustomPrompt="1"/>
          </p:nvPr>
        </p:nvSpPr>
        <p:spPr>
          <a:xfrm>
            <a:off x="6759327" y="2350019"/>
            <a:ext cx="744902" cy="76350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 goes here</a:t>
            </a:r>
          </a:p>
        </p:txBody>
      </p:sp>
      <p:sp>
        <p:nvSpPr>
          <p:cNvPr id="9" name="Picture Placeholder 20"/>
          <p:cNvSpPr>
            <a:spLocks noGrp="1"/>
          </p:cNvSpPr>
          <p:nvPr>
            <p:ph type="pic" sz="quarter" idx="71" hasCustomPrompt="1"/>
          </p:nvPr>
        </p:nvSpPr>
        <p:spPr>
          <a:xfrm>
            <a:off x="9211461" y="2350248"/>
            <a:ext cx="744902" cy="76350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 goes here</a:t>
            </a:r>
          </a:p>
        </p:txBody>
      </p:sp>
      <p:sp>
        <p:nvSpPr>
          <p:cNvPr id="10" name="Text Placeholder 2"/>
          <p:cNvSpPr>
            <a:spLocks noGrp="1"/>
          </p:cNvSpPr>
          <p:nvPr>
            <p:ph type="body" idx="72" hasCustomPrompt="1"/>
          </p:nvPr>
        </p:nvSpPr>
        <p:spPr>
          <a:xfrm>
            <a:off x="3679455" y="4662564"/>
            <a:ext cx="2184245" cy="1229362"/>
          </a:xfrm>
          <a:prstGeom prst="rect">
            <a:avLst/>
          </a:prstGeom>
        </p:spPr>
        <p:txBody>
          <a:bodyPr anchor="t">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1" name="Text Placeholder 2"/>
          <p:cNvSpPr>
            <a:spLocks noGrp="1"/>
          </p:cNvSpPr>
          <p:nvPr>
            <p:ph type="body" idx="73" hasCustomPrompt="1"/>
          </p:nvPr>
        </p:nvSpPr>
        <p:spPr>
          <a:xfrm>
            <a:off x="3679455" y="4080717"/>
            <a:ext cx="2184245" cy="493667"/>
          </a:xfrm>
          <a:prstGeom prst="rect">
            <a:avLst/>
          </a:prstGeom>
          <a:solidFill>
            <a:schemeClr val="bg1"/>
          </a:solidFill>
        </p:spPr>
        <p:txBody>
          <a:bodyPr anchor="ctr">
            <a:noAutofit/>
          </a:bodyPr>
          <a:lstStyle>
            <a:lvl1pPr marL="0" indent="0" algn="ctr">
              <a:lnSpc>
                <a:spcPct val="100000"/>
              </a:lnSpc>
              <a:buNone/>
              <a:defRPr sz="1800" cap="all" spc="200" baseline="0">
                <a:solidFill>
                  <a:schemeClr val="accent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2" name="Text Placeholder 2"/>
          <p:cNvSpPr>
            <a:spLocks noGrp="1"/>
          </p:cNvSpPr>
          <p:nvPr>
            <p:ph type="body" idx="74" hasCustomPrompt="1"/>
          </p:nvPr>
        </p:nvSpPr>
        <p:spPr>
          <a:xfrm>
            <a:off x="6110304" y="4662564"/>
            <a:ext cx="2184245" cy="1229362"/>
          </a:xfrm>
          <a:prstGeom prst="rect">
            <a:avLst/>
          </a:prstGeom>
        </p:spPr>
        <p:txBody>
          <a:bodyPr anchor="t">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3" name="Text Placeholder 2"/>
          <p:cNvSpPr>
            <a:spLocks noGrp="1"/>
          </p:cNvSpPr>
          <p:nvPr>
            <p:ph type="body" idx="75" hasCustomPrompt="1"/>
          </p:nvPr>
        </p:nvSpPr>
        <p:spPr>
          <a:xfrm>
            <a:off x="6110304" y="4080717"/>
            <a:ext cx="2184245" cy="493667"/>
          </a:xfrm>
          <a:prstGeom prst="rect">
            <a:avLst/>
          </a:prstGeom>
          <a:solidFill>
            <a:schemeClr val="bg1"/>
          </a:solidFill>
        </p:spPr>
        <p:txBody>
          <a:bodyPr anchor="ctr">
            <a:noAutofit/>
          </a:bodyPr>
          <a:lstStyle>
            <a:lvl1pPr marL="0" indent="0" algn="ctr">
              <a:lnSpc>
                <a:spcPct val="100000"/>
              </a:lnSpc>
              <a:buNone/>
              <a:defRPr sz="1800" cap="all" spc="200" baseline="0">
                <a:solidFill>
                  <a:schemeClr val="accent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4" name="Text Placeholder 2"/>
          <p:cNvSpPr>
            <a:spLocks noGrp="1"/>
          </p:cNvSpPr>
          <p:nvPr>
            <p:ph type="body" idx="76" hasCustomPrompt="1"/>
          </p:nvPr>
        </p:nvSpPr>
        <p:spPr>
          <a:xfrm>
            <a:off x="8542510" y="4641971"/>
            <a:ext cx="2184245" cy="1229362"/>
          </a:xfrm>
          <a:prstGeom prst="rect">
            <a:avLst/>
          </a:prstGeom>
        </p:spPr>
        <p:txBody>
          <a:bodyPr anchor="t">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5" name="Text Placeholder 2"/>
          <p:cNvSpPr>
            <a:spLocks noGrp="1"/>
          </p:cNvSpPr>
          <p:nvPr>
            <p:ph type="body" idx="77" hasCustomPrompt="1"/>
          </p:nvPr>
        </p:nvSpPr>
        <p:spPr>
          <a:xfrm>
            <a:off x="8542510" y="4060124"/>
            <a:ext cx="2184245" cy="493667"/>
          </a:xfrm>
          <a:prstGeom prst="rect">
            <a:avLst/>
          </a:prstGeom>
          <a:solidFill>
            <a:schemeClr val="bg1"/>
          </a:solidFill>
        </p:spPr>
        <p:txBody>
          <a:bodyPr anchor="ctr">
            <a:noAutofit/>
          </a:bodyPr>
          <a:lstStyle>
            <a:lvl1pPr marL="0" indent="0" algn="ctr">
              <a:lnSpc>
                <a:spcPct val="100000"/>
              </a:lnSpc>
              <a:buNone/>
              <a:defRPr sz="1800" cap="all" spc="200" baseline="0">
                <a:solidFill>
                  <a:schemeClr val="accent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28"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17" name="日期占位符 16"/>
          <p:cNvSpPr>
            <a:spLocks noGrp="1"/>
          </p:cNvSpPr>
          <p:nvPr>
            <p:ph type="dt" sz="half" idx="102"/>
          </p:nvPr>
        </p:nvSpPr>
        <p:spPr/>
        <p:txBody>
          <a:bodyPr/>
          <a:lstStyle/>
          <a:p>
            <a:fld id="{C5A3FF40-6BFB-4B2F-A2A9-B0984CF02590}" type="datetime1">
              <a:rPr lang="zh-CN" altLang="en-US" smtClean="0"/>
              <a:t>2024/3/11</a:t>
            </a:fld>
            <a:endParaRPr lang="zh-CN" altLang="en-US"/>
          </a:p>
        </p:txBody>
      </p:sp>
      <p:sp>
        <p:nvSpPr>
          <p:cNvPr id="18" name="页脚占位符 17"/>
          <p:cNvSpPr>
            <a:spLocks noGrp="1"/>
          </p:cNvSpPr>
          <p:nvPr>
            <p:ph type="ftr" sz="quarter" idx="103"/>
          </p:nvPr>
        </p:nvSpPr>
        <p:spPr/>
        <p:txBody>
          <a:bodyPr/>
          <a:lstStyle/>
          <a:p>
            <a:r>
              <a:rPr lang="en-US"/>
              <a:t>kwm.com</a:t>
            </a:r>
            <a:endParaRPr lang="en-US" dirty="0"/>
          </a:p>
        </p:txBody>
      </p:sp>
      <p:sp>
        <p:nvSpPr>
          <p:cNvPr id="19" name="灯片编号占位符 18"/>
          <p:cNvSpPr>
            <a:spLocks noGrp="1"/>
          </p:cNvSpPr>
          <p:nvPr>
            <p:ph type="sldNum" sz="quarter" idx="104"/>
          </p:nvPr>
        </p:nvSpPr>
        <p:spPr/>
        <p:txBody>
          <a:bodyPr/>
          <a:lstStyle/>
          <a:p>
            <a:fld id="{4A2DC1BA-163F-3043-A1E4-C549CF365773}" type="slidenum">
              <a:rPr lang="en-US" smtClean="0"/>
              <a:t>‹#›</a:t>
            </a:fld>
            <a:endParaRPr lang="en-US" dirty="0"/>
          </a:p>
        </p:txBody>
      </p:sp>
      <p:sp>
        <p:nvSpPr>
          <p:cNvPr id="29"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30"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Infographic_Arches">
    <p:spTree>
      <p:nvGrpSpPr>
        <p:cNvPr id="1" name=""/>
        <p:cNvGrpSpPr/>
        <p:nvPr/>
      </p:nvGrpSpPr>
      <p:grpSpPr>
        <a:xfrm>
          <a:off x="0" y="0"/>
          <a:ext cx="0" cy="0"/>
          <a:chOff x="0" y="0"/>
          <a:chExt cx="0" cy="0"/>
        </a:xfrm>
      </p:grpSpPr>
      <p:sp>
        <p:nvSpPr>
          <p:cNvPr id="9" name="Text Placeholder 2"/>
          <p:cNvSpPr>
            <a:spLocks noGrp="1"/>
          </p:cNvSpPr>
          <p:nvPr>
            <p:ph type="body" idx="38" hasCustomPrompt="1"/>
          </p:nvPr>
        </p:nvSpPr>
        <p:spPr>
          <a:xfrm>
            <a:off x="550733" y="4013352"/>
            <a:ext cx="2075343" cy="1627387"/>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0" name="Text Placeholder 2"/>
          <p:cNvSpPr>
            <a:spLocks noGrp="1"/>
          </p:cNvSpPr>
          <p:nvPr>
            <p:ph type="body" idx="26" hasCustomPrompt="1"/>
          </p:nvPr>
        </p:nvSpPr>
        <p:spPr>
          <a:xfrm>
            <a:off x="550733" y="3431506"/>
            <a:ext cx="2075343" cy="493667"/>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5" name="Picture Placeholder 20"/>
          <p:cNvSpPr>
            <a:spLocks noGrp="1"/>
          </p:cNvSpPr>
          <p:nvPr>
            <p:ph type="pic" sz="quarter" idx="34" hasCustomPrompt="1"/>
          </p:nvPr>
        </p:nvSpPr>
        <p:spPr>
          <a:xfrm>
            <a:off x="1197778" y="2316456"/>
            <a:ext cx="808979" cy="829186"/>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 goes here</a:t>
            </a:r>
          </a:p>
        </p:txBody>
      </p:sp>
      <p:sp>
        <p:nvSpPr>
          <p:cNvPr id="16" name="Picture Placeholder 20"/>
          <p:cNvSpPr>
            <a:spLocks noGrp="1"/>
          </p:cNvSpPr>
          <p:nvPr>
            <p:ph type="pic" sz="quarter" idx="61" hasCustomPrompt="1"/>
          </p:nvPr>
        </p:nvSpPr>
        <p:spPr>
          <a:xfrm>
            <a:off x="3410252" y="2295942"/>
            <a:ext cx="808979" cy="829186"/>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 goes here</a:t>
            </a:r>
          </a:p>
        </p:txBody>
      </p:sp>
      <p:sp>
        <p:nvSpPr>
          <p:cNvPr id="17" name="Picture Placeholder 20"/>
          <p:cNvSpPr>
            <a:spLocks noGrp="1"/>
          </p:cNvSpPr>
          <p:nvPr>
            <p:ph type="pic" sz="quarter" idx="62" hasCustomPrompt="1"/>
          </p:nvPr>
        </p:nvSpPr>
        <p:spPr>
          <a:xfrm>
            <a:off x="5673952" y="2295942"/>
            <a:ext cx="808979" cy="829186"/>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 goes here</a:t>
            </a:r>
          </a:p>
        </p:txBody>
      </p:sp>
      <p:sp>
        <p:nvSpPr>
          <p:cNvPr id="18" name="Picture Placeholder 20"/>
          <p:cNvSpPr>
            <a:spLocks noGrp="1"/>
          </p:cNvSpPr>
          <p:nvPr>
            <p:ph type="pic" sz="quarter" idx="63" hasCustomPrompt="1"/>
          </p:nvPr>
        </p:nvSpPr>
        <p:spPr>
          <a:xfrm>
            <a:off x="7880226" y="2295942"/>
            <a:ext cx="808979" cy="829186"/>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 goes here</a:t>
            </a:r>
          </a:p>
        </p:txBody>
      </p:sp>
      <p:sp>
        <p:nvSpPr>
          <p:cNvPr id="19" name="Picture Placeholder 20"/>
          <p:cNvSpPr>
            <a:spLocks noGrp="1"/>
          </p:cNvSpPr>
          <p:nvPr>
            <p:ph type="pic" sz="quarter" idx="64" hasCustomPrompt="1"/>
          </p:nvPr>
        </p:nvSpPr>
        <p:spPr>
          <a:xfrm>
            <a:off x="10091989" y="2314390"/>
            <a:ext cx="808979" cy="829186"/>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 goes here</a:t>
            </a:r>
          </a:p>
        </p:txBody>
      </p:sp>
      <p:sp>
        <p:nvSpPr>
          <p:cNvPr id="32" name="Text Placeholder 2"/>
          <p:cNvSpPr>
            <a:spLocks noGrp="1"/>
          </p:cNvSpPr>
          <p:nvPr>
            <p:ph type="body" idx="79" hasCustomPrompt="1"/>
          </p:nvPr>
        </p:nvSpPr>
        <p:spPr>
          <a:xfrm>
            <a:off x="2799258" y="4013352"/>
            <a:ext cx="2075343" cy="1627387"/>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3" name="Text Placeholder 2"/>
          <p:cNvSpPr>
            <a:spLocks noGrp="1"/>
          </p:cNvSpPr>
          <p:nvPr>
            <p:ph type="body" idx="80" hasCustomPrompt="1"/>
          </p:nvPr>
        </p:nvSpPr>
        <p:spPr>
          <a:xfrm>
            <a:off x="2799258" y="3431506"/>
            <a:ext cx="2075343" cy="493667"/>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4" name="Text Placeholder 2"/>
          <p:cNvSpPr>
            <a:spLocks noGrp="1"/>
          </p:cNvSpPr>
          <p:nvPr>
            <p:ph type="body" idx="81" hasCustomPrompt="1"/>
          </p:nvPr>
        </p:nvSpPr>
        <p:spPr>
          <a:xfrm>
            <a:off x="5047783" y="4013352"/>
            <a:ext cx="2075343" cy="1627387"/>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5" name="Text Placeholder 2"/>
          <p:cNvSpPr>
            <a:spLocks noGrp="1"/>
          </p:cNvSpPr>
          <p:nvPr>
            <p:ph type="body" idx="82" hasCustomPrompt="1"/>
          </p:nvPr>
        </p:nvSpPr>
        <p:spPr>
          <a:xfrm>
            <a:off x="5047783" y="3431506"/>
            <a:ext cx="2075343" cy="493667"/>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6" name="Text Placeholder 2"/>
          <p:cNvSpPr>
            <a:spLocks noGrp="1"/>
          </p:cNvSpPr>
          <p:nvPr>
            <p:ph type="body" idx="83" hasCustomPrompt="1"/>
          </p:nvPr>
        </p:nvSpPr>
        <p:spPr>
          <a:xfrm>
            <a:off x="7296308" y="4013352"/>
            <a:ext cx="2075343" cy="1627387"/>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7" name="Text Placeholder 2"/>
          <p:cNvSpPr>
            <a:spLocks noGrp="1"/>
          </p:cNvSpPr>
          <p:nvPr>
            <p:ph type="body" idx="84" hasCustomPrompt="1"/>
          </p:nvPr>
        </p:nvSpPr>
        <p:spPr>
          <a:xfrm>
            <a:off x="7296308" y="3431506"/>
            <a:ext cx="2075343" cy="493667"/>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8" name="Text Placeholder 2"/>
          <p:cNvSpPr>
            <a:spLocks noGrp="1"/>
          </p:cNvSpPr>
          <p:nvPr>
            <p:ph type="body" idx="85" hasCustomPrompt="1"/>
          </p:nvPr>
        </p:nvSpPr>
        <p:spPr>
          <a:xfrm>
            <a:off x="9544833" y="4013352"/>
            <a:ext cx="2075343" cy="1627387"/>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9" name="Text Placeholder 2"/>
          <p:cNvSpPr>
            <a:spLocks noGrp="1"/>
          </p:cNvSpPr>
          <p:nvPr>
            <p:ph type="body" idx="86" hasCustomPrompt="1"/>
          </p:nvPr>
        </p:nvSpPr>
        <p:spPr>
          <a:xfrm>
            <a:off x="9544833" y="3431506"/>
            <a:ext cx="2075343" cy="493667"/>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grpSp>
        <p:nvGrpSpPr>
          <p:cNvPr id="30" name="Group 29"/>
          <p:cNvGrpSpPr/>
          <p:nvPr userDrawn="1"/>
        </p:nvGrpSpPr>
        <p:grpSpPr>
          <a:xfrm>
            <a:off x="550733" y="1688423"/>
            <a:ext cx="11069443" cy="1180464"/>
            <a:chOff x="1828527" y="2907759"/>
            <a:chExt cx="7872671" cy="851615"/>
          </a:xfrm>
        </p:grpSpPr>
        <p:sp>
          <p:nvSpPr>
            <p:cNvPr id="31" name="Freeform: Shape 30"/>
            <p:cNvSpPr/>
            <p:nvPr/>
          </p:nvSpPr>
          <p:spPr>
            <a:xfrm>
              <a:off x="1828527" y="2907759"/>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rgbClr val="FFCCD6"/>
            </a:solidFill>
            <a:ln w="4416" cap="flat">
              <a:noFill/>
              <a:prstDash val="solid"/>
              <a:miter/>
            </a:ln>
          </p:spPr>
          <p:txBody>
            <a:bodyPr rtlCol="0" anchor="ctr"/>
            <a:lstStyle/>
            <a:p>
              <a:endParaRPr lang="en-AU" baseline="0">
                <a:latin typeface="Trebuchet MS" panose="020B0603020202020204" pitchFamily="34" charset="0"/>
                <a:ea typeface="微软雅黑" panose="020B0503020204020204" pitchFamily="34" charset="-122"/>
              </a:endParaRPr>
            </a:p>
          </p:txBody>
        </p:sp>
        <p:sp>
          <p:nvSpPr>
            <p:cNvPr id="40" name="Freeform: Shape 39"/>
            <p:cNvSpPr/>
            <p:nvPr/>
          </p:nvSpPr>
          <p:spPr>
            <a:xfrm>
              <a:off x="3385027" y="2907759"/>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2">
                <a:lumMod val="40000"/>
                <a:lumOff val="60000"/>
              </a:schemeClr>
            </a:solidFill>
            <a:ln w="4416" cap="flat">
              <a:noFill/>
              <a:prstDash val="solid"/>
              <a:miter/>
            </a:ln>
          </p:spPr>
          <p:txBody>
            <a:bodyPr rtlCol="0" anchor="ctr"/>
            <a:lstStyle/>
            <a:p>
              <a:endParaRPr lang="en-AU" baseline="0">
                <a:latin typeface="Trebuchet MS" panose="020B0603020202020204" pitchFamily="34" charset="0"/>
                <a:ea typeface="微软雅黑" panose="020B0503020204020204" pitchFamily="34" charset="-122"/>
              </a:endParaRPr>
            </a:p>
          </p:txBody>
        </p:sp>
        <p:sp>
          <p:nvSpPr>
            <p:cNvPr id="41" name="Freeform: Shape 40"/>
            <p:cNvSpPr/>
            <p:nvPr/>
          </p:nvSpPr>
          <p:spPr>
            <a:xfrm>
              <a:off x="4948512" y="2929466"/>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2">
                <a:lumMod val="60000"/>
                <a:lumOff val="40000"/>
                <a:alpha val="80000"/>
              </a:schemeClr>
            </a:solidFill>
            <a:ln w="4416" cap="flat">
              <a:noFill/>
              <a:prstDash val="solid"/>
              <a:miter/>
            </a:ln>
          </p:spPr>
          <p:txBody>
            <a:bodyPr rtlCol="0" anchor="ctr"/>
            <a:lstStyle/>
            <a:p>
              <a:endParaRPr lang="en-AU" baseline="0">
                <a:latin typeface="Trebuchet MS" panose="020B0603020202020204" pitchFamily="34" charset="0"/>
                <a:ea typeface="微软雅黑" panose="020B0503020204020204" pitchFamily="34" charset="-122"/>
              </a:endParaRPr>
            </a:p>
          </p:txBody>
        </p:sp>
        <p:sp>
          <p:nvSpPr>
            <p:cNvPr id="47" name="Freeform: Shape 46"/>
            <p:cNvSpPr/>
            <p:nvPr/>
          </p:nvSpPr>
          <p:spPr>
            <a:xfrm>
              <a:off x="6498481" y="2933079"/>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2">
                <a:lumMod val="60000"/>
                <a:lumOff val="40000"/>
              </a:schemeClr>
            </a:solidFill>
            <a:ln w="4416" cap="flat">
              <a:noFill/>
              <a:prstDash val="solid"/>
              <a:miter/>
            </a:ln>
          </p:spPr>
          <p:txBody>
            <a:bodyPr rtlCol="0" anchor="ctr"/>
            <a:lstStyle/>
            <a:p>
              <a:endParaRPr lang="en-AU" baseline="0">
                <a:latin typeface="Trebuchet MS" panose="020B0603020202020204" pitchFamily="34" charset="0"/>
                <a:ea typeface="微软雅黑" panose="020B0503020204020204" pitchFamily="34" charset="-122"/>
              </a:endParaRPr>
            </a:p>
          </p:txBody>
        </p:sp>
        <p:sp>
          <p:nvSpPr>
            <p:cNvPr id="48" name="Freeform: Shape 47"/>
            <p:cNvSpPr/>
            <p:nvPr/>
          </p:nvSpPr>
          <p:spPr>
            <a:xfrm>
              <a:off x="8052082" y="2922999"/>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2"/>
            </a:solidFill>
            <a:ln w="4416" cap="flat">
              <a:noFill/>
              <a:prstDash val="solid"/>
              <a:miter/>
            </a:ln>
          </p:spPr>
          <p:txBody>
            <a:bodyPr rtlCol="0" anchor="ctr"/>
            <a:lstStyle/>
            <a:p>
              <a:endParaRPr lang="en-AU" baseline="0">
                <a:latin typeface="Trebuchet MS" panose="020B0603020202020204" pitchFamily="34" charset="0"/>
                <a:ea typeface="微软雅黑" panose="020B0503020204020204" pitchFamily="34" charset="-122"/>
              </a:endParaRPr>
            </a:p>
          </p:txBody>
        </p:sp>
      </p:grpSp>
      <p:sp>
        <p:nvSpPr>
          <p:cNvPr id="29"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FF86608C-BACE-4345-897D-BD3C62151BEF}"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42"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44"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Infographic_Double arches">
    <p:spTree>
      <p:nvGrpSpPr>
        <p:cNvPr id="1" name=""/>
        <p:cNvGrpSpPr/>
        <p:nvPr/>
      </p:nvGrpSpPr>
      <p:grpSpPr>
        <a:xfrm>
          <a:off x="0" y="0"/>
          <a:ext cx="0" cy="0"/>
          <a:chOff x="0" y="0"/>
          <a:chExt cx="0" cy="0"/>
        </a:xfrm>
      </p:grpSpPr>
      <p:sp>
        <p:nvSpPr>
          <p:cNvPr id="43" name="Picture Placeholder 20"/>
          <p:cNvSpPr>
            <a:spLocks noGrp="1"/>
          </p:cNvSpPr>
          <p:nvPr userDrawn="1">
            <p:ph type="pic" sz="quarter" idx="34" hasCustomPrompt="1"/>
          </p:nvPr>
        </p:nvSpPr>
        <p:spPr>
          <a:xfrm>
            <a:off x="2220103" y="3107849"/>
            <a:ext cx="599487" cy="614462"/>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sp>
        <p:nvSpPr>
          <p:cNvPr id="44" name="Picture Placeholder 20"/>
          <p:cNvSpPr>
            <a:spLocks noGrp="1"/>
          </p:cNvSpPr>
          <p:nvPr userDrawn="1">
            <p:ph type="pic" sz="quarter" idx="61" hasCustomPrompt="1"/>
          </p:nvPr>
        </p:nvSpPr>
        <p:spPr>
          <a:xfrm>
            <a:off x="3770719" y="3107849"/>
            <a:ext cx="599487" cy="614462"/>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sp>
        <p:nvSpPr>
          <p:cNvPr id="45" name="Picture Placeholder 20"/>
          <p:cNvSpPr>
            <a:spLocks noGrp="1"/>
          </p:cNvSpPr>
          <p:nvPr userDrawn="1">
            <p:ph type="pic" sz="quarter" idx="62" hasCustomPrompt="1"/>
          </p:nvPr>
        </p:nvSpPr>
        <p:spPr>
          <a:xfrm>
            <a:off x="5321063" y="3107849"/>
            <a:ext cx="599487" cy="614462"/>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sp>
        <p:nvSpPr>
          <p:cNvPr id="46" name="Picture Placeholder 20"/>
          <p:cNvSpPr>
            <a:spLocks noGrp="1"/>
          </p:cNvSpPr>
          <p:nvPr userDrawn="1">
            <p:ph type="pic" sz="quarter" idx="63" hasCustomPrompt="1"/>
          </p:nvPr>
        </p:nvSpPr>
        <p:spPr>
          <a:xfrm>
            <a:off x="6890704" y="3078747"/>
            <a:ext cx="599487" cy="614462"/>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sp>
        <p:nvSpPr>
          <p:cNvPr id="47" name="Picture Placeholder 20"/>
          <p:cNvSpPr>
            <a:spLocks noGrp="1"/>
          </p:cNvSpPr>
          <p:nvPr userDrawn="1">
            <p:ph type="pic" sz="quarter" idx="64" hasCustomPrompt="1"/>
          </p:nvPr>
        </p:nvSpPr>
        <p:spPr>
          <a:xfrm>
            <a:off x="8441523" y="3079522"/>
            <a:ext cx="599487" cy="614462"/>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sp>
        <p:nvSpPr>
          <p:cNvPr id="48" name="Picture Placeholder 20"/>
          <p:cNvSpPr>
            <a:spLocks noGrp="1"/>
          </p:cNvSpPr>
          <p:nvPr userDrawn="1">
            <p:ph type="pic" sz="quarter" idx="65" hasCustomPrompt="1"/>
          </p:nvPr>
        </p:nvSpPr>
        <p:spPr>
          <a:xfrm>
            <a:off x="3243697" y="3972121"/>
            <a:ext cx="599487" cy="614462"/>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sp>
        <p:nvSpPr>
          <p:cNvPr id="49" name="Picture Placeholder 20"/>
          <p:cNvSpPr>
            <a:spLocks noGrp="1"/>
          </p:cNvSpPr>
          <p:nvPr userDrawn="1">
            <p:ph type="pic" sz="quarter" idx="66" hasCustomPrompt="1"/>
          </p:nvPr>
        </p:nvSpPr>
        <p:spPr>
          <a:xfrm>
            <a:off x="4794313" y="3972121"/>
            <a:ext cx="599487" cy="614462"/>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sp>
        <p:nvSpPr>
          <p:cNvPr id="50" name="Picture Placeholder 20"/>
          <p:cNvSpPr>
            <a:spLocks noGrp="1"/>
          </p:cNvSpPr>
          <p:nvPr userDrawn="1">
            <p:ph type="pic" sz="quarter" idx="67" hasCustomPrompt="1"/>
          </p:nvPr>
        </p:nvSpPr>
        <p:spPr>
          <a:xfrm>
            <a:off x="6344657" y="3972121"/>
            <a:ext cx="599487" cy="614462"/>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sp>
        <p:nvSpPr>
          <p:cNvPr id="51" name="Picture Placeholder 20"/>
          <p:cNvSpPr>
            <a:spLocks noGrp="1"/>
          </p:cNvSpPr>
          <p:nvPr userDrawn="1">
            <p:ph type="pic" sz="quarter" idx="68" hasCustomPrompt="1"/>
          </p:nvPr>
        </p:nvSpPr>
        <p:spPr>
          <a:xfrm>
            <a:off x="7914298" y="3943019"/>
            <a:ext cx="599487" cy="614462"/>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sp>
        <p:nvSpPr>
          <p:cNvPr id="52" name="Picture Placeholder 20"/>
          <p:cNvSpPr>
            <a:spLocks noGrp="1"/>
          </p:cNvSpPr>
          <p:nvPr userDrawn="1">
            <p:ph type="pic" sz="quarter" idx="69" hasCustomPrompt="1"/>
          </p:nvPr>
        </p:nvSpPr>
        <p:spPr>
          <a:xfrm>
            <a:off x="9465117" y="3943794"/>
            <a:ext cx="599487" cy="614462"/>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stStyle>
          <a:p>
            <a:r>
              <a:rPr lang="en-US" dirty="0"/>
              <a:t>Icon</a:t>
            </a:r>
          </a:p>
        </p:txBody>
      </p:sp>
      <p:sp>
        <p:nvSpPr>
          <p:cNvPr id="53" name="Text Placeholder 2"/>
          <p:cNvSpPr>
            <a:spLocks noGrp="1"/>
          </p:cNvSpPr>
          <p:nvPr userDrawn="1">
            <p:ph type="body" idx="38" hasCustomPrompt="1"/>
          </p:nvPr>
        </p:nvSpPr>
        <p:spPr>
          <a:xfrm>
            <a:off x="976783" y="1807586"/>
            <a:ext cx="1431903" cy="1029861"/>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54" name="Text Placeholder 2"/>
          <p:cNvSpPr>
            <a:spLocks noGrp="1"/>
          </p:cNvSpPr>
          <p:nvPr userDrawn="1">
            <p:ph type="body" idx="70" hasCustomPrompt="1"/>
          </p:nvPr>
        </p:nvSpPr>
        <p:spPr>
          <a:xfrm>
            <a:off x="976783" y="1488443"/>
            <a:ext cx="1431903" cy="248288"/>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5" name="Text Placeholder 2"/>
          <p:cNvSpPr>
            <a:spLocks noGrp="1"/>
          </p:cNvSpPr>
          <p:nvPr userDrawn="1">
            <p:ph type="body" idx="71" hasCustomPrompt="1"/>
          </p:nvPr>
        </p:nvSpPr>
        <p:spPr>
          <a:xfrm>
            <a:off x="2849611" y="1807586"/>
            <a:ext cx="1431903" cy="1029861"/>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56" name="Text Placeholder 2"/>
          <p:cNvSpPr>
            <a:spLocks noGrp="1"/>
          </p:cNvSpPr>
          <p:nvPr userDrawn="1">
            <p:ph type="body" idx="72" hasCustomPrompt="1"/>
          </p:nvPr>
        </p:nvSpPr>
        <p:spPr>
          <a:xfrm>
            <a:off x="2849611" y="1488443"/>
            <a:ext cx="1431903" cy="248288"/>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7" name="Text Placeholder 2"/>
          <p:cNvSpPr>
            <a:spLocks noGrp="1"/>
          </p:cNvSpPr>
          <p:nvPr userDrawn="1">
            <p:ph type="body" idx="73" hasCustomPrompt="1"/>
          </p:nvPr>
        </p:nvSpPr>
        <p:spPr>
          <a:xfrm>
            <a:off x="4669267" y="1807586"/>
            <a:ext cx="1431903" cy="1029861"/>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58" name="Text Placeholder 2"/>
          <p:cNvSpPr>
            <a:spLocks noGrp="1"/>
          </p:cNvSpPr>
          <p:nvPr userDrawn="1">
            <p:ph type="body" idx="74" hasCustomPrompt="1"/>
          </p:nvPr>
        </p:nvSpPr>
        <p:spPr>
          <a:xfrm>
            <a:off x="4669267" y="1488443"/>
            <a:ext cx="1431903" cy="248288"/>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9" name="Text Placeholder 2"/>
          <p:cNvSpPr>
            <a:spLocks noGrp="1"/>
          </p:cNvSpPr>
          <p:nvPr userDrawn="1">
            <p:ph type="body" idx="75" hasCustomPrompt="1"/>
          </p:nvPr>
        </p:nvSpPr>
        <p:spPr>
          <a:xfrm>
            <a:off x="6507211" y="1807586"/>
            <a:ext cx="1431903" cy="1029861"/>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60" name="Text Placeholder 2"/>
          <p:cNvSpPr>
            <a:spLocks noGrp="1"/>
          </p:cNvSpPr>
          <p:nvPr userDrawn="1">
            <p:ph type="body" idx="76" hasCustomPrompt="1"/>
          </p:nvPr>
        </p:nvSpPr>
        <p:spPr>
          <a:xfrm>
            <a:off x="6507211" y="1488443"/>
            <a:ext cx="1431903" cy="248288"/>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61" name="Text Placeholder 2"/>
          <p:cNvSpPr>
            <a:spLocks noGrp="1"/>
          </p:cNvSpPr>
          <p:nvPr userDrawn="1">
            <p:ph type="body" idx="77" hasCustomPrompt="1"/>
          </p:nvPr>
        </p:nvSpPr>
        <p:spPr>
          <a:xfrm>
            <a:off x="8345155" y="1807586"/>
            <a:ext cx="1431903" cy="1029861"/>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62" name="Text Placeholder 2"/>
          <p:cNvSpPr>
            <a:spLocks noGrp="1"/>
          </p:cNvSpPr>
          <p:nvPr userDrawn="1">
            <p:ph type="body" idx="78" hasCustomPrompt="1"/>
          </p:nvPr>
        </p:nvSpPr>
        <p:spPr>
          <a:xfrm>
            <a:off x="8345155" y="1488443"/>
            <a:ext cx="1431903" cy="248288"/>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63" name="Text Placeholder 2"/>
          <p:cNvSpPr>
            <a:spLocks noGrp="1"/>
          </p:cNvSpPr>
          <p:nvPr userDrawn="1">
            <p:ph type="body" idx="79" hasCustomPrompt="1"/>
          </p:nvPr>
        </p:nvSpPr>
        <p:spPr>
          <a:xfrm>
            <a:off x="2417150" y="5006527"/>
            <a:ext cx="1431903" cy="248288"/>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64" name="Text Placeholder 2"/>
          <p:cNvSpPr>
            <a:spLocks noGrp="1"/>
          </p:cNvSpPr>
          <p:nvPr userDrawn="1">
            <p:ph type="body" idx="81" hasCustomPrompt="1"/>
          </p:nvPr>
        </p:nvSpPr>
        <p:spPr>
          <a:xfrm>
            <a:off x="4289978" y="5006527"/>
            <a:ext cx="1431903" cy="248288"/>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65" name="Text Placeholder 2"/>
          <p:cNvSpPr>
            <a:spLocks noGrp="1"/>
          </p:cNvSpPr>
          <p:nvPr userDrawn="1">
            <p:ph type="body" idx="83" hasCustomPrompt="1"/>
          </p:nvPr>
        </p:nvSpPr>
        <p:spPr>
          <a:xfrm>
            <a:off x="6109634" y="5006527"/>
            <a:ext cx="1431903" cy="248288"/>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66" name="Text Placeholder 2"/>
          <p:cNvSpPr>
            <a:spLocks noGrp="1"/>
          </p:cNvSpPr>
          <p:nvPr userDrawn="1">
            <p:ph type="body" idx="85" hasCustomPrompt="1"/>
          </p:nvPr>
        </p:nvSpPr>
        <p:spPr>
          <a:xfrm>
            <a:off x="7947578" y="5006527"/>
            <a:ext cx="1431903" cy="248288"/>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67" name="Text Placeholder 2"/>
          <p:cNvSpPr>
            <a:spLocks noGrp="1"/>
          </p:cNvSpPr>
          <p:nvPr userDrawn="1">
            <p:ph type="body" idx="87" hasCustomPrompt="1"/>
          </p:nvPr>
        </p:nvSpPr>
        <p:spPr>
          <a:xfrm>
            <a:off x="9785522" y="5006527"/>
            <a:ext cx="1431903" cy="248288"/>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84" name="Text Placeholder 2"/>
          <p:cNvSpPr>
            <a:spLocks noGrp="1"/>
          </p:cNvSpPr>
          <p:nvPr userDrawn="1">
            <p:ph type="body" idx="89" hasCustomPrompt="1"/>
          </p:nvPr>
        </p:nvSpPr>
        <p:spPr>
          <a:xfrm>
            <a:off x="2365968" y="5359680"/>
            <a:ext cx="1477216" cy="891420"/>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85" name="Text Placeholder 2"/>
          <p:cNvSpPr>
            <a:spLocks noGrp="1"/>
          </p:cNvSpPr>
          <p:nvPr userDrawn="1">
            <p:ph type="body" idx="90" hasCustomPrompt="1"/>
          </p:nvPr>
        </p:nvSpPr>
        <p:spPr>
          <a:xfrm>
            <a:off x="4244666" y="5359680"/>
            <a:ext cx="1477215" cy="891420"/>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86" name="Text Placeholder 2"/>
          <p:cNvSpPr>
            <a:spLocks noGrp="1"/>
          </p:cNvSpPr>
          <p:nvPr userDrawn="1">
            <p:ph type="body" idx="91" hasCustomPrompt="1"/>
          </p:nvPr>
        </p:nvSpPr>
        <p:spPr>
          <a:xfrm>
            <a:off x="6087309" y="5359680"/>
            <a:ext cx="1477215" cy="891420"/>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87" name="Text Placeholder 2"/>
          <p:cNvSpPr>
            <a:spLocks noGrp="1"/>
          </p:cNvSpPr>
          <p:nvPr userDrawn="1">
            <p:ph type="body" idx="92" hasCustomPrompt="1"/>
          </p:nvPr>
        </p:nvSpPr>
        <p:spPr>
          <a:xfrm>
            <a:off x="7916961" y="5359680"/>
            <a:ext cx="1477215" cy="891420"/>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88" name="Text Placeholder 2"/>
          <p:cNvSpPr>
            <a:spLocks noGrp="1"/>
          </p:cNvSpPr>
          <p:nvPr userDrawn="1">
            <p:ph type="body" idx="93" hasCustomPrompt="1"/>
          </p:nvPr>
        </p:nvSpPr>
        <p:spPr>
          <a:xfrm>
            <a:off x="9762865" y="5359680"/>
            <a:ext cx="1477215" cy="891420"/>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grpSp>
        <p:nvGrpSpPr>
          <p:cNvPr id="27" name="Group 26"/>
          <p:cNvGrpSpPr/>
          <p:nvPr userDrawn="1"/>
        </p:nvGrpSpPr>
        <p:grpSpPr>
          <a:xfrm>
            <a:off x="1577341" y="2907759"/>
            <a:ext cx="7985759" cy="851615"/>
            <a:chOff x="1828527" y="2907759"/>
            <a:chExt cx="7872671" cy="851615"/>
          </a:xfrm>
        </p:grpSpPr>
        <p:sp>
          <p:nvSpPr>
            <p:cNvPr id="3" name="Freeform: Shape 2"/>
            <p:cNvSpPr/>
            <p:nvPr/>
          </p:nvSpPr>
          <p:spPr>
            <a:xfrm>
              <a:off x="1828527" y="2907759"/>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rgbClr val="FFCCD6"/>
            </a:solidFill>
            <a:ln w="4416" cap="flat">
              <a:noFill/>
              <a:prstDash val="solid"/>
              <a:miter/>
            </a:ln>
          </p:spPr>
          <p:txBody>
            <a:bodyPr rtlCol="0" anchor="ctr"/>
            <a:lstStyle/>
            <a:p>
              <a:endParaRPr lang="en-AU" baseline="0">
                <a:latin typeface="Trebuchet MS" panose="020B0603020202020204" pitchFamily="34" charset="0"/>
                <a:ea typeface="微软雅黑" panose="020B0503020204020204" pitchFamily="34" charset="-122"/>
              </a:endParaRPr>
            </a:p>
          </p:txBody>
        </p:sp>
        <p:sp>
          <p:nvSpPr>
            <p:cNvPr id="8" name="Freeform: Shape 7"/>
            <p:cNvSpPr/>
            <p:nvPr/>
          </p:nvSpPr>
          <p:spPr>
            <a:xfrm>
              <a:off x="3385027" y="2907759"/>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2">
                <a:lumMod val="40000"/>
                <a:lumOff val="60000"/>
              </a:schemeClr>
            </a:solidFill>
            <a:ln w="4416" cap="flat">
              <a:noFill/>
              <a:prstDash val="solid"/>
              <a:miter/>
            </a:ln>
          </p:spPr>
          <p:txBody>
            <a:bodyPr rtlCol="0" anchor="ctr"/>
            <a:lstStyle/>
            <a:p>
              <a:endParaRPr lang="en-AU" baseline="0" dirty="0">
                <a:latin typeface="Trebuchet MS" panose="020B0603020202020204" pitchFamily="34" charset="0"/>
                <a:ea typeface="微软雅黑" panose="020B0503020204020204" pitchFamily="34" charset="-122"/>
              </a:endParaRPr>
            </a:p>
          </p:txBody>
        </p:sp>
        <p:sp>
          <p:nvSpPr>
            <p:cNvPr id="13" name="Freeform: Shape 12"/>
            <p:cNvSpPr/>
            <p:nvPr/>
          </p:nvSpPr>
          <p:spPr>
            <a:xfrm>
              <a:off x="4948512" y="2929466"/>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2">
                <a:lumMod val="60000"/>
                <a:lumOff val="40000"/>
                <a:alpha val="80000"/>
              </a:schemeClr>
            </a:solidFill>
            <a:ln w="4416" cap="flat">
              <a:noFill/>
              <a:prstDash val="solid"/>
              <a:miter/>
            </a:ln>
          </p:spPr>
          <p:txBody>
            <a:bodyPr rtlCol="0" anchor="ctr"/>
            <a:lstStyle/>
            <a:p>
              <a:endParaRPr lang="en-AU" baseline="0">
                <a:latin typeface="Trebuchet MS" panose="020B0603020202020204" pitchFamily="34" charset="0"/>
                <a:ea typeface="微软雅黑" panose="020B0503020204020204" pitchFamily="34" charset="-122"/>
              </a:endParaRPr>
            </a:p>
          </p:txBody>
        </p:sp>
        <p:sp>
          <p:nvSpPr>
            <p:cNvPr id="18" name="Freeform: Shape 17"/>
            <p:cNvSpPr/>
            <p:nvPr/>
          </p:nvSpPr>
          <p:spPr>
            <a:xfrm>
              <a:off x="6498481" y="2933079"/>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2">
                <a:lumMod val="60000"/>
                <a:lumOff val="40000"/>
              </a:schemeClr>
            </a:solidFill>
            <a:ln w="4416" cap="flat">
              <a:noFill/>
              <a:prstDash val="solid"/>
              <a:miter/>
            </a:ln>
          </p:spPr>
          <p:txBody>
            <a:bodyPr rtlCol="0" anchor="ctr"/>
            <a:lstStyle/>
            <a:p>
              <a:endParaRPr lang="en-AU" baseline="0">
                <a:latin typeface="Trebuchet MS" panose="020B0603020202020204" pitchFamily="34" charset="0"/>
                <a:ea typeface="微软雅黑" panose="020B0503020204020204" pitchFamily="34" charset="-122"/>
              </a:endParaRPr>
            </a:p>
          </p:txBody>
        </p:sp>
        <p:sp>
          <p:nvSpPr>
            <p:cNvPr id="23" name="Freeform: Shape 22"/>
            <p:cNvSpPr/>
            <p:nvPr/>
          </p:nvSpPr>
          <p:spPr>
            <a:xfrm>
              <a:off x="8052082" y="2922999"/>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2"/>
            </a:solidFill>
            <a:ln w="4416" cap="flat">
              <a:noFill/>
              <a:prstDash val="solid"/>
              <a:miter/>
            </a:ln>
          </p:spPr>
          <p:txBody>
            <a:bodyPr rtlCol="0" anchor="ctr"/>
            <a:lstStyle/>
            <a:p>
              <a:endParaRPr lang="en-AU" baseline="0">
                <a:latin typeface="Trebuchet MS" panose="020B0603020202020204" pitchFamily="34" charset="0"/>
                <a:ea typeface="微软雅黑" panose="020B0503020204020204" pitchFamily="34" charset="-122"/>
              </a:endParaRPr>
            </a:p>
          </p:txBody>
        </p:sp>
      </p:grpSp>
      <p:grpSp>
        <p:nvGrpSpPr>
          <p:cNvPr id="100" name="Group 99"/>
          <p:cNvGrpSpPr/>
          <p:nvPr userDrawn="1"/>
        </p:nvGrpSpPr>
        <p:grpSpPr>
          <a:xfrm flipV="1">
            <a:off x="2698804" y="3985358"/>
            <a:ext cx="7891191" cy="826295"/>
            <a:chOff x="2726279" y="4007080"/>
            <a:chExt cx="7891191" cy="826295"/>
          </a:xfrm>
        </p:grpSpPr>
        <p:sp>
          <p:nvSpPr>
            <p:cNvPr id="29" name="Freeform: Shape 28"/>
            <p:cNvSpPr/>
            <p:nvPr/>
          </p:nvSpPr>
          <p:spPr>
            <a:xfrm>
              <a:off x="7400954" y="4007080"/>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3">
                <a:lumMod val="60000"/>
                <a:lumOff val="40000"/>
              </a:schemeClr>
            </a:solidFill>
            <a:ln w="4416" cap="flat">
              <a:noFill/>
              <a:prstDash val="solid"/>
              <a:miter/>
            </a:ln>
          </p:spPr>
          <p:txBody>
            <a:bodyPr rtlCol="0" anchor="ctr"/>
            <a:lstStyle/>
            <a:p>
              <a:endParaRPr lang="en-AU" baseline="0">
                <a:latin typeface="Trebuchet MS" panose="020B0603020202020204" pitchFamily="34" charset="0"/>
                <a:ea typeface="微软雅黑" panose="020B0503020204020204" pitchFamily="34" charset="-122"/>
              </a:endParaRPr>
            </a:p>
          </p:txBody>
        </p:sp>
        <p:sp>
          <p:nvSpPr>
            <p:cNvPr id="74" name="Freeform: Shape 73"/>
            <p:cNvSpPr/>
            <p:nvPr/>
          </p:nvSpPr>
          <p:spPr>
            <a:xfrm>
              <a:off x="2726279" y="4007080"/>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3">
                <a:lumMod val="20000"/>
                <a:lumOff val="80000"/>
              </a:schemeClr>
            </a:solidFill>
            <a:ln w="4416" cap="flat">
              <a:noFill/>
              <a:prstDash val="solid"/>
              <a:miter/>
            </a:ln>
          </p:spPr>
          <p:txBody>
            <a:bodyPr rtlCol="0" anchor="ctr"/>
            <a:lstStyle/>
            <a:p>
              <a:endParaRPr lang="en-AU" baseline="0">
                <a:latin typeface="Trebuchet MS" panose="020B0603020202020204" pitchFamily="34" charset="0"/>
                <a:ea typeface="微软雅黑" panose="020B0503020204020204" pitchFamily="34" charset="-122"/>
              </a:endParaRPr>
            </a:p>
          </p:txBody>
        </p:sp>
        <p:sp>
          <p:nvSpPr>
            <p:cNvPr id="80" name="Freeform: Shape 79"/>
            <p:cNvSpPr/>
            <p:nvPr/>
          </p:nvSpPr>
          <p:spPr>
            <a:xfrm>
              <a:off x="4284671" y="4007080"/>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3">
                <a:lumMod val="40000"/>
                <a:lumOff val="60000"/>
              </a:schemeClr>
            </a:solidFill>
            <a:ln w="4416" cap="flat">
              <a:noFill/>
              <a:prstDash val="solid"/>
              <a:miter/>
            </a:ln>
          </p:spPr>
          <p:txBody>
            <a:bodyPr rtlCol="0" anchor="ctr"/>
            <a:lstStyle/>
            <a:p>
              <a:endParaRPr lang="en-AU" baseline="0">
                <a:latin typeface="Trebuchet MS" panose="020B0603020202020204" pitchFamily="34" charset="0"/>
                <a:ea typeface="微软雅黑" panose="020B0503020204020204" pitchFamily="34" charset="-122"/>
              </a:endParaRPr>
            </a:p>
          </p:txBody>
        </p:sp>
        <p:sp>
          <p:nvSpPr>
            <p:cNvPr id="90" name="Freeform: Shape 89"/>
            <p:cNvSpPr/>
            <p:nvPr/>
          </p:nvSpPr>
          <p:spPr>
            <a:xfrm>
              <a:off x="5842562" y="4007080"/>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3">
                <a:lumMod val="60000"/>
                <a:lumOff val="40000"/>
                <a:alpha val="80000"/>
              </a:schemeClr>
            </a:solidFill>
            <a:ln w="4416" cap="flat">
              <a:noFill/>
              <a:prstDash val="solid"/>
              <a:miter/>
            </a:ln>
          </p:spPr>
          <p:txBody>
            <a:bodyPr rtlCol="0" anchor="ctr"/>
            <a:lstStyle/>
            <a:p>
              <a:endParaRPr lang="en-AU" baseline="0">
                <a:latin typeface="Trebuchet MS" panose="020B0603020202020204" pitchFamily="34" charset="0"/>
                <a:ea typeface="微软雅黑" panose="020B0503020204020204" pitchFamily="34" charset="-122"/>
              </a:endParaRPr>
            </a:p>
          </p:txBody>
        </p:sp>
        <p:sp>
          <p:nvSpPr>
            <p:cNvPr id="95" name="Freeform: Shape 94"/>
            <p:cNvSpPr/>
            <p:nvPr/>
          </p:nvSpPr>
          <p:spPr>
            <a:xfrm>
              <a:off x="8968354" y="4007080"/>
              <a:ext cx="1649116" cy="826295"/>
            </a:xfrm>
            <a:custGeom>
              <a:avLst/>
              <a:gdLst>
                <a:gd name="connsiteX0" fmla="*/ 93832 w 1649116"/>
                <a:gd name="connsiteY0" fmla="*/ 826296 h 826295"/>
                <a:gd name="connsiteX1" fmla="*/ 824560 w 1649116"/>
                <a:gd name="connsiteY1" fmla="*/ 94001 h 826295"/>
                <a:gd name="connsiteX2" fmla="*/ 1555287 w 1649116"/>
                <a:gd name="connsiteY2" fmla="*/ 826296 h 826295"/>
                <a:gd name="connsiteX3" fmla="*/ 1649117 w 1649116"/>
                <a:gd name="connsiteY3" fmla="*/ 826296 h 826295"/>
                <a:gd name="connsiteX4" fmla="*/ 824582 w 1649116"/>
                <a:gd name="connsiteY4" fmla="*/ 0 h 826295"/>
                <a:gd name="connsiteX5" fmla="*/ 241500 w 1649116"/>
                <a:gd name="connsiteY5" fmla="*/ 242021 h 826295"/>
                <a:gd name="connsiteX6" fmla="*/ 3 w 1649116"/>
                <a:gd name="connsiteY6" fmla="*/ 826296 h 826295"/>
                <a:gd name="connsiteX7" fmla="*/ 93832 w 1649116"/>
                <a:gd name="connsiteY7" fmla="*/ 826296 h 82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116" h="826295">
                  <a:moveTo>
                    <a:pt x="93832" y="826296"/>
                  </a:moveTo>
                  <a:cubicBezTo>
                    <a:pt x="93832" y="422490"/>
                    <a:pt x="421638" y="94001"/>
                    <a:pt x="824560" y="94001"/>
                  </a:cubicBezTo>
                  <a:cubicBezTo>
                    <a:pt x="1227482" y="94001"/>
                    <a:pt x="1555287" y="422490"/>
                    <a:pt x="1555287" y="826296"/>
                  </a:cubicBezTo>
                  <a:lnTo>
                    <a:pt x="1649117" y="826296"/>
                  </a:lnTo>
                  <a:cubicBezTo>
                    <a:pt x="1649130" y="369958"/>
                    <a:pt x="1279971" y="12"/>
                    <a:pt x="824582" y="0"/>
                  </a:cubicBezTo>
                  <a:cubicBezTo>
                    <a:pt x="605881" y="-6"/>
                    <a:pt x="396139" y="87053"/>
                    <a:pt x="241500" y="242021"/>
                  </a:cubicBezTo>
                  <a:cubicBezTo>
                    <a:pt x="86365" y="396645"/>
                    <a:pt x="-595" y="607033"/>
                    <a:pt x="3" y="826296"/>
                  </a:cubicBezTo>
                  <a:lnTo>
                    <a:pt x="93832" y="826296"/>
                  </a:lnTo>
                  <a:close/>
                </a:path>
              </a:pathLst>
            </a:custGeom>
            <a:solidFill>
              <a:schemeClr val="accent3"/>
            </a:solidFill>
            <a:ln w="4416" cap="flat">
              <a:noFill/>
              <a:prstDash val="solid"/>
              <a:miter/>
            </a:ln>
          </p:spPr>
          <p:txBody>
            <a:bodyPr rtlCol="0" anchor="ctr"/>
            <a:lstStyle/>
            <a:p>
              <a:endParaRPr lang="en-AU" baseline="0">
                <a:latin typeface="Trebuchet MS" panose="020B0603020202020204" pitchFamily="34" charset="0"/>
                <a:ea typeface="微软雅黑" panose="020B0503020204020204" pitchFamily="34" charset="-122"/>
              </a:endParaRPr>
            </a:p>
          </p:txBody>
        </p:sp>
      </p:grpSp>
      <p:sp>
        <p:nvSpPr>
          <p:cNvPr id="71"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6" name="日期占位符 5"/>
          <p:cNvSpPr>
            <a:spLocks noGrp="1"/>
          </p:cNvSpPr>
          <p:nvPr>
            <p:ph type="dt" sz="half" idx="102"/>
          </p:nvPr>
        </p:nvSpPr>
        <p:spPr/>
        <p:txBody>
          <a:bodyPr/>
          <a:lstStyle/>
          <a:p>
            <a:fld id="{0F378AEE-5D6A-4607-A6EE-FC1F5A495626}" type="datetime1">
              <a:rPr lang="zh-CN" altLang="en-US" smtClean="0"/>
              <a:t>2024/3/11</a:t>
            </a:fld>
            <a:endParaRPr lang="zh-CN" altLang="en-US"/>
          </a:p>
        </p:txBody>
      </p:sp>
      <p:sp>
        <p:nvSpPr>
          <p:cNvPr id="7" name="页脚占位符 6"/>
          <p:cNvSpPr>
            <a:spLocks noGrp="1"/>
          </p:cNvSpPr>
          <p:nvPr>
            <p:ph type="ftr" sz="quarter" idx="103"/>
          </p:nvPr>
        </p:nvSpPr>
        <p:spPr/>
        <p:txBody>
          <a:bodyPr/>
          <a:lstStyle/>
          <a:p>
            <a:r>
              <a:rPr lang="en-US"/>
              <a:t>kwm.com</a:t>
            </a:r>
            <a:endParaRPr lang="en-US" dirty="0"/>
          </a:p>
        </p:txBody>
      </p:sp>
      <p:sp>
        <p:nvSpPr>
          <p:cNvPr id="9" name="灯片编号占位符 8"/>
          <p:cNvSpPr>
            <a:spLocks noGrp="1"/>
          </p:cNvSpPr>
          <p:nvPr>
            <p:ph type="sldNum" sz="quarter" idx="104"/>
          </p:nvPr>
        </p:nvSpPr>
        <p:spPr/>
        <p:txBody>
          <a:bodyPr/>
          <a:lstStyle/>
          <a:p>
            <a:fld id="{4A2DC1BA-163F-3043-A1E4-C549CF365773}" type="slidenum">
              <a:rPr lang="en-US" smtClean="0"/>
              <a:t>‹#›</a:t>
            </a:fld>
            <a:endParaRPr lang="en-US" dirty="0"/>
          </a:p>
        </p:txBody>
      </p:sp>
      <p:sp>
        <p:nvSpPr>
          <p:cNvPr id="69"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70"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Infographic_Circle_Quadrants">
    <p:spTree>
      <p:nvGrpSpPr>
        <p:cNvPr id="1" name=""/>
        <p:cNvGrpSpPr/>
        <p:nvPr/>
      </p:nvGrpSpPr>
      <p:grpSpPr>
        <a:xfrm>
          <a:off x="0" y="0"/>
          <a:ext cx="0" cy="0"/>
          <a:chOff x="0" y="0"/>
          <a:chExt cx="0" cy="0"/>
        </a:xfrm>
      </p:grpSpPr>
      <p:sp>
        <p:nvSpPr>
          <p:cNvPr id="26" name="Text Placeholder 2"/>
          <p:cNvSpPr>
            <a:spLocks noGrp="1"/>
          </p:cNvSpPr>
          <p:nvPr>
            <p:ph type="body" idx="38" hasCustomPrompt="1"/>
          </p:nvPr>
        </p:nvSpPr>
        <p:spPr>
          <a:xfrm>
            <a:off x="893197" y="2566711"/>
            <a:ext cx="2451558" cy="1189913"/>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27" name="Text Placeholder 2"/>
          <p:cNvSpPr>
            <a:spLocks noGrp="1"/>
          </p:cNvSpPr>
          <p:nvPr>
            <p:ph type="body" idx="26" hasCustomPrompt="1"/>
          </p:nvPr>
        </p:nvSpPr>
        <p:spPr>
          <a:xfrm>
            <a:off x="896241" y="1976119"/>
            <a:ext cx="2451558" cy="493667"/>
          </a:xfrm>
          <a:prstGeom prst="rect">
            <a:avLst/>
          </a:prstGeom>
        </p:spPr>
        <p:txBody>
          <a:bodyPr anchor="t">
            <a:noAutofit/>
          </a:bodyPr>
          <a:lstStyle>
            <a:lvl1pPr marL="0" indent="0" algn="l">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28" name="Straight Connector 27"/>
          <p:cNvCxnSpPr/>
          <p:nvPr userDrawn="1"/>
        </p:nvCxnSpPr>
        <p:spPr>
          <a:xfrm>
            <a:off x="334491" y="1843984"/>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p:cNvSpPr>
            <a:spLocks noGrp="1"/>
          </p:cNvSpPr>
          <p:nvPr>
            <p:ph type="body" idx="39" hasCustomPrompt="1"/>
          </p:nvPr>
        </p:nvSpPr>
        <p:spPr>
          <a:xfrm>
            <a:off x="890153" y="4599792"/>
            <a:ext cx="2454601" cy="1189913"/>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30" name="Text Placeholder 2"/>
          <p:cNvSpPr>
            <a:spLocks noGrp="1"/>
          </p:cNvSpPr>
          <p:nvPr>
            <p:ph type="body" idx="40" hasCustomPrompt="1"/>
          </p:nvPr>
        </p:nvSpPr>
        <p:spPr>
          <a:xfrm>
            <a:off x="893197" y="4009200"/>
            <a:ext cx="2454601" cy="493667"/>
          </a:xfrm>
          <a:prstGeom prst="rect">
            <a:avLst/>
          </a:prstGeom>
        </p:spPr>
        <p:txBody>
          <a:bodyPr anchor="t">
            <a:noAutofit/>
          </a:bodyPr>
          <a:lstStyle>
            <a:lvl1pPr marL="0" indent="0" algn="l">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42" name="Oval 41"/>
          <p:cNvSpPr/>
          <p:nvPr userDrawn="1"/>
        </p:nvSpPr>
        <p:spPr>
          <a:xfrm>
            <a:off x="351559" y="1952979"/>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1</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44" name="Oval 43"/>
          <p:cNvSpPr/>
          <p:nvPr userDrawn="1"/>
        </p:nvSpPr>
        <p:spPr>
          <a:xfrm>
            <a:off x="351558" y="4009199"/>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2</a:t>
            </a:r>
            <a:endParaRPr lang="en-US" sz="1000" baseline="0" dirty="0">
              <a:solidFill>
                <a:schemeClr val="bg2"/>
              </a:solidFill>
              <a:latin typeface="Trebuchet MS" panose="020B0603020202020204" pitchFamily="34" charset="0"/>
              <a:ea typeface="微软雅黑" panose="020B0503020204020204" pitchFamily="34" charset="-122"/>
            </a:endParaRPr>
          </a:p>
        </p:txBody>
      </p:sp>
      <p:cxnSp>
        <p:nvCxnSpPr>
          <p:cNvPr id="59" name="Straight Connector 58"/>
          <p:cNvCxnSpPr/>
          <p:nvPr userDrawn="1"/>
        </p:nvCxnSpPr>
        <p:spPr>
          <a:xfrm>
            <a:off x="334491" y="3883800"/>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 Placeholder 2"/>
          <p:cNvSpPr>
            <a:spLocks noGrp="1"/>
          </p:cNvSpPr>
          <p:nvPr>
            <p:ph type="body" idx="89" hasCustomPrompt="1"/>
          </p:nvPr>
        </p:nvSpPr>
        <p:spPr>
          <a:xfrm>
            <a:off x="9397524" y="2566711"/>
            <a:ext cx="2426208" cy="1189913"/>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61" name="Text Placeholder 2"/>
          <p:cNvSpPr>
            <a:spLocks noGrp="1"/>
          </p:cNvSpPr>
          <p:nvPr>
            <p:ph type="body" idx="90" hasCustomPrompt="1"/>
          </p:nvPr>
        </p:nvSpPr>
        <p:spPr>
          <a:xfrm>
            <a:off x="9400568" y="1976119"/>
            <a:ext cx="2426208" cy="493667"/>
          </a:xfrm>
          <a:prstGeom prst="rect">
            <a:avLst/>
          </a:prstGeom>
        </p:spPr>
        <p:txBody>
          <a:bodyPr anchor="t">
            <a:noAutofit/>
          </a:bodyPr>
          <a:lstStyle>
            <a:lvl1pPr marL="0" indent="0" algn="l">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62" name="Straight Connector 61"/>
          <p:cNvCxnSpPr/>
          <p:nvPr userDrawn="1"/>
        </p:nvCxnSpPr>
        <p:spPr>
          <a:xfrm>
            <a:off x="8829293" y="1843984"/>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 Placeholder 2"/>
          <p:cNvSpPr>
            <a:spLocks noGrp="1"/>
          </p:cNvSpPr>
          <p:nvPr>
            <p:ph type="body" idx="91" hasCustomPrompt="1"/>
          </p:nvPr>
        </p:nvSpPr>
        <p:spPr>
          <a:xfrm>
            <a:off x="9394481" y="4599792"/>
            <a:ext cx="2429220" cy="1189913"/>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64" name="Text Placeholder 2"/>
          <p:cNvSpPr>
            <a:spLocks noGrp="1"/>
          </p:cNvSpPr>
          <p:nvPr>
            <p:ph type="body" idx="92" hasCustomPrompt="1"/>
          </p:nvPr>
        </p:nvSpPr>
        <p:spPr>
          <a:xfrm>
            <a:off x="9397525" y="4009200"/>
            <a:ext cx="2429220" cy="493667"/>
          </a:xfrm>
          <a:prstGeom prst="rect">
            <a:avLst/>
          </a:prstGeom>
        </p:spPr>
        <p:txBody>
          <a:bodyPr anchor="t">
            <a:noAutofit/>
          </a:bodyPr>
          <a:lstStyle>
            <a:lvl1pPr marL="0" indent="0" algn="l">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65" name="Oval 64"/>
          <p:cNvSpPr/>
          <p:nvPr userDrawn="1"/>
        </p:nvSpPr>
        <p:spPr>
          <a:xfrm>
            <a:off x="8855886" y="1952979"/>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3</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66" name="Oval 65"/>
          <p:cNvSpPr/>
          <p:nvPr userDrawn="1"/>
        </p:nvSpPr>
        <p:spPr>
          <a:xfrm>
            <a:off x="8855885" y="4009199"/>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baseline="0" dirty="0">
                <a:solidFill>
                  <a:schemeClr val="bg2"/>
                </a:solidFill>
                <a:latin typeface="Trebuchet MS" panose="020B0603020202020204" pitchFamily="34" charset="0"/>
                <a:ea typeface="微软雅黑" panose="020B0503020204020204" pitchFamily="34" charset="-122"/>
              </a:rPr>
              <a:t>4</a:t>
            </a:r>
          </a:p>
        </p:txBody>
      </p:sp>
      <p:cxnSp>
        <p:nvCxnSpPr>
          <p:cNvPr id="67" name="Straight Connector 66"/>
          <p:cNvCxnSpPr/>
          <p:nvPr userDrawn="1"/>
        </p:nvCxnSpPr>
        <p:spPr>
          <a:xfrm>
            <a:off x="8829293" y="3883800"/>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0" name="Group 79"/>
          <p:cNvGrpSpPr/>
          <p:nvPr userDrawn="1"/>
        </p:nvGrpSpPr>
        <p:grpSpPr>
          <a:xfrm>
            <a:off x="3897292" y="5200960"/>
            <a:ext cx="958456" cy="360706"/>
            <a:chOff x="3683864" y="5530642"/>
            <a:chExt cx="958456" cy="360706"/>
          </a:xfrm>
        </p:grpSpPr>
        <p:cxnSp>
          <p:nvCxnSpPr>
            <p:cNvPr id="81" name="Straight Arrow Connector 80"/>
            <p:cNvCxnSpPr/>
            <p:nvPr userDrawn="1"/>
          </p:nvCxnSpPr>
          <p:spPr>
            <a:xfrm flipV="1">
              <a:off x="4315345" y="5530642"/>
              <a:ext cx="326975" cy="360684"/>
            </a:xfrm>
            <a:prstGeom prst="straightConnector1">
              <a:avLst/>
            </a:prstGeom>
            <a:ln w="127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userDrawn="1"/>
          </p:nvCxnSpPr>
          <p:spPr>
            <a:xfrm flipH="1">
              <a:off x="3683864" y="5891348"/>
              <a:ext cx="635458" cy="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grpSp>
        <p:nvGrpSpPr>
          <p:cNvPr id="83" name="Group 82"/>
          <p:cNvGrpSpPr/>
          <p:nvPr userDrawn="1"/>
        </p:nvGrpSpPr>
        <p:grpSpPr>
          <a:xfrm>
            <a:off x="7325024" y="1826321"/>
            <a:ext cx="836877" cy="348376"/>
            <a:chOff x="6794124" y="2330866"/>
            <a:chExt cx="836877" cy="348376"/>
          </a:xfrm>
        </p:grpSpPr>
        <p:cxnSp>
          <p:nvCxnSpPr>
            <p:cNvPr id="84" name="Straight Arrow Connector 83"/>
            <p:cNvCxnSpPr/>
            <p:nvPr userDrawn="1"/>
          </p:nvCxnSpPr>
          <p:spPr>
            <a:xfrm flipH="1">
              <a:off x="6794124" y="2330866"/>
              <a:ext cx="249156" cy="348376"/>
            </a:xfrm>
            <a:prstGeom prst="straightConnector1">
              <a:avLst/>
            </a:prstGeom>
            <a:ln w="127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userDrawn="1"/>
          </p:nvCxnSpPr>
          <p:spPr>
            <a:xfrm>
              <a:off x="7042751" y="2332138"/>
              <a:ext cx="588250" cy="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grpSp>
        <p:nvGrpSpPr>
          <p:cNvPr id="86" name="Group 85"/>
          <p:cNvGrpSpPr/>
          <p:nvPr userDrawn="1"/>
        </p:nvGrpSpPr>
        <p:grpSpPr>
          <a:xfrm>
            <a:off x="3897292" y="1917658"/>
            <a:ext cx="889107" cy="369601"/>
            <a:chOff x="3820061" y="2271557"/>
            <a:chExt cx="889106" cy="369601"/>
          </a:xfrm>
        </p:grpSpPr>
        <p:cxnSp>
          <p:nvCxnSpPr>
            <p:cNvPr id="87" name="Straight Arrow Connector 86"/>
            <p:cNvCxnSpPr/>
            <p:nvPr userDrawn="1"/>
          </p:nvCxnSpPr>
          <p:spPr>
            <a:xfrm>
              <a:off x="4421203" y="2271557"/>
              <a:ext cx="287964" cy="369601"/>
            </a:xfrm>
            <a:prstGeom prst="straightConnector1">
              <a:avLst/>
            </a:prstGeom>
            <a:ln w="127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userDrawn="1"/>
          </p:nvCxnSpPr>
          <p:spPr>
            <a:xfrm flipH="1">
              <a:off x="3820061" y="2271557"/>
              <a:ext cx="599920" cy="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grpSp>
        <p:nvGrpSpPr>
          <p:cNvPr id="89" name="Group 88"/>
          <p:cNvGrpSpPr/>
          <p:nvPr userDrawn="1"/>
        </p:nvGrpSpPr>
        <p:grpSpPr>
          <a:xfrm>
            <a:off x="7450553" y="5178327"/>
            <a:ext cx="876785" cy="390894"/>
            <a:chOff x="6918253" y="5500432"/>
            <a:chExt cx="876785" cy="390894"/>
          </a:xfrm>
        </p:grpSpPr>
        <p:cxnSp>
          <p:nvCxnSpPr>
            <p:cNvPr id="90" name="Straight Arrow Connector 89"/>
            <p:cNvCxnSpPr/>
            <p:nvPr userDrawn="1"/>
          </p:nvCxnSpPr>
          <p:spPr>
            <a:xfrm flipH="1" flipV="1">
              <a:off x="6918253" y="5500432"/>
              <a:ext cx="286046" cy="390894"/>
            </a:xfrm>
            <a:prstGeom prst="straightConnector1">
              <a:avLst/>
            </a:prstGeom>
            <a:ln w="127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userDrawn="1"/>
          </p:nvCxnSpPr>
          <p:spPr>
            <a:xfrm>
              <a:off x="7206788" y="5887767"/>
              <a:ext cx="588250" cy="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grpSp>
        <p:nvGrpSpPr>
          <p:cNvPr id="92" name="Group 91"/>
          <p:cNvGrpSpPr/>
          <p:nvPr userDrawn="1"/>
        </p:nvGrpSpPr>
        <p:grpSpPr>
          <a:xfrm>
            <a:off x="3934999" y="1554013"/>
            <a:ext cx="4365048" cy="4336472"/>
            <a:chOff x="3765665" y="1808679"/>
            <a:chExt cx="4365048" cy="4336472"/>
          </a:xfrm>
        </p:grpSpPr>
        <p:pic>
          <p:nvPicPr>
            <p:cNvPr id="93" name="Graphic 92"/>
            <p:cNvPicPr>
              <a:picLocks noChangeAspect="1"/>
            </p:cNvPicPr>
            <p:nvPr userDrawn="1"/>
          </p:nvPicPr>
          <p:blipFill>
            <a:blip r:embed="rId2" cstate="email">
              <a:extLst>
                <a:ext uri="{96DAC541-7B7A-43D3-8B79-37D633B846F1}">
                  <asvg:svgBlip xmlns:asvg="http://schemas.microsoft.com/office/drawing/2016/SVG/main" r:embed="rId3"/>
                </a:ext>
              </a:extLst>
            </a:blip>
            <a:srcRect/>
            <a:stretch>
              <a:fillRect/>
            </a:stretch>
          </p:blipFill>
          <p:spPr>
            <a:xfrm>
              <a:off x="5780849" y="3990148"/>
              <a:ext cx="2349864" cy="2021043"/>
            </a:xfrm>
            <a:prstGeom prst="rect">
              <a:avLst/>
            </a:prstGeom>
          </p:spPr>
        </p:pic>
        <p:pic>
          <p:nvPicPr>
            <p:cNvPr id="94" name="Graphic 93"/>
            <p:cNvPicPr>
              <a:picLocks noChangeAspect="1"/>
            </p:cNvPicPr>
            <p:nvPr userDrawn="1"/>
          </p:nvPicPr>
          <p:blipFill>
            <a:blip r:embed="rId4" cstate="email">
              <a:extLst>
                <a:ext uri="{96DAC541-7B7A-43D3-8B79-37D633B846F1}">
                  <asvg:svgBlip xmlns:asvg="http://schemas.microsoft.com/office/drawing/2016/SVG/main" r:embed="rId5"/>
                </a:ext>
              </a:extLst>
            </a:blip>
            <a:srcRect/>
            <a:stretch>
              <a:fillRect/>
            </a:stretch>
          </p:blipFill>
          <p:spPr>
            <a:xfrm rot="16200000">
              <a:off x="5780849" y="1973089"/>
              <a:ext cx="2349864" cy="2021043"/>
            </a:xfrm>
            <a:prstGeom prst="rect">
              <a:avLst/>
            </a:prstGeom>
          </p:spPr>
        </p:pic>
        <p:pic>
          <p:nvPicPr>
            <p:cNvPr id="95" name="Graphic 94"/>
            <p:cNvPicPr>
              <a:picLocks noChangeAspect="1"/>
            </p:cNvPicPr>
            <p:nvPr userDrawn="1"/>
          </p:nvPicPr>
          <p:blipFill>
            <a:blip r:embed="rId6" cstate="email">
              <a:extLst>
                <a:ext uri="{96DAC541-7B7A-43D3-8B79-37D633B846F1}">
                  <asvg:svgBlip xmlns:asvg="http://schemas.microsoft.com/office/drawing/2016/SVG/main" r:embed="rId7"/>
                </a:ext>
              </a:extLst>
            </a:blip>
            <a:srcRect/>
            <a:stretch>
              <a:fillRect/>
            </a:stretch>
          </p:blipFill>
          <p:spPr>
            <a:xfrm rot="10800000">
              <a:off x="3765665" y="1973089"/>
              <a:ext cx="2349864" cy="2021043"/>
            </a:xfrm>
            <a:prstGeom prst="rect">
              <a:avLst/>
            </a:prstGeom>
          </p:spPr>
        </p:pic>
        <p:pic>
          <p:nvPicPr>
            <p:cNvPr id="96" name="Graphic 95"/>
            <p:cNvPicPr>
              <a:picLocks noChangeAspect="1"/>
            </p:cNvPicPr>
            <p:nvPr userDrawn="1"/>
          </p:nvPicPr>
          <p:blipFill>
            <a:blip r:embed="rId8" cstate="email">
              <a:extLst>
                <a:ext uri="{96DAC541-7B7A-43D3-8B79-37D633B846F1}">
                  <asvg:svgBlip xmlns:asvg="http://schemas.microsoft.com/office/drawing/2016/SVG/main" r:embed="rId9"/>
                </a:ext>
              </a:extLst>
            </a:blip>
            <a:srcRect/>
            <a:stretch>
              <a:fillRect/>
            </a:stretch>
          </p:blipFill>
          <p:spPr>
            <a:xfrm rot="5400000">
              <a:off x="3769802" y="3959697"/>
              <a:ext cx="2349864" cy="2021043"/>
            </a:xfrm>
            <a:prstGeom prst="rect">
              <a:avLst/>
            </a:prstGeom>
          </p:spPr>
        </p:pic>
      </p:grpSp>
      <p:sp>
        <p:nvSpPr>
          <p:cNvPr id="97" name="Picture Placeholder 20"/>
          <p:cNvSpPr>
            <a:spLocks noGrp="1"/>
          </p:cNvSpPr>
          <p:nvPr>
            <p:ph type="pic" sz="quarter" idx="34" hasCustomPrompt="1"/>
          </p:nvPr>
        </p:nvSpPr>
        <p:spPr>
          <a:xfrm>
            <a:off x="4660246" y="2402173"/>
            <a:ext cx="898455" cy="898455"/>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98" name="Picture Placeholder 20"/>
          <p:cNvSpPr>
            <a:spLocks noGrp="1"/>
          </p:cNvSpPr>
          <p:nvPr>
            <p:ph type="pic" sz="quarter" idx="45" hasCustomPrompt="1"/>
          </p:nvPr>
        </p:nvSpPr>
        <p:spPr>
          <a:xfrm>
            <a:off x="4660246" y="4194397"/>
            <a:ext cx="898455" cy="898455"/>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99" name="Picture Placeholder 20"/>
          <p:cNvSpPr>
            <a:spLocks noGrp="1"/>
          </p:cNvSpPr>
          <p:nvPr>
            <p:ph type="pic" sz="quarter" idx="46" hasCustomPrompt="1"/>
          </p:nvPr>
        </p:nvSpPr>
        <p:spPr>
          <a:xfrm>
            <a:off x="6617062" y="4194397"/>
            <a:ext cx="898455" cy="898455"/>
          </a:xfrm>
          <a:prstGeom prst="rect">
            <a:avLst/>
          </a:prstGeom>
          <a:noFill/>
        </p:spPr>
        <p:txBody>
          <a:bodyPr>
            <a:noAutofit/>
          </a:bodyPr>
          <a:lstStyle>
            <a:lvl1pPr marL="0" indent="0">
              <a:buNone/>
              <a:defRPr sz="1600" baseline="0">
                <a:solidFill>
                  <a:schemeClr val="bg2"/>
                </a:solidFill>
                <a:latin typeface="Trebuchet MS" panose="020B0603020202020204" pitchFamily="34" charset="0"/>
                <a:ea typeface="微软雅黑" panose="020B0503020204020204" pitchFamily="34" charset="-122"/>
              </a:defRPr>
            </a:lvl1pPr>
          </a:lstStyle>
          <a:p>
            <a:r>
              <a:rPr lang="en-US" dirty="0"/>
              <a:t>Icon</a:t>
            </a:r>
          </a:p>
        </p:txBody>
      </p:sp>
      <p:sp>
        <p:nvSpPr>
          <p:cNvPr id="100" name="Picture Placeholder 20"/>
          <p:cNvSpPr>
            <a:spLocks noGrp="1"/>
          </p:cNvSpPr>
          <p:nvPr>
            <p:ph type="pic" sz="quarter" idx="47" hasCustomPrompt="1"/>
          </p:nvPr>
        </p:nvSpPr>
        <p:spPr>
          <a:xfrm>
            <a:off x="6617062" y="2374741"/>
            <a:ext cx="898455" cy="898455"/>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0"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7638EA4E-7C71-43F7-9278-AB2ACCAAFED4}"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47"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49"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Infographic_Circle_ 6 sections">
    <p:spTree>
      <p:nvGrpSpPr>
        <p:cNvPr id="1" name=""/>
        <p:cNvGrpSpPr/>
        <p:nvPr/>
      </p:nvGrpSpPr>
      <p:grpSpPr>
        <a:xfrm>
          <a:off x="0" y="0"/>
          <a:ext cx="0" cy="0"/>
          <a:chOff x="0" y="0"/>
          <a:chExt cx="0" cy="0"/>
        </a:xfrm>
      </p:grpSpPr>
      <p:cxnSp>
        <p:nvCxnSpPr>
          <p:cNvPr id="61" name="Straight Connector 60"/>
          <p:cNvCxnSpPr/>
          <p:nvPr userDrawn="1"/>
        </p:nvCxnSpPr>
        <p:spPr>
          <a:xfrm>
            <a:off x="324327" y="1843984"/>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Oval 61"/>
          <p:cNvSpPr/>
          <p:nvPr userDrawn="1"/>
        </p:nvSpPr>
        <p:spPr>
          <a:xfrm>
            <a:off x="341395" y="1952979"/>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1</a:t>
            </a:r>
            <a:endParaRPr lang="en-US" sz="1000" baseline="0" dirty="0">
              <a:solidFill>
                <a:schemeClr val="bg2"/>
              </a:solidFill>
              <a:latin typeface="Trebuchet MS" panose="020B0603020202020204" pitchFamily="34" charset="0"/>
              <a:ea typeface="微软雅黑" panose="020B0503020204020204" pitchFamily="34" charset="-122"/>
            </a:endParaRPr>
          </a:p>
        </p:txBody>
      </p:sp>
      <p:cxnSp>
        <p:nvCxnSpPr>
          <p:cNvPr id="65" name="Straight Connector 64"/>
          <p:cNvCxnSpPr/>
          <p:nvPr userDrawn="1"/>
        </p:nvCxnSpPr>
        <p:spPr>
          <a:xfrm>
            <a:off x="324327" y="3296266"/>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Oval 65"/>
          <p:cNvSpPr/>
          <p:nvPr userDrawn="1"/>
        </p:nvSpPr>
        <p:spPr>
          <a:xfrm>
            <a:off x="341395" y="3405261"/>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2</a:t>
            </a:r>
            <a:endParaRPr lang="en-US" sz="1000" baseline="0" dirty="0">
              <a:solidFill>
                <a:schemeClr val="bg2"/>
              </a:solidFill>
              <a:latin typeface="Trebuchet MS" panose="020B0603020202020204" pitchFamily="34" charset="0"/>
              <a:ea typeface="微软雅黑" panose="020B0503020204020204" pitchFamily="34" charset="-122"/>
            </a:endParaRPr>
          </a:p>
        </p:txBody>
      </p:sp>
      <p:cxnSp>
        <p:nvCxnSpPr>
          <p:cNvPr id="69" name="Straight Connector 68"/>
          <p:cNvCxnSpPr/>
          <p:nvPr userDrawn="1"/>
        </p:nvCxnSpPr>
        <p:spPr>
          <a:xfrm>
            <a:off x="324327" y="4748548"/>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Oval 69"/>
          <p:cNvSpPr/>
          <p:nvPr userDrawn="1"/>
        </p:nvSpPr>
        <p:spPr>
          <a:xfrm>
            <a:off x="341395" y="4857543"/>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3</a:t>
            </a:r>
            <a:endParaRPr lang="en-US" sz="1000" baseline="0" dirty="0">
              <a:solidFill>
                <a:schemeClr val="bg2"/>
              </a:solidFill>
              <a:latin typeface="Trebuchet MS" panose="020B0603020202020204" pitchFamily="34" charset="0"/>
              <a:ea typeface="微软雅黑" panose="020B0503020204020204" pitchFamily="34" charset="-122"/>
            </a:endParaRPr>
          </a:p>
        </p:txBody>
      </p:sp>
      <p:cxnSp>
        <p:nvCxnSpPr>
          <p:cNvPr id="73" name="Straight Connector 72"/>
          <p:cNvCxnSpPr/>
          <p:nvPr userDrawn="1"/>
        </p:nvCxnSpPr>
        <p:spPr>
          <a:xfrm>
            <a:off x="8835151" y="1843984"/>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Oval 73"/>
          <p:cNvSpPr/>
          <p:nvPr userDrawn="1"/>
        </p:nvSpPr>
        <p:spPr>
          <a:xfrm>
            <a:off x="8852219" y="1952979"/>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4</a:t>
            </a:r>
            <a:endParaRPr lang="en-US" sz="1000" baseline="0" dirty="0">
              <a:solidFill>
                <a:schemeClr val="bg2"/>
              </a:solidFill>
              <a:latin typeface="Trebuchet MS" panose="020B0603020202020204" pitchFamily="34" charset="0"/>
              <a:ea typeface="微软雅黑" panose="020B0503020204020204" pitchFamily="34" charset="-122"/>
            </a:endParaRPr>
          </a:p>
        </p:txBody>
      </p:sp>
      <p:cxnSp>
        <p:nvCxnSpPr>
          <p:cNvPr id="77" name="Straight Connector 76"/>
          <p:cNvCxnSpPr/>
          <p:nvPr userDrawn="1"/>
        </p:nvCxnSpPr>
        <p:spPr>
          <a:xfrm>
            <a:off x="8835151" y="3296266"/>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77"/>
          <p:cNvSpPr/>
          <p:nvPr userDrawn="1"/>
        </p:nvSpPr>
        <p:spPr>
          <a:xfrm>
            <a:off x="8852219" y="3405261"/>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5</a:t>
            </a:r>
            <a:endParaRPr lang="en-US" sz="1000" baseline="0" dirty="0">
              <a:solidFill>
                <a:schemeClr val="bg2"/>
              </a:solidFill>
              <a:latin typeface="Trebuchet MS" panose="020B0603020202020204" pitchFamily="34" charset="0"/>
              <a:ea typeface="微软雅黑" panose="020B0503020204020204" pitchFamily="34" charset="-122"/>
            </a:endParaRPr>
          </a:p>
        </p:txBody>
      </p:sp>
      <p:cxnSp>
        <p:nvCxnSpPr>
          <p:cNvPr id="81" name="Straight Connector 80"/>
          <p:cNvCxnSpPr/>
          <p:nvPr userDrawn="1"/>
        </p:nvCxnSpPr>
        <p:spPr>
          <a:xfrm>
            <a:off x="8835151" y="4748548"/>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Oval 81"/>
          <p:cNvSpPr/>
          <p:nvPr userDrawn="1"/>
        </p:nvSpPr>
        <p:spPr>
          <a:xfrm>
            <a:off x="8852219" y="4857543"/>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baseline="0" dirty="0">
                <a:solidFill>
                  <a:schemeClr val="bg2"/>
                </a:solidFill>
                <a:latin typeface="Trebuchet MS" panose="020B0603020202020204" pitchFamily="34" charset="0"/>
                <a:ea typeface="微软雅黑" panose="020B0503020204020204" pitchFamily="34" charset="-122"/>
              </a:rPr>
              <a:t>6</a:t>
            </a:r>
          </a:p>
        </p:txBody>
      </p:sp>
      <p:grpSp>
        <p:nvGrpSpPr>
          <p:cNvPr id="112" name="Group 111"/>
          <p:cNvGrpSpPr/>
          <p:nvPr userDrawn="1"/>
        </p:nvGrpSpPr>
        <p:grpSpPr>
          <a:xfrm rot="9000000">
            <a:off x="4548344" y="3848849"/>
            <a:ext cx="4033328" cy="1943689"/>
            <a:chOff x="2486075" y="1984533"/>
            <a:chExt cx="4460690" cy="2149638"/>
          </a:xfrm>
        </p:grpSpPr>
        <p:pic>
          <p:nvPicPr>
            <p:cNvPr id="113" name="Graphic 112"/>
            <p:cNvPicPr>
              <a:picLocks noChangeAspect="1"/>
            </p:cNvPicPr>
            <p:nvPr userDrawn="1"/>
          </p:nvPicPr>
          <p:blipFill>
            <a:blip r:embed="rId2" cstate="email">
              <a:extLst>
                <a:ext uri="{96DAC541-7B7A-43D3-8B79-37D633B846F1}">
                  <asvg:svgBlip xmlns:asvg="http://schemas.microsoft.com/office/drawing/2016/SVG/main" r:embed="rId3"/>
                </a:ext>
              </a:extLst>
            </a:blip>
            <a:srcRect/>
            <a:stretch>
              <a:fillRect/>
            </a:stretch>
          </p:blipFill>
          <p:spPr>
            <a:xfrm>
              <a:off x="2486075" y="2276763"/>
              <a:ext cx="1796856" cy="1847710"/>
            </a:xfrm>
            <a:prstGeom prst="rect">
              <a:avLst/>
            </a:prstGeom>
          </p:spPr>
        </p:pic>
        <p:pic>
          <p:nvPicPr>
            <p:cNvPr id="114" name="Graphic 113"/>
            <p:cNvPicPr>
              <a:picLocks noChangeAspect="1"/>
            </p:cNvPicPr>
            <p:nvPr userDrawn="1"/>
          </p:nvPicPr>
          <p:blipFill>
            <a:blip r:embed="rId4" cstate="email">
              <a:extLst>
                <a:ext uri="{96DAC541-7B7A-43D3-8B79-37D633B846F1}">
                  <asvg:svgBlip xmlns:asvg="http://schemas.microsoft.com/office/drawing/2016/SVG/main" r:embed="rId5"/>
                </a:ext>
              </a:extLst>
            </a:blip>
            <a:srcRect/>
            <a:stretch>
              <a:fillRect/>
            </a:stretch>
          </p:blipFill>
          <p:spPr>
            <a:xfrm>
              <a:off x="4760026" y="2286462"/>
              <a:ext cx="2186739" cy="1847709"/>
            </a:xfrm>
            <a:prstGeom prst="rect">
              <a:avLst/>
            </a:prstGeom>
          </p:spPr>
        </p:pic>
        <p:pic>
          <p:nvPicPr>
            <p:cNvPr id="115" name="Graphic 114"/>
            <p:cNvPicPr>
              <a:picLocks noChangeAspect="1"/>
            </p:cNvPicPr>
            <p:nvPr userDrawn="1"/>
          </p:nvPicPr>
          <p:blipFill>
            <a:blip r:embed="rId6" cstate="email">
              <a:extLst>
                <a:ext uri="{96DAC541-7B7A-43D3-8B79-37D633B846F1}">
                  <asvg:svgBlip xmlns:asvg="http://schemas.microsoft.com/office/drawing/2016/SVG/main" r:embed="rId7"/>
                </a:ext>
              </a:extLst>
            </a:blip>
            <a:srcRect/>
            <a:stretch>
              <a:fillRect/>
            </a:stretch>
          </p:blipFill>
          <p:spPr>
            <a:xfrm>
              <a:off x="3514502" y="1984533"/>
              <a:ext cx="2186738" cy="1601913"/>
            </a:xfrm>
            <a:prstGeom prst="rect">
              <a:avLst/>
            </a:prstGeom>
          </p:spPr>
        </p:pic>
      </p:grpSp>
      <p:grpSp>
        <p:nvGrpSpPr>
          <p:cNvPr id="116" name="Group 115"/>
          <p:cNvGrpSpPr/>
          <p:nvPr userDrawn="1"/>
        </p:nvGrpSpPr>
        <p:grpSpPr>
          <a:xfrm>
            <a:off x="4090613" y="2062318"/>
            <a:ext cx="1114564" cy="463324"/>
            <a:chOff x="3820061" y="2271557"/>
            <a:chExt cx="889106" cy="369601"/>
          </a:xfrm>
        </p:grpSpPr>
        <p:cxnSp>
          <p:nvCxnSpPr>
            <p:cNvPr id="117" name="Straight Arrow Connector 116"/>
            <p:cNvCxnSpPr/>
            <p:nvPr userDrawn="1"/>
          </p:nvCxnSpPr>
          <p:spPr>
            <a:xfrm>
              <a:off x="4421203" y="2271557"/>
              <a:ext cx="287964" cy="369601"/>
            </a:xfrm>
            <a:prstGeom prst="straightConnector1">
              <a:avLst/>
            </a:prstGeom>
            <a:ln w="12700">
              <a:solidFill>
                <a:schemeClr val="tx2"/>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userDrawn="1"/>
          </p:nvCxnSpPr>
          <p:spPr>
            <a:xfrm flipH="1">
              <a:off x="3820061" y="2271557"/>
              <a:ext cx="599920" cy="0"/>
            </a:xfrm>
            <a:prstGeom prst="straightConnector1">
              <a:avLst/>
            </a:prstGeom>
            <a:ln w="12700" cap="flat" cmpd="sng" algn="ctr">
              <a:solidFill>
                <a:schemeClr val="tx2"/>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grpSp>
        <p:nvGrpSpPr>
          <p:cNvPr id="119" name="Group 118"/>
          <p:cNvGrpSpPr/>
          <p:nvPr userDrawn="1"/>
        </p:nvGrpSpPr>
        <p:grpSpPr>
          <a:xfrm>
            <a:off x="3921364" y="5387462"/>
            <a:ext cx="1075672" cy="404819"/>
            <a:chOff x="3683864" y="5530642"/>
            <a:chExt cx="958456" cy="360706"/>
          </a:xfrm>
        </p:grpSpPr>
        <p:cxnSp>
          <p:nvCxnSpPr>
            <p:cNvPr id="120" name="Straight Arrow Connector 119"/>
            <p:cNvCxnSpPr/>
            <p:nvPr userDrawn="1"/>
          </p:nvCxnSpPr>
          <p:spPr>
            <a:xfrm flipV="1">
              <a:off x="4315345" y="5530642"/>
              <a:ext cx="326975" cy="360684"/>
            </a:xfrm>
            <a:prstGeom prst="straightConnector1">
              <a:avLst/>
            </a:prstGeom>
            <a:ln w="12700">
              <a:solidFill>
                <a:schemeClr val="tx2"/>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userDrawn="1"/>
          </p:nvCxnSpPr>
          <p:spPr>
            <a:xfrm flipH="1">
              <a:off x="3683864" y="5891348"/>
              <a:ext cx="635458" cy="0"/>
            </a:xfrm>
            <a:prstGeom prst="straightConnector1">
              <a:avLst/>
            </a:prstGeom>
            <a:ln w="12700" cap="flat" cmpd="sng" algn="ctr">
              <a:solidFill>
                <a:schemeClr val="tx2"/>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cxnSp>
        <p:nvCxnSpPr>
          <p:cNvPr id="122" name="Straight Arrow Connector 121"/>
          <p:cNvCxnSpPr/>
          <p:nvPr userDrawn="1"/>
        </p:nvCxnSpPr>
        <p:spPr>
          <a:xfrm flipH="1">
            <a:off x="3896141" y="3966434"/>
            <a:ext cx="463859" cy="420"/>
          </a:xfrm>
          <a:prstGeom prst="straightConnector1">
            <a:avLst/>
          </a:prstGeom>
          <a:ln w="12700" cap="flat" cmpd="sng" algn="ctr">
            <a:solidFill>
              <a:schemeClr val="tx2"/>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nvGrpSpPr>
          <p:cNvPr id="123" name="Group 122"/>
          <p:cNvGrpSpPr/>
          <p:nvPr userDrawn="1"/>
        </p:nvGrpSpPr>
        <p:grpSpPr>
          <a:xfrm rot="19825495">
            <a:off x="3742955" y="2132480"/>
            <a:ext cx="4033328" cy="1943689"/>
            <a:chOff x="2486075" y="1984533"/>
            <a:chExt cx="4460690" cy="2149638"/>
          </a:xfrm>
        </p:grpSpPr>
        <p:pic>
          <p:nvPicPr>
            <p:cNvPr id="124" name="Graphic 123"/>
            <p:cNvPicPr>
              <a:picLocks noChangeAspect="1"/>
            </p:cNvPicPr>
            <p:nvPr userDrawn="1"/>
          </p:nvPicPr>
          <p:blipFill>
            <a:blip r:embed="rId8" cstate="email">
              <a:extLst>
                <a:ext uri="{96DAC541-7B7A-43D3-8B79-37D633B846F1}">
                  <asvg:svgBlip xmlns:asvg="http://schemas.microsoft.com/office/drawing/2016/SVG/main" r:embed="rId9"/>
                </a:ext>
              </a:extLst>
            </a:blip>
            <a:srcRect/>
            <a:stretch>
              <a:fillRect/>
            </a:stretch>
          </p:blipFill>
          <p:spPr>
            <a:xfrm>
              <a:off x="2486075" y="2276763"/>
              <a:ext cx="1796856" cy="1847710"/>
            </a:xfrm>
            <a:prstGeom prst="rect">
              <a:avLst/>
            </a:prstGeom>
          </p:spPr>
        </p:pic>
        <p:pic>
          <p:nvPicPr>
            <p:cNvPr id="125" name="Graphic 124"/>
            <p:cNvPicPr>
              <a:picLocks noChangeAspect="1"/>
            </p:cNvPicPr>
            <p:nvPr userDrawn="1"/>
          </p:nvPicPr>
          <p:blipFill>
            <a:blip r:embed="rId10" cstate="email">
              <a:extLst>
                <a:ext uri="{96DAC541-7B7A-43D3-8B79-37D633B846F1}">
                  <asvg:svgBlip xmlns:asvg="http://schemas.microsoft.com/office/drawing/2016/SVG/main" r:embed="rId11"/>
                </a:ext>
              </a:extLst>
            </a:blip>
            <a:srcRect/>
            <a:stretch>
              <a:fillRect/>
            </a:stretch>
          </p:blipFill>
          <p:spPr>
            <a:xfrm>
              <a:off x="4760026" y="2286462"/>
              <a:ext cx="2186739" cy="1847709"/>
            </a:xfrm>
            <a:prstGeom prst="rect">
              <a:avLst/>
            </a:prstGeom>
          </p:spPr>
        </p:pic>
        <p:pic>
          <p:nvPicPr>
            <p:cNvPr id="126" name="Graphic 125"/>
            <p:cNvPicPr>
              <a:picLocks noChangeAspect="1"/>
            </p:cNvPicPr>
            <p:nvPr userDrawn="1"/>
          </p:nvPicPr>
          <p:blipFill>
            <a:blip r:embed="rId12" cstate="email">
              <a:extLst>
                <a:ext uri="{96DAC541-7B7A-43D3-8B79-37D633B846F1}">
                  <asvg:svgBlip xmlns:asvg="http://schemas.microsoft.com/office/drawing/2016/SVG/main" r:embed="rId13"/>
                </a:ext>
              </a:extLst>
            </a:blip>
            <a:srcRect/>
            <a:stretch>
              <a:fillRect/>
            </a:stretch>
          </p:blipFill>
          <p:spPr>
            <a:xfrm>
              <a:off x="3514502" y="1984533"/>
              <a:ext cx="2186738" cy="1601913"/>
            </a:xfrm>
            <a:prstGeom prst="rect">
              <a:avLst/>
            </a:prstGeom>
          </p:spPr>
        </p:pic>
      </p:grpSp>
      <p:grpSp>
        <p:nvGrpSpPr>
          <p:cNvPr id="127" name="Group 126"/>
          <p:cNvGrpSpPr/>
          <p:nvPr userDrawn="1"/>
        </p:nvGrpSpPr>
        <p:grpSpPr>
          <a:xfrm>
            <a:off x="7031625" y="2088576"/>
            <a:ext cx="1295903" cy="348376"/>
            <a:chOff x="6794124" y="2330866"/>
            <a:chExt cx="836877" cy="348376"/>
          </a:xfrm>
        </p:grpSpPr>
        <p:cxnSp>
          <p:nvCxnSpPr>
            <p:cNvPr id="128" name="Straight Arrow Connector 127"/>
            <p:cNvCxnSpPr/>
            <p:nvPr userDrawn="1"/>
          </p:nvCxnSpPr>
          <p:spPr>
            <a:xfrm flipH="1">
              <a:off x="6794124" y="2330866"/>
              <a:ext cx="249156" cy="348376"/>
            </a:xfrm>
            <a:prstGeom prst="straightConnector1">
              <a:avLst/>
            </a:prstGeom>
            <a:ln w="12700">
              <a:solidFill>
                <a:schemeClr val="tx2"/>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userDrawn="1"/>
          </p:nvCxnSpPr>
          <p:spPr>
            <a:xfrm>
              <a:off x="7042751" y="2332138"/>
              <a:ext cx="588250" cy="0"/>
            </a:xfrm>
            <a:prstGeom prst="straightConnector1">
              <a:avLst/>
            </a:prstGeom>
            <a:ln w="12700" cap="flat" cmpd="sng" algn="ctr">
              <a:solidFill>
                <a:schemeClr val="tx2"/>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cxnSp>
        <p:nvCxnSpPr>
          <p:cNvPr id="130" name="Straight Arrow Connector 129"/>
          <p:cNvCxnSpPr/>
          <p:nvPr userDrawn="1"/>
        </p:nvCxnSpPr>
        <p:spPr>
          <a:xfrm flipV="1">
            <a:off x="7872007" y="3999158"/>
            <a:ext cx="455520" cy="2059"/>
          </a:xfrm>
          <a:prstGeom prst="straightConnector1">
            <a:avLst/>
          </a:prstGeom>
          <a:ln w="12700" cap="flat" cmpd="sng" algn="ctr">
            <a:solidFill>
              <a:schemeClr val="tx2"/>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sp>
        <p:nvSpPr>
          <p:cNvPr id="131" name="Picture Placeholder 20"/>
          <p:cNvSpPr>
            <a:spLocks noGrp="1"/>
          </p:cNvSpPr>
          <p:nvPr>
            <p:ph type="pic" sz="quarter" idx="34" hasCustomPrompt="1"/>
          </p:nvPr>
        </p:nvSpPr>
        <p:spPr>
          <a:xfrm>
            <a:off x="5151451" y="2525667"/>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132" name="Picture Placeholder 20"/>
          <p:cNvSpPr>
            <a:spLocks noGrp="1"/>
          </p:cNvSpPr>
          <p:nvPr>
            <p:ph type="pic" sz="quarter" idx="55" hasCustomPrompt="1"/>
          </p:nvPr>
        </p:nvSpPr>
        <p:spPr>
          <a:xfrm>
            <a:off x="4484676" y="3631354"/>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133" name="Picture Placeholder 20"/>
          <p:cNvSpPr>
            <a:spLocks noGrp="1"/>
          </p:cNvSpPr>
          <p:nvPr>
            <p:ph type="pic" sz="quarter" idx="56" hasCustomPrompt="1"/>
          </p:nvPr>
        </p:nvSpPr>
        <p:spPr>
          <a:xfrm>
            <a:off x="7029672" y="3631354"/>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134" name="Picture Placeholder 20"/>
          <p:cNvSpPr>
            <a:spLocks noGrp="1"/>
          </p:cNvSpPr>
          <p:nvPr>
            <p:ph type="pic" sz="quarter" idx="57" hasCustomPrompt="1"/>
          </p:nvPr>
        </p:nvSpPr>
        <p:spPr>
          <a:xfrm>
            <a:off x="6371769" y="2530040"/>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135" name="Picture Placeholder 20"/>
          <p:cNvSpPr>
            <a:spLocks noGrp="1"/>
          </p:cNvSpPr>
          <p:nvPr>
            <p:ph type="pic" sz="quarter" idx="58" hasCustomPrompt="1"/>
          </p:nvPr>
        </p:nvSpPr>
        <p:spPr>
          <a:xfrm>
            <a:off x="5160595" y="4674507"/>
            <a:ext cx="727147" cy="727147"/>
          </a:xfrm>
          <a:prstGeom prst="rect">
            <a:avLst/>
          </a:prstGeom>
          <a:noFill/>
        </p:spPr>
        <p:txBody>
          <a:bodyPr>
            <a:noAutofit/>
          </a:bodyPr>
          <a:lstStyle>
            <a:lvl1pPr marL="0" indent="0">
              <a:buNone/>
              <a:defRPr sz="1600" baseline="0">
                <a:solidFill>
                  <a:schemeClr val="bg2"/>
                </a:solidFill>
                <a:latin typeface="Trebuchet MS" panose="020B0603020202020204" pitchFamily="34" charset="0"/>
                <a:ea typeface="微软雅黑" panose="020B0503020204020204" pitchFamily="34" charset="-122"/>
              </a:defRPr>
            </a:lvl1pPr>
          </a:lstStyle>
          <a:p>
            <a:r>
              <a:rPr lang="en-US" dirty="0"/>
              <a:t>Icon</a:t>
            </a:r>
          </a:p>
        </p:txBody>
      </p:sp>
      <p:sp>
        <p:nvSpPr>
          <p:cNvPr id="136" name="Picture Placeholder 20"/>
          <p:cNvSpPr>
            <a:spLocks noGrp="1"/>
          </p:cNvSpPr>
          <p:nvPr>
            <p:ph type="pic" sz="quarter" idx="59" hasCustomPrompt="1"/>
          </p:nvPr>
        </p:nvSpPr>
        <p:spPr>
          <a:xfrm>
            <a:off x="6380913" y="4678880"/>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grpSp>
        <p:nvGrpSpPr>
          <p:cNvPr id="137" name="Group 136"/>
          <p:cNvGrpSpPr/>
          <p:nvPr userDrawn="1"/>
        </p:nvGrpSpPr>
        <p:grpSpPr>
          <a:xfrm>
            <a:off x="7195025" y="5401363"/>
            <a:ext cx="1131215" cy="390894"/>
            <a:chOff x="6918253" y="5500432"/>
            <a:chExt cx="876785" cy="390894"/>
          </a:xfrm>
        </p:grpSpPr>
        <p:cxnSp>
          <p:nvCxnSpPr>
            <p:cNvPr id="138" name="Straight Arrow Connector 137"/>
            <p:cNvCxnSpPr/>
            <p:nvPr userDrawn="1"/>
          </p:nvCxnSpPr>
          <p:spPr>
            <a:xfrm flipH="1" flipV="1">
              <a:off x="6918253" y="5500432"/>
              <a:ext cx="286046" cy="390894"/>
            </a:xfrm>
            <a:prstGeom prst="straightConnector1">
              <a:avLst/>
            </a:prstGeom>
            <a:ln w="12700">
              <a:solidFill>
                <a:schemeClr val="tx2"/>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userDrawn="1"/>
          </p:nvCxnSpPr>
          <p:spPr>
            <a:xfrm>
              <a:off x="7206788" y="5887767"/>
              <a:ext cx="588250" cy="0"/>
            </a:xfrm>
            <a:prstGeom prst="straightConnector1">
              <a:avLst/>
            </a:prstGeom>
            <a:ln w="12700" cap="flat" cmpd="sng" algn="ctr">
              <a:solidFill>
                <a:schemeClr val="tx2"/>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sp>
        <p:nvSpPr>
          <p:cNvPr id="91" name="Text Placeholder 2"/>
          <p:cNvSpPr>
            <a:spLocks noGrp="1"/>
          </p:cNvSpPr>
          <p:nvPr>
            <p:ph type="body" idx="38" hasCustomPrompt="1"/>
          </p:nvPr>
        </p:nvSpPr>
        <p:spPr>
          <a:xfrm>
            <a:off x="891854" y="2566711"/>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92" name="Text Placeholder 2"/>
          <p:cNvSpPr>
            <a:spLocks noGrp="1"/>
          </p:cNvSpPr>
          <p:nvPr>
            <p:ph type="body" idx="26" hasCustomPrompt="1"/>
          </p:nvPr>
        </p:nvSpPr>
        <p:spPr>
          <a:xfrm>
            <a:off x="894898" y="1976119"/>
            <a:ext cx="2451558" cy="493667"/>
          </a:xfrm>
          <a:prstGeom prst="rect">
            <a:avLst/>
          </a:prstGeom>
        </p:spPr>
        <p:txBody>
          <a:bodyPr anchor="t">
            <a:noAutofit/>
          </a:bodyPr>
          <a:lstStyle>
            <a:lvl1pPr marL="0" indent="0" algn="l">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93" name="Text Placeholder 2"/>
          <p:cNvSpPr>
            <a:spLocks noGrp="1"/>
          </p:cNvSpPr>
          <p:nvPr>
            <p:ph type="body" idx="60" hasCustomPrompt="1"/>
          </p:nvPr>
        </p:nvSpPr>
        <p:spPr>
          <a:xfrm>
            <a:off x="891854" y="4018993"/>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94" name="Text Placeholder 2"/>
          <p:cNvSpPr>
            <a:spLocks noGrp="1"/>
          </p:cNvSpPr>
          <p:nvPr>
            <p:ph type="body" idx="61" hasCustomPrompt="1"/>
          </p:nvPr>
        </p:nvSpPr>
        <p:spPr>
          <a:xfrm>
            <a:off x="894898" y="3428401"/>
            <a:ext cx="2451558" cy="493667"/>
          </a:xfrm>
          <a:prstGeom prst="rect">
            <a:avLst/>
          </a:prstGeom>
        </p:spPr>
        <p:txBody>
          <a:bodyPr anchor="t">
            <a:noAutofit/>
          </a:bodyPr>
          <a:lstStyle>
            <a:lvl1pPr marL="0" indent="0" algn="l">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95" name="Text Placeholder 2"/>
          <p:cNvSpPr>
            <a:spLocks noGrp="1"/>
          </p:cNvSpPr>
          <p:nvPr>
            <p:ph type="body" idx="62" hasCustomPrompt="1"/>
          </p:nvPr>
        </p:nvSpPr>
        <p:spPr>
          <a:xfrm>
            <a:off x="891854" y="5471275"/>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96" name="Text Placeholder 2"/>
          <p:cNvSpPr>
            <a:spLocks noGrp="1"/>
          </p:cNvSpPr>
          <p:nvPr>
            <p:ph type="body" idx="63" hasCustomPrompt="1"/>
          </p:nvPr>
        </p:nvSpPr>
        <p:spPr>
          <a:xfrm>
            <a:off x="894898" y="4880683"/>
            <a:ext cx="2451558" cy="493667"/>
          </a:xfrm>
          <a:prstGeom prst="rect">
            <a:avLst/>
          </a:prstGeom>
        </p:spPr>
        <p:txBody>
          <a:bodyPr anchor="t">
            <a:noAutofit/>
          </a:bodyPr>
          <a:lstStyle>
            <a:lvl1pPr marL="0" indent="0" algn="l">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97" name="Text Placeholder 2"/>
          <p:cNvSpPr>
            <a:spLocks noGrp="1"/>
          </p:cNvSpPr>
          <p:nvPr>
            <p:ph type="body" idx="64" hasCustomPrompt="1"/>
          </p:nvPr>
        </p:nvSpPr>
        <p:spPr>
          <a:xfrm>
            <a:off x="9370541" y="2566711"/>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98" name="Text Placeholder 2"/>
          <p:cNvSpPr>
            <a:spLocks noGrp="1"/>
          </p:cNvSpPr>
          <p:nvPr>
            <p:ph type="body" idx="65" hasCustomPrompt="1"/>
          </p:nvPr>
        </p:nvSpPr>
        <p:spPr>
          <a:xfrm>
            <a:off x="9373585" y="1976119"/>
            <a:ext cx="2451558" cy="493667"/>
          </a:xfrm>
          <a:prstGeom prst="rect">
            <a:avLst/>
          </a:prstGeom>
        </p:spPr>
        <p:txBody>
          <a:bodyPr anchor="t">
            <a:noAutofit/>
          </a:bodyPr>
          <a:lstStyle>
            <a:lvl1pPr marL="0" indent="0" algn="l">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99" name="Text Placeholder 2"/>
          <p:cNvSpPr>
            <a:spLocks noGrp="1"/>
          </p:cNvSpPr>
          <p:nvPr>
            <p:ph type="body" idx="66" hasCustomPrompt="1"/>
          </p:nvPr>
        </p:nvSpPr>
        <p:spPr>
          <a:xfrm>
            <a:off x="9370541" y="4018993"/>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100" name="Text Placeholder 2"/>
          <p:cNvSpPr>
            <a:spLocks noGrp="1"/>
          </p:cNvSpPr>
          <p:nvPr>
            <p:ph type="body" idx="67" hasCustomPrompt="1"/>
          </p:nvPr>
        </p:nvSpPr>
        <p:spPr>
          <a:xfrm>
            <a:off x="9373585" y="3428401"/>
            <a:ext cx="2451558" cy="493667"/>
          </a:xfrm>
          <a:prstGeom prst="rect">
            <a:avLst/>
          </a:prstGeom>
        </p:spPr>
        <p:txBody>
          <a:bodyPr anchor="t">
            <a:noAutofit/>
          </a:bodyPr>
          <a:lstStyle>
            <a:lvl1pPr marL="0" indent="0" algn="l">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01" name="Text Placeholder 2"/>
          <p:cNvSpPr>
            <a:spLocks noGrp="1"/>
          </p:cNvSpPr>
          <p:nvPr>
            <p:ph type="body" idx="69" hasCustomPrompt="1"/>
          </p:nvPr>
        </p:nvSpPr>
        <p:spPr>
          <a:xfrm>
            <a:off x="9373585" y="4880683"/>
            <a:ext cx="2451558" cy="493667"/>
          </a:xfrm>
          <a:prstGeom prst="rect">
            <a:avLst/>
          </a:prstGeom>
        </p:spPr>
        <p:txBody>
          <a:bodyPr anchor="t">
            <a:noAutofit/>
          </a:bodyPr>
          <a:lstStyle>
            <a:lvl1pPr marL="0" indent="0" algn="l">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02" name="Text Placeholder 2"/>
          <p:cNvSpPr>
            <a:spLocks noGrp="1"/>
          </p:cNvSpPr>
          <p:nvPr>
            <p:ph type="body" idx="68" hasCustomPrompt="1"/>
          </p:nvPr>
        </p:nvSpPr>
        <p:spPr>
          <a:xfrm>
            <a:off x="9370541" y="5471275"/>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68"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0F9EEF72-860A-46D1-AC73-AD179544CAB3}"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63"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67"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目录 5项竖排">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cxnSp>
        <p:nvCxnSpPr>
          <p:cNvPr id="12" name="Straight Connector 11"/>
          <p:cNvCxnSpPr/>
          <p:nvPr userDrawn="1"/>
        </p:nvCxnSpPr>
        <p:spPr>
          <a:xfrm>
            <a:off x="494507" y="5456974"/>
            <a:ext cx="49514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94507" y="1399135"/>
            <a:ext cx="49514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21"/>
          <p:cNvSpPr>
            <a:spLocks noGrp="1"/>
          </p:cNvSpPr>
          <p:nvPr>
            <p:ph type="body" sz="quarter" idx="11" hasCustomPrompt="1"/>
          </p:nvPr>
        </p:nvSpPr>
        <p:spPr>
          <a:xfrm>
            <a:off x="494507" y="1775168"/>
            <a:ext cx="4952564" cy="3319681"/>
          </a:xfrm>
          <a:prstGeom prst="rect">
            <a:avLst/>
          </a:prstGeom>
          <a:noFill/>
          <a:ln>
            <a:noFill/>
          </a:ln>
        </p:spPr>
        <p:txBody>
          <a:bodyPr anchor="ctr">
            <a:noAutofit/>
          </a:bodyPr>
          <a:lstStyle>
            <a:lvl1pPr marL="0" indent="0" algn="l">
              <a:buNone/>
              <a:defRPr sz="3000" cap="all" spc="500" baseline="0">
                <a:solidFill>
                  <a:schemeClr val="tx1"/>
                </a:solidFill>
                <a:latin typeface="Trebuchet MS" panose="020B0603020202020204" pitchFamily="34" charset="0"/>
                <a:ea typeface="黑体" panose="02010609060101010101" pitchFamily="49" charset="-122"/>
              </a:defRPr>
            </a:lvl1pPr>
          </a:lstStyle>
          <a:p>
            <a:pPr lvl="0"/>
            <a:r>
              <a:rPr lang="zh-CN" altLang="en-US" dirty="0"/>
              <a:t>输入目录或主题</a:t>
            </a:r>
            <a:endParaRPr lang="en-US" dirty="0"/>
          </a:p>
        </p:txBody>
      </p:sp>
      <p:sp>
        <p:nvSpPr>
          <p:cNvPr id="13" name="Text Placeholder 8"/>
          <p:cNvSpPr>
            <a:spLocks noGrp="1"/>
          </p:cNvSpPr>
          <p:nvPr>
            <p:ph type="body" sz="quarter" idx="35" hasCustomPrompt="1"/>
          </p:nvPr>
        </p:nvSpPr>
        <p:spPr>
          <a:xfrm>
            <a:off x="7736812" y="990259"/>
            <a:ext cx="3782573" cy="78490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2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27" name="Text Placeholder 8"/>
          <p:cNvSpPr>
            <a:spLocks noGrp="1"/>
          </p:cNvSpPr>
          <p:nvPr>
            <p:ph type="body" sz="quarter" idx="37" hasCustomPrompt="1"/>
          </p:nvPr>
        </p:nvSpPr>
        <p:spPr>
          <a:xfrm>
            <a:off x="7736812" y="2016406"/>
            <a:ext cx="3782573" cy="78490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2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29" name="Text Placeholder 8"/>
          <p:cNvSpPr>
            <a:spLocks noGrp="1"/>
          </p:cNvSpPr>
          <p:nvPr>
            <p:ph type="body" sz="quarter" idx="39" hasCustomPrompt="1"/>
          </p:nvPr>
        </p:nvSpPr>
        <p:spPr>
          <a:xfrm>
            <a:off x="7736812" y="3042554"/>
            <a:ext cx="3782573" cy="78490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2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31" name="Text Placeholder 8"/>
          <p:cNvSpPr>
            <a:spLocks noGrp="1"/>
          </p:cNvSpPr>
          <p:nvPr>
            <p:ph type="body" sz="quarter" idx="41" hasCustomPrompt="1"/>
          </p:nvPr>
        </p:nvSpPr>
        <p:spPr>
          <a:xfrm>
            <a:off x="7736812" y="4068702"/>
            <a:ext cx="3782573" cy="78490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2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33" name="Text Placeholder 8"/>
          <p:cNvSpPr>
            <a:spLocks noGrp="1"/>
          </p:cNvSpPr>
          <p:nvPr>
            <p:ph type="body" sz="quarter" idx="43" hasCustomPrompt="1"/>
          </p:nvPr>
        </p:nvSpPr>
        <p:spPr>
          <a:xfrm>
            <a:off x="7736812" y="5094849"/>
            <a:ext cx="3782573" cy="78490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2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19" name="Text Placeholder 8"/>
          <p:cNvSpPr>
            <a:spLocks noGrp="1"/>
          </p:cNvSpPr>
          <p:nvPr>
            <p:ph type="body" sz="quarter" idx="44" hasCustomPrompt="1"/>
          </p:nvPr>
        </p:nvSpPr>
        <p:spPr>
          <a:xfrm>
            <a:off x="6821965" y="925013"/>
            <a:ext cx="813232" cy="784909"/>
          </a:xfrm>
          <a:prstGeom prst="rect">
            <a:avLst/>
          </a:prstGeom>
        </p:spPr>
        <p:txBody>
          <a:bodyPr anchor="ctr">
            <a:noAutofit/>
          </a:bodyPr>
          <a:lstStyle>
            <a:lvl1pPr>
              <a:defRPr sz="5400" baseline="0">
                <a:solidFill>
                  <a:schemeClr val="accent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1.</a:t>
            </a:r>
          </a:p>
        </p:txBody>
      </p:sp>
      <p:sp>
        <p:nvSpPr>
          <p:cNvPr id="24" name="Text Placeholder 8"/>
          <p:cNvSpPr>
            <a:spLocks noGrp="1"/>
          </p:cNvSpPr>
          <p:nvPr>
            <p:ph type="body" sz="quarter" idx="45" hasCustomPrompt="1"/>
          </p:nvPr>
        </p:nvSpPr>
        <p:spPr>
          <a:xfrm>
            <a:off x="6821965" y="1967472"/>
            <a:ext cx="813232" cy="784909"/>
          </a:xfrm>
          <a:prstGeom prst="rect">
            <a:avLst/>
          </a:prstGeom>
        </p:spPr>
        <p:txBody>
          <a:bodyPr anchor="ctr">
            <a:noAutofit/>
          </a:bodyPr>
          <a:lstStyle>
            <a:lvl1pPr>
              <a:defRPr sz="5400" baseline="0">
                <a:solidFill>
                  <a:schemeClr val="accent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2.</a:t>
            </a:r>
          </a:p>
        </p:txBody>
      </p:sp>
      <p:sp>
        <p:nvSpPr>
          <p:cNvPr id="25" name="Text Placeholder 8"/>
          <p:cNvSpPr>
            <a:spLocks noGrp="1"/>
          </p:cNvSpPr>
          <p:nvPr>
            <p:ph type="body" sz="quarter" idx="46" hasCustomPrompt="1"/>
          </p:nvPr>
        </p:nvSpPr>
        <p:spPr>
          <a:xfrm>
            <a:off x="6821965" y="3009931"/>
            <a:ext cx="813232" cy="784909"/>
          </a:xfrm>
          <a:prstGeom prst="rect">
            <a:avLst/>
          </a:prstGeom>
        </p:spPr>
        <p:txBody>
          <a:bodyPr anchor="ctr">
            <a:noAutofit/>
          </a:bodyPr>
          <a:lstStyle>
            <a:lvl1pPr>
              <a:defRPr sz="5400" baseline="0">
                <a:solidFill>
                  <a:schemeClr val="accent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3.</a:t>
            </a:r>
          </a:p>
        </p:txBody>
      </p:sp>
      <p:sp>
        <p:nvSpPr>
          <p:cNvPr id="35" name="Text Placeholder 8"/>
          <p:cNvSpPr>
            <a:spLocks noGrp="1"/>
          </p:cNvSpPr>
          <p:nvPr>
            <p:ph type="body" sz="quarter" idx="47" hasCustomPrompt="1"/>
          </p:nvPr>
        </p:nvSpPr>
        <p:spPr>
          <a:xfrm>
            <a:off x="6821965" y="4052390"/>
            <a:ext cx="813232" cy="784909"/>
          </a:xfrm>
          <a:prstGeom prst="rect">
            <a:avLst/>
          </a:prstGeom>
        </p:spPr>
        <p:txBody>
          <a:bodyPr anchor="ctr">
            <a:noAutofit/>
          </a:bodyPr>
          <a:lstStyle>
            <a:lvl1pPr>
              <a:defRPr sz="5400" baseline="0">
                <a:solidFill>
                  <a:schemeClr val="accent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4.</a:t>
            </a:r>
          </a:p>
        </p:txBody>
      </p:sp>
      <p:sp>
        <p:nvSpPr>
          <p:cNvPr id="36" name="Text Placeholder 8"/>
          <p:cNvSpPr>
            <a:spLocks noGrp="1"/>
          </p:cNvSpPr>
          <p:nvPr>
            <p:ph type="body" sz="quarter" idx="48" hasCustomPrompt="1"/>
          </p:nvPr>
        </p:nvSpPr>
        <p:spPr>
          <a:xfrm>
            <a:off x="6821965" y="5094849"/>
            <a:ext cx="813232" cy="784909"/>
          </a:xfrm>
          <a:prstGeom prst="rect">
            <a:avLst/>
          </a:prstGeom>
        </p:spPr>
        <p:txBody>
          <a:bodyPr anchor="ctr">
            <a:noAutofit/>
          </a:bodyPr>
          <a:lstStyle>
            <a:lvl1pPr>
              <a:defRPr sz="5400" baseline="0">
                <a:solidFill>
                  <a:schemeClr val="accent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5.</a:t>
            </a:r>
          </a:p>
        </p:txBody>
      </p:sp>
      <p:sp>
        <p:nvSpPr>
          <p:cNvPr id="5" name="日期占位符 4"/>
          <p:cNvSpPr>
            <a:spLocks noGrp="1"/>
          </p:cNvSpPr>
          <p:nvPr>
            <p:ph type="dt" sz="half" idx="49"/>
          </p:nvPr>
        </p:nvSpPr>
        <p:spPr/>
        <p:txBody>
          <a:bodyPr/>
          <a:lstStyle/>
          <a:p>
            <a:fld id="{DA394CCB-4994-4690-A743-503CECD72039}" type="datetime1">
              <a:rPr lang="zh-CN" altLang="en-US" smtClean="0"/>
              <a:t>2024/3/11</a:t>
            </a:fld>
            <a:endParaRPr lang="zh-CN" altLang="en-US"/>
          </a:p>
        </p:txBody>
      </p:sp>
      <p:sp>
        <p:nvSpPr>
          <p:cNvPr id="6" name="页脚占位符 5"/>
          <p:cNvSpPr>
            <a:spLocks noGrp="1"/>
          </p:cNvSpPr>
          <p:nvPr>
            <p:ph type="ftr" sz="quarter" idx="50"/>
          </p:nvPr>
        </p:nvSpPr>
        <p:spPr/>
        <p:txBody>
          <a:bodyPr/>
          <a:lstStyle/>
          <a:p>
            <a:r>
              <a:rPr lang="en-US"/>
              <a:t>kwm.com</a:t>
            </a:r>
            <a:endParaRPr lang="en-US" dirty="0"/>
          </a:p>
        </p:txBody>
      </p:sp>
      <p:sp>
        <p:nvSpPr>
          <p:cNvPr id="7" name="灯片编号占位符 6"/>
          <p:cNvSpPr>
            <a:spLocks noGrp="1"/>
          </p:cNvSpPr>
          <p:nvPr>
            <p:ph type="sldNum" sz="quarter" idx="51"/>
          </p:nvPr>
        </p:nvSpPr>
        <p:spPr/>
        <p:txBody>
          <a:bodyPr/>
          <a:lstStyle/>
          <a:p>
            <a:fld id="{4A2DC1BA-163F-3043-A1E4-C549CF365773}" type="slidenum">
              <a:rPr lang="en-US" smtClean="0"/>
              <a:t>‹#›</a:t>
            </a:fld>
            <a:endParaRPr lang="en-US" dirty="0"/>
          </a:p>
        </p:txBody>
      </p:sp>
      <p:sp>
        <p:nvSpPr>
          <p:cNvPr id="21" name="矩形 20"/>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Infographic_3/4 circle_ 6 sections">
    <p:spTree>
      <p:nvGrpSpPr>
        <p:cNvPr id="1" name=""/>
        <p:cNvGrpSpPr/>
        <p:nvPr/>
      </p:nvGrpSpPr>
      <p:grpSpPr>
        <a:xfrm>
          <a:off x="0" y="0"/>
          <a:ext cx="0" cy="0"/>
          <a:chOff x="0" y="0"/>
          <a:chExt cx="0" cy="0"/>
        </a:xfrm>
      </p:grpSpPr>
      <p:sp>
        <p:nvSpPr>
          <p:cNvPr id="36" name="Text Placeholder 2"/>
          <p:cNvSpPr>
            <a:spLocks noGrp="1"/>
          </p:cNvSpPr>
          <p:nvPr>
            <p:ph type="body" idx="38" hasCustomPrompt="1"/>
          </p:nvPr>
        </p:nvSpPr>
        <p:spPr>
          <a:xfrm>
            <a:off x="891854" y="2566711"/>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37" name="Text Placeholder 2"/>
          <p:cNvSpPr>
            <a:spLocks noGrp="1"/>
          </p:cNvSpPr>
          <p:nvPr>
            <p:ph type="body" idx="26" hasCustomPrompt="1"/>
          </p:nvPr>
        </p:nvSpPr>
        <p:spPr>
          <a:xfrm>
            <a:off x="894898" y="1976119"/>
            <a:ext cx="2451558" cy="493667"/>
          </a:xfrm>
          <a:prstGeom prst="rect">
            <a:avLst/>
          </a:prstGeom>
        </p:spPr>
        <p:txBody>
          <a:bodyPr anchor="t">
            <a:noAutofit/>
          </a:bodyPr>
          <a:lstStyle>
            <a:lvl1pPr marL="0" indent="0" algn="l">
              <a:lnSpc>
                <a:spcPct val="100000"/>
              </a:lnSpc>
              <a:buNone/>
              <a:defRPr sz="22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38" name="Straight Connector 37"/>
          <p:cNvCxnSpPr/>
          <p:nvPr userDrawn="1"/>
        </p:nvCxnSpPr>
        <p:spPr>
          <a:xfrm>
            <a:off x="333148" y="1843984"/>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p:cNvSpPr/>
          <p:nvPr userDrawn="1"/>
        </p:nvSpPr>
        <p:spPr>
          <a:xfrm>
            <a:off x="350216" y="1952979"/>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1</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40" name="Text Placeholder 2"/>
          <p:cNvSpPr>
            <a:spLocks noGrp="1"/>
          </p:cNvSpPr>
          <p:nvPr>
            <p:ph type="body" idx="60" hasCustomPrompt="1"/>
          </p:nvPr>
        </p:nvSpPr>
        <p:spPr>
          <a:xfrm>
            <a:off x="891854" y="4018993"/>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1" name="Text Placeholder 2"/>
          <p:cNvSpPr>
            <a:spLocks noGrp="1"/>
          </p:cNvSpPr>
          <p:nvPr>
            <p:ph type="body" idx="61" hasCustomPrompt="1"/>
          </p:nvPr>
        </p:nvSpPr>
        <p:spPr>
          <a:xfrm>
            <a:off x="894898" y="3428401"/>
            <a:ext cx="2451558" cy="493667"/>
          </a:xfrm>
          <a:prstGeom prst="rect">
            <a:avLst/>
          </a:prstGeom>
        </p:spPr>
        <p:txBody>
          <a:bodyPr anchor="t">
            <a:noAutofit/>
          </a:bodyPr>
          <a:lstStyle>
            <a:lvl1pPr marL="0" indent="0" algn="l">
              <a:lnSpc>
                <a:spcPct val="100000"/>
              </a:lnSpc>
              <a:buNone/>
              <a:defRPr sz="22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42" name="Straight Connector 41"/>
          <p:cNvCxnSpPr/>
          <p:nvPr userDrawn="1"/>
        </p:nvCxnSpPr>
        <p:spPr>
          <a:xfrm>
            <a:off x="333148" y="3296266"/>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p:cNvSpPr/>
          <p:nvPr userDrawn="1"/>
        </p:nvSpPr>
        <p:spPr>
          <a:xfrm>
            <a:off x="350216" y="3405261"/>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2</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44" name="Text Placeholder 2"/>
          <p:cNvSpPr>
            <a:spLocks noGrp="1"/>
          </p:cNvSpPr>
          <p:nvPr>
            <p:ph type="body" idx="62" hasCustomPrompt="1"/>
          </p:nvPr>
        </p:nvSpPr>
        <p:spPr>
          <a:xfrm>
            <a:off x="891854" y="5471275"/>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5" name="Text Placeholder 2"/>
          <p:cNvSpPr>
            <a:spLocks noGrp="1"/>
          </p:cNvSpPr>
          <p:nvPr>
            <p:ph type="body" idx="63" hasCustomPrompt="1"/>
          </p:nvPr>
        </p:nvSpPr>
        <p:spPr>
          <a:xfrm>
            <a:off x="894898" y="4880683"/>
            <a:ext cx="2451558" cy="493667"/>
          </a:xfrm>
          <a:prstGeom prst="rect">
            <a:avLst/>
          </a:prstGeom>
        </p:spPr>
        <p:txBody>
          <a:bodyPr anchor="t">
            <a:noAutofit/>
          </a:bodyPr>
          <a:lstStyle>
            <a:lvl1pPr marL="0" indent="0" algn="l">
              <a:lnSpc>
                <a:spcPct val="100000"/>
              </a:lnSpc>
              <a:buNone/>
              <a:defRPr sz="22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46" name="Straight Connector 45"/>
          <p:cNvCxnSpPr/>
          <p:nvPr userDrawn="1"/>
        </p:nvCxnSpPr>
        <p:spPr>
          <a:xfrm>
            <a:off x="333148" y="4748548"/>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p:cNvSpPr/>
          <p:nvPr userDrawn="1"/>
        </p:nvSpPr>
        <p:spPr>
          <a:xfrm>
            <a:off x="350216" y="4857543"/>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3</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48" name="Text Placeholder 2"/>
          <p:cNvSpPr>
            <a:spLocks noGrp="1"/>
          </p:cNvSpPr>
          <p:nvPr>
            <p:ph type="body" idx="64" hasCustomPrompt="1"/>
          </p:nvPr>
        </p:nvSpPr>
        <p:spPr>
          <a:xfrm>
            <a:off x="9370541" y="2566711"/>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9" name="Text Placeholder 2"/>
          <p:cNvSpPr>
            <a:spLocks noGrp="1"/>
          </p:cNvSpPr>
          <p:nvPr>
            <p:ph type="body" idx="65" hasCustomPrompt="1"/>
          </p:nvPr>
        </p:nvSpPr>
        <p:spPr>
          <a:xfrm>
            <a:off x="9373585" y="1976119"/>
            <a:ext cx="2451558" cy="493667"/>
          </a:xfrm>
          <a:prstGeom prst="rect">
            <a:avLst/>
          </a:prstGeom>
        </p:spPr>
        <p:txBody>
          <a:bodyPr anchor="t">
            <a:noAutofit/>
          </a:bodyPr>
          <a:lstStyle>
            <a:lvl1pPr marL="0" indent="0" algn="l">
              <a:lnSpc>
                <a:spcPct val="100000"/>
              </a:lnSpc>
              <a:buNone/>
              <a:defRPr sz="22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50" name="Straight Connector 49"/>
          <p:cNvCxnSpPr/>
          <p:nvPr userDrawn="1"/>
        </p:nvCxnSpPr>
        <p:spPr>
          <a:xfrm>
            <a:off x="8811835" y="1843984"/>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Oval 50"/>
          <p:cNvSpPr/>
          <p:nvPr userDrawn="1"/>
        </p:nvSpPr>
        <p:spPr>
          <a:xfrm>
            <a:off x="8828903" y="1952979"/>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4</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52" name="Text Placeholder 2"/>
          <p:cNvSpPr>
            <a:spLocks noGrp="1"/>
          </p:cNvSpPr>
          <p:nvPr>
            <p:ph type="body" idx="66" hasCustomPrompt="1"/>
          </p:nvPr>
        </p:nvSpPr>
        <p:spPr>
          <a:xfrm>
            <a:off x="9370541" y="4018993"/>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53" name="Text Placeholder 2"/>
          <p:cNvSpPr>
            <a:spLocks noGrp="1"/>
          </p:cNvSpPr>
          <p:nvPr>
            <p:ph type="body" idx="67" hasCustomPrompt="1"/>
          </p:nvPr>
        </p:nvSpPr>
        <p:spPr>
          <a:xfrm>
            <a:off x="9373585" y="3428401"/>
            <a:ext cx="2451558" cy="493667"/>
          </a:xfrm>
          <a:prstGeom prst="rect">
            <a:avLst/>
          </a:prstGeom>
        </p:spPr>
        <p:txBody>
          <a:bodyPr anchor="t">
            <a:noAutofit/>
          </a:bodyPr>
          <a:lstStyle>
            <a:lvl1pPr marL="0" indent="0" algn="l">
              <a:lnSpc>
                <a:spcPct val="100000"/>
              </a:lnSpc>
              <a:buNone/>
              <a:defRPr sz="22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54" name="Straight Connector 53"/>
          <p:cNvCxnSpPr/>
          <p:nvPr userDrawn="1"/>
        </p:nvCxnSpPr>
        <p:spPr>
          <a:xfrm>
            <a:off x="8811835" y="3296266"/>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p:cNvSpPr/>
          <p:nvPr userDrawn="1"/>
        </p:nvSpPr>
        <p:spPr>
          <a:xfrm>
            <a:off x="8828903" y="3405261"/>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5</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56" name="Text Placeholder 2"/>
          <p:cNvSpPr>
            <a:spLocks noGrp="1"/>
          </p:cNvSpPr>
          <p:nvPr>
            <p:ph type="body" idx="69" hasCustomPrompt="1"/>
          </p:nvPr>
        </p:nvSpPr>
        <p:spPr>
          <a:xfrm>
            <a:off x="9373585" y="4880683"/>
            <a:ext cx="2451558" cy="493667"/>
          </a:xfrm>
          <a:prstGeom prst="rect">
            <a:avLst/>
          </a:prstGeom>
        </p:spPr>
        <p:txBody>
          <a:bodyPr anchor="t">
            <a:noAutofit/>
          </a:bodyPr>
          <a:lstStyle>
            <a:lvl1pPr marL="0" indent="0" algn="l">
              <a:lnSpc>
                <a:spcPct val="100000"/>
              </a:lnSpc>
              <a:buNone/>
              <a:defRPr sz="22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57" name="Straight Connector 56"/>
          <p:cNvCxnSpPr/>
          <p:nvPr userDrawn="1"/>
        </p:nvCxnSpPr>
        <p:spPr>
          <a:xfrm>
            <a:off x="8811835" y="4748548"/>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Oval 57"/>
          <p:cNvSpPr/>
          <p:nvPr userDrawn="1"/>
        </p:nvSpPr>
        <p:spPr>
          <a:xfrm>
            <a:off x="8828903" y="4857543"/>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baseline="0" dirty="0">
                <a:solidFill>
                  <a:schemeClr val="bg2"/>
                </a:solidFill>
                <a:latin typeface="Trebuchet MS" panose="020B0603020202020204" pitchFamily="34" charset="0"/>
                <a:ea typeface="微软雅黑" panose="020B0503020204020204" pitchFamily="34" charset="-122"/>
              </a:rPr>
              <a:t>6</a:t>
            </a:r>
          </a:p>
        </p:txBody>
      </p:sp>
      <p:sp>
        <p:nvSpPr>
          <p:cNvPr id="61" name="Text Placeholder 2"/>
          <p:cNvSpPr>
            <a:spLocks noGrp="1"/>
          </p:cNvSpPr>
          <p:nvPr>
            <p:ph type="body" idx="68" hasCustomPrompt="1"/>
          </p:nvPr>
        </p:nvSpPr>
        <p:spPr>
          <a:xfrm>
            <a:off x="9370541" y="5471275"/>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grpSp>
        <p:nvGrpSpPr>
          <p:cNvPr id="59" name="Group 58"/>
          <p:cNvGrpSpPr/>
          <p:nvPr userDrawn="1"/>
        </p:nvGrpSpPr>
        <p:grpSpPr>
          <a:xfrm>
            <a:off x="3631592" y="2152385"/>
            <a:ext cx="5070189" cy="3704572"/>
            <a:chOff x="3631592" y="2152385"/>
            <a:chExt cx="5070189" cy="3704572"/>
          </a:xfrm>
        </p:grpSpPr>
        <p:grpSp>
          <p:nvGrpSpPr>
            <p:cNvPr id="60" name="Group 59"/>
            <p:cNvGrpSpPr/>
            <p:nvPr userDrawn="1"/>
          </p:nvGrpSpPr>
          <p:grpSpPr>
            <a:xfrm>
              <a:off x="3872046" y="2152385"/>
              <a:ext cx="4514676" cy="3370217"/>
              <a:chOff x="3872046" y="2152385"/>
              <a:chExt cx="4514676" cy="3370217"/>
            </a:xfrm>
          </p:grpSpPr>
          <p:pic>
            <p:nvPicPr>
              <p:cNvPr id="81" name="Graphic 80"/>
              <p:cNvPicPr>
                <a:picLocks noChangeAspect="1"/>
              </p:cNvPicPr>
              <p:nvPr userDrawn="1"/>
            </p:nvPicPr>
            <p:blipFill>
              <a:blip r:embed="rId2" cstate="email">
                <a:extLst>
                  <a:ext uri="{96DAC541-7B7A-43D3-8B79-37D633B846F1}">
                    <asvg:svgBlip xmlns:asvg="http://schemas.microsoft.com/office/drawing/2016/SVG/main" r:embed="rId3"/>
                  </a:ext>
                </a:extLst>
              </a:blip>
              <a:srcRect/>
              <a:stretch>
                <a:fillRect/>
              </a:stretch>
            </p:blipFill>
            <p:spPr>
              <a:xfrm rot="8086260">
                <a:off x="6771698" y="3191368"/>
                <a:ext cx="1710026" cy="1520023"/>
              </a:xfrm>
              <a:prstGeom prst="rect">
                <a:avLst/>
              </a:prstGeom>
            </p:spPr>
          </p:pic>
          <p:pic>
            <p:nvPicPr>
              <p:cNvPr id="82" name="Graphic 81"/>
              <p:cNvPicPr>
                <a:picLocks noChangeAspect="1"/>
              </p:cNvPicPr>
              <p:nvPr userDrawn="1"/>
            </p:nvPicPr>
            <p:blipFill>
              <a:blip r:embed="rId4" cstate="email">
                <a:extLst>
                  <a:ext uri="{96DAC541-7B7A-43D3-8B79-37D633B846F1}">
                    <asvg:svgBlip xmlns:asvg="http://schemas.microsoft.com/office/drawing/2016/SVG/main" r:embed="rId5"/>
                  </a:ext>
                </a:extLst>
              </a:blip>
              <a:srcRect/>
              <a:stretch>
                <a:fillRect/>
              </a:stretch>
            </p:blipFill>
            <p:spPr>
              <a:xfrm rot="5400000">
                <a:off x="6058450" y="2288105"/>
                <a:ext cx="1710026" cy="1520023"/>
              </a:xfrm>
              <a:prstGeom prst="rect">
                <a:avLst/>
              </a:prstGeom>
            </p:spPr>
          </p:pic>
          <p:pic>
            <p:nvPicPr>
              <p:cNvPr id="83" name="Graphic 82"/>
              <p:cNvPicPr>
                <a:picLocks noChangeAspect="1"/>
              </p:cNvPicPr>
              <p:nvPr userDrawn="1"/>
            </p:nvPicPr>
            <p:blipFill>
              <a:blip r:embed="rId6" cstate="email">
                <a:extLst>
                  <a:ext uri="{96DAC541-7B7A-43D3-8B79-37D633B846F1}">
                    <asvg:svgBlip xmlns:asvg="http://schemas.microsoft.com/office/drawing/2016/SVG/main" r:embed="rId7"/>
                  </a:ext>
                </a:extLst>
              </a:blip>
              <a:srcRect/>
              <a:stretch>
                <a:fillRect/>
              </a:stretch>
            </p:blipFill>
            <p:spPr>
              <a:xfrm rot="2692187">
                <a:off x="4916305" y="2152385"/>
                <a:ext cx="1710026" cy="1520023"/>
              </a:xfrm>
              <a:prstGeom prst="rect">
                <a:avLst/>
              </a:prstGeom>
            </p:spPr>
          </p:pic>
          <p:pic>
            <p:nvPicPr>
              <p:cNvPr id="84" name="Graphic 83"/>
              <p:cNvPicPr>
                <a:picLocks noChangeAspect="1"/>
              </p:cNvPicPr>
              <p:nvPr userDrawn="1"/>
            </p:nvPicPr>
            <p:blipFill>
              <a:blip r:embed="rId8" cstate="email">
                <a:extLst>
                  <a:ext uri="{96DAC541-7B7A-43D3-8B79-37D633B846F1}">
                    <asvg:svgBlip xmlns:asvg="http://schemas.microsoft.com/office/drawing/2016/SVG/main" r:embed="rId9"/>
                  </a:ext>
                </a:extLst>
              </a:blip>
              <a:srcRect/>
              <a:stretch>
                <a:fillRect/>
              </a:stretch>
            </p:blipFill>
            <p:spPr>
              <a:xfrm rot="18900000">
                <a:off x="3872046" y="4002579"/>
                <a:ext cx="1710026" cy="1520023"/>
              </a:xfrm>
              <a:prstGeom prst="rect">
                <a:avLst/>
              </a:prstGeom>
            </p:spPr>
          </p:pic>
          <p:pic>
            <p:nvPicPr>
              <p:cNvPr id="85" name="Graphic 84"/>
              <p:cNvPicPr>
                <a:picLocks noChangeAspect="1"/>
              </p:cNvPicPr>
              <p:nvPr userDrawn="1"/>
            </p:nvPicPr>
            <p:blipFill>
              <a:blip r:embed="rId10" cstate="email">
                <a:extLst>
                  <a:ext uri="{96DAC541-7B7A-43D3-8B79-37D633B846F1}">
                    <asvg:svgBlip xmlns:asvg="http://schemas.microsoft.com/office/drawing/2016/SVG/main" r:embed="rId11"/>
                  </a:ext>
                </a:extLst>
              </a:blip>
              <a:srcRect/>
              <a:stretch>
                <a:fillRect/>
              </a:stretch>
            </p:blipFill>
            <p:spPr>
              <a:xfrm>
                <a:off x="4006958" y="2863815"/>
                <a:ext cx="1710026" cy="1520023"/>
              </a:xfrm>
              <a:prstGeom prst="rect">
                <a:avLst/>
              </a:prstGeom>
            </p:spPr>
          </p:pic>
        </p:grpSp>
        <p:cxnSp>
          <p:nvCxnSpPr>
            <p:cNvPr id="62" name="Straight Arrow Connector 61"/>
            <p:cNvCxnSpPr/>
            <p:nvPr userDrawn="1"/>
          </p:nvCxnSpPr>
          <p:spPr>
            <a:xfrm>
              <a:off x="8279780" y="4155360"/>
              <a:ext cx="422001" cy="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nvGrpSpPr>
            <p:cNvPr id="68" name="Group 67"/>
            <p:cNvGrpSpPr/>
            <p:nvPr userDrawn="1"/>
          </p:nvGrpSpPr>
          <p:grpSpPr>
            <a:xfrm>
              <a:off x="7298295" y="2444552"/>
              <a:ext cx="680765" cy="112560"/>
              <a:chOff x="6950236" y="2330866"/>
              <a:chExt cx="680765" cy="112560"/>
            </a:xfrm>
          </p:grpSpPr>
          <p:cxnSp>
            <p:nvCxnSpPr>
              <p:cNvPr id="79" name="Straight Arrow Connector 78"/>
              <p:cNvCxnSpPr/>
              <p:nvPr userDrawn="1"/>
            </p:nvCxnSpPr>
            <p:spPr>
              <a:xfrm flipH="1">
                <a:off x="6950236" y="2330866"/>
                <a:ext cx="93044" cy="112560"/>
              </a:xfrm>
              <a:prstGeom prst="straightConnector1">
                <a:avLst/>
              </a:prstGeom>
              <a:ln w="127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userDrawn="1"/>
            </p:nvCxnSpPr>
            <p:spPr>
              <a:xfrm>
                <a:off x="7042751" y="2332138"/>
                <a:ext cx="588250" cy="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cxnSp>
          <p:nvCxnSpPr>
            <p:cNvPr id="69" name="Straight Arrow Connector 68"/>
            <p:cNvCxnSpPr/>
            <p:nvPr userDrawn="1"/>
          </p:nvCxnSpPr>
          <p:spPr>
            <a:xfrm flipH="1">
              <a:off x="3631592" y="4130003"/>
              <a:ext cx="422989" cy="419"/>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nvGrpSpPr>
            <p:cNvPr id="70" name="Group 69"/>
            <p:cNvGrpSpPr/>
            <p:nvPr userDrawn="1"/>
          </p:nvGrpSpPr>
          <p:grpSpPr>
            <a:xfrm>
              <a:off x="3835730" y="5718505"/>
              <a:ext cx="706528" cy="138452"/>
              <a:chOff x="3801896" y="5752896"/>
              <a:chExt cx="666163" cy="138452"/>
            </a:xfrm>
          </p:grpSpPr>
          <p:cxnSp>
            <p:nvCxnSpPr>
              <p:cNvPr id="77" name="Straight Arrow Connector 76"/>
              <p:cNvCxnSpPr/>
              <p:nvPr userDrawn="1"/>
            </p:nvCxnSpPr>
            <p:spPr>
              <a:xfrm flipV="1">
                <a:off x="4315345" y="5752896"/>
                <a:ext cx="152714" cy="138430"/>
              </a:xfrm>
              <a:prstGeom prst="straightConnector1">
                <a:avLst/>
              </a:prstGeom>
              <a:ln w="127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userDrawn="1"/>
            </p:nvCxnSpPr>
            <p:spPr>
              <a:xfrm flipH="1">
                <a:off x="3801896" y="5891348"/>
                <a:ext cx="517427" cy="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grpSp>
          <p:nvGrpSpPr>
            <p:cNvPr id="71" name="Group 70"/>
            <p:cNvGrpSpPr/>
            <p:nvPr userDrawn="1"/>
          </p:nvGrpSpPr>
          <p:grpSpPr>
            <a:xfrm>
              <a:off x="7695427" y="5395277"/>
              <a:ext cx="876785" cy="390894"/>
              <a:chOff x="6918253" y="5500432"/>
              <a:chExt cx="876785" cy="390894"/>
            </a:xfrm>
          </p:grpSpPr>
          <p:cxnSp>
            <p:nvCxnSpPr>
              <p:cNvPr id="75" name="Straight Arrow Connector 74"/>
              <p:cNvCxnSpPr/>
              <p:nvPr userDrawn="1"/>
            </p:nvCxnSpPr>
            <p:spPr>
              <a:xfrm flipH="1" flipV="1">
                <a:off x="6918253" y="5500432"/>
                <a:ext cx="286046" cy="390894"/>
              </a:xfrm>
              <a:prstGeom prst="straightConnector1">
                <a:avLst/>
              </a:prstGeom>
              <a:ln w="127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userDrawn="1"/>
            </p:nvCxnSpPr>
            <p:spPr>
              <a:xfrm>
                <a:off x="7206788" y="5887767"/>
                <a:ext cx="588250" cy="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grpSp>
          <p:nvGrpSpPr>
            <p:cNvPr id="72" name="Group 71"/>
            <p:cNvGrpSpPr/>
            <p:nvPr userDrawn="1"/>
          </p:nvGrpSpPr>
          <p:grpSpPr>
            <a:xfrm>
              <a:off x="4208898" y="2383103"/>
              <a:ext cx="782542" cy="212844"/>
              <a:chOff x="3820061" y="2271557"/>
              <a:chExt cx="782542" cy="212844"/>
            </a:xfrm>
          </p:grpSpPr>
          <p:cxnSp>
            <p:nvCxnSpPr>
              <p:cNvPr id="73" name="Straight Arrow Connector 72"/>
              <p:cNvCxnSpPr/>
              <p:nvPr userDrawn="1"/>
            </p:nvCxnSpPr>
            <p:spPr>
              <a:xfrm>
                <a:off x="4421203" y="2271557"/>
                <a:ext cx="181400" cy="212844"/>
              </a:xfrm>
              <a:prstGeom prst="straightConnector1">
                <a:avLst/>
              </a:prstGeom>
              <a:ln w="127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userDrawn="1"/>
            </p:nvCxnSpPr>
            <p:spPr>
              <a:xfrm flipH="1">
                <a:off x="3820061" y="2271557"/>
                <a:ext cx="599920" cy="0"/>
              </a:xfrm>
              <a:prstGeom prst="straightConnector1">
                <a:avLst/>
              </a:prstGeom>
              <a:ln w="12700" cap="flat" cmpd="sng" algn="ctr">
                <a:solidFill>
                  <a:schemeClr val="bg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grpSp>
      <p:pic>
        <p:nvPicPr>
          <p:cNvPr id="86" name="Graphic 85"/>
          <p:cNvPicPr>
            <a:picLocks noChangeAspect="1"/>
          </p:cNvPicPr>
          <p:nvPr userDrawn="1"/>
        </p:nvPicPr>
        <p:blipFill>
          <a:blip r:embed="rId12" cstate="email">
            <a:extLst>
              <a:ext uri="{96DAC541-7B7A-43D3-8B79-37D633B846F1}">
                <asvg:svgBlip xmlns:asvg="http://schemas.microsoft.com/office/drawing/2016/SVG/main" r:embed="rId13"/>
              </a:ext>
            </a:extLst>
          </a:blip>
          <a:srcRect/>
          <a:stretch>
            <a:fillRect/>
          </a:stretch>
        </p:blipFill>
        <p:spPr>
          <a:xfrm rot="10800000">
            <a:off x="6623295" y="4329627"/>
            <a:ext cx="1710027" cy="1520023"/>
          </a:xfrm>
          <a:prstGeom prst="rect">
            <a:avLst/>
          </a:prstGeom>
        </p:spPr>
      </p:pic>
      <p:sp>
        <p:nvSpPr>
          <p:cNvPr id="87" name="Picture Placeholder 20"/>
          <p:cNvSpPr>
            <a:spLocks noGrp="1"/>
          </p:cNvSpPr>
          <p:nvPr>
            <p:ph type="pic" sz="quarter" idx="34" hasCustomPrompt="1"/>
          </p:nvPr>
        </p:nvSpPr>
        <p:spPr>
          <a:xfrm>
            <a:off x="5274451" y="2650974"/>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88" name="Picture Placeholder 20"/>
          <p:cNvSpPr>
            <a:spLocks noGrp="1"/>
          </p:cNvSpPr>
          <p:nvPr>
            <p:ph type="pic" sz="quarter" idx="55" hasCustomPrompt="1"/>
          </p:nvPr>
        </p:nvSpPr>
        <p:spPr>
          <a:xfrm>
            <a:off x="4422307" y="3518240"/>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89" name="Picture Placeholder 20"/>
          <p:cNvSpPr>
            <a:spLocks noGrp="1"/>
          </p:cNvSpPr>
          <p:nvPr>
            <p:ph type="pic" sz="quarter" idx="56" hasCustomPrompt="1"/>
          </p:nvPr>
        </p:nvSpPr>
        <p:spPr>
          <a:xfrm>
            <a:off x="4422307" y="4483774"/>
            <a:ext cx="727147" cy="727147"/>
          </a:xfrm>
          <a:prstGeom prst="rect">
            <a:avLst/>
          </a:prstGeom>
          <a:noFill/>
        </p:spPr>
        <p:txBody>
          <a:bodyPr>
            <a:noAutofit/>
          </a:bodyPr>
          <a:lstStyle>
            <a:lvl1pPr marL="0" indent="0">
              <a:buNone/>
              <a:defRPr sz="1600" baseline="0">
                <a:solidFill>
                  <a:schemeClr val="bg2"/>
                </a:solidFill>
                <a:latin typeface="Trebuchet MS" panose="020B0603020202020204" pitchFamily="34" charset="0"/>
                <a:ea typeface="微软雅黑" panose="020B0503020204020204" pitchFamily="34" charset="-122"/>
              </a:defRPr>
            </a:lvl1pPr>
          </a:lstStyle>
          <a:p>
            <a:r>
              <a:rPr lang="en-US" dirty="0"/>
              <a:t>Icon</a:t>
            </a:r>
          </a:p>
        </p:txBody>
      </p:sp>
      <p:sp>
        <p:nvSpPr>
          <p:cNvPr id="90" name="Picture Placeholder 20"/>
          <p:cNvSpPr>
            <a:spLocks noGrp="1"/>
          </p:cNvSpPr>
          <p:nvPr>
            <p:ph type="pic" sz="quarter" idx="57" hasCustomPrompt="1"/>
          </p:nvPr>
        </p:nvSpPr>
        <p:spPr>
          <a:xfrm>
            <a:off x="7147219" y="4483774"/>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91" name="Picture Placeholder 20"/>
          <p:cNvSpPr>
            <a:spLocks noGrp="1"/>
          </p:cNvSpPr>
          <p:nvPr>
            <p:ph type="pic" sz="quarter" idx="58" hasCustomPrompt="1"/>
          </p:nvPr>
        </p:nvSpPr>
        <p:spPr>
          <a:xfrm>
            <a:off x="7128931" y="3518240"/>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92" name="Picture Placeholder 20"/>
          <p:cNvSpPr>
            <a:spLocks noGrp="1"/>
          </p:cNvSpPr>
          <p:nvPr>
            <p:ph type="pic" sz="quarter" idx="59" hasCustomPrompt="1"/>
          </p:nvPr>
        </p:nvSpPr>
        <p:spPr>
          <a:xfrm>
            <a:off x="6298579" y="2660118"/>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66"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11DA64A4-383E-43EE-9417-7FCD0ECFCCC3}"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63"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64"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Infographic_Wave_ 6 sections">
    <p:spTree>
      <p:nvGrpSpPr>
        <p:cNvPr id="1" name=""/>
        <p:cNvGrpSpPr/>
        <p:nvPr/>
      </p:nvGrpSpPr>
      <p:grpSpPr>
        <a:xfrm>
          <a:off x="0" y="0"/>
          <a:ext cx="0" cy="0"/>
          <a:chOff x="0" y="0"/>
          <a:chExt cx="0" cy="0"/>
        </a:xfrm>
      </p:grpSpPr>
      <p:grpSp>
        <p:nvGrpSpPr>
          <p:cNvPr id="36" name="Group 35"/>
          <p:cNvGrpSpPr/>
          <p:nvPr userDrawn="1"/>
        </p:nvGrpSpPr>
        <p:grpSpPr>
          <a:xfrm>
            <a:off x="2447553" y="1632808"/>
            <a:ext cx="4585217" cy="2209648"/>
            <a:chOff x="2486075" y="1984533"/>
            <a:chExt cx="4460690" cy="2149638"/>
          </a:xfrm>
        </p:grpSpPr>
        <p:pic>
          <p:nvPicPr>
            <p:cNvPr id="46" name="Graphic 45"/>
            <p:cNvPicPr>
              <a:picLocks noChangeAspect="1"/>
            </p:cNvPicPr>
            <p:nvPr userDrawn="1"/>
          </p:nvPicPr>
          <p:blipFill>
            <a:blip r:embed="rId2" cstate="email">
              <a:extLst>
                <a:ext uri="{96DAC541-7B7A-43D3-8B79-37D633B846F1}">
                  <asvg:svgBlip xmlns:asvg="http://schemas.microsoft.com/office/drawing/2016/SVG/main" r:embed="rId3"/>
                </a:ext>
              </a:extLst>
            </a:blip>
            <a:srcRect/>
            <a:stretch>
              <a:fillRect/>
            </a:stretch>
          </p:blipFill>
          <p:spPr>
            <a:xfrm>
              <a:off x="2486075" y="2276763"/>
              <a:ext cx="1796856" cy="1847710"/>
            </a:xfrm>
            <a:prstGeom prst="rect">
              <a:avLst/>
            </a:prstGeom>
          </p:spPr>
        </p:pic>
        <p:pic>
          <p:nvPicPr>
            <p:cNvPr id="47" name="Graphic 46"/>
            <p:cNvPicPr>
              <a:picLocks noChangeAspect="1"/>
            </p:cNvPicPr>
            <p:nvPr userDrawn="1"/>
          </p:nvPicPr>
          <p:blipFill>
            <a:blip r:embed="rId4" cstate="email">
              <a:extLst>
                <a:ext uri="{96DAC541-7B7A-43D3-8B79-37D633B846F1}">
                  <asvg:svgBlip xmlns:asvg="http://schemas.microsoft.com/office/drawing/2016/SVG/main" r:embed="rId5"/>
                </a:ext>
              </a:extLst>
            </a:blip>
            <a:srcRect/>
            <a:stretch>
              <a:fillRect/>
            </a:stretch>
          </p:blipFill>
          <p:spPr>
            <a:xfrm>
              <a:off x="4760026" y="2286462"/>
              <a:ext cx="2186739" cy="1847709"/>
            </a:xfrm>
            <a:prstGeom prst="rect">
              <a:avLst/>
            </a:prstGeom>
          </p:spPr>
        </p:pic>
        <p:pic>
          <p:nvPicPr>
            <p:cNvPr id="48" name="Graphic 47"/>
            <p:cNvPicPr>
              <a:picLocks noChangeAspect="1"/>
            </p:cNvPicPr>
            <p:nvPr userDrawn="1"/>
          </p:nvPicPr>
          <p:blipFill>
            <a:blip r:embed="rId6" cstate="email">
              <a:extLst>
                <a:ext uri="{96DAC541-7B7A-43D3-8B79-37D633B846F1}">
                  <asvg:svgBlip xmlns:asvg="http://schemas.microsoft.com/office/drawing/2016/SVG/main" r:embed="rId7"/>
                </a:ext>
              </a:extLst>
            </a:blip>
            <a:srcRect/>
            <a:stretch>
              <a:fillRect/>
            </a:stretch>
          </p:blipFill>
          <p:spPr>
            <a:xfrm>
              <a:off x="3514502" y="1984533"/>
              <a:ext cx="2186738" cy="1601913"/>
            </a:xfrm>
            <a:prstGeom prst="rect">
              <a:avLst/>
            </a:prstGeom>
          </p:spPr>
        </p:pic>
      </p:grpSp>
      <p:grpSp>
        <p:nvGrpSpPr>
          <p:cNvPr id="49" name="Group 48"/>
          <p:cNvGrpSpPr/>
          <p:nvPr userDrawn="1"/>
        </p:nvGrpSpPr>
        <p:grpSpPr>
          <a:xfrm rot="10800000">
            <a:off x="5131466" y="3821184"/>
            <a:ext cx="4585217" cy="2209648"/>
            <a:chOff x="2486075" y="1984533"/>
            <a:chExt cx="4460690" cy="2149638"/>
          </a:xfrm>
        </p:grpSpPr>
        <p:pic>
          <p:nvPicPr>
            <p:cNvPr id="50" name="Graphic 49"/>
            <p:cNvPicPr>
              <a:picLocks noChangeAspect="1"/>
            </p:cNvPicPr>
            <p:nvPr userDrawn="1"/>
          </p:nvPicPr>
          <p:blipFill>
            <a:blip r:embed="rId2" cstate="email">
              <a:extLst>
                <a:ext uri="{96DAC541-7B7A-43D3-8B79-37D633B846F1}">
                  <asvg:svgBlip xmlns:asvg="http://schemas.microsoft.com/office/drawing/2016/SVG/main" r:embed="rId3"/>
                </a:ext>
              </a:extLst>
            </a:blip>
            <a:srcRect/>
            <a:stretch>
              <a:fillRect/>
            </a:stretch>
          </p:blipFill>
          <p:spPr>
            <a:xfrm>
              <a:off x="2486075" y="2276763"/>
              <a:ext cx="1796856" cy="1847710"/>
            </a:xfrm>
            <a:prstGeom prst="rect">
              <a:avLst/>
            </a:prstGeom>
          </p:spPr>
        </p:pic>
        <p:pic>
          <p:nvPicPr>
            <p:cNvPr id="51" name="Graphic 50"/>
            <p:cNvPicPr>
              <a:picLocks noChangeAspect="1"/>
            </p:cNvPicPr>
            <p:nvPr userDrawn="1"/>
          </p:nvPicPr>
          <p:blipFill>
            <a:blip r:embed="rId4" cstate="email">
              <a:extLst>
                <a:ext uri="{96DAC541-7B7A-43D3-8B79-37D633B846F1}">
                  <asvg:svgBlip xmlns:asvg="http://schemas.microsoft.com/office/drawing/2016/SVG/main" r:embed="rId5"/>
                </a:ext>
              </a:extLst>
            </a:blip>
            <a:srcRect/>
            <a:stretch>
              <a:fillRect/>
            </a:stretch>
          </p:blipFill>
          <p:spPr>
            <a:xfrm>
              <a:off x="4760026" y="2286462"/>
              <a:ext cx="2186739" cy="1847709"/>
            </a:xfrm>
            <a:prstGeom prst="rect">
              <a:avLst/>
            </a:prstGeom>
          </p:spPr>
        </p:pic>
        <p:pic>
          <p:nvPicPr>
            <p:cNvPr id="52" name="Graphic 51"/>
            <p:cNvPicPr>
              <a:picLocks noChangeAspect="1"/>
            </p:cNvPicPr>
            <p:nvPr userDrawn="1"/>
          </p:nvPicPr>
          <p:blipFill>
            <a:blip r:embed="rId6" cstate="email">
              <a:extLst>
                <a:ext uri="{96DAC541-7B7A-43D3-8B79-37D633B846F1}">
                  <asvg:svgBlip xmlns:asvg="http://schemas.microsoft.com/office/drawing/2016/SVG/main" r:embed="rId7"/>
                </a:ext>
              </a:extLst>
            </a:blip>
            <a:srcRect/>
            <a:stretch>
              <a:fillRect/>
            </a:stretch>
          </p:blipFill>
          <p:spPr>
            <a:xfrm>
              <a:off x="3514502" y="1984533"/>
              <a:ext cx="2186738" cy="1601913"/>
            </a:xfrm>
            <a:prstGeom prst="rect">
              <a:avLst/>
            </a:prstGeom>
          </p:spPr>
        </p:pic>
      </p:grpSp>
      <p:sp>
        <p:nvSpPr>
          <p:cNvPr id="53" name="Picture Placeholder 20"/>
          <p:cNvSpPr>
            <a:spLocks noGrp="1"/>
          </p:cNvSpPr>
          <p:nvPr>
            <p:ph type="pic" sz="quarter" idx="55" hasCustomPrompt="1"/>
          </p:nvPr>
        </p:nvSpPr>
        <p:spPr>
          <a:xfrm>
            <a:off x="2935809" y="2646515"/>
            <a:ext cx="943219" cy="94321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4" name="Picture Placeholder 20"/>
          <p:cNvSpPr>
            <a:spLocks noGrp="1"/>
          </p:cNvSpPr>
          <p:nvPr>
            <p:ph type="pic" sz="quarter" idx="58" hasCustomPrompt="1"/>
          </p:nvPr>
        </p:nvSpPr>
        <p:spPr>
          <a:xfrm>
            <a:off x="4171804" y="1868358"/>
            <a:ext cx="943219" cy="94321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5" name="Picture Placeholder 20"/>
          <p:cNvSpPr>
            <a:spLocks noGrp="1"/>
          </p:cNvSpPr>
          <p:nvPr>
            <p:ph type="pic" sz="quarter" idx="59" hasCustomPrompt="1"/>
          </p:nvPr>
        </p:nvSpPr>
        <p:spPr>
          <a:xfrm>
            <a:off x="5438733" y="2662294"/>
            <a:ext cx="943219" cy="94321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6" name="Picture Placeholder 20"/>
          <p:cNvSpPr>
            <a:spLocks noGrp="1"/>
          </p:cNvSpPr>
          <p:nvPr>
            <p:ph type="pic" sz="quarter" idx="60" hasCustomPrompt="1"/>
          </p:nvPr>
        </p:nvSpPr>
        <p:spPr>
          <a:xfrm>
            <a:off x="5710193" y="4016660"/>
            <a:ext cx="943219" cy="94321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7" name="Picture Placeholder 20"/>
          <p:cNvSpPr>
            <a:spLocks noGrp="1"/>
          </p:cNvSpPr>
          <p:nvPr>
            <p:ph type="pic" sz="quarter" idx="61" hasCustomPrompt="1"/>
          </p:nvPr>
        </p:nvSpPr>
        <p:spPr>
          <a:xfrm>
            <a:off x="7064044" y="4728597"/>
            <a:ext cx="943219" cy="94321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8" name="Picture Placeholder 20"/>
          <p:cNvSpPr>
            <a:spLocks noGrp="1"/>
          </p:cNvSpPr>
          <p:nvPr>
            <p:ph type="pic" sz="quarter" idx="62" hasCustomPrompt="1"/>
          </p:nvPr>
        </p:nvSpPr>
        <p:spPr>
          <a:xfrm>
            <a:off x="8348941" y="3974485"/>
            <a:ext cx="943219" cy="94321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9" name="Text Placeholder 2"/>
          <p:cNvSpPr>
            <a:spLocks noGrp="1"/>
          </p:cNvSpPr>
          <p:nvPr>
            <p:ph type="body" idx="65" hasCustomPrompt="1"/>
          </p:nvPr>
        </p:nvSpPr>
        <p:spPr>
          <a:xfrm>
            <a:off x="4110867" y="3300953"/>
            <a:ext cx="1082661" cy="831922"/>
          </a:xfrm>
          <a:prstGeom prst="rect">
            <a:avLst/>
          </a:prstGeom>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60" name="Text Placeholder 2"/>
          <p:cNvSpPr>
            <a:spLocks noGrp="1"/>
          </p:cNvSpPr>
          <p:nvPr>
            <p:ph type="body" idx="66" hasCustomPrompt="1"/>
          </p:nvPr>
        </p:nvSpPr>
        <p:spPr>
          <a:xfrm>
            <a:off x="6981852" y="3530766"/>
            <a:ext cx="1082661" cy="906076"/>
          </a:xfrm>
          <a:prstGeom prst="rect">
            <a:avLst/>
          </a:prstGeom>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63" name="Straight Connector 62"/>
          <p:cNvCxnSpPr/>
          <p:nvPr userDrawn="1"/>
        </p:nvCxnSpPr>
        <p:spPr>
          <a:xfrm>
            <a:off x="333147" y="4290545"/>
            <a:ext cx="39608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p:cNvSpPr/>
          <p:nvPr userDrawn="1"/>
        </p:nvSpPr>
        <p:spPr>
          <a:xfrm>
            <a:off x="350216" y="4399542"/>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1</a:t>
            </a:r>
            <a:endParaRPr lang="en-US" sz="1000" baseline="0" dirty="0">
              <a:solidFill>
                <a:schemeClr val="bg2"/>
              </a:solidFill>
              <a:latin typeface="Trebuchet MS" panose="020B0603020202020204" pitchFamily="34" charset="0"/>
              <a:ea typeface="微软雅黑" panose="020B0503020204020204" pitchFamily="34" charset="-122"/>
            </a:endParaRPr>
          </a:p>
        </p:txBody>
      </p:sp>
      <p:cxnSp>
        <p:nvCxnSpPr>
          <p:cNvPr id="67" name="Straight Connector 66"/>
          <p:cNvCxnSpPr/>
          <p:nvPr userDrawn="1"/>
        </p:nvCxnSpPr>
        <p:spPr>
          <a:xfrm>
            <a:off x="7852781" y="1705677"/>
            <a:ext cx="39608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Oval 67"/>
          <p:cNvSpPr/>
          <p:nvPr userDrawn="1"/>
        </p:nvSpPr>
        <p:spPr>
          <a:xfrm>
            <a:off x="7869850" y="1814674"/>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2</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34" name="Text Placeholder 2"/>
          <p:cNvSpPr>
            <a:spLocks noGrp="1"/>
          </p:cNvSpPr>
          <p:nvPr>
            <p:ph type="body" idx="69" hasCustomPrompt="1"/>
          </p:nvPr>
        </p:nvSpPr>
        <p:spPr>
          <a:xfrm>
            <a:off x="804579" y="5029892"/>
            <a:ext cx="3489431" cy="853776"/>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35" name="Text Placeholder 2"/>
          <p:cNvSpPr>
            <a:spLocks noGrp="1"/>
          </p:cNvSpPr>
          <p:nvPr>
            <p:ph type="body" idx="70" hasCustomPrompt="1"/>
          </p:nvPr>
        </p:nvSpPr>
        <p:spPr>
          <a:xfrm>
            <a:off x="807623" y="4439299"/>
            <a:ext cx="3489431" cy="493667"/>
          </a:xfrm>
          <a:prstGeom prst="rect">
            <a:avLst/>
          </a:prstGeom>
        </p:spPr>
        <p:txBody>
          <a:bodyPr anchor="t">
            <a:noAutofit/>
          </a:bodyPr>
          <a:lstStyle>
            <a:lvl1pPr marL="0" indent="0" algn="l">
              <a:lnSpc>
                <a:spcPct val="100000"/>
              </a:lnSpc>
              <a:buNone/>
              <a:defRPr sz="22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9" name="Text Placeholder 2"/>
          <p:cNvSpPr>
            <a:spLocks noGrp="1"/>
          </p:cNvSpPr>
          <p:nvPr>
            <p:ph type="body" idx="73" hasCustomPrompt="1"/>
          </p:nvPr>
        </p:nvSpPr>
        <p:spPr>
          <a:xfrm>
            <a:off x="8291790" y="2494390"/>
            <a:ext cx="3521853" cy="853776"/>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0" name="Text Placeholder 2"/>
          <p:cNvSpPr>
            <a:spLocks noGrp="1"/>
          </p:cNvSpPr>
          <p:nvPr>
            <p:ph type="body" idx="74" hasCustomPrompt="1"/>
          </p:nvPr>
        </p:nvSpPr>
        <p:spPr>
          <a:xfrm>
            <a:off x="8294834" y="1903797"/>
            <a:ext cx="3521853" cy="493667"/>
          </a:xfrm>
          <a:prstGeom prst="rect">
            <a:avLst/>
          </a:prstGeom>
        </p:spPr>
        <p:txBody>
          <a:bodyPr anchor="t">
            <a:noAutofit/>
          </a:bodyPr>
          <a:lstStyle>
            <a:lvl1pPr marL="0" indent="0" algn="l">
              <a:lnSpc>
                <a:spcPct val="100000"/>
              </a:lnSpc>
              <a:buNone/>
              <a:defRPr sz="22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41"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984382EC-A1F8-45D4-B9E3-72B5709825C6}"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33"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38"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Infographic_Half circles_1">
    <p:spTree>
      <p:nvGrpSpPr>
        <p:cNvPr id="1" name=""/>
        <p:cNvGrpSpPr/>
        <p:nvPr/>
      </p:nvGrpSpPr>
      <p:grpSpPr>
        <a:xfrm>
          <a:off x="0" y="0"/>
          <a:ext cx="0" cy="0"/>
          <a:chOff x="0" y="0"/>
          <a:chExt cx="0" cy="0"/>
        </a:xfrm>
      </p:grpSpPr>
      <p:cxnSp>
        <p:nvCxnSpPr>
          <p:cNvPr id="27" name="Straight Connector 26"/>
          <p:cNvCxnSpPr/>
          <p:nvPr userDrawn="1"/>
        </p:nvCxnSpPr>
        <p:spPr>
          <a:xfrm>
            <a:off x="661440" y="4526962"/>
            <a:ext cx="453024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p:cNvSpPr/>
          <p:nvPr userDrawn="1"/>
        </p:nvSpPr>
        <p:spPr>
          <a:xfrm>
            <a:off x="678508" y="4635957"/>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1</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36" name="Oval 35"/>
          <p:cNvSpPr/>
          <p:nvPr userDrawn="1"/>
        </p:nvSpPr>
        <p:spPr>
          <a:xfrm>
            <a:off x="7030825" y="1880657"/>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2</a:t>
            </a:r>
            <a:endParaRPr lang="en-US" sz="1000" baseline="0" dirty="0">
              <a:solidFill>
                <a:schemeClr val="bg2"/>
              </a:solidFill>
              <a:latin typeface="Trebuchet MS" panose="020B0603020202020204" pitchFamily="34" charset="0"/>
              <a:ea typeface="微软雅黑" panose="020B0503020204020204" pitchFamily="34" charset="-122"/>
            </a:endParaRPr>
          </a:p>
        </p:txBody>
      </p:sp>
      <p:grpSp>
        <p:nvGrpSpPr>
          <p:cNvPr id="31" name="Group 30"/>
          <p:cNvGrpSpPr/>
          <p:nvPr userDrawn="1"/>
        </p:nvGrpSpPr>
        <p:grpSpPr>
          <a:xfrm>
            <a:off x="883791" y="1780402"/>
            <a:ext cx="4940036" cy="2380638"/>
            <a:chOff x="2486075" y="1984533"/>
            <a:chExt cx="4460690" cy="2149638"/>
          </a:xfrm>
        </p:grpSpPr>
        <p:pic>
          <p:nvPicPr>
            <p:cNvPr id="42" name="Graphic 41"/>
            <p:cNvPicPr>
              <a:picLocks noChangeAspect="1"/>
            </p:cNvPicPr>
            <p:nvPr userDrawn="1"/>
          </p:nvPicPr>
          <p:blipFill>
            <a:blip r:embed="rId2" cstate="email">
              <a:extLst>
                <a:ext uri="{96DAC541-7B7A-43D3-8B79-37D633B846F1}">
                  <asvg:svgBlip xmlns:asvg="http://schemas.microsoft.com/office/drawing/2016/SVG/main" r:embed="rId3"/>
                </a:ext>
              </a:extLst>
            </a:blip>
            <a:srcRect/>
            <a:stretch>
              <a:fillRect/>
            </a:stretch>
          </p:blipFill>
          <p:spPr>
            <a:xfrm>
              <a:off x="2486075" y="2276763"/>
              <a:ext cx="1796856" cy="1847710"/>
            </a:xfrm>
            <a:prstGeom prst="rect">
              <a:avLst/>
            </a:prstGeom>
          </p:spPr>
        </p:pic>
        <p:pic>
          <p:nvPicPr>
            <p:cNvPr id="43" name="Graphic 42"/>
            <p:cNvPicPr>
              <a:picLocks noChangeAspect="1"/>
            </p:cNvPicPr>
            <p:nvPr userDrawn="1"/>
          </p:nvPicPr>
          <p:blipFill>
            <a:blip r:embed="rId4" cstate="email">
              <a:extLst>
                <a:ext uri="{96DAC541-7B7A-43D3-8B79-37D633B846F1}">
                  <asvg:svgBlip xmlns:asvg="http://schemas.microsoft.com/office/drawing/2016/SVG/main" r:embed="rId5"/>
                </a:ext>
              </a:extLst>
            </a:blip>
            <a:srcRect/>
            <a:stretch>
              <a:fillRect/>
            </a:stretch>
          </p:blipFill>
          <p:spPr>
            <a:xfrm>
              <a:off x="4760026" y="2286462"/>
              <a:ext cx="2186739" cy="1847709"/>
            </a:xfrm>
            <a:prstGeom prst="rect">
              <a:avLst/>
            </a:prstGeom>
          </p:spPr>
        </p:pic>
        <p:pic>
          <p:nvPicPr>
            <p:cNvPr id="44" name="Graphic 43"/>
            <p:cNvPicPr>
              <a:picLocks noChangeAspect="1"/>
            </p:cNvPicPr>
            <p:nvPr userDrawn="1"/>
          </p:nvPicPr>
          <p:blipFill>
            <a:blip r:embed="rId6" cstate="email">
              <a:extLst>
                <a:ext uri="{96DAC541-7B7A-43D3-8B79-37D633B846F1}">
                  <asvg:svgBlip xmlns:asvg="http://schemas.microsoft.com/office/drawing/2016/SVG/main" r:embed="rId7"/>
                </a:ext>
              </a:extLst>
            </a:blip>
            <a:srcRect/>
            <a:stretch>
              <a:fillRect/>
            </a:stretch>
          </p:blipFill>
          <p:spPr>
            <a:xfrm>
              <a:off x="3514502" y="1984533"/>
              <a:ext cx="2186738" cy="1601913"/>
            </a:xfrm>
            <a:prstGeom prst="rect">
              <a:avLst/>
            </a:prstGeom>
          </p:spPr>
        </p:pic>
      </p:grpSp>
      <p:sp>
        <p:nvSpPr>
          <p:cNvPr id="45" name="Picture Placeholder 20"/>
          <p:cNvSpPr>
            <a:spLocks noGrp="1"/>
          </p:cNvSpPr>
          <p:nvPr>
            <p:ph type="pic" sz="quarter" idx="55" hasCustomPrompt="1"/>
          </p:nvPr>
        </p:nvSpPr>
        <p:spPr>
          <a:xfrm>
            <a:off x="1392369" y="2964004"/>
            <a:ext cx="943219" cy="94321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6" name="Picture Placeholder 20"/>
          <p:cNvSpPr>
            <a:spLocks noGrp="1"/>
          </p:cNvSpPr>
          <p:nvPr>
            <p:ph type="pic" sz="quarter" idx="58" hasCustomPrompt="1"/>
          </p:nvPr>
        </p:nvSpPr>
        <p:spPr>
          <a:xfrm>
            <a:off x="2746959" y="2082769"/>
            <a:ext cx="943219" cy="94321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7" name="Picture Placeholder 20"/>
          <p:cNvSpPr>
            <a:spLocks noGrp="1"/>
          </p:cNvSpPr>
          <p:nvPr>
            <p:ph type="pic" sz="quarter" idx="59" hasCustomPrompt="1"/>
          </p:nvPr>
        </p:nvSpPr>
        <p:spPr>
          <a:xfrm>
            <a:off x="4210531" y="2953386"/>
            <a:ext cx="943219" cy="94321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8" name="Text Placeholder 2"/>
          <p:cNvSpPr>
            <a:spLocks noGrp="1"/>
          </p:cNvSpPr>
          <p:nvPr>
            <p:ph type="body" idx="65" hasCustomPrompt="1"/>
          </p:nvPr>
        </p:nvSpPr>
        <p:spPr>
          <a:xfrm>
            <a:off x="2677238" y="3595030"/>
            <a:ext cx="1082661" cy="799798"/>
          </a:xfrm>
          <a:prstGeom prst="rect">
            <a:avLst/>
          </a:prstGeom>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grpSp>
        <p:nvGrpSpPr>
          <p:cNvPr id="49" name="Group 48"/>
          <p:cNvGrpSpPr/>
          <p:nvPr userDrawn="1"/>
        </p:nvGrpSpPr>
        <p:grpSpPr>
          <a:xfrm rot="10800000">
            <a:off x="6722994" y="4081565"/>
            <a:ext cx="4585217" cy="2209648"/>
            <a:chOff x="2486075" y="1984533"/>
            <a:chExt cx="4460690" cy="2149638"/>
          </a:xfrm>
        </p:grpSpPr>
        <p:pic>
          <p:nvPicPr>
            <p:cNvPr id="50" name="Graphic 49"/>
            <p:cNvPicPr>
              <a:picLocks noChangeAspect="1"/>
            </p:cNvPicPr>
            <p:nvPr userDrawn="1"/>
          </p:nvPicPr>
          <p:blipFill>
            <a:blip r:embed="rId8" cstate="email">
              <a:extLst>
                <a:ext uri="{96DAC541-7B7A-43D3-8B79-37D633B846F1}">
                  <asvg:svgBlip xmlns:asvg="http://schemas.microsoft.com/office/drawing/2016/SVG/main" r:embed="rId9"/>
                </a:ext>
              </a:extLst>
            </a:blip>
            <a:srcRect/>
            <a:stretch>
              <a:fillRect/>
            </a:stretch>
          </p:blipFill>
          <p:spPr>
            <a:xfrm>
              <a:off x="2486075" y="2276763"/>
              <a:ext cx="1796856" cy="1847710"/>
            </a:xfrm>
            <a:prstGeom prst="rect">
              <a:avLst/>
            </a:prstGeom>
          </p:spPr>
        </p:pic>
        <p:pic>
          <p:nvPicPr>
            <p:cNvPr id="51" name="Graphic 50"/>
            <p:cNvPicPr>
              <a:picLocks noChangeAspect="1"/>
            </p:cNvPicPr>
            <p:nvPr userDrawn="1"/>
          </p:nvPicPr>
          <p:blipFill>
            <a:blip r:embed="rId10" cstate="email">
              <a:extLst>
                <a:ext uri="{96DAC541-7B7A-43D3-8B79-37D633B846F1}">
                  <asvg:svgBlip xmlns:asvg="http://schemas.microsoft.com/office/drawing/2016/SVG/main" r:embed="rId11"/>
                </a:ext>
              </a:extLst>
            </a:blip>
            <a:srcRect/>
            <a:stretch>
              <a:fillRect/>
            </a:stretch>
          </p:blipFill>
          <p:spPr>
            <a:xfrm>
              <a:off x="4760026" y="2286462"/>
              <a:ext cx="2186739" cy="1847709"/>
            </a:xfrm>
            <a:prstGeom prst="rect">
              <a:avLst/>
            </a:prstGeom>
          </p:spPr>
        </p:pic>
        <p:pic>
          <p:nvPicPr>
            <p:cNvPr id="52" name="Graphic 51"/>
            <p:cNvPicPr>
              <a:picLocks noChangeAspect="1"/>
            </p:cNvPicPr>
            <p:nvPr userDrawn="1"/>
          </p:nvPicPr>
          <p:blipFill>
            <a:blip r:embed="rId12" cstate="email">
              <a:extLst>
                <a:ext uri="{96DAC541-7B7A-43D3-8B79-37D633B846F1}">
                  <asvg:svgBlip xmlns:asvg="http://schemas.microsoft.com/office/drawing/2016/SVG/main" r:embed="rId13"/>
                </a:ext>
              </a:extLst>
            </a:blip>
            <a:srcRect/>
            <a:stretch>
              <a:fillRect/>
            </a:stretch>
          </p:blipFill>
          <p:spPr>
            <a:xfrm>
              <a:off x="3514502" y="1984533"/>
              <a:ext cx="2186738" cy="1601913"/>
            </a:xfrm>
            <a:prstGeom prst="rect">
              <a:avLst/>
            </a:prstGeom>
          </p:spPr>
        </p:pic>
      </p:grpSp>
      <p:sp>
        <p:nvSpPr>
          <p:cNvPr id="53" name="Picture Placeholder 20"/>
          <p:cNvSpPr>
            <a:spLocks noGrp="1"/>
          </p:cNvSpPr>
          <p:nvPr>
            <p:ph type="pic" sz="quarter" idx="60" hasCustomPrompt="1"/>
          </p:nvPr>
        </p:nvSpPr>
        <p:spPr>
          <a:xfrm>
            <a:off x="7348453" y="4246611"/>
            <a:ext cx="943219" cy="94321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4" name="Picture Placeholder 20"/>
          <p:cNvSpPr>
            <a:spLocks noGrp="1"/>
          </p:cNvSpPr>
          <p:nvPr>
            <p:ph type="pic" sz="quarter" idx="61" hasCustomPrompt="1"/>
          </p:nvPr>
        </p:nvSpPr>
        <p:spPr>
          <a:xfrm>
            <a:off x="8655572" y="5138553"/>
            <a:ext cx="943219" cy="94321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5" name="Picture Placeholder 20"/>
          <p:cNvSpPr>
            <a:spLocks noGrp="1"/>
          </p:cNvSpPr>
          <p:nvPr>
            <p:ph type="pic" sz="quarter" idx="62" hasCustomPrompt="1"/>
          </p:nvPr>
        </p:nvSpPr>
        <p:spPr>
          <a:xfrm>
            <a:off x="9913092" y="4262564"/>
            <a:ext cx="943219" cy="94321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6" name="Text Placeholder 2"/>
          <p:cNvSpPr>
            <a:spLocks noGrp="1"/>
          </p:cNvSpPr>
          <p:nvPr>
            <p:ph type="body" idx="71" hasCustomPrompt="1"/>
          </p:nvPr>
        </p:nvSpPr>
        <p:spPr>
          <a:xfrm>
            <a:off x="8604482" y="3907222"/>
            <a:ext cx="1082661" cy="800145"/>
          </a:xfrm>
          <a:prstGeom prst="rect">
            <a:avLst/>
          </a:prstGeom>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9" name="Text Placeholder 2"/>
          <p:cNvSpPr>
            <a:spLocks noGrp="1"/>
          </p:cNvSpPr>
          <p:nvPr>
            <p:ph type="body" idx="69" hasCustomPrompt="1"/>
          </p:nvPr>
        </p:nvSpPr>
        <p:spPr>
          <a:xfrm>
            <a:off x="1220145" y="5249690"/>
            <a:ext cx="3971536" cy="853776"/>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60" name="Text Placeholder 2"/>
          <p:cNvSpPr>
            <a:spLocks noGrp="1"/>
          </p:cNvSpPr>
          <p:nvPr>
            <p:ph type="body" idx="70" hasCustomPrompt="1"/>
          </p:nvPr>
        </p:nvSpPr>
        <p:spPr>
          <a:xfrm>
            <a:off x="1223189" y="4659097"/>
            <a:ext cx="3971536" cy="493667"/>
          </a:xfrm>
          <a:prstGeom prst="rect">
            <a:avLst/>
          </a:prstGeom>
        </p:spPr>
        <p:txBody>
          <a:bodyPr anchor="t">
            <a:noAutofit/>
          </a:bodyPr>
          <a:lstStyle>
            <a:lvl1pPr marL="0" indent="0" algn="l">
              <a:lnSpc>
                <a:spcPct val="100000"/>
              </a:lnSpc>
              <a:buNone/>
              <a:defRPr sz="22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61" name="Text Placeholder 2"/>
          <p:cNvSpPr>
            <a:spLocks noGrp="1"/>
          </p:cNvSpPr>
          <p:nvPr>
            <p:ph type="body" idx="72" hasCustomPrompt="1"/>
          </p:nvPr>
        </p:nvSpPr>
        <p:spPr>
          <a:xfrm>
            <a:off x="7572462" y="2494390"/>
            <a:ext cx="3971536" cy="853776"/>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62" name="Text Placeholder 2"/>
          <p:cNvSpPr>
            <a:spLocks noGrp="1"/>
          </p:cNvSpPr>
          <p:nvPr>
            <p:ph type="body" idx="73" hasCustomPrompt="1"/>
          </p:nvPr>
        </p:nvSpPr>
        <p:spPr>
          <a:xfrm>
            <a:off x="7575506" y="1903797"/>
            <a:ext cx="3971536" cy="493667"/>
          </a:xfrm>
          <a:prstGeom prst="rect">
            <a:avLst/>
          </a:prstGeom>
        </p:spPr>
        <p:txBody>
          <a:bodyPr anchor="t">
            <a:noAutofit/>
          </a:bodyPr>
          <a:lstStyle>
            <a:lvl1pPr marL="0" indent="0" algn="l">
              <a:lnSpc>
                <a:spcPct val="100000"/>
              </a:lnSpc>
              <a:buNone/>
              <a:defRPr sz="22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9"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36BBE7C7-C343-4C5B-ADCD-116722DA1831}"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34"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38"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Infographic_Half circles_2">
    <p:spTree>
      <p:nvGrpSpPr>
        <p:cNvPr id="1" name=""/>
        <p:cNvGrpSpPr/>
        <p:nvPr/>
      </p:nvGrpSpPr>
      <p:grpSpPr>
        <a:xfrm>
          <a:off x="0" y="0"/>
          <a:ext cx="0" cy="0"/>
          <a:chOff x="0" y="0"/>
          <a:chExt cx="0" cy="0"/>
        </a:xfrm>
      </p:grpSpPr>
      <p:sp>
        <p:nvSpPr>
          <p:cNvPr id="4" name="Text Placeholder 2"/>
          <p:cNvSpPr>
            <a:spLocks noGrp="1"/>
          </p:cNvSpPr>
          <p:nvPr>
            <p:ph type="body" idx="69" hasCustomPrompt="1"/>
          </p:nvPr>
        </p:nvSpPr>
        <p:spPr>
          <a:xfrm>
            <a:off x="1220145" y="5249690"/>
            <a:ext cx="3971536" cy="853776"/>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5" name="Text Placeholder 2"/>
          <p:cNvSpPr>
            <a:spLocks noGrp="1"/>
          </p:cNvSpPr>
          <p:nvPr>
            <p:ph type="body" idx="70" hasCustomPrompt="1"/>
          </p:nvPr>
        </p:nvSpPr>
        <p:spPr>
          <a:xfrm>
            <a:off x="1223189" y="4659097"/>
            <a:ext cx="3971536" cy="493667"/>
          </a:xfrm>
          <a:prstGeom prst="rect">
            <a:avLst/>
          </a:prstGeom>
        </p:spPr>
        <p:txBody>
          <a:bodyPr anchor="t">
            <a:noAutofit/>
          </a:bodyPr>
          <a:lstStyle>
            <a:lvl1pPr marL="0" indent="0" algn="l">
              <a:lnSpc>
                <a:spcPct val="100000"/>
              </a:lnSpc>
              <a:buNone/>
              <a:defRPr sz="22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6" name="Straight Connector 5"/>
          <p:cNvCxnSpPr/>
          <p:nvPr userDrawn="1"/>
        </p:nvCxnSpPr>
        <p:spPr>
          <a:xfrm>
            <a:off x="661440" y="4526962"/>
            <a:ext cx="453024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userDrawn="1"/>
        </p:nvSpPr>
        <p:spPr>
          <a:xfrm>
            <a:off x="678508" y="4635957"/>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1</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8" name="Text Placeholder 2"/>
          <p:cNvSpPr>
            <a:spLocks noGrp="1"/>
          </p:cNvSpPr>
          <p:nvPr>
            <p:ph type="body" idx="72" hasCustomPrompt="1"/>
          </p:nvPr>
        </p:nvSpPr>
        <p:spPr>
          <a:xfrm>
            <a:off x="7572462" y="2494390"/>
            <a:ext cx="3971536" cy="853776"/>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9" name="Text Placeholder 2"/>
          <p:cNvSpPr>
            <a:spLocks noGrp="1"/>
          </p:cNvSpPr>
          <p:nvPr>
            <p:ph type="body" idx="73" hasCustomPrompt="1"/>
          </p:nvPr>
        </p:nvSpPr>
        <p:spPr>
          <a:xfrm>
            <a:off x="7575506" y="1903797"/>
            <a:ext cx="3971536" cy="493667"/>
          </a:xfrm>
          <a:prstGeom prst="rect">
            <a:avLst/>
          </a:prstGeom>
        </p:spPr>
        <p:txBody>
          <a:bodyPr anchor="t">
            <a:noAutofit/>
          </a:bodyPr>
          <a:lstStyle>
            <a:lvl1pPr marL="0" indent="0" algn="l">
              <a:lnSpc>
                <a:spcPct val="100000"/>
              </a:lnSpc>
              <a:buNone/>
              <a:defRPr sz="22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10" name="Straight Connector 9"/>
          <p:cNvCxnSpPr/>
          <p:nvPr userDrawn="1"/>
        </p:nvCxnSpPr>
        <p:spPr>
          <a:xfrm>
            <a:off x="7013757" y="1771662"/>
            <a:ext cx="453024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p:nvPr userDrawn="1"/>
        </p:nvSpPr>
        <p:spPr>
          <a:xfrm>
            <a:off x="7030825" y="1880657"/>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2</a:t>
            </a:r>
            <a:endParaRPr lang="en-US" sz="1000" baseline="0" dirty="0">
              <a:solidFill>
                <a:schemeClr val="bg2"/>
              </a:solidFill>
              <a:latin typeface="Trebuchet MS" panose="020B0603020202020204" pitchFamily="34" charset="0"/>
              <a:ea typeface="微软雅黑" panose="020B0503020204020204" pitchFamily="34" charset="-122"/>
            </a:endParaRPr>
          </a:p>
        </p:txBody>
      </p:sp>
      <p:grpSp>
        <p:nvGrpSpPr>
          <p:cNvPr id="33" name="Group 32"/>
          <p:cNvGrpSpPr/>
          <p:nvPr userDrawn="1"/>
        </p:nvGrpSpPr>
        <p:grpSpPr>
          <a:xfrm rot="13500000">
            <a:off x="6853607" y="2973990"/>
            <a:ext cx="3801428" cy="3370217"/>
            <a:chOff x="3872046" y="2152385"/>
            <a:chExt cx="3801428" cy="3370217"/>
          </a:xfrm>
        </p:grpSpPr>
        <p:pic>
          <p:nvPicPr>
            <p:cNvPr id="34" name="Graphic 33"/>
            <p:cNvPicPr>
              <a:picLocks noChangeAspect="1"/>
            </p:cNvPicPr>
            <p:nvPr userDrawn="1"/>
          </p:nvPicPr>
          <p:blipFill>
            <a:blip r:embed="rId2" cstate="email">
              <a:extLst>
                <a:ext uri="{96DAC541-7B7A-43D3-8B79-37D633B846F1}">
                  <asvg:svgBlip xmlns:asvg="http://schemas.microsoft.com/office/drawing/2016/SVG/main" r:embed="rId3"/>
                </a:ext>
              </a:extLst>
            </a:blip>
            <a:srcRect/>
            <a:stretch>
              <a:fillRect/>
            </a:stretch>
          </p:blipFill>
          <p:spPr>
            <a:xfrm rot="5400000">
              <a:off x="6058450" y="2288105"/>
              <a:ext cx="1710026" cy="1520023"/>
            </a:xfrm>
            <a:prstGeom prst="rect">
              <a:avLst/>
            </a:prstGeom>
          </p:spPr>
        </p:pic>
        <p:pic>
          <p:nvPicPr>
            <p:cNvPr id="35" name="Graphic 34"/>
            <p:cNvPicPr>
              <a:picLocks noChangeAspect="1"/>
            </p:cNvPicPr>
            <p:nvPr userDrawn="1"/>
          </p:nvPicPr>
          <p:blipFill>
            <a:blip r:embed="rId4" cstate="email">
              <a:extLst>
                <a:ext uri="{96DAC541-7B7A-43D3-8B79-37D633B846F1}">
                  <asvg:svgBlip xmlns:asvg="http://schemas.microsoft.com/office/drawing/2016/SVG/main" r:embed="rId5"/>
                </a:ext>
              </a:extLst>
            </a:blip>
            <a:srcRect/>
            <a:stretch>
              <a:fillRect/>
            </a:stretch>
          </p:blipFill>
          <p:spPr>
            <a:xfrm rot="2692187">
              <a:off x="4916305" y="2152385"/>
              <a:ext cx="1710026" cy="1520023"/>
            </a:xfrm>
            <a:prstGeom prst="rect">
              <a:avLst/>
            </a:prstGeom>
          </p:spPr>
        </p:pic>
        <p:pic>
          <p:nvPicPr>
            <p:cNvPr id="36" name="Graphic 35"/>
            <p:cNvPicPr>
              <a:picLocks noChangeAspect="1"/>
            </p:cNvPicPr>
            <p:nvPr userDrawn="1"/>
          </p:nvPicPr>
          <p:blipFill>
            <a:blip r:embed="rId6" cstate="email">
              <a:extLst>
                <a:ext uri="{96DAC541-7B7A-43D3-8B79-37D633B846F1}">
                  <asvg:svgBlip xmlns:asvg="http://schemas.microsoft.com/office/drawing/2016/SVG/main" r:embed="rId7"/>
                </a:ext>
              </a:extLst>
            </a:blip>
            <a:srcRect/>
            <a:stretch>
              <a:fillRect/>
            </a:stretch>
          </p:blipFill>
          <p:spPr>
            <a:xfrm rot="18900000">
              <a:off x="3872046" y="4002579"/>
              <a:ext cx="1710026" cy="1520023"/>
            </a:xfrm>
            <a:prstGeom prst="rect">
              <a:avLst/>
            </a:prstGeom>
          </p:spPr>
        </p:pic>
        <p:pic>
          <p:nvPicPr>
            <p:cNvPr id="37" name="Graphic 36"/>
            <p:cNvPicPr>
              <a:picLocks noChangeAspect="1"/>
            </p:cNvPicPr>
            <p:nvPr userDrawn="1"/>
          </p:nvPicPr>
          <p:blipFill>
            <a:blip r:embed="rId8" cstate="email">
              <a:extLst>
                <a:ext uri="{96DAC541-7B7A-43D3-8B79-37D633B846F1}">
                  <asvg:svgBlip xmlns:asvg="http://schemas.microsoft.com/office/drawing/2016/SVG/main" r:embed="rId9"/>
                </a:ext>
              </a:extLst>
            </a:blip>
            <a:srcRect/>
            <a:stretch>
              <a:fillRect/>
            </a:stretch>
          </p:blipFill>
          <p:spPr>
            <a:xfrm>
              <a:off x="4006958" y="2863815"/>
              <a:ext cx="1710026" cy="1520023"/>
            </a:xfrm>
            <a:prstGeom prst="rect">
              <a:avLst/>
            </a:prstGeom>
          </p:spPr>
        </p:pic>
      </p:grpSp>
      <p:grpSp>
        <p:nvGrpSpPr>
          <p:cNvPr id="38" name="Group 37"/>
          <p:cNvGrpSpPr/>
          <p:nvPr userDrawn="1"/>
        </p:nvGrpSpPr>
        <p:grpSpPr>
          <a:xfrm rot="2700000">
            <a:off x="1573209" y="1583569"/>
            <a:ext cx="3801428" cy="3370217"/>
            <a:chOff x="3872046" y="2152385"/>
            <a:chExt cx="3801428" cy="3370217"/>
          </a:xfrm>
        </p:grpSpPr>
        <p:pic>
          <p:nvPicPr>
            <p:cNvPr id="39" name="Graphic 38"/>
            <p:cNvPicPr>
              <a:picLocks noChangeAspect="1"/>
            </p:cNvPicPr>
            <p:nvPr userDrawn="1"/>
          </p:nvPicPr>
          <p:blipFill>
            <a:blip r:embed="rId10" cstate="email">
              <a:extLst>
                <a:ext uri="{96DAC541-7B7A-43D3-8B79-37D633B846F1}">
                  <asvg:svgBlip xmlns:asvg="http://schemas.microsoft.com/office/drawing/2016/SVG/main" r:embed="rId11"/>
                </a:ext>
              </a:extLst>
            </a:blip>
            <a:srcRect/>
            <a:stretch>
              <a:fillRect/>
            </a:stretch>
          </p:blipFill>
          <p:spPr>
            <a:xfrm rot="5400000">
              <a:off x="6058450" y="2288105"/>
              <a:ext cx="1710026" cy="1520023"/>
            </a:xfrm>
            <a:prstGeom prst="rect">
              <a:avLst/>
            </a:prstGeom>
          </p:spPr>
        </p:pic>
        <p:pic>
          <p:nvPicPr>
            <p:cNvPr id="40" name="Graphic 39"/>
            <p:cNvPicPr>
              <a:picLocks noChangeAspect="1"/>
            </p:cNvPicPr>
            <p:nvPr userDrawn="1"/>
          </p:nvPicPr>
          <p:blipFill>
            <a:blip r:embed="rId12" cstate="email">
              <a:extLst>
                <a:ext uri="{96DAC541-7B7A-43D3-8B79-37D633B846F1}">
                  <asvg:svgBlip xmlns:asvg="http://schemas.microsoft.com/office/drawing/2016/SVG/main" r:embed="rId13"/>
                </a:ext>
              </a:extLst>
            </a:blip>
            <a:srcRect/>
            <a:stretch>
              <a:fillRect/>
            </a:stretch>
          </p:blipFill>
          <p:spPr>
            <a:xfrm rot="2692187">
              <a:off x="4916305" y="2152385"/>
              <a:ext cx="1710026" cy="1520023"/>
            </a:xfrm>
            <a:prstGeom prst="rect">
              <a:avLst/>
            </a:prstGeom>
          </p:spPr>
        </p:pic>
        <p:pic>
          <p:nvPicPr>
            <p:cNvPr id="41" name="Graphic 40"/>
            <p:cNvPicPr>
              <a:picLocks noChangeAspect="1"/>
            </p:cNvPicPr>
            <p:nvPr userDrawn="1"/>
          </p:nvPicPr>
          <p:blipFill>
            <a:blip r:embed="rId6" cstate="email">
              <a:extLst>
                <a:ext uri="{96DAC541-7B7A-43D3-8B79-37D633B846F1}">
                  <asvg:svgBlip xmlns:asvg="http://schemas.microsoft.com/office/drawing/2016/SVG/main" r:embed="rId7"/>
                </a:ext>
              </a:extLst>
            </a:blip>
            <a:srcRect/>
            <a:stretch>
              <a:fillRect/>
            </a:stretch>
          </p:blipFill>
          <p:spPr>
            <a:xfrm rot="18900000">
              <a:off x="3872046" y="4002579"/>
              <a:ext cx="1710026" cy="1520023"/>
            </a:xfrm>
            <a:prstGeom prst="rect">
              <a:avLst/>
            </a:prstGeom>
          </p:spPr>
        </p:pic>
        <p:pic>
          <p:nvPicPr>
            <p:cNvPr id="42" name="Graphic 41"/>
            <p:cNvPicPr>
              <a:picLocks noChangeAspect="1"/>
            </p:cNvPicPr>
            <p:nvPr userDrawn="1"/>
          </p:nvPicPr>
          <p:blipFill>
            <a:blip r:embed="rId14" cstate="email">
              <a:extLst>
                <a:ext uri="{96DAC541-7B7A-43D3-8B79-37D633B846F1}">
                  <asvg:svgBlip xmlns:asvg="http://schemas.microsoft.com/office/drawing/2016/SVG/main" r:embed="rId15"/>
                </a:ext>
              </a:extLst>
            </a:blip>
            <a:srcRect/>
            <a:stretch>
              <a:fillRect/>
            </a:stretch>
          </p:blipFill>
          <p:spPr>
            <a:xfrm>
              <a:off x="4006958" y="2863815"/>
              <a:ext cx="1710026" cy="1520023"/>
            </a:xfrm>
            <a:prstGeom prst="rect">
              <a:avLst/>
            </a:prstGeom>
          </p:spPr>
        </p:pic>
      </p:grpSp>
      <p:sp>
        <p:nvSpPr>
          <p:cNvPr id="43" name="Text Placeholder 2"/>
          <p:cNvSpPr>
            <a:spLocks noGrp="1"/>
          </p:cNvSpPr>
          <p:nvPr>
            <p:ph type="body" idx="65" hasCustomPrompt="1"/>
          </p:nvPr>
        </p:nvSpPr>
        <p:spPr>
          <a:xfrm>
            <a:off x="2821760" y="3410618"/>
            <a:ext cx="1082661" cy="815806"/>
          </a:xfrm>
          <a:prstGeom prst="rect">
            <a:avLst/>
          </a:prstGeom>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44" name="Text Placeholder 2"/>
          <p:cNvSpPr>
            <a:spLocks noGrp="1"/>
          </p:cNvSpPr>
          <p:nvPr>
            <p:ph type="body" idx="66" hasCustomPrompt="1"/>
          </p:nvPr>
        </p:nvSpPr>
        <p:spPr>
          <a:xfrm>
            <a:off x="8295727" y="3752596"/>
            <a:ext cx="1082661" cy="853776"/>
          </a:xfrm>
          <a:prstGeom prst="rect">
            <a:avLst/>
          </a:prstGeom>
        </p:spPr>
        <p:txBody>
          <a:bodyPr anchor="ctr">
            <a:noAutofit/>
          </a:bodyPr>
          <a:lstStyle>
            <a:lvl1pPr marL="0" indent="0" algn="ctr">
              <a:lnSpc>
                <a:spcPct val="100000"/>
              </a:lnSpc>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45" name="Picture Placeholder 20"/>
          <p:cNvSpPr>
            <a:spLocks noGrp="1"/>
          </p:cNvSpPr>
          <p:nvPr>
            <p:ph type="pic" sz="quarter" idx="34" hasCustomPrompt="1"/>
          </p:nvPr>
        </p:nvSpPr>
        <p:spPr>
          <a:xfrm>
            <a:off x="2502039" y="2210981"/>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6" name="Picture Placeholder 20"/>
          <p:cNvSpPr>
            <a:spLocks noGrp="1"/>
          </p:cNvSpPr>
          <p:nvPr>
            <p:ph type="pic" sz="quarter" idx="55" hasCustomPrompt="1"/>
          </p:nvPr>
        </p:nvSpPr>
        <p:spPr>
          <a:xfrm>
            <a:off x="1642503" y="2988221"/>
            <a:ext cx="727147" cy="727147"/>
          </a:xfrm>
          <a:prstGeom prst="rect">
            <a:avLst/>
          </a:prstGeom>
          <a:noFill/>
        </p:spPr>
        <p:txBody>
          <a:bodyPr>
            <a:noAutofit/>
          </a:bodyPr>
          <a:lstStyle>
            <a:lvl1pPr marL="0" indent="0">
              <a:buNone/>
              <a:defRPr sz="1600" baseline="0">
                <a:solidFill>
                  <a:schemeClr val="bg1"/>
                </a:solidFill>
                <a:latin typeface="Trebuchet MS" panose="020B0603020202020204" pitchFamily="34" charset="0"/>
                <a:ea typeface="微软雅黑" panose="020B0503020204020204" pitchFamily="34" charset="-122"/>
              </a:defRPr>
            </a:lvl1pPr>
          </a:lstStyle>
          <a:p>
            <a:r>
              <a:rPr lang="en-US" dirty="0"/>
              <a:t>Icon</a:t>
            </a:r>
          </a:p>
        </p:txBody>
      </p:sp>
      <p:sp>
        <p:nvSpPr>
          <p:cNvPr id="47" name="Picture Placeholder 20"/>
          <p:cNvSpPr>
            <a:spLocks noGrp="1"/>
          </p:cNvSpPr>
          <p:nvPr>
            <p:ph type="pic" sz="quarter" idx="58" hasCustomPrompt="1"/>
          </p:nvPr>
        </p:nvSpPr>
        <p:spPr>
          <a:xfrm>
            <a:off x="4349127" y="2988221"/>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8" name="Picture Placeholder 20"/>
          <p:cNvSpPr>
            <a:spLocks noGrp="1"/>
          </p:cNvSpPr>
          <p:nvPr>
            <p:ph type="pic" sz="quarter" idx="59" hasCustomPrompt="1"/>
          </p:nvPr>
        </p:nvSpPr>
        <p:spPr>
          <a:xfrm>
            <a:off x="3526167" y="2220125"/>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9" name="Picture Placeholder 20"/>
          <p:cNvSpPr>
            <a:spLocks noGrp="1"/>
          </p:cNvSpPr>
          <p:nvPr>
            <p:ph type="pic" sz="quarter" idx="56" hasCustomPrompt="1"/>
          </p:nvPr>
        </p:nvSpPr>
        <p:spPr>
          <a:xfrm>
            <a:off x="7078885" y="4128444"/>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0" name="Picture Placeholder 20"/>
          <p:cNvSpPr>
            <a:spLocks noGrp="1"/>
          </p:cNvSpPr>
          <p:nvPr>
            <p:ph type="pic" sz="quarter" idx="57" hasCustomPrompt="1"/>
          </p:nvPr>
        </p:nvSpPr>
        <p:spPr>
          <a:xfrm>
            <a:off x="9803797" y="4128444"/>
            <a:ext cx="727147" cy="727147"/>
          </a:xfrm>
          <a:prstGeom prst="rect">
            <a:avLst/>
          </a:prstGeom>
          <a:noFill/>
        </p:spPr>
        <p:txBody>
          <a:bodyPr>
            <a:noAutofit/>
          </a:bodyPr>
          <a:lstStyle>
            <a:lvl1pPr marL="0" indent="0">
              <a:buNone/>
              <a:defRPr sz="1600" baseline="0">
                <a:solidFill>
                  <a:schemeClr val="bg1"/>
                </a:solidFill>
                <a:latin typeface="Trebuchet MS" panose="020B0603020202020204" pitchFamily="34" charset="0"/>
                <a:ea typeface="微软雅黑" panose="020B0503020204020204" pitchFamily="34" charset="-122"/>
              </a:defRPr>
            </a:lvl1pPr>
          </a:lstStyle>
          <a:p>
            <a:r>
              <a:rPr lang="en-US" dirty="0"/>
              <a:t>Icon</a:t>
            </a:r>
          </a:p>
        </p:txBody>
      </p:sp>
      <p:sp>
        <p:nvSpPr>
          <p:cNvPr id="51" name="Picture Placeholder 20"/>
          <p:cNvSpPr>
            <a:spLocks noGrp="1"/>
          </p:cNvSpPr>
          <p:nvPr>
            <p:ph type="pic" sz="quarter" idx="67" hasCustomPrompt="1"/>
          </p:nvPr>
        </p:nvSpPr>
        <p:spPr>
          <a:xfrm>
            <a:off x="7965853" y="4978836"/>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2" name="Picture Placeholder 20"/>
          <p:cNvSpPr>
            <a:spLocks noGrp="1"/>
          </p:cNvSpPr>
          <p:nvPr>
            <p:ph type="pic" sz="quarter" idx="68" hasCustomPrompt="1"/>
          </p:nvPr>
        </p:nvSpPr>
        <p:spPr>
          <a:xfrm>
            <a:off x="8989981" y="4978836"/>
            <a:ext cx="727147" cy="727147"/>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3"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13" name="日期占位符 12"/>
          <p:cNvSpPr>
            <a:spLocks noGrp="1"/>
          </p:cNvSpPr>
          <p:nvPr>
            <p:ph type="dt" sz="half" idx="102"/>
          </p:nvPr>
        </p:nvSpPr>
        <p:spPr/>
        <p:txBody>
          <a:bodyPr/>
          <a:lstStyle/>
          <a:p>
            <a:fld id="{A22B839C-32FD-484B-84CB-AC9F870EE0C4}" type="datetime1">
              <a:rPr lang="zh-CN" altLang="en-US" smtClean="0"/>
              <a:t>2024/3/11</a:t>
            </a:fld>
            <a:endParaRPr lang="zh-CN" altLang="en-US"/>
          </a:p>
        </p:txBody>
      </p:sp>
      <p:sp>
        <p:nvSpPr>
          <p:cNvPr id="14" name="页脚占位符 13"/>
          <p:cNvSpPr>
            <a:spLocks noGrp="1"/>
          </p:cNvSpPr>
          <p:nvPr>
            <p:ph type="ftr" sz="quarter" idx="103"/>
          </p:nvPr>
        </p:nvSpPr>
        <p:spPr/>
        <p:txBody>
          <a:bodyPr/>
          <a:lstStyle/>
          <a:p>
            <a:r>
              <a:rPr lang="en-US"/>
              <a:t>kwm.com</a:t>
            </a:r>
            <a:endParaRPr lang="en-US" dirty="0"/>
          </a:p>
        </p:txBody>
      </p:sp>
      <p:sp>
        <p:nvSpPr>
          <p:cNvPr id="15" name="灯片编号占位符 14"/>
          <p:cNvSpPr>
            <a:spLocks noGrp="1"/>
          </p:cNvSpPr>
          <p:nvPr>
            <p:ph type="sldNum" sz="quarter" idx="104"/>
          </p:nvPr>
        </p:nvSpPr>
        <p:spPr/>
        <p:txBody>
          <a:bodyPr/>
          <a:lstStyle/>
          <a:p>
            <a:fld id="{4A2DC1BA-163F-3043-A1E4-C549CF365773}" type="slidenum">
              <a:rPr lang="en-US" smtClean="0"/>
              <a:t>‹#›</a:t>
            </a:fld>
            <a:endParaRPr lang="en-US" dirty="0"/>
          </a:p>
        </p:txBody>
      </p:sp>
      <p:sp>
        <p:nvSpPr>
          <p:cNvPr id="54"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56"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Infographic_Circular_9">
    <p:spTree>
      <p:nvGrpSpPr>
        <p:cNvPr id="1" name=""/>
        <p:cNvGrpSpPr/>
        <p:nvPr/>
      </p:nvGrpSpPr>
      <p:grpSpPr>
        <a:xfrm>
          <a:off x="0" y="0"/>
          <a:ext cx="0" cy="0"/>
          <a:chOff x="0" y="0"/>
          <a:chExt cx="0" cy="0"/>
        </a:xfrm>
      </p:grpSpPr>
      <p:grpSp>
        <p:nvGrpSpPr>
          <p:cNvPr id="9" name="Group 8"/>
          <p:cNvGrpSpPr/>
          <p:nvPr userDrawn="1"/>
        </p:nvGrpSpPr>
        <p:grpSpPr>
          <a:xfrm>
            <a:off x="3778662" y="2055064"/>
            <a:ext cx="4711492" cy="3715204"/>
            <a:chOff x="3704280" y="2055064"/>
            <a:chExt cx="4711492" cy="3715204"/>
          </a:xfrm>
        </p:grpSpPr>
        <p:sp>
          <p:nvSpPr>
            <p:cNvPr id="10" name="Oval 9"/>
            <p:cNvSpPr/>
            <p:nvPr userDrawn="1"/>
          </p:nvSpPr>
          <p:spPr>
            <a:xfrm>
              <a:off x="4268527" y="2078413"/>
              <a:ext cx="3672307" cy="367230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1" name="Oval 10"/>
            <p:cNvSpPr/>
            <p:nvPr userDrawn="1"/>
          </p:nvSpPr>
          <p:spPr>
            <a:xfrm>
              <a:off x="7361880" y="3368519"/>
              <a:ext cx="1053892" cy="10538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2" name="Oval 11"/>
            <p:cNvSpPr/>
            <p:nvPr userDrawn="1"/>
          </p:nvSpPr>
          <p:spPr>
            <a:xfrm>
              <a:off x="7088235" y="4716376"/>
              <a:ext cx="1053892" cy="10538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3" name="Oval 12"/>
            <p:cNvSpPr/>
            <p:nvPr userDrawn="1"/>
          </p:nvSpPr>
          <p:spPr>
            <a:xfrm>
              <a:off x="3704280" y="3368519"/>
              <a:ext cx="1053892" cy="10538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4" name="Oval 13"/>
            <p:cNvSpPr/>
            <p:nvPr userDrawn="1"/>
          </p:nvSpPr>
          <p:spPr>
            <a:xfrm>
              <a:off x="4208831" y="4716376"/>
              <a:ext cx="1053892" cy="10538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5" name="Oval 14"/>
            <p:cNvSpPr/>
            <p:nvPr userDrawn="1"/>
          </p:nvSpPr>
          <p:spPr>
            <a:xfrm>
              <a:off x="6869060" y="2077735"/>
              <a:ext cx="1053892" cy="10538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16" name="Oval 15"/>
            <p:cNvSpPr/>
            <p:nvPr userDrawn="1"/>
          </p:nvSpPr>
          <p:spPr>
            <a:xfrm>
              <a:off x="4295813" y="2055064"/>
              <a:ext cx="1053892" cy="10538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grpSp>
      <p:sp>
        <p:nvSpPr>
          <p:cNvPr id="17" name="Picture Placeholder 20"/>
          <p:cNvSpPr>
            <a:spLocks noGrp="1"/>
          </p:cNvSpPr>
          <p:nvPr>
            <p:ph type="pic" sz="quarter" idx="34" hasCustomPrompt="1"/>
          </p:nvPr>
        </p:nvSpPr>
        <p:spPr>
          <a:xfrm>
            <a:off x="4592648" y="2290895"/>
            <a:ext cx="575467" cy="575467"/>
          </a:xfrm>
          <a:prstGeom prst="rect">
            <a:avLst/>
          </a:prstGeom>
        </p:spPr>
        <p:txBody>
          <a:bodyPr>
            <a:noAutofit/>
          </a:bodyPr>
          <a:lstStyle>
            <a:lvl1pPr marL="0" indent="0">
              <a:buNone/>
              <a:defRPr sz="1800" baseline="0">
                <a:solidFill>
                  <a:schemeClr val="bg2"/>
                </a:solidFill>
                <a:latin typeface="Trebuchet MS" panose="020B0603020202020204" pitchFamily="34" charset="0"/>
                <a:ea typeface="微软雅黑" panose="020B0503020204020204" pitchFamily="34" charset="-122"/>
              </a:defRPr>
            </a:lvl1pPr>
          </a:lstStyle>
          <a:p>
            <a:r>
              <a:rPr lang="en-GB" altLang="ko-KR" dirty="0"/>
              <a:t>Icon</a:t>
            </a:r>
            <a:endParaRPr lang="en-US" dirty="0"/>
          </a:p>
        </p:txBody>
      </p:sp>
      <p:sp>
        <p:nvSpPr>
          <p:cNvPr id="18" name="Picture Placeholder 20"/>
          <p:cNvSpPr>
            <a:spLocks noGrp="1"/>
          </p:cNvSpPr>
          <p:nvPr>
            <p:ph type="pic" sz="quarter" idx="56" hasCustomPrompt="1"/>
          </p:nvPr>
        </p:nvSpPr>
        <p:spPr>
          <a:xfrm>
            <a:off x="4525377" y="4943812"/>
            <a:ext cx="575467" cy="575467"/>
          </a:xfrm>
          <a:prstGeom prst="rect">
            <a:avLst/>
          </a:prstGeom>
        </p:spPr>
        <p:txBody>
          <a:bodyPr>
            <a:noAutofit/>
          </a:bodyPr>
          <a:lstStyle>
            <a:lvl1pPr marL="0" indent="0">
              <a:buNone/>
              <a:defRPr sz="1800" baseline="0">
                <a:solidFill>
                  <a:schemeClr val="bg2"/>
                </a:solidFill>
                <a:latin typeface="Trebuchet MS" panose="020B0603020202020204" pitchFamily="34" charset="0"/>
                <a:ea typeface="微软雅黑" panose="020B0503020204020204" pitchFamily="34" charset="-122"/>
              </a:defRPr>
            </a:lvl1pPr>
          </a:lstStyle>
          <a:p>
            <a:r>
              <a:rPr lang="en-GB" altLang="ko-KR" dirty="0"/>
              <a:t>Icon</a:t>
            </a:r>
            <a:endParaRPr lang="en-US" dirty="0"/>
          </a:p>
        </p:txBody>
      </p:sp>
      <p:sp>
        <p:nvSpPr>
          <p:cNvPr id="19" name="Picture Placeholder 20"/>
          <p:cNvSpPr>
            <a:spLocks noGrp="1"/>
          </p:cNvSpPr>
          <p:nvPr>
            <p:ph type="pic" sz="quarter" idx="59" hasCustomPrompt="1"/>
          </p:nvPr>
        </p:nvSpPr>
        <p:spPr>
          <a:xfrm>
            <a:off x="7189353" y="2318327"/>
            <a:ext cx="575467" cy="575467"/>
          </a:xfrm>
          <a:prstGeom prst="rect">
            <a:avLst/>
          </a:prstGeom>
        </p:spPr>
        <p:txBody>
          <a:bodyPr>
            <a:noAutofit/>
          </a:bodyPr>
          <a:lstStyle>
            <a:lvl1pPr marL="0" indent="0">
              <a:buNone/>
              <a:defRPr sz="1800" baseline="0">
                <a:solidFill>
                  <a:schemeClr val="bg2"/>
                </a:solidFill>
                <a:latin typeface="Trebuchet MS" panose="020B0603020202020204" pitchFamily="34" charset="0"/>
                <a:ea typeface="微软雅黑" panose="020B0503020204020204" pitchFamily="34" charset="-122"/>
              </a:defRPr>
            </a:lvl1pPr>
          </a:lstStyle>
          <a:p>
            <a:r>
              <a:rPr lang="en-GB" altLang="ko-KR" dirty="0"/>
              <a:t>Icon</a:t>
            </a:r>
            <a:endParaRPr lang="en-US" dirty="0"/>
          </a:p>
        </p:txBody>
      </p:sp>
      <p:sp>
        <p:nvSpPr>
          <p:cNvPr id="20" name="Picture Placeholder 20"/>
          <p:cNvSpPr>
            <a:spLocks noGrp="1"/>
          </p:cNvSpPr>
          <p:nvPr>
            <p:ph type="pic" sz="quarter" idx="60" hasCustomPrompt="1"/>
          </p:nvPr>
        </p:nvSpPr>
        <p:spPr>
          <a:xfrm>
            <a:off x="7702695" y="3609537"/>
            <a:ext cx="575467" cy="575467"/>
          </a:xfrm>
          <a:prstGeom prst="rect">
            <a:avLst/>
          </a:prstGeom>
        </p:spPr>
        <p:txBody>
          <a:bodyPr>
            <a:noAutofit/>
          </a:bodyPr>
          <a:lstStyle>
            <a:lvl1pPr marL="0" indent="0">
              <a:buNone/>
              <a:defRPr sz="1800" baseline="0">
                <a:solidFill>
                  <a:schemeClr val="bg2"/>
                </a:solidFill>
                <a:latin typeface="Trebuchet MS" panose="020B0603020202020204" pitchFamily="34" charset="0"/>
                <a:ea typeface="微软雅黑" panose="020B0503020204020204" pitchFamily="34" charset="-122"/>
              </a:defRPr>
            </a:lvl1pPr>
          </a:lstStyle>
          <a:p>
            <a:r>
              <a:rPr lang="en-GB" altLang="ko-KR" dirty="0"/>
              <a:t>Icon</a:t>
            </a:r>
            <a:endParaRPr lang="en-US" dirty="0"/>
          </a:p>
        </p:txBody>
      </p:sp>
      <p:sp>
        <p:nvSpPr>
          <p:cNvPr id="21" name="Picture Placeholder 20"/>
          <p:cNvSpPr>
            <a:spLocks noGrp="1"/>
          </p:cNvSpPr>
          <p:nvPr>
            <p:ph type="pic" sz="quarter" idx="61" hasCustomPrompt="1"/>
          </p:nvPr>
        </p:nvSpPr>
        <p:spPr>
          <a:xfrm>
            <a:off x="7411241" y="4952371"/>
            <a:ext cx="575467" cy="575467"/>
          </a:xfrm>
          <a:prstGeom prst="rect">
            <a:avLst/>
          </a:prstGeom>
        </p:spPr>
        <p:txBody>
          <a:bodyPr>
            <a:noAutofit/>
          </a:bodyPr>
          <a:lstStyle>
            <a:lvl1pPr marL="0" indent="0">
              <a:buNone/>
              <a:defRPr sz="1800" baseline="0">
                <a:solidFill>
                  <a:schemeClr val="bg2"/>
                </a:solidFill>
                <a:latin typeface="Trebuchet MS" panose="020B0603020202020204" pitchFamily="34" charset="0"/>
                <a:ea typeface="微软雅黑" panose="020B0503020204020204" pitchFamily="34" charset="-122"/>
              </a:defRPr>
            </a:lvl1pPr>
          </a:lstStyle>
          <a:p>
            <a:r>
              <a:rPr lang="en-GB" altLang="ko-KR" dirty="0"/>
              <a:t>Icon</a:t>
            </a:r>
            <a:endParaRPr lang="en-US" dirty="0"/>
          </a:p>
        </p:txBody>
      </p:sp>
      <p:sp>
        <p:nvSpPr>
          <p:cNvPr id="22" name="Text Placeholder 2"/>
          <p:cNvSpPr>
            <a:spLocks noGrp="1"/>
          </p:cNvSpPr>
          <p:nvPr>
            <p:ph type="body" idx="62" hasCustomPrompt="1"/>
          </p:nvPr>
        </p:nvSpPr>
        <p:spPr>
          <a:xfrm>
            <a:off x="5209036" y="3821430"/>
            <a:ext cx="1858671" cy="814043"/>
          </a:xfrm>
          <a:prstGeom prst="rect">
            <a:avLst/>
          </a:prstGeom>
        </p:spPr>
        <p:txBody>
          <a:bodyPr anchor="ctr">
            <a:noAutofit/>
          </a:bodyPr>
          <a:lstStyle>
            <a:lvl1pPr marL="0" indent="0" algn="ctr">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23" name="Text Placeholder 2"/>
          <p:cNvSpPr>
            <a:spLocks noGrp="1"/>
          </p:cNvSpPr>
          <p:nvPr>
            <p:ph type="body" idx="63" hasCustomPrompt="1"/>
          </p:nvPr>
        </p:nvSpPr>
        <p:spPr>
          <a:xfrm>
            <a:off x="5206757" y="3183192"/>
            <a:ext cx="1845552" cy="575614"/>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9" name="Picture Placeholder 20"/>
          <p:cNvSpPr>
            <a:spLocks noGrp="1"/>
          </p:cNvSpPr>
          <p:nvPr>
            <p:ph type="pic" sz="quarter" idx="55" hasCustomPrompt="1"/>
          </p:nvPr>
        </p:nvSpPr>
        <p:spPr>
          <a:xfrm>
            <a:off x="4014935" y="3609537"/>
            <a:ext cx="575467" cy="575467"/>
          </a:xfrm>
          <a:prstGeom prst="rect">
            <a:avLst/>
          </a:prstGeom>
        </p:spPr>
        <p:txBody>
          <a:bodyPr>
            <a:noAutofit/>
          </a:bodyPr>
          <a:lstStyle>
            <a:lvl1pPr marL="0" indent="0">
              <a:buNone/>
              <a:defRPr sz="1800" baseline="0">
                <a:solidFill>
                  <a:schemeClr val="bg2"/>
                </a:solidFill>
                <a:latin typeface="Trebuchet MS" panose="020B0603020202020204" pitchFamily="34" charset="0"/>
                <a:ea typeface="微软雅黑" panose="020B0503020204020204" pitchFamily="34" charset="-122"/>
              </a:defRPr>
            </a:lvl1pPr>
          </a:lstStyle>
          <a:p>
            <a:r>
              <a:rPr lang="en-GB" altLang="ko-KR" dirty="0"/>
              <a:t>Icon</a:t>
            </a:r>
            <a:endParaRPr lang="en-US" dirty="0"/>
          </a:p>
        </p:txBody>
      </p:sp>
      <p:sp>
        <p:nvSpPr>
          <p:cNvPr id="40" name="Text Placeholder 2"/>
          <p:cNvSpPr>
            <a:spLocks noGrp="1"/>
          </p:cNvSpPr>
          <p:nvPr>
            <p:ph type="body" idx="38" hasCustomPrompt="1"/>
          </p:nvPr>
        </p:nvSpPr>
        <p:spPr>
          <a:xfrm>
            <a:off x="895668" y="2566711"/>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1" name="Text Placeholder 2"/>
          <p:cNvSpPr>
            <a:spLocks noGrp="1"/>
          </p:cNvSpPr>
          <p:nvPr>
            <p:ph type="body" idx="26" hasCustomPrompt="1"/>
          </p:nvPr>
        </p:nvSpPr>
        <p:spPr>
          <a:xfrm>
            <a:off x="898712" y="1976119"/>
            <a:ext cx="2451558" cy="493667"/>
          </a:xfrm>
          <a:prstGeom prst="rect">
            <a:avLst/>
          </a:prstGeom>
        </p:spPr>
        <p:txBody>
          <a:bodyPr anchor="t">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42" name="Straight Connector 41"/>
          <p:cNvCxnSpPr/>
          <p:nvPr userDrawn="1"/>
        </p:nvCxnSpPr>
        <p:spPr>
          <a:xfrm>
            <a:off x="336962" y="1843984"/>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p:cNvSpPr/>
          <p:nvPr userDrawn="1"/>
        </p:nvSpPr>
        <p:spPr>
          <a:xfrm>
            <a:off x="354030" y="1952979"/>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1</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44" name="Text Placeholder 2"/>
          <p:cNvSpPr>
            <a:spLocks noGrp="1"/>
          </p:cNvSpPr>
          <p:nvPr>
            <p:ph type="body" idx="70" hasCustomPrompt="1"/>
          </p:nvPr>
        </p:nvSpPr>
        <p:spPr>
          <a:xfrm>
            <a:off x="895668" y="4018993"/>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5" name="Text Placeholder 2"/>
          <p:cNvSpPr>
            <a:spLocks noGrp="1"/>
          </p:cNvSpPr>
          <p:nvPr>
            <p:ph type="body" idx="71" hasCustomPrompt="1"/>
          </p:nvPr>
        </p:nvSpPr>
        <p:spPr>
          <a:xfrm>
            <a:off x="898712" y="3428401"/>
            <a:ext cx="2451558" cy="493667"/>
          </a:xfrm>
          <a:prstGeom prst="rect">
            <a:avLst/>
          </a:prstGeom>
        </p:spPr>
        <p:txBody>
          <a:bodyPr anchor="t">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46" name="Straight Connector 45"/>
          <p:cNvCxnSpPr/>
          <p:nvPr userDrawn="1"/>
        </p:nvCxnSpPr>
        <p:spPr>
          <a:xfrm>
            <a:off x="336962" y="3296266"/>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p:cNvSpPr/>
          <p:nvPr userDrawn="1"/>
        </p:nvSpPr>
        <p:spPr>
          <a:xfrm>
            <a:off x="354030" y="3405261"/>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2</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48" name="Text Placeholder 2"/>
          <p:cNvSpPr>
            <a:spLocks noGrp="1"/>
          </p:cNvSpPr>
          <p:nvPr>
            <p:ph type="body" idx="72" hasCustomPrompt="1"/>
          </p:nvPr>
        </p:nvSpPr>
        <p:spPr>
          <a:xfrm>
            <a:off x="895668" y="5471275"/>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9" name="Text Placeholder 2"/>
          <p:cNvSpPr>
            <a:spLocks noGrp="1"/>
          </p:cNvSpPr>
          <p:nvPr>
            <p:ph type="body" idx="73" hasCustomPrompt="1"/>
          </p:nvPr>
        </p:nvSpPr>
        <p:spPr>
          <a:xfrm>
            <a:off x="898712" y="4880683"/>
            <a:ext cx="2451558" cy="493667"/>
          </a:xfrm>
          <a:prstGeom prst="rect">
            <a:avLst/>
          </a:prstGeom>
        </p:spPr>
        <p:txBody>
          <a:bodyPr anchor="t">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50" name="Straight Connector 49"/>
          <p:cNvCxnSpPr/>
          <p:nvPr userDrawn="1"/>
        </p:nvCxnSpPr>
        <p:spPr>
          <a:xfrm>
            <a:off x="336962" y="4748548"/>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Oval 50"/>
          <p:cNvSpPr/>
          <p:nvPr userDrawn="1"/>
        </p:nvSpPr>
        <p:spPr>
          <a:xfrm>
            <a:off x="354030" y="4857543"/>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3</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52" name="Text Placeholder 2"/>
          <p:cNvSpPr>
            <a:spLocks noGrp="1"/>
          </p:cNvSpPr>
          <p:nvPr>
            <p:ph type="body" idx="64" hasCustomPrompt="1"/>
          </p:nvPr>
        </p:nvSpPr>
        <p:spPr>
          <a:xfrm>
            <a:off x="9374609" y="2566711"/>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53" name="Text Placeholder 2"/>
          <p:cNvSpPr>
            <a:spLocks noGrp="1"/>
          </p:cNvSpPr>
          <p:nvPr>
            <p:ph type="body" idx="65" hasCustomPrompt="1"/>
          </p:nvPr>
        </p:nvSpPr>
        <p:spPr>
          <a:xfrm>
            <a:off x="9377653" y="1976119"/>
            <a:ext cx="2451558" cy="493667"/>
          </a:xfrm>
          <a:prstGeom prst="rect">
            <a:avLst/>
          </a:prstGeom>
        </p:spPr>
        <p:txBody>
          <a:bodyPr anchor="t">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54" name="Straight Connector 53"/>
          <p:cNvCxnSpPr/>
          <p:nvPr userDrawn="1"/>
        </p:nvCxnSpPr>
        <p:spPr>
          <a:xfrm>
            <a:off x="8815903" y="1843984"/>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p:cNvSpPr/>
          <p:nvPr userDrawn="1"/>
        </p:nvSpPr>
        <p:spPr>
          <a:xfrm>
            <a:off x="8832971" y="1952979"/>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4</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56" name="Text Placeholder 2"/>
          <p:cNvSpPr>
            <a:spLocks noGrp="1"/>
          </p:cNvSpPr>
          <p:nvPr>
            <p:ph type="body" idx="66" hasCustomPrompt="1"/>
          </p:nvPr>
        </p:nvSpPr>
        <p:spPr>
          <a:xfrm>
            <a:off x="9374609" y="4018993"/>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57" name="Text Placeholder 2"/>
          <p:cNvSpPr>
            <a:spLocks noGrp="1"/>
          </p:cNvSpPr>
          <p:nvPr>
            <p:ph type="body" idx="67" hasCustomPrompt="1"/>
          </p:nvPr>
        </p:nvSpPr>
        <p:spPr>
          <a:xfrm>
            <a:off x="9377653" y="3428401"/>
            <a:ext cx="2451558" cy="493667"/>
          </a:xfrm>
          <a:prstGeom prst="rect">
            <a:avLst/>
          </a:prstGeom>
        </p:spPr>
        <p:txBody>
          <a:bodyPr anchor="t">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58" name="Straight Connector 57"/>
          <p:cNvCxnSpPr/>
          <p:nvPr userDrawn="1"/>
        </p:nvCxnSpPr>
        <p:spPr>
          <a:xfrm>
            <a:off x="8815903" y="3296266"/>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p:cNvSpPr/>
          <p:nvPr userDrawn="1"/>
        </p:nvSpPr>
        <p:spPr>
          <a:xfrm>
            <a:off x="8832971" y="3405261"/>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5</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60" name="Text Placeholder 2"/>
          <p:cNvSpPr>
            <a:spLocks noGrp="1"/>
          </p:cNvSpPr>
          <p:nvPr>
            <p:ph type="body" idx="68" hasCustomPrompt="1"/>
          </p:nvPr>
        </p:nvSpPr>
        <p:spPr>
          <a:xfrm>
            <a:off x="9371740" y="5471275"/>
            <a:ext cx="2451558" cy="616481"/>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61" name="Text Placeholder 2"/>
          <p:cNvSpPr>
            <a:spLocks noGrp="1"/>
          </p:cNvSpPr>
          <p:nvPr>
            <p:ph type="body" idx="69" hasCustomPrompt="1"/>
          </p:nvPr>
        </p:nvSpPr>
        <p:spPr>
          <a:xfrm>
            <a:off x="9377653" y="4880683"/>
            <a:ext cx="2451558" cy="493667"/>
          </a:xfrm>
          <a:prstGeom prst="rect">
            <a:avLst/>
          </a:prstGeom>
        </p:spPr>
        <p:txBody>
          <a:bodyPr anchor="t">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62" name="Straight Connector 61"/>
          <p:cNvCxnSpPr/>
          <p:nvPr userDrawn="1"/>
        </p:nvCxnSpPr>
        <p:spPr>
          <a:xfrm>
            <a:off x="8815903" y="4748548"/>
            <a:ext cx="30102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Oval 62"/>
          <p:cNvSpPr/>
          <p:nvPr userDrawn="1"/>
        </p:nvSpPr>
        <p:spPr>
          <a:xfrm>
            <a:off x="8832971" y="4857543"/>
            <a:ext cx="297359" cy="2973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baseline="0" dirty="0">
                <a:solidFill>
                  <a:schemeClr val="bg2"/>
                </a:solidFill>
                <a:latin typeface="Trebuchet MS" panose="020B0603020202020204" pitchFamily="34" charset="0"/>
                <a:ea typeface="微软雅黑" panose="020B0503020204020204" pitchFamily="34" charset="-122"/>
              </a:rPr>
              <a:t>6</a:t>
            </a:r>
          </a:p>
        </p:txBody>
      </p:sp>
      <p:sp>
        <p:nvSpPr>
          <p:cNvPr id="64"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01FAA466-DD7B-46B8-B99E-F4F648878D11}"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65"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67"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Infographic_Circular_10">
    <p:spTree>
      <p:nvGrpSpPr>
        <p:cNvPr id="1" name=""/>
        <p:cNvGrpSpPr/>
        <p:nvPr/>
      </p:nvGrpSpPr>
      <p:grpSpPr>
        <a:xfrm>
          <a:off x="0" y="0"/>
          <a:ext cx="0" cy="0"/>
          <a:chOff x="0" y="0"/>
          <a:chExt cx="0" cy="0"/>
        </a:xfrm>
      </p:grpSpPr>
      <p:grpSp>
        <p:nvGrpSpPr>
          <p:cNvPr id="31" name="Google Shape;6467;p67"/>
          <p:cNvGrpSpPr/>
          <p:nvPr userDrawn="1"/>
        </p:nvGrpSpPr>
        <p:grpSpPr>
          <a:xfrm>
            <a:off x="3659101" y="1606916"/>
            <a:ext cx="4898608" cy="4461556"/>
            <a:chOff x="4204684" y="2104422"/>
            <a:chExt cx="699822" cy="637383"/>
          </a:xfrm>
        </p:grpSpPr>
        <p:grpSp>
          <p:nvGrpSpPr>
            <p:cNvPr id="37" name="Google Shape;6468;p67"/>
            <p:cNvGrpSpPr/>
            <p:nvPr/>
          </p:nvGrpSpPr>
          <p:grpSpPr>
            <a:xfrm>
              <a:off x="4204684" y="2430067"/>
              <a:ext cx="342957" cy="311738"/>
              <a:chOff x="4204684" y="2430067"/>
              <a:chExt cx="342957" cy="311738"/>
            </a:xfrm>
          </p:grpSpPr>
          <p:sp>
            <p:nvSpPr>
              <p:cNvPr id="47" name="Google Shape;6469;p67"/>
              <p:cNvSpPr/>
              <p:nvPr/>
            </p:nvSpPr>
            <p:spPr>
              <a:xfrm>
                <a:off x="4235882" y="2430067"/>
                <a:ext cx="311759" cy="311738"/>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chemeClr val="accent1"/>
              </a:solidFill>
              <a:ln>
                <a:noFill/>
              </a:ln>
            </p:spPr>
            <p:txBody>
              <a:bodyPr spcFirstLastPara="1" wrap="square" lIns="106901" tIns="106901" rIns="106901" bIns="106901" anchor="ctr" anchorCtr="0">
                <a:noAutofit/>
              </a:bodyPr>
              <a:lstStyle/>
              <a:p>
                <a:endParaRPr sz="2690" baseline="0">
                  <a:latin typeface="Trebuchet MS" panose="020B0603020202020204" pitchFamily="34" charset="0"/>
                  <a:ea typeface="微软雅黑" panose="020B0503020204020204" pitchFamily="34" charset="-122"/>
                </a:endParaRPr>
              </a:p>
            </p:txBody>
          </p:sp>
          <p:sp>
            <p:nvSpPr>
              <p:cNvPr id="48" name="Google Shape;6470;p67"/>
              <p:cNvSpPr/>
              <p:nvPr/>
            </p:nvSpPr>
            <p:spPr>
              <a:xfrm>
                <a:off x="4204684" y="2558309"/>
                <a:ext cx="117839" cy="117794"/>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38100">
                <a:solidFill>
                  <a:schemeClr val="accent1">
                    <a:lumMod val="75000"/>
                  </a:schemeClr>
                </a:solidFill>
              </a:ln>
            </p:spPr>
            <p:txBody>
              <a:bodyPr spcFirstLastPara="1" wrap="square" lIns="106901" tIns="106901" rIns="106901" bIns="106901" anchor="ctr" anchorCtr="0">
                <a:noAutofit/>
              </a:bodyPr>
              <a:lstStyle/>
              <a:p>
                <a:endParaRPr sz="2690" baseline="0">
                  <a:latin typeface="Trebuchet MS" panose="020B0603020202020204" pitchFamily="34" charset="0"/>
                  <a:ea typeface="微软雅黑" panose="020B0503020204020204" pitchFamily="34" charset="-122"/>
                </a:endParaRPr>
              </a:p>
            </p:txBody>
          </p:sp>
        </p:grpSp>
        <p:grpSp>
          <p:nvGrpSpPr>
            <p:cNvPr id="38" name="Google Shape;6471;p67"/>
            <p:cNvGrpSpPr/>
            <p:nvPr/>
          </p:nvGrpSpPr>
          <p:grpSpPr>
            <a:xfrm>
              <a:off x="4561586" y="2430067"/>
              <a:ext cx="342920" cy="311738"/>
              <a:chOff x="4561586" y="2430067"/>
              <a:chExt cx="342920" cy="311738"/>
            </a:xfrm>
          </p:grpSpPr>
          <p:sp>
            <p:nvSpPr>
              <p:cNvPr id="45" name="Google Shape;6472;p67"/>
              <p:cNvSpPr/>
              <p:nvPr/>
            </p:nvSpPr>
            <p:spPr>
              <a:xfrm>
                <a:off x="4561586" y="2430067"/>
                <a:ext cx="311759" cy="311738"/>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chemeClr val="accent5">
                  <a:alpha val="60000"/>
                </a:schemeClr>
              </a:solidFill>
              <a:ln>
                <a:noFill/>
              </a:ln>
            </p:spPr>
            <p:txBody>
              <a:bodyPr spcFirstLastPara="1" wrap="square" lIns="106901" tIns="106901" rIns="106901" bIns="106901" anchor="ctr" anchorCtr="0">
                <a:noAutofit/>
              </a:bodyPr>
              <a:lstStyle/>
              <a:p>
                <a:endParaRPr sz="2690" baseline="0">
                  <a:latin typeface="Trebuchet MS" panose="020B0603020202020204" pitchFamily="34" charset="0"/>
                  <a:ea typeface="微软雅黑" panose="020B0503020204020204" pitchFamily="34" charset="-122"/>
                </a:endParaRPr>
              </a:p>
            </p:txBody>
          </p:sp>
          <p:sp>
            <p:nvSpPr>
              <p:cNvPr id="46" name="Google Shape;6473;p67"/>
              <p:cNvSpPr/>
              <p:nvPr/>
            </p:nvSpPr>
            <p:spPr>
              <a:xfrm>
                <a:off x="4786741" y="2558309"/>
                <a:ext cx="117765" cy="117794"/>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38100">
                <a:solidFill>
                  <a:schemeClr val="accent5">
                    <a:lumMod val="60000"/>
                    <a:lumOff val="40000"/>
                  </a:schemeClr>
                </a:solidFill>
              </a:ln>
            </p:spPr>
            <p:txBody>
              <a:bodyPr spcFirstLastPara="1" wrap="square" lIns="106901" tIns="106901" rIns="106901" bIns="106901" anchor="ctr" anchorCtr="0">
                <a:noAutofit/>
              </a:bodyPr>
              <a:lstStyle/>
              <a:p>
                <a:endParaRPr sz="2690" baseline="0" dirty="0">
                  <a:latin typeface="Trebuchet MS" panose="020B0603020202020204" pitchFamily="34" charset="0"/>
                  <a:ea typeface="微软雅黑" panose="020B0503020204020204" pitchFamily="34" charset="-122"/>
                </a:endParaRPr>
              </a:p>
            </p:txBody>
          </p:sp>
        </p:grpSp>
        <p:grpSp>
          <p:nvGrpSpPr>
            <p:cNvPr id="39" name="Google Shape;6474;p67"/>
            <p:cNvGrpSpPr/>
            <p:nvPr/>
          </p:nvGrpSpPr>
          <p:grpSpPr>
            <a:xfrm>
              <a:off x="4561586" y="2104422"/>
              <a:ext cx="342920" cy="311738"/>
              <a:chOff x="4561586" y="2104422"/>
              <a:chExt cx="342920" cy="311738"/>
            </a:xfrm>
          </p:grpSpPr>
          <p:sp>
            <p:nvSpPr>
              <p:cNvPr id="43" name="Google Shape;6475;p67"/>
              <p:cNvSpPr/>
              <p:nvPr/>
            </p:nvSpPr>
            <p:spPr>
              <a:xfrm>
                <a:off x="4561586" y="2104422"/>
                <a:ext cx="311722" cy="311738"/>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chemeClr val="accent1">
                  <a:lumMod val="20000"/>
                  <a:lumOff val="80000"/>
                </a:schemeClr>
              </a:solidFill>
              <a:ln>
                <a:noFill/>
              </a:ln>
            </p:spPr>
            <p:txBody>
              <a:bodyPr spcFirstLastPara="1" wrap="square" lIns="106901" tIns="106901" rIns="106901" bIns="106901" anchor="ctr" anchorCtr="0">
                <a:noAutofit/>
              </a:bodyPr>
              <a:lstStyle/>
              <a:p>
                <a:endParaRPr sz="2690" baseline="0" dirty="0">
                  <a:latin typeface="Trebuchet MS" panose="020B0603020202020204" pitchFamily="34" charset="0"/>
                  <a:ea typeface="微软雅黑" panose="020B0503020204020204" pitchFamily="34" charset="-122"/>
                </a:endParaRPr>
              </a:p>
            </p:txBody>
          </p:sp>
          <p:sp>
            <p:nvSpPr>
              <p:cNvPr id="44" name="Google Shape;6476;p67"/>
              <p:cNvSpPr/>
              <p:nvPr/>
            </p:nvSpPr>
            <p:spPr>
              <a:xfrm>
                <a:off x="4786741" y="2170087"/>
                <a:ext cx="117765" cy="117757"/>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38100">
                <a:solidFill>
                  <a:schemeClr val="accent1">
                    <a:lumMod val="20000"/>
                    <a:lumOff val="80000"/>
                  </a:schemeClr>
                </a:solidFill>
              </a:ln>
            </p:spPr>
            <p:txBody>
              <a:bodyPr spcFirstLastPara="1" wrap="square" lIns="106901" tIns="106901" rIns="106901" bIns="106901" anchor="ctr" anchorCtr="0">
                <a:noAutofit/>
              </a:bodyPr>
              <a:lstStyle/>
              <a:p>
                <a:endParaRPr sz="2690" baseline="0">
                  <a:latin typeface="Trebuchet MS" panose="020B0603020202020204" pitchFamily="34" charset="0"/>
                  <a:ea typeface="微软雅黑" panose="020B0503020204020204" pitchFamily="34" charset="-122"/>
                </a:endParaRPr>
              </a:p>
            </p:txBody>
          </p:sp>
        </p:grpSp>
        <p:grpSp>
          <p:nvGrpSpPr>
            <p:cNvPr id="40" name="Google Shape;6477;p67"/>
            <p:cNvGrpSpPr/>
            <p:nvPr/>
          </p:nvGrpSpPr>
          <p:grpSpPr>
            <a:xfrm>
              <a:off x="4204684" y="2104422"/>
              <a:ext cx="342957" cy="311664"/>
              <a:chOff x="4204684" y="2104422"/>
              <a:chExt cx="342957" cy="311664"/>
            </a:xfrm>
          </p:grpSpPr>
          <p:sp>
            <p:nvSpPr>
              <p:cNvPr id="41" name="Google Shape;6478;p67"/>
              <p:cNvSpPr/>
              <p:nvPr/>
            </p:nvSpPr>
            <p:spPr>
              <a:xfrm>
                <a:off x="4235882" y="2104422"/>
                <a:ext cx="311759" cy="311664"/>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chemeClr val="accent1">
                  <a:lumMod val="60000"/>
                  <a:lumOff val="40000"/>
                </a:schemeClr>
              </a:solidFill>
              <a:ln>
                <a:noFill/>
              </a:ln>
            </p:spPr>
            <p:txBody>
              <a:bodyPr spcFirstLastPara="1" wrap="square" lIns="106901" tIns="106901" rIns="106901" bIns="106901" anchor="ctr" anchorCtr="0">
                <a:noAutofit/>
              </a:bodyPr>
              <a:lstStyle/>
              <a:p>
                <a:endParaRPr sz="2690" baseline="0">
                  <a:latin typeface="Trebuchet MS" panose="020B0603020202020204" pitchFamily="34" charset="0"/>
                  <a:ea typeface="微软雅黑" panose="020B0503020204020204" pitchFamily="34" charset="-122"/>
                </a:endParaRPr>
              </a:p>
            </p:txBody>
          </p:sp>
          <p:sp>
            <p:nvSpPr>
              <p:cNvPr id="42" name="Google Shape;6479;p67"/>
              <p:cNvSpPr/>
              <p:nvPr/>
            </p:nvSpPr>
            <p:spPr>
              <a:xfrm>
                <a:off x="4204684" y="2170087"/>
                <a:ext cx="117839" cy="117757"/>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38100">
                <a:solidFill>
                  <a:schemeClr val="accent1">
                    <a:lumMod val="60000"/>
                    <a:lumOff val="40000"/>
                  </a:schemeClr>
                </a:solidFill>
              </a:ln>
            </p:spPr>
            <p:txBody>
              <a:bodyPr spcFirstLastPara="1" wrap="square" lIns="106901" tIns="106901" rIns="106901" bIns="106901" anchor="ctr" anchorCtr="0">
                <a:noAutofit/>
              </a:bodyPr>
              <a:lstStyle/>
              <a:p>
                <a:endParaRPr sz="2690" baseline="0">
                  <a:latin typeface="Trebuchet MS" panose="020B0603020202020204" pitchFamily="34" charset="0"/>
                  <a:ea typeface="微软雅黑" panose="020B0503020204020204" pitchFamily="34" charset="-122"/>
                </a:endParaRPr>
              </a:p>
            </p:txBody>
          </p:sp>
        </p:grpSp>
      </p:grpSp>
      <p:sp>
        <p:nvSpPr>
          <p:cNvPr id="49" name="Text Placeholder 2"/>
          <p:cNvSpPr>
            <a:spLocks noGrp="1"/>
          </p:cNvSpPr>
          <p:nvPr>
            <p:ph type="body" idx="50" hasCustomPrompt="1"/>
          </p:nvPr>
        </p:nvSpPr>
        <p:spPr>
          <a:xfrm>
            <a:off x="4537003" y="2236616"/>
            <a:ext cx="1478803" cy="711008"/>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0" name="Text Placeholder 2"/>
          <p:cNvSpPr>
            <a:spLocks noGrp="1"/>
          </p:cNvSpPr>
          <p:nvPr>
            <p:ph type="body" idx="67" hasCustomPrompt="1"/>
          </p:nvPr>
        </p:nvSpPr>
        <p:spPr>
          <a:xfrm>
            <a:off x="6196140" y="2236616"/>
            <a:ext cx="1478803" cy="711008"/>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1" name="Text Placeholder 2"/>
          <p:cNvSpPr>
            <a:spLocks noGrp="1"/>
          </p:cNvSpPr>
          <p:nvPr>
            <p:ph type="body" idx="68" hasCustomPrompt="1"/>
          </p:nvPr>
        </p:nvSpPr>
        <p:spPr>
          <a:xfrm>
            <a:off x="4538971" y="4752160"/>
            <a:ext cx="1478803" cy="696823"/>
          </a:xfrm>
          <a:prstGeom prst="rect">
            <a:avLst/>
          </a:prstGeom>
        </p:spPr>
        <p:txBody>
          <a:bodyPr anchor="ctr">
            <a:noAutofit/>
          </a:bodyPr>
          <a:lstStyle>
            <a:lvl1pPr marL="0" indent="0" algn="ctr">
              <a:lnSpc>
                <a:spcPct val="100000"/>
              </a:lnSpc>
              <a:buNone/>
              <a:defRPr sz="2000" cap="all" spc="20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2" name="Text Placeholder 2"/>
          <p:cNvSpPr>
            <a:spLocks noGrp="1"/>
          </p:cNvSpPr>
          <p:nvPr>
            <p:ph type="body" idx="69" hasCustomPrompt="1"/>
          </p:nvPr>
        </p:nvSpPr>
        <p:spPr>
          <a:xfrm>
            <a:off x="6196140" y="4752161"/>
            <a:ext cx="1478803" cy="696822"/>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3" name="Picture Placeholder 20"/>
          <p:cNvSpPr>
            <a:spLocks noGrp="1"/>
          </p:cNvSpPr>
          <p:nvPr>
            <p:ph type="pic" sz="quarter" idx="71" hasCustomPrompt="1"/>
          </p:nvPr>
        </p:nvSpPr>
        <p:spPr>
          <a:xfrm>
            <a:off x="3848050" y="2236616"/>
            <a:ext cx="498284" cy="510731"/>
          </a:xfrm>
          <a:prstGeom prst="rect">
            <a:avLst/>
          </a:prstGeom>
          <a:noFill/>
        </p:spPr>
        <p:txBody>
          <a:bodyPr>
            <a:noAutofit/>
          </a:bodyPr>
          <a:lstStyle>
            <a:lvl1pPr marL="0" indent="0">
              <a:buNone/>
              <a:defRPr sz="1200" baseline="0">
                <a:latin typeface="Trebuchet MS" panose="020B0603020202020204" pitchFamily="34" charset="0"/>
                <a:ea typeface="微软雅黑" panose="020B0503020204020204" pitchFamily="34" charset="-122"/>
              </a:defRPr>
            </a:lvl1pPr>
          </a:lstStyle>
          <a:p>
            <a:r>
              <a:rPr lang="en-US" dirty="0"/>
              <a:t>Icon</a:t>
            </a:r>
          </a:p>
        </p:txBody>
      </p:sp>
      <p:sp>
        <p:nvSpPr>
          <p:cNvPr id="54" name="Picture Placeholder 20"/>
          <p:cNvSpPr>
            <a:spLocks noGrp="1"/>
          </p:cNvSpPr>
          <p:nvPr>
            <p:ph type="pic" sz="quarter" idx="72" hasCustomPrompt="1"/>
          </p:nvPr>
        </p:nvSpPr>
        <p:spPr>
          <a:xfrm>
            <a:off x="7907431" y="2236616"/>
            <a:ext cx="498284" cy="510731"/>
          </a:xfrm>
          <a:prstGeom prst="rect">
            <a:avLst/>
          </a:prstGeom>
          <a:noFill/>
        </p:spPr>
        <p:txBody>
          <a:bodyPr>
            <a:noAutofit/>
          </a:bodyPr>
          <a:lstStyle>
            <a:lvl1pPr marL="0" indent="0">
              <a:buNone/>
              <a:defRPr sz="1200" baseline="0">
                <a:latin typeface="Trebuchet MS" panose="020B0603020202020204" pitchFamily="34" charset="0"/>
                <a:ea typeface="微软雅黑" panose="020B0503020204020204" pitchFamily="34" charset="-122"/>
              </a:defRPr>
            </a:lvl1pPr>
          </a:lstStyle>
          <a:p>
            <a:r>
              <a:rPr lang="en-US" dirty="0"/>
              <a:t>Icon</a:t>
            </a:r>
          </a:p>
        </p:txBody>
      </p:sp>
      <p:sp>
        <p:nvSpPr>
          <p:cNvPr id="55" name="Picture Placeholder 20"/>
          <p:cNvSpPr>
            <a:spLocks noGrp="1"/>
          </p:cNvSpPr>
          <p:nvPr>
            <p:ph type="pic" sz="quarter" idx="73" hasCustomPrompt="1"/>
          </p:nvPr>
        </p:nvSpPr>
        <p:spPr>
          <a:xfrm>
            <a:off x="3848050" y="4938253"/>
            <a:ext cx="498284" cy="510731"/>
          </a:xfrm>
          <a:prstGeom prst="rect">
            <a:avLst/>
          </a:prstGeom>
          <a:noFill/>
        </p:spPr>
        <p:txBody>
          <a:bodyPr>
            <a:noAutofit/>
          </a:bodyPr>
          <a:lstStyle>
            <a:lvl1pPr marL="0" indent="0">
              <a:buNone/>
              <a:defRPr sz="1200" baseline="0">
                <a:latin typeface="Trebuchet MS" panose="020B0603020202020204" pitchFamily="34" charset="0"/>
                <a:ea typeface="微软雅黑" panose="020B0503020204020204" pitchFamily="34" charset="-122"/>
              </a:defRPr>
            </a:lvl1pPr>
          </a:lstStyle>
          <a:p>
            <a:r>
              <a:rPr lang="en-US" dirty="0"/>
              <a:t>icon</a:t>
            </a:r>
          </a:p>
        </p:txBody>
      </p:sp>
      <p:sp>
        <p:nvSpPr>
          <p:cNvPr id="56" name="Picture Placeholder 20"/>
          <p:cNvSpPr>
            <a:spLocks noGrp="1"/>
          </p:cNvSpPr>
          <p:nvPr>
            <p:ph type="pic" sz="quarter" idx="74" hasCustomPrompt="1"/>
          </p:nvPr>
        </p:nvSpPr>
        <p:spPr>
          <a:xfrm>
            <a:off x="7907431" y="4938253"/>
            <a:ext cx="498284" cy="510731"/>
          </a:xfrm>
          <a:prstGeom prst="rect">
            <a:avLst/>
          </a:prstGeom>
          <a:noFill/>
        </p:spPr>
        <p:txBody>
          <a:bodyPr>
            <a:noAutofit/>
          </a:bodyPr>
          <a:lstStyle>
            <a:lvl1pPr marL="0" indent="0">
              <a:buNone/>
              <a:defRPr sz="1200" baseline="0">
                <a:latin typeface="Trebuchet MS" panose="020B0603020202020204" pitchFamily="34" charset="0"/>
                <a:ea typeface="微软雅黑" panose="020B0503020204020204" pitchFamily="34" charset="-122"/>
              </a:defRPr>
            </a:lvl1pPr>
          </a:lstStyle>
          <a:p>
            <a:r>
              <a:rPr lang="en-US" dirty="0"/>
              <a:t>icon</a:t>
            </a:r>
          </a:p>
        </p:txBody>
      </p:sp>
      <p:sp>
        <p:nvSpPr>
          <p:cNvPr id="57" name="Text Placeholder 2"/>
          <p:cNvSpPr>
            <a:spLocks noGrp="1"/>
          </p:cNvSpPr>
          <p:nvPr>
            <p:ph type="body" idx="75" hasCustomPrompt="1"/>
          </p:nvPr>
        </p:nvSpPr>
        <p:spPr>
          <a:xfrm>
            <a:off x="5353391" y="3212425"/>
            <a:ext cx="1478803" cy="1346848"/>
          </a:xfrm>
          <a:prstGeom prst="rect">
            <a:avLst/>
          </a:prstGeom>
        </p:spPr>
        <p:txBody>
          <a:bodyPr anchor="ctr">
            <a:noAutofit/>
          </a:bodyPr>
          <a:lstStyle>
            <a:lvl1pPr marL="0" indent="0" algn="ctr">
              <a:lnSpc>
                <a:spcPct val="100000"/>
              </a:lnSpc>
              <a:buNone/>
              <a:defRPr sz="18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32"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2C78CAAD-E42F-4497-8709-C0735F6ABFEF}"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34"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35"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Infographic_Circular_6">
    <p:spTree>
      <p:nvGrpSpPr>
        <p:cNvPr id="1" name=""/>
        <p:cNvGrpSpPr/>
        <p:nvPr/>
      </p:nvGrpSpPr>
      <p:grpSpPr>
        <a:xfrm>
          <a:off x="0" y="0"/>
          <a:ext cx="0" cy="0"/>
          <a:chOff x="0" y="0"/>
          <a:chExt cx="0" cy="0"/>
        </a:xfrm>
      </p:grpSpPr>
      <p:sp>
        <p:nvSpPr>
          <p:cNvPr id="39" name="Text Placeholder 2"/>
          <p:cNvSpPr>
            <a:spLocks noGrp="1"/>
          </p:cNvSpPr>
          <p:nvPr>
            <p:ph type="body" idx="32" hasCustomPrompt="1"/>
          </p:nvPr>
        </p:nvSpPr>
        <p:spPr>
          <a:xfrm>
            <a:off x="350216" y="1265300"/>
            <a:ext cx="4581148" cy="4864031"/>
          </a:xfrm>
          <a:prstGeom prst="rect">
            <a:avLst/>
          </a:prstGeom>
          <a:solidFill>
            <a:schemeClr val="bg2"/>
          </a:solidFill>
        </p:spPr>
        <p:txBody>
          <a:bodyPr anchor="ctr">
            <a:noAutofit/>
          </a:bodyPr>
          <a:lstStyle>
            <a:lvl1pPr marL="0" indent="0" algn="l">
              <a:buNone/>
              <a:defRPr sz="1400" cap="all" spc="0" baseline="0">
                <a:solidFill>
                  <a:srgbClr val="FB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dirty="0"/>
              <a:t> </a:t>
            </a:r>
            <a:endParaRPr lang="en-GB" dirty="0"/>
          </a:p>
        </p:txBody>
      </p:sp>
      <p:grpSp>
        <p:nvGrpSpPr>
          <p:cNvPr id="68" name="Group 67"/>
          <p:cNvGrpSpPr/>
          <p:nvPr userDrawn="1"/>
        </p:nvGrpSpPr>
        <p:grpSpPr>
          <a:xfrm>
            <a:off x="6095483" y="1449644"/>
            <a:ext cx="4716631" cy="4734536"/>
            <a:chOff x="5552779" y="1869590"/>
            <a:chExt cx="4716631" cy="4734536"/>
          </a:xfrm>
        </p:grpSpPr>
        <p:grpSp>
          <p:nvGrpSpPr>
            <p:cNvPr id="70" name="Group 69"/>
            <p:cNvGrpSpPr/>
            <p:nvPr userDrawn="1"/>
          </p:nvGrpSpPr>
          <p:grpSpPr>
            <a:xfrm>
              <a:off x="5552779" y="1869590"/>
              <a:ext cx="4716631" cy="4734536"/>
              <a:chOff x="3723809" y="1045929"/>
              <a:chExt cx="4747412" cy="4765430"/>
            </a:xfrm>
          </p:grpSpPr>
          <p:sp>
            <p:nvSpPr>
              <p:cNvPr id="84" name="Oval 83"/>
              <p:cNvSpPr/>
              <p:nvPr/>
            </p:nvSpPr>
            <p:spPr>
              <a:xfrm>
                <a:off x="5056608" y="2378728"/>
                <a:ext cx="2099833" cy="2099832"/>
              </a:xfrm>
              <a:prstGeom prst="ellipse">
                <a:avLst/>
              </a:prstGeom>
              <a:noFill/>
              <a:ln w="38100" cap="rnd" cmpd="sng">
                <a:solidFill>
                  <a:schemeClr val="bg1">
                    <a:lumMod val="20000"/>
                    <a:lumOff val="8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400" rtl="0" eaLnBrk="1" fontAlgn="auto" latinLnBrk="0" hangingPunct="1">
                  <a:lnSpc>
                    <a:spcPct val="100000"/>
                  </a:lnSpc>
                  <a:spcBef>
                    <a:spcPts val="1000"/>
                  </a:spcBef>
                  <a:spcAft>
                    <a:spcPts val="0"/>
                  </a:spcAft>
                  <a:buClrTx/>
                  <a:buSzTx/>
                  <a:buFontTx/>
                  <a:buNone/>
                  <a:defRPr/>
                </a:pPr>
                <a:endParaRPr kumimoji="0" lang="en-US" sz="1400" b="1" i="0" u="none" strike="noStrike" kern="1200" cap="none" spc="0" normalizeH="0" baseline="0" noProof="0" dirty="0">
                  <a:ln>
                    <a:noFill/>
                  </a:ln>
                  <a:solidFill>
                    <a:srgbClr val="FFFFFF"/>
                  </a:solidFill>
                  <a:effectLst/>
                  <a:uLnTx/>
                  <a:uFillTx/>
                  <a:latin typeface="Trebuchet MS" panose="020B0603020202020204" pitchFamily="34" charset="0"/>
                  <a:ea typeface="微软雅黑" panose="020B0503020204020204" pitchFamily="34" charset="-122"/>
                  <a:cs typeface="+mn-cs"/>
                </a:endParaRPr>
              </a:p>
            </p:txBody>
          </p:sp>
          <p:sp>
            <p:nvSpPr>
              <p:cNvPr id="85" name="Oval 84"/>
              <p:cNvSpPr/>
              <p:nvPr/>
            </p:nvSpPr>
            <p:spPr>
              <a:xfrm>
                <a:off x="5263283" y="2585402"/>
                <a:ext cx="1686484" cy="1686483"/>
              </a:xfrm>
              <a:prstGeom prst="ellipse">
                <a:avLst/>
              </a:prstGeom>
              <a:solidFill>
                <a:schemeClr val="bg2"/>
              </a:solidFill>
              <a:ln w="3175" cap="rnd" cmpd="sng">
                <a:no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400" rtl="0" eaLnBrk="1" fontAlgn="auto" latinLnBrk="0" hangingPunct="1">
                  <a:lnSpc>
                    <a:spcPct val="130000"/>
                  </a:lnSpc>
                  <a:spcBef>
                    <a:spcPts val="600"/>
                  </a:spcBef>
                  <a:spcAft>
                    <a:spcPts val="0"/>
                  </a:spcAft>
                  <a:buClrTx/>
                  <a:buSzTx/>
                  <a:buFontTx/>
                  <a:buNone/>
                  <a:defRPr/>
                </a:pPr>
                <a:endParaRPr kumimoji="0" lang="en-US" sz="1400" b="1" i="0" u="none" strike="noStrike" kern="1200" cap="none" spc="0" normalizeH="0" baseline="0" noProof="0" dirty="0">
                  <a:ln>
                    <a:noFill/>
                  </a:ln>
                  <a:solidFill>
                    <a:srgbClr val="FFFFFF"/>
                  </a:solidFill>
                  <a:effectLst/>
                  <a:uLnTx/>
                  <a:uFillTx/>
                  <a:latin typeface="Trebuchet MS" panose="020B0603020202020204" pitchFamily="34" charset="0"/>
                  <a:ea typeface="微软雅黑" panose="020B0503020204020204" pitchFamily="34" charset="-122"/>
                  <a:cs typeface="+mn-cs"/>
                </a:endParaRPr>
              </a:p>
            </p:txBody>
          </p:sp>
          <p:sp>
            <p:nvSpPr>
              <p:cNvPr id="86" name="Oval 85"/>
              <p:cNvSpPr/>
              <p:nvPr/>
            </p:nvSpPr>
            <p:spPr>
              <a:xfrm>
                <a:off x="4145938" y="1468057"/>
                <a:ext cx="3921174" cy="3921173"/>
              </a:xfrm>
              <a:prstGeom prst="ellipse">
                <a:avLst/>
              </a:prstGeom>
              <a:noFill/>
              <a:ln w="38100" cap="rnd" cmpd="sng">
                <a:solidFill>
                  <a:schemeClr val="bg1">
                    <a:lumMod val="20000"/>
                    <a:lumOff val="8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400" rtl="0" eaLnBrk="1" fontAlgn="auto" latinLnBrk="0" hangingPunct="1">
                  <a:lnSpc>
                    <a:spcPct val="100000"/>
                  </a:lnSpc>
                  <a:spcBef>
                    <a:spcPts val="1000"/>
                  </a:spcBef>
                  <a:spcAft>
                    <a:spcPts val="0"/>
                  </a:spcAft>
                  <a:buClrTx/>
                  <a:buSzTx/>
                  <a:buFontTx/>
                  <a:buNone/>
                  <a:defRPr/>
                </a:pPr>
                <a:endParaRPr kumimoji="0" lang="en-US" sz="1400" b="1" i="0" u="none" strike="noStrike" kern="1200" cap="none" spc="0" normalizeH="0" baseline="0" noProof="0" dirty="0">
                  <a:ln>
                    <a:noFill/>
                  </a:ln>
                  <a:solidFill>
                    <a:srgbClr val="FFFFFF"/>
                  </a:solidFill>
                  <a:effectLst/>
                  <a:uLnTx/>
                  <a:uFillTx/>
                  <a:latin typeface="Trebuchet MS" panose="020B0603020202020204" pitchFamily="34" charset="0"/>
                  <a:ea typeface="微软雅黑" panose="020B0503020204020204" pitchFamily="34" charset="-122"/>
                  <a:cs typeface="+mn-cs"/>
                </a:endParaRPr>
              </a:p>
            </p:txBody>
          </p:sp>
          <p:sp>
            <p:nvSpPr>
              <p:cNvPr id="87" name="Oval 86"/>
              <p:cNvSpPr/>
              <p:nvPr/>
            </p:nvSpPr>
            <p:spPr>
              <a:xfrm>
                <a:off x="4109014" y="1820139"/>
                <a:ext cx="844257" cy="844257"/>
              </a:xfrm>
              <a:prstGeom prst="ellipse">
                <a:avLst/>
              </a:prstGeom>
              <a:solidFill>
                <a:schemeClr val="bg2"/>
              </a:solidFill>
              <a:ln w="38100" cap="rnd" cmpd="sng">
                <a:solidFill>
                  <a:schemeClr val="accent6">
                    <a:lumMod val="20000"/>
                    <a:lumOff val="8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400" rtl="0" eaLnBrk="1" fontAlgn="auto" latinLnBrk="0" hangingPunct="1">
                  <a:lnSpc>
                    <a:spcPct val="100000"/>
                  </a:lnSpc>
                  <a:spcBef>
                    <a:spcPts val="1000"/>
                  </a:spcBef>
                  <a:spcAft>
                    <a:spcPts val="0"/>
                  </a:spcAft>
                  <a:buClrTx/>
                  <a:buSzTx/>
                  <a:buFontTx/>
                  <a:buNone/>
                  <a:defRPr/>
                </a:pPr>
                <a:endParaRPr kumimoji="0" lang="en-US" sz="1400" b="1" i="0" u="none" strike="noStrike" kern="1200" cap="none" spc="0" normalizeH="0" baseline="0" noProof="0" dirty="0">
                  <a:ln>
                    <a:noFill/>
                  </a:ln>
                  <a:solidFill>
                    <a:srgbClr val="FFFFFF"/>
                  </a:solidFill>
                  <a:effectLst/>
                  <a:uLnTx/>
                  <a:uFillTx/>
                  <a:latin typeface="Trebuchet MS" panose="020B0603020202020204" pitchFamily="34" charset="0"/>
                  <a:ea typeface="微软雅黑" panose="020B0503020204020204" pitchFamily="34" charset="-122"/>
                  <a:cs typeface="+mn-cs"/>
                </a:endParaRPr>
              </a:p>
            </p:txBody>
          </p:sp>
          <p:sp>
            <p:nvSpPr>
              <p:cNvPr id="88" name="Oval 87"/>
              <p:cNvSpPr/>
              <p:nvPr/>
            </p:nvSpPr>
            <p:spPr>
              <a:xfrm>
                <a:off x="5665934" y="1045929"/>
                <a:ext cx="844257" cy="844257"/>
              </a:xfrm>
              <a:prstGeom prst="ellipse">
                <a:avLst/>
              </a:prstGeom>
              <a:solidFill>
                <a:schemeClr val="bg2"/>
              </a:solidFill>
              <a:ln w="38100" cap="rnd" cmpd="sng">
                <a:solidFill>
                  <a:schemeClr val="accent4">
                    <a:lumMod val="20000"/>
                    <a:lumOff val="8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400" rtl="0" eaLnBrk="1" fontAlgn="auto" latinLnBrk="0" hangingPunct="1">
                  <a:lnSpc>
                    <a:spcPct val="100000"/>
                  </a:lnSpc>
                  <a:spcBef>
                    <a:spcPts val="1000"/>
                  </a:spcBef>
                  <a:spcAft>
                    <a:spcPts val="0"/>
                  </a:spcAft>
                  <a:buClrTx/>
                  <a:buSzTx/>
                  <a:buFontTx/>
                  <a:buNone/>
                  <a:defRPr/>
                </a:pPr>
                <a:endParaRPr kumimoji="0" lang="en-US" sz="1400" b="1" i="0" u="none" strike="noStrike" kern="1200" cap="none" spc="0" normalizeH="0" baseline="0" noProof="0" dirty="0">
                  <a:ln>
                    <a:noFill/>
                  </a:ln>
                  <a:solidFill>
                    <a:srgbClr val="FFFFFF"/>
                  </a:solidFill>
                  <a:effectLst/>
                  <a:uLnTx/>
                  <a:uFillTx/>
                  <a:latin typeface="Trebuchet MS" panose="020B0603020202020204" pitchFamily="34" charset="0"/>
                  <a:ea typeface="微软雅黑" panose="020B0503020204020204" pitchFamily="34" charset="-122"/>
                  <a:cs typeface="+mn-cs"/>
                </a:endParaRPr>
              </a:p>
            </p:txBody>
          </p:sp>
          <p:sp>
            <p:nvSpPr>
              <p:cNvPr id="89" name="Oval 88"/>
              <p:cNvSpPr/>
              <p:nvPr/>
            </p:nvSpPr>
            <p:spPr>
              <a:xfrm>
                <a:off x="7222854" y="1820139"/>
                <a:ext cx="844257" cy="844257"/>
              </a:xfrm>
              <a:prstGeom prst="ellipse">
                <a:avLst/>
              </a:prstGeom>
              <a:solidFill>
                <a:schemeClr val="bg2"/>
              </a:solidFill>
              <a:ln w="38100" cap="rnd" cmpd="sng">
                <a:solidFill>
                  <a:schemeClr val="accent4">
                    <a:lumMod val="40000"/>
                    <a:lumOff val="6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400" rtl="0" eaLnBrk="1" fontAlgn="auto" latinLnBrk="0" hangingPunct="1">
                  <a:lnSpc>
                    <a:spcPct val="100000"/>
                  </a:lnSpc>
                  <a:spcBef>
                    <a:spcPts val="1000"/>
                  </a:spcBef>
                  <a:spcAft>
                    <a:spcPts val="0"/>
                  </a:spcAft>
                  <a:buClrTx/>
                  <a:buSzTx/>
                  <a:buFontTx/>
                  <a:buNone/>
                  <a:defRPr/>
                </a:pPr>
                <a:endParaRPr kumimoji="0" lang="en-US" sz="1400" b="1" i="0" u="none" strike="noStrike" kern="1200" cap="none" spc="0" normalizeH="0" baseline="0" noProof="0" dirty="0">
                  <a:ln>
                    <a:noFill/>
                  </a:ln>
                  <a:solidFill>
                    <a:srgbClr val="FFFFFF"/>
                  </a:solidFill>
                  <a:effectLst/>
                  <a:uLnTx/>
                  <a:uFillTx/>
                  <a:latin typeface="Trebuchet MS" panose="020B0603020202020204" pitchFamily="34" charset="0"/>
                  <a:ea typeface="微软雅黑" panose="020B0503020204020204" pitchFamily="34" charset="-122"/>
                  <a:cs typeface="+mn-cs"/>
                </a:endParaRPr>
              </a:p>
            </p:txBody>
          </p:sp>
          <p:sp>
            <p:nvSpPr>
              <p:cNvPr id="90" name="Oval 89"/>
              <p:cNvSpPr/>
              <p:nvPr/>
            </p:nvSpPr>
            <p:spPr>
              <a:xfrm>
                <a:off x="7626964" y="3006516"/>
                <a:ext cx="844257" cy="844257"/>
              </a:xfrm>
              <a:prstGeom prst="ellipse">
                <a:avLst/>
              </a:prstGeom>
              <a:solidFill>
                <a:schemeClr val="bg2"/>
              </a:solidFill>
              <a:ln w="38100" cap="rnd" cmpd="sng">
                <a:solidFill>
                  <a:schemeClr val="accent4">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400" rtl="0" eaLnBrk="1" fontAlgn="auto" latinLnBrk="0" hangingPunct="1">
                  <a:lnSpc>
                    <a:spcPct val="100000"/>
                  </a:lnSpc>
                  <a:spcBef>
                    <a:spcPts val="1000"/>
                  </a:spcBef>
                  <a:spcAft>
                    <a:spcPts val="0"/>
                  </a:spcAft>
                  <a:buClrTx/>
                  <a:buSzTx/>
                  <a:buFontTx/>
                  <a:buNone/>
                  <a:defRPr/>
                </a:pPr>
                <a:endParaRPr kumimoji="0" lang="en-US" sz="1400" b="1" i="0" u="none" strike="noStrike" kern="1200" cap="none" spc="0" normalizeH="0" baseline="0" noProof="0" dirty="0">
                  <a:ln>
                    <a:noFill/>
                  </a:ln>
                  <a:solidFill>
                    <a:srgbClr val="FFFFFF"/>
                  </a:solidFill>
                  <a:effectLst/>
                  <a:uLnTx/>
                  <a:uFillTx/>
                  <a:latin typeface="Trebuchet MS" panose="020B0603020202020204" pitchFamily="34" charset="0"/>
                  <a:ea typeface="微软雅黑" panose="020B0503020204020204" pitchFamily="34" charset="-122"/>
                  <a:cs typeface="+mn-cs"/>
                </a:endParaRPr>
              </a:p>
            </p:txBody>
          </p:sp>
          <p:sp>
            <p:nvSpPr>
              <p:cNvPr id="91" name="Oval 90"/>
              <p:cNvSpPr/>
              <p:nvPr/>
            </p:nvSpPr>
            <p:spPr>
              <a:xfrm>
                <a:off x="3723809" y="3006516"/>
                <a:ext cx="844257" cy="844257"/>
              </a:xfrm>
              <a:prstGeom prst="ellipse">
                <a:avLst/>
              </a:prstGeom>
              <a:solidFill>
                <a:schemeClr val="bg2"/>
              </a:solidFill>
              <a:ln w="38100" cap="rnd" cmpd="sng">
                <a:solidFill>
                  <a:schemeClr val="accent6">
                    <a:lumMod val="40000"/>
                    <a:lumOff val="6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400" rtl="0" eaLnBrk="1" fontAlgn="auto" latinLnBrk="0" hangingPunct="1">
                  <a:lnSpc>
                    <a:spcPct val="100000"/>
                  </a:lnSpc>
                  <a:spcBef>
                    <a:spcPts val="1000"/>
                  </a:spcBef>
                  <a:spcAft>
                    <a:spcPts val="0"/>
                  </a:spcAft>
                  <a:buClrTx/>
                  <a:buSzTx/>
                  <a:buFontTx/>
                  <a:buNone/>
                  <a:defRPr/>
                </a:pPr>
                <a:endParaRPr kumimoji="0" lang="en-US" sz="1400" b="1" i="0" u="none" strike="noStrike" kern="1200" cap="none" spc="0" normalizeH="0" baseline="0" noProof="0" dirty="0">
                  <a:ln>
                    <a:noFill/>
                  </a:ln>
                  <a:solidFill>
                    <a:srgbClr val="FFFFFF"/>
                  </a:solidFill>
                  <a:effectLst/>
                  <a:uLnTx/>
                  <a:uFillTx/>
                  <a:latin typeface="Trebuchet MS" panose="020B0603020202020204" pitchFamily="34" charset="0"/>
                  <a:ea typeface="微软雅黑" panose="020B0503020204020204" pitchFamily="34" charset="-122"/>
                  <a:cs typeface="+mn-cs"/>
                </a:endParaRPr>
              </a:p>
            </p:txBody>
          </p:sp>
          <p:sp>
            <p:nvSpPr>
              <p:cNvPr id="92" name="Oval 91"/>
              <p:cNvSpPr/>
              <p:nvPr/>
            </p:nvSpPr>
            <p:spPr>
              <a:xfrm>
                <a:off x="4109014" y="4271886"/>
                <a:ext cx="844257" cy="844257"/>
              </a:xfrm>
              <a:prstGeom prst="ellipse">
                <a:avLst/>
              </a:prstGeom>
              <a:solidFill>
                <a:schemeClr val="bg2"/>
              </a:solidFill>
              <a:ln w="38100" cap="rnd" cmpd="sng">
                <a:solidFill>
                  <a:schemeClr val="accent6">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400" rtl="0" eaLnBrk="1" fontAlgn="auto" latinLnBrk="0" hangingPunct="1">
                  <a:lnSpc>
                    <a:spcPct val="100000"/>
                  </a:lnSpc>
                  <a:spcBef>
                    <a:spcPts val="1000"/>
                  </a:spcBef>
                  <a:spcAft>
                    <a:spcPts val="0"/>
                  </a:spcAft>
                  <a:buClrTx/>
                  <a:buSzTx/>
                  <a:buFontTx/>
                  <a:buNone/>
                  <a:defRPr/>
                </a:pPr>
                <a:endParaRPr kumimoji="0" lang="en-US" sz="1400" b="1" i="0" u="none" strike="noStrike" kern="1200" cap="none" spc="0" normalizeH="0" baseline="0" noProof="0" dirty="0">
                  <a:ln>
                    <a:noFill/>
                  </a:ln>
                  <a:solidFill>
                    <a:srgbClr val="FFFFFF"/>
                  </a:solidFill>
                  <a:effectLst/>
                  <a:uLnTx/>
                  <a:uFillTx/>
                  <a:latin typeface="Trebuchet MS" panose="020B0603020202020204" pitchFamily="34" charset="0"/>
                  <a:ea typeface="微软雅黑" panose="020B0503020204020204" pitchFamily="34" charset="-122"/>
                  <a:cs typeface="+mn-cs"/>
                </a:endParaRPr>
              </a:p>
            </p:txBody>
          </p:sp>
          <p:sp>
            <p:nvSpPr>
              <p:cNvPr id="93" name="Oval 92"/>
              <p:cNvSpPr/>
              <p:nvPr/>
            </p:nvSpPr>
            <p:spPr>
              <a:xfrm>
                <a:off x="5665934" y="4967102"/>
                <a:ext cx="844257" cy="844257"/>
              </a:xfrm>
              <a:prstGeom prst="ellipse">
                <a:avLst/>
              </a:prstGeom>
              <a:solidFill>
                <a:schemeClr val="bg2"/>
              </a:solidFill>
              <a:ln w="38100" cap="rnd" cmpd="sng">
                <a:solidFill>
                  <a:schemeClr val="accent6"/>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400" rtl="0" eaLnBrk="1" fontAlgn="auto" latinLnBrk="0" hangingPunct="1">
                  <a:lnSpc>
                    <a:spcPct val="100000"/>
                  </a:lnSpc>
                  <a:spcBef>
                    <a:spcPts val="1000"/>
                  </a:spcBef>
                  <a:spcAft>
                    <a:spcPts val="0"/>
                  </a:spcAft>
                  <a:buClrTx/>
                  <a:buSzTx/>
                  <a:buFontTx/>
                  <a:buNone/>
                  <a:defRPr/>
                </a:pPr>
                <a:endParaRPr kumimoji="0" lang="en-US" sz="1400" b="1" i="0" u="none" strike="noStrike" kern="1200" cap="none" spc="0" normalizeH="0" baseline="0" noProof="0" dirty="0">
                  <a:ln>
                    <a:noFill/>
                  </a:ln>
                  <a:solidFill>
                    <a:srgbClr val="FFFFFF"/>
                  </a:solidFill>
                  <a:effectLst/>
                  <a:uLnTx/>
                  <a:uFillTx/>
                  <a:latin typeface="Trebuchet MS" panose="020B0603020202020204" pitchFamily="34" charset="0"/>
                  <a:ea typeface="微软雅黑" panose="020B0503020204020204" pitchFamily="34" charset="-122"/>
                  <a:cs typeface="+mn-cs"/>
                </a:endParaRPr>
              </a:p>
            </p:txBody>
          </p:sp>
          <p:sp>
            <p:nvSpPr>
              <p:cNvPr id="94" name="Oval 93"/>
              <p:cNvSpPr/>
              <p:nvPr/>
            </p:nvSpPr>
            <p:spPr>
              <a:xfrm>
                <a:off x="7222854" y="4271886"/>
                <a:ext cx="844257" cy="844257"/>
              </a:xfrm>
              <a:prstGeom prst="ellipse">
                <a:avLst/>
              </a:prstGeom>
              <a:solidFill>
                <a:schemeClr val="bg2"/>
              </a:solidFill>
              <a:ln w="38100" cap="rnd" cmpd="sng">
                <a:solidFill>
                  <a:schemeClr val="accent4">
                    <a:lumMod val="7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914400" rtl="0" eaLnBrk="1" fontAlgn="auto" latinLnBrk="0" hangingPunct="1">
                  <a:lnSpc>
                    <a:spcPct val="100000"/>
                  </a:lnSpc>
                  <a:spcBef>
                    <a:spcPts val="1000"/>
                  </a:spcBef>
                  <a:spcAft>
                    <a:spcPts val="0"/>
                  </a:spcAft>
                  <a:buClrTx/>
                  <a:buSzTx/>
                  <a:buFontTx/>
                  <a:buNone/>
                  <a:defRPr/>
                </a:pPr>
                <a:endParaRPr kumimoji="0" lang="en-US" sz="1400" b="1" i="0" u="none" strike="noStrike" kern="1200" cap="none" spc="0" normalizeH="0" baseline="0" noProof="0" dirty="0">
                  <a:ln>
                    <a:noFill/>
                  </a:ln>
                  <a:solidFill>
                    <a:srgbClr val="FFFFFF"/>
                  </a:solidFill>
                  <a:effectLst/>
                  <a:uLnTx/>
                  <a:uFillTx/>
                  <a:latin typeface="Trebuchet MS" panose="020B0603020202020204" pitchFamily="34" charset="0"/>
                  <a:ea typeface="微软雅黑" panose="020B0503020204020204" pitchFamily="34" charset="-122"/>
                  <a:cs typeface="+mn-cs"/>
                </a:endParaRPr>
              </a:p>
            </p:txBody>
          </p:sp>
        </p:grpSp>
        <p:sp>
          <p:nvSpPr>
            <p:cNvPr id="76" name="Rectangle 75"/>
            <p:cNvSpPr/>
            <p:nvPr userDrawn="1"/>
          </p:nvSpPr>
          <p:spPr>
            <a:xfrm rot="2700000" flipH="1">
              <a:off x="8625572" y="3472735"/>
              <a:ext cx="83094" cy="8309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1800" baseline="0" dirty="0">
                <a:latin typeface="Trebuchet MS" panose="020B0603020202020204" pitchFamily="34" charset="0"/>
                <a:ea typeface="微软雅黑" panose="020B0503020204020204" pitchFamily="34" charset="-122"/>
              </a:endParaRPr>
            </a:p>
          </p:txBody>
        </p:sp>
        <p:sp>
          <p:nvSpPr>
            <p:cNvPr id="77" name="Rectangle 76"/>
            <p:cNvSpPr/>
            <p:nvPr userDrawn="1"/>
          </p:nvSpPr>
          <p:spPr>
            <a:xfrm rot="2700000" flipH="1">
              <a:off x="6838398" y="4152597"/>
              <a:ext cx="83094" cy="8309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1800" baseline="0">
                <a:latin typeface="Trebuchet MS" panose="020B0603020202020204" pitchFamily="34" charset="0"/>
                <a:ea typeface="微软雅黑" panose="020B0503020204020204" pitchFamily="34" charset="-122"/>
              </a:endParaRPr>
            </a:p>
          </p:txBody>
        </p:sp>
        <p:sp>
          <p:nvSpPr>
            <p:cNvPr id="78" name="Rectangle 77"/>
            <p:cNvSpPr/>
            <p:nvPr userDrawn="1"/>
          </p:nvSpPr>
          <p:spPr>
            <a:xfrm rot="2700000" flipH="1">
              <a:off x="7131553" y="3472735"/>
              <a:ext cx="83094" cy="8309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1800" baseline="0">
                <a:latin typeface="Trebuchet MS" panose="020B0603020202020204" pitchFamily="34" charset="0"/>
                <a:ea typeface="微软雅黑" panose="020B0503020204020204" pitchFamily="34" charset="-122"/>
              </a:endParaRPr>
            </a:p>
          </p:txBody>
        </p:sp>
        <p:sp>
          <p:nvSpPr>
            <p:cNvPr id="79" name="Rectangle 78"/>
            <p:cNvSpPr/>
            <p:nvPr userDrawn="1"/>
          </p:nvSpPr>
          <p:spPr>
            <a:xfrm rot="2700000" flipH="1">
              <a:off x="8924701" y="4152597"/>
              <a:ext cx="83094" cy="8309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1800" baseline="0">
                <a:latin typeface="Trebuchet MS" panose="020B0603020202020204" pitchFamily="34" charset="0"/>
                <a:ea typeface="微软雅黑" panose="020B0503020204020204" pitchFamily="34" charset="-122"/>
              </a:endParaRPr>
            </a:p>
          </p:txBody>
        </p:sp>
        <p:sp>
          <p:nvSpPr>
            <p:cNvPr id="80" name="Rectangle 79"/>
            <p:cNvSpPr/>
            <p:nvPr userDrawn="1"/>
          </p:nvSpPr>
          <p:spPr>
            <a:xfrm rot="2700000" flipH="1">
              <a:off x="7894286" y="5259023"/>
              <a:ext cx="83094" cy="8309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1800" baseline="0">
                <a:latin typeface="Trebuchet MS" panose="020B0603020202020204" pitchFamily="34" charset="0"/>
                <a:ea typeface="微软雅黑" panose="020B0503020204020204" pitchFamily="34" charset="-122"/>
              </a:endParaRPr>
            </a:p>
          </p:txBody>
        </p:sp>
        <p:sp>
          <p:nvSpPr>
            <p:cNvPr id="81" name="Rectangle 80"/>
            <p:cNvSpPr/>
            <p:nvPr userDrawn="1"/>
          </p:nvSpPr>
          <p:spPr>
            <a:xfrm rot="2700000" flipH="1">
              <a:off x="7131552" y="4917909"/>
              <a:ext cx="83094" cy="8309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1800" baseline="0" dirty="0">
                <a:latin typeface="Trebuchet MS" panose="020B0603020202020204" pitchFamily="34" charset="0"/>
                <a:ea typeface="微软雅黑" panose="020B0503020204020204" pitchFamily="34" charset="-122"/>
              </a:endParaRPr>
            </a:p>
          </p:txBody>
        </p:sp>
        <p:sp>
          <p:nvSpPr>
            <p:cNvPr id="82" name="Rectangle 81"/>
            <p:cNvSpPr/>
            <p:nvPr userDrawn="1"/>
          </p:nvSpPr>
          <p:spPr>
            <a:xfrm rot="2700000" flipH="1">
              <a:off x="8625571" y="4917909"/>
              <a:ext cx="83094" cy="8309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1800" baseline="0" dirty="0">
                <a:latin typeface="Trebuchet MS" panose="020B0603020202020204" pitchFamily="34" charset="0"/>
                <a:ea typeface="微软雅黑" panose="020B0503020204020204" pitchFamily="34" charset="-122"/>
              </a:endParaRPr>
            </a:p>
          </p:txBody>
        </p:sp>
        <p:sp>
          <p:nvSpPr>
            <p:cNvPr id="83" name="Rectangle 82"/>
            <p:cNvSpPr/>
            <p:nvPr userDrawn="1"/>
          </p:nvSpPr>
          <p:spPr>
            <a:xfrm rot="2700000" flipH="1">
              <a:off x="7894286" y="3167465"/>
              <a:ext cx="83094" cy="8309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1800" baseline="0">
                <a:latin typeface="Trebuchet MS" panose="020B0603020202020204" pitchFamily="34" charset="0"/>
                <a:ea typeface="微软雅黑" panose="020B0503020204020204" pitchFamily="34" charset="-122"/>
              </a:endParaRPr>
            </a:p>
          </p:txBody>
        </p:sp>
      </p:grpSp>
      <p:sp>
        <p:nvSpPr>
          <p:cNvPr id="95" name="Picture Placeholder 20"/>
          <p:cNvSpPr>
            <a:spLocks noGrp="1"/>
          </p:cNvSpPr>
          <p:nvPr>
            <p:ph type="pic" sz="quarter" idx="59" hasCustomPrompt="1"/>
          </p:nvPr>
        </p:nvSpPr>
        <p:spPr>
          <a:xfrm>
            <a:off x="6638703" y="2364498"/>
            <a:ext cx="527943" cy="527942"/>
          </a:xfrm>
          <a:prstGeom prst="rect">
            <a:avLst/>
          </a:prstGeom>
          <a:noFill/>
        </p:spPr>
        <p:txBody>
          <a:bodyPr>
            <a:noAutofit/>
          </a:bodyPr>
          <a:lstStyle>
            <a:lvl1pPr marL="0" indent="0">
              <a:buNone/>
              <a:defRPr sz="12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96" name="Picture Placeholder 20"/>
          <p:cNvSpPr>
            <a:spLocks noGrp="1"/>
          </p:cNvSpPr>
          <p:nvPr>
            <p:ph type="pic" sz="quarter" idx="60" hasCustomPrompt="1"/>
          </p:nvPr>
        </p:nvSpPr>
        <p:spPr>
          <a:xfrm>
            <a:off x="9730819" y="2364498"/>
            <a:ext cx="527943" cy="527942"/>
          </a:xfrm>
          <a:prstGeom prst="rect">
            <a:avLst/>
          </a:prstGeom>
          <a:noFill/>
        </p:spPr>
        <p:txBody>
          <a:bodyPr>
            <a:noAutofit/>
          </a:bodyPr>
          <a:lstStyle>
            <a:lvl1pPr marL="0" indent="0">
              <a:buNone/>
              <a:defRPr sz="12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97" name="Picture Placeholder 20"/>
          <p:cNvSpPr>
            <a:spLocks noGrp="1"/>
          </p:cNvSpPr>
          <p:nvPr>
            <p:ph type="pic" sz="quarter" idx="61" hasCustomPrompt="1"/>
          </p:nvPr>
        </p:nvSpPr>
        <p:spPr>
          <a:xfrm>
            <a:off x="8190778" y="1594477"/>
            <a:ext cx="527943" cy="527942"/>
          </a:xfrm>
          <a:prstGeom prst="rect">
            <a:avLst/>
          </a:prstGeom>
          <a:noFill/>
        </p:spPr>
        <p:txBody>
          <a:bodyPr>
            <a:noAutofit/>
          </a:bodyPr>
          <a:lstStyle>
            <a:lvl1pPr marL="0" indent="0">
              <a:buNone/>
              <a:defRPr sz="12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98" name="Picture Placeholder 20"/>
          <p:cNvSpPr>
            <a:spLocks noGrp="1"/>
          </p:cNvSpPr>
          <p:nvPr>
            <p:ph type="pic" sz="quarter" idx="62" hasCustomPrompt="1"/>
          </p:nvPr>
        </p:nvSpPr>
        <p:spPr>
          <a:xfrm>
            <a:off x="8190778" y="5480677"/>
            <a:ext cx="527943" cy="527942"/>
          </a:xfrm>
          <a:prstGeom prst="rect">
            <a:avLst/>
          </a:prstGeom>
          <a:noFill/>
        </p:spPr>
        <p:txBody>
          <a:bodyPr>
            <a:noAutofit/>
          </a:bodyPr>
          <a:lstStyle>
            <a:lvl1pPr marL="0" indent="0">
              <a:buNone/>
              <a:defRPr sz="12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99" name="Picture Placeholder 20"/>
          <p:cNvSpPr>
            <a:spLocks noGrp="1"/>
          </p:cNvSpPr>
          <p:nvPr>
            <p:ph type="pic" sz="quarter" idx="63" hasCustomPrompt="1"/>
          </p:nvPr>
        </p:nvSpPr>
        <p:spPr>
          <a:xfrm>
            <a:off x="6638703" y="4806909"/>
            <a:ext cx="527943" cy="527942"/>
          </a:xfrm>
          <a:prstGeom prst="rect">
            <a:avLst/>
          </a:prstGeom>
          <a:noFill/>
        </p:spPr>
        <p:txBody>
          <a:bodyPr>
            <a:noAutofit/>
          </a:bodyPr>
          <a:lstStyle>
            <a:lvl1pPr marL="0" indent="0">
              <a:buNone/>
              <a:defRPr sz="12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100" name="Picture Placeholder 20"/>
          <p:cNvSpPr>
            <a:spLocks noGrp="1"/>
          </p:cNvSpPr>
          <p:nvPr>
            <p:ph type="pic" sz="quarter" idx="64" hasCustomPrompt="1"/>
          </p:nvPr>
        </p:nvSpPr>
        <p:spPr>
          <a:xfrm>
            <a:off x="9730819" y="4806909"/>
            <a:ext cx="527943" cy="527942"/>
          </a:xfrm>
          <a:prstGeom prst="rect">
            <a:avLst/>
          </a:prstGeom>
          <a:noFill/>
        </p:spPr>
        <p:txBody>
          <a:bodyPr>
            <a:noAutofit/>
          </a:bodyPr>
          <a:lstStyle>
            <a:lvl1pPr marL="0" indent="0">
              <a:buNone/>
              <a:defRPr sz="12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101" name="Picture Placeholder 20"/>
          <p:cNvSpPr>
            <a:spLocks noGrp="1"/>
          </p:cNvSpPr>
          <p:nvPr>
            <p:ph type="pic" sz="quarter" idx="65" hasCustomPrompt="1"/>
          </p:nvPr>
        </p:nvSpPr>
        <p:spPr>
          <a:xfrm>
            <a:off x="6248371" y="3543593"/>
            <a:ext cx="527943" cy="527942"/>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sz="12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102" name="Picture Placeholder 20"/>
          <p:cNvSpPr>
            <a:spLocks noGrp="1"/>
          </p:cNvSpPr>
          <p:nvPr>
            <p:ph type="pic" sz="quarter" idx="66" hasCustomPrompt="1"/>
          </p:nvPr>
        </p:nvSpPr>
        <p:spPr>
          <a:xfrm>
            <a:off x="10146651" y="3543593"/>
            <a:ext cx="527943" cy="527942"/>
          </a:xfrm>
          <a:prstGeom prst="rect">
            <a:avLst/>
          </a:prstGeom>
          <a:noFill/>
        </p:spPr>
        <p:txBody>
          <a:bodyPr>
            <a:noAutofit/>
          </a:bodyPr>
          <a:lstStyle>
            <a:lvl1pPr marL="0" indent="0">
              <a:buNone/>
              <a:defRPr sz="12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103" name="Text Placeholder 2"/>
          <p:cNvSpPr>
            <a:spLocks noGrp="1"/>
          </p:cNvSpPr>
          <p:nvPr>
            <p:ph type="body" idx="75" hasCustomPrompt="1"/>
          </p:nvPr>
        </p:nvSpPr>
        <p:spPr>
          <a:xfrm>
            <a:off x="7740037" y="3209535"/>
            <a:ext cx="1478803" cy="1271218"/>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05" name="Text Placeholder 9"/>
          <p:cNvSpPr>
            <a:spLocks noGrp="1"/>
          </p:cNvSpPr>
          <p:nvPr>
            <p:ph type="body" sz="quarter" idx="14" hasCustomPrompt="1"/>
          </p:nvPr>
        </p:nvSpPr>
        <p:spPr>
          <a:xfrm>
            <a:off x="539963" y="1426562"/>
            <a:ext cx="4203296" cy="4429115"/>
          </a:xfrm>
          <a:prstGeom prst="rect">
            <a:avLst/>
          </a:prstGeom>
        </p:spPr>
        <p:txBody>
          <a:bodyPr>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atin typeface="Trebuchet MS" panose="020B0603020202020204" pitchFamily="34" charset="0"/>
                <a:ea typeface="微软雅黑" panose="020B0503020204020204" pitchFamily="34" charset="-122"/>
              </a:defRPr>
            </a:lvl2pPr>
            <a:lvl3pPr>
              <a:defRPr sz="2000" baseline="0">
                <a:latin typeface="Trebuchet MS" panose="020B0603020202020204" pitchFamily="34" charset="0"/>
                <a:ea typeface="微软雅黑" panose="020B0503020204020204" pitchFamily="34" charset="-122"/>
              </a:defRPr>
            </a:lvl3pPr>
            <a:lvl4pPr>
              <a:defRPr sz="2000" baseline="0">
                <a:latin typeface="Trebuchet MS" panose="020B0603020202020204" pitchFamily="34" charset="0"/>
                <a:ea typeface="微软雅黑" panose="020B0503020204020204" pitchFamily="34" charset="-122"/>
              </a:defRPr>
            </a:lvl4pPr>
            <a:lvl5pPr>
              <a:defRPr sz="2000" baseline="0">
                <a:latin typeface="Trebuchet MS" panose="020B0603020202020204" pitchFamily="34" charset="0"/>
                <a:ea typeface="微软雅黑" panose="020B0503020204020204" pitchFamily="34"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0"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837C7CCA-FA36-4339-98EA-E9F671C2E283}"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41"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42"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 Placeholder 2"/>
          <p:cNvSpPr>
            <a:spLocks noGrp="1"/>
          </p:cNvSpPr>
          <p:nvPr>
            <p:ph type="body" idx="105"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Infographic_diamond_1">
    <p:spTree>
      <p:nvGrpSpPr>
        <p:cNvPr id="1" name=""/>
        <p:cNvGrpSpPr/>
        <p:nvPr/>
      </p:nvGrpSpPr>
      <p:grpSpPr>
        <a:xfrm>
          <a:off x="0" y="0"/>
          <a:ext cx="0" cy="0"/>
          <a:chOff x="0" y="0"/>
          <a:chExt cx="0" cy="0"/>
        </a:xfrm>
      </p:grpSpPr>
      <p:grpSp>
        <p:nvGrpSpPr>
          <p:cNvPr id="23" name="Group 22"/>
          <p:cNvGrpSpPr/>
          <p:nvPr userDrawn="1"/>
        </p:nvGrpSpPr>
        <p:grpSpPr>
          <a:xfrm>
            <a:off x="4563324" y="2351124"/>
            <a:ext cx="3065352" cy="3065352"/>
            <a:chOff x="4423798" y="2658794"/>
            <a:chExt cx="3065352" cy="3065352"/>
          </a:xfrm>
        </p:grpSpPr>
        <p:grpSp>
          <p:nvGrpSpPr>
            <p:cNvPr id="24" name="Group 23"/>
            <p:cNvGrpSpPr/>
            <p:nvPr userDrawn="1"/>
          </p:nvGrpSpPr>
          <p:grpSpPr>
            <a:xfrm>
              <a:off x="4423798" y="2658794"/>
              <a:ext cx="3065352" cy="3065352"/>
              <a:chOff x="4423798" y="2658794"/>
              <a:chExt cx="3065352" cy="3065352"/>
            </a:xfrm>
          </p:grpSpPr>
          <p:sp>
            <p:nvSpPr>
              <p:cNvPr id="29" name="Rectangle 28"/>
              <p:cNvSpPr/>
              <p:nvPr userDrawn="1"/>
            </p:nvSpPr>
            <p:spPr>
              <a:xfrm rot="2700000">
                <a:off x="4423798" y="2658794"/>
                <a:ext cx="3065352" cy="306535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sp>
            <p:nvSpPr>
              <p:cNvPr id="30" name="Rectangle 29"/>
              <p:cNvSpPr/>
              <p:nvPr userDrawn="1"/>
            </p:nvSpPr>
            <p:spPr>
              <a:xfrm rot="2700000">
                <a:off x="4536120" y="2755127"/>
                <a:ext cx="2862936" cy="28629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dirty="0">
                  <a:latin typeface="Trebuchet MS" panose="020B0603020202020204" pitchFamily="34" charset="0"/>
                  <a:ea typeface="微软雅黑" panose="020B0503020204020204" pitchFamily="34" charset="-122"/>
                </a:endParaRPr>
              </a:p>
            </p:txBody>
          </p:sp>
        </p:grpSp>
        <p:cxnSp>
          <p:nvCxnSpPr>
            <p:cNvPr id="25" name="Straight Connector 24"/>
            <p:cNvCxnSpPr/>
            <p:nvPr userDrawn="1"/>
          </p:nvCxnSpPr>
          <p:spPr>
            <a:xfrm>
              <a:off x="5088206" y="3337119"/>
              <a:ext cx="690541" cy="691988"/>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6093225" y="4349389"/>
              <a:ext cx="690541" cy="691988"/>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flipV="1">
              <a:off x="6105902" y="3332661"/>
              <a:ext cx="708197" cy="70527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V="1">
              <a:off x="5069640" y="4345063"/>
              <a:ext cx="708197" cy="70527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1" name="Picture Placeholder 20"/>
          <p:cNvSpPr>
            <a:spLocks noGrp="1"/>
          </p:cNvSpPr>
          <p:nvPr>
            <p:ph type="pic" sz="quarter" idx="55" hasCustomPrompt="1"/>
          </p:nvPr>
        </p:nvSpPr>
        <p:spPr>
          <a:xfrm>
            <a:off x="4882622" y="3593111"/>
            <a:ext cx="621011" cy="590784"/>
          </a:xfrm>
          <a:prstGeom prst="rect">
            <a:avLst/>
          </a:prstGeom>
          <a:noFill/>
        </p:spPr>
        <p:txBody>
          <a:bodyPr>
            <a:noAutofit/>
          </a:bodyPr>
          <a:lstStyle>
            <a:lvl1pPr marL="0" indent="0">
              <a:buNone/>
              <a:defRPr sz="1200" baseline="0">
                <a:solidFill>
                  <a:schemeClr val="bg2"/>
                </a:solidFill>
                <a:latin typeface="Trebuchet MS" panose="020B0603020202020204" pitchFamily="34" charset="0"/>
                <a:ea typeface="微软雅黑" panose="020B0503020204020204" pitchFamily="34" charset="-122"/>
              </a:defRPr>
            </a:lvl1pPr>
          </a:lstStyle>
          <a:p>
            <a:r>
              <a:rPr lang="en-US" dirty="0"/>
              <a:t>Icon</a:t>
            </a:r>
          </a:p>
        </p:txBody>
      </p:sp>
      <p:sp>
        <p:nvSpPr>
          <p:cNvPr id="32" name="Picture Placeholder 20"/>
          <p:cNvSpPr>
            <a:spLocks noGrp="1"/>
          </p:cNvSpPr>
          <p:nvPr>
            <p:ph type="pic" sz="quarter" idx="56" hasCustomPrompt="1"/>
          </p:nvPr>
        </p:nvSpPr>
        <p:spPr>
          <a:xfrm>
            <a:off x="5766825" y="2688701"/>
            <a:ext cx="621011" cy="590784"/>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sz="1200" baseline="0">
                <a:solidFill>
                  <a:schemeClr val="bg2"/>
                </a:solidFill>
                <a:latin typeface="Trebuchet MS" panose="020B0603020202020204" pitchFamily="34" charset="0"/>
                <a:ea typeface="微软雅黑" panose="020B0503020204020204" pitchFamily="34" charset="-122"/>
              </a:defRPr>
            </a:lvl1pPr>
          </a:lstStyle>
          <a:p>
            <a:r>
              <a:rPr lang="en-US" dirty="0"/>
              <a:t>Icon</a:t>
            </a:r>
          </a:p>
        </p:txBody>
      </p:sp>
      <p:sp>
        <p:nvSpPr>
          <p:cNvPr id="33" name="Picture Placeholder 20"/>
          <p:cNvSpPr>
            <a:spLocks noGrp="1"/>
          </p:cNvSpPr>
          <p:nvPr>
            <p:ph type="pic" sz="quarter" idx="57" hasCustomPrompt="1"/>
          </p:nvPr>
        </p:nvSpPr>
        <p:spPr>
          <a:xfrm>
            <a:off x="5766825" y="4504727"/>
            <a:ext cx="621011" cy="590784"/>
          </a:xfrm>
          <a:prstGeom prst="rect">
            <a:avLst/>
          </a:prstGeom>
          <a:noFill/>
        </p:spPr>
        <p:txBody>
          <a:bodyPr>
            <a:noAutofit/>
          </a:bodyPr>
          <a:lstStyle>
            <a:lvl1pPr marL="0" indent="0">
              <a:buNone/>
              <a:defRPr sz="1200" baseline="0">
                <a:solidFill>
                  <a:schemeClr val="bg2"/>
                </a:solidFill>
                <a:latin typeface="Trebuchet MS" panose="020B0603020202020204" pitchFamily="34" charset="0"/>
                <a:ea typeface="微软雅黑" panose="020B0503020204020204" pitchFamily="34" charset="-122"/>
              </a:defRPr>
            </a:lvl1pPr>
          </a:lstStyle>
          <a:p>
            <a:r>
              <a:rPr lang="en-US" dirty="0"/>
              <a:t>Icon</a:t>
            </a:r>
          </a:p>
        </p:txBody>
      </p:sp>
      <p:sp>
        <p:nvSpPr>
          <p:cNvPr id="34" name="Picture Placeholder 20"/>
          <p:cNvSpPr>
            <a:spLocks noGrp="1"/>
          </p:cNvSpPr>
          <p:nvPr>
            <p:ph type="pic" sz="quarter" idx="58" hasCustomPrompt="1"/>
          </p:nvPr>
        </p:nvSpPr>
        <p:spPr>
          <a:xfrm>
            <a:off x="6732832" y="3593111"/>
            <a:ext cx="621011" cy="590784"/>
          </a:xfrm>
          <a:prstGeom prst="rect">
            <a:avLst/>
          </a:prstGeom>
          <a:noFill/>
        </p:spPr>
        <p:txBody>
          <a:bodyPr>
            <a:noAutofit/>
          </a:bodyPr>
          <a:lstStyle>
            <a:lvl1pPr marL="0" indent="0">
              <a:buNone/>
              <a:defRPr sz="1200" baseline="0">
                <a:solidFill>
                  <a:schemeClr val="bg2"/>
                </a:solidFill>
                <a:latin typeface="Trebuchet MS" panose="020B0603020202020204" pitchFamily="34" charset="0"/>
                <a:ea typeface="微软雅黑" panose="020B0503020204020204" pitchFamily="34" charset="-122"/>
              </a:defRPr>
            </a:lvl1pPr>
          </a:lstStyle>
          <a:p>
            <a:r>
              <a:rPr lang="en-US" dirty="0"/>
              <a:t>Icon</a:t>
            </a:r>
          </a:p>
        </p:txBody>
      </p:sp>
      <p:sp>
        <p:nvSpPr>
          <p:cNvPr id="35" name="TextBox 34"/>
          <p:cNvSpPr txBox="1"/>
          <p:nvPr userDrawn="1"/>
        </p:nvSpPr>
        <p:spPr>
          <a:xfrm>
            <a:off x="5630541" y="3725036"/>
            <a:ext cx="295144" cy="307777"/>
          </a:xfrm>
          <a:prstGeom prst="rect">
            <a:avLst/>
          </a:prstGeom>
          <a:noFill/>
        </p:spPr>
        <p:txBody>
          <a:bodyPr wrap="square" rtlCol="0">
            <a:noAutofit/>
          </a:bodyPr>
          <a:lstStyle/>
          <a:p>
            <a:r>
              <a:rPr lang="en-US" sz="1400" baseline="0" dirty="0">
                <a:solidFill>
                  <a:schemeClr val="bg2"/>
                </a:solidFill>
                <a:latin typeface="Trebuchet MS" panose="020B0603020202020204" pitchFamily="34" charset="0"/>
                <a:ea typeface="微软雅黑" panose="020B0503020204020204" pitchFamily="34" charset="-122"/>
              </a:rPr>
              <a:t>1</a:t>
            </a:r>
          </a:p>
        </p:txBody>
      </p:sp>
      <p:sp>
        <p:nvSpPr>
          <p:cNvPr id="36" name="TextBox 35"/>
          <p:cNvSpPr txBox="1"/>
          <p:nvPr userDrawn="1"/>
        </p:nvSpPr>
        <p:spPr>
          <a:xfrm>
            <a:off x="5959372" y="3403191"/>
            <a:ext cx="295144" cy="307777"/>
          </a:xfrm>
          <a:prstGeom prst="rect">
            <a:avLst/>
          </a:prstGeom>
          <a:noFill/>
        </p:spPr>
        <p:txBody>
          <a:bodyPr wrap="square" rtlCol="0">
            <a:noAutofit/>
          </a:bodyPr>
          <a:lstStyle/>
          <a:p>
            <a:r>
              <a:rPr lang="en-US" altLang="ko-KR" sz="1400" baseline="0" dirty="0">
                <a:solidFill>
                  <a:schemeClr val="bg2"/>
                </a:solidFill>
                <a:latin typeface="Trebuchet MS" panose="020B0603020202020204" pitchFamily="34" charset="0"/>
                <a:ea typeface="微软雅黑" panose="020B0503020204020204" pitchFamily="34" charset="-122"/>
              </a:rPr>
              <a:t>2</a:t>
            </a:r>
            <a:endParaRPr lang="en-US" sz="1400" baseline="0" dirty="0">
              <a:solidFill>
                <a:schemeClr val="bg2"/>
              </a:solidFill>
              <a:latin typeface="Trebuchet MS" panose="020B0603020202020204" pitchFamily="34" charset="0"/>
              <a:ea typeface="微软雅黑" panose="020B0503020204020204" pitchFamily="34" charset="-122"/>
            </a:endParaRPr>
          </a:p>
        </p:txBody>
      </p:sp>
      <p:sp>
        <p:nvSpPr>
          <p:cNvPr id="37" name="TextBox 36"/>
          <p:cNvSpPr txBox="1"/>
          <p:nvPr userDrawn="1"/>
        </p:nvSpPr>
        <p:spPr>
          <a:xfrm>
            <a:off x="5956117" y="4055809"/>
            <a:ext cx="295144" cy="307777"/>
          </a:xfrm>
          <a:prstGeom prst="rect">
            <a:avLst/>
          </a:prstGeom>
          <a:noFill/>
        </p:spPr>
        <p:txBody>
          <a:bodyPr wrap="square" rtlCol="0">
            <a:noAutofit/>
          </a:bodyPr>
          <a:lstStyle/>
          <a:p>
            <a:r>
              <a:rPr lang="en-US" altLang="ko-KR" sz="1400" baseline="0" dirty="0">
                <a:solidFill>
                  <a:schemeClr val="bg2"/>
                </a:solidFill>
                <a:latin typeface="Trebuchet MS" panose="020B0603020202020204" pitchFamily="34" charset="0"/>
                <a:ea typeface="微软雅黑" panose="020B0503020204020204" pitchFamily="34" charset="-122"/>
              </a:rPr>
              <a:t>3</a:t>
            </a:r>
            <a:endParaRPr lang="en-US" sz="1400" baseline="0" dirty="0">
              <a:solidFill>
                <a:schemeClr val="bg2"/>
              </a:solidFill>
              <a:latin typeface="Trebuchet MS" panose="020B0603020202020204" pitchFamily="34" charset="0"/>
              <a:ea typeface="微软雅黑" panose="020B0503020204020204" pitchFamily="34" charset="-122"/>
            </a:endParaRPr>
          </a:p>
        </p:txBody>
      </p:sp>
      <p:sp>
        <p:nvSpPr>
          <p:cNvPr id="38" name="TextBox 37"/>
          <p:cNvSpPr txBox="1"/>
          <p:nvPr userDrawn="1"/>
        </p:nvSpPr>
        <p:spPr>
          <a:xfrm>
            <a:off x="6270159" y="3732725"/>
            <a:ext cx="295144" cy="307777"/>
          </a:xfrm>
          <a:prstGeom prst="rect">
            <a:avLst/>
          </a:prstGeom>
          <a:noFill/>
        </p:spPr>
        <p:txBody>
          <a:bodyPr wrap="square" rtlCol="0">
            <a:noAutofit/>
          </a:bodyPr>
          <a:lstStyle/>
          <a:p>
            <a:r>
              <a:rPr lang="en-US" altLang="ko-KR" sz="1400" baseline="0" dirty="0">
                <a:solidFill>
                  <a:schemeClr val="bg2"/>
                </a:solidFill>
                <a:latin typeface="Trebuchet MS" panose="020B0603020202020204" pitchFamily="34" charset="0"/>
                <a:ea typeface="微软雅黑" panose="020B0503020204020204" pitchFamily="34" charset="-122"/>
              </a:rPr>
              <a:t>4</a:t>
            </a:r>
            <a:endParaRPr lang="en-US" sz="1400" baseline="0" dirty="0">
              <a:solidFill>
                <a:schemeClr val="bg2"/>
              </a:solidFill>
              <a:latin typeface="Trebuchet MS" panose="020B0603020202020204" pitchFamily="34" charset="0"/>
              <a:ea typeface="微软雅黑" panose="020B0503020204020204" pitchFamily="34" charset="-122"/>
            </a:endParaRPr>
          </a:p>
        </p:txBody>
      </p:sp>
      <p:sp>
        <p:nvSpPr>
          <p:cNvPr id="39" name="Text Placeholder 2"/>
          <p:cNvSpPr>
            <a:spLocks noGrp="1"/>
          </p:cNvSpPr>
          <p:nvPr>
            <p:ph type="body" idx="38" hasCustomPrompt="1"/>
          </p:nvPr>
        </p:nvSpPr>
        <p:spPr>
          <a:xfrm>
            <a:off x="885546" y="2566711"/>
            <a:ext cx="2661450" cy="1189913"/>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0" name="Text Placeholder 2"/>
          <p:cNvSpPr>
            <a:spLocks noGrp="1"/>
          </p:cNvSpPr>
          <p:nvPr>
            <p:ph type="body" idx="26" hasCustomPrompt="1"/>
          </p:nvPr>
        </p:nvSpPr>
        <p:spPr>
          <a:xfrm>
            <a:off x="888590" y="1976119"/>
            <a:ext cx="2661450" cy="493667"/>
          </a:xfrm>
          <a:prstGeom prst="rect">
            <a:avLst/>
          </a:prstGeom>
        </p:spPr>
        <p:txBody>
          <a:bodyPr anchor="t">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41" name="Straight Connector 40"/>
          <p:cNvCxnSpPr/>
          <p:nvPr userDrawn="1"/>
        </p:nvCxnSpPr>
        <p:spPr>
          <a:xfrm>
            <a:off x="326840" y="1843984"/>
            <a:ext cx="322015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Placeholder 2"/>
          <p:cNvSpPr>
            <a:spLocks noGrp="1"/>
          </p:cNvSpPr>
          <p:nvPr>
            <p:ph type="body" idx="39" hasCustomPrompt="1"/>
          </p:nvPr>
        </p:nvSpPr>
        <p:spPr>
          <a:xfrm>
            <a:off x="882502" y="4599792"/>
            <a:ext cx="2664754" cy="1189913"/>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3" name="Text Placeholder 2"/>
          <p:cNvSpPr>
            <a:spLocks noGrp="1"/>
          </p:cNvSpPr>
          <p:nvPr>
            <p:ph type="body" idx="40" hasCustomPrompt="1"/>
          </p:nvPr>
        </p:nvSpPr>
        <p:spPr>
          <a:xfrm>
            <a:off x="885546" y="4009200"/>
            <a:ext cx="2664754" cy="493667"/>
          </a:xfrm>
          <a:prstGeom prst="rect">
            <a:avLst/>
          </a:prstGeom>
        </p:spPr>
        <p:txBody>
          <a:bodyPr anchor="t">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44" name="Oval 43"/>
          <p:cNvSpPr/>
          <p:nvPr userDrawn="1"/>
        </p:nvSpPr>
        <p:spPr>
          <a:xfrm>
            <a:off x="343908" y="1952979"/>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1</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45" name="Oval 44"/>
          <p:cNvSpPr/>
          <p:nvPr userDrawn="1"/>
        </p:nvSpPr>
        <p:spPr>
          <a:xfrm>
            <a:off x="343907" y="4009199"/>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2</a:t>
            </a:r>
            <a:endParaRPr lang="en-US" sz="1000" baseline="0" dirty="0">
              <a:solidFill>
                <a:schemeClr val="bg2"/>
              </a:solidFill>
              <a:latin typeface="Trebuchet MS" panose="020B0603020202020204" pitchFamily="34" charset="0"/>
              <a:ea typeface="微软雅黑" panose="020B0503020204020204" pitchFamily="34" charset="-122"/>
            </a:endParaRPr>
          </a:p>
        </p:txBody>
      </p:sp>
      <p:cxnSp>
        <p:nvCxnSpPr>
          <p:cNvPr id="46" name="Straight Connector 45"/>
          <p:cNvCxnSpPr/>
          <p:nvPr userDrawn="1"/>
        </p:nvCxnSpPr>
        <p:spPr>
          <a:xfrm>
            <a:off x="326840" y="3883800"/>
            <a:ext cx="322015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 Placeholder 2"/>
          <p:cNvSpPr>
            <a:spLocks noGrp="1"/>
          </p:cNvSpPr>
          <p:nvPr>
            <p:ph type="body" idx="89" hasCustomPrompt="1"/>
          </p:nvPr>
        </p:nvSpPr>
        <p:spPr>
          <a:xfrm>
            <a:off x="9071823" y="2566711"/>
            <a:ext cx="2757009" cy="1189913"/>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8" name="Text Placeholder 2"/>
          <p:cNvSpPr>
            <a:spLocks noGrp="1"/>
          </p:cNvSpPr>
          <p:nvPr>
            <p:ph type="body" idx="90" hasCustomPrompt="1"/>
          </p:nvPr>
        </p:nvSpPr>
        <p:spPr>
          <a:xfrm>
            <a:off x="9074867" y="1976119"/>
            <a:ext cx="2757009" cy="493667"/>
          </a:xfrm>
          <a:prstGeom prst="rect">
            <a:avLst/>
          </a:prstGeom>
        </p:spPr>
        <p:txBody>
          <a:bodyPr anchor="t">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49" name="Straight Connector 48"/>
          <p:cNvCxnSpPr/>
          <p:nvPr userDrawn="1"/>
        </p:nvCxnSpPr>
        <p:spPr>
          <a:xfrm>
            <a:off x="8513118" y="1843984"/>
            <a:ext cx="333229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 Placeholder 2"/>
          <p:cNvSpPr>
            <a:spLocks noGrp="1"/>
          </p:cNvSpPr>
          <p:nvPr>
            <p:ph type="body" idx="91" hasCustomPrompt="1"/>
          </p:nvPr>
        </p:nvSpPr>
        <p:spPr>
          <a:xfrm>
            <a:off x="9068780" y="4599792"/>
            <a:ext cx="2760431" cy="1189913"/>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51" name="Text Placeholder 2"/>
          <p:cNvSpPr>
            <a:spLocks noGrp="1"/>
          </p:cNvSpPr>
          <p:nvPr>
            <p:ph type="body" idx="92" hasCustomPrompt="1"/>
          </p:nvPr>
        </p:nvSpPr>
        <p:spPr>
          <a:xfrm>
            <a:off x="9071824" y="4009200"/>
            <a:ext cx="2760431" cy="493667"/>
          </a:xfrm>
          <a:prstGeom prst="rect">
            <a:avLst/>
          </a:prstGeom>
        </p:spPr>
        <p:txBody>
          <a:bodyPr anchor="t">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2" name="Oval 51"/>
          <p:cNvSpPr/>
          <p:nvPr userDrawn="1"/>
        </p:nvSpPr>
        <p:spPr>
          <a:xfrm>
            <a:off x="8530186" y="1952979"/>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ko-KR" sz="1000" baseline="0" dirty="0">
                <a:solidFill>
                  <a:schemeClr val="bg2"/>
                </a:solidFill>
                <a:latin typeface="Trebuchet MS" panose="020B0603020202020204" pitchFamily="34" charset="0"/>
                <a:ea typeface="微软雅黑" panose="020B0503020204020204" pitchFamily="34" charset="-122"/>
              </a:rPr>
              <a:t>3</a:t>
            </a:r>
            <a:endParaRPr lang="en-US" sz="1000" baseline="0" dirty="0">
              <a:solidFill>
                <a:schemeClr val="bg2"/>
              </a:solidFill>
              <a:latin typeface="Trebuchet MS" panose="020B0603020202020204" pitchFamily="34" charset="0"/>
              <a:ea typeface="微软雅黑" panose="020B0503020204020204" pitchFamily="34" charset="-122"/>
            </a:endParaRPr>
          </a:p>
        </p:txBody>
      </p:sp>
      <p:sp>
        <p:nvSpPr>
          <p:cNvPr id="53" name="Oval 52"/>
          <p:cNvSpPr/>
          <p:nvPr userDrawn="1"/>
        </p:nvSpPr>
        <p:spPr>
          <a:xfrm>
            <a:off x="8530185" y="4009199"/>
            <a:ext cx="297359" cy="297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00" baseline="0" dirty="0">
                <a:solidFill>
                  <a:schemeClr val="bg2"/>
                </a:solidFill>
                <a:latin typeface="Trebuchet MS" panose="020B0603020202020204" pitchFamily="34" charset="0"/>
                <a:ea typeface="微软雅黑" panose="020B0503020204020204" pitchFamily="34" charset="-122"/>
              </a:rPr>
              <a:t>4</a:t>
            </a:r>
          </a:p>
        </p:txBody>
      </p:sp>
      <p:cxnSp>
        <p:nvCxnSpPr>
          <p:cNvPr id="54" name="Straight Connector 53"/>
          <p:cNvCxnSpPr/>
          <p:nvPr userDrawn="1"/>
        </p:nvCxnSpPr>
        <p:spPr>
          <a:xfrm>
            <a:off x="8513118" y="3883800"/>
            <a:ext cx="333229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85910454-D935-4392-B81E-D2BCC0223475}" type="datetime1">
              <a:rPr lang="zh-CN" altLang="en-US" smtClean="0"/>
              <a:t>2024/3/11</a:t>
            </a:fld>
            <a:endParaRPr lang="zh-CN" altLang="en-US"/>
          </a:p>
        </p:txBody>
      </p:sp>
      <p:sp>
        <p:nvSpPr>
          <p:cNvPr id="6" name="页脚占位符 5"/>
          <p:cNvSpPr>
            <a:spLocks noGrp="1"/>
          </p:cNvSpPr>
          <p:nvPr>
            <p:ph type="ftr" sz="quarter" idx="103"/>
          </p:nvPr>
        </p:nvSpPr>
        <p:spPr/>
        <p:txBody>
          <a:bodyPr/>
          <a:lstStyle/>
          <a:p>
            <a:r>
              <a:rPr lang="en-US"/>
              <a:t>kwm.com</a:t>
            </a:r>
            <a:endParaRPr lang="en-US" dirty="0"/>
          </a:p>
        </p:txBody>
      </p:sp>
      <p:sp>
        <p:nvSpPr>
          <p:cNvPr id="7" name="灯片编号占位符 6"/>
          <p:cNvSpPr>
            <a:spLocks noGrp="1"/>
          </p:cNvSpPr>
          <p:nvPr>
            <p:ph type="sldNum" sz="quarter" idx="104"/>
          </p:nvPr>
        </p:nvSpPr>
        <p:spPr/>
        <p:txBody>
          <a:bodyPr/>
          <a:lstStyle/>
          <a:p>
            <a:fld id="{4A2DC1BA-163F-3043-A1E4-C549CF365773}" type="slidenum">
              <a:rPr lang="en-US" smtClean="0"/>
              <a:t>‹#›</a:t>
            </a:fld>
            <a:endParaRPr lang="en-US" dirty="0"/>
          </a:p>
        </p:txBody>
      </p:sp>
      <p:sp>
        <p:nvSpPr>
          <p:cNvPr id="56"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58"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Infographic_Square_brown">
    <p:spTree>
      <p:nvGrpSpPr>
        <p:cNvPr id="1" name=""/>
        <p:cNvGrpSpPr/>
        <p:nvPr/>
      </p:nvGrpSpPr>
      <p:grpSpPr>
        <a:xfrm>
          <a:off x="0" y="0"/>
          <a:ext cx="0" cy="0"/>
          <a:chOff x="0" y="0"/>
          <a:chExt cx="0" cy="0"/>
        </a:xfrm>
      </p:grpSpPr>
      <p:sp>
        <p:nvSpPr>
          <p:cNvPr id="71" name="Text Placeholder 2"/>
          <p:cNvSpPr>
            <a:spLocks noGrp="1"/>
          </p:cNvSpPr>
          <p:nvPr>
            <p:ph type="body" idx="32" hasCustomPrompt="1"/>
          </p:nvPr>
        </p:nvSpPr>
        <p:spPr>
          <a:xfrm>
            <a:off x="350216" y="1265300"/>
            <a:ext cx="4581148" cy="4864037"/>
          </a:xfrm>
          <a:prstGeom prst="rect">
            <a:avLst/>
          </a:prstGeom>
          <a:solidFill>
            <a:schemeClr val="bg2"/>
          </a:solidFill>
        </p:spPr>
        <p:txBody>
          <a:bodyPr anchor="ctr">
            <a:noAutofit/>
          </a:bodyPr>
          <a:lstStyle>
            <a:lvl1pPr marL="0" indent="0" algn="l">
              <a:buNone/>
              <a:defRPr sz="1400" cap="all" spc="0" baseline="0">
                <a:solidFill>
                  <a:srgbClr val="FB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dirty="0"/>
              <a:t> </a:t>
            </a:r>
            <a:endParaRPr lang="en-GB" dirty="0"/>
          </a:p>
        </p:txBody>
      </p:sp>
      <p:sp>
        <p:nvSpPr>
          <p:cNvPr id="38" name="Text Placeholder 9"/>
          <p:cNvSpPr>
            <a:spLocks noGrp="1"/>
          </p:cNvSpPr>
          <p:nvPr>
            <p:ph type="body" sz="quarter" idx="14" hasCustomPrompt="1"/>
          </p:nvPr>
        </p:nvSpPr>
        <p:spPr>
          <a:xfrm>
            <a:off x="539963" y="1426562"/>
            <a:ext cx="4203296" cy="4429115"/>
          </a:xfrm>
          <a:prstGeom prst="rect">
            <a:avLst/>
          </a:prstGeom>
        </p:spPr>
        <p:txBody>
          <a:bodyPr>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atin typeface="Trebuchet MS" panose="020B0603020202020204" pitchFamily="34" charset="0"/>
                <a:ea typeface="微软雅黑" panose="020B0503020204020204" pitchFamily="34" charset="-122"/>
              </a:defRPr>
            </a:lvl2pPr>
            <a:lvl3pPr>
              <a:defRPr sz="2000" baseline="0">
                <a:latin typeface="Trebuchet MS" panose="020B0603020202020204" pitchFamily="34" charset="0"/>
                <a:ea typeface="微软雅黑" panose="020B0503020204020204" pitchFamily="34" charset="-122"/>
              </a:defRPr>
            </a:lvl3pPr>
            <a:lvl4pPr>
              <a:defRPr sz="2000" baseline="0">
                <a:latin typeface="Trebuchet MS" panose="020B0603020202020204" pitchFamily="34" charset="0"/>
                <a:ea typeface="微软雅黑" panose="020B0503020204020204" pitchFamily="34" charset="-122"/>
              </a:defRPr>
            </a:lvl4pPr>
            <a:lvl5pPr>
              <a:defRPr sz="2000" baseline="0">
                <a:latin typeface="Trebuchet MS" panose="020B0603020202020204" pitchFamily="34" charset="0"/>
                <a:ea typeface="微软雅黑" panose="020B0503020204020204" pitchFamily="34"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39" name="Rectangle 38"/>
          <p:cNvSpPr/>
          <p:nvPr userDrawn="1"/>
        </p:nvSpPr>
        <p:spPr>
          <a:xfrm>
            <a:off x="5601399" y="1377515"/>
            <a:ext cx="2598965" cy="259896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a:latin typeface="Trebuchet MS" panose="020B0603020202020204" pitchFamily="34" charset="0"/>
              <a:ea typeface="微软雅黑" panose="020B0503020204020204" pitchFamily="34" charset="-122"/>
            </a:endParaRPr>
          </a:p>
        </p:txBody>
      </p:sp>
      <p:sp>
        <p:nvSpPr>
          <p:cNvPr id="40" name="Rectangle 39"/>
          <p:cNvSpPr/>
          <p:nvPr userDrawn="1"/>
        </p:nvSpPr>
        <p:spPr>
          <a:xfrm>
            <a:off x="8195743" y="1377515"/>
            <a:ext cx="2598965" cy="259896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aseline="0">
              <a:latin typeface="Trebuchet MS" panose="020B0603020202020204" pitchFamily="34" charset="0"/>
              <a:ea typeface="微软雅黑" panose="020B0503020204020204" pitchFamily="34" charset="-122"/>
            </a:endParaRPr>
          </a:p>
        </p:txBody>
      </p:sp>
      <p:sp>
        <p:nvSpPr>
          <p:cNvPr id="41" name="Rectangle 40"/>
          <p:cNvSpPr/>
          <p:nvPr userDrawn="1"/>
        </p:nvSpPr>
        <p:spPr>
          <a:xfrm>
            <a:off x="5601399" y="3971859"/>
            <a:ext cx="2598965" cy="259896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a:latin typeface="Trebuchet MS" panose="020B0603020202020204" pitchFamily="34" charset="0"/>
              <a:ea typeface="微软雅黑" panose="020B0503020204020204" pitchFamily="34" charset="-122"/>
            </a:endParaRPr>
          </a:p>
        </p:txBody>
      </p:sp>
      <p:sp>
        <p:nvSpPr>
          <p:cNvPr id="42" name="Rectangle 41"/>
          <p:cNvSpPr/>
          <p:nvPr userDrawn="1"/>
        </p:nvSpPr>
        <p:spPr>
          <a:xfrm>
            <a:off x="8195743" y="3971859"/>
            <a:ext cx="2598965" cy="259896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a:latin typeface="Trebuchet MS" panose="020B0603020202020204" pitchFamily="34" charset="0"/>
              <a:ea typeface="微软雅黑" panose="020B0503020204020204" pitchFamily="34" charset="-122"/>
            </a:endParaRPr>
          </a:p>
        </p:txBody>
      </p:sp>
      <p:sp>
        <p:nvSpPr>
          <p:cNvPr id="43" name="Rectangle 42"/>
          <p:cNvSpPr/>
          <p:nvPr userDrawn="1"/>
        </p:nvSpPr>
        <p:spPr>
          <a:xfrm rot="5400000">
            <a:off x="5601398" y="1377514"/>
            <a:ext cx="5193309" cy="5193309"/>
          </a:xfrm>
          <a:prstGeom prst="rect">
            <a:avLst/>
          </a:prstGeom>
          <a:solidFill>
            <a:schemeClr val="accent4">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baseline="0" dirty="0">
              <a:latin typeface="Trebuchet MS" panose="020B0603020202020204" pitchFamily="34" charset="0"/>
              <a:ea typeface="微软雅黑" panose="020B0503020204020204" pitchFamily="34" charset="-122"/>
            </a:endParaRPr>
          </a:p>
        </p:txBody>
      </p:sp>
      <p:sp>
        <p:nvSpPr>
          <p:cNvPr id="44" name="Rectangle 43"/>
          <p:cNvSpPr/>
          <p:nvPr userDrawn="1"/>
        </p:nvSpPr>
        <p:spPr>
          <a:xfrm rot="5400000">
            <a:off x="6740795" y="2532124"/>
            <a:ext cx="2862936" cy="2862936"/>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dirty="0">
              <a:solidFill>
                <a:schemeClr val="bg1"/>
              </a:solidFill>
              <a:latin typeface="Trebuchet MS" panose="020B0603020202020204" pitchFamily="34" charset="0"/>
              <a:ea typeface="微软雅黑" panose="020B0503020204020204" pitchFamily="34" charset="-122"/>
            </a:endParaRPr>
          </a:p>
        </p:txBody>
      </p:sp>
      <p:sp>
        <p:nvSpPr>
          <p:cNvPr id="45" name="Rectangle 44"/>
          <p:cNvSpPr/>
          <p:nvPr userDrawn="1"/>
        </p:nvSpPr>
        <p:spPr>
          <a:xfrm rot="5400000">
            <a:off x="7490017" y="3309735"/>
            <a:ext cx="1333490" cy="133349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dirty="0">
              <a:latin typeface="Trebuchet MS" panose="020B0603020202020204" pitchFamily="34" charset="0"/>
              <a:ea typeface="微软雅黑" panose="020B0503020204020204" pitchFamily="34" charset="-122"/>
            </a:endParaRPr>
          </a:p>
        </p:txBody>
      </p:sp>
      <p:sp>
        <p:nvSpPr>
          <p:cNvPr id="46" name="Picture Placeholder 20"/>
          <p:cNvSpPr>
            <a:spLocks noGrp="1"/>
          </p:cNvSpPr>
          <p:nvPr>
            <p:ph type="pic" sz="quarter" idx="55" hasCustomPrompt="1"/>
          </p:nvPr>
        </p:nvSpPr>
        <p:spPr>
          <a:xfrm>
            <a:off x="7846256" y="3681088"/>
            <a:ext cx="621011" cy="590784"/>
          </a:xfrm>
          <a:prstGeom prst="rect">
            <a:avLst/>
          </a:prstGeom>
        </p:spPr>
        <p:txBody>
          <a:bodyPr>
            <a:noAutofit/>
          </a:bodyPr>
          <a:lstStyle>
            <a:lvl1pPr marL="0" indent="0">
              <a:buNone/>
              <a:defRPr sz="1600" baseline="0">
                <a:solidFill>
                  <a:schemeClr val="bg2"/>
                </a:solidFill>
                <a:latin typeface="Trebuchet MS" panose="020B0603020202020204" pitchFamily="34" charset="0"/>
                <a:ea typeface="微软雅黑" panose="020B0503020204020204" pitchFamily="34" charset="-122"/>
              </a:defRPr>
            </a:lvl1pPr>
          </a:lstStyle>
          <a:p>
            <a:r>
              <a:rPr lang="en-US" dirty="0"/>
              <a:t>Icon</a:t>
            </a:r>
          </a:p>
        </p:txBody>
      </p:sp>
      <p:sp>
        <p:nvSpPr>
          <p:cNvPr id="47" name="Text Placeholder 2"/>
          <p:cNvSpPr>
            <a:spLocks noGrp="1"/>
          </p:cNvSpPr>
          <p:nvPr>
            <p:ph type="body" idx="65" hasCustomPrompt="1"/>
          </p:nvPr>
        </p:nvSpPr>
        <p:spPr>
          <a:xfrm>
            <a:off x="7475879" y="2527575"/>
            <a:ext cx="1333490" cy="777539"/>
          </a:xfrm>
          <a:prstGeom prst="rect">
            <a:avLst/>
          </a:prstGeom>
        </p:spPr>
        <p:txBody>
          <a:bodyPr anchor="ctr">
            <a:noAutofit/>
          </a:bodyPr>
          <a:lstStyle>
            <a:lvl1pPr marL="0" indent="0" algn="ctr">
              <a:lnSpc>
                <a:spcPct val="100000"/>
              </a:lnSpc>
              <a:buNone/>
              <a:defRPr sz="1800" cap="all" spc="0" baseline="0">
                <a:solidFill>
                  <a:schemeClr val="bg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48" name="Text Placeholder 2"/>
          <p:cNvSpPr>
            <a:spLocks noGrp="1"/>
          </p:cNvSpPr>
          <p:nvPr>
            <p:ph type="body" idx="64" hasCustomPrompt="1"/>
          </p:nvPr>
        </p:nvSpPr>
        <p:spPr>
          <a:xfrm>
            <a:off x="8732454" y="3681088"/>
            <a:ext cx="917771" cy="615202"/>
          </a:xfrm>
          <a:prstGeom prst="rect">
            <a:avLst/>
          </a:prstGeom>
        </p:spPr>
        <p:txBody>
          <a:bodyPr anchor="ctr">
            <a:noAutofit/>
          </a:bodyPr>
          <a:lstStyle>
            <a:lvl1pPr marL="0" indent="0" algn="ctr">
              <a:lnSpc>
                <a:spcPct val="100000"/>
              </a:lnSpc>
              <a:buNone/>
              <a:defRPr sz="1800" cap="all" spc="0" baseline="0">
                <a:solidFill>
                  <a:schemeClr val="bg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49" name="Text Placeholder 2"/>
          <p:cNvSpPr>
            <a:spLocks noGrp="1"/>
          </p:cNvSpPr>
          <p:nvPr>
            <p:ph type="body" idx="63" hasCustomPrompt="1"/>
          </p:nvPr>
        </p:nvSpPr>
        <p:spPr>
          <a:xfrm>
            <a:off x="6681978" y="3681088"/>
            <a:ext cx="917771" cy="615203"/>
          </a:xfrm>
          <a:prstGeom prst="rect">
            <a:avLst/>
          </a:prstGeom>
        </p:spPr>
        <p:txBody>
          <a:bodyPr anchor="ctr">
            <a:noAutofit/>
          </a:bodyPr>
          <a:lstStyle>
            <a:lvl1pPr marL="0" indent="0" algn="ctr">
              <a:lnSpc>
                <a:spcPct val="100000"/>
              </a:lnSpc>
              <a:buNone/>
              <a:defRPr sz="1800" cap="all" spc="0" baseline="0">
                <a:solidFill>
                  <a:schemeClr val="bg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0" name="Text Placeholder 2"/>
          <p:cNvSpPr>
            <a:spLocks noGrp="1"/>
          </p:cNvSpPr>
          <p:nvPr>
            <p:ph type="body" idx="66" hasCustomPrompt="1"/>
          </p:nvPr>
        </p:nvSpPr>
        <p:spPr>
          <a:xfrm>
            <a:off x="7502340" y="4647774"/>
            <a:ext cx="1294018" cy="746627"/>
          </a:xfrm>
          <a:prstGeom prst="rect">
            <a:avLst/>
          </a:prstGeom>
        </p:spPr>
        <p:txBody>
          <a:bodyPr anchor="ctr">
            <a:noAutofit/>
          </a:bodyPr>
          <a:lstStyle>
            <a:lvl1pPr marL="0" indent="0" algn="ctr">
              <a:lnSpc>
                <a:spcPct val="100000"/>
              </a:lnSpc>
              <a:buNone/>
              <a:defRPr sz="1800" cap="all" spc="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51" name="Straight Connector 50"/>
          <p:cNvCxnSpPr/>
          <p:nvPr userDrawn="1"/>
        </p:nvCxnSpPr>
        <p:spPr>
          <a:xfrm>
            <a:off x="6864664" y="2661656"/>
            <a:ext cx="552398" cy="564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5728803" y="1524386"/>
            <a:ext cx="900978" cy="91344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flipH="1">
            <a:off x="9691612" y="1524386"/>
            <a:ext cx="874599" cy="91344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flipH="1">
            <a:off x="8925017" y="2639310"/>
            <a:ext cx="582977" cy="564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flipV="1">
            <a:off x="9671826" y="5453149"/>
            <a:ext cx="894385" cy="894587"/>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flipH="1" flipV="1">
            <a:off x="8888258" y="4701363"/>
            <a:ext cx="602105" cy="588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V="1">
            <a:off x="5728803" y="5450079"/>
            <a:ext cx="957190" cy="897657"/>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V="1">
            <a:off x="6827776" y="4675091"/>
            <a:ext cx="615747" cy="61521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V="1">
            <a:off x="8198510" y="5484805"/>
            <a:ext cx="0" cy="897656"/>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V="1">
            <a:off x="8198510" y="1468390"/>
            <a:ext cx="0" cy="96944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V="1">
            <a:off x="9755410" y="3976480"/>
            <a:ext cx="874599" cy="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flipV="1">
            <a:off x="5698347" y="3976480"/>
            <a:ext cx="931434" cy="3"/>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3" name="Text Placeholder 2"/>
          <p:cNvSpPr>
            <a:spLocks noGrp="1"/>
          </p:cNvSpPr>
          <p:nvPr>
            <p:ph type="body" idx="74" hasCustomPrompt="1"/>
          </p:nvPr>
        </p:nvSpPr>
        <p:spPr>
          <a:xfrm>
            <a:off x="5738655" y="2550495"/>
            <a:ext cx="891126" cy="1196240"/>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64" name="Text Placeholder 2"/>
          <p:cNvSpPr>
            <a:spLocks noGrp="1"/>
          </p:cNvSpPr>
          <p:nvPr>
            <p:ph type="body" idx="76" hasCustomPrompt="1"/>
          </p:nvPr>
        </p:nvSpPr>
        <p:spPr>
          <a:xfrm>
            <a:off x="5743990" y="4206227"/>
            <a:ext cx="891126" cy="1131187"/>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65" name="Text Placeholder 2"/>
          <p:cNvSpPr>
            <a:spLocks noGrp="1"/>
          </p:cNvSpPr>
          <p:nvPr>
            <p:ph type="body" idx="79" hasCustomPrompt="1"/>
          </p:nvPr>
        </p:nvSpPr>
        <p:spPr>
          <a:xfrm>
            <a:off x="6578164" y="1542736"/>
            <a:ext cx="1408802" cy="730362"/>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66" name="Text Placeholder 2"/>
          <p:cNvSpPr>
            <a:spLocks noGrp="1"/>
          </p:cNvSpPr>
          <p:nvPr>
            <p:ph type="body" idx="80" hasCustomPrompt="1"/>
          </p:nvPr>
        </p:nvSpPr>
        <p:spPr>
          <a:xfrm>
            <a:off x="8369470" y="1542736"/>
            <a:ext cx="1408802" cy="730362"/>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67" name="Text Placeholder 2"/>
          <p:cNvSpPr>
            <a:spLocks noGrp="1"/>
          </p:cNvSpPr>
          <p:nvPr>
            <p:ph type="body" idx="81" hasCustomPrompt="1"/>
          </p:nvPr>
        </p:nvSpPr>
        <p:spPr>
          <a:xfrm>
            <a:off x="6578164" y="5617431"/>
            <a:ext cx="1408802" cy="730362"/>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68" name="Text Placeholder 2"/>
          <p:cNvSpPr>
            <a:spLocks noGrp="1"/>
          </p:cNvSpPr>
          <p:nvPr>
            <p:ph type="body" idx="82" hasCustomPrompt="1"/>
          </p:nvPr>
        </p:nvSpPr>
        <p:spPr>
          <a:xfrm>
            <a:off x="8369470" y="5617431"/>
            <a:ext cx="1408802" cy="730362"/>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69" name="Text Placeholder 2"/>
          <p:cNvSpPr>
            <a:spLocks noGrp="1"/>
          </p:cNvSpPr>
          <p:nvPr>
            <p:ph type="body" idx="83" hasCustomPrompt="1"/>
          </p:nvPr>
        </p:nvSpPr>
        <p:spPr>
          <a:xfrm>
            <a:off x="9754220" y="2550495"/>
            <a:ext cx="891126" cy="1196240"/>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70" name="Text Placeholder 2"/>
          <p:cNvSpPr>
            <a:spLocks noGrp="1"/>
          </p:cNvSpPr>
          <p:nvPr>
            <p:ph type="body" idx="84" hasCustomPrompt="1"/>
          </p:nvPr>
        </p:nvSpPr>
        <p:spPr>
          <a:xfrm>
            <a:off x="9759555" y="4206227"/>
            <a:ext cx="891126" cy="1131187"/>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72"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lvl1pPr>
              <a:defRPr baseline="0">
                <a:latin typeface="Trebuchet MS" panose="020B0603020202020204" pitchFamily="34" charset="0"/>
                <a:ea typeface="微软雅黑" panose="020B0503020204020204" pitchFamily="34" charset="-122"/>
              </a:defRPr>
            </a:lvl1pPr>
          </a:lstStyle>
          <a:p>
            <a:fld id="{28E051BE-6362-4E7B-981F-B7464702B9A7}" type="datetime1">
              <a:rPr lang="zh-CN" altLang="en-US" smtClean="0"/>
              <a:t>2024/3/11</a:t>
            </a:fld>
            <a:endParaRPr lang="zh-CN" altLang="en-US"/>
          </a:p>
        </p:txBody>
      </p:sp>
      <p:sp>
        <p:nvSpPr>
          <p:cNvPr id="6" name="页脚占位符 5"/>
          <p:cNvSpPr>
            <a:spLocks noGrp="1"/>
          </p:cNvSpPr>
          <p:nvPr>
            <p:ph type="ftr" sz="quarter" idx="103"/>
          </p:nvPr>
        </p:nvSpPr>
        <p:spPr/>
        <p:txBody>
          <a:bodyPr/>
          <a:lstStyle>
            <a:lvl1pPr>
              <a:defRPr baseline="0">
                <a:latin typeface="Trebuchet MS" panose="020B0603020202020204" pitchFamily="34" charset="0"/>
                <a:ea typeface="微软雅黑" panose="020B0503020204020204" pitchFamily="34" charset="-122"/>
              </a:defRPr>
            </a:lvl1pPr>
          </a:lstStyle>
          <a:p>
            <a:r>
              <a:rPr lang="en-US"/>
              <a:t>kwm.com</a:t>
            </a:r>
            <a:endParaRPr lang="en-US" dirty="0"/>
          </a:p>
        </p:txBody>
      </p:sp>
      <p:sp>
        <p:nvSpPr>
          <p:cNvPr id="7" name="灯片编号占位符 6"/>
          <p:cNvSpPr>
            <a:spLocks noGrp="1"/>
          </p:cNvSpPr>
          <p:nvPr>
            <p:ph type="sldNum" sz="quarter" idx="104"/>
          </p:nvPr>
        </p:nvSpPr>
        <p:spPr/>
        <p:txBody>
          <a:bodyPr/>
          <a:lstStyle>
            <a:lvl1pPr>
              <a:defRPr baseline="0">
                <a:latin typeface="Trebuchet MS" panose="020B0603020202020204" pitchFamily="34" charset="0"/>
                <a:ea typeface="微软雅黑" panose="020B0503020204020204" pitchFamily="34" charset="-122"/>
              </a:defRPr>
            </a:lvl1pPr>
          </a:lstStyle>
          <a:p>
            <a:fld id="{4A2DC1BA-163F-3043-A1E4-C549CF365773}" type="slidenum">
              <a:rPr lang="en-US" smtClean="0"/>
              <a:t>‹#›</a:t>
            </a:fld>
            <a:endParaRPr lang="en-US" dirty="0"/>
          </a:p>
        </p:txBody>
      </p:sp>
      <p:sp>
        <p:nvSpPr>
          <p:cNvPr id="73"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75"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 Placeholder 2"/>
          <p:cNvSpPr>
            <a:spLocks noGrp="1"/>
          </p:cNvSpPr>
          <p:nvPr>
            <p:ph type="body" idx="105"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Infographic_Square_Multi">
    <p:spTree>
      <p:nvGrpSpPr>
        <p:cNvPr id="1" name=""/>
        <p:cNvGrpSpPr/>
        <p:nvPr/>
      </p:nvGrpSpPr>
      <p:grpSpPr>
        <a:xfrm>
          <a:off x="0" y="0"/>
          <a:ext cx="0" cy="0"/>
          <a:chOff x="0" y="0"/>
          <a:chExt cx="0" cy="0"/>
        </a:xfrm>
      </p:grpSpPr>
      <p:sp>
        <p:nvSpPr>
          <p:cNvPr id="46" name="Text Placeholder 2"/>
          <p:cNvSpPr>
            <a:spLocks noGrp="1"/>
          </p:cNvSpPr>
          <p:nvPr>
            <p:ph type="body" idx="32" hasCustomPrompt="1"/>
          </p:nvPr>
        </p:nvSpPr>
        <p:spPr>
          <a:xfrm>
            <a:off x="350216" y="1262166"/>
            <a:ext cx="4581148" cy="4867172"/>
          </a:xfrm>
          <a:prstGeom prst="rect">
            <a:avLst/>
          </a:prstGeom>
          <a:solidFill>
            <a:schemeClr val="bg2"/>
          </a:solidFill>
        </p:spPr>
        <p:txBody>
          <a:bodyPr anchor="ctr">
            <a:noAutofit/>
          </a:bodyPr>
          <a:lstStyle>
            <a:lvl1pPr marL="0" indent="0" algn="l">
              <a:buNone/>
              <a:defRPr sz="1400" cap="all" spc="0" baseline="0">
                <a:solidFill>
                  <a:srgbClr val="FB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dirty="0"/>
              <a:t> </a:t>
            </a:r>
            <a:endParaRPr lang="en-GB" dirty="0"/>
          </a:p>
        </p:txBody>
      </p:sp>
      <p:sp>
        <p:nvSpPr>
          <p:cNvPr id="7" name="Rectangle 6"/>
          <p:cNvSpPr/>
          <p:nvPr userDrawn="1"/>
        </p:nvSpPr>
        <p:spPr>
          <a:xfrm>
            <a:off x="5601399" y="1387040"/>
            <a:ext cx="2598965" cy="259896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a:latin typeface="Trebuchet MS" panose="020B0603020202020204" pitchFamily="34" charset="0"/>
              <a:ea typeface="微软雅黑" panose="020B0503020204020204" pitchFamily="34" charset="-122"/>
            </a:endParaRPr>
          </a:p>
        </p:txBody>
      </p:sp>
      <p:sp>
        <p:nvSpPr>
          <p:cNvPr id="8" name="Rectangle 7"/>
          <p:cNvSpPr/>
          <p:nvPr userDrawn="1"/>
        </p:nvSpPr>
        <p:spPr>
          <a:xfrm>
            <a:off x="8195743" y="1387040"/>
            <a:ext cx="2598965" cy="259896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a:latin typeface="Trebuchet MS" panose="020B0603020202020204" pitchFamily="34" charset="0"/>
              <a:ea typeface="微软雅黑" panose="020B0503020204020204" pitchFamily="34" charset="-122"/>
            </a:endParaRPr>
          </a:p>
        </p:txBody>
      </p:sp>
      <p:sp>
        <p:nvSpPr>
          <p:cNvPr id="9" name="Rectangle 8"/>
          <p:cNvSpPr/>
          <p:nvPr userDrawn="1"/>
        </p:nvSpPr>
        <p:spPr>
          <a:xfrm>
            <a:off x="5601399" y="3981384"/>
            <a:ext cx="2598965" cy="25989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a:latin typeface="Trebuchet MS" panose="020B0603020202020204" pitchFamily="34" charset="0"/>
              <a:ea typeface="微软雅黑" panose="020B0503020204020204" pitchFamily="34" charset="-122"/>
            </a:endParaRPr>
          </a:p>
        </p:txBody>
      </p:sp>
      <p:sp>
        <p:nvSpPr>
          <p:cNvPr id="10" name="Rectangle 9"/>
          <p:cNvSpPr/>
          <p:nvPr userDrawn="1"/>
        </p:nvSpPr>
        <p:spPr>
          <a:xfrm>
            <a:off x="8195743" y="3981384"/>
            <a:ext cx="2598965" cy="25989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a:latin typeface="Trebuchet MS" panose="020B0603020202020204" pitchFamily="34" charset="0"/>
              <a:ea typeface="微软雅黑" panose="020B0503020204020204" pitchFamily="34" charset="-122"/>
            </a:endParaRPr>
          </a:p>
        </p:txBody>
      </p:sp>
      <p:sp>
        <p:nvSpPr>
          <p:cNvPr id="11" name="Rectangle 10"/>
          <p:cNvSpPr/>
          <p:nvPr userDrawn="1"/>
        </p:nvSpPr>
        <p:spPr>
          <a:xfrm rot="5400000">
            <a:off x="6740795" y="2541649"/>
            <a:ext cx="2862936" cy="286293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dirty="0">
              <a:latin typeface="Trebuchet MS" panose="020B0603020202020204" pitchFamily="34" charset="0"/>
              <a:ea typeface="微软雅黑" panose="020B0503020204020204" pitchFamily="34" charset="-122"/>
            </a:endParaRPr>
          </a:p>
        </p:txBody>
      </p:sp>
      <p:sp>
        <p:nvSpPr>
          <p:cNvPr id="12" name="Rectangle 11"/>
          <p:cNvSpPr/>
          <p:nvPr userDrawn="1"/>
        </p:nvSpPr>
        <p:spPr>
          <a:xfrm rot="5400000">
            <a:off x="7490017" y="3319260"/>
            <a:ext cx="1333490" cy="13334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baseline="0" dirty="0">
              <a:latin typeface="Trebuchet MS" panose="020B0603020202020204" pitchFamily="34" charset="0"/>
              <a:ea typeface="微软雅黑" panose="020B0503020204020204" pitchFamily="34" charset="-122"/>
            </a:endParaRPr>
          </a:p>
        </p:txBody>
      </p:sp>
      <p:sp>
        <p:nvSpPr>
          <p:cNvPr id="13" name="Picture Placeholder 20"/>
          <p:cNvSpPr>
            <a:spLocks noGrp="1"/>
          </p:cNvSpPr>
          <p:nvPr>
            <p:ph type="pic" sz="quarter" idx="55" hasCustomPrompt="1"/>
          </p:nvPr>
        </p:nvSpPr>
        <p:spPr>
          <a:xfrm>
            <a:off x="7846256" y="3690613"/>
            <a:ext cx="621011" cy="590784"/>
          </a:xfrm>
          <a:prstGeom prst="rect">
            <a:avLst/>
          </a:prstGeom>
          <a:noFill/>
        </p:spPr>
        <p:txBody>
          <a:bodyPr>
            <a:noAutofit/>
          </a:bodyPr>
          <a:lstStyle>
            <a:lvl1pPr marL="0" indent="0">
              <a:buNone/>
              <a:defRPr sz="1600" baseline="0">
                <a:solidFill>
                  <a:schemeClr val="bg2"/>
                </a:solidFill>
                <a:latin typeface="Trebuchet MS" panose="020B0603020202020204" pitchFamily="34" charset="0"/>
                <a:ea typeface="微软雅黑" panose="020B0503020204020204" pitchFamily="34" charset="-122"/>
              </a:defRPr>
            </a:lvl1pPr>
          </a:lstStyle>
          <a:p>
            <a:r>
              <a:rPr lang="en-US" dirty="0"/>
              <a:t>Icon</a:t>
            </a:r>
          </a:p>
        </p:txBody>
      </p:sp>
      <p:sp>
        <p:nvSpPr>
          <p:cNvPr id="14" name="Text Placeholder 2"/>
          <p:cNvSpPr>
            <a:spLocks noGrp="1"/>
          </p:cNvSpPr>
          <p:nvPr>
            <p:ph type="body" idx="65" hasCustomPrompt="1"/>
          </p:nvPr>
        </p:nvSpPr>
        <p:spPr>
          <a:xfrm>
            <a:off x="7697875" y="2762361"/>
            <a:ext cx="917771" cy="297873"/>
          </a:xfrm>
          <a:prstGeom prst="rect">
            <a:avLst/>
          </a:prstGeom>
        </p:spPr>
        <p:txBody>
          <a:bodyPr anchor="ctr">
            <a:noAutofit/>
          </a:bodyPr>
          <a:lstStyle>
            <a:lvl1pPr marL="0" indent="0" algn="ctr">
              <a:lnSpc>
                <a:spcPct val="100000"/>
              </a:lnSpc>
              <a:buNone/>
              <a:defRPr sz="1800" cap="all" spc="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5" name="Text Placeholder 2"/>
          <p:cNvSpPr>
            <a:spLocks noGrp="1"/>
          </p:cNvSpPr>
          <p:nvPr>
            <p:ph type="body" idx="64" hasCustomPrompt="1"/>
          </p:nvPr>
        </p:nvSpPr>
        <p:spPr>
          <a:xfrm>
            <a:off x="8732454" y="3813365"/>
            <a:ext cx="917771" cy="297873"/>
          </a:xfrm>
          <a:prstGeom prst="rect">
            <a:avLst/>
          </a:prstGeom>
        </p:spPr>
        <p:txBody>
          <a:bodyPr anchor="ctr">
            <a:noAutofit/>
          </a:bodyPr>
          <a:lstStyle>
            <a:lvl1pPr marL="0" indent="0" algn="ctr">
              <a:lnSpc>
                <a:spcPct val="100000"/>
              </a:lnSpc>
              <a:buNone/>
              <a:defRPr sz="1800" cap="all" spc="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6" name="Text Placeholder 2"/>
          <p:cNvSpPr>
            <a:spLocks noGrp="1"/>
          </p:cNvSpPr>
          <p:nvPr>
            <p:ph type="body" idx="63" hasCustomPrompt="1"/>
          </p:nvPr>
        </p:nvSpPr>
        <p:spPr>
          <a:xfrm>
            <a:off x="6681978" y="3813365"/>
            <a:ext cx="917771" cy="297873"/>
          </a:xfrm>
          <a:prstGeom prst="rect">
            <a:avLst/>
          </a:prstGeom>
        </p:spPr>
        <p:txBody>
          <a:bodyPr anchor="ctr">
            <a:noAutofit/>
          </a:bodyPr>
          <a:lstStyle>
            <a:lvl1pPr marL="0" indent="0" algn="ctr">
              <a:lnSpc>
                <a:spcPct val="100000"/>
              </a:lnSpc>
              <a:buNone/>
              <a:defRPr sz="1800" cap="all" spc="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17" name="Text Placeholder 2"/>
          <p:cNvSpPr>
            <a:spLocks noGrp="1"/>
          </p:cNvSpPr>
          <p:nvPr>
            <p:ph type="body" idx="66" hasCustomPrompt="1"/>
          </p:nvPr>
        </p:nvSpPr>
        <p:spPr>
          <a:xfrm>
            <a:off x="7697874" y="4848735"/>
            <a:ext cx="917771" cy="297873"/>
          </a:xfrm>
          <a:prstGeom prst="rect">
            <a:avLst/>
          </a:prstGeom>
        </p:spPr>
        <p:txBody>
          <a:bodyPr anchor="ctr">
            <a:noAutofit/>
          </a:bodyPr>
          <a:lstStyle>
            <a:lvl1pPr marL="0" indent="0" algn="ctr">
              <a:lnSpc>
                <a:spcPct val="100000"/>
              </a:lnSpc>
              <a:buNone/>
              <a:defRPr sz="1800" cap="all" spc="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cxnSp>
        <p:nvCxnSpPr>
          <p:cNvPr id="18" name="Straight Connector 17"/>
          <p:cNvCxnSpPr/>
          <p:nvPr userDrawn="1"/>
        </p:nvCxnSpPr>
        <p:spPr>
          <a:xfrm>
            <a:off x="6864664" y="2671181"/>
            <a:ext cx="552398" cy="564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728803" y="1533911"/>
            <a:ext cx="900978" cy="9134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9691612" y="1533911"/>
            <a:ext cx="874599" cy="9134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8925017" y="2648835"/>
            <a:ext cx="582977" cy="564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flipV="1">
            <a:off x="9671826" y="5462674"/>
            <a:ext cx="894385" cy="894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H="1" flipV="1">
            <a:off x="8888258" y="4710888"/>
            <a:ext cx="602105" cy="588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5728803" y="5459604"/>
            <a:ext cx="957190" cy="89765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6827776" y="4684616"/>
            <a:ext cx="615747" cy="61521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8198510" y="5494330"/>
            <a:ext cx="0" cy="897656"/>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8198510" y="1477915"/>
            <a:ext cx="0" cy="969440"/>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sp>
        <p:nvSpPr>
          <p:cNvPr id="35" name="Text Placeholder 2"/>
          <p:cNvSpPr>
            <a:spLocks noGrp="1"/>
          </p:cNvSpPr>
          <p:nvPr>
            <p:ph type="body" idx="74" hasCustomPrompt="1"/>
          </p:nvPr>
        </p:nvSpPr>
        <p:spPr>
          <a:xfrm>
            <a:off x="5738655" y="2560020"/>
            <a:ext cx="891126" cy="1196240"/>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6" name="Text Placeholder 2"/>
          <p:cNvSpPr>
            <a:spLocks noGrp="1"/>
          </p:cNvSpPr>
          <p:nvPr>
            <p:ph type="body" idx="76" hasCustomPrompt="1"/>
          </p:nvPr>
        </p:nvSpPr>
        <p:spPr>
          <a:xfrm>
            <a:off x="5743990" y="4215752"/>
            <a:ext cx="891126" cy="1131187"/>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7" name="Text Placeholder 2"/>
          <p:cNvSpPr>
            <a:spLocks noGrp="1"/>
          </p:cNvSpPr>
          <p:nvPr>
            <p:ph type="body" idx="79" hasCustomPrompt="1"/>
          </p:nvPr>
        </p:nvSpPr>
        <p:spPr>
          <a:xfrm>
            <a:off x="6578164" y="1552261"/>
            <a:ext cx="1408802" cy="730362"/>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8" name="Text Placeholder 2"/>
          <p:cNvSpPr>
            <a:spLocks noGrp="1"/>
          </p:cNvSpPr>
          <p:nvPr>
            <p:ph type="body" idx="80" hasCustomPrompt="1"/>
          </p:nvPr>
        </p:nvSpPr>
        <p:spPr>
          <a:xfrm>
            <a:off x="8369470" y="1552261"/>
            <a:ext cx="1408802" cy="730362"/>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9" name="Text Placeholder 2"/>
          <p:cNvSpPr>
            <a:spLocks noGrp="1"/>
          </p:cNvSpPr>
          <p:nvPr>
            <p:ph type="body" idx="81" hasCustomPrompt="1"/>
          </p:nvPr>
        </p:nvSpPr>
        <p:spPr>
          <a:xfrm>
            <a:off x="6578164" y="5626956"/>
            <a:ext cx="1408802" cy="730362"/>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0" name="Text Placeholder 2"/>
          <p:cNvSpPr>
            <a:spLocks noGrp="1"/>
          </p:cNvSpPr>
          <p:nvPr>
            <p:ph type="body" idx="82" hasCustomPrompt="1"/>
          </p:nvPr>
        </p:nvSpPr>
        <p:spPr>
          <a:xfrm>
            <a:off x="8369470" y="5626956"/>
            <a:ext cx="1408802" cy="730362"/>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1" name="Text Placeholder 2"/>
          <p:cNvSpPr>
            <a:spLocks noGrp="1"/>
          </p:cNvSpPr>
          <p:nvPr>
            <p:ph type="body" idx="83" hasCustomPrompt="1"/>
          </p:nvPr>
        </p:nvSpPr>
        <p:spPr>
          <a:xfrm>
            <a:off x="9754220" y="2560020"/>
            <a:ext cx="891126" cy="1196240"/>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2" name="Text Placeholder 2"/>
          <p:cNvSpPr>
            <a:spLocks noGrp="1"/>
          </p:cNvSpPr>
          <p:nvPr>
            <p:ph type="body" idx="84" hasCustomPrompt="1"/>
          </p:nvPr>
        </p:nvSpPr>
        <p:spPr>
          <a:xfrm>
            <a:off x="9759555" y="4215752"/>
            <a:ext cx="891126" cy="1131187"/>
          </a:xfrm>
          <a:prstGeom prst="rect">
            <a:avLst/>
          </a:prstGeom>
        </p:spPr>
        <p:txBody>
          <a:bodyPr anchor="t">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3" name="Text Placeholder 9"/>
          <p:cNvSpPr>
            <a:spLocks noGrp="1"/>
          </p:cNvSpPr>
          <p:nvPr>
            <p:ph type="body" sz="quarter" idx="14" hasCustomPrompt="1"/>
          </p:nvPr>
        </p:nvSpPr>
        <p:spPr>
          <a:xfrm>
            <a:off x="539963" y="1426562"/>
            <a:ext cx="4203296" cy="4429115"/>
          </a:xfrm>
          <a:prstGeom prst="rect">
            <a:avLst/>
          </a:prstGeom>
        </p:spPr>
        <p:txBody>
          <a:bodyPr>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atin typeface="Trebuchet MS" panose="020B0603020202020204" pitchFamily="34" charset="0"/>
                <a:ea typeface="微软雅黑" panose="020B0503020204020204" pitchFamily="34" charset="-122"/>
              </a:defRPr>
            </a:lvl2pPr>
            <a:lvl3pPr>
              <a:defRPr sz="2000" baseline="0">
                <a:latin typeface="Trebuchet MS" panose="020B0603020202020204" pitchFamily="34" charset="0"/>
                <a:ea typeface="微软雅黑" panose="020B0503020204020204" pitchFamily="34" charset="-122"/>
              </a:defRPr>
            </a:lvl3pPr>
            <a:lvl4pPr>
              <a:defRPr sz="2000" baseline="0">
                <a:latin typeface="Trebuchet MS" panose="020B0603020202020204" pitchFamily="34" charset="0"/>
                <a:ea typeface="微软雅黑" panose="020B0503020204020204" pitchFamily="34" charset="-122"/>
              </a:defRPr>
            </a:lvl4pPr>
            <a:lvl5pPr>
              <a:defRPr sz="2000" baseline="0">
                <a:latin typeface="Trebuchet MS" panose="020B0603020202020204" pitchFamily="34" charset="0"/>
                <a:ea typeface="微软雅黑" panose="020B0503020204020204" pitchFamily="34"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4"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02"/>
          </p:nvPr>
        </p:nvSpPr>
        <p:spPr/>
        <p:txBody>
          <a:bodyPr/>
          <a:lstStyle/>
          <a:p>
            <a:fld id="{F558FA41-D4FF-4811-BD7C-C044837C22EF}" type="datetime1">
              <a:rPr lang="zh-CN" altLang="en-US" smtClean="0"/>
              <a:t>2024/3/11</a:t>
            </a:fld>
            <a:endParaRPr lang="zh-CN" altLang="en-US"/>
          </a:p>
        </p:txBody>
      </p:sp>
      <p:sp>
        <p:nvSpPr>
          <p:cNvPr id="6" name="页脚占位符 5"/>
          <p:cNvSpPr>
            <a:spLocks noGrp="1"/>
          </p:cNvSpPr>
          <p:nvPr>
            <p:ph type="ftr" sz="quarter" idx="103"/>
          </p:nvPr>
        </p:nvSpPr>
        <p:spPr/>
        <p:txBody>
          <a:bodyPr/>
          <a:lstStyle>
            <a:lvl1pPr>
              <a:defRPr baseline="0">
                <a:latin typeface="Trebuchet MS" panose="020B0603020202020204" pitchFamily="34" charset="0"/>
                <a:ea typeface="微软雅黑" panose="020B0503020204020204" pitchFamily="34" charset="-122"/>
              </a:defRPr>
            </a:lvl1pPr>
          </a:lstStyle>
          <a:p>
            <a:r>
              <a:rPr lang="en-US"/>
              <a:t>kwm.com</a:t>
            </a:r>
            <a:endParaRPr lang="en-US" dirty="0"/>
          </a:p>
        </p:txBody>
      </p:sp>
      <p:sp>
        <p:nvSpPr>
          <p:cNvPr id="27" name="灯片编号占位符 26"/>
          <p:cNvSpPr>
            <a:spLocks noGrp="1"/>
          </p:cNvSpPr>
          <p:nvPr>
            <p:ph type="sldNum" sz="quarter" idx="104"/>
          </p:nvPr>
        </p:nvSpPr>
        <p:spPr/>
        <p:txBody>
          <a:bodyPr/>
          <a:lstStyle>
            <a:lvl1pPr>
              <a:defRPr baseline="0">
                <a:latin typeface="Trebuchet MS" panose="020B0603020202020204" pitchFamily="34" charset="0"/>
                <a:ea typeface="微软雅黑" panose="020B0503020204020204" pitchFamily="34" charset="-122"/>
              </a:defRPr>
            </a:lvl1pPr>
          </a:lstStyle>
          <a:p>
            <a:fld id="{4A2DC1BA-163F-3043-A1E4-C549CF365773}" type="slidenum">
              <a:rPr lang="en-US" smtClean="0"/>
              <a:t>‹#›</a:t>
            </a:fld>
            <a:endParaRPr lang="en-US" dirty="0"/>
          </a:p>
        </p:txBody>
      </p:sp>
      <p:sp>
        <p:nvSpPr>
          <p:cNvPr id="45"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48"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Placeholder 2"/>
          <p:cNvSpPr>
            <a:spLocks noGrp="1"/>
          </p:cNvSpPr>
          <p:nvPr>
            <p:ph type="body" idx="105"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目录 6项">
    <p:bg>
      <p:bgPr>
        <a:solidFill>
          <a:schemeClr val="accent5"/>
        </a:solidFill>
        <a:effectLst/>
      </p:bgPr>
    </p:bg>
    <p:spTree>
      <p:nvGrpSpPr>
        <p:cNvPr id="1" name=""/>
        <p:cNvGrpSpPr/>
        <p:nvPr/>
      </p:nvGrpSpPr>
      <p:grpSpPr>
        <a:xfrm>
          <a:off x="0" y="0"/>
          <a:ext cx="0" cy="0"/>
          <a:chOff x="0" y="0"/>
          <a:chExt cx="0" cy="0"/>
        </a:xfrm>
      </p:grpSpPr>
      <p:sp>
        <p:nvSpPr>
          <p:cNvPr id="56" name="Rectangle 55"/>
          <p:cNvSpPr/>
          <p:nvPr userDrawn="1"/>
        </p:nvSpPr>
        <p:spPr>
          <a:xfrm flipH="1">
            <a:off x="4084169"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cxnSp>
        <p:nvCxnSpPr>
          <p:cNvPr id="8" name="Straight Connector 7"/>
          <p:cNvCxnSpPr/>
          <p:nvPr userDrawn="1"/>
        </p:nvCxnSpPr>
        <p:spPr>
          <a:xfrm>
            <a:off x="5070114" y="91301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53"/>
          <p:cNvSpPr>
            <a:spLocks noGrp="1"/>
          </p:cNvSpPr>
          <p:nvPr>
            <p:ph type="body" sz="quarter" idx="10" hasCustomPrompt="1"/>
          </p:nvPr>
        </p:nvSpPr>
        <p:spPr>
          <a:xfrm>
            <a:off x="5070114" y="1803530"/>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dirty="0"/>
          </a:p>
        </p:txBody>
      </p:sp>
      <p:sp>
        <p:nvSpPr>
          <p:cNvPr id="24" name="Text Placeholder 59"/>
          <p:cNvSpPr>
            <a:spLocks noGrp="1"/>
          </p:cNvSpPr>
          <p:nvPr>
            <p:ph type="body" sz="quarter" idx="17" hasCustomPrompt="1"/>
          </p:nvPr>
        </p:nvSpPr>
        <p:spPr>
          <a:xfrm>
            <a:off x="5073630" y="101441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28" name="Straight Connector 27"/>
          <p:cNvCxnSpPr/>
          <p:nvPr userDrawn="1"/>
        </p:nvCxnSpPr>
        <p:spPr>
          <a:xfrm>
            <a:off x="7572870" y="913015"/>
            <a:ext cx="1648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53"/>
          <p:cNvSpPr>
            <a:spLocks noGrp="1"/>
          </p:cNvSpPr>
          <p:nvPr>
            <p:ph type="body" sz="quarter" idx="19" hasCustomPrompt="1"/>
          </p:nvPr>
        </p:nvSpPr>
        <p:spPr>
          <a:xfrm>
            <a:off x="7572870" y="1803530"/>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dirty="0"/>
          </a:p>
        </p:txBody>
      </p:sp>
      <p:sp>
        <p:nvSpPr>
          <p:cNvPr id="30" name="Text Placeholder 59"/>
          <p:cNvSpPr>
            <a:spLocks noGrp="1"/>
          </p:cNvSpPr>
          <p:nvPr>
            <p:ph type="body" sz="quarter" idx="20" hasCustomPrompt="1"/>
          </p:nvPr>
        </p:nvSpPr>
        <p:spPr>
          <a:xfrm>
            <a:off x="7576386" y="101441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32" name="Straight Connector 31"/>
          <p:cNvCxnSpPr/>
          <p:nvPr userDrawn="1"/>
        </p:nvCxnSpPr>
        <p:spPr>
          <a:xfrm>
            <a:off x="10127878" y="91301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21" hasCustomPrompt="1"/>
          </p:nvPr>
        </p:nvSpPr>
        <p:spPr>
          <a:xfrm>
            <a:off x="10127878" y="1803530"/>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dirty="0"/>
          </a:p>
        </p:txBody>
      </p:sp>
      <p:sp>
        <p:nvSpPr>
          <p:cNvPr id="34" name="Text Placeholder 59"/>
          <p:cNvSpPr>
            <a:spLocks noGrp="1"/>
          </p:cNvSpPr>
          <p:nvPr>
            <p:ph type="body" sz="quarter" idx="22" hasCustomPrompt="1"/>
          </p:nvPr>
        </p:nvSpPr>
        <p:spPr>
          <a:xfrm>
            <a:off x="10131394" y="101441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36" name="Straight Connector 35"/>
          <p:cNvCxnSpPr/>
          <p:nvPr userDrawn="1"/>
        </p:nvCxnSpPr>
        <p:spPr>
          <a:xfrm>
            <a:off x="5070114" y="371225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 Placeholder 53"/>
          <p:cNvSpPr>
            <a:spLocks noGrp="1"/>
          </p:cNvSpPr>
          <p:nvPr>
            <p:ph type="body" sz="quarter" idx="23" hasCustomPrompt="1"/>
          </p:nvPr>
        </p:nvSpPr>
        <p:spPr>
          <a:xfrm>
            <a:off x="5070114" y="4602770"/>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dirty="0"/>
          </a:p>
        </p:txBody>
      </p:sp>
      <p:sp>
        <p:nvSpPr>
          <p:cNvPr id="38" name="Text Placeholder 59"/>
          <p:cNvSpPr>
            <a:spLocks noGrp="1"/>
          </p:cNvSpPr>
          <p:nvPr>
            <p:ph type="body" sz="quarter" idx="24" hasCustomPrompt="1"/>
          </p:nvPr>
        </p:nvSpPr>
        <p:spPr>
          <a:xfrm>
            <a:off x="5073630" y="381365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40" name="Straight Connector 39"/>
          <p:cNvCxnSpPr/>
          <p:nvPr userDrawn="1"/>
        </p:nvCxnSpPr>
        <p:spPr>
          <a:xfrm>
            <a:off x="7572870" y="371225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53"/>
          <p:cNvSpPr>
            <a:spLocks noGrp="1"/>
          </p:cNvSpPr>
          <p:nvPr>
            <p:ph type="body" sz="quarter" idx="25" hasCustomPrompt="1"/>
          </p:nvPr>
        </p:nvSpPr>
        <p:spPr>
          <a:xfrm>
            <a:off x="7572870" y="4602770"/>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dirty="0"/>
          </a:p>
        </p:txBody>
      </p:sp>
      <p:sp>
        <p:nvSpPr>
          <p:cNvPr id="42" name="Text Placeholder 59"/>
          <p:cNvSpPr>
            <a:spLocks noGrp="1"/>
          </p:cNvSpPr>
          <p:nvPr>
            <p:ph type="body" sz="quarter" idx="26" hasCustomPrompt="1"/>
          </p:nvPr>
        </p:nvSpPr>
        <p:spPr>
          <a:xfrm>
            <a:off x="7576386" y="381365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44" name="Straight Connector 43"/>
          <p:cNvCxnSpPr/>
          <p:nvPr userDrawn="1"/>
        </p:nvCxnSpPr>
        <p:spPr>
          <a:xfrm>
            <a:off x="10127878" y="371225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 Placeholder 53"/>
          <p:cNvSpPr>
            <a:spLocks noGrp="1"/>
          </p:cNvSpPr>
          <p:nvPr>
            <p:ph type="body" sz="quarter" idx="27" hasCustomPrompt="1"/>
          </p:nvPr>
        </p:nvSpPr>
        <p:spPr>
          <a:xfrm>
            <a:off x="10127878" y="4602770"/>
            <a:ext cx="1648860" cy="120727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1600" baseline="0">
                <a:solidFill>
                  <a:schemeClr val="accent4"/>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01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02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03 </a:t>
            </a:r>
            <a:r>
              <a:rPr lang="zh-CN" altLang="en-US" dirty="0"/>
              <a:t>子标题</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pPr>
            <a:r>
              <a:rPr lang="en-US" altLang="zh-CN" dirty="0"/>
              <a:t>04 </a:t>
            </a:r>
            <a:r>
              <a:rPr lang="zh-CN" altLang="en-US" dirty="0"/>
              <a:t>子标题</a:t>
            </a:r>
            <a:endParaRPr lang="en-US" dirty="0"/>
          </a:p>
        </p:txBody>
      </p:sp>
      <p:sp>
        <p:nvSpPr>
          <p:cNvPr id="46" name="Text Placeholder 59"/>
          <p:cNvSpPr>
            <a:spLocks noGrp="1"/>
          </p:cNvSpPr>
          <p:nvPr>
            <p:ph type="body" sz="quarter" idx="28" hasCustomPrompt="1"/>
          </p:nvPr>
        </p:nvSpPr>
        <p:spPr>
          <a:xfrm>
            <a:off x="10131394" y="381365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57" name="Straight Connector 56"/>
          <p:cNvCxnSpPr/>
          <p:nvPr userDrawn="1"/>
        </p:nvCxnSpPr>
        <p:spPr>
          <a:xfrm>
            <a:off x="347022" y="2119483"/>
            <a:ext cx="3403077" cy="0"/>
          </a:xfrm>
          <a:prstGeom prst="line">
            <a:avLst/>
          </a:prstGeom>
          <a:ln w="15875">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347022" y="4738517"/>
            <a:ext cx="3403075" cy="0"/>
          </a:xfrm>
          <a:prstGeom prst="line">
            <a:avLst/>
          </a:prstGeom>
          <a:ln w="15875">
            <a:solidFill>
              <a:srgbClr val="FBFFFF"/>
            </a:solidFill>
          </a:ln>
        </p:spPr>
        <p:style>
          <a:lnRef idx="1">
            <a:schemeClr val="accent1"/>
          </a:lnRef>
          <a:fillRef idx="0">
            <a:schemeClr val="accent1"/>
          </a:fillRef>
          <a:effectRef idx="0">
            <a:schemeClr val="accent1"/>
          </a:effectRef>
          <a:fontRef idx="minor">
            <a:schemeClr val="tx1"/>
          </a:fontRef>
        </p:style>
      </p:cxnSp>
      <p:sp>
        <p:nvSpPr>
          <p:cNvPr id="51" name="Title 1"/>
          <p:cNvSpPr>
            <a:spLocks noGrp="1"/>
          </p:cNvSpPr>
          <p:nvPr>
            <p:ph type="title" hasCustomPrompt="1"/>
          </p:nvPr>
        </p:nvSpPr>
        <p:spPr>
          <a:xfrm>
            <a:off x="347022" y="2119483"/>
            <a:ext cx="3403075" cy="2619034"/>
          </a:xfrm>
          <a:prstGeom prst="rect">
            <a:avLst/>
          </a:prstGeom>
        </p:spPr>
        <p:txBody>
          <a:bodyPr>
            <a:noAutofit/>
          </a:bodyPr>
          <a:lstStyle>
            <a:lvl1pPr marL="0" marR="0" indent="0" algn="l" defTabSz="914400" rtl="0" eaLnBrk="1" fontAlgn="auto" latinLnBrk="0" hangingPunct="1">
              <a:lnSpc>
                <a:spcPct val="100000"/>
              </a:lnSpc>
              <a:spcBef>
                <a:spcPct val="0"/>
              </a:spcBef>
              <a:spcAft>
                <a:spcPts val="0"/>
              </a:spcAft>
              <a:buClrTx/>
              <a:buSzTx/>
              <a:buFontTx/>
              <a:buNone/>
              <a:defRPr sz="3000" spc="600" baseline="0">
                <a:solidFill>
                  <a:srgbClr val="FBFFFF"/>
                </a:solidFill>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dirty="0"/>
              <a:t>输入目录或主题</a:t>
            </a:r>
            <a:endParaRPr lang="en-US" dirty="0"/>
          </a:p>
        </p:txBody>
      </p:sp>
      <p:sp>
        <p:nvSpPr>
          <p:cNvPr id="9" name="日期占位符 8"/>
          <p:cNvSpPr>
            <a:spLocks noGrp="1"/>
          </p:cNvSpPr>
          <p:nvPr>
            <p:ph type="dt" sz="half" idx="29"/>
          </p:nvPr>
        </p:nvSpPr>
        <p:spPr/>
        <p:txBody>
          <a:bodyPr/>
          <a:lstStyle/>
          <a:p>
            <a:fld id="{92671261-1F6B-4BD3-AA2D-768537619210}" type="datetime1">
              <a:rPr lang="zh-CN" altLang="en-US" smtClean="0"/>
              <a:t>2024/3/11</a:t>
            </a:fld>
            <a:endParaRPr lang="zh-CN" altLang="en-US"/>
          </a:p>
        </p:txBody>
      </p:sp>
      <p:sp>
        <p:nvSpPr>
          <p:cNvPr id="10" name="页脚占位符 9"/>
          <p:cNvSpPr>
            <a:spLocks noGrp="1"/>
          </p:cNvSpPr>
          <p:nvPr>
            <p:ph type="ftr" sz="quarter" idx="30"/>
          </p:nvPr>
        </p:nvSpPr>
        <p:spPr/>
        <p:txBody>
          <a:bodyPr/>
          <a:lstStyle/>
          <a:p>
            <a:r>
              <a:rPr lang="en-US"/>
              <a:t>kwm.com</a:t>
            </a:r>
            <a:endParaRPr lang="en-US" dirty="0"/>
          </a:p>
        </p:txBody>
      </p:sp>
      <p:sp>
        <p:nvSpPr>
          <p:cNvPr id="11" name="灯片编号占位符 10"/>
          <p:cNvSpPr>
            <a:spLocks noGrp="1"/>
          </p:cNvSpPr>
          <p:nvPr>
            <p:ph type="sldNum" sz="quarter" idx="31"/>
          </p:nvPr>
        </p:nvSpPr>
        <p:spPr/>
        <p:txBody>
          <a:bodyPr/>
          <a:lstStyle/>
          <a:p>
            <a:fld id="{4A2DC1BA-163F-3043-A1E4-C549CF365773}" type="slidenum">
              <a:rPr lang="en-US" smtClean="0"/>
              <a:t>‹#›</a:t>
            </a:fld>
            <a:endParaRPr lang="en-US" dirty="0"/>
          </a:p>
        </p:txBody>
      </p:sp>
      <p:sp>
        <p:nvSpPr>
          <p:cNvPr id="47" name="矩形 46"/>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48" name="文本占位符 2"/>
          <p:cNvSpPr>
            <a:spLocks noGrp="1"/>
          </p:cNvSpPr>
          <p:nvPr>
            <p:ph type="body" sz="quarter" idx="32" hasCustomPrompt="1"/>
          </p:nvPr>
        </p:nvSpPr>
        <p:spPr>
          <a:xfrm>
            <a:off x="4401873" y="776996"/>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49" name="文本占位符 2"/>
          <p:cNvSpPr>
            <a:spLocks noGrp="1"/>
          </p:cNvSpPr>
          <p:nvPr>
            <p:ph type="body" sz="quarter" idx="33" hasCustomPrompt="1"/>
          </p:nvPr>
        </p:nvSpPr>
        <p:spPr>
          <a:xfrm>
            <a:off x="4405389" y="3580884"/>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50" name="文本占位符 2"/>
          <p:cNvSpPr>
            <a:spLocks noGrp="1"/>
          </p:cNvSpPr>
          <p:nvPr>
            <p:ph type="body" sz="quarter" idx="34" hasCustomPrompt="1"/>
          </p:nvPr>
        </p:nvSpPr>
        <p:spPr>
          <a:xfrm>
            <a:off x="6891993" y="769217"/>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52" name="文本占位符 2"/>
          <p:cNvSpPr>
            <a:spLocks noGrp="1"/>
          </p:cNvSpPr>
          <p:nvPr>
            <p:ph type="body" sz="quarter" idx="35" hasCustomPrompt="1"/>
          </p:nvPr>
        </p:nvSpPr>
        <p:spPr>
          <a:xfrm>
            <a:off x="6895509" y="3573105"/>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53" name="文本占位符 2"/>
          <p:cNvSpPr>
            <a:spLocks noGrp="1"/>
          </p:cNvSpPr>
          <p:nvPr>
            <p:ph type="body" sz="quarter" idx="36" hasCustomPrompt="1"/>
          </p:nvPr>
        </p:nvSpPr>
        <p:spPr>
          <a:xfrm>
            <a:off x="9456025" y="769217"/>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54" name="文本占位符 2"/>
          <p:cNvSpPr>
            <a:spLocks noGrp="1"/>
          </p:cNvSpPr>
          <p:nvPr>
            <p:ph type="body" sz="quarter" idx="37" hasCustomPrompt="1"/>
          </p:nvPr>
        </p:nvSpPr>
        <p:spPr>
          <a:xfrm>
            <a:off x="9456025" y="3586295"/>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Infographic_Circle_brown">
    <p:spTree>
      <p:nvGrpSpPr>
        <p:cNvPr id="1" name=""/>
        <p:cNvGrpSpPr/>
        <p:nvPr/>
      </p:nvGrpSpPr>
      <p:grpSpPr>
        <a:xfrm>
          <a:off x="0" y="0"/>
          <a:ext cx="0" cy="0"/>
          <a:chOff x="0" y="0"/>
          <a:chExt cx="0" cy="0"/>
        </a:xfrm>
      </p:grpSpPr>
      <p:sp>
        <p:nvSpPr>
          <p:cNvPr id="63" name="Text Placeholder 2"/>
          <p:cNvSpPr>
            <a:spLocks noGrp="1"/>
          </p:cNvSpPr>
          <p:nvPr>
            <p:ph type="body" idx="32" hasCustomPrompt="1"/>
          </p:nvPr>
        </p:nvSpPr>
        <p:spPr>
          <a:xfrm>
            <a:off x="350216" y="1264886"/>
            <a:ext cx="4581148" cy="4864451"/>
          </a:xfrm>
          <a:prstGeom prst="rect">
            <a:avLst/>
          </a:prstGeom>
          <a:solidFill>
            <a:schemeClr val="bg2"/>
          </a:solidFill>
        </p:spPr>
        <p:txBody>
          <a:bodyPr anchor="ctr">
            <a:noAutofit/>
          </a:bodyPr>
          <a:lstStyle>
            <a:lvl1pPr marL="0" indent="0" algn="l">
              <a:buNone/>
              <a:defRPr sz="1400" cap="all" spc="0" baseline="0">
                <a:solidFill>
                  <a:srgbClr val="FB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dirty="0"/>
              <a:t> </a:t>
            </a:r>
            <a:endParaRPr lang="en-GB" dirty="0"/>
          </a:p>
        </p:txBody>
      </p:sp>
      <p:sp>
        <p:nvSpPr>
          <p:cNvPr id="11" name="Oval 10"/>
          <p:cNvSpPr/>
          <p:nvPr userDrawn="1"/>
        </p:nvSpPr>
        <p:spPr>
          <a:xfrm>
            <a:off x="5581586" y="1377419"/>
            <a:ext cx="5168979" cy="5168978"/>
          </a:xfrm>
          <a:prstGeom prst="ellipse">
            <a:avLst/>
          </a:prstGeom>
          <a:solidFill>
            <a:schemeClr val="accent1">
              <a:lumMod val="20000"/>
              <a:lumOff val="80000"/>
            </a:schemeClr>
          </a:solidFill>
          <a:ln w="889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baseline="0" dirty="0">
              <a:latin typeface="Trebuchet MS" panose="020B0603020202020204" pitchFamily="34" charset="0"/>
              <a:ea typeface="微软雅黑" panose="020B0503020204020204" pitchFamily="34" charset="-122"/>
            </a:endParaRPr>
          </a:p>
        </p:txBody>
      </p:sp>
      <p:sp>
        <p:nvSpPr>
          <p:cNvPr id="12" name="Oval 11"/>
          <p:cNvSpPr/>
          <p:nvPr userDrawn="1"/>
        </p:nvSpPr>
        <p:spPr>
          <a:xfrm>
            <a:off x="6240365" y="2036197"/>
            <a:ext cx="3851424" cy="3851423"/>
          </a:xfrm>
          <a:prstGeom prst="ellipse">
            <a:avLst/>
          </a:prstGeom>
          <a:solidFill>
            <a:schemeClr val="accent1">
              <a:lumMod val="40000"/>
              <a:lumOff val="60000"/>
            </a:schemeClr>
          </a:solidFill>
          <a:ln w="889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00" baseline="0" dirty="0">
              <a:latin typeface="Trebuchet MS" panose="020B0603020202020204" pitchFamily="34" charset="0"/>
              <a:ea typeface="微软雅黑" panose="020B0503020204020204" pitchFamily="34" charset="-122"/>
            </a:endParaRPr>
          </a:p>
        </p:txBody>
      </p:sp>
      <p:cxnSp>
        <p:nvCxnSpPr>
          <p:cNvPr id="13" name="Straight Connector 12"/>
          <p:cNvCxnSpPr/>
          <p:nvPr userDrawn="1"/>
        </p:nvCxnSpPr>
        <p:spPr>
          <a:xfrm flipH="1">
            <a:off x="7377079" y="1498941"/>
            <a:ext cx="1583498" cy="4967345"/>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11" idx="5"/>
          </p:cNvCxnSpPr>
          <p:nvPr userDrawn="1"/>
        </p:nvCxnSpPr>
        <p:spPr>
          <a:xfrm>
            <a:off x="6361778" y="2036197"/>
            <a:ext cx="3631808" cy="3753221"/>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7"/>
            <a:endCxn id="11" idx="3"/>
          </p:cNvCxnSpPr>
          <p:nvPr userDrawn="1"/>
        </p:nvCxnSpPr>
        <p:spPr>
          <a:xfrm flipH="1">
            <a:off x="6338565" y="2134398"/>
            <a:ext cx="3655021" cy="3655020"/>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H="1">
            <a:off x="5712722" y="3123491"/>
            <a:ext cx="4986566" cy="1576410"/>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7622999" y="1434665"/>
            <a:ext cx="1231069" cy="4997118"/>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flipV="1">
            <a:off x="5712722" y="3267670"/>
            <a:ext cx="4986566" cy="1337932"/>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idx="38" hasCustomPrompt="1"/>
          </p:nvPr>
        </p:nvSpPr>
        <p:spPr>
          <a:xfrm>
            <a:off x="6216959" y="3683316"/>
            <a:ext cx="683350" cy="622638"/>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0" name="Text Placeholder 2"/>
          <p:cNvSpPr>
            <a:spLocks noGrp="1"/>
          </p:cNvSpPr>
          <p:nvPr>
            <p:ph type="body" idx="94" hasCustomPrompt="1"/>
          </p:nvPr>
        </p:nvSpPr>
        <p:spPr>
          <a:xfrm>
            <a:off x="7568751" y="6051087"/>
            <a:ext cx="1156957"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1" name="Text Placeholder 2"/>
          <p:cNvSpPr>
            <a:spLocks noGrp="1"/>
          </p:cNvSpPr>
          <p:nvPr>
            <p:ph type="body" idx="99" hasCustomPrompt="1"/>
          </p:nvPr>
        </p:nvSpPr>
        <p:spPr>
          <a:xfrm>
            <a:off x="6471863" y="2853661"/>
            <a:ext cx="677394" cy="558467"/>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2" name="Text Placeholder 2"/>
          <p:cNvSpPr>
            <a:spLocks noGrp="1"/>
          </p:cNvSpPr>
          <p:nvPr>
            <p:ph type="body" idx="100" hasCustomPrompt="1"/>
          </p:nvPr>
        </p:nvSpPr>
        <p:spPr>
          <a:xfrm>
            <a:off x="7095871" y="2245257"/>
            <a:ext cx="677394" cy="576202"/>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3" name="Text Placeholder 2"/>
          <p:cNvSpPr>
            <a:spLocks noGrp="1"/>
          </p:cNvSpPr>
          <p:nvPr>
            <p:ph type="body" idx="101" hasCustomPrompt="1"/>
          </p:nvPr>
        </p:nvSpPr>
        <p:spPr>
          <a:xfrm>
            <a:off x="6442964" y="4476033"/>
            <a:ext cx="652679" cy="56923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4" name="Text Placeholder 2"/>
          <p:cNvSpPr>
            <a:spLocks noGrp="1"/>
          </p:cNvSpPr>
          <p:nvPr>
            <p:ph type="body" idx="102" hasCustomPrompt="1"/>
          </p:nvPr>
        </p:nvSpPr>
        <p:spPr>
          <a:xfrm>
            <a:off x="7052421" y="5062626"/>
            <a:ext cx="639832" cy="58009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5" name="Text Placeholder 2"/>
          <p:cNvSpPr>
            <a:spLocks noGrp="1"/>
          </p:cNvSpPr>
          <p:nvPr>
            <p:ph type="body" idx="104" hasCustomPrompt="1"/>
          </p:nvPr>
        </p:nvSpPr>
        <p:spPr>
          <a:xfrm>
            <a:off x="7799459" y="5277198"/>
            <a:ext cx="743245" cy="52305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6" name="Text Placeholder 2"/>
          <p:cNvSpPr>
            <a:spLocks noGrp="1"/>
          </p:cNvSpPr>
          <p:nvPr>
            <p:ph type="body" idx="106" hasCustomPrompt="1"/>
          </p:nvPr>
        </p:nvSpPr>
        <p:spPr>
          <a:xfrm>
            <a:off x="7953316" y="2069141"/>
            <a:ext cx="677394" cy="598576"/>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7" name="Text Placeholder 2"/>
          <p:cNvSpPr>
            <a:spLocks noGrp="1"/>
          </p:cNvSpPr>
          <p:nvPr>
            <p:ph type="body" idx="109" hasCustomPrompt="1"/>
          </p:nvPr>
        </p:nvSpPr>
        <p:spPr>
          <a:xfrm>
            <a:off x="9387552" y="3642194"/>
            <a:ext cx="677394" cy="553240"/>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8" name="Text Placeholder 2"/>
          <p:cNvSpPr>
            <a:spLocks noGrp="1"/>
          </p:cNvSpPr>
          <p:nvPr>
            <p:ph type="body" idx="111" hasCustomPrompt="1"/>
          </p:nvPr>
        </p:nvSpPr>
        <p:spPr>
          <a:xfrm>
            <a:off x="9224557" y="4435477"/>
            <a:ext cx="677394" cy="569363"/>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9" name="Text Placeholder 2"/>
          <p:cNvSpPr>
            <a:spLocks noGrp="1"/>
          </p:cNvSpPr>
          <p:nvPr>
            <p:ph type="body" idx="114" hasCustomPrompt="1"/>
          </p:nvPr>
        </p:nvSpPr>
        <p:spPr>
          <a:xfrm rot="19757393">
            <a:off x="8791092" y="5689584"/>
            <a:ext cx="1066712"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0" name="Text Placeholder 2"/>
          <p:cNvSpPr>
            <a:spLocks noGrp="1"/>
          </p:cNvSpPr>
          <p:nvPr>
            <p:ph type="body" idx="115" hasCustomPrompt="1"/>
          </p:nvPr>
        </p:nvSpPr>
        <p:spPr>
          <a:xfrm rot="18393737">
            <a:off x="9596705" y="4897082"/>
            <a:ext cx="1134814"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1" name="Text Placeholder 2"/>
          <p:cNvSpPr>
            <a:spLocks noGrp="1"/>
          </p:cNvSpPr>
          <p:nvPr>
            <p:ph type="body" idx="117" hasCustomPrompt="1"/>
          </p:nvPr>
        </p:nvSpPr>
        <p:spPr>
          <a:xfrm rot="5225796">
            <a:off x="9918162" y="3710205"/>
            <a:ext cx="1094371"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2" name="Text Placeholder 2"/>
          <p:cNvSpPr>
            <a:spLocks noGrp="1"/>
          </p:cNvSpPr>
          <p:nvPr>
            <p:ph type="body" idx="118" hasCustomPrompt="1"/>
          </p:nvPr>
        </p:nvSpPr>
        <p:spPr>
          <a:xfrm rot="3359616">
            <a:off x="9673410" y="2590305"/>
            <a:ext cx="907971"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3" name="Text Placeholder 2"/>
          <p:cNvSpPr>
            <a:spLocks noGrp="1"/>
          </p:cNvSpPr>
          <p:nvPr>
            <p:ph type="body" idx="119" hasCustomPrompt="1"/>
          </p:nvPr>
        </p:nvSpPr>
        <p:spPr>
          <a:xfrm rot="1934359">
            <a:off x="8861446" y="1801508"/>
            <a:ext cx="1048597"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4" name="Text Placeholder 2"/>
          <p:cNvSpPr>
            <a:spLocks noGrp="1"/>
          </p:cNvSpPr>
          <p:nvPr>
            <p:ph type="body" idx="121" hasCustomPrompt="1"/>
          </p:nvPr>
        </p:nvSpPr>
        <p:spPr>
          <a:xfrm>
            <a:off x="7749399" y="1451926"/>
            <a:ext cx="1066553"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5" name="Text Placeholder 2"/>
          <p:cNvSpPr>
            <a:spLocks noGrp="1"/>
          </p:cNvSpPr>
          <p:nvPr>
            <p:ph type="body" idx="122" hasCustomPrompt="1"/>
          </p:nvPr>
        </p:nvSpPr>
        <p:spPr>
          <a:xfrm rot="20183781">
            <a:off x="6541581" y="1721039"/>
            <a:ext cx="1155032"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6" name="Text Placeholder 2"/>
          <p:cNvSpPr>
            <a:spLocks noGrp="1"/>
          </p:cNvSpPr>
          <p:nvPr>
            <p:ph type="body" idx="123" hasCustomPrompt="1"/>
          </p:nvPr>
        </p:nvSpPr>
        <p:spPr>
          <a:xfrm rot="17907958">
            <a:off x="5640146" y="2580709"/>
            <a:ext cx="1119198"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6" name="Text Placeholder 2"/>
          <p:cNvSpPr>
            <a:spLocks noGrp="1"/>
          </p:cNvSpPr>
          <p:nvPr>
            <p:ph type="body" idx="125" hasCustomPrompt="1"/>
          </p:nvPr>
        </p:nvSpPr>
        <p:spPr>
          <a:xfrm rot="16200000">
            <a:off x="5339342" y="3814259"/>
            <a:ext cx="1168218"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7" name="Text Placeholder 2"/>
          <p:cNvSpPr>
            <a:spLocks noGrp="1"/>
          </p:cNvSpPr>
          <p:nvPr>
            <p:ph type="body" idx="126" hasCustomPrompt="1"/>
          </p:nvPr>
        </p:nvSpPr>
        <p:spPr>
          <a:xfrm rot="3326873">
            <a:off x="5632476" y="4948588"/>
            <a:ext cx="1074777"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8" name="Text Placeholder 2"/>
          <p:cNvSpPr>
            <a:spLocks noGrp="1"/>
          </p:cNvSpPr>
          <p:nvPr>
            <p:ph type="body" idx="127" hasCustomPrompt="1"/>
          </p:nvPr>
        </p:nvSpPr>
        <p:spPr>
          <a:xfrm rot="1546186">
            <a:off x="6487415" y="5727800"/>
            <a:ext cx="1024913"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9" name="Text Placeholder 2"/>
          <p:cNvSpPr>
            <a:spLocks noGrp="1"/>
          </p:cNvSpPr>
          <p:nvPr>
            <p:ph type="body" idx="128" hasCustomPrompt="1"/>
          </p:nvPr>
        </p:nvSpPr>
        <p:spPr>
          <a:xfrm>
            <a:off x="8659264" y="2313425"/>
            <a:ext cx="677394" cy="519783"/>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50" name="Text Placeholder 2"/>
          <p:cNvSpPr>
            <a:spLocks noGrp="1"/>
          </p:cNvSpPr>
          <p:nvPr>
            <p:ph type="body" idx="129" hasCustomPrompt="1"/>
          </p:nvPr>
        </p:nvSpPr>
        <p:spPr>
          <a:xfrm>
            <a:off x="9205236" y="2902971"/>
            <a:ext cx="677394" cy="49553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51" name="Text Placeholder 2"/>
          <p:cNvSpPr>
            <a:spLocks noGrp="1"/>
          </p:cNvSpPr>
          <p:nvPr>
            <p:ph type="body" idx="130" hasCustomPrompt="1"/>
          </p:nvPr>
        </p:nvSpPr>
        <p:spPr>
          <a:xfrm>
            <a:off x="8624649" y="5065325"/>
            <a:ext cx="743245" cy="52305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52" name="Oval 51"/>
          <p:cNvSpPr/>
          <p:nvPr userDrawn="1"/>
        </p:nvSpPr>
        <p:spPr>
          <a:xfrm>
            <a:off x="6905346" y="2701179"/>
            <a:ext cx="2521463" cy="2521462"/>
          </a:xfrm>
          <a:prstGeom prst="ellipse">
            <a:avLst/>
          </a:prstGeom>
          <a:solidFill>
            <a:schemeClr val="accent1">
              <a:lumMod val="60000"/>
              <a:lumOff val="40000"/>
              <a:alpha val="80000"/>
            </a:schemeClr>
          </a:solidFill>
          <a:ln w="889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00" baseline="0" dirty="0">
              <a:latin typeface="Trebuchet MS" panose="020B0603020202020204" pitchFamily="34" charset="0"/>
              <a:ea typeface="微软雅黑" panose="020B0503020204020204" pitchFamily="34" charset="-122"/>
            </a:endParaRPr>
          </a:p>
        </p:txBody>
      </p:sp>
      <p:sp>
        <p:nvSpPr>
          <p:cNvPr id="53" name="Oval 52"/>
          <p:cNvSpPr/>
          <p:nvPr userDrawn="1"/>
        </p:nvSpPr>
        <p:spPr>
          <a:xfrm>
            <a:off x="7731715" y="3472604"/>
            <a:ext cx="909106" cy="90910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00" baseline="0">
              <a:latin typeface="Trebuchet MS" panose="020B0603020202020204" pitchFamily="34" charset="0"/>
              <a:ea typeface="微软雅黑" panose="020B0503020204020204" pitchFamily="34" charset="-122"/>
            </a:endParaRPr>
          </a:p>
        </p:txBody>
      </p:sp>
      <p:sp>
        <p:nvSpPr>
          <p:cNvPr id="54" name="Text Placeholder 2"/>
          <p:cNvSpPr>
            <a:spLocks noGrp="1"/>
          </p:cNvSpPr>
          <p:nvPr>
            <p:ph type="body" idx="65" hasCustomPrompt="1"/>
          </p:nvPr>
        </p:nvSpPr>
        <p:spPr>
          <a:xfrm>
            <a:off x="7750643" y="2994134"/>
            <a:ext cx="766903" cy="248907"/>
          </a:xfrm>
          <a:prstGeom prst="rect">
            <a:avLst/>
          </a:prstGeom>
        </p:spPr>
        <p:txBody>
          <a:bodyPr anchor="ctr">
            <a:noAutofit/>
          </a:bodyPr>
          <a:lstStyle>
            <a:lvl1pPr marL="0" indent="0" algn="ctr">
              <a:lnSpc>
                <a:spcPct val="100000"/>
              </a:lnSpc>
              <a:buNone/>
              <a:defRPr sz="1400" cap="all" spc="20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5" name="Text Placeholder 2"/>
          <p:cNvSpPr>
            <a:spLocks noGrp="1"/>
          </p:cNvSpPr>
          <p:nvPr>
            <p:ph type="body" idx="64" hasCustomPrompt="1"/>
          </p:nvPr>
        </p:nvSpPr>
        <p:spPr>
          <a:xfrm>
            <a:off x="8664034" y="3828301"/>
            <a:ext cx="766903" cy="248907"/>
          </a:xfrm>
          <a:prstGeom prst="rect">
            <a:avLst/>
          </a:prstGeom>
        </p:spPr>
        <p:txBody>
          <a:bodyPr anchor="ctr">
            <a:noAutofit/>
          </a:bodyPr>
          <a:lstStyle>
            <a:lvl1pPr marL="0" indent="0" algn="ctr">
              <a:lnSpc>
                <a:spcPct val="100000"/>
              </a:lnSpc>
              <a:buNone/>
              <a:defRPr sz="1400" cap="all" spc="20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6" name="Text Placeholder 2"/>
          <p:cNvSpPr>
            <a:spLocks noGrp="1"/>
          </p:cNvSpPr>
          <p:nvPr>
            <p:ph type="body" idx="63" hasCustomPrompt="1"/>
          </p:nvPr>
        </p:nvSpPr>
        <p:spPr>
          <a:xfrm>
            <a:off x="6947951" y="3812951"/>
            <a:ext cx="766903" cy="248907"/>
          </a:xfrm>
          <a:prstGeom prst="rect">
            <a:avLst/>
          </a:prstGeom>
        </p:spPr>
        <p:txBody>
          <a:bodyPr anchor="ctr">
            <a:noAutofit/>
          </a:bodyPr>
          <a:lstStyle>
            <a:lvl1pPr marL="0" indent="0" algn="ctr">
              <a:lnSpc>
                <a:spcPct val="100000"/>
              </a:lnSpc>
              <a:buNone/>
              <a:defRPr sz="1400" cap="all" spc="20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7" name="Text Placeholder 2"/>
          <p:cNvSpPr>
            <a:spLocks noGrp="1"/>
          </p:cNvSpPr>
          <p:nvPr>
            <p:ph type="body" idx="66" hasCustomPrompt="1"/>
          </p:nvPr>
        </p:nvSpPr>
        <p:spPr>
          <a:xfrm>
            <a:off x="7751938" y="4616436"/>
            <a:ext cx="766903" cy="248907"/>
          </a:xfrm>
          <a:prstGeom prst="rect">
            <a:avLst/>
          </a:prstGeom>
        </p:spPr>
        <p:txBody>
          <a:bodyPr anchor="ctr">
            <a:noAutofit/>
          </a:bodyPr>
          <a:lstStyle>
            <a:lvl1pPr marL="0" indent="0" algn="ctr">
              <a:lnSpc>
                <a:spcPct val="100000"/>
              </a:lnSpc>
              <a:buNone/>
              <a:defRPr sz="1400" cap="all" spc="20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8" name="Picture Placeholder 20"/>
          <p:cNvSpPr>
            <a:spLocks noGrp="1"/>
          </p:cNvSpPr>
          <p:nvPr>
            <p:ph type="pic" sz="quarter" idx="55" hasCustomPrompt="1"/>
          </p:nvPr>
        </p:nvSpPr>
        <p:spPr>
          <a:xfrm>
            <a:off x="7952600" y="3682823"/>
            <a:ext cx="518926" cy="493668"/>
          </a:xfrm>
          <a:prstGeom prst="rect">
            <a:avLst/>
          </a:prstGeom>
          <a:noFill/>
        </p:spPr>
        <p:txBody>
          <a:bodyPr>
            <a:noAutofit/>
          </a:bodyPr>
          <a:lstStyle>
            <a:lvl1pPr marL="0" indent="0">
              <a:buNone/>
              <a:defRPr sz="1400" baseline="0">
                <a:solidFill>
                  <a:schemeClr val="bg2"/>
                </a:solidFill>
                <a:latin typeface="Trebuchet MS" panose="020B0603020202020204" pitchFamily="34" charset="0"/>
                <a:ea typeface="微软雅黑" panose="020B0503020204020204" pitchFamily="34" charset="-122"/>
              </a:defRPr>
            </a:lvl1pPr>
          </a:lstStyle>
          <a:p>
            <a:r>
              <a:rPr lang="en-GB" altLang="ko-KR" dirty="0"/>
              <a:t>Icon</a:t>
            </a:r>
            <a:endParaRPr lang="en-US" dirty="0"/>
          </a:p>
        </p:txBody>
      </p:sp>
      <p:cxnSp>
        <p:nvCxnSpPr>
          <p:cNvPr id="59" name="Straight Connector 58"/>
          <p:cNvCxnSpPr/>
          <p:nvPr userDrawn="1"/>
        </p:nvCxnSpPr>
        <p:spPr>
          <a:xfrm>
            <a:off x="7395457" y="3117698"/>
            <a:ext cx="409648" cy="417231"/>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V="1">
            <a:off x="8559023" y="3120157"/>
            <a:ext cx="442607" cy="422981"/>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V="1">
            <a:off x="7367427" y="4320211"/>
            <a:ext cx="426221" cy="455628"/>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flipH="1" flipV="1">
            <a:off x="8550326" y="4320211"/>
            <a:ext cx="417635" cy="427401"/>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sp>
        <p:nvSpPr>
          <p:cNvPr id="64" name="Text Placeholder 9"/>
          <p:cNvSpPr>
            <a:spLocks noGrp="1"/>
          </p:cNvSpPr>
          <p:nvPr>
            <p:ph type="body" sz="quarter" idx="14" hasCustomPrompt="1"/>
          </p:nvPr>
        </p:nvSpPr>
        <p:spPr>
          <a:xfrm>
            <a:off x="539963" y="1426562"/>
            <a:ext cx="4203296" cy="4429115"/>
          </a:xfrm>
          <a:prstGeom prst="rect">
            <a:avLst/>
          </a:prstGeom>
        </p:spPr>
        <p:txBody>
          <a:bodyPr>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atin typeface="Trebuchet MS" panose="020B0603020202020204" pitchFamily="34" charset="0"/>
                <a:ea typeface="微软雅黑" panose="020B0503020204020204" pitchFamily="34" charset="-122"/>
              </a:defRPr>
            </a:lvl2pPr>
            <a:lvl3pPr>
              <a:defRPr sz="2000" baseline="0">
                <a:latin typeface="Trebuchet MS" panose="020B0603020202020204" pitchFamily="34" charset="0"/>
                <a:ea typeface="微软雅黑" panose="020B0503020204020204" pitchFamily="34" charset="-122"/>
              </a:defRPr>
            </a:lvl3pPr>
            <a:lvl4pPr>
              <a:defRPr sz="2000" baseline="0">
                <a:latin typeface="Trebuchet MS" panose="020B0603020202020204" pitchFamily="34" charset="0"/>
                <a:ea typeface="微软雅黑" panose="020B0503020204020204" pitchFamily="34" charset="-122"/>
              </a:defRPr>
            </a:lvl4pPr>
            <a:lvl5pPr>
              <a:defRPr sz="2000" baseline="0">
                <a:latin typeface="Trebuchet MS" panose="020B0603020202020204" pitchFamily="34" charset="0"/>
                <a:ea typeface="微软雅黑" panose="020B0503020204020204" pitchFamily="34"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65" name="Text Placeholder 4"/>
          <p:cNvSpPr>
            <a:spLocks noGrp="1"/>
          </p:cNvSpPr>
          <p:nvPr>
            <p:ph type="body" sz="quarter" idx="13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32"/>
          </p:nvPr>
        </p:nvSpPr>
        <p:spPr/>
        <p:txBody>
          <a:bodyPr/>
          <a:lstStyle/>
          <a:p>
            <a:fld id="{93CBF4EF-BE0E-43D0-9C20-E1275470E5A6}" type="datetime1">
              <a:rPr lang="zh-CN" altLang="en-US" smtClean="0"/>
              <a:t>2024/3/11</a:t>
            </a:fld>
            <a:endParaRPr lang="zh-CN" altLang="en-US"/>
          </a:p>
        </p:txBody>
      </p:sp>
      <p:sp>
        <p:nvSpPr>
          <p:cNvPr id="6" name="页脚占位符 5"/>
          <p:cNvSpPr>
            <a:spLocks noGrp="1"/>
          </p:cNvSpPr>
          <p:nvPr>
            <p:ph type="ftr" sz="quarter" idx="133"/>
          </p:nvPr>
        </p:nvSpPr>
        <p:spPr/>
        <p:txBody>
          <a:bodyPr/>
          <a:lstStyle/>
          <a:p>
            <a:r>
              <a:rPr lang="en-US"/>
              <a:t>kwm.com</a:t>
            </a:r>
            <a:endParaRPr lang="en-US" dirty="0"/>
          </a:p>
        </p:txBody>
      </p:sp>
      <p:sp>
        <p:nvSpPr>
          <p:cNvPr id="7" name="灯片编号占位符 6"/>
          <p:cNvSpPr>
            <a:spLocks noGrp="1"/>
          </p:cNvSpPr>
          <p:nvPr>
            <p:ph type="sldNum" sz="quarter" idx="134"/>
          </p:nvPr>
        </p:nvSpPr>
        <p:spPr/>
        <p:txBody>
          <a:bodyPr/>
          <a:lstStyle/>
          <a:p>
            <a:fld id="{4A2DC1BA-163F-3043-A1E4-C549CF365773}" type="slidenum">
              <a:rPr lang="en-US" smtClean="0"/>
              <a:t>‹#›</a:t>
            </a:fld>
            <a:endParaRPr lang="en-US" dirty="0"/>
          </a:p>
        </p:txBody>
      </p:sp>
      <p:sp>
        <p:nvSpPr>
          <p:cNvPr id="66"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67"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 Placeholder 2"/>
          <p:cNvSpPr>
            <a:spLocks noGrp="1"/>
          </p:cNvSpPr>
          <p:nvPr>
            <p:ph type="body" idx="135"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Infographic_Circle_gold">
    <p:spTree>
      <p:nvGrpSpPr>
        <p:cNvPr id="1" name=""/>
        <p:cNvGrpSpPr/>
        <p:nvPr/>
      </p:nvGrpSpPr>
      <p:grpSpPr>
        <a:xfrm>
          <a:off x="0" y="0"/>
          <a:ext cx="0" cy="0"/>
          <a:chOff x="0" y="0"/>
          <a:chExt cx="0" cy="0"/>
        </a:xfrm>
      </p:grpSpPr>
      <p:sp>
        <p:nvSpPr>
          <p:cNvPr id="65" name="Oval 64"/>
          <p:cNvSpPr/>
          <p:nvPr userDrawn="1"/>
        </p:nvSpPr>
        <p:spPr>
          <a:xfrm>
            <a:off x="5596330" y="1387817"/>
            <a:ext cx="5168979" cy="5168978"/>
          </a:xfrm>
          <a:prstGeom prst="ellipse">
            <a:avLst/>
          </a:prstGeom>
          <a:solidFill>
            <a:schemeClr val="accent4">
              <a:lumMod val="20000"/>
              <a:lumOff val="80000"/>
            </a:schemeClr>
          </a:solidFill>
          <a:ln w="889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aseline="0" dirty="0">
              <a:latin typeface="Trebuchet MS" panose="020B0603020202020204" pitchFamily="34" charset="0"/>
              <a:ea typeface="微软雅黑" panose="020B0503020204020204" pitchFamily="34" charset="-122"/>
            </a:endParaRPr>
          </a:p>
        </p:txBody>
      </p:sp>
      <p:sp>
        <p:nvSpPr>
          <p:cNvPr id="66" name="Oval 65"/>
          <p:cNvSpPr/>
          <p:nvPr userDrawn="1"/>
        </p:nvSpPr>
        <p:spPr>
          <a:xfrm>
            <a:off x="6255109" y="2046595"/>
            <a:ext cx="3851424" cy="3851423"/>
          </a:xfrm>
          <a:prstGeom prst="ellipse">
            <a:avLst/>
          </a:prstGeom>
          <a:solidFill>
            <a:schemeClr val="accent4">
              <a:lumMod val="40000"/>
              <a:lumOff val="60000"/>
            </a:schemeClr>
          </a:solidFill>
          <a:ln w="889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spcAft>
                <a:spcPts val="300"/>
              </a:spcAft>
            </a:pPr>
            <a:endParaRPr lang="en-US" sz="1800" baseline="0" dirty="0">
              <a:latin typeface="Trebuchet MS" panose="020B0603020202020204" pitchFamily="34" charset="0"/>
              <a:ea typeface="微软雅黑" panose="020B0503020204020204" pitchFamily="34" charset="-122"/>
            </a:endParaRPr>
          </a:p>
        </p:txBody>
      </p:sp>
      <p:sp>
        <p:nvSpPr>
          <p:cNvPr id="63" name="Text Placeholder 2"/>
          <p:cNvSpPr>
            <a:spLocks noGrp="1"/>
          </p:cNvSpPr>
          <p:nvPr>
            <p:ph type="body" idx="32" hasCustomPrompt="1"/>
          </p:nvPr>
        </p:nvSpPr>
        <p:spPr>
          <a:xfrm>
            <a:off x="350216" y="1264886"/>
            <a:ext cx="4581148" cy="4864451"/>
          </a:xfrm>
          <a:prstGeom prst="rect">
            <a:avLst/>
          </a:prstGeom>
          <a:solidFill>
            <a:schemeClr val="bg2"/>
          </a:solidFill>
        </p:spPr>
        <p:txBody>
          <a:bodyPr anchor="ctr">
            <a:noAutofit/>
          </a:bodyPr>
          <a:lstStyle>
            <a:lvl1pPr marL="0" indent="0" algn="l">
              <a:buNone/>
              <a:defRPr sz="1400" cap="all" spc="0" baseline="0">
                <a:solidFill>
                  <a:srgbClr val="FB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dirty="0"/>
              <a:t> </a:t>
            </a:r>
            <a:endParaRPr lang="en-GB" dirty="0"/>
          </a:p>
        </p:txBody>
      </p:sp>
      <p:cxnSp>
        <p:nvCxnSpPr>
          <p:cNvPr id="13" name="Straight Connector 12"/>
          <p:cNvCxnSpPr/>
          <p:nvPr userDrawn="1"/>
        </p:nvCxnSpPr>
        <p:spPr>
          <a:xfrm flipH="1">
            <a:off x="7377079" y="1498941"/>
            <a:ext cx="1583498" cy="4967345"/>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361778" y="2036197"/>
            <a:ext cx="3631808" cy="3753221"/>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6338565" y="2134398"/>
            <a:ext cx="3655021" cy="3655020"/>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H="1">
            <a:off x="5712722" y="3123491"/>
            <a:ext cx="4986566" cy="1576410"/>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7622999" y="1434665"/>
            <a:ext cx="1231069" cy="4997118"/>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flipV="1">
            <a:off x="5712722" y="3267670"/>
            <a:ext cx="4986566" cy="1337932"/>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sp>
        <p:nvSpPr>
          <p:cNvPr id="67" name="Oval 66"/>
          <p:cNvSpPr/>
          <p:nvPr userDrawn="1"/>
        </p:nvSpPr>
        <p:spPr>
          <a:xfrm>
            <a:off x="6920090" y="2711577"/>
            <a:ext cx="2521463" cy="2521462"/>
          </a:xfrm>
          <a:prstGeom prst="ellipse">
            <a:avLst/>
          </a:prstGeom>
          <a:solidFill>
            <a:schemeClr val="accent4">
              <a:lumMod val="60000"/>
              <a:lumOff val="40000"/>
              <a:alpha val="80000"/>
            </a:schemeClr>
          </a:solidFill>
          <a:ln w="889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aseline="0" dirty="0">
              <a:latin typeface="Trebuchet MS" panose="020B0603020202020204" pitchFamily="34" charset="0"/>
              <a:ea typeface="微软雅黑" panose="020B0503020204020204" pitchFamily="34" charset="-122"/>
            </a:endParaRPr>
          </a:p>
        </p:txBody>
      </p:sp>
      <p:sp>
        <p:nvSpPr>
          <p:cNvPr id="19" name="Text Placeholder 2"/>
          <p:cNvSpPr>
            <a:spLocks noGrp="1"/>
          </p:cNvSpPr>
          <p:nvPr>
            <p:ph type="body" idx="38" hasCustomPrompt="1"/>
          </p:nvPr>
        </p:nvSpPr>
        <p:spPr>
          <a:xfrm>
            <a:off x="6216959" y="3683316"/>
            <a:ext cx="683350" cy="622638"/>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0" name="Text Placeholder 2"/>
          <p:cNvSpPr>
            <a:spLocks noGrp="1"/>
          </p:cNvSpPr>
          <p:nvPr>
            <p:ph type="body" idx="94" hasCustomPrompt="1"/>
          </p:nvPr>
        </p:nvSpPr>
        <p:spPr>
          <a:xfrm>
            <a:off x="7568751" y="6051087"/>
            <a:ext cx="1156957"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1" name="Text Placeholder 2"/>
          <p:cNvSpPr>
            <a:spLocks noGrp="1"/>
          </p:cNvSpPr>
          <p:nvPr>
            <p:ph type="body" idx="99" hasCustomPrompt="1"/>
          </p:nvPr>
        </p:nvSpPr>
        <p:spPr>
          <a:xfrm>
            <a:off x="6471863" y="2853661"/>
            <a:ext cx="677394" cy="558467"/>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2" name="Text Placeholder 2"/>
          <p:cNvSpPr>
            <a:spLocks noGrp="1"/>
          </p:cNvSpPr>
          <p:nvPr>
            <p:ph type="body" idx="100" hasCustomPrompt="1"/>
          </p:nvPr>
        </p:nvSpPr>
        <p:spPr>
          <a:xfrm>
            <a:off x="7095871" y="2245257"/>
            <a:ext cx="677394" cy="576202"/>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3" name="Text Placeholder 2"/>
          <p:cNvSpPr>
            <a:spLocks noGrp="1"/>
          </p:cNvSpPr>
          <p:nvPr>
            <p:ph type="body" idx="101" hasCustomPrompt="1"/>
          </p:nvPr>
        </p:nvSpPr>
        <p:spPr>
          <a:xfrm>
            <a:off x="6442964" y="4476033"/>
            <a:ext cx="652679" cy="56923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4" name="Text Placeholder 2"/>
          <p:cNvSpPr>
            <a:spLocks noGrp="1"/>
          </p:cNvSpPr>
          <p:nvPr>
            <p:ph type="body" idx="102" hasCustomPrompt="1"/>
          </p:nvPr>
        </p:nvSpPr>
        <p:spPr>
          <a:xfrm>
            <a:off x="7052421" y="5062626"/>
            <a:ext cx="639832" cy="58009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5" name="Text Placeholder 2"/>
          <p:cNvSpPr>
            <a:spLocks noGrp="1"/>
          </p:cNvSpPr>
          <p:nvPr>
            <p:ph type="body" idx="104" hasCustomPrompt="1"/>
          </p:nvPr>
        </p:nvSpPr>
        <p:spPr>
          <a:xfrm>
            <a:off x="7799459" y="5277198"/>
            <a:ext cx="743245" cy="52305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6" name="Text Placeholder 2"/>
          <p:cNvSpPr>
            <a:spLocks noGrp="1"/>
          </p:cNvSpPr>
          <p:nvPr>
            <p:ph type="body" idx="106" hasCustomPrompt="1"/>
          </p:nvPr>
        </p:nvSpPr>
        <p:spPr>
          <a:xfrm>
            <a:off x="7953316" y="2069141"/>
            <a:ext cx="677394" cy="598576"/>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7" name="Text Placeholder 2"/>
          <p:cNvSpPr>
            <a:spLocks noGrp="1"/>
          </p:cNvSpPr>
          <p:nvPr>
            <p:ph type="body" idx="109" hasCustomPrompt="1"/>
          </p:nvPr>
        </p:nvSpPr>
        <p:spPr>
          <a:xfrm>
            <a:off x="9387552" y="3642194"/>
            <a:ext cx="677394" cy="553240"/>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8" name="Text Placeholder 2"/>
          <p:cNvSpPr>
            <a:spLocks noGrp="1"/>
          </p:cNvSpPr>
          <p:nvPr>
            <p:ph type="body" idx="111" hasCustomPrompt="1"/>
          </p:nvPr>
        </p:nvSpPr>
        <p:spPr>
          <a:xfrm>
            <a:off x="9224557" y="4435477"/>
            <a:ext cx="677394" cy="569363"/>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29" name="Text Placeholder 2"/>
          <p:cNvSpPr>
            <a:spLocks noGrp="1"/>
          </p:cNvSpPr>
          <p:nvPr>
            <p:ph type="body" idx="114" hasCustomPrompt="1"/>
          </p:nvPr>
        </p:nvSpPr>
        <p:spPr>
          <a:xfrm rot="19757393">
            <a:off x="8791092" y="5689584"/>
            <a:ext cx="1066712"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0" name="Text Placeholder 2"/>
          <p:cNvSpPr>
            <a:spLocks noGrp="1"/>
          </p:cNvSpPr>
          <p:nvPr>
            <p:ph type="body" idx="115" hasCustomPrompt="1"/>
          </p:nvPr>
        </p:nvSpPr>
        <p:spPr>
          <a:xfrm rot="18393737">
            <a:off x="9596705" y="4897082"/>
            <a:ext cx="1134814"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1" name="Text Placeholder 2"/>
          <p:cNvSpPr>
            <a:spLocks noGrp="1"/>
          </p:cNvSpPr>
          <p:nvPr>
            <p:ph type="body" idx="117" hasCustomPrompt="1"/>
          </p:nvPr>
        </p:nvSpPr>
        <p:spPr>
          <a:xfrm rot="5225796">
            <a:off x="9918162" y="3710205"/>
            <a:ext cx="1094371"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2" name="Text Placeholder 2"/>
          <p:cNvSpPr>
            <a:spLocks noGrp="1"/>
          </p:cNvSpPr>
          <p:nvPr>
            <p:ph type="body" idx="118" hasCustomPrompt="1"/>
          </p:nvPr>
        </p:nvSpPr>
        <p:spPr>
          <a:xfrm rot="3359616">
            <a:off x="9673410" y="2590305"/>
            <a:ext cx="907971"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3" name="Text Placeholder 2"/>
          <p:cNvSpPr>
            <a:spLocks noGrp="1"/>
          </p:cNvSpPr>
          <p:nvPr>
            <p:ph type="body" idx="119" hasCustomPrompt="1"/>
          </p:nvPr>
        </p:nvSpPr>
        <p:spPr>
          <a:xfrm rot="1934359">
            <a:off x="8861446" y="1801508"/>
            <a:ext cx="1048597"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4" name="Text Placeholder 2"/>
          <p:cNvSpPr>
            <a:spLocks noGrp="1"/>
          </p:cNvSpPr>
          <p:nvPr>
            <p:ph type="body" idx="121" hasCustomPrompt="1"/>
          </p:nvPr>
        </p:nvSpPr>
        <p:spPr>
          <a:xfrm>
            <a:off x="7749399" y="1451926"/>
            <a:ext cx="1066553"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5" name="Text Placeholder 2"/>
          <p:cNvSpPr>
            <a:spLocks noGrp="1"/>
          </p:cNvSpPr>
          <p:nvPr>
            <p:ph type="body" idx="122" hasCustomPrompt="1"/>
          </p:nvPr>
        </p:nvSpPr>
        <p:spPr>
          <a:xfrm rot="20183781">
            <a:off x="6541581" y="1721039"/>
            <a:ext cx="1155032"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36" name="Text Placeholder 2"/>
          <p:cNvSpPr>
            <a:spLocks noGrp="1"/>
          </p:cNvSpPr>
          <p:nvPr>
            <p:ph type="body" idx="123" hasCustomPrompt="1"/>
          </p:nvPr>
        </p:nvSpPr>
        <p:spPr>
          <a:xfrm rot="17907958">
            <a:off x="5640146" y="2580709"/>
            <a:ext cx="1119198"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6" name="Text Placeholder 2"/>
          <p:cNvSpPr>
            <a:spLocks noGrp="1"/>
          </p:cNvSpPr>
          <p:nvPr>
            <p:ph type="body" idx="125" hasCustomPrompt="1"/>
          </p:nvPr>
        </p:nvSpPr>
        <p:spPr>
          <a:xfrm rot="16200000">
            <a:off x="5339342" y="3814259"/>
            <a:ext cx="1168218"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7" name="Text Placeholder 2"/>
          <p:cNvSpPr>
            <a:spLocks noGrp="1"/>
          </p:cNvSpPr>
          <p:nvPr>
            <p:ph type="body" idx="126" hasCustomPrompt="1"/>
          </p:nvPr>
        </p:nvSpPr>
        <p:spPr>
          <a:xfrm rot="3326873">
            <a:off x="5632476" y="4948588"/>
            <a:ext cx="1074777"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8" name="Text Placeholder 2"/>
          <p:cNvSpPr>
            <a:spLocks noGrp="1"/>
          </p:cNvSpPr>
          <p:nvPr>
            <p:ph type="body" idx="127" hasCustomPrompt="1"/>
          </p:nvPr>
        </p:nvSpPr>
        <p:spPr>
          <a:xfrm rot="1546186">
            <a:off x="6487415" y="5727800"/>
            <a:ext cx="1024913"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9" name="Text Placeholder 2"/>
          <p:cNvSpPr>
            <a:spLocks noGrp="1"/>
          </p:cNvSpPr>
          <p:nvPr>
            <p:ph type="body" idx="128" hasCustomPrompt="1"/>
          </p:nvPr>
        </p:nvSpPr>
        <p:spPr>
          <a:xfrm>
            <a:off x="8659264" y="2313425"/>
            <a:ext cx="677394" cy="519783"/>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50" name="Text Placeholder 2"/>
          <p:cNvSpPr>
            <a:spLocks noGrp="1"/>
          </p:cNvSpPr>
          <p:nvPr>
            <p:ph type="body" idx="129" hasCustomPrompt="1"/>
          </p:nvPr>
        </p:nvSpPr>
        <p:spPr>
          <a:xfrm>
            <a:off x="9205236" y="2902971"/>
            <a:ext cx="677394" cy="49553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51" name="Text Placeholder 2"/>
          <p:cNvSpPr>
            <a:spLocks noGrp="1"/>
          </p:cNvSpPr>
          <p:nvPr>
            <p:ph type="body" idx="130" hasCustomPrompt="1"/>
          </p:nvPr>
        </p:nvSpPr>
        <p:spPr>
          <a:xfrm>
            <a:off x="8624649" y="5065325"/>
            <a:ext cx="743245" cy="52305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cxnSp>
        <p:nvCxnSpPr>
          <p:cNvPr id="59" name="Straight Connector 58"/>
          <p:cNvCxnSpPr/>
          <p:nvPr userDrawn="1"/>
        </p:nvCxnSpPr>
        <p:spPr>
          <a:xfrm>
            <a:off x="7395457" y="3117698"/>
            <a:ext cx="409648" cy="417231"/>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V="1">
            <a:off x="8559023" y="3120157"/>
            <a:ext cx="442607" cy="422981"/>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V="1">
            <a:off x="7367427" y="4320211"/>
            <a:ext cx="426221" cy="455628"/>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flipH="1" flipV="1">
            <a:off x="8550326" y="4320211"/>
            <a:ext cx="417635" cy="427401"/>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sp>
        <p:nvSpPr>
          <p:cNvPr id="64" name="Text Placeholder 9"/>
          <p:cNvSpPr>
            <a:spLocks noGrp="1"/>
          </p:cNvSpPr>
          <p:nvPr>
            <p:ph type="body" sz="quarter" idx="14" hasCustomPrompt="1"/>
          </p:nvPr>
        </p:nvSpPr>
        <p:spPr>
          <a:xfrm>
            <a:off x="539963" y="1426562"/>
            <a:ext cx="4203296" cy="4429115"/>
          </a:xfrm>
          <a:prstGeom prst="rect">
            <a:avLst/>
          </a:prstGeom>
        </p:spPr>
        <p:txBody>
          <a:bodyPr>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atin typeface="Trebuchet MS" panose="020B0603020202020204" pitchFamily="34" charset="0"/>
                <a:ea typeface="微软雅黑" panose="020B0503020204020204" pitchFamily="34" charset="-122"/>
              </a:defRPr>
            </a:lvl2pPr>
            <a:lvl3pPr>
              <a:defRPr sz="2000" baseline="0">
                <a:latin typeface="Trebuchet MS" panose="020B0603020202020204" pitchFamily="34" charset="0"/>
                <a:ea typeface="微软雅黑" panose="020B0503020204020204" pitchFamily="34" charset="-122"/>
              </a:defRPr>
            </a:lvl3pPr>
            <a:lvl4pPr>
              <a:defRPr sz="2000" baseline="0">
                <a:latin typeface="Trebuchet MS" panose="020B0603020202020204" pitchFamily="34" charset="0"/>
                <a:ea typeface="微软雅黑" panose="020B0503020204020204" pitchFamily="34" charset="-122"/>
              </a:defRPr>
            </a:lvl4pPr>
            <a:lvl5pPr>
              <a:defRPr sz="2000" baseline="0">
                <a:latin typeface="Trebuchet MS" panose="020B0603020202020204" pitchFamily="34" charset="0"/>
                <a:ea typeface="微软雅黑" panose="020B0503020204020204" pitchFamily="34"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4" name="Text Placeholder 2"/>
          <p:cNvSpPr>
            <a:spLocks noGrp="1"/>
          </p:cNvSpPr>
          <p:nvPr>
            <p:ph type="body" idx="65" hasCustomPrompt="1"/>
          </p:nvPr>
        </p:nvSpPr>
        <p:spPr>
          <a:xfrm>
            <a:off x="7750643" y="2994134"/>
            <a:ext cx="766903" cy="248907"/>
          </a:xfrm>
          <a:prstGeom prst="rect">
            <a:avLst/>
          </a:prstGeom>
        </p:spPr>
        <p:txBody>
          <a:bodyPr anchor="ctr">
            <a:noAutofit/>
          </a:bodyPr>
          <a:lstStyle>
            <a:lvl1pPr marL="0" indent="0" algn="ctr">
              <a:lnSpc>
                <a:spcPct val="100000"/>
              </a:lnSpc>
              <a:buNone/>
              <a:defRPr sz="1400" cap="all" spc="20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5" name="Text Placeholder 2"/>
          <p:cNvSpPr>
            <a:spLocks noGrp="1"/>
          </p:cNvSpPr>
          <p:nvPr>
            <p:ph type="body" idx="64" hasCustomPrompt="1"/>
          </p:nvPr>
        </p:nvSpPr>
        <p:spPr>
          <a:xfrm>
            <a:off x="8664034" y="3828301"/>
            <a:ext cx="766903" cy="248907"/>
          </a:xfrm>
          <a:prstGeom prst="rect">
            <a:avLst/>
          </a:prstGeom>
        </p:spPr>
        <p:txBody>
          <a:bodyPr anchor="ctr">
            <a:noAutofit/>
          </a:bodyPr>
          <a:lstStyle>
            <a:lvl1pPr marL="0" indent="0" algn="ctr">
              <a:lnSpc>
                <a:spcPct val="100000"/>
              </a:lnSpc>
              <a:buNone/>
              <a:defRPr sz="1400" cap="all" spc="20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6" name="Text Placeholder 2"/>
          <p:cNvSpPr>
            <a:spLocks noGrp="1"/>
          </p:cNvSpPr>
          <p:nvPr>
            <p:ph type="body" idx="63" hasCustomPrompt="1"/>
          </p:nvPr>
        </p:nvSpPr>
        <p:spPr>
          <a:xfrm>
            <a:off x="6947951" y="3812951"/>
            <a:ext cx="766903" cy="248907"/>
          </a:xfrm>
          <a:prstGeom prst="rect">
            <a:avLst/>
          </a:prstGeom>
        </p:spPr>
        <p:txBody>
          <a:bodyPr anchor="ctr">
            <a:noAutofit/>
          </a:bodyPr>
          <a:lstStyle>
            <a:lvl1pPr marL="0" indent="0" algn="ctr">
              <a:lnSpc>
                <a:spcPct val="100000"/>
              </a:lnSpc>
              <a:buNone/>
              <a:defRPr sz="1400" cap="all" spc="20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57" name="Text Placeholder 2"/>
          <p:cNvSpPr>
            <a:spLocks noGrp="1"/>
          </p:cNvSpPr>
          <p:nvPr>
            <p:ph type="body" idx="66" hasCustomPrompt="1"/>
          </p:nvPr>
        </p:nvSpPr>
        <p:spPr>
          <a:xfrm>
            <a:off x="7751938" y="4616436"/>
            <a:ext cx="766903" cy="248907"/>
          </a:xfrm>
          <a:prstGeom prst="rect">
            <a:avLst/>
          </a:prstGeom>
        </p:spPr>
        <p:txBody>
          <a:bodyPr anchor="ctr">
            <a:noAutofit/>
          </a:bodyPr>
          <a:lstStyle>
            <a:lvl1pPr marL="0" indent="0" algn="ctr">
              <a:lnSpc>
                <a:spcPct val="100000"/>
              </a:lnSpc>
              <a:buNone/>
              <a:defRPr sz="1400" cap="all" spc="20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68" name="Oval 67"/>
          <p:cNvSpPr/>
          <p:nvPr userDrawn="1"/>
        </p:nvSpPr>
        <p:spPr>
          <a:xfrm>
            <a:off x="7746459" y="3483002"/>
            <a:ext cx="909106" cy="9091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00" baseline="0">
              <a:latin typeface="Trebuchet MS" panose="020B0603020202020204" pitchFamily="34" charset="0"/>
              <a:ea typeface="微软雅黑" panose="020B0503020204020204" pitchFamily="34" charset="-122"/>
            </a:endParaRPr>
          </a:p>
        </p:txBody>
      </p:sp>
      <p:sp>
        <p:nvSpPr>
          <p:cNvPr id="58" name="Picture Placeholder 20"/>
          <p:cNvSpPr>
            <a:spLocks noGrp="1"/>
          </p:cNvSpPr>
          <p:nvPr>
            <p:ph type="pic" sz="quarter" idx="55" hasCustomPrompt="1"/>
          </p:nvPr>
        </p:nvSpPr>
        <p:spPr>
          <a:xfrm>
            <a:off x="7952600" y="3682823"/>
            <a:ext cx="518926" cy="493668"/>
          </a:xfrm>
          <a:prstGeom prst="rect">
            <a:avLst/>
          </a:prstGeom>
          <a:noFill/>
        </p:spPr>
        <p:txBody>
          <a:bodyPr>
            <a:noAutofit/>
          </a:bodyPr>
          <a:lstStyle>
            <a:lvl1pPr marL="0" indent="0">
              <a:buNone/>
              <a:defRPr sz="1400" baseline="0">
                <a:solidFill>
                  <a:schemeClr val="bg2"/>
                </a:solidFill>
                <a:latin typeface="Trebuchet MS" panose="020B0603020202020204" pitchFamily="34" charset="0"/>
                <a:ea typeface="微软雅黑" panose="020B0503020204020204" pitchFamily="34" charset="-122"/>
              </a:defRPr>
            </a:lvl1pPr>
          </a:lstStyle>
          <a:p>
            <a:r>
              <a:rPr lang="en-GB" altLang="ko-KR" dirty="0"/>
              <a:t>Icon</a:t>
            </a:r>
            <a:endParaRPr lang="en-US" dirty="0"/>
          </a:p>
        </p:txBody>
      </p:sp>
      <p:sp>
        <p:nvSpPr>
          <p:cNvPr id="52" name="Text Placeholder 4"/>
          <p:cNvSpPr>
            <a:spLocks noGrp="1"/>
          </p:cNvSpPr>
          <p:nvPr>
            <p:ph type="body" sz="quarter" idx="13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32"/>
          </p:nvPr>
        </p:nvSpPr>
        <p:spPr/>
        <p:txBody>
          <a:bodyPr/>
          <a:lstStyle/>
          <a:p>
            <a:fld id="{7A122FDD-797F-4960-BAE1-56C085DED523}" type="datetime1">
              <a:rPr lang="zh-CN" altLang="en-US" smtClean="0"/>
              <a:t>2024/3/11</a:t>
            </a:fld>
            <a:endParaRPr lang="zh-CN" altLang="en-US"/>
          </a:p>
        </p:txBody>
      </p:sp>
      <p:sp>
        <p:nvSpPr>
          <p:cNvPr id="6" name="页脚占位符 5"/>
          <p:cNvSpPr>
            <a:spLocks noGrp="1"/>
          </p:cNvSpPr>
          <p:nvPr>
            <p:ph type="ftr" sz="quarter" idx="133"/>
          </p:nvPr>
        </p:nvSpPr>
        <p:spPr/>
        <p:txBody>
          <a:bodyPr/>
          <a:lstStyle/>
          <a:p>
            <a:r>
              <a:rPr lang="en-US"/>
              <a:t>kwm.com</a:t>
            </a:r>
            <a:endParaRPr lang="en-US" dirty="0"/>
          </a:p>
        </p:txBody>
      </p:sp>
      <p:sp>
        <p:nvSpPr>
          <p:cNvPr id="7" name="灯片编号占位符 6"/>
          <p:cNvSpPr>
            <a:spLocks noGrp="1"/>
          </p:cNvSpPr>
          <p:nvPr>
            <p:ph type="sldNum" sz="quarter" idx="134"/>
          </p:nvPr>
        </p:nvSpPr>
        <p:spPr/>
        <p:txBody>
          <a:bodyPr/>
          <a:lstStyle/>
          <a:p>
            <a:fld id="{4A2DC1BA-163F-3043-A1E4-C549CF365773}" type="slidenum">
              <a:rPr lang="en-US" smtClean="0"/>
              <a:t>‹#›</a:t>
            </a:fld>
            <a:endParaRPr lang="en-US" dirty="0"/>
          </a:p>
        </p:txBody>
      </p:sp>
      <p:sp>
        <p:nvSpPr>
          <p:cNvPr id="69"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71"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 Placeholder 2"/>
          <p:cNvSpPr>
            <a:spLocks noGrp="1"/>
          </p:cNvSpPr>
          <p:nvPr>
            <p:ph type="body" idx="135"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Infographic_Circle_Multi">
    <p:spTree>
      <p:nvGrpSpPr>
        <p:cNvPr id="1" name=""/>
        <p:cNvGrpSpPr/>
        <p:nvPr/>
      </p:nvGrpSpPr>
      <p:grpSpPr>
        <a:xfrm>
          <a:off x="0" y="0"/>
          <a:ext cx="0" cy="0"/>
          <a:chOff x="0" y="0"/>
          <a:chExt cx="0" cy="0"/>
        </a:xfrm>
      </p:grpSpPr>
      <p:sp>
        <p:nvSpPr>
          <p:cNvPr id="130" name="Text Placeholder 2"/>
          <p:cNvSpPr>
            <a:spLocks noGrp="1"/>
          </p:cNvSpPr>
          <p:nvPr>
            <p:ph type="body" idx="32" hasCustomPrompt="1"/>
          </p:nvPr>
        </p:nvSpPr>
        <p:spPr>
          <a:xfrm>
            <a:off x="350216" y="1264886"/>
            <a:ext cx="4581148" cy="4864451"/>
          </a:xfrm>
          <a:prstGeom prst="rect">
            <a:avLst/>
          </a:prstGeom>
          <a:solidFill>
            <a:schemeClr val="bg2"/>
          </a:solidFill>
        </p:spPr>
        <p:txBody>
          <a:bodyPr anchor="ctr">
            <a:noAutofit/>
          </a:bodyPr>
          <a:lstStyle>
            <a:lvl1pPr marL="0" indent="0" algn="l">
              <a:buNone/>
              <a:defRPr sz="1400" cap="all" spc="0" baseline="0">
                <a:solidFill>
                  <a:srgbClr val="FB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dirty="0"/>
              <a:t> </a:t>
            </a:r>
            <a:endParaRPr lang="en-GB" dirty="0"/>
          </a:p>
        </p:txBody>
      </p:sp>
      <p:pic>
        <p:nvPicPr>
          <p:cNvPr id="61" name="Graphic 60"/>
          <p:cNvPicPr>
            <a:picLocks noChangeAspect="1"/>
          </p:cNvPicPr>
          <p:nvPr userDrawn="1"/>
        </p:nvPicPr>
        <p:blipFill>
          <a:blip r:embed="rId2" cstate="email">
            <a:extLst>
              <a:ext uri="{96DAC541-7B7A-43D3-8B79-37D633B846F1}">
                <asvg:svgBlip xmlns:asvg="http://schemas.microsoft.com/office/drawing/2016/SVG/main" r:embed="rId3"/>
              </a:ext>
            </a:extLst>
          </a:blip>
          <a:stretch>
            <a:fillRect/>
          </a:stretch>
        </p:blipFill>
        <p:spPr>
          <a:xfrm rot="5400000">
            <a:off x="7920646" y="3738847"/>
            <a:ext cx="3085455" cy="2991720"/>
          </a:xfrm>
          <a:prstGeom prst="rect">
            <a:avLst/>
          </a:prstGeom>
        </p:spPr>
      </p:pic>
      <p:pic>
        <p:nvPicPr>
          <p:cNvPr id="62" name="Graphic 61"/>
          <p:cNvPicPr>
            <a:picLocks noChangeAspect="1"/>
          </p:cNvPicPr>
          <p:nvPr userDrawn="1"/>
        </p:nvPicPr>
        <p:blipFill>
          <a:blip r:embed="rId4" cstate="email">
            <a:extLst>
              <a:ext uri="{96DAC541-7B7A-43D3-8B79-37D633B846F1}">
                <asvg:svgBlip xmlns:asvg="http://schemas.microsoft.com/office/drawing/2016/SVG/main" r:embed="rId5"/>
              </a:ext>
            </a:extLst>
          </a:blip>
          <a:stretch>
            <a:fillRect/>
          </a:stretch>
        </p:blipFill>
        <p:spPr>
          <a:xfrm rot="10800000">
            <a:off x="5356563" y="3709252"/>
            <a:ext cx="3085455" cy="2991720"/>
          </a:xfrm>
          <a:prstGeom prst="rect">
            <a:avLst/>
          </a:prstGeom>
        </p:spPr>
      </p:pic>
      <p:pic>
        <p:nvPicPr>
          <p:cNvPr id="63" name="Graphic 62"/>
          <p:cNvPicPr>
            <a:picLocks noChangeAspect="1"/>
          </p:cNvPicPr>
          <p:nvPr userDrawn="1"/>
        </p:nvPicPr>
        <p:blipFill>
          <a:blip r:embed="rId6" cstate="email">
            <a:extLst>
              <a:ext uri="{96DAC541-7B7A-43D3-8B79-37D633B846F1}">
                <asvg:svgBlip xmlns:asvg="http://schemas.microsoft.com/office/drawing/2016/SVG/main" r:embed="rId7"/>
              </a:ext>
            </a:extLst>
          </a:blip>
          <a:stretch>
            <a:fillRect/>
          </a:stretch>
        </p:blipFill>
        <p:spPr>
          <a:xfrm rot="16200000">
            <a:off x="5385361" y="1160930"/>
            <a:ext cx="3085455" cy="2991720"/>
          </a:xfrm>
          <a:prstGeom prst="rect">
            <a:avLst/>
          </a:prstGeom>
        </p:spPr>
      </p:pic>
      <p:pic>
        <p:nvPicPr>
          <p:cNvPr id="64" name="Graphic 63"/>
          <p:cNvPicPr>
            <a:picLocks noChangeAspect="1"/>
          </p:cNvPicPr>
          <p:nvPr userDrawn="1"/>
        </p:nvPicPr>
        <p:blipFill>
          <a:blip r:embed="rId8" cstate="email">
            <a:extLst>
              <a:ext uri="{96DAC541-7B7A-43D3-8B79-37D633B846F1}">
                <asvg:svgBlip xmlns:asvg="http://schemas.microsoft.com/office/drawing/2016/SVG/main" r:embed="rId9"/>
              </a:ext>
            </a:extLst>
          </a:blip>
          <a:stretch>
            <a:fillRect/>
          </a:stretch>
        </p:blipFill>
        <p:spPr>
          <a:xfrm>
            <a:off x="7950397" y="1192280"/>
            <a:ext cx="3085455" cy="2991720"/>
          </a:xfrm>
          <a:prstGeom prst="rect">
            <a:avLst/>
          </a:prstGeom>
        </p:spPr>
      </p:pic>
      <p:pic>
        <p:nvPicPr>
          <p:cNvPr id="65" name="Graphic 64"/>
          <p:cNvPicPr>
            <a:picLocks noChangeAspect="1"/>
          </p:cNvPicPr>
          <p:nvPr userDrawn="1"/>
        </p:nvPicPr>
        <p:blipFill>
          <a:blip r:embed="rId10" cstate="email">
            <a:extLst>
              <a:ext uri="{96DAC541-7B7A-43D3-8B79-37D633B846F1}">
                <asvg:svgBlip xmlns:asvg="http://schemas.microsoft.com/office/drawing/2016/SVG/main" r:embed="rId11"/>
              </a:ext>
            </a:extLst>
          </a:blip>
          <a:stretch>
            <a:fillRect/>
          </a:stretch>
        </p:blipFill>
        <p:spPr>
          <a:xfrm rot="10800000">
            <a:off x="6033865" y="3785245"/>
            <a:ext cx="2356881" cy="2254899"/>
          </a:xfrm>
          <a:prstGeom prst="rect">
            <a:avLst/>
          </a:prstGeom>
        </p:spPr>
      </p:pic>
      <p:pic>
        <p:nvPicPr>
          <p:cNvPr id="66" name="Graphic 65"/>
          <p:cNvPicPr>
            <a:picLocks noChangeAspect="1"/>
          </p:cNvPicPr>
          <p:nvPr userDrawn="1"/>
        </p:nvPicPr>
        <p:blipFill>
          <a:blip r:embed="rId12" cstate="email">
            <a:extLst>
              <a:ext uri="{96DAC541-7B7A-43D3-8B79-37D633B846F1}">
                <asvg:svgBlip xmlns:asvg="http://schemas.microsoft.com/office/drawing/2016/SVG/main" r:embed="rId13"/>
              </a:ext>
            </a:extLst>
          </a:blip>
          <a:stretch>
            <a:fillRect/>
          </a:stretch>
        </p:blipFill>
        <p:spPr>
          <a:xfrm rot="5400000">
            <a:off x="7978835" y="3811293"/>
            <a:ext cx="2356881" cy="2254899"/>
          </a:xfrm>
          <a:prstGeom prst="rect">
            <a:avLst/>
          </a:prstGeom>
        </p:spPr>
      </p:pic>
      <p:pic>
        <p:nvPicPr>
          <p:cNvPr id="67" name="Graphic 66"/>
          <p:cNvPicPr>
            <a:picLocks noChangeAspect="1"/>
          </p:cNvPicPr>
          <p:nvPr userDrawn="1"/>
        </p:nvPicPr>
        <p:blipFill>
          <a:blip r:embed="rId14" cstate="email">
            <a:extLst>
              <a:ext uri="{96DAC541-7B7A-43D3-8B79-37D633B846F1}">
                <asvg:svgBlip xmlns:asvg="http://schemas.microsoft.com/office/drawing/2016/SVG/main" r:embed="rId15"/>
              </a:ext>
            </a:extLst>
          </a:blip>
          <a:stretch>
            <a:fillRect/>
          </a:stretch>
        </p:blipFill>
        <p:spPr>
          <a:xfrm>
            <a:off x="7994883" y="1866102"/>
            <a:ext cx="2356881" cy="2254899"/>
          </a:xfrm>
          <a:prstGeom prst="rect">
            <a:avLst/>
          </a:prstGeom>
        </p:spPr>
      </p:pic>
      <p:pic>
        <p:nvPicPr>
          <p:cNvPr id="68" name="Graphic 67"/>
          <p:cNvPicPr>
            <a:picLocks noChangeAspect="1"/>
          </p:cNvPicPr>
          <p:nvPr userDrawn="1"/>
        </p:nvPicPr>
        <p:blipFill>
          <a:blip r:embed="rId16" cstate="email">
            <a:extLst>
              <a:ext uri="{96DAC541-7B7A-43D3-8B79-37D633B846F1}">
                <asvg:svgBlip xmlns:asvg="http://schemas.microsoft.com/office/drawing/2016/SVG/main" r:embed="rId17"/>
              </a:ext>
            </a:extLst>
          </a:blip>
          <a:stretch>
            <a:fillRect/>
          </a:stretch>
        </p:blipFill>
        <p:spPr>
          <a:xfrm rot="16200000">
            <a:off x="6053598" y="1855835"/>
            <a:ext cx="2356881" cy="2254899"/>
          </a:xfrm>
          <a:prstGeom prst="rect">
            <a:avLst/>
          </a:prstGeom>
        </p:spPr>
      </p:pic>
      <p:cxnSp>
        <p:nvCxnSpPr>
          <p:cNvPr id="69" name="Straight Connector 68"/>
          <p:cNvCxnSpPr/>
          <p:nvPr userDrawn="1"/>
        </p:nvCxnSpPr>
        <p:spPr>
          <a:xfrm>
            <a:off x="6361778" y="2036197"/>
            <a:ext cx="3631808" cy="3753220"/>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flipH="1">
            <a:off x="6338565" y="2134398"/>
            <a:ext cx="3655021" cy="3655020"/>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flipH="1">
            <a:off x="5736614" y="3069342"/>
            <a:ext cx="4892595" cy="1777076"/>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238389" y="1573998"/>
            <a:ext cx="1983784" cy="4857786"/>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flipH="1" flipV="1">
            <a:off x="5581586" y="3961908"/>
            <a:ext cx="5168980" cy="5323"/>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flipH="1" flipV="1">
            <a:off x="5736614" y="2990863"/>
            <a:ext cx="4892595" cy="1953756"/>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flipH="1">
            <a:off x="8166076" y="1373795"/>
            <a:ext cx="16569" cy="5172602"/>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flipH="1">
            <a:off x="7206904" y="1529938"/>
            <a:ext cx="1917069" cy="4901845"/>
          </a:xfrm>
          <a:prstGeom prst="line">
            <a:avLst/>
          </a:prstGeom>
          <a:ln w="12700">
            <a:solidFill>
              <a:schemeClr val="tx2">
                <a:alpha val="80000"/>
              </a:schemeClr>
            </a:solidFill>
            <a:prstDash val="solid"/>
          </a:ln>
        </p:spPr>
        <p:style>
          <a:lnRef idx="1">
            <a:schemeClr val="accent1"/>
          </a:lnRef>
          <a:fillRef idx="0">
            <a:schemeClr val="accent1"/>
          </a:fillRef>
          <a:effectRef idx="0">
            <a:schemeClr val="accent1"/>
          </a:effectRef>
          <a:fontRef idx="minor">
            <a:schemeClr val="tx1"/>
          </a:fontRef>
        </p:style>
      </p:cxnSp>
      <p:sp>
        <p:nvSpPr>
          <p:cNvPr id="77" name="Oval 76"/>
          <p:cNvSpPr/>
          <p:nvPr userDrawn="1"/>
        </p:nvSpPr>
        <p:spPr>
          <a:xfrm>
            <a:off x="6905346" y="2701179"/>
            <a:ext cx="2521463" cy="2521462"/>
          </a:xfrm>
          <a:prstGeom prst="ellipse">
            <a:avLst/>
          </a:prstGeom>
          <a:solidFill>
            <a:schemeClr val="tx1">
              <a:alpha val="80000"/>
            </a:schemeClr>
          </a:solidFill>
          <a:ln w="889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00" baseline="0" dirty="0">
              <a:latin typeface="Trebuchet MS" panose="020B0603020202020204" pitchFamily="34" charset="0"/>
              <a:ea typeface="微软雅黑" panose="020B0503020204020204" pitchFamily="34" charset="-122"/>
            </a:endParaRPr>
          </a:p>
        </p:txBody>
      </p:sp>
      <p:sp>
        <p:nvSpPr>
          <p:cNvPr id="78" name="Oval 77"/>
          <p:cNvSpPr/>
          <p:nvPr userDrawn="1"/>
        </p:nvSpPr>
        <p:spPr>
          <a:xfrm>
            <a:off x="7731715" y="3472604"/>
            <a:ext cx="909106" cy="9091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00" baseline="0">
              <a:latin typeface="Trebuchet MS" panose="020B0603020202020204" pitchFamily="34" charset="0"/>
              <a:ea typeface="微软雅黑" panose="020B0503020204020204" pitchFamily="34" charset="-122"/>
            </a:endParaRPr>
          </a:p>
        </p:txBody>
      </p:sp>
      <p:sp>
        <p:nvSpPr>
          <p:cNvPr id="79" name="Text Placeholder 2"/>
          <p:cNvSpPr>
            <a:spLocks noGrp="1"/>
          </p:cNvSpPr>
          <p:nvPr>
            <p:ph type="body" idx="65" hasCustomPrompt="1"/>
          </p:nvPr>
        </p:nvSpPr>
        <p:spPr>
          <a:xfrm>
            <a:off x="7750643" y="2994134"/>
            <a:ext cx="766903" cy="248907"/>
          </a:xfrm>
          <a:prstGeom prst="rect">
            <a:avLst/>
          </a:prstGeom>
        </p:spPr>
        <p:txBody>
          <a:bodyPr anchor="ctr">
            <a:noAutofit/>
          </a:bodyPr>
          <a:lstStyle>
            <a:lvl1pPr marL="0" indent="0" algn="ctr">
              <a:lnSpc>
                <a:spcPct val="100000"/>
              </a:lnSpc>
              <a:buNone/>
              <a:defRPr sz="1400" cap="all" spc="20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80" name="Text Placeholder 2"/>
          <p:cNvSpPr>
            <a:spLocks noGrp="1"/>
          </p:cNvSpPr>
          <p:nvPr>
            <p:ph type="body" idx="64" hasCustomPrompt="1"/>
          </p:nvPr>
        </p:nvSpPr>
        <p:spPr>
          <a:xfrm>
            <a:off x="8664034" y="3828301"/>
            <a:ext cx="766903" cy="248907"/>
          </a:xfrm>
          <a:prstGeom prst="rect">
            <a:avLst/>
          </a:prstGeom>
        </p:spPr>
        <p:txBody>
          <a:bodyPr anchor="ctr">
            <a:noAutofit/>
          </a:bodyPr>
          <a:lstStyle>
            <a:lvl1pPr marL="0" indent="0" algn="ctr">
              <a:lnSpc>
                <a:spcPct val="100000"/>
              </a:lnSpc>
              <a:buNone/>
              <a:defRPr sz="1400" cap="all" spc="20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81" name="Text Placeholder 2"/>
          <p:cNvSpPr>
            <a:spLocks noGrp="1"/>
          </p:cNvSpPr>
          <p:nvPr>
            <p:ph type="body" idx="63" hasCustomPrompt="1"/>
          </p:nvPr>
        </p:nvSpPr>
        <p:spPr>
          <a:xfrm>
            <a:off x="6947951" y="3812951"/>
            <a:ext cx="766903" cy="248907"/>
          </a:xfrm>
          <a:prstGeom prst="rect">
            <a:avLst/>
          </a:prstGeom>
        </p:spPr>
        <p:txBody>
          <a:bodyPr anchor="ctr">
            <a:noAutofit/>
          </a:bodyPr>
          <a:lstStyle>
            <a:lvl1pPr marL="0" indent="0" algn="ctr">
              <a:lnSpc>
                <a:spcPct val="100000"/>
              </a:lnSpc>
              <a:buNone/>
              <a:defRPr sz="1400" cap="all" spc="20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82" name="Text Placeholder 2"/>
          <p:cNvSpPr>
            <a:spLocks noGrp="1"/>
          </p:cNvSpPr>
          <p:nvPr>
            <p:ph type="body" idx="66" hasCustomPrompt="1"/>
          </p:nvPr>
        </p:nvSpPr>
        <p:spPr>
          <a:xfrm>
            <a:off x="7751938" y="4616436"/>
            <a:ext cx="766903" cy="248907"/>
          </a:xfrm>
          <a:prstGeom prst="rect">
            <a:avLst/>
          </a:prstGeom>
        </p:spPr>
        <p:txBody>
          <a:bodyPr anchor="ctr">
            <a:noAutofit/>
          </a:bodyPr>
          <a:lstStyle>
            <a:lvl1pPr marL="0" indent="0" algn="ctr">
              <a:lnSpc>
                <a:spcPct val="100000"/>
              </a:lnSpc>
              <a:buNone/>
              <a:defRPr sz="1400" cap="all" spc="200" baseline="0">
                <a:solidFill>
                  <a:schemeClr val="bg2"/>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a:t>
            </a:r>
          </a:p>
        </p:txBody>
      </p:sp>
      <p:sp>
        <p:nvSpPr>
          <p:cNvPr id="83" name="Picture Placeholder 20"/>
          <p:cNvSpPr>
            <a:spLocks noGrp="1"/>
          </p:cNvSpPr>
          <p:nvPr>
            <p:ph type="pic" sz="quarter" idx="55" hasCustomPrompt="1"/>
          </p:nvPr>
        </p:nvSpPr>
        <p:spPr>
          <a:xfrm>
            <a:off x="7952600" y="3682823"/>
            <a:ext cx="518926" cy="493668"/>
          </a:xfrm>
          <a:prstGeom prst="rect">
            <a:avLst/>
          </a:prstGeom>
          <a:noFill/>
        </p:spPr>
        <p:txBody>
          <a:bodyPr>
            <a:noAutofit/>
          </a:bodyPr>
          <a:lstStyle>
            <a:lvl1pPr marL="0" indent="0">
              <a:buNone/>
              <a:defRPr sz="1400" baseline="0">
                <a:solidFill>
                  <a:schemeClr val="bg2"/>
                </a:solidFill>
                <a:latin typeface="Trebuchet MS" panose="020B0603020202020204" pitchFamily="34" charset="0"/>
                <a:ea typeface="微软雅黑" panose="020B0503020204020204" pitchFamily="34" charset="-122"/>
              </a:defRPr>
            </a:lvl1pPr>
          </a:lstStyle>
          <a:p>
            <a:r>
              <a:rPr lang="en-US" dirty="0"/>
              <a:t>Icon</a:t>
            </a:r>
          </a:p>
        </p:txBody>
      </p:sp>
      <p:sp>
        <p:nvSpPr>
          <p:cNvPr id="84" name="Text Placeholder 2"/>
          <p:cNvSpPr>
            <a:spLocks noGrp="1"/>
          </p:cNvSpPr>
          <p:nvPr>
            <p:ph type="body" idx="38" hasCustomPrompt="1"/>
          </p:nvPr>
        </p:nvSpPr>
        <p:spPr>
          <a:xfrm rot="512671">
            <a:off x="6258724" y="3488487"/>
            <a:ext cx="677394"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85" name="Text Placeholder 2"/>
          <p:cNvSpPr>
            <a:spLocks noGrp="1"/>
          </p:cNvSpPr>
          <p:nvPr>
            <p:ph type="body" idx="94" hasCustomPrompt="1"/>
          </p:nvPr>
        </p:nvSpPr>
        <p:spPr>
          <a:xfrm rot="638093">
            <a:off x="7344028" y="5963447"/>
            <a:ext cx="803538"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86" name="Text Placeholder 2"/>
          <p:cNvSpPr>
            <a:spLocks noGrp="1"/>
          </p:cNvSpPr>
          <p:nvPr>
            <p:ph type="body" idx="96" hasCustomPrompt="1"/>
          </p:nvPr>
        </p:nvSpPr>
        <p:spPr>
          <a:xfrm rot="21139307">
            <a:off x="6286295" y="4047970"/>
            <a:ext cx="652679"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87" name="Text Placeholder 2"/>
          <p:cNvSpPr>
            <a:spLocks noGrp="1"/>
          </p:cNvSpPr>
          <p:nvPr>
            <p:ph type="body" idx="99" hasCustomPrompt="1"/>
          </p:nvPr>
        </p:nvSpPr>
        <p:spPr>
          <a:xfrm rot="1966942">
            <a:off x="6524195" y="2869055"/>
            <a:ext cx="677394"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88" name="Text Placeholder 2"/>
          <p:cNvSpPr>
            <a:spLocks noGrp="1"/>
          </p:cNvSpPr>
          <p:nvPr>
            <p:ph type="body" idx="100" hasCustomPrompt="1"/>
          </p:nvPr>
        </p:nvSpPr>
        <p:spPr>
          <a:xfrm rot="3395829">
            <a:off x="7007782" y="2408866"/>
            <a:ext cx="677394"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89" name="Text Placeholder 2"/>
          <p:cNvSpPr>
            <a:spLocks noGrp="1"/>
          </p:cNvSpPr>
          <p:nvPr>
            <p:ph type="body" idx="101" hasCustomPrompt="1"/>
          </p:nvPr>
        </p:nvSpPr>
        <p:spPr>
          <a:xfrm rot="19940467">
            <a:off x="6492199" y="4619906"/>
            <a:ext cx="652679"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90" name="Text Placeholder 2"/>
          <p:cNvSpPr>
            <a:spLocks noGrp="1"/>
          </p:cNvSpPr>
          <p:nvPr>
            <p:ph type="body" idx="102" hasCustomPrompt="1"/>
          </p:nvPr>
        </p:nvSpPr>
        <p:spPr>
          <a:xfrm rot="18232143">
            <a:off x="6963191" y="5110201"/>
            <a:ext cx="652679"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91" name="Text Placeholder 2"/>
          <p:cNvSpPr>
            <a:spLocks noGrp="1"/>
          </p:cNvSpPr>
          <p:nvPr>
            <p:ph type="body" idx="103" hasCustomPrompt="1"/>
          </p:nvPr>
        </p:nvSpPr>
        <p:spPr>
          <a:xfrm rot="16790183">
            <a:off x="7572107" y="5344721"/>
            <a:ext cx="652679"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92" name="Text Placeholder 2"/>
          <p:cNvSpPr>
            <a:spLocks noGrp="1"/>
          </p:cNvSpPr>
          <p:nvPr>
            <p:ph type="body" idx="104" hasCustomPrompt="1"/>
          </p:nvPr>
        </p:nvSpPr>
        <p:spPr>
          <a:xfrm rot="4448756">
            <a:off x="8178773" y="5332771"/>
            <a:ext cx="652679"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93" name="Text Placeholder 2"/>
          <p:cNvSpPr>
            <a:spLocks noGrp="1"/>
          </p:cNvSpPr>
          <p:nvPr>
            <p:ph type="body" idx="105" hasCustomPrompt="1"/>
          </p:nvPr>
        </p:nvSpPr>
        <p:spPr>
          <a:xfrm rot="4641332">
            <a:off x="7537272" y="2239936"/>
            <a:ext cx="677394"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94" name="Text Placeholder 2"/>
          <p:cNvSpPr>
            <a:spLocks noGrp="1"/>
          </p:cNvSpPr>
          <p:nvPr>
            <p:ph type="body" idx="106" hasCustomPrompt="1"/>
          </p:nvPr>
        </p:nvSpPr>
        <p:spPr>
          <a:xfrm rot="17120059">
            <a:off x="8155125" y="2240203"/>
            <a:ext cx="677394"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95" name="Text Placeholder 2"/>
          <p:cNvSpPr>
            <a:spLocks noGrp="1"/>
          </p:cNvSpPr>
          <p:nvPr>
            <p:ph type="body" idx="107" hasCustomPrompt="1"/>
          </p:nvPr>
        </p:nvSpPr>
        <p:spPr>
          <a:xfrm rot="18159983">
            <a:off x="8682337" y="2443633"/>
            <a:ext cx="677394"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96" name="Text Placeholder 2"/>
          <p:cNvSpPr>
            <a:spLocks noGrp="1"/>
          </p:cNvSpPr>
          <p:nvPr>
            <p:ph type="body" idx="108" hasCustomPrompt="1"/>
          </p:nvPr>
        </p:nvSpPr>
        <p:spPr>
          <a:xfrm rot="19765185">
            <a:off x="9158324" y="2936006"/>
            <a:ext cx="677394"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97" name="Text Placeholder 2"/>
          <p:cNvSpPr>
            <a:spLocks noGrp="1"/>
          </p:cNvSpPr>
          <p:nvPr>
            <p:ph type="body" idx="109" hasCustomPrompt="1"/>
          </p:nvPr>
        </p:nvSpPr>
        <p:spPr>
          <a:xfrm rot="21165345">
            <a:off x="9399580" y="3509792"/>
            <a:ext cx="677394"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98" name="Text Placeholder 2"/>
          <p:cNvSpPr>
            <a:spLocks noGrp="1"/>
          </p:cNvSpPr>
          <p:nvPr>
            <p:ph type="body" idx="110" hasCustomPrompt="1"/>
          </p:nvPr>
        </p:nvSpPr>
        <p:spPr>
          <a:xfrm rot="663692">
            <a:off x="9391161" y="4092309"/>
            <a:ext cx="677394"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99" name="Text Placeholder 2"/>
          <p:cNvSpPr>
            <a:spLocks noGrp="1"/>
          </p:cNvSpPr>
          <p:nvPr>
            <p:ph type="body" idx="111" hasCustomPrompt="1"/>
          </p:nvPr>
        </p:nvSpPr>
        <p:spPr>
          <a:xfrm rot="1895474">
            <a:off x="9148790" y="4648199"/>
            <a:ext cx="677394"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00" name="Text Placeholder 2"/>
          <p:cNvSpPr>
            <a:spLocks noGrp="1"/>
          </p:cNvSpPr>
          <p:nvPr>
            <p:ph type="body" idx="112" hasCustomPrompt="1"/>
          </p:nvPr>
        </p:nvSpPr>
        <p:spPr>
          <a:xfrm rot="3208174">
            <a:off x="8720696" y="5085758"/>
            <a:ext cx="677394"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01" name="Text Placeholder 2"/>
          <p:cNvSpPr>
            <a:spLocks noGrp="1"/>
          </p:cNvSpPr>
          <p:nvPr>
            <p:ph type="body" idx="113" hasCustomPrompt="1"/>
          </p:nvPr>
        </p:nvSpPr>
        <p:spPr>
          <a:xfrm rot="20794321">
            <a:off x="8231918" y="5944590"/>
            <a:ext cx="803538"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02" name="Text Placeholder 2"/>
          <p:cNvSpPr>
            <a:spLocks noGrp="1"/>
          </p:cNvSpPr>
          <p:nvPr>
            <p:ph type="body" idx="114" hasCustomPrompt="1"/>
          </p:nvPr>
        </p:nvSpPr>
        <p:spPr>
          <a:xfrm rot="19757393">
            <a:off x="9035812" y="5622383"/>
            <a:ext cx="803538" cy="365164"/>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03" name="Text Placeholder 2"/>
          <p:cNvSpPr>
            <a:spLocks noGrp="1"/>
          </p:cNvSpPr>
          <p:nvPr>
            <p:ph type="body" idx="115" hasCustomPrompt="1"/>
          </p:nvPr>
        </p:nvSpPr>
        <p:spPr>
          <a:xfrm rot="18411842">
            <a:off x="9675267" y="5026307"/>
            <a:ext cx="803538"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04" name="Text Placeholder 2"/>
          <p:cNvSpPr>
            <a:spLocks noGrp="1"/>
          </p:cNvSpPr>
          <p:nvPr>
            <p:ph type="body" idx="116" hasCustomPrompt="1"/>
          </p:nvPr>
        </p:nvSpPr>
        <p:spPr>
          <a:xfrm rot="16998400">
            <a:off x="10041863" y="4233579"/>
            <a:ext cx="803538"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05" name="Text Placeholder 2"/>
          <p:cNvSpPr>
            <a:spLocks noGrp="1"/>
          </p:cNvSpPr>
          <p:nvPr>
            <p:ph type="body" idx="117" hasCustomPrompt="1"/>
          </p:nvPr>
        </p:nvSpPr>
        <p:spPr>
          <a:xfrm rot="4607974">
            <a:off x="10041864" y="3369979"/>
            <a:ext cx="803538"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06" name="Text Placeholder 2"/>
          <p:cNvSpPr>
            <a:spLocks noGrp="1"/>
          </p:cNvSpPr>
          <p:nvPr>
            <p:ph type="body" idx="118" hasCustomPrompt="1"/>
          </p:nvPr>
        </p:nvSpPr>
        <p:spPr>
          <a:xfrm rot="3359616">
            <a:off x="9688710" y="2561529"/>
            <a:ext cx="838545"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07" name="Text Placeholder 2"/>
          <p:cNvSpPr>
            <a:spLocks noGrp="1"/>
          </p:cNvSpPr>
          <p:nvPr>
            <p:ph type="body" idx="119" hasCustomPrompt="1"/>
          </p:nvPr>
        </p:nvSpPr>
        <p:spPr>
          <a:xfrm rot="1934359">
            <a:off x="9027965" y="1835259"/>
            <a:ext cx="880252"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08" name="Text Placeholder 2"/>
          <p:cNvSpPr>
            <a:spLocks noGrp="1"/>
          </p:cNvSpPr>
          <p:nvPr>
            <p:ph type="body" idx="120" hasCustomPrompt="1"/>
          </p:nvPr>
        </p:nvSpPr>
        <p:spPr>
          <a:xfrm rot="805766">
            <a:off x="8214488" y="1493586"/>
            <a:ext cx="832921"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09" name="Text Placeholder 2"/>
          <p:cNvSpPr>
            <a:spLocks noGrp="1"/>
          </p:cNvSpPr>
          <p:nvPr>
            <p:ph type="body" idx="121" hasCustomPrompt="1"/>
          </p:nvPr>
        </p:nvSpPr>
        <p:spPr>
          <a:xfrm rot="21178706">
            <a:off x="7361686" y="1462954"/>
            <a:ext cx="832921"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10" name="Text Placeholder 2"/>
          <p:cNvSpPr>
            <a:spLocks noGrp="1"/>
          </p:cNvSpPr>
          <p:nvPr>
            <p:ph type="body" idx="122" hasCustomPrompt="1"/>
          </p:nvPr>
        </p:nvSpPr>
        <p:spPr>
          <a:xfrm rot="19636558">
            <a:off x="6500543" y="1797725"/>
            <a:ext cx="832921"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11" name="Text Placeholder 2"/>
          <p:cNvSpPr>
            <a:spLocks noGrp="1"/>
          </p:cNvSpPr>
          <p:nvPr>
            <p:ph type="body" idx="123" hasCustomPrompt="1"/>
          </p:nvPr>
        </p:nvSpPr>
        <p:spPr>
          <a:xfrm rot="18168675">
            <a:off x="5790963" y="2458695"/>
            <a:ext cx="908261"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12" name="Text Placeholder 2"/>
          <p:cNvSpPr>
            <a:spLocks noGrp="1"/>
          </p:cNvSpPr>
          <p:nvPr>
            <p:ph type="body" idx="124" hasCustomPrompt="1"/>
          </p:nvPr>
        </p:nvSpPr>
        <p:spPr>
          <a:xfrm rot="16676743">
            <a:off x="5404643" y="3362577"/>
            <a:ext cx="908261"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13" name="Text Placeholder 2"/>
          <p:cNvSpPr>
            <a:spLocks noGrp="1"/>
          </p:cNvSpPr>
          <p:nvPr>
            <p:ph type="body" idx="125" hasCustomPrompt="1"/>
          </p:nvPr>
        </p:nvSpPr>
        <p:spPr>
          <a:xfrm rot="15405577">
            <a:off x="5461292" y="4233578"/>
            <a:ext cx="832640"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14" name="Text Placeholder 2"/>
          <p:cNvSpPr>
            <a:spLocks noGrp="1"/>
          </p:cNvSpPr>
          <p:nvPr>
            <p:ph type="body" idx="126" hasCustomPrompt="1"/>
          </p:nvPr>
        </p:nvSpPr>
        <p:spPr>
          <a:xfrm rot="3192443">
            <a:off x="5826055" y="5045540"/>
            <a:ext cx="832640"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15" name="Text Placeholder 2"/>
          <p:cNvSpPr>
            <a:spLocks noGrp="1"/>
          </p:cNvSpPr>
          <p:nvPr>
            <p:ph type="body" idx="127" hasCustomPrompt="1"/>
          </p:nvPr>
        </p:nvSpPr>
        <p:spPr>
          <a:xfrm rot="1546186">
            <a:off x="6496977" y="5686004"/>
            <a:ext cx="832640" cy="336711"/>
          </a:xfrm>
          <a:prstGeom prst="rect">
            <a:avLst/>
          </a:prstGeom>
        </p:spPr>
        <p:txBody>
          <a:bodyPr anchor="t">
            <a:noAutofit/>
          </a:bodyPr>
          <a:lstStyle>
            <a:lvl1pPr marL="0" indent="0" algn="l">
              <a:lnSpc>
                <a:spcPct val="100000"/>
              </a:lnSpc>
              <a:buNone/>
              <a:defRPr sz="14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cxnSp>
        <p:nvCxnSpPr>
          <p:cNvPr id="116" name="Straight Connector 115"/>
          <p:cNvCxnSpPr/>
          <p:nvPr userDrawn="1"/>
        </p:nvCxnSpPr>
        <p:spPr>
          <a:xfrm>
            <a:off x="7395457" y="3117698"/>
            <a:ext cx="409648" cy="417231"/>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flipV="1">
            <a:off x="8559023" y="3120157"/>
            <a:ext cx="442607" cy="422981"/>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userDrawn="1"/>
        </p:nvCxnSpPr>
        <p:spPr>
          <a:xfrm flipV="1">
            <a:off x="7367427" y="4320211"/>
            <a:ext cx="426221" cy="455628"/>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userDrawn="1"/>
        </p:nvCxnSpPr>
        <p:spPr>
          <a:xfrm flipH="1" flipV="1">
            <a:off x="8550326" y="4320211"/>
            <a:ext cx="417635" cy="427401"/>
          </a:xfrm>
          <a:prstGeom prst="line">
            <a:avLst/>
          </a:prstGeom>
          <a:ln w="12700">
            <a:solidFill>
              <a:schemeClr val="tx2">
                <a:alpha val="40000"/>
              </a:schemeClr>
            </a:solidFill>
          </a:ln>
        </p:spPr>
        <p:style>
          <a:lnRef idx="1">
            <a:schemeClr val="accent1"/>
          </a:lnRef>
          <a:fillRef idx="0">
            <a:schemeClr val="accent1"/>
          </a:fillRef>
          <a:effectRef idx="0">
            <a:schemeClr val="accent1"/>
          </a:effectRef>
          <a:fontRef idx="minor">
            <a:schemeClr val="tx1"/>
          </a:fontRef>
        </p:style>
      </p:cxnSp>
      <p:sp>
        <p:nvSpPr>
          <p:cNvPr id="123" name="Text Placeholder 9"/>
          <p:cNvSpPr>
            <a:spLocks noGrp="1"/>
          </p:cNvSpPr>
          <p:nvPr>
            <p:ph type="body" sz="quarter" idx="14" hasCustomPrompt="1"/>
          </p:nvPr>
        </p:nvSpPr>
        <p:spPr>
          <a:xfrm>
            <a:off x="539963" y="1426562"/>
            <a:ext cx="4203296" cy="4429115"/>
          </a:xfrm>
          <a:prstGeom prst="rect">
            <a:avLst/>
          </a:prstGeom>
        </p:spPr>
        <p:txBody>
          <a:bodyPr>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atin typeface="Trebuchet MS" panose="020B0603020202020204" pitchFamily="34" charset="0"/>
                <a:ea typeface="微软雅黑" panose="020B0503020204020204" pitchFamily="34" charset="-122"/>
              </a:defRPr>
            </a:lvl2pPr>
            <a:lvl3pPr>
              <a:defRPr sz="2000" baseline="0">
                <a:latin typeface="Trebuchet MS" panose="020B0603020202020204" pitchFamily="34" charset="0"/>
                <a:ea typeface="微软雅黑" panose="020B0503020204020204" pitchFamily="34" charset="-122"/>
              </a:defRPr>
            </a:lvl3pPr>
            <a:lvl4pPr>
              <a:defRPr sz="2000" baseline="0">
                <a:latin typeface="Trebuchet MS" panose="020B0603020202020204" pitchFamily="34" charset="0"/>
                <a:ea typeface="微软雅黑" panose="020B0503020204020204" pitchFamily="34" charset="-122"/>
              </a:defRPr>
            </a:lvl4pPr>
            <a:lvl5pPr>
              <a:defRPr sz="2000" baseline="0">
                <a:latin typeface="Trebuchet MS" panose="020B0603020202020204" pitchFamily="34" charset="0"/>
                <a:ea typeface="微软雅黑" panose="020B0503020204020204" pitchFamily="34"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17" name="Text Placeholder 4"/>
          <p:cNvSpPr>
            <a:spLocks noGrp="1"/>
          </p:cNvSpPr>
          <p:nvPr>
            <p:ph type="body" sz="quarter" idx="128"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5" name="日期占位符 4"/>
          <p:cNvSpPr>
            <a:spLocks noGrp="1"/>
          </p:cNvSpPr>
          <p:nvPr>
            <p:ph type="dt" sz="half" idx="129"/>
          </p:nvPr>
        </p:nvSpPr>
        <p:spPr/>
        <p:txBody>
          <a:bodyPr/>
          <a:lstStyle/>
          <a:p>
            <a:fld id="{D35E51FC-EF9C-4BEB-B641-0EF46E52A7EB}" type="datetime1">
              <a:rPr lang="zh-CN" altLang="en-US" smtClean="0"/>
              <a:t>2024/3/11</a:t>
            </a:fld>
            <a:endParaRPr lang="zh-CN" altLang="en-US"/>
          </a:p>
        </p:txBody>
      </p:sp>
      <p:sp>
        <p:nvSpPr>
          <p:cNvPr id="6" name="页脚占位符 5"/>
          <p:cNvSpPr>
            <a:spLocks noGrp="1"/>
          </p:cNvSpPr>
          <p:nvPr>
            <p:ph type="ftr" sz="quarter" idx="130"/>
          </p:nvPr>
        </p:nvSpPr>
        <p:spPr/>
        <p:txBody>
          <a:bodyPr/>
          <a:lstStyle/>
          <a:p>
            <a:r>
              <a:rPr lang="en-US"/>
              <a:t>kwm.com</a:t>
            </a:r>
            <a:endParaRPr lang="en-US" dirty="0"/>
          </a:p>
        </p:txBody>
      </p:sp>
      <p:sp>
        <p:nvSpPr>
          <p:cNvPr id="7" name="灯片编号占位符 6"/>
          <p:cNvSpPr>
            <a:spLocks noGrp="1"/>
          </p:cNvSpPr>
          <p:nvPr>
            <p:ph type="sldNum" sz="quarter" idx="131"/>
          </p:nvPr>
        </p:nvSpPr>
        <p:spPr/>
        <p:txBody>
          <a:bodyPr/>
          <a:lstStyle/>
          <a:p>
            <a:fld id="{4A2DC1BA-163F-3043-A1E4-C549CF365773}" type="slidenum">
              <a:rPr lang="en-US" smtClean="0"/>
              <a:t>‹#›</a:t>
            </a:fld>
            <a:endParaRPr lang="en-US" dirty="0"/>
          </a:p>
        </p:txBody>
      </p:sp>
      <p:sp>
        <p:nvSpPr>
          <p:cNvPr id="118"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122"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 Placeholder 2"/>
          <p:cNvSpPr>
            <a:spLocks noGrp="1"/>
          </p:cNvSpPr>
          <p:nvPr>
            <p:ph type="body" idx="132"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Infographic_Steps">
    <p:spTree>
      <p:nvGrpSpPr>
        <p:cNvPr id="1" name=""/>
        <p:cNvGrpSpPr/>
        <p:nvPr/>
      </p:nvGrpSpPr>
      <p:grpSpPr>
        <a:xfrm>
          <a:off x="0" y="0"/>
          <a:ext cx="0" cy="0"/>
          <a:chOff x="0" y="0"/>
          <a:chExt cx="0" cy="0"/>
        </a:xfrm>
      </p:grpSpPr>
      <p:sp>
        <p:nvSpPr>
          <p:cNvPr id="8" name="Text Placeholder 2"/>
          <p:cNvSpPr>
            <a:spLocks noGrp="1"/>
          </p:cNvSpPr>
          <p:nvPr>
            <p:ph type="body" idx="38" hasCustomPrompt="1"/>
          </p:nvPr>
        </p:nvSpPr>
        <p:spPr>
          <a:xfrm>
            <a:off x="1435396" y="2597125"/>
            <a:ext cx="1816435" cy="122936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10" name="Text Placeholder 2"/>
          <p:cNvSpPr>
            <a:spLocks noGrp="1"/>
          </p:cNvSpPr>
          <p:nvPr>
            <p:ph type="body" idx="39" hasCustomPrompt="1"/>
          </p:nvPr>
        </p:nvSpPr>
        <p:spPr>
          <a:xfrm>
            <a:off x="1406018" y="1511726"/>
            <a:ext cx="464870" cy="1017852"/>
          </a:xfrm>
          <a:prstGeom prst="rect">
            <a:avLst/>
          </a:prstGeom>
        </p:spPr>
        <p:txBody>
          <a:bodyPr>
            <a:noAutofit/>
          </a:bodyPr>
          <a:lstStyle>
            <a:lvl1pPr marL="0" indent="0" algn="ctr">
              <a:buNone/>
              <a:defRPr sz="6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1</a:t>
            </a:r>
          </a:p>
        </p:txBody>
      </p:sp>
      <p:sp>
        <p:nvSpPr>
          <p:cNvPr id="11" name="Text Placeholder 2"/>
          <p:cNvSpPr>
            <a:spLocks noGrp="1"/>
          </p:cNvSpPr>
          <p:nvPr>
            <p:ph type="body" idx="26" hasCustomPrompt="1"/>
          </p:nvPr>
        </p:nvSpPr>
        <p:spPr>
          <a:xfrm>
            <a:off x="1915306" y="1511726"/>
            <a:ext cx="1351566" cy="1021591"/>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sp>
        <p:nvSpPr>
          <p:cNvPr id="38" name="Text Placeholder 2"/>
          <p:cNvSpPr>
            <a:spLocks noGrp="1"/>
          </p:cNvSpPr>
          <p:nvPr>
            <p:ph type="body" idx="49" hasCustomPrompt="1"/>
          </p:nvPr>
        </p:nvSpPr>
        <p:spPr>
          <a:xfrm>
            <a:off x="1406614" y="4909762"/>
            <a:ext cx="1942167" cy="493667"/>
          </a:xfrm>
          <a:prstGeom prst="rect">
            <a:avLst/>
          </a:prstGeom>
          <a:solidFill>
            <a:schemeClr val="accent1"/>
          </a:solidFill>
        </p:spPr>
        <p:txBody>
          <a:bodyPr anchor="ctr">
            <a:noAutofit/>
          </a:bodyPr>
          <a:lstStyle>
            <a:lvl1pPr marL="0" indent="0" algn="ctr">
              <a:lnSpc>
                <a:spcPct val="100000"/>
              </a:lnSpc>
              <a:buNone/>
              <a:defRPr sz="2000" cap="all" spc="200" baseline="0">
                <a:solidFill>
                  <a:srgbClr val="FBFFF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Step 1</a:t>
            </a:r>
          </a:p>
        </p:txBody>
      </p:sp>
      <p:sp>
        <p:nvSpPr>
          <p:cNvPr id="39" name="Text Placeholder 2"/>
          <p:cNvSpPr>
            <a:spLocks noGrp="1"/>
          </p:cNvSpPr>
          <p:nvPr>
            <p:ph type="body" idx="62" hasCustomPrompt="1"/>
          </p:nvPr>
        </p:nvSpPr>
        <p:spPr>
          <a:xfrm>
            <a:off x="3849695" y="4085135"/>
            <a:ext cx="1942167" cy="493667"/>
          </a:xfrm>
          <a:prstGeom prst="rect">
            <a:avLst/>
          </a:prstGeom>
          <a:solidFill>
            <a:schemeClr val="accent1"/>
          </a:solidFill>
        </p:spPr>
        <p:txBody>
          <a:bodyPr anchor="ctr">
            <a:noAutofit/>
          </a:bodyPr>
          <a:lstStyle>
            <a:lvl1pPr marL="0" indent="0" algn="ctr">
              <a:lnSpc>
                <a:spcPct val="100000"/>
              </a:lnSpc>
              <a:buNone/>
              <a:defRPr sz="2000" cap="all" spc="200" baseline="0">
                <a:solidFill>
                  <a:srgbClr val="FBFFF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Step </a:t>
            </a:r>
            <a:r>
              <a:rPr lang="en-US" altLang="ko-KR" dirty="0"/>
              <a:t>2</a:t>
            </a:r>
            <a:endParaRPr lang="en-GB" altLang="ko-KR" dirty="0"/>
          </a:p>
        </p:txBody>
      </p:sp>
      <p:sp>
        <p:nvSpPr>
          <p:cNvPr id="40" name="Text Placeholder 2"/>
          <p:cNvSpPr>
            <a:spLocks noGrp="1"/>
          </p:cNvSpPr>
          <p:nvPr>
            <p:ph type="body" idx="63" hasCustomPrompt="1"/>
          </p:nvPr>
        </p:nvSpPr>
        <p:spPr>
          <a:xfrm>
            <a:off x="6212374" y="3275587"/>
            <a:ext cx="1942167" cy="493667"/>
          </a:xfrm>
          <a:prstGeom prst="rect">
            <a:avLst/>
          </a:prstGeom>
          <a:solidFill>
            <a:schemeClr val="accent1"/>
          </a:solidFill>
        </p:spPr>
        <p:txBody>
          <a:bodyPr anchor="ctr">
            <a:noAutofit/>
          </a:bodyPr>
          <a:lstStyle>
            <a:lvl1pPr marL="0" indent="0" algn="ctr">
              <a:lnSpc>
                <a:spcPct val="100000"/>
              </a:lnSpc>
              <a:buNone/>
              <a:defRPr sz="2000" cap="all" spc="200" baseline="0">
                <a:solidFill>
                  <a:srgbClr val="FBFFF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Step </a:t>
            </a:r>
            <a:r>
              <a:rPr lang="en-US" altLang="ko-KR" dirty="0"/>
              <a:t>3</a:t>
            </a:r>
            <a:endParaRPr lang="en-GB" altLang="ko-KR" dirty="0"/>
          </a:p>
        </p:txBody>
      </p:sp>
      <p:sp>
        <p:nvSpPr>
          <p:cNvPr id="41" name="Text Placeholder 2"/>
          <p:cNvSpPr>
            <a:spLocks noGrp="1"/>
          </p:cNvSpPr>
          <p:nvPr>
            <p:ph type="body" idx="64" hasCustomPrompt="1"/>
          </p:nvPr>
        </p:nvSpPr>
        <p:spPr>
          <a:xfrm>
            <a:off x="8651379" y="2547435"/>
            <a:ext cx="1942167" cy="493667"/>
          </a:xfrm>
          <a:prstGeom prst="rect">
            <a:avLst/>
          </a:prstGeom>
          <a:solidFill>
            <a:schemeClr val="accent1"/>
          </a:solidFill>
        </p:spPr>
        <p:txBody>
          <a:bodyPr anchor="ctr">
            <a:noAutofit/>
          </a:bodyPr>
          <a:lstStyle>
            <a:lvl1pPr marL="0" indent="0" algn="ctr">
              <a:lnSpc>
                <a:spcPct val="100000"/>
              </a:lnSpc>
              <a:buNone/>
              <a:defRPr sz="2000" cap="all" spc="200" baseline="0">
                <a:solidFill>
                  <a:srgbClr val="FBFFF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Step </a:t>
            </a:r>
            <a:r>
              <a:rPr lang="en-US" altLang="ko-KR" dirty="0"/>
              <a:t>4</a:t>
            </a:r>
            <a:endParaRPr lang="en-GB" altLang="ko-KR" dirty="0"/>
          </a:p>
        </p:txBody>
      </p:sp>
      <p:sp>
        <p:nvSpPr>
          <p:cNvPr id="42" name="Text Placeholder 2"/>
          <p:cNvSpPr>
            <a:spLocks noGrp="1"/>
          </p:cNvSpPr>
          <p:nvPr>
            <p:ph type="body" idx="65" hasCustomPrompt="1"/>
          </p:nvPr>
        </p:nvSpPr>
        <p:spPr>
          <a:xfrm>
            <a:off x="3880618" y="2597125"/>
            <a:ext cx="1816435" cy="1229362"/>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3" name="Text Placeholder 2"/>
          <p:cNvSpPr>
            <a:spLocks noGrp="1"/>
          </p:cNvSpPr>
          <p:nvPr>
            <p:ph type="body" idx="66" hasCustomPrompt="1"/>
          </p:nvPr>
        </p:nvSpPr>
        <p:spPr>
          <a:xfrm>
            <a:off x="3851240" y="1511726"/>
            <a:ext cx="464870" cy="1017852"/>
          </a:xfrm>
          <a:prstGeom prst="rect">
            <a:avLst/>
          </a:prstGeom>
        </p:spPr>
        <p:txBody>
          <a:bodyPr>
            <a:noAutofit/>
          </a:bodyPr>
          <a:lstStyle>
            <a:lvl1pPr marL="0" indent="0" algn="ctr">
              <a:buNone/>
              <a:defRPr sz="6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dirty="0"/>
              <a:t>2</a:t>
            </a:r>
            <a:endParaRPr lang="en-GB" dirty="0"/>
          </a:p>
        </p:txBody>
      </p:sp>
      <p:sp>
        <p:nvSpPr>
          <p:cNvPr id="44" name="Text Placeholder 2"/>
          <p:cNvSpPr>
            <a:spLocks noGrp="1"/>
          </p:cNvSpPr>
          <p:nvPr>
            <p:ph type="body" idx="67" hasCustomPrompt="1"/>
          </p:nvPr>
        </p:nvSpPr>
        <p:spPr>
          <a:xfrm>
            <a:off x="4360528" y="1511726"/>
            <a:ext cx="1351566" cy="1021591"/>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sp>
        <p:nvSpPr>
          <p:cNvPr id="45" name="Text Placeholder 2"/>
          <p:cNvSpPr>
            <a:spLocks noGrp="1"/>
          </p:cNvSpPr>
          <p:nvPr>
            <p:ph type="body" idx="68" hasCustomPrompt="1"/>
          </p:nvPr>
        </p:nvSpPr>
        <p:spPr>
          <a:xfrm>
            <a:off x="6289156" y="4983105"/>
            <a:ext cx="1816435" cy="1146233"/>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6" name="Text Placeholder 2"/>
          <p:cNvSpPr>
            <a:spLocks noGrp="1"/>
          </p:cNvSpPr>
          <p:nvPr>
            <p:ph type="body" idx="69" hasCustomPrompt="1"/>
          </p:nvPr>
        </p:nvSpPr>
        <p:spPr>
          <a:xfrm>
            <a:off x="6259778" y="3897706"/>
            <a:ext cx="464870" cy="1017852"/>
          </a:xfrm>
          <a:prstGeom prst="rect">
            <a:avLst/>
          </a:prstGeom>
        </p:spPr>
        <p:txBody>
          <a:bodyPr>
            <a:noAutofit/>
          </a:bodyPr>
          <a:lstStyle>
            <a:lvl1pPr marL="0" indent="0" algn="ctr">
              <a:buNone/>
              <a:defRPr sz="6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dirty="0"/>
              <a:t>3</a:t>
            </a:r>
            <a:endParaRPr lang="en-GB" dirty="0"/>
          </a:p>
        </p:txBody>
      </p:sp>
      <p:sp>
        <p:nvSpPr>
          <p:cNvPr id="47" name="Text Placeholder 2"/>
          <p:cNvSpPr>
            <a:spLocks noGrp="1"/>
          </p:cNvSpPr>
          <p:nvPr>
            <p:ph type="body" idx="70" hasCustomPrompt="1"/>
          </p:nvPr>
        </p:nvSpPr>
        <p:spPr>
          <a:xfrm>
            <a:off x="6769066" y="3897706"/>
            <a:ext cx="1351566" cy="1021591"/>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sp>
        <p:nvSpPr>
          <p:cNvPr id="48" name="Text Placeholder 2"/>
          <p:cNvSpPr>
            <a:spLocks noGrp="1"/>
          </p:cNvSpPr>
          <p:nvPr>
            <p:ph type="body" idx="71" hasCustomPrompt="1"/>
          </p:nvPr>
        </p:nvSpPr>
        <p:spPr>
          <a:xfrm>
            <a:off x="8688733" y="4983105"/>
            <a:ext cx="1816435" cy="1146233"/>
          </a:xfrm>
          <a:prstGeom prst="rect">
            <a:avLst/>
          </a:prstGeom>
        </p:spPr>
        <p:txBody>
          <a:bodyPr anchor="ctr">
            <a:noAutofit/>
          </a:bodyPr>
          <a:lstStyle>
            <a:lvl1pPr marL="0" indent="0" algn="l">
              <a:lnSpc>
                <a:spcPct val="100000"/>
              </a:lnSpc>
              <a:buNone/>
              <a:defRPr sz="18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Text</a:t>
            </a:r>
            <a:endParaRPr lang="en-GB" dirty="0"/>
          </a:p>
        </p:txBody>
      </p:sp>
      <p:sp>
        <p:nvSpPr>
          <p:cNvPr id="49" name="Text Placeholder 2"/>
          <p:cNvSpPr>
            <a:spLocks noGrp="1"/>
          </p:cNvSpPr>
          <p:nvPr>
            <p:ph type="body" idx="72" hasCustomPrompt="1"/>
          </p:nvPr>
        </p:nvSpPr>
        <p:spPr>
          <a:xfrm>
            <a:off x="8659355" y="3897706"/>
            <a:ext cx="464870" cy="1017852"/>
          </a:xfrm>
          <a:prstGeom prst="rect">
            <a:avLst/>
          </a:prstGeom>
        </p:spPr>
        <p:txBody>
          <a:bodyPr>
            <a:noAutofit/>
          </a:bodyPr>
          <a:lstStyle>
            <a:lvl1pPr marL="0" indent="0" algn="ctr">
              <a:buNone/>
              <a:defRPr sz="6000" cap="all"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dirty="0"/>
              <a:t>4</a:t>
            </a:r>
            <a:endParaRPr lang="en-GB" dirty="0"/>
          </a:p>
        </p:txBody>
      </p:sp>
      <p:sp>
        <p:nvSpPr>
          <p:cNvPr id="50" name="Text Placeholder 2"/>
          <p:cNvSpPr>
            <a:spLocks noGrp="1"/>
          </p:cNvSpPr>
          <p:nvPr>
            <p:ph type="body" idx="73" hasCustomPrompt="1"/>
          </p:nvPr>
        </p:nvSpPr>
        <p:spPr>
          <a:xfrm>
            <a:off x="9168643" y="3897706"/>
            <a:ext cx="1351566" cy="1021591"/>
          </a:xfrm>
          <a:prstGeom prst="rect">
            <a:avLst/>
          </a:prstGeom>
        </p:spPr>
        <p:txBody>
          <a:bodyPr anchor="ctr">
            <a:noAutofit/>
          </a:bodyPr>
          <a:lstStyle>
            <a:lvl1pPr marL="0" indent="0" algn="ctr">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Headline</a:t>
            </a:r>
          </a:p>
        </p:txBody>
      </p:sp>
      <p:sp>
        <p:nvSpPr>
          <p:cNvPr id="25" name="Text Placeholder 4"/>
          <p:cNvSpPr>
            <a:spLocks noGrp="1"/>
          </p:cNvSpPr>
          <p:nvPr>
            <p:ph type="body" sz="quarter" idx="101" hasCustomPrompt="1"/>
          </p:nvPr>
        </p:nvSpPr>
        <p:spPr>
          <a:xfrm>
            <a:off x="8161019" y="1"/>
            <a:ext cx="4030981" cy="906780"/>
          </a:xfrm>
          <a:solidFill>
            <a:schemeClr val="tx2"/>
          </a:solidFill>
        </p:spPr>
        <p:txBody>
          <a:bodyPr>
            <a:no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本图表形状不可编辑，可编辑版本图示图表请访问：金杜工具栏→我的模板库→搜索“金杜</a:t>
            </a:r>
            <a:r>
              <a:rPr lang="en-US" altLang="zh-CN" dirty="0"/>
              <a:t>PPT</a:t>
            </a:r>
            <a:r>
              <a:rPr lang="zh-CN" altLang="en-US" dirty="0"/>
              <a:t>图表（演示版）”</a:t>
            </a:r>
          </a:p>
        </p:txBody>
      </p:sp>
      <p:sp>
        <p:nvSpPr>
          <p:cNvPr id="9" name="日期占位符 8"/>
          <p:cNvSpPr>
            <a:spLocks noGrp="1"/>
          </p:cNvSpPr>
          <p:nvPr>
            <p:ph type="dt" sz="half" idx="102"/>
          </p:nvPr>
        </p:nvSpPr>
        <p:spPr/>
        <p:txBody>
          <a:bodyPr/>
          <a:lstStyle/>
          <a:p>
            <a:fld id="{39FB551E-DB6A-4D39-A561-1F09796E57E4}" type="datetime1">
              <a:rPr lang="zh-CN" altLang="en-US" smtClean="0"/>
              <a:t>2024/3/11</a:t>
            </a:fld>
            <a:endParaRPr lang="zh-CN" altLang="en-US"/>
          </a:p>
        </p:txBody>
      </p:sp>
      <p:sp>
        <p:nvSpPr>
          <p:cNvPr id="12" name="页脚占位符 11"/>
          <p:cNvSpPr>
            <a:spLocks noGrp="1"/>
          </p:cNvSpPr>
          <p:nvPr>
            <p:ph type="ftr" sz="quarter" idx="103"/>
          </p:nvPr>
        </p:nvSpPr>
        <p:spPr/>
        <p:txBody>
          <a:bodyPr/>
          <a:lstStyle/>
          <a:p>
            <a:r>
              <a:rPr lang="en-US"/>
              <a:t>kwm.com</a:t>
            </a:r>
            <a:endParaRPr lang="en-US" dirty="0"/>
          </a:p>
        </p:txBody>
      </p:sp>
      <p:sp>
        <p:nvSpPr>
          <p:cNvPr id="13" name="灯片编号占位符 12"/>
          <p:cNvSpPr>
            <a:spLocks noGrp="1"/>
          </p:cNvSpPr>
          <p:nvPr>
            <p:ph type="sldNum" sz="quarter" idx="104"/>
          </p:nvPr>
        </p:nvSpPr>
        <p:spPr/>
        <p:txBody>
          <a:bodyPr/>
          <a:lstStyle/>
          <a:p>
            <a:fld id="{4A2DC1BA-163F-3043-A1E4-C549CF365773}" type="slidenum">
              <a:rPr lang="en-US" smtClean="0"/>
              <a:t>‹#›</a:t>
            </a:fld>
            <a:endParaRPr lang="en-US" dirty="0"/>
          </a:p>
        </p:txBody>
      </p:sp>
      <p:sp>
        <p:nvSpPr>
          <p:cNvPr id="27"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tx1"/>
                </a:solidFill>
              </a:defRPr>
            </a:lvl1pPr>
          </a:lstStyle>
          <a:p>
            <a:r>
              <a:rPr lang="zh-CN" altLang="en-US" dirty="0"/>
              <a:t>输入标题</a:t>
            </a:r>
          </a:p>
        </p:txBody>
      </p:sp>
      <p:cxnSp>
        <p:nvCxnSpPr>
          <p:cNvPr id="28"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slide_5">
    <p:bg>
      <p:bgPr>
        <a:solidFill>
          <a:schemeClr val="accent5"/>
        </a:solidFill>
        <a:effectLst/>
      </p:bgPr>
    </p:bg>
    <p:spTree>
      <p:nvGrpSpPr>
        <p:cNvPr id="1" name=""/>
        <p:cNvGrpSpPr/>
        <p:nvPr/>
      </p:nvGrpSpPr>
      <p:grpSpPr>
        <a:xfrm>
          <a:off x="0" y="0"/>
          <a:ext cx="0" cy="0"/>
          <a:chOff x="0" y="0"/>
          <a:chExt cx="0" cy="0"/>
        </a:xfrm>
      </p:grpSpPr>
      <p:sp>
        <p:nvSpPr>
          <p:cNvPr id="29" name="Rectangle 28"/>
          <p:cNvSpPr/>
          <p:nvPr userDrawn="1"/>
        </p:nvSpPr>
        <p:spPr>
          <a:xfrm flipH="1">
            <a:off x="4108232"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cxnSp>
        <p:nvCxnSpPr>
          <p:cNvPr id="6" name="Straight Connector 5"/>
          <p:cNvCxnSpPr/>
          <p:nvPr userDrawn="1"/>
        </p:nvCxnSpPr>
        <p:spPr>
          <a:xfrm>
            <a:off x="5070114" y="91301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59"/>
          <p:cNvSpPr>
            <a:spLocks noGrp="1"/>
          </p:cNvSpPr>
          <p:nvPr>
            <p:ph type="body" sz="quarter" idx="17" hasCustomPrompt="1"/>
          </p:nvPr>
        </p:nvSpPr>
        <p:spPr>
          <a:xfrm>
            <a:off x="5073630" y="101441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10" name="Straight Connector 9"/>
          <p:cNvCxnSpPr/>
          <p:nvPr userDrawn="1"/>
        </p:nvCxnSpPr>
        <p:spPr>
          <a:xfrm>
            <a:off x="7572870" y="913015"/>
            <a:ext cx="1648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59"/>
          <p:cNvSpPr>
            <a:spLocks noGrp="1"/>
          </p:cNvSpPr>
          <p:nvPr>
            <p:ph type="body" sz="quarter" idx="20" hasCustomPrompt="1"/>
          </p:nvPr>
        </p:nvSpPr>
        <p:spPr>
          <a:xfrm>
            <a:off x="7576386" y="101441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14" name="Straight Connector 13"/>
          <p:cNvCxnSpPr/>
          <p:nvPr userDrawn="1"/>
        </p:nvCxnSpPr>
        <p:spPr>
          <a:xfrm>
            <a:off x="10127878" y="913015"/>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59"/>
          <p:cNvSpPr>
            <a:spLocks noGrp="1"/>
          </p:cNvSpPr>
          <p:nvPr>
            <p:ph type="body" sz="quarter" idx="22" hasCustomPrompt="1"/>
          </p:nvPr>
        </p:nvSpPr>
        <p:spPr>
          <a:xfrm>
            <a:off x="10131394" y="1014413"/>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18" name="Straight Connector 17"/>
          <p:cNvCxnSpPr/>
          <p:nvPr userDrawn="1"/>
        </p:nvCxnSpPr>
        <p:spPr>
          <a:xfrm>
            <a:off x="5070114" y="2736567"/>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59"/>
          <p:cNvSpPr>
            <a:spLocks noGrp="1"/>
          </p:cNvSpPr>
          <p:nvPr>
            <p:ph type="body" sz="quarter" idx="24" hasCustomPrompt="1"/>
          </p:nvPr>
        </p:nvSpPr>
        <p:spPr>
          <a:xfrm>
            <a:off x="5073630" y="2837965"/>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22" name="Straight Connector 21"/>
          <p:cNvCxnSpPr/>
          <p:nvPr userDrawn="1"/>
        </p:nvCxnSpPr>
        <p:spPr>
          <a:xfrm>
            <a:off x="7572870" y="2736567"/>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59"/>
          <p:cNvSpPr>
            <a:spLocks noGrp="1"/>
          </p:cNvSpPr>
          <p:nvPr>
            <p:ph type="body" sz="quarter" idx="26" hasCustomPrompt="1"/>
          </p:nvPr>
        </p:nvSpPr>
        <p:spPr>
          <a:xfrm>
            <a:off x="7576386" y="2837965"/>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26" name="Straight Connector 25"/>
          <p:cNvCxnSpPr/>
          <p:nvPr userDrawn="1"/>
        </p:nvCxnSpPr>
        <p:spPr>
          <a:xfrm>
            <a:off x="10127878" y="2736567"/>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59"/>
          <p:cNvSpPr>
            <a:spLocks noGrp="1"/>
          </p:cNvSpPr>
          <p:nvPr>
            <p:ph type="body" sz="quarter" idx="28" hasCustomPrompt="1"/>
          </p:nvPr>
        </p:nvSpPr>
        <p:spPr>
          <a:xfrm>
            <a:off x="10131394" y="2837965"/>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30" name="Straight Connector 29"/>
          <p:cNvCxnSpPr/>
          <p:nvPr userDrawn="1"/>
        </p:nvCxnSpPr>
        <p:spPr>
          <a:xfrm>
            <a:off x="347022" y="2119483"/>
            <a:ext cx="3403077" cy="0"/>
          </a:xfrm>
          <a:prstGeom prst="line">
            <a:avLst/>
          </a:prstGeom>
          <a:ln w="15875">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347022" y="4738517"/>
            <a:ext cx="3250550" cy="0"/>
          </a:xfrm>
          <a:prstGeom prst="line">
            <a:avLst/>
          </a:prstGeom>
          <a:ln w="15875">
            <a:solidFill>
              <a:srgbClr val="FBFFFF"/>
            </a:solidFill>
          </a:ln>
        </p:spPr>
        <p:style>
          <a:lnRef idx="1">
            <a:schemeClr val="accent1"/>
          </a:lnRef>
          <a:fillRef idx="0">
            <a:schemeClr val="accent1"/>
          </a:fillRef>
          <a:effectRef idx="0">
            <a:schemeClr val="accent1"/>
          </a:effectRef>
          <a:fontRef idx="minor">
            <a:schemeClr val="tx1"/>
          </a:fontRef>
        </p:style>
      </p:cxnSp>
      <p:sp>
        <p:nvSpPr>
          <p:cNvPr id="35" name="Title 1"/>
          <p:cNvSpPr>
            <a:spLocks noGrp="1"/>
          </p:cNvSpPr>
          <p:nvPr>
            <p:ph type="title" hasCustomPrompt="1"/>
          </p:nvPr>
        </p:nvSpPr>
        <p:spPr>
          <a:xfrm>
            <a:off x="347022" y="2119482"/>
            <a:ext cx="3403075" cy="2619029"/>
          </a:xfrm>
          <a:prstGeom prst="rect">
            <a:avLst/>
          </a:prstGeom>
        </p:spPr>
        <p:txBody>
          <a:bodyPr>
            <a:noAutofit/>
          </a:bodyPr>
          <a:lstStyle>
            <a:lvl1pPr>
              <a:lnSpc>
                <a:spcPct val="100000"/>
              </a:lnSpc>
              <a:defRPr sz="3000" baseline="0">
                <a:solidFill>
                  <a:srgbClr val="FBFFFF"/>
                </a:solidFill>
                <a:latin typeface="Trebuchet MS" panose="020B0603020202020204" pitchFamily="34" charset="0"/>
              </a:defRPr>
            </a:lvl1pPr>
          </a:lstStyle>
          <a:p>
            <a:r>
              <a:rPr lang="zh-CN" altLang="en-US" dirty="0"/>
              <a:t>输入目录或主题</a:t>
            </a:r>
          </a:p>
        </p:txBody>
      </p:sp>
      <p:cxnSp>
        <p:nvCxnSpPr>
          <p:cNvPr id="37" name="Straight Connector 36"/>
          <p:cNvCxnSpPr/>
          <p:nvPr userDrawn="1"/>
        </p:nvCxnSpPr>
        <p:spPr>
          <a:xfrm>
            <a:off x="5070114" y="4519553"/>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 Placeholder 59"/>
          <p:cNvSpPr>
            <a:spLocks noGrp="1"/>
          </p:cNvSpPr>
          <p:nvPr>
            <p:ph type="body" sz="quarter" idx="29" hasCustomPrompt="1"/>
          </p:nvPr>
        </p:nvSpPr>
        <p:spPr>
          <a:xfrm>
            <a:off x="5073630" y="4620951"/>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40" name="Straight Connector 39"/>
          <p:cNvCxnSpPr/>
          <p:nvPr userDrawn="1"/>
        </p:nvCxnSpPr>
        <p:spPr>
          <a:xfrm>
            <a:off x="7572870" y="4519553"/>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59"/>
          <p:cNvSpPr>
            <a:spLocks noGrp="1"/>
          </p:cNvSpPr>
          <p:nvPr>
            <p:ph type="body" sz="quarter" idx="30" hasCustomPrompt="1"/>
          </p:nvPr>
        </p:nvSpPr>
        <p:spPr>
          <a:xfrm>
            <a:off x="7576386" y="4620951"/>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cxnSp>
        <p:nvCxnSpPr>
          <p:cNvPr id="43" name="Straight Connector 42"/>
          <p:cNvCxnSpPr/>
          <p:nvPr userDrawn="1"/>
        </p:nvCxnSpPr>
        <p:spPr>
          <a:xfrm>
            <a:off x="10127878" y="4519553"/>
            <a:ext cx="1587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 Placeholder 59"/>
          <p:cNvSpPr>
            <a:spLocks noGrp="1"/>
          </p:cNvSpPr>
          <p:nvPr>
            <p:ph type="body" sz="quarter" idx="31" hasCustomPrompt="1"/>
          </p:nvPr>
        </p:nvSpPr>
        <p:spPr>
          <a:xfrm>
            <a:off x="10131394" y="4620951"/>
            <a:ext cx="1648860" cy="78910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cap="all"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章节标题</a:t>
            </a:r>
            <a:endParaRPr lang="en-US" altLang="zh-CN" dirty="0"/>
          </a:p>
        </p:txBody>
      </p:sp>
      <p:sp>
        <p:nvSpPr>
          <p:cNvPr id="2" name="页脚占位符 1"/>
          <p:cNvSpPr>
            <a:spLocks noGrp="1"/>
          </p:cNvSpPr>
          <p:nvPr>
            <p:ph type="ftr" sz="quarter" idx="32"/>
          </p:nvPr>
        </p:nvSpPr>
        <p:spPr/>
        <p:txBody>
          <a:bodyPr/>
          <a:lstStyle/>
          <a:p>
            <a:r>
              <a:rPr lang="en-US"/>
              <a:t>kwm.com</a:t>
            </a:r>
            <a:endParaRPr lang="en-US" dirty="0"/>
          </a:p>
        </p:txBody>
      </p:sp>
      <p:sp>
        <p:nvSpPr>
          <p:cNvPr id="3" name="灯片编号占位符 2"/>
          <p:cNvSpPr>
            <a:spLocks noGrp="1"/>
          </p:cNvSpPr>
          <p:nvPr>
            <p:ph type="sldNum" sz="quarter" idx="33"/>
          </p:nvPr>
        </p:nvSpPr>
        <p:spPr/>
        <p:txBody>
          <a:bodyPr/>
          <a:lstStyle/>
          <a:p>
            <a:fld id="{4A2DC1BA-163F-3043-A1E4-C549CF365773}" type="slidenum">
              <a:rPr lang="en-US" smtClean="0"/>
              <a:t>‹#›</a:t>
            </a:fld>
            <a:endParaRPr lang="en-US" dirty="0"/>
          </a:p>
        </p:txBody>
      </p:sp>
      <p:sp>
        <p:nvSpPr>
          <p:cNvPr id="46" name="矩形 45"/>
          <p:cNvSpPr>
            <a:spLocks noChangeAspect="1"/>
          </p:cNvSpPr>
          <p:nvPr userDrawn="1"/>
        </p:nvSpPr>
        <p:spPr>
          <a:xfrm>
            <a:off x="11478213" y="648970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 name="日期占位符 3"/>
          <p:cNvSpPr>
            <a:spLocks noGrp="1"/>
          </p:cNvSpPr>
          <p:nvPr>
            <p:ph type="dt" sz="half" idx="34"/>
          </p:nvPr>
        </p:nvSpPr>
        <p:spPr/>
        <p:txBody>
          <a:bodyPr/>
          <a:lstStyle/>
          <a:p>
            <a:fld id="{0948234D-51B8-497C-8F7A-754E96F61322}" type="datetime1">
              <a:rPr lang="zh-CN" altLang="en-US" smtClean="0"/>
              <a:t>2024/3/11</a:t>
            </a:fld>
            <a:endParaRPr lang="zh-CN" altLang="en-US"/>
          </a:p>
        </p:txBody>
      </p:sp>
      <p:sp>
        <p:nvSpPr>
          <p:cNvPr id="45" name="文本占位符 2"/>
          <p:cNvSpPr>
            <a:spLocks noGrp="1"/>
          </p:cNvSpPr>
          <p:nvPr>
            <p:ph type="body" sz="quarter" idx="35" hasCustomPrompt="1"/>
          </p:nvPr>
        </p:nvSpPr>
        <p:spPr>
          <a:xfrm>
            <a:off x="4401873" y="776996"/>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47" name="文本占位符 2"/>
          <p:cNvSpPr>
            <a:spLocks noGrp="1"/>
          </p:cNvSpPr>
          <p:nvPr>
            <p:ph type="body" sz="quarter" idx="36" hasCustomPrompt="1"/>
          </p:nvPr>
        </p:nvSpPr>
        <p:spPr>
          <a:xfrm>
            <a:off x="4409423" y="2619590"/>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48" name="文本占位符 2"/>
          <p:cNvSpPr>
            <a:spLocks noGrp="1"/>
          </p:cNvSpPr>
          <p:nvPr>
            <p:ph type="body" sz="quarter" idx="37" hasCustomPrompt="1"/>
          </p:nvPr>
        </p:nvSpPr>
        <p:spPr>
          <a:xfrm>
            <a:off x="4401777" y="4378939"/>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49" name="文本占位符 2"/>
          <p:cNvSpPr>
            <a:spLocks noGrp="1"/>
          </p:cNvSpPr>
          <p:nvPr>
            <p:ph type="body" sz="quarter" idx="38" hasCustomPrompt="1"/>
          </p:nvPr>
        </p:nvSpPr>
        <p:spPr>
          <a:xfrm>
            <a:off x="6895605" y="792454"/>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50" name="文本占位符 2"/>
          <p:cNvSpPr>
            <a:spLocks noGrp="1"/>
          </p:cNvSpPr>
          <p:nvPr>
            <p:ph type="body" sz="quarter" idx="39" hasCustomPrompt="1"/>
          </p:nvPr>
        </p:nvSpPr>
        <p:spPr>
          <a:xfrm>
            <a:off x="6903155" y="2635048"/>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51" name="文本占位符 2"/>
          <p:cNvSpPr>
            <a:spLocks noGrp="1"/>
          </p:cNvSpPr>
          <p:nvPr>
            <p:ph type="body" sz="quarter" idx="40" hasCustomPrompt="1"/>
          </p:nvPr>
        </p:nvSpPr>
        <p:spPr>
          <a:xfrm>
            <a:off x="6895509" y="4394397"/>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52" name="文本占位符 2"/>
          <p:cNvSpPr>
            <a:spLocks noGrp="1"/>
          </p:cNvSpPr>
          <p:nvPr>
            <p:ph type="body" sz="quarter" idx="41" hasCustomPrompt="1"/>
          </p:nvPr>
        </p:nvSpPr>
        <p:spPr>
          <a:xfrm>
            <a:off x="9452717" y="792454"/>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53" name="文本占位符 2"/>
          <p:cNvSpPr>
            <a:spLocks noGrp="1"/>
          </p:cNvSpPr>
          <p:nvPr>
            <p:ph type="body" sz="quarter" idx="42" hasCustomPrompt="1"/>
          </p:nvPr>
        </p:nvSpPr>
        <p:spPr>
          <a:xfrm>
            <a:off x="9460267" y="2635048"/>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
        <p:nvSpPr>
          <p:cNvPr id="54" name="文本占位符 2"/>
          <p:cNvSpPr>
            <a:spLocks noGrp="1"/>
          </p:cNvSpPr>
          <p:nvPr>
            <p:ph type="body" sz="quarter" idx="43" hasCustomPrompt="1"/>
          </p:nvPr>
        </p:nvSpPr>
        <p:spPr>
          <a:xfrm>
            <a:off x="9452621" y="4394397"/>
            <a:ext cx="668337" cy="1015663"/>
          </a:xfrm>
        </p:spPr>
        <p:txBody>
          <a:bodyPr>
            <a:noAutofit/>
          </a:bodyPr>
          <a:lstStyle>
            <a:lvl1pPr>
              <a:spcAft>
                <a:spcPts val="0"/>
              </a:spcAft>
              <a:defRPr sz="6600">
                <a:solidFill>
                  <a:schemeClr val="accent1"/>
                </a:solidFill>
              </a:defRPr>
            </a:lvl1pPr>
          </a:lstStyle>
          <a:p>
            <a:pPr lvl="0"/>
            <a:r>
              <a:rPr lang="en-US" altLang="zh-CN" dirty="0"/>
              <a:t>9</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章节标题 带背景">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3480619" y="361949"/>
            <a:ext cx="5161936" cy="6206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009564" y="1929842"/>
            <a:ext cx="4172872" cy="2998315"/>
          </a:xfrm>
          <a:prstGeom prst="rect">
            <a:avLst/>
          </a:prstGeom>
        </p:spPr>
        <p:txBody>
          <a:bodyPr>
            <a:noAutofit/>
          </a:bodyPr>
          <a:lstStyle>
            <a:lvl1pPr algn="ctr">
              <a:lnSpc>
                <a:spcPct val="150000"/>
              </a:lnSpc>
              <a:defRPr sz="5000" baseline="0"/>
            </a:lvl1pPr>
          </a:lstStyle>
          <a:p>
            <a:r>
              <a:rPr lang="zh-CN" altLang="en-US" dirty="0"/>
              <a:t>章节标题</a:t>
            </a:r>
            <a:endParaRPr lang="en-US" dirty="0"/>
          </a:p>
        </p:txBody>
      </p:sp>
      <p:cxnSp>
        <p:nvCxnSpPr>
          <p:cNvPr id="14" name="Straight Connector 13"/>
          <p:cNvCxnSpPr/>
          <p:nvPr userDrawn="1"/>
        </p:nvCxnSpPr>
        <p:spPr>
          <a:xfrm>
            <a:off x="4014945" y="1929843"/>
            <a:ext cx="416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014945" y="4928160"/>
            <a:ext cx="416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日期占位符 5"/>
          <p:cNvSpPr>
            <a:spLocks noGrp="1"/>
          </p:cNvSpPr>
          <p:nvPr>
            <p:ph type="dt" sz="half" idx="10"/>
          </p:nvPr>
        </p:nvSpPr>
        <p:spPr/>
        <p:txBody>
          <a:bodyPr/>
          <a:lstStyle/>
          <a:p>
            <a:fld id="{B6F59DE1-EF8F-4813-A28C-A913CEBEDF05}" type="datetime1">
              <a:rPr lang="zh-CN" altLang="en-US" smtClean="0"/>
              <a:t>2024/3/11</a:t>
            </a:fld>
            <a:endParaRPr lang="zh-CN" altLang="en-US"/>
          </a:p>
        </p:txBody>
      </p:sp>
      <p:sp>
        <p:nvSpPr>
          <p:cNvPr id="7" name="页脚占位符 6"/>
          <p:cNvSpPr>
            <a:spLocks noGrp="1"/>
          </p:cNvSpPr>
          <p:nvPr>
            <p:ph type="ftr" sz="quarter" idx="11"/>
          </p:nvPr>
        </p:nvSpPr>
        <p:spPr/>
        <p:txBody>
          <a:bodyPr/>
          <a:lstStyle/>
          <a:p>
            <a:r>
              <a:rPr lang="en-US"/>
              <a:t>kwm.com</a:t>
            </a:r>
            <a:endParaRPr lang="en-US" dirty="0"/>
          </a:p>
        </p:txBody>
      </p:sp>
      <p:sp>
        <p:nvSpPr>
          <p:cNvPr id="8" name="灯片编号占位符 7"/>
          <p:cNvSpPr>
            <a:spLocks noGrp="1"/>
          </p:cNvSpPr>
          <p:nvPr>
            <p:ph type="sldNum" sz="quarter" idx="12"/>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章节标题 右侧配图">
    <p:bg>
      <p:bgPr>
        <a:solidFill>
          <a:schemeClr val="accent5"/>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94507" y="1775170"/>
            <a:ext cx="4951423" cy="3343329"/>
          </a:xfrm>
          <a:prstGeom prst="rect">
            <a:avLst/>
          </a:prstGeom>
        </p:spPr>
        <p:txBody>
          <a:bodyPr/>
          <a:lstStyle>
            <a:lvl1pPr>
              <a:defRPr baseline="0">
                <a:solidFill>
                  <a:schemeClr val="bg1"/>
                </a:solidFill>
              </a:defRPr>
            </a:lvl1pPr>
          </a:lstStyle>
          <a:p>
            <a:r>
              <a:rPr lang="zh-CN" altLang="en-US" dirty="0"/>
              <a:t>章节标题</a:t>
            </a:r>
          </a:p>
        </p:txBody>
      </p:sp>
      <p:sp>
        <p:nvSpPr>
          <p:cNvPr id="3" name="Picture Placeholder 2"/>
          <p:cNvSpPr>
            <a:spLocks noGrp="1"/>
          </p:cNvSpPr>
          <p:nvPr>
            <p:ph type="pic" sz="quarter" idx="12" hasCustomPrompt="1"/>
          </p:nvPr>
        </p:nvSpPr>
        <p:spPr>
          <a:xfrm>
            <a:off x="6096000" y="0"/>
            <a:ext cx="6096000" cy="6858000"/>
          </a:xfrm>
          <a:prstGeom prst="rect">
            <a:avLst/>
          </a:prstGeom>
          <a:solidFill>
            <a:schemeClr val="accent6">
              <a:lumMod val="20000"/>
              <a:lumOff val="80000"/>
            </a:schemeClr>
          </a:solidFill>
        </p:spPr>
        <p:txBody>
          <a:bodyPr vert="horz" lIns="91440" tIns="45720" rIns="91440" bIns="45720" rtlCol="0" anchor="t" anchorCtr="0">
            <a:noAutofit/>
          </a:bodyPr>
          <a:lstStyle>
            <a:lvl1pPr>
              <a:defRPr lang="en-AU" sz="1600" dirty="0">
                <a:latin typeface="Trebuchet MS" panose="020B0603020202020204" pitchFamily="34" charset="0"/>
              </a:defRPr>
            </a:lvl1pPr>
          </a:lstStyle>
          <a:p>
            <a:pPr lvl="0" algn="ctr"/>
            <a:r>
              <a:rPr lang="zh-CN" altLang="en-US" dirty="0"/>
              <a:t>点击下方按钮添加图片</a:t>
            </a:r>
            <a:endParaRPr lang="en-AU" dirty="0"/>
          </a:p>
        </p:txBody>
      </p:sp>
      <p:cxnSp>
        <p:nvCxnSpPr>
          <p:cNvPr id="12" name="Straight Connector 11"/>
          <p:cNvCxnSpPr/>
          <p:nvPr userDrawn="1"/>
        </p:nvCxnSpPr>
        <p:spPr>
          <a:xfrm>
            <a:off x="494507" y="5456976"/>
            <a:ext cx="4951425"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94507" y="1399137"/>
            <a:ext cx="4951423"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6" name="日期占位符 5"/>
          <p:cNvSpPr>
            <a:spLocks noGrp="1"/>
          </p:cNvSpPr>
          <p:nvPr>
            <p:ph type="dt" sz="half" idx="13"/>
          </p:nvPr>
        </p:nvSpPr>
        <p:spPr/>
        <p:txBody>
          <a:bodyPr/>
          <a:lstStyle/>
          <a:p>
            <a:fld id="{A613801C-417F-4C0E-9F07-FB3A17BC26E3}" type="datetime1">
              <a:rPr lang="zh-CN" altLang="en-US" smtClean="0"/>
              <a:t>2024/3/11</a:t>
            </a:fld>
            <a:endParaRPr lang="zh-CN" altLang="en-US"/>
          </a:p>
        </p:txBody>
      </p:sp>
      <p:sp>
        <p:nvSpPr>
          <p:cNvPr id="7" name="页脚占位符 6"/>
          <p:cNvSpPr>
            <a:spLocks noGrp="1"/>
          </p:cNvSpPr>
          <p:nvPr>
            <p:ph type="ftr" sz="quarter" idx="14"/>
          </p:nvPr>
        </p:nvSpPr>
        <p:spPr/>
        <p:txBody>
          <a:bodyPr/>
          <a:lstStyle/>
          <a:p>
            <a:r>
              <a:rPr lang="en-US"/>
              <a:t>kwm.com</a:t>
            </a:r>
            <a:endParaRPr lang="en-US" dirty="0"/>
          </a:p>
        </p:txBody>
      </p:sp>
      <p:sp>
        <p:nvSpPr>
          <p:cNvPr id="10" name="灯片编号占位符 9"/>
          <p:cNvSpPr>
            <a:spLocks noGrp="1"/>
          </p:cNvSpPr>
          <p:nvPr>
            <p:ph type="sldNum" sz="quarter" idx="15"/>
          </p:nvPr>
        </p:nvSpPr>
        <p:spPr/>
        <p:txBody>
          <a:bodyPr/>
          <a:lstStyle/>
          <a:p>
            <a:fld id="{4A2DC1BA-163F-3043-A1E4-C549CF365773}" type="slidenum">
              <a:rPr lang="en-US" smtClean="0"/>
              <a:t>‹#›</a:t>
            </a:fld>
            <a:endParaRPr lang="en-US" dirty="0"/>
          </a:p>
        </p:txBody>
      </p:sp>
      <p:sp>
        <p:nvSpPr>
          <p:cNvPr id="13" name="矩形 12"/>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章节标题 带主题">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47023" y="1924700"/>
            <a:ext cx="11482187" cy="3008598"/>
          </a:xfrm>
          <a:prstGeom prst="rect">
            <a:avLst/>
          </a:prstGeom>
        </p:spPr>
        <p:txBody>
          <a:bodyPr tIns="0" rIns="0" bIns="0" anchor="ctr">
            <a:noAutofit/>
          </a:bodyPr>
          <a:lstStyle>
            <a:lvl1pPr algn="ctr">
              <a:lnSpc>
                <a:spcPct val="150000"/>
              </a:lnSpc>
              <a:defRPr sz="5000" baseline="0">
                <a:latin typeface="Trebuchet MS" panose="020B0603020202020204" pitchFamily="34" charset="0"/>
                <a:ea typeface="黑体" panose="02010609060101010101" pitchFamily="49" charset="-122"/>
              </a:defRPr>
            </a:lvl1pPr>
          </a:lstStyle>
          <a:p>
            <a:r>
              <a:rPr lang="zh-CN" altLang="en-US" dirty="0"/>
              <a:t>章节标题</a:t>
            </a:r>
            <a:endParaRPr lang="en-US" dirty="0"/>
          </a:p>
        </p:txBody>
      </p:sp>
      <p:sp>
        <p:nvSpPr>
          <p:cNvPr id="7" name="Text Placeholder 2"/>
          <p:cNvSpPr>
            <a:spLocks noGrp="1"/>
          </p:cNvSpPr>
          <p:nvPr>
            <p:ph type="body" idx="1" hasCustomPrompt="1"/>
          </p:nvPr>
        </p:nvSpPr>
        <p:spPr>
          <a:xfrm>
            <a:off x="347023" y="1271530"/>
            <a:ext cx="11482187" cy="367509"/>
          </a:xfrm>
          <a:prstGeom prst="rect">
            <a:avLst/>
          </a:prstGeom>
        </p:spPr>
        <p:txBody>
          <a:bodyPr vert="horz" lIns="0" tIns="45720" rIns="0" bIns="45720" rtlCol="0" anchor="ctr" anchorCtr="0">
            <a:noAutofit/>
          </a:bodyPr>
          <a:lstStyle>
            <a:lvl1pPr algn="ctr">
              <a:defRPr lang="en-GB" cap="all" spc="0" baseline="0" dirty="0">
                <a:solidFill>
                  <a:srgbClr val="7E694F"/>
                </a:solidFill>
                <a:latin typeface="Trebuchet MS" panose="020B0603020202020204" pitchFamily="34" charset="0"/>
                <a:ea typeface="黑体" panose="02010609060101010101" pitchFamily="49" charset="-122"/>
              </a:defRPr>
            </a:lvl1pPr>
          </a:lstStyle>
          <a:p>
            <a:pPr lvl="0">
              <a:spcAft>
                <a:spcPts val="0"/>
              </a:spcAft>
            </a:pPr>
            <a:r>
              <a:rPr lang="zh-CN" altLang="en-US" dirty="0"/>
              <a:t>幻灯片主标题</a:t>
            </a:r>
            <a:endParaRPr lang="en-GB" dirty="0"/>
          </a:p>
        </p:txBody>
      </p:sp>
      <p:cxnSp>
        <p:nvCxnSpPr>
          <p:cNvPr id="11" name="Straight Connector 10"/>
          <p:cNvCxnSpPr/>
          <p:nvPr userDrawn="1"/>
        </p:nvCxnSpPr>
        <p:spPr>
          <a:xfrm>
            <a:off x="347023" y="1924700"/>
            <a:ext cx="114821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47023" y="4933300"/>
            <a:ext cx="114821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10"/>
          </p:nvPr>
        </p:nvSpPr>
        <p:spPr/>
        <p:txBody>
          <a:bodyPr/>
          <a:lstStyle/>
          <a:p>
            <a:fld id="{63846EFF-2478-4F9E-BEFE-FA9B129F42EC}" type="datetime1">
              <a:rPr lang="zh-CN" altLang="en-US" smtClean="0"/>
              <a:t>2024/3/11</a:t>
            </a:fld>
            <a:endParaRPr lang="zh-CN" altLang="en-US"/>
          </a:p>
        </p:txBody>
      </p:sp>
      <p:sp>
        <p:nvSpPr>
          <p:cNvPr id="5" name="页脚占位符 4"/>
          <p:cNvSpPr>
            <a:spLocks noGrp="1"/>
          </p:cNvSpPr>
          <p:nvPr>
            <p:ph type="ftr" sz="quarter" idx="11"/>
          </p:nvPr>
        </p:nvSpPr>
        <p:spPr/>
        <p:txBody>
          <a:bodyPr/>
          <a:lstStyle/>
          <a:p>
            <a:r>
              <a:rPr lang="en-US"/>
              <a:t>kwm.com</a:t>
            </a:r>
            <a:endParaRPr lang="en-US" dirty="0"/>
          </a:p>
        </p:txBody>
      </p:sp>
      <p:sp>
        <p:nvSpPr>
          <p:cNvPr id="8" name="灯片编号占位符 7"/>
          <p:cNvSpPr>
            <a:spLocks noGrp="1"/>
          </p:cNvSpPr>
          <p:nvPr>
            <p:ph type="sldNum" sz="quarter" idx="12"/>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章节标题 带说明">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34963" y="1924700"/>
            <a:ext cx="11494248" cy="2192174"/>
          </a:xfrm>
          <a:prstGeom prst="rect">
            <a:avLst/>
          </a:prstGeom>
        </p:spPr>
        <p:txBody>
          <a:bodyPr tIns="0" rIns="0" bIns="0">
            <a:noAutofit/>
          </a:bodyPr>
          <a:lstStyle>
            <a:lvl1pPr algn="ctr">
              <a:lnSpc>
                <a:spcPct val="150000"/>
              </a:lnSpc>
              <a:defRPr sz="5000" baseline="0">
                <a:latin typeface="Trebuchet MS" panose="020B0603020202020204" pitchFamily="34" charset="0"/>
              </a:defRPr>
            </a:lvl1pPr>
          </a:lstStyle>
          <a:p>
            <a:r>
              <a:rPr lang="zh-CN" altLang="en-US" dirty="0"/>
              <a:t>章节标题</a:t>
            </a:r>
            <a:endParaRPr lang="en-US" dirty="0"/>
          </a:p>
        </p:txBody>
      </p:sp>
      <p:sp>
        <p:nvSpPr>
          <p:cNvPr id="29" name="Text Placeholder 2"/>
          <p:cNvSpPr>
            <a:spLocks noGrp="1"/>
          </p:cNvSpPr>
          <p:nvPr>
            <p:ph type="body" idx="1" hasCustomPrompt="1"/>
          </p:nvPr>
        </p:nvSpPr>
        <p:spPr>
          <a:xfrm>
            <a:off x="334208" y="4148235"/>
            <a:ext cx="11480495" cy="773126"/>
          </a:xfrm>
          <a:prstGeom prst="rect">
            <a:avLst/>
          </a:prstGeom>
        </p:spPr>
        <p:txBody>
          <a:bodyPr anchor="ctr">
            <a:noAutofit/>
          </a:bodyPr>
          <a:lstStyle>
            <a:lvl1pPr marL="0" indent="0" algn="ctr">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副标题或说明文字</a:t>
            </a:r>
            <a:endParaRPr lang="en-US" dirty="0"/>
          </a:p>
        </p:txBody>
      </p:sp>
      <p:cxnSp>
        <p:nvCxnSpPr>
          <p:cNvPr id="21" name="Straight Connector 20"/>
          <p:cNvCxnSpPr/>
          <p:nvPr userDrawn="1"/>
        </p:nvCxnSpPr>
        <p:spPr>
          <a:xfrm>
            <a:off x="334207" y="1924700"/>
            <a:ext cx="114950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334207" y="4933300"/>
            <a:ext cx="114950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12"/>
          </p:nvPr>
        </p:nvSpPr>
        <p:spPr/>
        <p:txBody>
          <a:bodyPr/>
          <a:lstStyle/>
          <a:p>
            <a:fld id="{E3BE7CEF-7E19-42BF-A05C-DD2B08B86F36}" type="datetime1">
              <a:rPr lang="zh-CN" altLang="en-US" smtClean="0"/>
              <a:t>2024/3/11</a:t>
            </a:fld>
            <a:endParaRPr lang="zh-CN" altLang="en-US"/>
          </a:p>
        </p:txBody>
      </p:sp>
      <p:sp>
        <p:nvSpPr>
          <p:cNvPr id="5" name="页脚占位符 4"/>
          <p:cNvSpPr>
            <a:spLocks noGrp="1"/>
          </p:cNvSpPr>
          <p:nvPr>
            <p:ph type="ftr" sz="quarter" idx="13"/>
          </p:nvPr>
        </p:nvSpPr>
        <p:spPr/>
        <p:txBody>
          <a:bodyPr/>
          <a:lstStyle/>
          <a:p>
            <a:r>
              <a:rPr lang="en-US"/>
              <a:t>kwm.com</a:t>
            </a:r>
            <a:endParaRPr lang="en-US" dirty="0"/>
          </a:p>
        </p:txBody>
      </p:sp>
      <p:sp>
        <p:nvSpPr>
          <p:cNvPr id="7" name="灯片编号占位符 6"/>
          <p:cNvSpPr>
            <a:spLocks noGrp="1"/>
          </p:cNvSpPr>
          <p:nvPr>
            <p:ph type="sldNum" sz="quarter" idx="14"/>
          </p:nvPr>
        </p:nvSpPr>
        <p:spPr/>
        <p:txBody>
          <a:bodyPr/>
          <a:lstStyle/>
          <a:p>
            <a:fld id="{4A2DC1BA-163F-3043-A1E4-C549CF365773}" type="slidenum">
              <a:rPr lang="en-US" smtClean="0"/>
              <a:t>‹#›</a:t>
            </a:fld>
            <a:endParaRPr lang="en-US" dirty="0"/>
          </a:p>
        </p:txBody>
      </p:sp>
      <p:sp>
        <p:nvSpPr>
          <p:cNvPr id="14" name="Text Placeholder 2"/>
          <p:cNvSpPr>
            <a:spLocks noGrp="1"/>
          </p:cNvSpPr>
          <p:nvPr>
            <p:ph type="body" idx="15" hasCustomPrompt="1"/>
          </p:nvPr>
        </p:nvSpPr>
        <p:spPr>
          <a:xfrm>
            <a:off x="334963" y="1228665"/>
            <a:ext cx="11498393" cy="400110"/>
          </a:xfrm>
          <a:prstGeom prst="rect">
            <a:avLst/>
          </a:prstGeom>
        </p:spPr>
        <p:txBody>
          <a:bodyPr vert="horz" lIns="0" tIns="45720" rIns="0" bIns="45720" rtlCol="0" anchor="ctr" anchorCtr="0">
            <a:noAutofit/>
          </a:bodyPr>
          <a:lstStyle>
            <a:lvl1pPr algn="ctr">
              <a:defRPr lang="en-GB" cap="all" spc="0" baseline="0" dirty="0">
                <a:solidFill>
                  <a:srgbClr val="7E694F"/>
                </a:solidFill>
                <a:latin typeface="Trebuchet MS" panose="020B0603020202020204" pitchFamily="34" charset="0"/>
                <a:ea typeface="黑体" panose="02010609060101010101" pitchFamily="49" charset="-122"/>
              </a:defRPr>
            </a:lvl1pPr>
          </a:lstStyle>
          <a:p>
            <a:pPr lvl="0">
              <a:spcAft>
                <a:spcPts val="0"/>
              </a:spcAft>
            </a:pPr>
            <a:r>
              <a:rPr lang="zh-CN" altLang="en-US" dirty="0"/>
              <a:t>幻灯片主标题</a:t>
            </a:r>
            <a:endParaRPr lang="en-GB"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章节标题 icon装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42020" y="1884001"/>
            <a:ext cx="7001356" cy="2315448"/>
          </a:xfrm>
          <a:prstGeom prst="rect">
            <a:avLst/>
          </a:prstGeom>
        </p:spPr>
        <p:txBody>
          <a:bodyPr>
            <a:noAutofit/>
          </a:bodyPr>
          <a:lstStyle>
            <a:lvl1pPr>
              <a:lnSpc>
                <a:spcPct val="150000"/>
              </a:lnSpc>
              <a:defRPr sz="5000" baseline="0">
                <a:latin typeface="Trebuchet MS" panose="020B0603020202020204" pitchFamily="34" charset="0"/>
                <a:ea typeface="黑体" panose="02010609060101010101" pitchFamily="49" charset="-122"/>
              </a:defRPr>
            </a:lvl1pPr>
          </a:lstStyle>
          <a:p>
            <a:r>
              <a:rPr lang="zh-CN" altLang="en-US" dirty="0"/>
              <a:t>章节标题</a:t>
            </a:r>
            <a:endParaRPr lang="en-US" dirty="0"/>
          </a:p>
        </p:txBody>
      </p:sp>
      <p:sp>
        <p:nvSpPr>
          <p:cNvPr id="4" name="Text Placeholder 2"/>
          <p:cNvSpPr>
            <a:spLocks noGrp="1"/>
          </p:cNvSpPr>
          <p:nvPr>
            <p:ph type="body" idx="13" hasCustomPrompt="1"/>
          </p:nvPr>
        </p:nvSpPr>
        <p:spPr>
          <a:xfrm>
            <a:off x="4542020" y="4199449"/>
            <a:ext cx="7001356" cy="652031"/>
          </a:xfrm>
          <a:prstGeom prst="rect">
            <a:avLst/>
          </a:prstGeom>
        </p:spPr>
        <p:txBody>
          <a:bodyPr anchor="ctr">
            <a:noAutofit/>
          </a:bodyPr>
          <a:lstStyle>
            <a:lvl1pPr marL="0" indent="0" algn="l">
              <a:buNone/>
              <a:defRPr sz="2000" cap="none" spc="200" baseline="0">
                <a:solidFill>
                  <a:schemeClr val="tx1"/>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副标题或说明文字</a:t>
            </a:r>
            <a:endParaRPr lang="en-GB" dirty="0"/>
          </a:p>
        </p:txBody>
      </p:sp>
      <p:cxnSp>
        <p:nvCxnSpPr>
          <p:cNvPr id="8" name="Straight Connector 7"/>
          <p:cNvCxnSpPr/>
          <p:nvPr userDrawn="1"/>
        </p:nvCxnSpPr>
        <p:spPr>
          <a:xfrm>
            <a:off x="4542020" y="1884001"/>
            <a:ext cx="70013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542020" y="4851488"/>
            <a:ext cx="70013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Graphic 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08851" y="439281"/>
            <a:ext cx="7382013" cy="7382013"/>
          </a:xfrm>
          <a:prstGeom prst="rect">
            <a:avLst/>
          </a:prstGeom>
        </p:spPr>
      </p:pic>
      <p:sp>
        <p:nvSpPr>
          <p:cNvPr id="9" name="Text Placeholder 2"/>
          <p:cNvSpPr>
            <a:spLocks noGrp="1"/>
          </p:cNvSpPr>
          <p:nvPr>
            <p:ph type="body" idx="14" hasCustomPrompt="1"/>
          </p:nvPr>
        </p:nvSpPr>
        <p:spPr>
          <a:xfrm>
            <a:off x="334665" y="152358"/>
            <a:ext cx="11498393" cy="400110"/>
          </a:xfrm>
          <a:prstGeom prst="rect">
            <a:avLst/>
          </a:prstGeom>
        </p:spPr>
        <p:txBody>
          <a:bodyPr vert="horz" lIns="0" tIns="45720" rIns="0" bIns="45720" rtlCol="0" anchor="ctr" anchorCtr="0">
            <a:noAutofit/>
          </a:bodyPr>
          <a:lstStyle>
            <a:lvl1pPr>
              <a:defRPr lang="en-GB" cap="all" spc="0" baseline="0" dirty="0">
                <a:solidFill>
                  <a:srgbClr val="7E694F"/>
                </a:solidFill>
                <a:latin typeface="Trebuchet MS" panose="020B0603020202020204" pitchFamily="34" charset="0"/>
                <a:ea typeface="黑体" panose="02010609060101010101" pitchFamily="49" charset="-122"/>
              </a:defRPr>
            </a:lvl1pPr>
          </a:lstStyle>
          <a:p>
            <a:pPr lvl="0">
              <a:spcAft>
                <a:spcPts val="0"/>
              </a:spcAft>
            </a:pPr>
            <a:r>
              <a:rPr lang="zh-CN" altLang="en-US" dirty="0"/>
              <a:t>幻灯片主标题</a:t>
            </a:r>
            <a:endParaRPr lang="en-GB" dirty="0"/>
          </a:p>
        </p:txBody>
      </p:sp>
      <p:sp>
        <p:nvSpPr>
          <p:cNvPr id="10" name="日期占位符 9"/>
          <p:cNvSpPr>
            <a:spLocks noGrp="1"/>
          </p:cNvSpPr>
          <p:nvPr>
            <p:ph type="dt" sz="half" idx="15"/>
          </p:nvPr>
        </p:nvSpPr>
        <p:spPr/>
        <p:txBody>
          <a:bodyPr/>
          <a:lstStyle/>
          <a:p>
            <a:fld id="{E3E8AFAC-6B59-4302-82C1-65CF6C07CA3D}" type="datetime1">
              <a:rPr lang="zh-CN" altLang="en-US" smtClean="0"/>
              <a:t>2024/3/11</a:t>
            </a:fld>
            <a:endParaRPr lang="zh-CN" altLang="en-US"/>
          </a:p>
        </p:txBody>
      </p:sp>
      <p:sp>
        <p:nvSpPr>
          <p:cNvPr id="11" name="页脚占位符 10"/>
          <p:cNvSpPr>
            <a:spLocks noGrp="1"/>
          </p:cNvSpPr>
          <p:nvPr>
            <p:ph type="ftr" sz="quarter" idx="16"/>
          </p:nvPr>
        </p:nvSpPr>
        <p:spPr/>
        <p:txBody>
          <a:bodyPr/>
          <a:lstStyle/>
          <a:p>
            <a:r>
              <a:rPr lang="en-US"/>
              <a:t>kwm.com</a:t>
            </a:r>
            <a:endParaRPr lang="en-US" dirty="0"/>
          </a:p>
        </p:txBody>
      </p:sp>
      <p:sp>
        <p:nvSpPr>
          <p:cNvPr id="13" name="灯片编号占位符 12"/>
          <p:cNvSpPr>
            <a:spLocks noGrp="1"/>
          </p:cNvSpPr>
          <p:nvPr>
            <p:ph type="sldNum" sz="quarter" idx="17"/>
          </p:nvPr>
        </p:nvSpPr>
        <p:spPr/>
        <p:txBody>
          <a:bodyPr/>
          <a:lstStyle/>
          <a:p>
            <a:fld id="{4A2DC1BA-163F-3043-A1E4-C549CF365773}"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章节标题 内容提要 拼色">
    <p:bg>
      <p:bgPr>
        <a:solidFill>
          <a:schemeClr val="accent5"/>
        </a:solidFill>
        <a:effectLst/>
      </p:bgPr>
    </p:bg>
    <p:spTree>
      <p:nvGrpSpPr>
        <p:cNvPr id="1" name=""/>
        <p:cNvGrpSpPr/>
        <p:nvPr/>
      </p:nvGrpSpPr>
      <p:grpSpPr>
        <a:xfrm>
          <a:off x="0" y="0"/>
          <a:ext cx="0" cy="0"/>
          <a:chOff x="0" y="0"/>
          <a:chExt cx="0" cy="0"/>
        </a:xfrm>
      </p:grpSpPr>
      <p:sp>
        <p:nvSpPr>
          <p:cNvPr id="7" name="Rectangle 6"/>
          <p:cNvSpPr/>
          <p:nvPr userDrawn="1"/>
        </p:nvSpPr>
        <p:spPr>
          <a:xfrm flipV="1">
            <a:off x="0" y="4389120"/>
            <a:ext cx="12192000" cy="246888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sp>
        <p:nvSpPr>
          <p:cNvPr id="4" name="文本占位符 3"/>
          <p:cNvSpPr>
            <a:spLocks noGrp="1"/>
          </p:cNvSpPr>
          <p:nvPr>
            <p:ph type="body" sz="quarter" idx="38" hasCustomPrompt="1"/>
          </p:nvPr>
        </p:nvSpPr>
        <p:spPr>
          <a:xfrm>
            <a:off x="333375" y="4729163"/>
            <a:ext cx="11490325" cy="1400175"/>
          </a:xfrm>
        </p:spPr>
        <p:txBody>
          <a:bodyPr/>
          <a:lstStyle>
            <a:lvl1pPr>
              <a:defRPr baseline="0">
                <a:latin typeface="Trebuchet MS" panose="020B0603020202020204" pitchFamily="34" charset="0"/>
                <a:ea typeface="微软雅黑" panose="020B0503020204020204" pitchFamily="34" charset="-122"/>
              </a:defRPr>
            </a:lvl1pPr>
          </a:lstStyle>
          <a:p>
            <a:pPr lvl="0"/>
            <a:r>
              <a:rPr lang="zh-CN" altLang="en-US" dirty="0"/>
              <a:t>输入说明文字或内容提要</a:t>
            </a:r>
          </a:p>
        </p:txBody>
      </p:sp>
      <p:sp>
        <p:nvSpPr>
          <p:cNvPr id="2" name="Title 1"/>
          <p:cNvSpPr>
            <a:spLocks noGrp="1"/>
          </p:cNvSpPr>
          <p:nvPr>
            <p:ph type="title" hasCustomPrompt="1"/>
          </p:nvPr>
        </p:nvSpPr>
        <p:spPr>
          <a:xfrm>
            <a:off x="347023" y="1419228"/>
            <a:ext cx="11476677" cy="2076446"/>
          </a:xfrm>
          <a:prstGeom prst="rect">
            <a:avLst/>
          </a:prstGeom>
        </p:spPr>
        <p:txBody>
          <a:bodyPr>
            <a:noAutofit/>
          </a:bodyPr>
          <a:lstStyle>
            <a:lvl1pPr>
              <a:defRPr sz="5000" baseline="0">
                <a:solidFill>
                  <a:srgbClr val="FBFFFF"/>
                </a:solidFill>
                <a:latin typeface="Trebuchet MS" panose="020B0603020202020204" pitchFamily="34" charset="0"/>
                <a:ea typeface="黑体" panose="02010609060101010101" pitchFamily="49" charset="-122"/>
              </a:defRPr>
            </a:lvl1pPr>
          </a:lstStyle>
          <a:p>
            <a:r>
              <a:rPr lang="zh-CN" altLang="en-US" dirty="0"/>
              <a:t>章节标题</a:t>
            </a:r>
            <a:endParaRPr lang="en-US" dirty="0"/>
          </a:p>
        </p:txBody>
      </p:sp>
      <p:cxnSp>
        <p:nvCxnSpPr>
          <p:cNvPr id="9" name="Straight Connector 8"/>
          <p:cNvCxnSpPr/>
          <p:nvPr userDrawn="1"/>
        </p:nvCxnSpPr>
        <p:spPr>
          <a:xfrm>
            <a:off x="333632" y="1256993"/>
            <a:ext cx="1150101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33632" y="3659214"/>
            <a:ext cx="1150101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日期占位符 5"/>
          <p:cNvSpPr>
            <a:spLocks noGrp="1"/>
          </p:cNvSpPr>
          <p:nvPr>
            <p:ph type="dt" sz="half" idx="39"/>
          </p:nvPr>
        </p:nvSpPr>
        <p:spPr/>
        <p:txBody>
          <a:bodyPr/>
          <a:lstStyle/>
          <a:p>
            <a:fld id="{A7BA34B2-4F70-41DD-A2C5-6D2EA2376415}" type="datetime1">
              <a:rPr lang="zh-CN" altLang="en-US" smtClean="0"/>
              <a:t>2024/3/11</a:t>
            </a:fld>
            <a:endParaRPr lang="zh-CN" altLang="en-US"/>
          </a:p>
        </p:txBody>
      </p:sp>
      <p:sp>
        <p:nvSpPr>
          <p:cNvPr id="13" name="页脚占位符 12"/>
          <p:cNvSpPr>
            <a:spLocks noGrp="1"/>
          </p:cNvSpPr>
          <p:nvPr>
            <p:ph type="ftr" sz="quarter" idx="40"/>
          </p:nvPr>
        </p:nvSpPr>
        <p:spPr/>
        <p:txBody>
          <a:bodyPr/>
          <a:lstStyle/>
          <a:p>
            <a:r>
              <a:rPr lang="en-US"/>
              <a:t>kwm.com</a:t>
            </a:r>
            <a:endParaRPr lang="en-US" dirty="0"/>
          </a:p>
        </p:txBody>
      </p:sp>
      <p:sp>
        <p:nvSpPr>
          <p:cNvPr id="14" name="灯片编号占位符 13"/>
          <p:cNvSpPr>
            <a:spLocks noGrp="1"/>
          </p:cNvSpPr>
          <p:nvPr>
            <p:ph type="sldNum" sz="quarter" idx="41"/>
          </p:nvPr>
        </p:nvSpPr>
        <p:spPr/>
        <p:txBody>
          <a:bodyPr/>
          <a:lstStyle/>
          <a:p>
            <a:fld id="{4A2DC1BA-163F-3043-A1E4-C549CF365773}" type="slidenum">
              <a:rPr lang="en-US" smtClean="0"/>
              <a:t>‹#›</a:t>
            </a:fld>
            <a:endParaRPr lang="en-US" dirty="0"/>
          </a:p>
        </p:txBody>
      </p:sp>
      <p:sp>
        <p:nvSpPr>
          <p:cNvPr id="15" name="矩形 14"/>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6" name="Text Placeholder 2"/>
          <p:cNvSpPr>
            <a:spLocks noGrp="1"/>
          </p:cNvSpPr>
          <p:nvPr>
            <p:ph type="body" idx="14" hasCustomPrompt="1"/>
          </p:nvPr>
        </p:nvSpPr>
        <p:spPr>
          <a:xfrm>
            <a:off x="334665" y="152358"/>
            <a:ext cx="11489035" cy="400110"/>
          </a:xfrm>
          <a:prstGeom prst="rect">
            <a:avLst/>
          </a:prstGeom>
        </p:spPr>
        <p:txBody>
          <a:bodyPr anchor="ctr" anchorCtr="0">
            <a:noAutofit/>
          </a:bodyPr>
          <a:lstStyle>
            <a:lvl1pPr marL="0" indent="0" algn="l">
              <a:buNone/>
              <a:defRPr sz="2000" cap="all" spc="0" baseline="0">
                <a:solidFill>
                  <a:schemeClr val="accent6"/>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幻灯片主标题</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 2列 左灰底">
    <p:spTree>
      <p:nvGrpSpPr>
        <p:cNvPr id="1" name=""/>
        <p:cNvGrpSpPr/>
        <p:nvPr/>
      </p:nvGrpSpPr>
      <p:grpSpPr>
        <a:xfrm>
          <a:off x="0" y="0"/>
          <a:ext cx="0" cy="0"/>
          <a:chOff x="0" y="0"/>
          <a:chExt cx="0" cy="0"/>
        </a:xfrm>
      </p:grpSpPr>
      <p:sp>
        <p:nvSpPr>
          <p:cNvPr id="23" name="Text Placeholder 9"/>
          <p:cNvSpPr>
            <a:spLocks noGrp="1"/>
          </p:cNvSpPr>
          <p:nvPr>
            <p:ph type="body" sz="quarter" idx="14" hasCustomPrompt="1"/>
          </p:nvPr>
        </p:nvSpPr>
        <p:spPr>
          <a:xfrm>
            <a:off x="350743" y="1290468"/>
            <a:ext cx="3235139" cy="4838870"/>
          </a:xfrm>
          <a:prstGeom prst="rect">
            <a:avLst/>
          </a:prstGeom>
          <a:solidFill>
            <a:schemeClr val="bg2"/>
          </a:solidFill>
        </p:spPr>
        <p:txBody>
          <a:bodyPr lIns="91440" tIns="178920" rIns="91440" bIns="45720">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a:t>
            </a:r>
            <a:endParaRPr lang="en-US" dirty="0"/>
          </a:p>
        </p:txBody>
      </p:sp>
      <p:sp>
        <p:nvSpPr>
          <p:cNvPr id="26" name="Content Placeholder 2"/>
          <p:cNvSpPr>
            <a:spLocks noGrp="1"/>
          </p:cNvSpPr>
          <p:nvPr>
            <p:ph idx="1" hasCustomPrompt="1"/>
          </p:nvPr>
        </p:nvSpPr>
        <p:spPr>
          <a:xfrm>
            <a:off x="3775053" y="1269309"/>
            <a:ext cx="8048648" cy="4860029"/>
          </a:xfrm>
          <a:prstGeom prst="rect">
            <a:avLst/>
          </a:prstGeom>
        </p:spPr>
        <p:txBody>
          <a:bodyPr vert="horz" lIns="91440" tIns="178920" rIns="91440" bIns="45720" rtlCol="0">
            <a:noAutofit/>
          </a:bodyPr>
          <a:lstStyle>
            <a:lvl1pPr>
              <a:defRPr lang="zh-CN" altLang="en-US" dirty="0">
                <a:latin typeface="Trebuchet MS" panose="020B0603020202020204" pitchFamily="34" charset="0"/>
                <a:ea typeface="微软雅黑" panose="020B0503020204020204" pitchFamily="34" charset="-122"/>
              </a:defRPr>
            </a:lvl1pPr>
          </a:lstStyle>
          <a:p>
            <a:pPr lvl="0"/>
            <a:r>
              <a:rPr lang="zh-CN" altLang="en-US" dirty="0"/>
              <a:t>输入说明文字或点击下方按钮插入其他信息</a:t>
            </a:r>
          </a:p>
        </p:txBody>
      </p:sp>
      <p:sp>
        <p:nvSpPr>
          <p:cNvPr id="5" name="日期占位符 4"/>
          <p:cNvSpPr>
            <a:spLocks noGrp="1"/>
          </p:cNvSpPr>
          <p:nvPr>
            <p:ph type="dt" sz="half" idx="40"/>
          </p:nvPr>
        </p:nvSpPr>
        <p:spPr/>
        <p:txBody>
          <a:bodyPr/>
          <a:lstStyle>
            <a:lvl1pPr>
              <a:defRPr baseline="0">
                <a:latin typeface="Trebuchet MS" panose="020B0603020202020204" pitchFamily="34" charset="0"/>
                <a:ea typeface="微软雅黑" panose="020B0503020204020204" pitchFamily="34" charset="-122"/>
              </a:defRPr>
            </a:lvl1pPr>
          </a:lstStyle>
          <a:p>
            <a:fld id="{EC81086D-263B-4314-A4E7-D0F5778E0D19}" type="datetime1">
              <a:rPr lang="zh-CN" altLang="en-US" smtClean="0"/>
              <a:t>2024/3/11</a:t>
            </a:fld>
            <a:endParaRPr lang="zh-CN" altLang="en-US"/>
          </a:p>
        </p:txBody>
      </p:sp>
      <p:sp>
        <p:nvSpPr>
          <p:cNvPr id="6" name="页脚占位符 5"/>
          <p:cNvSpPr>
            <a:spLocks noGrp="1"/>
          </p:cNvSpPr>
          <p:nvPr>
            <p:ph type="ftr" sz="quarter" idx="41"/>
          </p:nvPr>
        </p:nvSpPr>
        <p:spPr/>
        <p:txBody>
          <a:bodyPr/>
          <a:lstStyle>
            <a:lvl1pPr>
              <a:defRPr baseline="0">
                <a:latin typeface="Trebuchet MS" panose="020B0603020202020204" pitchFamily="34" charset="0"/>
                <a:ea typeface="微软雅黑" panose="020B0503020204020204" pitchFamily="34" charset="-122"/>
              </a:defRPr>
            </a:lvl1pPr>
          </a:lstStyle>
          <a:p>
            <a:r>
              <a:rPr lang="en-US"/>
              <a:t>kwm.com</a:t>
            </a:r>
            <a:endParaRPr lang="en-US" dirty="0"/>
          </a:p>
        </p:txBody>
      </p:sp>
      <p:sp>
        <p:nvSpPr>
          <p:cNvPr id="7" name="灯片编号占位符 6"/>
          <p:cNvSpPr>
            <a:spLocks noGrp="1"/>
          </p:cNvSpPr>
          <p:nvPr>
            <p:ph type="sldNum" sz="quarter" idx="42"/>
          </p:nvPr>
        </p:nvSpPr>
        <p:spPr/>
        <p:txBody>
          <a:bodyPr/>
          <a:lstStyle>
            <a:lvl1pPr>
              <a:defRPr baseline="0">
                <a:latin typeface="Trebuchet MS" panose="020B0603020202020204" pitchFamily="34" charset="0"/>
                <a:ea typeface="微软雅黑" panose="020B0503020204020204" pitchFamily="34" charset="-122"/>
              </a:defRPr>
            </a:lvl1pPr>
          </a:lstStyle>
          <a:p>
            <a:fld id="{4A2DC1BA-163F-3043-A1E4-C549CF365773}" type="slidenum">
              <a:rPr lang="en-US" smtClean="0"/>
              <a:t>‹#›</a:t>
            </a:fld>
            <a:endParaRPr lang="en-US" dirty="0"/>
          </a:p>
        </p:txBody>
      </p:sp>
      <p:sp>
        <p:nvSpPr>
          <p:cNvPr id="11"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3"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idx="43"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大字内容">
    <p:spTree>
      <p:nvGrpSpPr>
        <p:cNvPr id="1" name=""/>
        <p:cNvGrpSpPr/>
        <p:nvPr/>
      </p:nvGrpSpPr>
      <p:grpSpPr>
        <a:xfrm>
          <a:off x="0" y="0"/>
          <a:ext cx="0" cy="0"/>
          <a:chOff x="0" y="0"/>
          <a:chExt cx="0" cy="0"/>
        </a:xfrm>
      </p:grpSpPr>
      <p:sp>
        <p:nvSpPr>
          <p:cNvPr id="10" name="Text Placeholder 9"/>
          <p:cNvSpPr>
            <a:spLocks noGrp="1"/>
          </p:cNvSpPr>
          <p:nvPr>
            <p:ph type="body" sz="quarter" idx="26" hasCustomPrompt="1"/>
          </p:nvPr>
        </p:nvSpPr>
        <p:spPr>
          <a:xfrm>
            <a:off x="347023" y="1469035"/>
            <a:ext cx="11482187" cy="4660303"/>
          </a:xfrm>
          <a:prstGeom prst="rect">
            <a:avLst/>
          </a:prstGeom>
        </p:spPr>
        <p:txBody>
          <a:bodyPr anchor="ctr">
            <a:noAutofit/>
          </a:bodyPr>
          <a:lstStyle>
            <a:lvl1pPr algn="l">
              <a:defRPr sz="4000" baseline="0">
                <a:latin typeface="Trebuchet MS" panose="020B0603020202020204" pitchFamily="34" charset="0"/>
                <a:ea typeface="微软雅黑" panose="020B0503020204020204" pitchFamily="34" charset="-122"/>
              </a:defRPr>
            </a:lvl1pPr>
            <a:lvl2pPr>
              <a:defRPr sz="4000" baseline="0"/>
            </a:lvl2pPr>
            <a:lvl3pPr>
              <a:defRPr sz="4000" baseline="0"/>
            </a:lvl3pPr>
            <a:lvl4pPr>
              <a:defRPr sz="4000" baseline="0"/>
            </a:lvl4pPr>
            <a:lvl5pPr>
              <a:defRPr sz="4000" baseline="0"/>
            </a:lvl5pPr>
          </a:lstStyle>
          <a:p>
            <a:pPr lvl="0"/>
            <a:r>
              <a:rPr lang="zh-CN" altLang="en-US" dirty="0"/>
              <a:t>重要文字或信息</a:t>
            </a:r>
            <a:endParaRPr lang="en-US" dirty="0"/>
          </a:p>
        </p:txBody>
      </p:sp>
      <p:sp>
        <p:nvSpPr>
          <p:cNvPr id="5" name="日期占位符 4"/>
          <p:cNvSpPr>
            <a:spLocks noGrp="1"/>
          </p:cNvSpPr>
          <p:nvPr>
            <p:ph type="dt" sz="half" idx="27"/>
          </p:nvPr>
        </p:nvSpPr>
        <p:spPr/>
        <p:txBody>
          <a:bodyPr/>
          <a:lstStyle/>
          <a:p>
            <a:fld id="{F96EF489-7A60-4B09-BE72-A26C466ABEEA}" type="datetime1">
              <a:rPr lang="zh-CN" altLang="en-US" smtClean="0"/>
              <a:t>2024/3/11</a:t>
            </a:fld>
            <a:endParaRPr lang="zh-CN" altLang="en-US"/>
          </a:p>
        </p:txBody>
      </p:sp>
      <p:sp>
        <p:nvSpPr>
          <p:cNvPr id="6" name="页脚占位符 5"/>
          <p:cNvSpPr>
            <a:spLocks noGrp="1"/>
          </p:cNvSpPr>
          <p:nvPr>
            <p:ph type="ftr" sz="quarter" idx="28"/>
          </p:nvPr>
        </p:nvSpPr>
        <p:spPr/>
        <p:txBody>
          <a:bodyPr/>
          <a:lstStyle/>
          <a:p>
            <a:r>
              <a:rPr lang="en-US"/>
              <a:t>kwm.com</a:t>
            </a:r>
            <a:endParaRPr lang="en-US" dirty="0"/>
          </a:p>
        </p:txBody>
      </p:sp>
      <p:sp>
        <p:nvSpPr>
          <p:cNvPr id="7" name="灯片编号占位符 6"/>
          <p:cNvSpPr>
            <a:spLocks noGrp="1"/>
          </p:cNvSpPr>
          <p:nvPr>
            <p:ph type="sldNum" sz="quarter" idx="29"/>
          </p:nvPr>
        </p:nvSpPr>
        <p:spPr/>
        <p:txBody>
          <a:bodyPr/>
          <a:lstStyle/>
          <a:p>
            <a:fld id="{4A2DC1BA-163F-3043-A1E4-C549CF365773}" type="slidenum">
              <a:rPr lang="en-US" smtClean="0"/>
              <a:t>‹#›</a:t>
            </a:fld>
            <a:endParaRPr lang="en-US" dirty="0"/>
          </a:p>
        </p:txBody>
      </p:sp>
      <p:sp>
        <p:nvSpPr>
          <p:cNvPr id="15" name="标题 2"/>
          <p:cNvSpPr>
            <a:spLocks noGrp="1"/>
          </p:cNvSpPr>
          <p:nvPr>
            <p:ph type="title" hasCustomPrompt="1"/>
          </p:nvPr>
        </p:nvSpPr>
        <p:spPr>
          <a:xfrm>
            <a:off x="341830" y="632599"/>
            <a:ext cx="11507306" cy="615553"/>
          </a:xfrm>
          <a:prstGeom prst="rect">
            <a:avLst/>
          </a:prstGeom>
        </p:spPr>
        <p:txBody>
          <a:bodyPr lIns="0" tIns="0" rIns="0" bIns="0">
            <a:noAutofit/>
          </a:bodyPr>
          <a:lstStyle>
            <a:lvl1pPr>
              <a:defRPr baseline="0"/>
            </a:lvl1pPr>
          </a:lstStyle>
          <a:p>
            <a:r>
              <a:rPr lang="zh-CN" altLang="en-US" dirty="0"/>
              <a:t>输入标题</a:t>
            </a:r>
          </a:p>
        </p:txBody>
      </p:sp>
      <p:cxnSp>
        <p:nvCxnSpPr>
          <p:cNvPr id="16" name="Straight Connector 12"/>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idx="14" hasCustomPrompt="1"/>
          </p:nvPr>
        </p:nvSpPr>
        <p:spPr>
          <a:xfrm>
            <a:off x="350743" y="239416"/>
            <a:ext cx="11498393"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 副标题">
    <p:spTree>
      <p:nvGrpSpPr>
        <p:cNvPr id="1" name=""/>
        <p:cNvGrpSpPr/>
        <p:nvPr/>
      </p:nvGrpSpPr>
      <p:grpSpPr>
        <a:xfrm>
          <a:off x="0" y="0"/>
          <a:ext cx="0" cy="0"/>
          <a:chOff x="0" y="0"/>
          <a:chExt cx="0" cy="0"/>
        </a:xfrm>
      </p:grpSpPr>
      <p:sp>
        <p:nvSpPr>
          <p:cNvPr id="6" name="内容占位符 5"/>
          <p:cNvSpPr>
            <a:spLocks noGrp="1"/>
          </p:cNvSpPr>
          <p:nvPr>
            <p:ph sz="quarter" idx="29" hasCustomPrompt="1"/>
          </p:nvPr>
        </p:nvSpPr>
        <p:spPr>
          <a:xfrm>
            <a:off x="350742" y="2087563"/>
            <a:ext cx="11474545" cy="4041775"/>
          </a:xfrm>
        </p:spPr>
        <p:txBody>
          <a:bodyPr/>
          <a:lstStyle>
            <a:lvl1pPr>
              <a:defRPr baseline="0">
                <a:latin typeface="Trebuchet MS" panose="020B0603020202020204" pitchFamily="34" charset="0"/>
                <a:ea typeface="微软雅黑" panose="020B0503020204020204" pitchFamily="34" charset="-122"/>
              </a:defRPr>
            </a:lvl1pPr>
          </a:lstStyle>
          <a:p>
            <a:pPr lvl="0"/>
            <a:r>
              <a:rPr lang="zh-CN" altLang="en-US" dirty="0"/>
              <a:t>输入说明文字或点击下方按钮插入其他信息</a:t>
            </a:r>
          </a:p>
        </p:txBody>
      </p:sp>
      <p:sp>
        <p:nvSpPr>
          <p:cNvPr id="10" name="Text Placeholder 2"/>
          <p:cNvSpPr>
            <a:spLocks noGrp="1"/>
          </p:cNvSpPr>
          <p:nvPr>
            <p:ph type="body" idx="28" hasCustomPrompt="1"/>
          </p:nvPr>
        </p:nvSpPr>
        <p:spPr>
          <a:xfrm>
            <a:off x="341830" y="1438717"/>
            <a:ext cx="11487380" cy="431810"/>
          </a:xfrm>
          <a:prstGeom prst="rect">
            <a:avLst/>
          </a:prstGeom>
          <a:solidFill>
            <a:schemeClr val="accent1"/>
          </a:solidFill>
        </p:spPr>
        <p:txBody>
          <a:bodyPr lIns="108000" anchor="ctr">
            <a:noAutofit/>
          </a:bodyPr>
          <a:lstStyle>
            <a:lvl1pPr marL="0" indent="0" algn="l">
              <a:buNone/>
              <a:defRPr sz="2000" cap="all" spc="500" baseline="0">
                <a:solidFill>
                  <a:schemeClr val="bg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副标题</a:t>
            </a:r>
            <a:endParaRPr lang="en-GB" dirty="0"/>
          </a:p>
        </p:txBody>
      </p:sp>
      <p:sp>
        <p:nvSpPr>
          <p:cNvPr id="5" name="日期占位符 4"/>
          <p:cNvSpPr>
            <a:spLocks noGrp="1"/>
          </p:cNvSpPr>
          <p:nvPr>
            <p:ph type="dt" sz="half" idx="30"/>
          </p:nvPr>
        </p:nvSpPr>
        <p:spPr/>
        <p:txBody>
          <a:bodyPr/>
          <a:lstStyle/>
          <a:p>
            <a:fld id="{4DCB7449-76C7-4632-885B-08283E9A4DA6}" type="datetime1">
              <a:rPr lang="zh-CN" altLang="en-US" smtClean="0"/>
              <a:t>2024/3/11</a:t>
            </a:fld>
            <a:endParaRPr lang="zh-CN" altLang="en-US"/>
          </a:p>
        </p:txBody>
      </p:sp>
      <p:sp>
        <p:nvSpPr>
          <p:cNvPr id="7" name="页脚占位符 6"/>
          <p:cNvSpPr>
            <a:spLocks noGrp="1"/>
          </p:cNvSpPr>
          <p:nvPr>
            <p:ph type="ftr" sz="quarter" idx="31"/>
          </p:nvPr>
        </p:nvSpPr>
        <p:spPr/>
        <p:txBody>
          <a:bodyPr/>
          <a:lstStyle/>
          <a:p>
            <a:r>
              <a:rPr lang="en-US"/>
              <a:t>kwm.com</a:t>
            </a:r>
            <a:endParaRPr lang="en-US" dirty="0"/>
          </a:p>
        </p:txBody>
      </p:sp>
      <p:sp>
        <p:nvSpPr>
          <p:cNvPr id="9" name="灯片编号占位符 8"/>
          <p:cNvSpPr>
            <a:spLocks noGrp="1"/>
          </p:cNvSpPr>
          <p:nvPr>
            <p:ph type="sldNum" sz="quarter" idx="32"/>
          </p:nvPr>
        </p:nvSpPr>
        <p:spPr/>
        <p:txBody>
          <a:bodyPr/>
          <a:lstStyle/>
          <a:p>
            <a:fld id="{4A2DC1BA-163F-3043-A1E4-C549CF365773}" type="slidenum">
              <a:rPr lang="en-US" smtClean="0"/>
              <a:t>‹#›</a:t>
            </a:fld>
            <a:endParaRPr lang="en-US" dirty="0"/>
          </a:p>
        </p:txBody>
      </p:sp>
      <p:sp>
        <p:nvSpPr>
          <p:cNvPr id="16" name="标题 2"/>
          <p:cNvSpPr>
            <a:spLocks noGrp="1"/>
          </p:cNvSpPr>
          <p:nvPr>
            <p:ph type="title" hasCustomPrompt="1"/>
          </p:nvPr>
        </p:nvSpPr>
        <p:spPr>
          <a:xfrm>
            <a:off x="341830" y="632599"/>
            <a:ext cx="11507306" cy="615553"/>
          </a:xfrm>
          <a:prstGeom prst="rect">
            <a:avLst/>
          </a:prstGeom>
        </p:spPr>
        <p:txBody>
          <a:bodyPr lIns="0" tIns="0" rIns="0" bIns="0">
            <a:noAutofit/>
          </a:bodyPr>
          <a:lstStyle>
            <a:lvl1pPr>
              <a:defRPr baseline="0"/>
            </a:lvl1pPr>
          </a:lstStyle>
          <a:p>
            <a:r>
              <a:rPr lang="zh-CN" altLang="en-US" dirty="0"/>
              <a:t>输入标题</a:t>
            </a:r>
          </a:p>
        </p:txBody>
      </p:sp>
      <p:cxnSp>
        <p:nvCxnSpPr>
          <p:cNvPr id="18" name="Straight Connector 12"/>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idx="14" hasCustomPrompt="1"/>
          </p:nvPr>
        </p:nvSpPr>
        <p:spPr>
          <a:xfrm>
            <a:off x="350743" y="239416"/>
            <a:ext cx="11498393"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内容 2列">
    <p:spTree>
      <p:nvGrpSpPr>
        <p:cNvPr id="1" name=""/>
        <p:cNvGrpSpPr/>
        <p:nvPr/>
      </p:nvGrpSpPr>
      <p:grpSpPr>
        <a:xfrm>
          <a:off x="0" y="0"/>
          <a:ext cx="0" cy="0"/>
          <a:chOff x="0" y="0"/>
          <a:chExt cx="0" cy="0"/>
        </a:xfrm>
      </p:grpSpPr>
      <p:sp>
        <p:nvSpPr>
          <p:cNvPr id="5" name="内容占位符 4"/>
          <p:cNvSpPr>
            <a:spLocks noGrp="1"/>
          </p:cNvSpPr>
          <p:nvPr>
            <p:ph sz="quarter" idx="28" hasCustomPrompt="1"/>
          </p:nvPr>
        </p:nvSpPr>
        <p:spPr>
          <a:xfrm>
            <a:off x="334963" y="1465263"/>
            <a:ext cx="5630862" cy="4664075"/>
          </a:xfrm>
        </p:spPr>
        <p:txBody>
          <a:bodyPr/>
          <a:lstStyle>
            <a:lvl1pPr>
              <a:defRPr baseline="0">
                <a:latin typeface="Trebuchet MS" panose="020B0603020202020204" pitchFamily="34" charset="0"/>
                <a:ea typeface="微软雅黑" panose="020B0503020204020204" pitchFamily="34" charset="-122"/>
              </a:defRPr>
            </a:lvl1pPr>
          </a:lstStyle>
          <a:p>
            <a:pPr lvl="0"/>
            <a:r>
              <a:rPr lang="zh-CN" altLang="en-US" dirty="0"/>
              <a:t>输入说明文字或点击下方按钮插入其他信息</a:t>
            </a:r>
          </a:p>
        </p:txBody>
      </p:sp>
      <p:sp>
        <p:nvSpPr>
          <p:cNvPr id="12" name="内容占位符 4"/>
          <p:cNvSpPr>
            <a:spLocks noGrp="1"/>
          </p:cNvSpPr>
          <p:nvPr>
            <p:ph sz="quarter" idx="29" hasCustomPrompt="1"/>
          </p:nvPr>
        </p:nvSpPr>
        <p:spPr>
          <a:xfrm>
            <a:off x="6183841" y="1456047"/>
            <a:ext cx="5630862" cy="4664075"/>
          </a:xfrm>
        </p:spPr>
        <p:txBody>
          <a:bodyPr/>
          <a:lstStyle>
            <a:lvl1pPr>
              <a:defRPr baseline="0">
                <a:latin typeface="Trebuchet MS" panose="020B0603020202020204" pitchFamily="34" charset="0"/>
                <a:ea typeface="微软雅黑" panose="020B0503020204020204" pitchFamily="34" charset="-122"/>
              </a:defRPr>
            </a:lvl1pPr>
          </a:lstStyle>
          <a:p>
            <a:pPr lvl="0"/>
            <a:r>
              <a:rPr lang="zh-CN" altLang="en-US" dirty="0"/>
              <a:t>输入说明文字或点击下方按钮插入其他信息</a:t>
            </a:r>
          </a:p>
        </p:txBody>
      </p:sp>
      <p:sp>
        <p:nvSpPr>
          <p:cNvPr id="6" name="日期占位符 5"/>
          <p:cNvSpPr>
            <a:spLocks noGrp="1"/>
          </p:cNvSpPr>
          <p:nvPr>
            <p:ph type="dt" sz="half" idx="30"/>
          </p:nvPr>
        </p:nvSpPr>
        <p:spPr/>
        <p:txBody>
          <a:bodyPr/>
          <a:lstStyle>
            <a:lvl1pPr>
              <a:defRPr baseline="0"/>
            </a:lvl1pPr>
          </a:lstStyle>
          <a:p>
            <a:fld id="{E7F44DA8-039F-4196-AF9D-E3F68A51D14D}" type="datetime1">
              <a:rPr lang="zh-CN" altLang="en-US" smtClean="0"/>
              <a:t>2024/3/11</a:t>
            </a:fld>
            <a:endParaRPr lang="zh-CN" altLang="en-US"/>
          </a:p>
        </p:txBody>
      </p:sp>
      <p:sp>
        <p:nvSpPr>
          <p:cNvPr id="7" name="页脚占位符 6"/>
          <p:cNvSpPr>
            <a:spLocks noGrp="1"/>
          </p:cNvSpPr>
          <p:nvPr>
            <p:ph type="ftr" sz="quarter" idx="31"/>
          </p:nvPr>
        </p:nvSpPr>
        <p:spPr/>
        <p:txBody>
          <a:bodyPr/>
          <a:lstStyle>
            <a:lvl1pPr>
              <a:defRPr baseline="0"/>
            </a:lvl1pPr>
          </a:lstStyle>
          <a:p>
            <a:r>
              <a:rPr lang="en-US"/>
              <a:t>kwm.com</a:t>
            </a:r>
            <a:endParaRPr lang="en-US" dirty="0"/>
          </a:p>
        </p:txBody>
      </p:sp>
      <p:sp>
        <p:nvSpPr>
          <p:cNvPr id="9" name="灯片编号占位符 8"/>
          <p:cNvSpPr>
            <a:spLocks noGrp="1"/>
          </p:cNvSpPr>
          <p:nvPr>
            <p:ph type="sldNum" sz="quarter" idx="32"/>
          </p:nvPr>
        </p:nvSpPr>
        <p:spPr/>
        <p:txBody>
          <a:bodyPr/>
          <a:lstStyle>
            <a:lvl1pPr>
              <a:defRPr baseline="0"/>
            </a:lvl1pPr>
          </a:lstStyle>
          <a:p>
            <a:fld id="{4A2DC1BA-163F-3043-A1E4-C549CF365773}" type="slidenum">
              <a:rPr lang="en-US" smtClean="0"/>
              <a:t>‹#›</a:t>
            </a:fld>
            <a:endParaRPr lang="en-US" dirty="0"/>
          </a:p>
        </p:txBody>
      </p:sp>
      <p:sp>
        <p:nvSpPr>
          <p:cNvPr id="17" name="标题 2"/>
          <p:cNvSpPr>
            <a:spLocks noGrp="1"/>
          </p:cNvSpPr>
          <p:nvPr>
            <p:ph type="title" hasCustomPrompt="1"/>
          </p:nvPr>
        </p:nvSpPr>
        <p:spPr>
          <a:xfrm>
            <a:off x="341830" y="632599"/>
            <a:ext cx="11507306" cy="615553"/>
          </a:xfrm>
          <a:prstGeom prst="rect">
            <a:avLst/>
          </a:prstGeom>
        </p:spPr>
        <p:txBody>
          <a:bodyPr lIns="0" tIns="0" rIns="0" bIns="0">
            <a:noAutofit/>
          </a:bodyPr>
          <a:lstStyle>
            <a:lvl1pPr>
              <a:defRPr baseline="0"/>
            </a:lvl1pPr>
          </a:lstStyle>
          <a:p>
            <a:r>
              <a:rPr lang="zh-CN" altLang="en-US" dirty="0"/>
              <a:t>输入标题</a:t>
            </a:r>
          </a:p>
        </p:txBody>
      </p:sp>
      <p:cxnSp>
        <p:nvCxnSpPr>
          <p:cNvPr id="18" name="Straight Connector 12"/>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idx="14" hasCustomPrompt="1"/>
          </p:nvPr>
        </p:nvSpPr>
        <p:spPr>
          <a:xfrm>
            <a:off x="350743" y="239416"/>
            <a:ext cx="11498393"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内容 副标题 2列">
    <p:spTree>
      <p:nvGrpSpPr>
        <p:cNvPr id="1" name=""/>
        <p:cNvGrpSpPr/>
        <p:nvPr/>
      </p:nvGrpSpPr>
      <p:grpSpPr>
        <a:xfrm>
          <a:off x="0" y="0"/>
          <a:ext cx="0" cy="0"/>
          <a:chOff x="0" y="0"/>
          <a:chExt cx="0" cy="0"/>
        </a:xfrm>
      </p:grpSpPr>
      <p:sp>
        <p:nvSpPr>
          <p:cNvPr id="13" name="内容占位符 4"/>
          <p:cNvSpPr>
            <a:spLocks noGrp="1"/>
          </p:cNvSpPr>
          <p:nvPr>
            <p:ph sz="quarter" idx="40" hasCustomPrompt="1"/>
          </p:nvPr>
        </p:nvSpPr>
        <p:spPr>
          <a:xfrm>
            <a:off x="334963" y="2095782"/>
            <a:ext cx="5630862" cy="4033556"/>
          </a:xfrm>
        </p:spPr>
        <p:txBody>
          <a:bodyPr/>
          <a:lstStyle>
            <a:lvl1pPr>
              <a:defRPr baseline="0">
                <a:latin typeface="Trebuchet MS" panose="020B0603020202020204" pitchFamily="34" charset="0"/>
                <a:ea typeface="微软雅黑" panose="020B0503020204020204" pitchFamily="34" charset="-122"/>
              </a:defRPr>
            </a:lvl1pPr>
          </a:lstStyle>
          <a:p>
            <a:pPr lvl="0"/>
            <a:r>
              <a:rPr lang="zh-CN" altLang="en-US" dirty="0"/>
              <a:t>输入说明文字或点击下方按钮插入其他信息</a:t>
            </a:r>
          </a:p>
        </p:txBody>
      </p:sp>
      <p:sp>
        <p:nvSpPr>
          <p:cNvPr id="24" name="Text Placeholder 2"/>
          <p:cNvSpPr>
            <a:spLocks noGrp="1"/>
          </p:cNvSpPr>
          <p:nvPr>
            <p:ph type="body" idx="28" hasCustomPrompt="1"/>
          </p:nvPr>
        </p:nvSpPr>
        <p:spPr>
          <a:xfrm>
            <a:off x="341830" y="1438717"/>
            <a:ext cx="11487380" cy="431810"/>
          </a:xfrm>
          <a:prstGeom prst="rect">
            <a:avLst/>
          </a:prstGeom>
          <a:solidFill>
            <a:srgbClr val="7E694F"/>
          </a:solidFill>
        </p:spPr>
        <p:txBody>
          <a:bodyPr lIns="108000" rIns="108000" anchor="ctr">
            <a:noAutofit/>
          </a:bodyPr>
          <a:lstStyle>
            <a:lvl1pPr marL="0" indent="0" algn="l">
              <a:buNone/>
              <a:defRPr sz="2000" cap="all" spc="500" baseline="0">
                <a:solidFill>
                  <a:schemeClr val="bg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副标题</a:t>
            </a:r>
            <a:endParaRPr lang="en-GB" dirty="0"/>
          </a:p>
        </p:txBody>
      </p:sp>
      <p:sp>
        <p:nvSpPr>
          <p:cNvPr id="14" name="内容占位符 4"/>
          <p:cNvSpPr>
            <a:spLocks noGrp="1"/>
          </p:cNvSpPr>
          <p:nvPr>
            <p:ph sz="quarter" idx="41" hasCustomPrompt="1"/>
          </p:nvPr>
        </p:nvSpPr>
        <p:spPr>
          <a:xfrm>
            <a:off x="6183841" y="2095782"/>
            <a:ext cx="5630862" cy="4033556"/>
          </a:xfrm>
        </p:spPr>
        <p:txBody>
          <a:bodyPr/>
          <a:lstStyle>
            <a:lvl1pPr>
              <a:defRPr baseline="0">
                <a:latin typeface="Trebuchet MS" panose="020B0603020202020204" pitchFamily="34" charset="0"/>
                <a:ea typeface="微软雅黑" panose="020B0503020204020204" pitchFamily="34" charset="-122"/>
              </a:defRPr>
            </a:lvl1pPr>
          </a:lstStyle>
          <a:p>
            <a:pPr lvl="0"/>
            <a:r>
              <a:rPr lang="zh-CN" altLang="en-US" dirty="0"/>
              <a:t>输入说明文字或点击下方按钮插入其他信息</a:t>
            </a:r>
          </a:p>
        </p:txBody>
      </p:sp>
      <p:sp>
        <p:nvSpPr>
          <p:cNvPr id="5" name="日期占位符 4"/>
          <p:cNvSpPr>
            <a:spLocks noGrp="1"/>
          </p:cNvSpPr>
          <p:nvPr>
            <p:ph type="dt" sz="half" idx="42"/>
          </p:nvPr>
        </p:nvSpPr>
        <p:spPr/>
        <p:txBody>
          <a:bodyPr/>
          <a:lstStyle/>
          <a:p>
            <a:fld id="{1D570C90-FB5C-4674-92B5-569CDAD866C0}" type="datetime1">
              <a:rPr lang="zh-CN" altLang="en-US" smtClean="0"/>
              <a:t>2024/3/11</a:t>
            </a:fld>
            <a:endParaRPr lang="zh-CN" altLang="en-US"/>
          </a:p>
        </p:txBody>
      </p:sp>
      <p:sp>
        <p:nvSpPr>
          <p:cNvPr id="6" name="页脚占位符 5"/>
          <p:cNvSpPr>
            <a:spLocks noGrp="1"/>
          </p:cNvSpPr>
          <p:nvPr>
            <p:ph type="ftr" sz="quarter" idx="43"/>
          </p:nvPr>
        </p:nvSpPr>
        <p:spPr/>
        <p:txBody>
          <a:bodyPr/>
          <a:lstStyle/>
          <a:p>
            <a:r>
              <a:rPr lang="en-US"/>
              <a:t>kwm.com</a:t>
            </a:r>
            <a:endParaRPr lang="en-US" dirty="0"/>
          </a:p>
        </p:txBody>
      </p:sp>
      <p:sp>
        <p:nvSpPr>
          <p:cNvPr id="7" name="灯片编号占位符 6"/>
          <p:cNvSpPr>
            <a:spLocks noGrp="1"/>
          </p:cNvSpPr>
          <p:nvPr>
            <p:ph type="sldNum" sz="quarter" idx="44"/>
          </p:nvPr>
        </p:nvSpPr>
        <p:spPr/>
        <p:txBody>
          <a:bodyPr/>
          <a:lstStyle/>
          <a:p>
            <a:fld id="{4A2DC1BA-163F-3043-A1E4-C549CF365773}" type="slidenum">
              <a:rPr lang="en-US" smtClean="0"/>
              <a:t>‹#›</a:t>
            </a:fld>
            <a:endParaRPr lang="en-US" dirty="0"/>
          </a:p>
        </p:txBody>
      </p:sp>
      <p:sp>
        <p:nvSpPr>
          <p:cNvPr id="19" name="标题 2"/>
          <p:cNvSpPr>
            <a:spLocks noGrp="1"/>
          </p:cNvSpPr>
          <p:nvPr>
            <p:ph type="title" hasCustomPrompt="1"/>
          </p:nvPr>
        </p:nvSpPr>
        <p:spPr>
          <a:xfrm>
            <a:off x="341830" y="632599"/>
            <a:ext cx="11507306" cy="615553"/>
          </a:xfrm>
          <a:prstGeom prst="rect">
            <a:avLst/>
          </a:prstGeom>
        </p:spPr>
        <p:txBody>
          <a:bodyPr lIns="0" tIns="0" rIns="0" bIns="0">
            <a:noAutofit/>
          </a:bodyPr>
          <a:lstStyle>
            <a:lvl1pPr>
              <a:defRPr baseline="0"/>
            </a:lvl1pPr>
          </a:lstStyle>
          <a:p>
            <a:r>
              <a:rPr lang="zh-CN" altLang="en-US" dirty="0"/>
              <a:t>输入标题</a:t>
            </a:r>
          </a:p>
        </p:txBody>
      </p:sp>
      <p:cxnSp>
        <p:nvCxnSpPr>
          <p:cNvPr id="20" name="Straight Connector 12"/>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p:cNvSpPr>
            <a:spLocks noGrp="1"/>
          </p:cNvSpPr>
          <p:nvPr>
            <p:ph type="body" idx="14" hasCustomPrompt="1"/>
          </p:nvPr>
        </p:nvSpPr>
        <p:spPr>
          <a:xfrm>
            <a:off x="350743" y="239416"/>
            <a:ext cx="11498393"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内容 3列">
    <p:spTree>
      <p:nvGrpSpPr>
        <p:cNvPr id="1" name=""/>
        <p:cNvGrpSpPr/>
        <p:nvPr/>
      </p:nvGrpSpPr>
      <p:grpSpPr>
        <a:xfrm>
          <a:off x="0" y="0"/>
          <a:ext cx="0" cy="0"/>
          <a:chOff x="0" y="0"/>
          <a:chExt cx="0" cy="0"/>
        </a:xfrm>
      </p:grpSpPr>
      <p:sp>
        <p:nvSpPr>
          <p:cNvPr id="12" name="内容占位符 4"/>
          <p:cNvSpPr>
            <a:spLocks noGrp="1"/>
          </p:cNvSpPr>
          <p:nvPr>
            <p:ph sz="quarter" idx="40" hasCustomPrompt="1"/>
          </p:nvPr>
        </p:nvSpPr>
        <p:spPr>
          <a:xfrm>
            <a:off x="334963" y="1449388"/>
            <a:ext cx="3605618" cy="4679950"/>
          </a:xfrm>
        </p:spPr>
        <p:txBody>
          <a:bodyPr lIns="0" tIns="0" rIns="0" bIns="0"/>
          <a:lstStyle>
            <a:lvl1pPr>
              <a:defRPr baseline="0">
                <a:latin typeface="Trebuchet MS" panose="020B0603020202020204" pitchFamily="34" charset="0"/>
                <a:ea typeface="微软雅黑" panose="020B0503020204020204" pitchFamily="34" charset="-122"/>
              </a:defRPr>
            </a:lvl1pPr>
          </a:lstStyle>
          <a:p>
            <a:pPr lvl="0"/>
            <a:r>
              <a:rPr lang="zh-CN" altLang="en-US" dirty="0"/>
              <a:t>输入说明文字或点击下方按钮插入其他信息</a:t>
            </a:r>
          </a:p>
        </p:txBody>
      </p:sp>
      <p:sp>
        <p:nvSpPr>
          <p:cNvPr id="15" name="内容占位符 4"/>
          <p:cNvSpPr>
            <a:spLocks noGrp="1"/>
          </p:cNvSpPr>
          <p:nvPr>
            <p:ph sz="quarter" idx="41" hasCustomPrompt="1"/>
          </p:nvPr>
        </p:nvSpPr>
        <p:spPr>
          <a:xfrm>
            <a:off x="4272024" y="1449388"/>
            <a:ext cx="3605618" cy="4679950"/>
          </a:xfrm>
        </p:spPr>
        <p:txBody>
          <a:bodyPr lIns="0" tIns="0" rIns="0" bIns="0"/>
          <a:lstStyle>
            <a:lvl1pPr>
              <a:defRPr baseline="0">
                <a:latin typeface="Trebuchet MS" panose="020B0603020202020204" pitchFamily="34" charset="0"/>
                <a:ea typeface="微软雅黑" panose="020B0503020204020204" pitchFamily="34" charset="-122"/>
              </a:defRPr>
            </a:lvl1pPr>
          </a:lstStyle>
          <a:p>
            <a:pPr lvl="0"/>
            <a:r>
              <a:rPr lang="zh-CN" altLang="en-US" dirty="0"/>
              <a:t>输入说明文字或点击下方按钮插入其他信息</a:t>
            </a:r>
          </a:p>
        </p:txBody>
      </p:sp>
      <p:sp>
        <p:nvSpPr>
          <p:cNvPr id="16" name="内容占位符 4"/>
          <p:cNvSpPr>
            <a:spLocks noGrp="1"/>
          </p:cNvSpPr>
          <p:nvPr>
            <p:ph sz="quarter" idx="42" hasCustomPrompt="1"/>
          </p:nvPr>
        </p:nvSpPr>
        <p:spPr>
          <a:xfrm>
            <a:off x="8209085" y="1472518"/>
            <a:ext cx="3605618" cy="4679950"/>
          </a:xfrm>
        </p:spPr>
        <p:txBody>
          <a:bodyPr lIns="0" tIns="0" rIns="0" bIns="0"/>
          <a:lstStyle>
            <a:lvl1pPr>
              <a:defRPr baseline="0">
                <a:latin typeface="Trebuchet MS" panose="020B0603020202020204" pitchFamily="34" charset="0"/>
                <a:ea typeface="微软雅黑" panose="020B0503020204020204" pitchFamily="34" charset="-122"/>
              </a:defRPr>
            </a:lvl1pPr>
          </a:lstStyle>
          <a:p>
            <a:pPr lvl="0"/>
            <a:r>
              <a:rPr lang="zh-CN" altLang="en-US" dirty="0"/>
              <a:t>输入说明文字或点击下方按钮插入其他信息</a:t>
            </a:r>
          </a:p>
        </p:txBody>
      </p:sp>
      <p:sp>
        <p:nvSpPr>
          <p:cNvPr id="5" name="日期占位符 4"/>
          <p:cNvSpPr>
            <a:spLocks noGrp="1"/>
          </p:cNvSpPr>
          <p:nvPr>
            <p:ph type="dt" sz="half" idx="43"/>
          </p:nvPr>
        </p:nvSpPr>
        <p:spPr/>
        <p:txBody>
          <a:bodyPr/>
          <a:lstStyle/>
          <a:p>
            <a:fld id="{B4E842E5-2CF6-48F6-B56C-5677C21E504E}" type="datetime1">
              <a:rPr lang="zh-CN" altLang="en-US" smtClean="0"/>
              <a:t>2024/3/11</a:t>
            </a:fld>
            <a:endParaRPr lang="zh-CN" altLang="en-US"/>
          </a:p>
        </p:txBody>
      </p:sp>
      <p:sp>
        <p:nvSpPr>
          <p:cNvPr id="6" name="页脚占位符 5"/>
          <p:cNvSpPr>
            <a:spLocks noGrp="1"/>
          </p:cNvSpPr>
          <p:nvPr>
            <p:ph type="ftr" sz="quarter" idx="44"/>
          </p:nvPr>
        </p:nvSpPr>
        <p:spPr/>
        <p:txBody>
          <a:bodyPr/>
          <a:lstStyle/>
          <a:p>
            <a:r>
              <a:rPr lang="en-US"/>
              <a:t>kwm.com</a:t>
            </a:r>
            <a:endParaRPr lang="en-US" dirty="0"/>
          </a:p>
        </p:txBody>
      </p:sp>
      <p:sp>
        <p:nvSpPr>
          <p:cNvPr id="7" name="灯片编号占位符 6"/>
          <p:cNvSpPr>
            <a:spLocks noGrp="1"/>
          </p:cNvSpPr>
          <p:nvPr>
            <p:ph type="sldNum" sz="quarter" idx="45"/>
          </p:nvPr>
        </p:nvSpPr>
        <p:spPr/>
        <p:txBody>
          <a:bodyPr/>
          <a:lstStyle/>
          <a:p>
            <a:fld id="{4A2DC1BA-163F-3043-A1E4-C549CF365773}" type="slidenum">
              <a:rPr lang="en-US" smtClean="0"/>
              <a:t>‹#›</a:t>
            </a:fld>
            <a:endParaRPr lang="en-US" dirty="0"/>
          </a:p>
        </p:txBody>
      </p:sp>
      <p:sp>
        <p:nvSpPr>
          <p:cNvPr id="20" name="标题 2"/>
          <p:cNvSpPr>
            <a:spLocks noGrp="1"/>
          </p:cNvSpPr>
          <p:nvPr>
            <p:ph type="title" hasCustomPrompt="1"/>
          </p:nvPr>
        </p:nvSpPr>
        <p:spPr>
          <a:xfrm>
            <a:off x="341830" y="632599"/>
            <a:ext cx="11507306" cy="615553"/>
          </a:xfrm>
          <a:prstGeom prst="rect">
            <a:avLst/>
          </a:prstGeom>
        </p:spPr>
        <p:txBody>
          <a:bodyPr lIns="0" tIns="0" rIns="0" bIns="0">
            <a:noAutofit/>
          </a:bodyPr>
          <a:lstStyle>
            <a:lvl1pPr>
              <a:defRPr baseline="0"/>
            </a:lvl1pPr>
          </a:lstStyle>
          <a:p>
            <a:r>
              <a:rPr lang="zh-CN" altLang="en-US" dirty="0"/>
              <a:t>输入标题</a:t>
            </a:r>
          </a:p>
        </p:txBody>
      </p:sp>
      <p:cxnSp>
        <p:nvCxnSpPr>
          <p:cNvPr id="21" name="Straight Connector 12"/>
          <p:cNvCxnSpPr/>
          <p:nvPr userDrawn="1"/>
        </p:nvCxnSpPr>
        <p:spPr>
          <a:xfrm>
            <a:off x="341830" y="1269309"/>
            <a:ext cx="11507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2"/>
          <p:cNvSpPr>
            <a:spLocks noGrp="1"/>
          </p:cNvSpPr>
          <p:nvPr>
            <p:ph type="body" idx="14" hasCustomPrompt="1"/>
          </p:nvPr>
        </p:nvSpPr>
        <p:spPr>
          <a:xfrm>
            <a:off x="350743" y="239416"/>
            <a:ext cx="11498393"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内容 3列 小标题内容">
    <p:spTree>
      <p:nvGrpSpPr>
        <p:cNvPr id="1" name=""/>
        <p:cNvGrpSpPr/>
        <p:nvPr/>
      </p:nvGrpSpPr>
      <p:grpSpPr>
        <a:xfrm>
          <a:off x="0" y="0"/>
          <a:ext cx="0" cy="0"/>
          <a:chOff x="0" y="0"/>
          <a:chExt cx="0" cy="0"/>
        </a:xfrm>
      </p:grpSpPr>
      <p:sp>
        <p:nvSpPr>
          <p:cNvPr id="40" name="Text Placeholder 2"/>
          <p:cNvSpPr>
            <a:spLocks noGrp="1"/>
          </p:cNvSpPr>
          <p:nvPr>
            <p:ph type="body" idx="40" hasCustomPrompt="1"/>
          </p:nvPr>
        </p:nvSpPr>
        <p:spPr>
          <a:xfrm>
            <a:off x="341830" y="1437972"/>
            <a:ext cx="3598751" cy="431810"/>
          </a:xfrm>
          <a:prstGeom prst="rect">
            <a:avLst/>
          </a:prstGeom>
          <a:solidFill>
            <a:schemeClr val="accent1"/>
          </a:solidFill>
        </p:spPr>
        <p:txBody>
          <a:bodyPr lIns="91440" tIns="45720" rIns="91440" bIns="45720" anchor="ctr">
            <a:noAutofit/>
          </a:bodyPr>
          <a:lstStyle>
            <a:lvl1pPr marL="0" indent="0" algn="l">
              <a:buNone/>
              <a:defRPr sz="2000" cap="all" spc="500" baseline="0">
                <a:solidFill>
                  <a:srgbClr val="FBFFF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zh-CN" dirty="0"/>
          </a:p>
        </p:txBody>
      </p:sp>
      <p:sp>
        <p:nvSpPr>
          <p:cNvPr id="42" name="Text Placeholder 2"/>
          <p:cNvSpPr>
            <a:spLocks noGrp="1"/>
          </p:cNvSpPr>
          <p:nvPr>
            <p:ph type="body" idx="42" hasCustomPrompt="1"/>
          </p:nvPr>
        </p:nvSpPr>
        <p:spPr>
          <a:xfrm>
            <a:off x="4267342" y="1451609"/>
            <a:ext cx="3629715" cy="431810"/>
          </a:xfrm>
          <a:prstGeom prst="rect">
            <a:avLst/>
          </a:prstGeom>
          <a:solidFill>
            <a:schemeClr val="accent1"/>
          </a:solidFill>
        </p:spPr>
        <p:txBody>
          <a:bodyPr lIns="91440" tIns="45720" rIns="91440" bIns="45720" anchor="ctr">
            <a:noAutofit/>
          </a:bodyPr>
          <a:lstStyle>
            <a:lvl1pPr marL="0" indent="0" algn="l">
              <a:buNone/>
              <a:defRPr sz="2000" cap="all" spc="500" baseline="0">
                <a:solidFill>
                  <a:srgbClr val="FBFFF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zh-CN" dirty="0"/>
          </a:p>
        </p:txBody>
      </p:sp>
      <p:sp>
        <p:nvSpPr>
          <p:cNvPr id="44" name="Text Placeholder 2"/>
          <p:cNvSpPr>
            <a:spLocks noGrp="1"/>
          </p:cNvSpPr>
          <p:nvPr>
            <p:ph type="body" idx="44" hasCustomPrompt="1"/>
          </p:nvPr>
        </p:nvSpPr>
        <p:spPr>
          <a:xfrm>
            <a:off x="8211232" y="1451609"/>
            <a:ext cx="3612468" cy="431810"/>
          </a:xfrm>
          <a:prstGeom prst="rect">
            <a:avLst/>
          </a:prstGeom>
          <a:solidFill>
            <a:schemeClr val="accent1"/>
          </a:solidFill>
        </p:spPr>
        <p:txBody>
          <a:bodyPr lIns="91440" tIns="45720" rIns="91440" bIns="45720" anchor="ctr">
            <a:noAutofit/>
          </a:bodyPr>
          <a:lstStyle>
            <a:lvl1pPr marL="0" indent="0" algn="l">
              <a:buNone/>
              <a:defRPr sz="2000" cap="all" spc="500" baseline="0">
                <a:solidFill>
                  <a:srgbClr val="FBFFF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zh-CN" dirty="0"/>
          </a:p>
        </p:txBody>
      </p:sp>
      <p:sp>
        <p:nvSpPr>
          <p:cNvPr id="14" name="内容占位符 4"/>
          <p:cNvSpPr>
            <a:spLocks noGrp="1"/>
          </p:cNvSpPr>
          <p:nvPr>
            <p:ph sz="quarter" idx="45" hasCustomPrompt="1"/>
          </p:nvPr>
        </p:nvSpPr>
        <p:spPr>
          <a:xfrm>
            <a:off x="334963" y="2038444"/>
            <a:ext cx="3605618" cy="4090894"/>
          </a:xfrm>
        </p:spPr>
        <p:txBody>
          <a:bodyPr lIns="91440" tIns="45720" rIns="91440" bIns="45720"/>
          <a:lstStyle>
            <a:lvl1pPr>
              <a:defRPr baseline="0">
                <a:latin typeface="Trebuchet MS" panose="020B0603020202020204" pitchFamily="34" charset="0"/>
                <a:ea typeface="微软雅黑" panose="020B0503020204020204" pitchFamily="34" charset="-122"/>
              </a:defRPr>
            </a:lvl1pPr>
          </a:lstStyle>
          <a:p>
            <a:pPr lvl="0"/>
            <a:r>
              <a:rPr lang="zh-CN" altLang="en-US" dirty="0"/>
              <a:t>输入说明文字或点击下方按钮插入其他信息</a:t>
            </a:r>
          </a:p>
        </p:txBody>
      </p:sp>
      <p:sp>
        <p:nvSpPr>
          <p:cNvPr id="15" name="内容占位符 4"/>
          <p:cNvSpPr>
            <a:spLocks noGrp="1"/>
          </p:cNvSpPr>
          <p:nvPr>
            <p:ph sz="quarter" idx="41" hasCustomPrompt="1"/>
          </p:nvPr>
        </p:nvSpPr>
        <p:spPr>
          <a:xfrm>
            <a:off x="4272024" y="2038444"/>
            <a:ext cx="3605618" cy="4090894"/>
          </a:xfrm>
        </p:spPr>
        <p:txBody>
          <a:bodyPr lIns="91440" tIns="45720" rIns="91440" bIns="45720"/>
          <a:lstStyle>
            <a:lvl1pPr>
              <a:defRPr baseline="0">
                <a:latin typeface="Trebuchet MS" panose="020B0603020202020204" pitchFamily="34" charset="0"/>
                <a:ea typeface="微软雅黑" panose="020B0503020204020204" pitchFamily="34" charset="-122"/>
              </a:defRPr>
            </a:lvl1pPr>
          </a:lstStyle>
          <a:p>
            <a:pPr lvl="0"/>
            <a:r>
              <a:rPr lang="zh-CN" altLang="en-US" dirty="0"/>
              <a:t>输入说明文字或点击下方按钮插入其他信息</a:t>
            </a:r>
          </a:p>
        </p:txBody>
      </p:sp>
      <p:sp>
        <p:nvSpPr>
          <p:cNvPr id="16" name="内容占位符 4"/>
          <p:cNvSpPr>
            <a:spLocks noGrp="1"/>
          </p:cNvSpPr>
          <p:nvPr>
            <p:ph sz="quarter" idx="46" hasCustomPrompt="1"/>
          </p:nvPr>
        </p:nvSpPr>
        <p:spPr>
          <a:xfrm>
            <a:off x="8209085" y="2061574"/>
            <a:ext cx="3605618" cy="4090894"/>
          </a:xfrm>
        </p:spPr>
        <p:txBody>
          <a:bodyPr lIns="91440" tIns="45720" rIns="91440" bIns="45720"/>
          <a:lstStyle>
            <a:lvl1pPr>
              <a:defRPr baseline="0">
                <a:latin typeface="Trebuchet MS" panose="020B0603020202020204" pitchFamily="34" charset="0"/>
                <a:ea typeface="微软雅黑" panose="020B0503020204020204" pitchFamily="34" charset="-122"/>
              </a:defRPr>
            </a:lvl1pPr>
          </a:lstStyle>
          <a:p>
            <a:pPr lvl="0"/>
            <a:r>
              <a:rPr lang="zh-CN" altLang="en-US" dirty="0"/>
              <a:t>输入说明文字或点击下方按钮插入其他信息</a:t>
            </a:r>
          </a:p>
        </p:txBody>
      </p:sp>
      <p:sp>
        <p:nvSpPr>
          <p:cNvPr id="5" name="日期占位符 4"/>
          <p:cNvSpPr>
            <a:spLocks noGrp="1"/>
          </p:cNvSpPr>
          <p:nvPr>
            <p:ph type="dt" sz="half" idx="47"/>
          </p:nvPr>
        </p:nvSpPr>
        <p:spPr/>
        <p:txBody>
          <a:bodyPr/>
          <a:lstStyle/>
          <a:p>
            <a:fld id="{7793BE7F-B811-4469-A64F-00953915BCDD}" type="datetime1">
              <a:rPr lang="zh-CN" altLang="en-US" smtClean="0"/>
              <a:t>2024/3/11</a:t>
            </a:fld>
            <a:endParaRPr lang="zh-CN" altLang="en-US"/>
          </a:p>
        </p:txBody>
      </p:sp>
      <p:sp>
        <p:nvSpPr>
          <p:cNvPr id="6" name="页脚占位符 5"/>
          <p:cNvSpPr>
            <a:spLocks noGrp="1"/>
          </p:cNvSpPr>
          <p:nvPr>
            <p:ph type="ftr" sz="quarter" idx="48"/>
          </p:nvPr>
        </p:nvSpPr>
        <p:spPr/>
        <p:txBody>
          <a:bodyPr/>
          <a:lstStyle/>
          <a:p>
            <a:r>
              <a:rPr lang="en-US"/>
              <a:t>kwm.com</a:t>
            </a:r>
            <a:endParaRPr lang="en-US" dirty="0"/>
          </a:p>
        </p:txBody>
      </p:sp>
      <p:sp>
        <p:nvSpPr>
          <p:cNvPr id="7" name="灯片编号占位符 6"/>
          <p:cNvSpPr>
            <a:spLocks noGrp="1"/>
          </p:cNvSpPr>
          <p:nvPr>
            <p:ph type="sldNum" sz="quarter" idx="49"/>
          </p:nvPr>
        </p:nvSpPr>
        <p:spPr/>
        <p:txBody>
          <a:bodyPr/>
          <a:lstStyle/>
          <a:p>
            <a:fld id="{4A2DC1BA-163F-3043-A1E4-C549CF365773}" type="slidenum">
              <a:rPr lang="en-US" smtClean="0"/>
              <a:t>‹#›</a:t>
            </a:fld>
            <a:endParaRPr lang="en-US" dirty="0"/>
          </a:p>
        </p:txBody>
      </p:sp>
      <p:sp>
        <p:nvSpPr>
          <p:cNvPr id="20"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21"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对称版">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6096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a:off x="350217" y="21790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350217" y="54937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6529742" y="21790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529742" y="54937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59"/>
          <p:cNvSpPr>
            <a:spLocks noGrp="1"/>
          </p:cNvSpPr>
          <p:nvPr>
            <p:ph type="body" sz="quarter" idx="29" hasCustomPrompt="1"/>
          </p:nvPr>
        </p:nvSpPr>
        <p:spPr>
          <a:xfrm>
            <a:off x="350215" y="2282719"/>
            <a:ext cx="5312045" cy="3085379"/>
          </a:xfrm>
          <a:prstGeom prst="rect">
            <a:avLst/>
          </a:prstGeom>
        </p:spPr>
        <p:txBody>
          <a:bodyPr lIns="0" tIns="0" rIns="0" bIns="0"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500" cap="none" spc="0"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重要文字</a:t>
            </a:r>
            <a:endParaRPr lang="en-US" dirty="0"/>
          </a:p>
        </p:txBody>
      </p:sp>
      <p:cxnSp>
        <p:nvCxnSpPr>
          <p:cNvPr id="20" name="Straight Connector 19"/>
          <p:cNvCxnSpPr/>
          <p:nvPr userDrawn="1"/>
        </p:nvCxnSpPr>
        <p:spPr>
          <a:xfrm>
            <a:off x="308236" y="21790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59"/>
          <p:cNvSpPr>
            <a:spLocks noGrp="1"/>
          </p:cNvSpPr>
          <p:nvPr>
            <p:ph type="body" sz="quarter" idx="30" hasCustomPrompt="1"/>
          </p:nvPr>
        </p:nvSpPr>
        <p:spPr>
          <a:xfrm>
            <a:off x="6517933" y="2281228"/>
            <a:ext cx="5312045" cy="3086870"/>
          </a:xfrm>
          <a:prstGeom prst="rect">
            <a:avLst/>
          </a:prstGeom>
        </p:spPr>
        <p:txBody>
          <a:bodyPr lIns="0" tIns="0" rIns="0" bIns="0"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500" cap="none" spc="0" baseline="0">
                <a:solidFill>
                  <a:schemeClr val="tx1"/>
                </a:solidFill>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重要文字</a:t>
            </a:r>
            <a:endParaRPr lang="en-US" altLang="zh-CN" dirty="0"/>
          </a:p>
        </p:txBody>
      </p:sp>
      <p:cxnSp>
        <p:nvCxnSpPr>
          <p:cNvPr id="23" name="Straight Connector 12"/>
          <p:cNvCxnSpPr/>
          <p:nvPr userDrawn="1"/>
        </p:nvCxnSpPr>
        <p:spPr>
          <a:xfrm>
            <a:off x="6533172" y="1267818"/>
            <a:ext cx="529603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日期占位符 5"/>
          <p:cNvSpPr>
            <a:spLocks noGrp="1"/>
          </p:cNvSpPr>
          <p:nvPr>
            <p:ph type="dt" sz="half" idx="31"/>
          </p:nvPr>
        </p:nvSpPr>
        <p:spPr/>
        <p:txBody>
          <a:bodyPr/>
          <a:lstStyle/>
          <a:p>
            <a:fld id="{3337E8F3-172E-48F0-84D7-8B62D5860BA5}" type="datetime1">
              <a:rPr lang="zh-CN" altLang="en-US" smtClean="0"/>
              <a:t>2024/3/11</a:t>
            </a:fld>
            <a:endParaRPr lang="zh-CN" altLang="en-US"/>
          </a:p>
        </p:txBody>
      </p:sp>
      <p:sp>
        <p:nvSpPr>
          <p:cNvPr id="7" name="页脚占位符 6"/>
          <p:cNvSpPr>
            <a:spLocks noGrp="1"/>
          </p:cNvSpPr>
          <p:nvPr>
            <p:ph type="ftr" sz="quarter" idx="32"/>
          </p:nvPr>
        </p:nvSpPr>
        <p:spPr/>
        <p:txBody>
          <a:bodyPr/>
          <a:lstStyle/>
          <a:p>
            <a:r>
              <a:rPr lang="en-US"/>
              <a:t>kwm.com</a:t>
            </a:r>
            <a:endParaRPr lang="en-US" dirty="0"/>
          </a:p>
        </p:txBody>
      </p:sp>
      <p:sp>
        <p:nvSpPr>
          <p:cNvPr id="8" name="灯片编号占位符 7"/>
          <p:cNvSpPr>
            <a:spLocks noGrp="1"/>
          </p:cNvSpPr>
          <p:nvPr>
            <p:ph type="sldNum" sz="quarter" idx="33"/>
          </p:nvPr>
        </p:nvSpPr>
        <p:spPr/>
        <p:txBody>
          <a:bodyPr/>
          <a:lstStyle/>
          <a:p>
            <a:fld id="{4A2DC1BA-163F-3043-A1E4-C549CF365773}" type="slidenum">
              <a:rPr lang="en-US" smtClean="0"/>
              <a:t>‹#›</a:t>
            </a:fld>
            <a:endParaRPr lang="en-US" dirty="0"/>
          </a:p>
        </p:txBody>
      </p:sp>
      <p:sp>
        <p:nvSpPr>
          <p:cNvPr id="28" name="Text Placeholder 59"/>
          <p:cNvSpPr>
            <a:spLocks noGrp="1"/>
          </p:cNvSpPr>
          <p:nvPr>
            <p:ph type="body" sz="quarter" idx="34" hasCustomPrompt="1"/>
          </p:nvPr>
        </p:nvSpPr>
        <p:spPr>
          <a:xfrm>
            <a:off x="6529742" y="632552"/>
            <a:ext cx="5312045" cy="615600"/>
          </a:xfrm>
          <a:prstGeom prst="rect">
            <a:avLst/>
          </a:prstGeom>
        </p:spPr>
        <p:txBody>
          <a:bodyPr lIns="0" tIns="0" rIns="0" bIns="0"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4000" cap="all" spc="500" baseline="0">
                <a:solidFill>
                  <a:schemeClr val="tx1"/>
                </a:solidFill>
                <a:latin typeface="Trebuchet MS" panose="020B0603020202020204" pitchFamily="34" charset="0"/>
                <a:ea typeface="黑体" panose="02010609060101010101" pitchFamily="49"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输入标题</a:t>
            </a:r>
            <a:endParaRPr lang="en-US" altLang="zh-CN" dirty="0"/>
          </a:p>
        </p:txBody>
      </p:sp>
      <p:sp>
        <p:nvSpPr>
          <p:cNvPr id="29" name="标题 2"/>
          <p:cNvSpPr>
            <a:spLocks noGrp="1"/>
          </p:cNvSpPr>
          <p:nvPr>
            <p:ph type="title" hasCustomPrompt="1"/>
          </p:nvPr>
        </p:nvSpPr>
        <p:spPr>
          <a:xfrm>
            <a:off x="341830" y="632599"/>
            <a:ext cx="5320430" cy="615553"/>
          </a:xfrm>
          <a:prstGeom prst="rect">
            <a:avLst/>
          </a:prstGeom>
        </p:spPr>
        <p:txBody>
          <a:bodyPr lIns="0" tIns="0" rIns="0" bIns="0">
            <a:noAutofit/>
          </a:bodyPr>
          <a:lstStyle>
            <a:lvl1pPr>
              <a:defRPr baseline="0"/>
            </a:lvl1pPr>
          </a:lstStyle>
          <a:p>
            <a:r>
              <a:rPr lang="zh-CN" altLang="en-US" dirty="0"/>
              <a:t>输入标题</a:t>
            </a:r>
          </a:p>
        </p:txBody>
      </p:sp>
      <p:cxnSp>
        <p:nvCxnSpPr>
          <p:cNvPr id="30" name="Straight Connector 12"/>
          <p:cNvCxnSpPr/>
          <p:nvPr userDrawn="1"/>
        </p:nvCxnSpPr>
        <p:spPr>
          <a:xfrm>
            <a:off x="341830" y="1269309"/>
            <a:ext cx="53204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Placeholder 2"/>
          <p:cNvSpPr>
            <a:spLocks noGrp="1"/>
          </p:cNvSpPr>
          <p:nvPr>
            <p:ph type="body" idx="14" hasCustomPrompt="1"/>
          </p:nvPr>
        </p:nvSpPr>
        <p:spPr>
          <a:xfrm>
            <a:off x="350743" y="239416"/>
            <a:ext cx="5316309"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内容 对称版">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userDrawn="1"/>
        </p:nvCxnSpPr>
        <p:spPr>
          <a:xfrm>
            <a:off x="350217" y="21790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350217" y="54937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6529742" y="21790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529742" y="54937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59"/>
          <p:cNvSpPr>
            <a:spLocks noGrp="1"/>
          </p:cNvSpPr>
          <p:nvPr>
            <p:ph type="body" sz="quarter" idx="29" hasCustomPrompt="1"/>
          </p:nvPr>
        </p:nvSpPr>
        <p:spPr>
          <a:xfrm>
            <a:off x="350215" y="2282719"/>
            <a:ext cx="5312045" cy="308537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500" cap="none" spc="0"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重要文字</a:t>
            </a:r>
            <a:endParaRPr lang="en-US" dirty="0"/>
          </a:p>
        </p:txBody>
      </p:sp>
      <p:cxnSp>
        <p:nvCxnSpPr>
          <p:cNvPr id="20" name="Straight Connector 19"/>
          <p:cNvCxnSpPr/>
          <p:nvPr userDrawn="1"/>
        </p:nvCxnSpPr>
        <p:spPr>
          <a:xfrm>
            <a:off x="308236" y="21790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59"/>
          <p:cNvSpPr>
            <a:spLocks noGrp="1"/>
          </p:cNvSpPr>
          <p:nvPr>
            <p:ph type="body" sz="quarter" idx="30" hasCustomPrompt="1"/>
          </p:nvPr>
        </p:nvSpPr>
        <p:spPr>
          <a:xfrm>
            <a:off x="6517933" y="2281228"/>
            <a:ext cx="5312045" cy="3086870"/>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500" cap="none" spc="0" baseline="0">
                <a:solidFill>
                  <a:schemeClr val="tx1"/>
                </a:solidFill>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重要文字</a:t>
            </a:r>
            <a:endParaRPr lang="en-US" altLang="zh-CN" dirty="0"/>
          </a:p>
        </p:txBody>
      </p:sp>
      <p:cxnSp>
        <p:nvCxnSpPr>
          <p:cNvPr id="23" name="Straight Connector 12"/>
          <p:cNvCxnSpPr/>
          <p:nvPr userDrawn="1"/>
        </p:nvCxnSpPr>
        <p:spPr>
          <a:xfrm>
            <a:off x="6533172" y="1267818"/>
            <a:ext cx="529603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日期占位符 5"/>
          <p:cNvSpPr>
            <a:spLocks noGrp="1"/>
          </p:cNvSpPr>
          <p:nvPr>
            <p:ph type="dt" sz="half" idx="31"/>
          </p:nvPr>
        </p:nvSpPr>
        <p:spPr/>
        <p:txBody>
          <a:bodyPr/>
          <a:lstStyle/>
          <a:p>
            <a:fld id="{24572F5C-B50B-4552-9D34-23B89A0417E4}" type="datetime1">
              <a:rPr lang="zh-CN" altLang="en-US" smtClean="0"/>
              <a:t>2024/3/11</a:t>
            </a:fld>
            <a:endParaRPr lang="zh-CN" altLang="en-US"/>
          </a:p>
        </p:txBody>
      </p:sp>
      <p:sp>
        <p:nvSpPr>
          <p:cNvPr id="7" name="页脚占位符 6"/>
          <p:cNvSpPr>
            <a:spLocks noGrp="1"/>
          </p:cNvSpPr>
          <p:nvPr>
            <p:ph type="ftr" sz="quarter" idx="32"/>
          </p:nvPr>
        </p:nvSpPr>
        <p:spPr/>
        <p:txBody>
          <a:bodyPr/>
          <a:lstStyle/>
          <a:p>
            <a:r>
              <a:rPr lang="en-US"/>
              <a:t>kwm.com</a:t>
            </a:r>
            <a:endParaRPr lang="en-US" dirty="0"/>
          </a:p>
        </p:txBody>
      </p:sp>
      <p:sp>
        <p:nvSpPr>
          <p:cNvPr id="8" name="灯片编号占位符 7"/>
          <p:cNvSpPr>
            <a:spLocks noGrp="1"/>
          </p:cNvSpPr>
          <p:nvPr>
            <p:ph type="sldNum" sz="quarter" idx="33"/>
          </p:nvPr>
        </p:nvSpPr>
        <p:spPr/>
        <p:txBody>
          <a:bodyPr/>
          <a:lstStyle/>
          <a:p>
            <a:fld id="{4A2DC1BA-163F-3043-A1E4-C549CF365773}" type="slidenum">
              <a:rPr lang="en-US" smtClean="0"/>
              <a:t>‹#›</a:t>
            </a:fld>
            <a:endParaRPr lang="en-US" dirty="0"/>
          </a:p>
        </p:txBody>
      </p:sp>
      <p:sp>
        <p:nvSpPr>
          <p:cNvPr id="28" name="Text Placeholder 59"/>
          <p:cNvSpPr>
            <a:spLocks noGrp="1"/>
          </p:cNvSpPr>
          <p:nvPr>
            <p:ph type="body" sz="quarter" idx="34" hasCustomPrompt="1"/>
          </p:nvPr>
        </p:nvSpPr>
        <p:spPr>
          <a:xfrm>
            <a:off x="6529742" y="632552"/>
            <a:ext cx="5312045" cy="615600"/>
          </a:xfrm>
          <a:prstGeom prst="rect">
            <a:avLst/>
          </a:prstGeom>
        </p:spPr>
        <p:txBody>
          <a:bodyPr lIns="0" tIns="0" rIns="0" bIns="0"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4000" cap="all" spc="500" baseline="0">
                <a:solidFill>
                  <a:schemeClr val="tx1"/>
                </a:solidFill>
                <a:latin typeface="Trebuchet MS" panose="020B0603020202020204" pitchFamily="34" charset="0"/>
                <a:ea typeface="黑体" panose="02010609060101010101" pitchFamily="49"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输入标题</a:t>
            </a:r>
            <a:endParaRPr lang="en-US" altLang="zh-CN" dirty="0"/>
          </a:p>
        </p:txBody>
      </p:sp>
      <p:sp>
        <p:nvSpPr>
          <p:cNvPr id="29" name="标题 2"/>
          <p:cNvSpPr>
            <a:spLocks noGrp="1"/>
          </p:cNvSpPr>
          <p:nvPr>
            <p:ph type="title" hasCustomPrompt="1"/>
          </p:nvPr>
        </p:nvSpPr>
        <p:spPr>
          <a:xfrm>
            <a:off x="341830" y="632599"/>
            <a:ext cx="5320430" cy="615553"/>
          </a:xfrm>
          <a:prstGeom prst="rect">
            <a:avLst/>
          </a:prstGeom>
        </p:spPr>
        <p:txBody>
          <a:bodyPr lIns="0" tIns="0" rIns="0" bIns="0">
            <a:noAutofit/>
          </a:bodyPr>
          <a:lstStyle>
            <a:lvl1pPr>
              <a:defRPr baseline="0"/>
            </a:lvl1pPr>
          </a:lstStyle>
          <a:p>
            <a:r>
              <a:rPr lang="zh-CN" altLang="en-US" dirty="0"/>
              <a:t>输入标题</a:t>
            </a:r>
          </a:p>
        </p:txBody>
      </p:sp>
      <p:cxnSp>
        <p:nvCxnSpPr>
          <p:cNvPr id="30" name="Straight Connector 12"/>
          <p:cNvCxnSpPr/>
          <p:nvPr userDrawn="1"/>
        </p:nvCxnSpPr>
        <p:spPr>
          <a:xfrm>
            <a:off x="341830" y="1269309"/>
            <a:ext cx="53204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Placeholder 2"/>
          <p:cNvSpPr>
            <a:spLocks noGrp="1"/>
          </p:cNvSpPr>
          <p:nvPr>
            <p:ph type="body" idx="14" hasCustomPrompt="1"/>
          </p:nvPr>
        </p:nvSpPr>
        <p:spPr>
          <a:xfrm>
            <a:off x="350743" y="239416"/>
            <a:ext cx="5316309"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hart slide with heading">
    <p:spTree>
      <p:nvGrpSpPr>
        <p:cNvPr id="1" name=""/>
        <p:cNvGrpSpPr/>
        <p:nvPr/>
      </p:nvGrpSpPr>
      <p:grpSpPr>
        <a:xfrm>
          <a:off x="0" y="0"/>
          <a:ext cx="0" cy="0"/>
          <a:chOff x="0" y="0"/>
          <a:chExt cx="0" cy="0"/>
        </a:xfrm>
      </p:grpSpPr>
      <p:sp>
        <p:nvSpPr>
          <p:cNvPr id="3" name="内容占位符 2"/>
          <p:cNvSpPr>
            <a:spLocks noGrp="1"/>
          </p:cNvSpPr>
          <p:nvPr>
            <p:ph sz="quarter" idx="39" hasCustomPrompt="1"/>
          </p:nvPr>
        </p:nvSpPr>
        <p:spPr>
          <a:xfrm>
            <a:off x="350839" y="1449388"/>
            <a:ext cx="5572442" cy="4679951"/>
          </a:xfrm>
        </p:spPr>
        <p:txBody>
          <a:bodyPr lIns="0" tIns="0" rIns="0" bIns="0"/>
          <a:lstStyle>
            <a:lvl1pPr>
              <a:defRPr baseline="0">
                <a:latin typeface="Trebuchet MS" panose="020B0603020202020204" pitchFamily="34" charset="0"/>
                <a:ea typeface="微软雅黑" panose="020B0503020204020204" pitchFamily="34" charset="-122"/>
              </a:defRPr>
            </a:lvl1pPr>
          </a:lstStyle>
          <a:p>
            <a:pPr lvl="0"/>
            <a:r>
              <a:rPr lang="zh-CN" altLang="en-US" dirty="0"/>
              <a:t>输入说明文字或点击下方按钮插入其他信息</a:t>
            </a:r>
          </a:p>
        </p:txBody>
      </p:sp>
      <p:cxnSp>
        <p:nvCxnSpPr>
          <p:cNvPr id="8" name="Straight Connector 7"/>
          <p:cNvCxnSpPr/>
          <p:nvPr userDrawn="1"/>
        </p:nvCxnSpPr>
        <p:spPr>
          <a:xfrm>
            <a:off x="341830" y="1221684"/>
            <a:ext cx="55868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标题 3"/>
          <p:cNvSpPr>
            <a:spLocks noGrp="1"/>
          </p:cNvSpPr>
          <p:nvPr>
            <p:ph type="title" hasCustomPrompt="1"/>
          </p:nvPr>
        </p:nvSpPr>
        <p:spPr>
          <a:xfrm>
            <a:off x="337740" y="559102"/>
            <a:ext cx="5579164" cy="669009"/>
          </a:xfrm>
        </p:spPr>
        <p:txBody>
          <a:bodyPr/>
          <a:lstStyle>
            <a:lvl1pPr>
              <a:defRPr baseline="0"/>
            </a:lvl1pPr>
          </a:lstStyle>
          <a:p>
            <a:r>
              <a:rPr lang="zh-CN" altLang="en-US" dirty="0"/>
              <a:t>输入标题</a:t>
            </a:r>
          </a:p>
        </p:txBody>
      </p:sp>
      <p:sp>
        <p:nvSpPr>
          <p:cNvPr id="13" name="内容占位符 2"/>
          <p:cNvSpPr>
            <a:spLocks noGrp="1"/>
          </p:cNvSpPr>
          <p:nvPr>
            <p:ph sz="quarter" idx="40" hasCustomPrompt="1"/>
          </p:nvPr>
        </p:nvSpPr>
        <p:spPr>
          <a:xfrm>
            <a:off x="6251258" y="1449388"/>
            <a:ext cx="5572442" cy="4679951"/>
          </a:xfrm>
        </p:spPr>
        <p:txBody>
          <a:bodyPr lIns="0" tIns="0" rIns="0" bIns="0"/>
          <a:lstStyle>
            <a:lvl1pPr>
              <a:defRPr baseline="0">
                <a:latin typeface="Trebuchet MS" panose="020B0603020202020204" pitchFamily="34" charset="0"/>
                <a:ea typeface="微软雅黑" panose="020B0503020204020204" pitchFamily="34" charset="-122"/>
              </a:defRPr>
            </a:lvl1pPr>
          </a:lstStyle>
          <a:p>
            <a:pPr lvl="0"/>
            <a:r>
              <a:rPr lang="zh-CN" altLang="en-US" dirty="0"/>
              <a:t>输入说明文字或点击下方按钮插入其他信息</a:t>
            </a:r>
          </a:p>
        </p:txBody>
      </p:sp>
      <p:cxnSp>
        <p:nvCxnSpPr>
          <p:cNvPr id="20" name="Straight Connector 7"/>
          <p:cNvCxnSpPr/>
          <p:nvPr userDrawn="1"/>
        </p:nvCxnSpPr>
        <p:spPr>
          <a:xfrm>
            <a:off x="6242249" y="1221684"/>
            <a:ext cx="55868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42" hasCustomPrompt="1"/>
          </p:nvPr>
        </p:nvSpPr>
        <p:spPr>
          <a:xfrm>
            <a:off x="6242249" y="559102"/>
            <a:ext cx="5603875" cy="662582"/>
          </a:xfrm>
        </p:spPr>
        <p:txBody>
          <a:bodyPr>
            <a:noAutofit/>
          </a:bodyPr>
          <a:lstStyle>
            <a:lvl1pPr>
              <a:defRPr sz="4000" cap="all" spc="500" baseline="0">
                <a:latin typeface="+mj-lt"/>
                <a:ea typeface="+mj-ea"/>
              </a:defRPr>
            </a:lvl1pPr>
          </a:lstStyle>
          <a:p>
            <a:pPr lvl="0"/>
            <a:r>
              <a:rPr lang="zh-CN" altLang="en-US" dirty="0"/>
              <a:t>输入标题</a:t>
            </a:r>
          </a:p>
        </p:txBody>
      </p:sp>
      <p:sp>
        <p:nvSpPr>
          <p:cNvPr id="7" name="日期占位符 6"/>
          <p:cNvSpPr>
            <a:spLocks noGrp="1"/>
          </p:cNvSpPr>
          <p:nvPr>
            <p:ph type="dt" sz="half" idx="43"/>
          </p:nvPr>
        </p:nvSpPr>
        <p:spPr/>
        <p:txBody>
          <a:bodyPr/>
          <a:lstStyle/>
          <a:p>
            <a:fld id="{2BE493D5-670E-4007-A6E5-CC70ED480FEF}" type="datetime1">
              <a:rPr lang="zh-CN" altLang="en-US" smtClean="0"/>
              <a:t>2024/3/11</a:t>
            </a:fld>
            <a:endParaRPr lang="zh-CN" altLang="en-US"/>
          </a:p>
        </p:txBody>
      </p:sp>
      <p:sp>
        <p:nvSpPr>
          <p:cNvPr id="9" name="页脚占位符 8"/>
          <p:cNvSpPr>
            <a:spLocks noGrp="1"/>
          </p:cNvSpPr>
          <p:nvPr>
            <p:ph type="ftr" sz="quarter" idx="44"/>
          </p:nvPr>
        </p:nvSpPr>
        <p:spPr/>
        <p:txBody>
          <a:bodyPr/>
          <a:lstStyle/>
          <a:p>
            <a:r>
              <a:rPr lang="en-US"/>
              <a:t>kwm.com</a:t>
            </a:r>
            <a:endParaRPr lang="en-US" dirty="0"/>
          </a:p>
        </p:txBody>
      </p:sp>
      <p:sp>
        <p:nvSpPr>
          <p:cNvPr id="10" name="灯片编号占位符 9"/>
          <p:cNvSpPr>
            <a:spLocks noGrp="1"/>
          </p:cNvSpPr>
          <p:nvPr>
            <p:ph type="sldNum" sz="quarter" idx="45"/>
          </p:nvPr>
        </p:nvSpPr>
        <p:spPr/>
        <p:txBody>
          <a:bodyPr/>
          <a:lstStyle/>
          <a:p>
            <a:fld id="{4A2DC1BA-163F-3043-A1E4-C549CF365773}" type="slidenum">
              <a:rPr lang="en-US" smtClean="0"/>
              <a:t>‹#›</a:t>
            </a:fld>
            <a:endParaRPr lang="en-US" dirty="0"/>
          </a:p>
        </p:txBody>
      </p:sp>
      <p:sp>
        <p:nvSpPr>
          <p:cNvPr id="15" name="Text Placeholder 2"/>
          <p:cNvSpPr>
            <a:spLocks noGrp="1"/>
          </p:cNvSpPr>
          <p:nvPr>
            <p:ph type="body" idx="14" hasCustomPrompt="1"/>
          </p:nvPr>
        </p:nvSpPr>
        <p:spPr>
          <a:xfrm>
            <a:off x="350743" y="239416"/>
            <a:ext cx="5566161" cy="309859"/>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内容 2列左1/3">
    <p:spTree>
      <p:nvGrpSpPr>
        <p:cNvPr id="1" name=""/>
        <p:cNvGrpSpPr/>
        <p:nvPr/>
      </p:nvGrpSpPr>
      <p:grpSpPr>
        <a:xfrm>
          <a:off x="0" y="0"/>
          <a:ext cx="0" cy="0"/>
          <a:chOff x="0" y="0"/>
          <a:chExt cx="0" cy="0"/>
        </a:xfrm>
      </p:grpSpPr>
      <p:sp>
        <p:nvSpPr>
          <p:cNvPr id="12" name="内容占位符 11"/>
          <p:cNvSpPr>
            <a:spLocks noGrp="1"/>
          </p:cNvSpPr>
          <p:nvPr>
            <p:ph sz="quarter" idx="28" hasCustomPrompt="1"/>
          </p:nvPr>
        </p:nvSpPr>
        <p:spPr>
          <a:xfrm>
            <a:off x="4286250" y="1449387"/>
            <a:ext cx="7528453" cy="4679952"/>
          </a:xfrm>
        </p:spPr>
        <p:txBody>
          <a:bodyPr lIns="0" tIns="0" rIns="0" bIns="0"/>
          <a:lstStyle>
            <a:lvl1pPr>
              <a:defRPr baseline="0">
                <a:latin typeface="Trebuchet MS" panose="020B0603020202020204" pitchFamily="34" charset="0"/>
                <a:ea typeface="微软雅黑" panose="020B0503020204020204" pitchFamily="34" charset="-122"/>
              </a:defRPr>
            </a:lvl1pPr>
          </a:lstStyle>
          <a:p>
            <a:pPr lvl="0"/>
            <a:r>
              <a:rPr lang="zh-CN" altLang="en-US" dirty="0"/>
              <a:t>点击下方按钮插入图片或图片等信息</a:t>
            </a:r>
          </a:p>
        </p:txBody>
      </p:sp>
      <p:sp>
        <p:nvSpPr>
          <p:cNvPr id="7" name="Text Placeholder 9"/>
          <p:cNvSpPr>
            <a:spLocks noGrp="1"/>
          </p:cNvSpPr>
          <p:nvPr>
            <p:ph type="body" sz="quarter" idx="26" hasCustomPrompt="1"/>
          </p:nvPr>
        </p:nvSpPr>
        <p:spPr>
          <a:xfrm>
            <a:off x="350217" y="1449388"/>
            <a:ext cx="3764584" cy="4679951"/>
          </a:xfrm>
          <a:prstGeom prst="rect">
            <a:avLst/>
          </a:prstGeom>
        </p:spPr>
        <p:txBody>
          <a:bodyPr lIns="0" tIns="0" rIns="0" bIns="0" anchor="t">
            <a:noAutofit/>
          </a:bodyPr>
          <a:lstStyle>
            <a:lvl1pPr algn="l">
              <a:defRPr sz="200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5" name="日期占位符 4"/>
          <p:cNvSpPr>
            <a:spLocks noGrp="1"/>
          </p:cNvSpPr>
          <p:nvPr>
            <p:ph type="dt" sz="half" idx="29"/>
          </p:nvPr>
        </p:nvSpPr>
        <p:spPr/>
        <p:txBody>
          <a:bodyPr/>
          <a:lstStyle/>
          <a:p>
            <a:fld id="{1A274866-CA5A-4A5F-8A63-BD4659791F1C}" type="datetime1">
              <a:rPr lang="zh-CN" altLang="en-US" smtClean="0"/>
              <a:t>2024/3/11</a:t>
            </a:fld>
            <a:endParaRPr lang="zh-CN" altLang="en-US"/>
          </a:p>
        </p:txBody>
      </p:sp>
      <p:sp>
        <p:nvSpPr>
          <p:cNvPr id="6" name="页脚占位符 5"/>
          <p:cNvSpPr>
            <a:spLocks noGrp="1"/>
          </p:cNvSpPr>
          <p:nvPr>
            <p:ph type="ftr" sz="quarter" idx="30"/>
          </p:nvPr>
        </p:nvSpPr>
        <p:spPr/>
        <p:txBody>
          <a:bodyPr/>
          <a:lstStyle/>
          <a:p>
            <a:r>
              <a:rPr lang="en-US"/>
              <a:t>kwm.com</a:t>
            </a:r>
            <a:endParaRPr lang="en-US" dirty="0"/>
          </a:p>
        </p:txBody>
      </p:sp>
      <p:sp>
        <p:nvSpPr>
          <p:cNvPr id="8" name="灯片编号占位符 7"/>
          <p:cNvSpPr>
            <a:spLocks noGrp="1"/>
          </p:cNvSpPr>
          <p:nvPr>
            <p:ph type="sldNum" sz="quarter" idx="31"/>
          </p:nvPr>
        </p:nvSpPr>
        <p:spPr/>
        <p:txBody>
          <a:bodyPr/>
          <a:lstStyle/>
          <a:p>
            <a:fld id="{4A2DC1BA-163F-3043-A1E4-C549CF365773}" type="slidenum">
              <a:rPr lang="en-US" smtClean="0"/>
              <a:t>‹#›</a:t>
            </a:fld>
            <a:endParaRPr lang="en-US" dirty="0"/>
          </a:p>
        </p:txBody>
      </p:sp>
      <p:sp>
        <p:nvSpPr>
          <p:cNvPr id="9"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0"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容 左侧底色">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flipH="1">
            <a:off x="4084169"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3" name="内容占位符 2"/>
          <p:cNvSpPr>
            <a:spLocks noGrp="1"/>
          </p:cNvSpPr>
          <p:nvPr>
            <p:ph sz="quarter" idx="16" hasCustomPrompt="1"/>
          </p:nvPr>
        </p:nvSpPr>
        <p:spPr>
          <a:xfrm>
            <a:off x="4430713" y="1085850"/>
            <a:ext cx="7383462" cy="5043488"/>
          </a:xfrm>
        </p:spPr>
        <p:txBody>
          <a:bodyPr lIns="0" tIns="0" rIns="0" bIns="0" anchor="t"/>
          <a:lstStyle>
            <a:lvl1pPr marL="0" marR="0" indent="0" algn="l" defTabSz="914400" rtl="0" eaLnBrk="1" fontAlgn="auto" latinLnBrk="0" hangingPunct="1">
              <a:lnSpc>
                <a:spcPct val="100000"/>
              </a:lnSpc>
              <a:spcBef>
                <a:spcPts val="0"/>
              </a:spcBef>
              <a:spcAft>
                <a:spcPts val="120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1200"/>
              </a:spcAft>
              <a:buClrTx/>
              <a:buSzTx/>
              <a:buFont typeface="Arial" panose="020B0604020202090204" pitchFamily="34" charset="0"/>
              <a:buNone/>
              <a:defRPr/>
            </a:pPr>
            <a:r>
              <a:rPr lang="zh-CN" altLang="en-US" dirty="0"/>
              <a:t>输入说明文字或点击下方按钮插入其他信息</a:t>
            </a:r>
          </a:p>
        </p:txBody>
      </p:sp>
      <p:cxnSp>
        <p:nvCxnSpPr>
          <p:cNvPr id="20" name="Straight Connector 19"/>
          <p:cNvCxnSpPr/>
          <p:nvPr userDrawn="1"/>
        </p:nvCxnSpPr>
        <p:spPr>
          <a:xfrm>
            <a:off x="347023" y="2119483"/>
            <a:ext cx="326378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47023" y="952329"/>
            <a:ext cx="326378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21"/>
          <p:cNvSpPr>
            <a:spLocks noGrp="1"/>
          </p:cNvSpPr>
          <p:nvPr>
            <p:ph type="body" sz="quarter" idx="12" hasCustomPrompt="1"/>
          </p:nvPr>
        </p:nvSpPr>
        <p:spPr>
          <a:xfrm>
            <a:off x="347023" y="2286000"/>
            <a:ext cx="3264539" cy="3843337"/>
          </a:xfrm>
          <a:prstGeom prst="rect">
            <a:avLst/>
          </a:prstGeom>
          <a:noFill/>
          <a:ln>
            <a:noFill/>
          </a:ln>
        </p:spPr>
        <p:txBody>
          <a:bodyPr lIns="0" tIns="0" rIns="0" bIns="0">
            <a:noAutofit/>
          </a:bodyPr>
          <a:lstStyle>
            <a:lvl1pPr marL="0" indent="0">
              <a:buNone/>
              <a:defRPr sz="2000" cap="none" spc="0" baseline="0">
                <a:solidFill>
                  <a:schemeClr val="tx1"/>
                </a:solidFill>
                <a:latin typeface="Trebuchet MS" panose="020B0603020202020204" pitchFamily="34" charset="0"/>
                <a:ea typeface="微软雅黑" panose="020B0503020204020204" pitchFamily="34" charset="-122"/>
              </a:defRPr>
            </a:lvl1pPr>
          </a:lstStyle>
          <a:p>
            <a:pPr lvl="0"/>
            <a:r>
              <a:rPr lang="zh-CN" altLang="en-US" dirty="0"/>
              <a:t>说明文字</a:t>
            </a:r>
            <a:endParaRPr lang="en-US" dirty="0"/>
          </a:p>
        </p:txBody>
      </p:sp>
      <p:sp>
        <p:nvSpPr>
          <p:cNvPr id="10" name="标题 1"/>
          <p:cNvSpPr>
            <a:spLocks noGrp="1"/>
          </p:cNvSpPr>
          <p:nvPr>
            <p:ph type="title" hasCustomPrompt="1"/>
          </p:nvPr>
        </p:nvSpPr>
        <p:spPr>
          <a:xfrm>
            <a:off x="347023" y="1085849"/>
            <a:ext cx="3263787" cy="885825"/>
          </a:xfrm>
          <a:prstGeom prst="rect">
            <a:avLst/>
          </a:prstGeom>
        </p:spPr>
        <p:txBody>
          <a:bodyPr/>
          <a:lstStyle>
            <a:lvl1pPr>
              <a:defRPr sz="3000">
                <a:solidFill>
                  <a:schemeClr val="tx1"/>
                </a:solidFill>
              </a:defRPr>
            </a:lvl1pPr>
          </a:lstStyle>
          <a:p>
            <a:r>
              <a:rPr lang="zh-CN" altLang="en-US" dirty="0"/>
              <a:t>输入标题</a:t>
            </a:r>
          </a:p>
        </p:txBody>
      </p:sp>
      <p:sp>
        <p:nvSpPr>
          <p:cNvPr id="6" name="日期占位符 5"/>
          <p:cNvSpPr>
            <a:spLocks noGrp="1"/>
          </p:cNvSpPr>
          <p:nvPr>
            <p:ph type="dt" sz="half" idx="17"/>
          </p:nvPr>
        </p:nvSpPr>
        <p:spPr/>
        <p:txBody>
          <a:bodyPr/>
          <a:lstStyle/>
          <a:p>
            <a:fld id="{6513060D-346D-477C-B041-2D725239379C}" type="datetime1">
              <a:rPr lang="zh-CN" altLang="en-US" smtClean="0"/>
              <a:t>2024/3/11</a:t>
            </a:fld>
            <a:endParaRPr lang="zh-CN" altLang="en-US"/>
          </a:p>
        </p:txBody>
      </p:sp>
      <p:sp>
        <p:nvSpPr>
          <p:cNvPr id="7" name="页脚占位符 6"/>
          <p:cNvSpPr>
            <a:spLocks noGrp="1"/>
          </p:cNvSpPr>
          <p:nvPr>
            <p:ph type="ftr" sz="quarter" idx="18"/>
          </p:nvPr>
        </p:nvSpPr>
        <p:spPr/>
        <p:txBody>
          <a:bodyPr/>
          <a:lstStyle/>
          <a:p>
            <a:r>
              <a:rPr lang="en-US"/>
              <a:t>kwm.com</a:t>
            </a:r>
            <a:endParaRPr lang="en-US" dirty="0"/>
          </a:p>
        </p:txBody>
      </p:sp>
      <p:sp>
        <p:nvSpPr>
          <p:cNvPr id="8" name="灯片编号占位符 7"/>
          <p:cNvSpPr>
            <a:spLocks noGrp="1"/>
          </p:cNvSpPr>
          <p:nvPr>
            <p:ph type="sldNum" sz="quarter" idx="19"/>
          </p:nvPr>
        </p:nvSpPr>
        <p:spPr/>
        <p:txBody>
          <a:bodyPr/>
          <a:lstStyle>
            <a:lvl1pPr>
              <a:defRPr>
                <a:solidFill>
                  <a:schemeClr val="tx1"/>
                </a:solidFill>
              </a:defRPr>
            </a:lvl1pPr>
          </a:lstStyle>
          <a:p>
            <a:fld id="{4A2DC1BA-163F-3043-A1E4-C549CF365773}" type="slidenum">
              <a:rPr lang="en-US" smtClean="0"/>
              <a:t>‹#›</a:t>
            </a:fld>
            <a:endParaRPr lang="en-US" dirty="0"/>
          </a:p>
        </p:txBody>
      </p:sp>
      <p:sp>
        <p:nvSpPr>
          <p:cNvPr id="16" name="矩形 15"/>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2" name="Text Placeholder 2"/>
          <p:cNvSpPr>
            <a:spLocks noGrp="1"/>
          </p:cNvSpPr>
          <p:nvPr>
            <p:ph type="body" idx="14" hasCustomPrompt="1"/>
          </p:nvPr>
        </p:nvSpPr>
        <p:spPr>
          <a:xfrm>
            <a:off x="350743" y="239416"/>
            <a:ext cx="3260067" cy="309859"/>
          </a:xfrm>
          <a:prstGeom prst="rect">
            <a:avLst/>
          </a:prstGeom>
        </p:spPr>
        <p:txBody>
          <a:bodyPr lIns="0" tIns="0" rIns="0" bIns="0" anchor="ctr" anchorCtr="0">
            <a:noAutofit/>
          </a:bodyPr>
          <a:lstStyle>
            <a:lvl1pPr marL="0" indent="0" algn="l">
              <a:spcAft>
                <a:spcPts val="0"/>
              </a:spcAft>
              <a:buNone/>
              <a:defRPr sz="2000" cap="all" spc="200" baseline="0">
                <a:solidFill>
                  <a:schemeClr val="accent1"/>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内容 2列 上图下文">
    <p:spTree>
      <p:nvGrpSpPr>
        <p:cNvPr id="1" name=""/>
        <p:cNvGrpSpPr/>
        <p:nvPr/>
      </p:nvGrpSpPr>
      <p:grpSpPr>
        <a:xfrm>
          <a:off x="0" y="0"/>
          <a:ext cx="0" cy="0"/>
          <a:chOff x="0" y="0"/>
          <a:chExt cx="0" cy="0"/>
        </a:xfrm>
      </p:grpSpPr>
      <p:sp>
        <p:nvSpPr>
          <p:cNvPr id="17" name="Text Placeholder 9"/>
          <p:cNvSpPr>
            <a:spLocks noGrp="1"/>
          </p:cNvSpPr>
          <p:nvPr>
            <p:ph type="body" sz="quarter" idx="31" hasCustomPrompt="1"/>
          </p:nvPr>
        </p:nvSpPr>
        <p:spPr>
          <a:xfrm>
            <a:off x="6225763" y="4518298"/>
            <a:ext cx="5600237" cy="1611034"/>
          </a:xfrm>
          <a:prstGeom prst="rect">
            <a:avLst/>
          </a:prstGeom>
        </p:spPr>
        <p:txBody>
          <a:bodyPr anchor="t">
            <a:noAutofit/>
          </a:bodyPr>
          <a:lstStyle>
            <a:lvl1pPr algn="l">
              <a:defRPr sz="200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16" name="内容占位符 11"/>
          <p:cNvSpPr>
            <a:spLocks noGrp="1"/>
          </p:cNvSpPr>
          <p:nvPr>
            <p:ph sz="quarter" idx="30" hasCustomPrompt="1"/>
          </p:nvPr>
        </p:nvSpPr>
        <p:spPr>
          <a:xfrm>
            <a:off x="6225763" y="1449382"/>
            <a:ext cx="5588940" cy="2873237"/>
          </a:xfrm>
        </p:spPr>
        <p:txBody>
          <a:bodyPr/>
          <a:lstStyle>
            <a:lvl1pPr>
              <a:defRPr baseline="0">
                <a:latin typeface="Trebuchet MS" panose="020B0603020202020204" pitchFamily="34" charset="0"/>
                <a:ea typeface="微软雅黑" panose="020B0503020204020204" pitchFamily="34" charset="-122"/>
              </a:defRPr>
            </a:lvl1pPr>
          </a:lstStyle>
          <a:p>
            <a:pPr lvl="0"/>
            <a:r>
              <a:rPr lang="zh-CN" altLang="en-US" dirty="0"/>
              <a:t>点击下方按钮插入图片或图片等信息</a:t>
            </a:r>
          </a:p>
        </p:txBody>
      </p:sp>
      <p:sp>
        <p:nvSpPr>
          <p:cNvPr id="18" name="Text Placeholder 9"/>
          <p:cNvSpPr>
            <a:spLocks noGrp="1"/>
          </p:cNvSpPr>
          <p:nvPr>
            <p:ph type="body" sz="quarter" idx="32" hasCustomPrompt="1"/>
          </p:nvPr>
        </p:nvSpPr>
        <p:spPr>
          <a:xfrm>
            <a:off x="337739" y="4518304"/>
            <a:ext cx="5600237" cy="1611034"/>
          </a:xfrm>
          <a:prstGeom prst="rect">
            <a:avLst/>
          </a:prstGeom>
        </p:spPr>
        <p:txBody>
          <a:bodyPr anchor="t">
            <a:noAutofit/>
          </a:bodyPr>
          <a:lstStyle>
            <a:lvl1pPr algn="l">
              <a:defRPr sz="200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20" name="内容占位符 11"/>
          <p:cNvSpPr>
            <a:spLocks noGrp="1"/>
          </p:cNvSpPr>
          <p:nvPr>
            <p:ph sz="quarter" idx="33" hasCustomPrompt="1"/>
          </p:nvPr>
        </p:nvSpPr>
        <p:spPr>
          <a:xfrm>
            <a:off x="337739" y="1449388"/>
            <a:ext cx="5588940" cy="2873237"/>
          </a:xfrm>
        </p:spPr>
        <p:txBody>
          <a:bodyPr/>
          <a:lstStyle>
            <a:lvl1pPr>
              <a:defRPr baseline="0">
                <a:latin typeface="Trebuchet MS" panose="020B0603020202020204" pitchFamily="34" charset="0"/>
                <a:ea typeface="微软雅黑" panose="020B0503020204020204" pitchFamily="34" charset="-122"/>
              </a:defRPr>
            </a:lvl1pPr>
          </a:lstStyle>
          <a:p>
            <a:pPr lvl="0"/>
            <a:r>
              <a:rPr lang="zh-CN" altLang="en-US" dirty="0"/>
              <a:t>点击下方按钮插入图片或图片等信息</a:t>
            </a:r>
          </a:p>
        </p:txBody>
      </p:sp>
      <p:sp>
        <p:nvSpPr>
          <p:cNvPr id="5" name="日期占位符 4"/>
          <p:cNvSpPr>
            <a:spLocks noGrp="1"/>
          </p:cNvSpPr>
          <p:nvPr>
            <p:ph type="dt" sz="half" idx="34"/>
          </p:nvPr>
        </p:nvSpPr>
        <p:spPr/>
        <p:txBody>
          <a:bodyPr/>
          <a:lstStyle/>
          <a:p>
            <a:fld id="{BB3BB352-C016-4232-9D26-38C387D66F6E}" type="datetime1">
              <a:rPr lang="zh-CN" altLang="en-US" smtClean="0"/>
              <a:t>2024/3/11</a:t>
            </a:fld>
            <a:endParaRPr lang="zh-CN" altLang="en-US"/>
          </a:p>
        </p:txBody>
      </p:sp>
      <p:sp>
        <p:nvSpPr>
          <p:cNvPr id="6" name="页脚占位符 5"/>
          <p:cNvSpPr>
            <a:spLocks noGrp="1"/>
          </p:cNvSpPr>
          <p:nvPr>
            <p:ph type="ftr" sz="quarter" idx="35"/>
          </p:nvPr>
        </p:nvSpPr>
        <p:spPr/>
        <p:txBody>
          <a:bodyPr/>
          <a:lstStyle/>
          <a:p>
            <a:r>
              <a:rPr lang="en-US"/>
              <a:t>kwm.com</a:t>
            </a:r>
            <a:endParaRPr lang="en-US" dirty="0"/>
          </a:p>
        </p:txBody>
      </p:sp>
      <p:sp>
        <p:nvSpPr>
          <p:cNvPr id="7" name="灯片编号占位符 6"/>
          <p:cNvSpPr>
            <a:spLocks noGrp="1"/>
          </p:cNvSpPr>
          <p:nvPr>
            <p:ph type="sldNum" sz="quarter" idx="36"/>
          </p:nvPr>
        </p:nvSpPr>
        <p:spPr/>
        <p:txBody>
          <a:bodyPr/>
          <a:lstStyle/>
          <a:p>
            <a:fld id="{4A2DC1BA-163F-3043-A1E4-C549CF365773}" type="slidenum">
              <a:rPr lang="en-US" smtClean="0"/>
              <a:t>‹#›</a:t>
            </a:fld>
            <a:endParaRPr lang="en-US" dirty="0"/>
          </a:p>
        </p:txBody>
      </p:sp>
      <p:sp>
        <p:nvSpPr>
          <p:cNvPr id="11"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2"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内容 3列 小标题内容 直线装饰">
    <p:spTree>
      <p:nvGrpSpPr>
        <p:cNvPr id="1" name=""/>
        <p:cNvGrpSpPr/>
        <p:nvPr/>
      </p:nvGrpSpPr>
      <p:grpSpPr>
        <a:xfrm>
          <a:off x="0" y="0"/>
          <a:ext cx="0" cy="0"/>
          <a:chOff x="0" y="0"/>
          <a:chExt cx="0" cy="0"/>
        </a:xfrm>
      </p:grpSpPr>
      <p:sp>
        <p:nvSpPr>
          <p:cNvPr id="28" name="Text Placeholder 9"/>
          <p:cNvSpPr>
            <a:spLocks noGrp="1"/>
          </p:cNvSpPr>
          <p:nvPr>
            <p:ph type="body" sz="quarter" idx="39" hasCustomPrompt="1"/>
          </p:nvPr>
        </p:nvSpPr>
        <p:spPr>
          <a:xfrm>
            <a:off x="330811" y="2201859"/>
            <a:ext cx="3609770" cy="3925308"/>
          </a:xfrm>
          <a:prstGeom prst="rect">
            <a:avLst/>
          </a:prstGeom>
        </p:spPr>
        <p:txBody>
          <a:bodyPr anchor="t">
            <a:noAutofit/>
          </a:bodyPr>
          <a:lstStyle>
            <a:lvl1pPr algn="l">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说明文字</a:t>
            </a:r>
            <a:endParaRPr lang="en-US" dirty="0"/>
          </a:p>
        </p:txBody>
      </p:sp>
      <p:sp>
        <p:nvSpPr>
          <p:cNvPr id="36" name="Text Placeholder 9"/>
          <p:cNvSpPr>
            <a:spLocks noGrp="1"/>
          </p:cNvSpPr>
          <p:nvPr>
            <p:ph type="body" sz="quarter" idx="41" hasCustomPrompt="1"/>
          </p:nvPr>
        </p:nvSpPr>
        <p:spPr>
          <a:xfrm>
            <a:off x="4268819" y="2201859"/>
            <a:ext cx="3608144" cy="3925308"/>
          </a:xfrm>
          <a:prstGeom prst="rect">
            <a:avLst/>
          </a:prstGeom>
        </p:spPr>
        <p:txBody>
          <a:bodyPr anchor="t">
            <a:noAutofit/>
          </a:bodyPr>
          <a:lstStyle>
            <a:lvl1pPr algn="l">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说明文字</a:t>
            </a:r>
            <a:endParaRPr lang="en-US" altLang="zh-CN" dirty="0"/>
          </a:p>
        </p:txBody>
      </p:sp>
      <p:sp>
        <p:nvSpPr>
          <p:cNvPr id="38" name="Text Placeholder 9"/>
          <p:cNvSpPr>
            <a:spLocks noGrp="1"/>
          </p:cNvSpPr>
          <p:nvPr>
            <p:ph type="body" sz="quarter" idx="43" hasCustomPrompt="1"/>
          </p:nvPr>
        </p:nvSpPr>
        <p:spPr>
          <a:xfrm>
            <a:off x="8212126" y="2201859"/>
            <a:ext cx="3609770" cy="3925308"/>
          </a:xfrm>
          <a:prstGeom prst="rect">
            <a:avLst/>
          </a:prstGeom>
        </p:spPr>
        <p:txBody>
          <a:bodyPr anchor="t">
            <a:noAutofit/>
          </a:bodyPr>
          <a:lstStyle>
            <a:lvl1pPr algn="l">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说明文字</a:t>
            </a:r>
            <a:endParaRPr lang="en-US" altLang="zh-CN" dirty="0"/>
          </a:p>
        </p:txBody>
      </p:sp>
      <p:sp>
        <p:nvSpPr>
          <p:cNvPr id="20" name="Text Placeholder 2"/>
          <p:cNvSpPr>
            <a:spLocks noGrp="1"/>
          </p:cNvSpPr>
          <p:nvPr>
            <p:ph type="body" idx="40" hasCustomPrompt="1"/>
          </p:nvPr>
        </p:nvSpPr>
        <p:spPr>
          <a:xfrm>
            <a:off x="323850" y="1438717"/>
            <a:ext cx="3616731" cy="431810"/>
          </a:xfrm>
          <a:prstGeom prst="rect">
            <a:avLst/>
          </a:prstGeom>
          <a:noFill/>
        </p:spPr>
        <p:txBody>
          <a:bodyPr lIns="0" anchor="ctr">
            <a:noAutofit/>
          </a:bodyPr>
          <a:lstStyle>
            <a:lvl1pPr marL="0" indent="0" algn="l">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dirty="0"/>
          </a:p>
        </p:txBody>
      </p:sp>
      <p:sp>
        <p:nvSpPr>
          <p:cNvPr id="21" name="Text Placeholder 2"/>
          <p:cNvSpPr>
            <a:spLocks noGrp="1"/>
          </p:cNvSpPr>
          <p:nvPr>
            <p:ph type="body" idx="42" hasCustomPrompt="1"/>
          </p:nvPr>
        </p:nvSpPr>
        <p:spPr>
          <a:xfrm>
            <a:off x="4248764" y="1438717"/>
            <a:ext cx="3628080" cy="431810"/>
          </a:xfrm>
          <a:prstGeom prst="rect">
            <a:avLst/>
          </a:prstGeom>
          <a:noFill/>
        </p:spPr>
        <p:txBody>
          <a:bodyPr lIns="0" anchor="ctr">
            <a:noAutofit/>
          </a:bodyPr>
          <a:lstStyle>
            <a:lvl1pPr marL="0" indent="0" algn="l">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zh-CN" dirty="0"/>
          </a:p>
        </p:txBody>
      </p:sp>
      <p:sp>
        <p:nvSpPr>
          <p:cNvPr id="30" name="Text Placeholder 2"/>
          <p:cNvSpPr>
            <a:spLocks noGrp="1"/>
          </p:cNvSpPr>
          <p:nvPr>
            <p:ph type="body" idx="44" hasCustomPrompt="1"/>
          </p:nvPr>
        </p:nvSpPr>
        <p:spPr>
          <a:xfrm>
            <a:off x="8192181" y="1438717"/>
            <a:ext cx="3637905" cy="431810"/>
          </a:xfrm>
          <a:prstGeom prst="rect">
            <a:avLst/>
          </a:prstGeom>
          <a:noFill/>
        </p:spPr>
        <p:txBody>
          <a:bodyPr lIns="0" anchor="ctr">
            <a:noAutofit/>
          </a:bodyPr>
          <a:lstStyle>
            <a:lvl1pPr marL="0" indent="0" algn="l">
              <a:buNone/>
              <a:defRPr sz="2000" cap="all"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zh-CN" dirty="0"/>
          </a:p>
        </p:txBody>
      </p:sp>
      <p:cxnSp>
        <p:nvCxnSpPr>
          <p:cNvPr id="31" name="Straight Connector 30"/>
          <p:cNvCxnSpPr/>
          <p:nvPr userDrawn="1"/>
        </p:nvCxnSpPr>
        <p:spPr>
          <a:xfrm>
            <a:off x="310866" y="1424005"/>
            <a:ext cx="36297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310866" y="6143758"/>
            <a:ext cx="36297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4247247" y="1424005"/>
            <a:ext cx="36297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4247247" y="6143758"/>
            <a:ext cx="36297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8194779" y="1424005"/>
            <a:ext cx="36297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8194779" y="6143758"/>
            <a:ext cx="36297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日期占位符 4"/>
          <p:cNvSpPr>
            <a:spLocks noGrp="1"/>
          </p:cNvSpPr>
          <p:nvPr>
            <p:ph type="dt" sz="half" idx="45"/>
          </p:nvPr>
        </p:nvSpPr>
        <p:spPr/>
        <p:txBody>
          <a:bodyPr/>
          <a:lstStyle/>
          <a:p>
            <a:fld id="{B7D91CED-C066-4017-AF30-78DDBEF29196}" type="datetime1">
              <a:rPr lang="zh-CN" altLang="en-US" smtClean="0"/>
              <a:t>2024/3/11</a:t>
            </a:fld>
            <a:endParaRPr lang="zh-CN" altLang="en-US"/>
          </a:p>
        </p:txBody>
      </p:sp>
      <p:sp>
        <p:nvSpPr>
          <p:cNvPr id="6" name="页脚占位符 5"/>
          <p:cNvSpPr>
            <a:spLocks noGrp="1"/>
          </p:cNvSpPr>
          <p:nvPr>
            <p:ph type="ftr" sz="quarter" idx="46"/>
          </p:nvPr>
        </p:nvSpPr>
        <p:spPr/>
        <p:txBody>
          <a:bodyPr/>
          <a:lstStyle/>
          <a:p>
            <a:r>
              <a:rPr lang="en-US"/>
              <a:t>kwm.com</a:t>
            </a:r>
            <a:endParaRPr lang="en-US" dirty="0"/>
          </a:p>
        </p:txBody>
      </p:sp>
      <p:sp>
        <p:nvSpPr>
          <p:cNvPr id="7" name="灯片编号占位符 6"/>
          <p:cNvSpPr>
            <a:spLocks noGrp="1"/>
          </p:cNvSpPr>
          <p:nvPr>
            <p:ph type="sldNum" sz="quarter" idx="47"/>
          </p:nvPr>
        </p:nvSpPr>
        <p:spPr/>
        <p:txBody>
          <a:bodyPr/>
          <a:lstStyle/>
          <a:p>
            <a:fld id="{4A2DC1BA-163F-3043-A1E4-C549CF365773}" type="slidenum">
              <a:rPr lang="en-US" smtClean="0"/>
              <a:t>‹#›</a:t>
            </a:fld>
            <a:endParaRPr lang="en-US" dirty="0"/>
          </a:p>
        </p:txBody>
      </p:sp>
      <p:sp>
        <p:nvSpPr>
          <p:cNvPr id="19"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22"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内容 3列 小标题内容流程">
    <p:spTree>
      <p:nvGrpSpPr>
        <p:cNvPr id="1" name=""/>
        <p:cNvGrpSpPr/>
        <p:nvPr/>
      </p:nvGrpSpPr>
      <p:grpSpPr>
        <a:xfrm>
          <a:off x="0" y="0"/>
          <a:ext cx="0" cy="0"/>
          <a:chOff x="0" y="0"/>
          <a:chExt cx="0" cy="0"/>
        </a:xfrm>
      </p:grpSpPr>
      <p:sp>
        <p:nvSpPr>
          <p:cNvPr id="8" name="Chevron 7"/>
          <p:cNvSpPr/>
          <p:nvPr userDrawn="1"/>
        </p:nvSpPr>
        <p:spPr>
          <a:xfrm>
            <a:off x="3679462" y="1453725"/>
            <a:ext cx="253163" cy="466836"/>
          </a:xfrm>
          <a:prstGeom prst="chevron">
            <a:avLst/>
          </a:prstGeom>
          <a:solidFill>
            <a:srgbClr val="7E694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cap="all" spc="500" baseline="0" dirty="0">
              <a:solidFill>
                <a:schemeClr val="tx1"/>
              </a:solidFill>
              <a:latin typeface="Trebuchet MS" panose="020B0603020202020204" pitchFamily="34" charset="0"/>
              <a:ea typeface="微软雅黑" panose="020B0503020204020204" pitchFamily="34" charset="-122"/>
            </a:endParaRPr>
          </a:p>
        </p:txBody>
      </p:sp>
      <p:sp>
        <p:nvSpPr>
          <p:cNvPr id="10" name="Text Placeholder 26"/>
          <p:cNvSpPr>
            <a:spLocks noGrp="1"/>
          </p:cNvSpPr>
          <p:nvPr>
            <p:ph type="body" sz="quarter" idx="26" hasCustomPrompt="1"/>
          </p:nvPr>
        </p:nvSpPr>
        <p:spPr>
          <a:xfrm>
            <a:off x="350216" y="1924898"/>
            <a:ext cx="3327838" cy="4204440"/>
          </a:xfrm>
          <a:prstGeom prst="rect">
            <a:avLst/>
          </a:prstGeom>
          <a:solidFill>
            <a:schemeClr val="bg2"/>
          </a:solidFill>
        </p:spPr>
        <p:txBody>
          <a:bodyPr lIns="180000" tIns="125999" rIns="180000" bIns="180000">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说明文字</a:t>
            </a:r>
            <a:endParaRPr lang="en-US" altLang="zh-CN" dirty="0"/>
          </a:p>
        </p:txBody>
      </p:sp>
      <p:sp>
        <p:nvSpPr>
          <p:cNvPr id="23" name="Text Placeholder 2"/>
          <p:cNvSpPr>
            <a:spLocks noGrp="1"/>
          </p:cNvSpPr>
          <p:nvPr>
            <p:ph type="body" idx="17" hasCustomPrompt="1"/>
          </p:nvPr>
        </p:nvSpPr>
        <p:spPr>
          <a:xfrm>
            <a:off x="350216" y="1449387"/>
            <a:ext cx="3327839" cy="466835"/>
          </a:xfrm>
          <a:prstGeom prst="rect">
            <a:avLst/>
          </a:prstGeom>
        </p:spPr>
        <p:txBody>
          <a:bodyPr anchor="ctr">
            <a:noAutofit/>
          </a:bodyPr>
          <a:lstStyle>
            <a:lvl1pPr marL="0" indent="0" algn="ctr">
              <a:buNone/>
              <a:defRPr sz="2000" cap="all" spc="5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zh-CN" dirty="0"/>
          </a:p>
        </p:txBody>
      </p:sp>
      <p:sp>
        <p:nvSpPr>
          <p:cNvPr id="36" name="Chevron 35"/>
          <p:cNvSpPr/>
          <p:nvPr userDrawn="1"/>
        </p:nvSpPr>
        <p:spPr>
          <a:xfrm>
            <a:off x="7597875" y="1453725"/>
            <a:ext cx="253163" cy="466836"/>
          </a:xfrm>
          <a:prstGeom prst="chevron">
            <a:avLst/>
          </a:prstGeom>
          <a:solidFill>
            <a:srgbClr val="7E69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cap="all" spc="500" baseline="0" dirty="0">
              <a:solidFill>
                <a:schemeClr val="tx1"/>
              </a:solidFill>
              <a:latin typeface="Trebuchet MS" panose="020B0603020202020204" pitchFamily="34" charset="0"/>
              <a:ea typeface="微软雅黑" panose="020B0503020204020204" pitchFamily="34" charset="-122"/>
            </a:endParaRPr>
          </a:p>
        </p:txBody>
      </p:sp>
      <p:sp>
        <p:nvSpPr>
          <p:cNvPr id="37" name="Text Placeholder 26"/>
          <p:cNvSpPr>
            <a:spLocks noGrp="1"/>
          </p:cNvSpPr>
          <p:nvPr>
            <p:ph type="body" sz="quarter" idx="27" hasCustomPrompt="1"/>
          </p:nvPr>
        </p:nvSpPr>
        <p:spPr>
          <a:xfrm>
            <a:off x="4268629" y="1924898"/>
            <a:ext cx="3327838" cy="4204440"/>
          </a:xfrm>
          <a:prstGeom prst="rect">
            <a:avLst/>
          </a:prstGeom>
          <a:solidFill>
            <a:schemeClr val="bg2"/>
          </a:solidFill>
        </p:spPr>
        <p:txBody>
          <a:bodyPr lIns="180000" tIns="125999" rIns="180000" bIns="180000">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说明文字</a:t>
            </a:r>
            <a:endParaRPr lang="en-US" altLang="zh-CN" dirty="0"/>
          </a:p>
        </p:txBody>
      </p:sp>
      <p:sp>
        <p:nvSpPr>
          <p:cNvPr id="38" name="Text Placeholder 2"/>
          <p:cNvSpPr>
            <a:spLocks noGrp="1"/>
          </p:cNvSpPr>
          <p:nvPr>
            <p:ph type="body" idx="28" hasCustomPrompt="1"/>
          </p:nvPr>
        </p:nvSpPr>
        <p:spPr>
          <a:xfrm>
            <a:off x="4268629" y="1449387"/>
            <a:ext cx="3327839" cy="466835"/>
          </a:xfrm>
          <a:prstGeom prst="rect">
            <a:avLst/>
          </a:prstGeom>
        </p:spPr>
        <p:txBody>
          <a:bodyPr anchor="ctr">
            <a:noAutofit/>
          </a:bodyPr>
          <a:lstStyle>
            <a:lvl1pPr marL="0" indent="0" algn="ctr">
              <a:buNone/>
              <a:defRPr sz="2000" cap="all" spc="5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zh-CN" dirty="0"/>
          </a:p>
        </p:txBody>
      </p:sp>
      <p:sp>
        <p:nvSpPr>
          <p:cNvPr id="39" name="Chevron 38"/>
          <p:cNvSpPr/>
          <p:nvPr userDrawn="1"/>
        </p:nvSpPr>
        <p:spPr>
          <a:xfrm>
            <a:off x="11516288" y="1453725"/>
            <a:ext cx="253163" cy="46683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cap="all" spc="500" baseline="0" dirty="0">
              <a:solidFill>
                <a:schemeClr val="tx1"/>
              </a:solidFill>
              <a:latin typeface="Trebuchet MS" panose="020B0603020202020204" pitchFamily="34" charset="0"/>
              <a:ea typeface="微软雅黑" panose="020B0503020204020204" pitchFamily="34" charset="-122"/>
            </a:endParaRPr>
          </a:p>
        </p:txBody>
      </p:sp>
      <p:sp>
        <p:nvSpPr>
          <p:cNvPr id="40" name="Text Placeholder 26"/>
          <p:cNvSpPr>
            <a:spLocks noGrp="1"/>
          </p:cNvSpPr>
          <p:nvPr>
            <p:ph type="body" sz="quarter" idx="29" hasCustomPrompt="1"/>
          </p:nvPr>
        </p:nvSpPr>
        <p:spPr>
          <a:xfrm>
            <a:off x="8187042" y="1924898"/>
            <a:ext cx="3327838" cy="4204440"/>
          </a:xfrm>
          <a:prstGeom prst="rect">
            <a:avLst/>
          </a:prstGeom>
          <a:solidFill>
            <a:schemeClr val="bg2"/>
          </a:solidFill>
        </p:spPr>
        <p:txBody>
          <a:bodyPr lIns="180000" tIns="125999" rIns="180000" bIns="180000">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说明文字</a:t>
            </a:r>
            <a:endParaRPr lang="en-US" altLang="zh-CN" dirty="0"/>
          </a:p>
        </p:txBody>
      </p:sp>
      <p:sp>
        <p:nvSpPr>
          <p:cNvPr id="41" name="Text Placeholder 2"/>
          <p:cNvSpPr>
            <a:spLocks noGrp="1"/>
          </p:cNvSpPr>
          <p:nvPr>
            <p:ph type="body" idx="30" hasCustomPrompt="1"/>
          </p:nvPr>
        </p:nvSpPr>
        <p:spPr>
          <a:xfrm>
            <a:off x="8187042" y="1449387"/>
            <a:ext cx="3327839" cy="466835"/>
          </a:xfrm>
          <a:prstGeom prst="rect">
            <a:avLst/>
          </a:prstGeom>
        </p:spPr>
        <p:txBody>
          <a:bodyPr anchor="ctr">
            <a:noAutofit/>
          </a:bodyPr>
          <a:lstStyle>
            <a:lvl1pPr marL="0" indent="0" algn="ctr">
              <a:buNone/>
              <a:defRPr sz="2000" cap="all" spc="5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zh-CN" dirty="0"/>
          </a:p>
        </p:txBody>
      </p:sp>
      <p:sp>
        <p:nvSpPr>
          <p:cNvPr id="5" name="日期占位符 4"/>
          <p:cNvSpPr>
            <a:spLocks noGrp="1"/>
          </p:cNvSpPr>
          <p:nvPr>
            <p:ph type="dt" sz="half" idx="31"/>
          </p:nvPr>
        </p:nvSpPr>
        <p:spPr/>
        <p:txBody>
          <a:bodyPr/>
          <a:lstStyle/>
          <a:p>
            <a:fld id="{A1A1D665-7E23-4D23-8C6A-F48EDD8BC26C}" type="datetime1">
              <a:rPr lang="zh-CN" altLang="en-US" smtClean="0"/>
              <a:t>2024/3/11</a:t>
            </a:fld>
            <a:endParaRPr lang="zh-CN" altLang="en-US"/>
          </a:p>
        </p:txBody>
      </p:sp>
      <p:sp>
        <p:nvSpPr>
          <p:cNvPr id="6" name="页脚占位符 5"/>
          <p:cNvSpPr>
            <a:spLocks noGrp="1"/>
          </p:cNvSpPr>
          <p:nvPr>
            <p:ph type="ftr" sz="quarter" idx="32"/>
          </p:nvPr>
        </p:nvSpPr>
        <p:spPr/>
        <p:txBody>
          <a:bodyPr/>
          <a:lstStyle/>
          <a:p>
            <a:r>
              <a:rPr lang="en-US"/>
              <a:t>kwm.com</a:t>
            </a:r>
            <a:endParaRPr lang="en-US" dirty="0"/>
          </a:p>
        </p:txBody>
      </p:sp>
      <p:sp>
        <p:nvSpPr>
          <p:cNvPr id="7" name="灯片编号占位符 6"/>
          <p:cNvSpPr>
            <a:spLocks noGrp="1"/>
          </p:cNvSpPr>
          <p:nvPr>
            <p:ph type="sldNum" sz="quarter" idx="33"/>
          </p:nvPr>
        </p:nvSpPr>
        <p:spPr/>
        <p:txBody>
          <a:bodyPr/>
          <a:lstStyle/>
          <a:p>
            <a:fld id="{4A2DC1BA-163F-3043-A1E4-C549CF365773}" type="slidenum">
              <a:rPr lang="en-US" smtClean="0"/>
              <a:t>‹#›</a:t>
            </a:fld>
            <a:endParaRPr lang="en-US" dirty="0"/>
          </a:p>
        </p:txBody>
      </p:sp>
      <p:sp>
        <p:nvSpPr>
          <p:cNvPr id="16"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7"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内容 5列 小标题内容">
    <p:spTree>
      <p:nvGrpSpPr>
        <p:cNvPr id="1" name=""/>
        <p:cNvGrpSpPr/>
        <p:nvPr/>
      </p:nvGrpSpPr>
      <p:grpSpPr>
        <a:xfrm>
          <a:off x="0" y="0"/>
          <a:ext cx="0" cy="0"/>
          <a:chOff x="0" y="0"/>
          <a:chExt cx="0" cy="0"/>
        </a:xfrm>
      </p:grpSpPr>
      <p:sp>
        <p:nvSpPr>
          <p:cNvPr id="19" name="Chevron 18"/>
          <p:cNvSpPr/>
          <p:nvPr userDrawn="1"/>
        </p:nvSpPr>
        <p:spPr>
          <a:xfrm>
            <a:off x="2253008" y="1453725"/>
            <a:ext cx="253163" cy="471174"/>
          </a:xfrm>
          <a:prstGeom prst="chevron">
            <a:avLst/>
          </a:prstGeom>
          <a:solidFill>
            <a:srgbClr val="7E694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cap="all" spc="0" baseline="0" dirty="0">
              <a:solidFill>
                <a:schemeClr val="tx1"/>
              </a:solidFill>
              <a:latin typeface="Trebuchet MS" panose="020B0603020202020204" pitchFamily="34" charset="0"/>
              <a:ea typeface="微软雅黑" panose="020B0503020204020204" pitchFamily="34" charset="-122"/>
            </a:endParaRPr>
          </a:p>
        </p:txBody>
      </p:sp>
      <p:sp>
        <p:nvSpPr>
          <p:cNvPr id="46" name="Chevron 45"/>
          <p:cNvSpPr/>
          <p:nvPr userDrawn="1"/>
        </p:nvSpPr>
        <p:spPr>
          <a:xfrm>
            <a:off x="4533918" y="1453725"/>
            <a:ext cx="253163" cy="471174"/>
          </a:xfrm>
          <a:prstGeom prst="chevron">
            <a:avLst/>
          </a:prstGeom>
          <a:solidFill>
            <a:srgbClr val="7E694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cap="all" spc="0" baseline="0" dirty="0">
              <a:solidFill>
                <a:schemeClr val="tx1"/>
              </a:solidFill>
              <a:latin typeface="Trebuchet MS" panose="020B0603020202020204" pitchFamily="34" charset="0"/>
              <a:ea typeface="微软雅黑" panose="020B0503020204020204" pitchFamily="34" charset="-122"/>
            </a:endParaRPr>
          </a:p>
        </p:txBody>
      </p:sp>
      <p:sp>
        <p:nvSpPr>
          <p:cNvPr id="47" name="Chevron 46"/>
          <p:cNvSpPr/>
          <p:nvPr userDrawn="1"/>
        </p:nvSpPr>
        <p:spPr>
          <a:xfrm>
            <a:off x="6887694" y="1453725"/>
            <a:ext cx="253163" cy="471174"/>
          </a:xfrm>
          <a:prstGeom prst="chevron">
            <a:avLst/>
          </a:prstGeom>
          <a:solidFill>
            <a:srgbClr val="7E694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cap="all" spc="0" baseline="0" dirty="0">
              <a:solidFill>
                <a:schemeClr val="tx1"/>
              </a:solidFill>
              <a:latin typeface="Trebuchet MS" panose="020B0603020202020204" pitchFamily="34" charset="0"/>
              <a:ea typeface="微软雅黑" panose="020B0503020204020204" pitchFamily="34" charset="-122"/>
            </a:endParaRPr>
          </a:p>
        </p:txBody>
      </p:sp>
      <p:sp>
        <p:nvSpPr>
          <p:cNvPr id="48" name="Chevron 47"/>
          <p:cNvSpPr/>
          <p:nvPr userDrawn="1"/>
        </p:nvSpPr>
        <p:spPr>
          <a:xfrm>
            <a:off x="9185902" y="1453725"/>
            <a:ext cx="253163" cy="471174"/>
          </a:xfrm>
          <a:prstGeom prst="chevron">
            <a:avLst/>
          </a:prstGeom>
          <a:solidFill>
            <a:srgbClr val="7E694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cap="all" spc="0" baseline="0" dirty="0">
              <a:solidFill>
                <a:schemeClr val="tx1"/>
              </a:solidFill>
              <a:latin typeface="Trebuchet MS" panose="020B0603020202020204" pitchFamily="34" charset="0"/>
              <a:ea typeface="微软雅黑" panose="020B0503020204020204" pitchFamily="34" charset="-122"/>
            </a:endParaRPr>
          </a:p>
        </p:txBody>
      </p:sp>
      <p:sp>
        <p:nvSpPr>
          <p:cNvPr id="49" name="Chevron 48"/>
          <p:cNvSpPr/>
          <p:nvPr userDrawn="1"/>
        </p:nvSpPr>
        <p:spPr>
          <a:xfrm>
            <a:off x="11576331" y="1453725"/>
            <a:ext cx="253163" cy="47117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cap="all" spc="0" baseline="0" dirty="0">
              <a:solidFill>
                <a:schemeClr val="tx1"/>
              </a:solidFill>
              <a:latin typeface="Trebuchet MS" panose="020B0603020202020204" pitchFamily="34" charset="0"/>
              <a:ea typeface="微软雅黑" panose="020B0503020204020204" pitchFamily="34" charset="-122"/>
            </a:endParaRPr>
          </a:p>
        </p:txBody>
      </p:sp>
      <p:sp>
        <p:nvSpPr>
          <p:cNvPr id="51" name="Text Placeholder 2"/>
          <p:cNvSpPr>
            <a:spLocks noGrp="1"/>
          </p:cNvSpPr>
          <p:nvPr>
            <p:ph type="body" idx="17" hasCustomPrompt="1"/>
          </p:nvPr>
        </p:nvSpPr>
        <p:spPr>
          <a:xfrm>
            <a:off x="601836" y="1449387"/>
            <a:ext cx="1651172" cy="471173"/>
          </a:xfrm>
          <a:prstGeom prst="rect">
            <a:avLst/>
          </a:prstGeom>
        </p:spPr>
        <p:txBody>
          <a:bodyPr lIns="91440" tIns="45720" rIns="91440" bIns="45720" anchor="ctr">
            <a:noAutofit/>
          </a:bodyPr>
          <a:lstStyle>
            <a:lvl1pPr marL="0" indent="0" algn="l">
              <a:buNone/>
              <a:defRPr sz="1600" cap="all" spc="5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zh-CN" dirty="0"/>
          </a:p>
        </p:txBody>
      </p:sp>
      <p:sp>
        <p:nvSpPr>
          <p:cNvPr id="52" name="Text Placeholder 2"/>
          <p:cNvSpPr>
            <a:spLocks noGrp="1"/>
          </p:cNvSpPr>
          <p:nvPr>
            <p:ph type="body" idx="31" hasCustomPrompt="1"/>
          </p:nvPr>
        </p:nvSpPr>
        <p:spPr>
          <a:xfrm>
            <a:off x="2995118" y="1449387"/>
            <a:ext cx="1552112" cy="471173"/>
          </a:xfrm>
          <a:prstGeom prst="rect">
            <a:avLst/>
          </a:prstGeom>
        </p:spPr>
        <p:txBody>
          <a:bodyPr lIns="91440" tIns="45720" rIns="91440" bIns="45720" anchor="ctr">
            <a:noAutofit/>
          </a:bodyPr>
          <a:lstStyle>
            <a:lvl1pPr marL="0" indent="0" algn="l">
              <a:buNone/>
              <a:defRPr sz="1600" cap="all" spc="5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zh-CN" dirty="0"/>
          </a:p>
        </p:txBody>
      </p:sp>
      <p:sp>
        <p:nvSpPr>
          <p:cNvPr id="53" name="Text Placeholder 2"/>
          <p:cNvSpPr>
            <a:spLocks noGrp="1"/>
          </p:cNvSpPr>
          <p:nvPr>
            <p:ph type="body" idx="32" hasCustomPrompt="1"/>
          </p:nvPr>
        </p:nvSpPr>
        <p:spPr>
          <a:xfrm>
            <a:off x="5367994" y="1449387"/>
            <a:ext cx="1540680" cy="471173"/>
          </a:xfrm>
          <a:prstGeom prst="rect">
            <a:avLst/>
          </a:prstGeom>
        </p:spPr>
        <p:txBody>
          <a:bodyPr lIns="91440" tIns="45720" rIns="91440" bIns="45720" anchor="ctr">
            <a:noAutofit/>
          </a:bodyPr>
          <a:lstStyle>
            <a:lvl1pPr marL="0" indent="0" algn="l">
              <a:buNone/>
              <a:defRPr sz="1600" cap="all" spc="5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zh-CN" dirty="0"/>
          </a:p>
        </p:txBody>
      </p:sp>
      <p:sp>
        <p:nvSpPr>
          <p:cNvPr id="54" name="Text Placeholder 2"/>
          <p:cNvSpPr>
            <a:spLocks noGrp="1"/>
          </p:cNvSpPr>
          <p:nvPr>
            <p:ph type="body" idx="33" hasCustomPrompt="1"/>
          </p:nvPr>
        </p:nvSpPr>
        <p:spPr>
          <a:xfrm>
            <a:off x="7612562" y="1449387"/>
            <a:ext cx="1590414" cy="471173"/>
          </a:xfrm>
          <a:prstGeom prst="rect">
            <a:avLst/>
          </a:prstGeom>
        </p:spPr>
        <p:txBody>
          <a:bodyPr lIns="91440" tIns="45720" rIns="91440" bIns="45720" anchor="ctr">
            <a:noAutofit/>
          </a:bodyPr>
          <a:lstStyle>
            <a:lvl1pPr marL="0" indent="0" algn="l">
              <a:buNone/>
              <a:defRPr sz="1600" cap="all" spc="5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zh-CN" dirty="0"/>
          </a:p>
        </p:txBody>
      </p:sp>
      <p:sp>
        <p:nvSpPr>
          <p:cNvPr id="55" name="Text Placeholder 2"/>
          <p:cNvSpPr>
            <a:spLocks noGrp="1"/>
          </p:cNvSpPr>
          <p:nvPr>
            <p:ph type="body" idx="34" hasCustomPrompt="1"/>
          </p:nvPr>
        </p:nvSpPr>
        <p:spPr>
          <a:xfrm>
            <a:off x="10010660" y="1449387"/>
            <a:ext cx="1601843" cy="471173"/>
          </a:xfrm>
          <a:prstGeom prst="rect">
            <a:avLst/>
          </a:prstGeom>
        </p:spPr>
        <p:txBody>
          <a:bodyPr lIns="91440" tIns="45720" rIns="91440" bIns="45720" anchor="ctr">
            <a:noAutofit/>
          </a:bodyPr>
          <a:lstStyle>
            <a:lvl1pPr marL="0" indent="0" algn="l">
              <a:buNone/>
              <a:defRPr sz="1600" cap="all" spc="500" baseline="0">
                <a:solidFill>
                  <a:schemeClr val="accent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zh-CN" dirty="0"/>
          </a:p>
        </p:txBody>
      </p:sp>
      <p:sp>
        <p:nvSpPr>
          <p:cNvPr id="28" name="Text Placeholder 50"/>
          <p:cNvSpPr>
            <a:spLocks noGrp="1"/>
          </p:cNvSpPr>
          <p:nvPr>
            <p:ph type="body" sz="quarter" idx="11" hasCustomPrompt="1"/>
          </p:nvPr>
        </p:nvSpPr>
        <p:spPr>
          <a:xfrm>
            <a:off x="350466" y="1929234"/>
            <a:ext cx="1909696" cy="4200103"/>
          </a:xfrm>
          <a:prstGeom prst="rect">
            <a:avLst/>
          </a:prstGeom>
          <a:solidFill>
            <a:schemeClr val="bg2"/>
          </a:solidFill>
        </p:spPr>
        <p:txBody>
          <a:bodyPr lIns="72000" tIns="72000" rIns="72000" bIns="72000">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vl2pPr>
              <a:defRPr sz="1600" baseline="0"/>
            </a:lvl2pPr>
            <a:lvl3pPr>
              <a:defRPr sz="1600" baseline="0"/>
            </a:lvl3pPr>
          </a:lstStyle>
          <a:p>
            <a:pPr lvl="0"/>
            <a:r>
              <a:rPr lang="zh-CN" altLang="en-US" dirty="0"/>
              <a:t>说明文字</a:t>
            </a:r>
            <a:endParaRPr lang="en-US" altLang="zh-CN" dirty="0"/>
          </a:p>
        </p:txBody>
      </p:sp>
      <p:sp>
        <p:nvSpPr>
          <p:cNvPr id="29" name="Text Placeholder 50"/>
          <p:cNvSpPr>
            <a:spLocks noGrp="1"/>
          </p:cNvSpPr>
          <p:nvPr>
            <p:ph type="body" sz="quarter" idx="35" hasCustomPrompt="1"/>
          </p:nvPr>
        </p:nvSpPr>
        <p:spPr>
          <a:xfrm>
            <a:off x="2629755" y="1929234"/>
            <a:ext cx="1909696" cy="4200103"/>
          </a:xfrm>
          <a:prstGeom prst="rect">
            <a:avLst/>
          </a:prstGeom>
          <a:solidFill>
            <a:schemeClr val="bg2"/>
          </a:solidFill>
        </p:spPr>
        <p:txBody>
          <a:bodyPr lIns="72000" tIns="72000" rIns="72000" bIns="72000">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vl2pPr>
              <a:defRPr sz="1600" baseline="0"/>
            </a:lvl2pPr>
            <a:lvl3pPr>
              <a:defRPr sz="1600" baseline="0"/>
            </a:lvl3pPr>
          </a:lstStyle>
          <a:p>
            <a:pPr lvl="0"/>
            <a:r>
              <a:rPr lang="zh-CN" altLang="en-US" dirty="0"/>
              <a:t>说明文字</a:t>
            </a:r>
            <a:endParaRPr lang="en-US" altLang="zh-CN" dirty="0"/>
          </a:p>
        </p:txBody>
      </p:sp>
      <p:sp>
        <p:nvSpPr>
          <p:cNvPr id="30" name="Text Placeholder 50"/>
          <p:cNvSpPr>
            <a:spLocks noGrp="1"/>
          </p:cNvSpPr>
          <p:nvPr>
            <p:ph type="body" sz="quarter" idx="36" hasCustomPrompt="1"/>
          </p:nvPr>
        </p:nvSpPr>
        <p:spPr>
          <a:xfrm>
            <a:off x="4995321" y="1929234"/>
            <a:ext cx="1909696" cy="4200103"/>
          </a:xfrm>
          <a:prstGeom prst="rect">
            <a:avLst/>
          </a:prstGeom>
          <a:solidFill>
            <a:schemeClr val="bg2"/>
          </a:solidFill>
        </p:spPr>
        <p:txBody>
          <a:bodyPr lIns="72000" tIns="72000" rIns="72000" bIns="72000">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vl2pPr>
              <a:defRPr sz="1600" baseline="0"/>
            </a:lvl2pPr>
            <a:lvl3pPr>
              <a:defRPr sz="1600" baseline="0"/>
            </a:lvl3pPr>
          </a:lstStyle>
          <a:p>
            <a:pPr lvl="0"/>
            <a:r>
              <a:rPr lang="zh-CN" altLang="en-US" dirty="0"/>
              <a:t>说明文字</a:t>
            </a:r>
            <a:endParaRPr lang="en-US" altLang="zh-CN" dirty="0"/>
          </a:p>
        </p:txBody>
      </p:sp>
      <p:sp>
        <p:nvSpPr>
          <p:cNvPr id="31" name="Text Placeholder 50"/>
          <p:cNvSpPr>
            <a:spLocks noGrp="1"/>
          </p:cNvSpPr>
          <p:nvPr>
            <p:ph type="body" sz="quarter" idx="37" hasCustomPrompt="1"/>
          </p:nvPr>
        </p:nvSpPr>
        <p:spPr>
          <a:xfrm>
            <a:off x="7292515" y="1929234"/>
            <a:ext cx="1909696" cy="4200103"/>
          </a:xfrm>
          <a:prstGeom prst="rect">
            <a:avLst/>
          </a:prstGeom>
          <a:solidFill>
            <a:schemeClr val="bg2"/>
          </a:solidFill>
        </p:spPr>
        <p:txBody>
          <a:bodyPr lIns="72000" tIns="72000" rIns="72000" bIns="72000">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vl2pPr>
              <a:defRPr sz="1600" baseline="0"/>
            </a:lvl2pPr>
            <a:lvl3pPr>
              <a:defRPr sz="1600" baseline="0"/>
            </a:lvl3pPr>
          </a:lstStyle>
          <a:p>
            <a:pPr lvl="0"/>
            <a:r>
              <a:rPr lang="zh-CN" altLang="en-US" dirty="0"/>
              <a:t>说明文字</a:t>
            </a:r>
            <a:endParaRPr lang="en-US" altLang="zh-CN" dirty="0"/>
          </a:p>
        </p:txBody>
      </p:sp>
      <p:sp>
        <p:nvSpPr>
          <p:cNvPr id="32" name="Text Placeholder 50"/>
          <p:cNvSpPr>
            <a:spLocks noGrp="1"/>
          </p:cNvSpPr>
          <p:nvPr>
            <p:ph type="body" sz="quarter" idx="38" hasCustomPrompt="1"/>
          </p:nvPr>
        </p:nvSpPr>
        <p:spPr>
          <a:xfrm>
            <a:off x="9693505" y="1929234"/>
            <a:ext cx="1909696" cy="4200103"/>
          </a:xfrm>
          <a:prstGeom prst="rect">
            <a:avLst/>
          </a:prstGeom>
          <a:solidFill>
            <a:schemeClr val="bg2"/>
          </a:solidFill>
        </p:spPr>
        <p:txBody>
          <a:bodyPr lIns="72000" tIns="72000" rIns="72000" bIns="72000">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vl2pPr>
              <a:defRPr sz="1600" baseline="0"/>
            </a:lvl2pPr>
            <a:lvl3pPr>
              <a:defRPr sz="1600" baseline="0"/>
            </a:lvl3pPr>
          </a:lstStyle>
          <a:p>
            <a:pPr lvl="0"/>
            <a:r>
              <a:rPr lang="zh-CN" altLang="en-US" dirty="0"/>
              <a:t>说明文字</a:t>
            </a:r>
            <a:endParaRPr lang="en-US" altLang="zh-CN" dirty="0"/>
          </a:p>
        </p:txBody>
      </p:sp>
      <p:sp>
        <p:nvSpPr>
          <p:cNvPr id="2" name="Oval 1"/>
          <p:cNvSpPr/>
          <p:nvPr userDrawn="1"/>
        </p:nvSpPr>
        <p:spPr>
          <a:xfrm>
            <a:off x="350466" y="1546374"/>
            <a:ext cx="231540" cy="231540"/>
          </a:xfrm>
          <a:prstGeom prst="ellipse">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1200" spc="0" baseline="0" dirty="0">
                <a:solidFill>
                  <a:schemeClr val="bg1"/>
                </a:solidFill>
                <a:latin typeface="Trebuchet MS" panose="020B0603020202020204" pitchFamily="34" charset="0"/>
                <a:ea typeface="微软雅黑" panose="020B0503020204020204" pitchFamily="34" charset="-122"/>
              </a:rPr>
              <a:t>1</a:t>
            </a:r>
          </a:p>
        </p:txBody>
      </p:sp>
      <p:sp>
        <p:nvSpPr>
          <p:cNvPr id="66" name="Oval 65"/>
          <p:cNvSpPr/>
          <p:nvPr userDrawn="1"/>
        </p:nvSpPr>
        <p:spPr>
          <a:xfrm>
            <a:off x="2743747" y="1546374"/>
            <a:ext cx="231540" cy="231540"/>
          </a:xfrm>
          <a:prstGeom prst="ellipse">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1200" spc="0" baseline="0" dirty="0">
                <a:solidFill>
                  <a:schemeClr val="bg1"/>
                </a:solidFill>
                <a:latin typeface="Trebuchet MS" panose="020B0603020202020204" pitchFamily="34" charset="0"/>
                <a:ea typeface="微软雅黑" panose="020B0503020204020204" pitchFamily="34" charset="-122"/>
              </a:rPr>
              <a:t>2</a:t>
            </a:r>
          </a:p>
        </p:txBody>
      </p:sp>
      <p:sp>
        <p:nvSpPr>
          <p:cNvPr id="67" name="Oval 66"/>
          <p:cNvSpPr/>
          <p:nvPr userDrawn="1"/>
        </p:nvSpPr>
        <p:spPr>
          <a:xfrm>
            <a:off x="5094026" y="1546374"/>
            <a:ext cx="231540" cy="231540"/>
          </a:xfrm>
          <a:prstGeom prst="ellipse">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1200" spc="0" baseline="0" dirty="0">
                <a:solidFill>
                  <a:schemeClr val="bg1"/>
                </a:solidFill>
                <a:latin typeface="Trebuchet MS" panose="020B0603020202020204" pitchFamily="34" charset="0"/>
                <a:ea typeface="微软雅黑" panose="020B0503020204020204" pitchFamily="34" charset="-122"/>
              </a:rPr>
              <a:t>3</a:t>
            </a:r>
          </a:p>
        </p:txBody>
      </p:sp>
      <p:sp>
        <p:nvSpPr>
          <p:cNvPr id="68" name="Oval 67"/>
          <p:cNvSpPr/>
          <p:nvPr userDrawn="1"/>
        </p:nvSpPr>
        <p:spPr>
          <a:xfrm>
            <a:off x="7381021" y="1546374"/>
            <a:ext cx="231540" cy="231540"/>
          </a:xfrm>
          <a:prstGeom prst="ellipse">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1200" spc="0" baseline="0" dirty="0">
                <a:solidFill>
                  <a:schemeClr val="bg1"/>
                </a:solidFill>
                <a:latin typeface="Trebuchet MS" panose="020B0603020202020204" pitchFamily="34" charset="0"/>
                <a:ea typeface="微软雅黑" panose="020B0503020204020204" pitchFamily="34" charset="-122"/>
              </a:rPr>
              <a:t>4</a:t>
            </a:r>
          </a:p>
        </p:txBody>
      </p:sp>
      <p:sp>
        <p:nvSpPr>
          <p:cNvPr id="69" name="Oval 68"/>
          <p:cNvSpPr/>
          <p:nvPr userDrawn="1"/>
        </p:nvSpPr>
        <p:spPr>
          <a:xfrm>
            <a:off x="9750207" y="1546374"/>
            <a:ext cx="231540" cy="231540"/>
          </a:xfrm>
          <a:prstGeom prst="ellipse">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1200" spc="0" baseline="0" dirty="0">
                <a:solidFill>
                  <a:schemeClr val="bg1"/>
                </a:solidFill>
                <a:latin typeface="Trebuchet MS" panose="020B0603020202020204" pitchFamily="34" charset="0"/>
                <a:ea typeface="微软雅黑" panose="020B0503020204020204" pitchFamily="34" charset="-122"/>
              </a:rPr>
              <a:t>5</a:t>
            </a:r>
          </a:p>
        </p:txBody>
      </p:sp>
      <p:sp>
        <p:nvSpPr>
          <p:cNvPr id="6" name="日期占位符 5"/>
          <p:cNvSpPr>
            <a:spLocks noGrp="1"/>
          </p:cNvSpPr>
          <p:nvPr>
            <p:ph type="dt" sz="half" idx="39"/>
          </p:nvPr>
        </p:nvSpPr>
        <p:spPr/>
        <p:txBody>
          <a:bodyPr/>
          <a:lstStyle/>
          <a:p>
            <a:fld id="{E93EF9F1-18CC-4338-9A02-099CC54D05C9}" type="datetime1">
              <a:rPr lang="zh-CN" altLang="en-US" smtClean="0"/>
              <a:t>2024/3/11</a:t>
            </a:fld>
            <a:endParaRPr lang="zh-CN" altLang="en-US"/>
          </a:p>
        </p:txBody>
      </p:sp>
      <p:sp>
        <p:nvSpPr>
          <p:cNvPr id="7" name="页脚占位符 6"/>
          <p:cNvSpPr>
            <a:spLocks noGrp="1"/>
          </p:cNvSpPr>
          <p:nvPr>
            <p:ph type="ftr" sz="quarter" idx="40"/>
          </p:nvPr>
        </p:nvSpPr>
        <p:spPr/>
        <p:txBody>
          <a:bodyPr/>
          <a:lstStyle/>
          <a:p>
            <a:r>
              <a:rPr lang="en-US"/>
              <a:t>kwm.com</a:t>
            </a:r>
            <a:endParaRPr lang="en-US" dirty="0"/>
          </a:p>
        </p:txBody>
      </p:sp>
      <p:sp>
        <p:nvSpPr>
          <p:cNvPr id="8" name="灯片编号占位符 7"/>
          <p:cNvSpPr>
            <a:spLocks noGrp="1"/>
          </p:cNvSpPr>
          <p:nvPr>
            <p:ph type="sldNum" sz="quarter" idx="41"/>
          </p:nvPr>
        </p:nvSpPr>
        <p:spPr/>
        <p:txBody>
          <a:bodyPr/>
          <a:lstStyle/>
          <a:p>
            <a:fld id="{4A2DC1BA-163F-3043-A1E4-C549CF365773}" type="slidenum">
              <a:rPr lang="en-US" smtClean="0"/>
              <a:t>‹#›</a:t>
            </a:fld>
            <a:endParaRPr lang="en-US" dirty="0"/>
          </a:p>
        </p:txBody>
      </p:sp>
      <p:sp>
        <p:nvSpPr>
          <p:cNvPr id="27"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33"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内容 左文右图">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6019800" y="0"/>
            <a:ext cx="6172200" cy="6858000"/>
          </a:xfrm>
          <a:prstGeom prst="rect">
            <a:avLst/>
          </a:prstGeom>
          <a:solidFill>
            <a:schemeClr val="bg1"/>
          </a:solid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点击下方按钮插入图片或图表</a:t>
            </a:r>
            <a:endParaRPr lang="en-US" dirty="0"/>
          </a:p>
        </p:txBody>
      </p:sp>
      <p:sp>
        <p:nvSpPr>
          <p:cNvPr id="17" name="Text Placeholder 3"/>
          <p:cNvSpPr>
            <a:spLocks noGrp="1"/>
          </p:cNvSpPr>
          <p:nvPr>
            <p:ph type="body" sz="half" idx="2" hasCustomPrompt="1"/>
          </p:nvPr>
        </p:nvSpPr>
        <p:spPr>
          <a:xfrm>
            <a:off x="347023" y="2057400"/>
            <a:ext cx="4928362" cy="4071938"/>
          </a:xfrm>
          <a:prstGeom prst="rect">
            <a:avLst/>
          </a:prstGeom>
        </p:spPr>
        <p:txBody>
          <a:bodyPr>
            <a:noAutofit/>
          </a:bodyPr>
          <a:lstStyle>
            <a:lvl1pPr marL="0" indent="0">
              <a:buNone/>
              <a:defRPr sz="2000" baseline="0">
                <a:latin typeface="Trebuchet MS" panose="020B0603020202020204" pitchFamily="34" charset="0"/>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说明文字</a:t>
            </a:r>
            <a:endParaRPr lang="en-US" dirty="0"/>
          </a:p>
        </p:txBody>
      </p:sp>
      <p:cxnSp>
        <p:nvCxnSpPr>
          <p:cNvPr id="20" name="Straight Connector 19"/>
          <p:cNvCxnSpPr/>
          <p:nvPr userDrawn="1"/>
        </p:nvCxnSpPr>
        <p:spPr>
          <a:xfrm>
            <a:off x="338342" y="1921565"/>
            <a:ext cx="49501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标题 3"/>
          <p:cNvSpPr>
            <a:spLocks noGrp="1"/>
          </p:cNvSpPr>
          <p:nvPr>
            <p:ph type="title" hasCustomPrompt="1"/>
          </p:nvPr>
        </p:nvSpPr>
        <p:spPr>
          <a:xfrm>
            <a:off x="338400" y="655199"/>
            <a:ext cx="4950064" cy="1266365"/>
          </a:xfrm>
        </p:spPr>
        <p:txBody>
          <a:bodyPr/>
          <a:lstStyle/>
          <a:p>
            <a:r>
              <a:rPr lang="zh-CN" altLang="en-US" dirty="0"/>
              <a:t>输入标题</a:t>
            </a:r>
          </a:p>
        </p:txBody>
      </p:sp>
      <p:sp>
        <p:nvSpPr>
          <p:cNvPr id="5" name="日期占位符 4"/>
          <p:cNvSpPr>
            <a:spLocks noGrp="1"/>
          </p:cNvSpPr>
          <p:nvPr>
            <p:ph type="dt" sz="half" idx="10"/>
          </p:nvPr>
        </p:nvSpPr>
        <p:spPr/>
        <p:txBody>
          <a:bodyPr/>
          <a:lstStyle/>
          <a:p>
            <a:fld id="{6C7B599C-8062-42D3-9DB9-011952269597}" type="datetime1">
              <a:rPr lang="zh-CN" altLang="en-US" smtClean="0"/>
              <a:t>2024/3/11</a:t>
            </a:fld>
            <a:endParaRPr lang="zh-CN" altLang="en-US"/>
          </a:p>
        </p:txBody>
      </p:sp>
      <p:sp>
        <p:nvSpPr>
          <p:cNvPr id="7" name="页脚占位符 6"/>
          <p:cNvSpPr>
            <a:spLocks noGrp="1"/>
          </p:cNvSpPr>
          <p:nvPr>
            <p:ph type="ftr" sz="quarter" idx="11"/>
          </p:nvPr>
        </p:nvSpPr>
        <p:spPr/>
        <p:txBody>
          <a:bodyPr/>
          <a:lstStyle/>
          <a:p>
            <a:r>
              <a:rPr lang="en-US"/>
              <a:t>kwm.com</a:t>
            </a:r>
            <a:endParaRPr lang="en-US" dirty="0"/>
          </a:p>
        </p:txBody>
      </p:sp>
      <p:sp>
        <p:nvSpPr>
          <p:cNvPr id="8" name="灯片编号占位符 7"/>
          <p:cNvSpPr>
            <a:spLocks noGrp="1"/>
          </p:cNvSpPr>
          <p:nvPr>
            <p:ph type="sldNum" sz="quarter" idx="12"/>
          </p:nvPr>
        </p:nvSpPr>
        <p:spPr/>
        <p:txBody>
          <a:bodyPr/>
          <a:lstStyle/>
          <a:p>
            <a:fld id="{4A2DC1BA-163F-3043-A1E4-C549CF365773}" type="slidenum">
              <a:rPr lang="en-US" smtClean="0"/>
              <a:t>‹#›</a:t>
            </a:fld>
            <a:endParaRPr lang="en-US" dirty="0"/>
          </a:p>
        </p:txBody>
      </p:sp>
      <p:sp>
        <p:nvSpPr>
          <p:cNvPr id="13" name="矩形 12"/>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0" name="Text Placeholder 2"/>
          <p:cNvSpPr>
            <a:spLocks noGrp="1"/>
          </p:cNvSpPr>
          <p:nvPr>
            <p:ph type="body" idx="14" hasCustomPrompt="1"/>
          </p:nvPr>
        </p:nvSpPr>
        <p:spPr>
          <a:xfrm>
            <a:off x="350743" y="239416"/>
            <a:ext cx="4937721"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内容 左2/3底色">
    <p:bg>
      <p:bgPr>
        <a:solidFill>
          <a:schemeClr val="accent5"/>
        </a:solidFill>
        <a:effectLst/>
      </p:bgPr>
    </p:bg>
    <p:spTree>
      <p:nvGrpSpPr>
        <p:cNvPr id="1" name=""/>
        <p:cNvGrpSpPr/>
        <p:nvPr/>
      </p:nvGrpSpPr>
      <p:grpSpPr>
        <a:xfrm>
          <a:off x="0" y="0"/>
          <a:ext cx="0" cy="0"/>
          <a:chOff x="0" y="0"/>
          <a:chExt cx="0" cy="0"/>
        </a:xfrm>
      </p:grpSpPr>
      <p:sp>
        <p:nvSpPr>
          <p:cNvPr id="12" name="Text Placeholder 16"/>
          <p:cNvSpPr>
            <a:spLocks noGrp="1"/>
          </p:cNvSpPr>
          <p:nvPr>
            <p:ph type="body" sz="quarter" idx="14" hasCustomPrompt="1"/>
          </p:nvPr>
        </p:nvSpPr>
        <p:spPr>
          <a:xfrm>
            <a:off x="3956541" y="1085851"/>
            <a:ext cx="3772727" cy="5043482"/>
          </a:xfrm>
          <a:prstGeom prst="rect">
            <a:avLst/>
          </a:prstGeom>
        </p:spPr>
        <p:txBody>
          <a:bodyPr>
            <a:noAutofit/>
          </a:bodyPr>
          <a:lstStyle>
            <a:lvl1pPr>
              <a:defRPr sz="2000" baseline="0">
                <a:solidFill>
                  <a:srgbClr val="FBFFFF"/>
                </a:solidFill>
                <a:latin typeface="Trebuchet MS" panose="020B0603020202020204" pitchFamily="34" charset="0"/>
                <a:ea typeface="微软雅黑" panose="020B0503020204020204" pitchFamily="34" charset="-122"/>
              </a:defRPr>
            </a:lvl1pPr>
            <a:lvl2pPr>
              <a:defRPr sz="2000" baseline="0">
                <a:solidFill>
                  <a:srgbClr val="FBFFFF"/>
                </a:solidFill>
              </a:defRPr>
            </a:lvl2pPr>
            <a:lvl3pPr>
              <a:defRPr sz="2000" baseline="0">
                <a:solidFill>
                  <a:srgbClr val="FBFFFF"/>
                </a:solidFill>
              </a:defRPr>
            </a:lvl3pPr>
            <a:lvl4pPr>
              <a:defRPr sz="2000" baseline="0">
                <a:solidFill>
                  <a:srgbClr val="FBFFFF"/>
                </a:solidFill>
              </a:defRPr>
            </a:lvl4pPr>
            <a:lvl5pPr>
              <a:defRPr sz="2000" baseline="0">
                <a:solidFill>
                  <a:srgbClr val="FBFFFF"/>
                </a:solidFill>
              </a:defRPr>
            </a:lvl5pPr>
          </a:lstStyle>
          <a:p>
            <a:pPr lvl="0"/>
            <a:r>
              <a:rPr lang="zh-CN" altLang="en-US" dirty="0"/>
              <a:t>说明文字</a:t>
            </a:r>
            <a:endParaRPr lang="en-US" altLang="zh-CN" dirty="0"/>
          </a:p>
        </p:txBody>
      </p:sp>
      <p:cxnSp>
        <p:nvCxnSpPr>
          <p:cNvPr id="17" name="Straight Connector 16"/>
          <p:cNvCxnSpPr/>
          <p:nvPr userDrawn="1"/>
        </p:nvCxnSpPr>
        <p:spPr>
          <a:xfrm>
            <a:off x="347023" y="2119483"/>
            <a:ext cx="3263788"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347023" y="952329"/>
            <a:ext cx="326378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20" name="Text Placeholder 21"/>
          <p:cNvSpPr>
            <a:spLocks noGrp="1"/>
          </p:cNvSpPr>
          <p:nvPr>
            <p:ph type="body" sz="quarter" idx="12" hasCustomPrompt="1"/>
          </p:nvPr>
        </p:nvSpPr>
        <p:spPr>
          <a:xfrm>
            <a:off x="347023" y="2286000"/>
            <a:ext cx="3264539" cy="3843334"/>
          </a:xfrm>
          <a:prstGeom prst="rect">
            <a:avLst/>
          </a:prstGeom>
          <a:noFill/>
          <a:ln>
            <a:noFill/>
          </a:ln>
        </p:spPr>
        <p:txBody>
          <a:bodyPr>
            <a:noAutofit/>
          </a:bodyPr>
          <a:lstStyle>
            <a:lvl1pPr marL="0" indent="0">
              <a:buNone/>
              <a:defRPr sz="2000" cap="none" spc="0" baseline="0">
                <a:solidFill>
                  <a:srgbClr val="FBFFFF"/>
                </a:solidFill>
                <a:latin typeface="Trebuchet MS" panose="020B0603020202020204" pitchFamily="34" charset="0"/>
                <a:ea typeface="微软雅黑" panose="020B0503020204020204" pitchFamily="34" charset="-122"/>
              </a:defRPr>
            </a:lvl1pPr>
          </a:lstStyle>
          <a:p>
            <a:pPr lvl="0"/>
            <a:r>
              <a:rPr lang="zh-CN" altLang="en-US" dirty="0"/>
              <a:t>说明文字</a:t>
            </a:r>
            <a:endParaRPr lang="en-US" dirty="0"/>
          </a:p>
        </p:txBody>
      </p:sp>
      <p:sp>
        <p:nvSpPr>
          <p:cNvPr id="13" name="Content Placeholder 15"/>
          <p:cNvSpPr>
            <a:spLocks noGrp="1"/>
          </p:cNvSpPr>
          <p:nvPr>
            <p:ph sz="quarter" idx="15" hasCustomPrompt="1"/>
          </p:nvPr>
        </p:nvSpPr>
        <p:spPr>
          <a:xfrm>
            <a:off x="8107830" y="0"/>
            <a:ext cx="4084169" cy="6858000"/>
          </a:xfrm>
          <a:prstGeom prst="rect">
            <a:avLst/>
          </a:prstGeom>
          <a:solidFill>
            <a:schemeClr val="bg1"/>
          </a:solidFill>
        </p:spPr>
        <p:txBody>
          <a:bodyPr>
            <a:no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90204" pitchFamily="34" charset="0"/>
              <a:buNone/>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marL="0" marR="0" lvl="0" indent="0" algn="l" defTabSz="914400" rtl="0" eaLnBrk="1" fontAlgn="auto" latinLnBrk="0" hangingPunct="1">
              <a:lnSpc>
                <a:spcPct val="100000"/>
              </a:lnSpc>
              <a:spcBef>
                <a:spcPts val="0"/>
              </a:spcBef>
              <a:spcAft>
                <a:spcPts val="1200"/>
              </a:spcAft>
              <a:buClrTx/>
              <a:buSzTx/>
              <a:buFont typeface="Arial" panose="020B0604020202090204" pitchFamily="34" charset="0"/>
              <a:buNone/>
              <a:defRPr/>
            </a:pPr>
            <a:r>
              <a:rPr lang="zh-CN" altLang="en-US" dirty="0"/>
              <a:t>点击下方按钮插入图片或图表等其他信息</a:t>
            </a:r>
          </a:p>
        </p:txBody>
      </p:sp>
      <p:sp>
        <p:nvSpPr>
          <p:cNvPr id="11" name="标题 1"/>
          <p:cNvSpPr>
            <a:spLocks noGrp="1"/>
          </p:cNvSpPr>
          <p:nvPr>
            <p:ph type="title" hasCustomPrompt="1"/>
          </p:nvPr>
        </p:nvSpPr>
        <p:spPr>
          <a:xfrm>
            <a:off x="347023" y="1085849"/>
            <a:ext cx="3263787" cy="885825"/>
          </a:xfrm>
          <a:prstGeom prst="rect">
            <a:avLst/>
          </a:prstGeom>
        </p:spPr>
        <p:txBody>
          <a:bodyPr/>
          <a:lstStyle>
            <a:lvl1pPr>
              <a:defRPr sz="3000">
                <a:solidFill>
                  <a:schemeClr val="bg1"/>
                </a:solidFill>
              </a:defRPr>
            </a:lvl1pPr>
          </a:lstStyle>
          <a:p>
            <a:r>
              <a:rPr lang="zh-CN" altLang="en-US" dirty="0"/>
              <a:t>输入标题</a:t>
            </a:r>
          </a:p>
        </p:txBody>
      </p:sp>
      <p:sp>
        <p:nvSpPr>
          <p:cNvPr id="4" name="日期占位符 3"/>
          <p:cNvSpPr>
            <a:spLocks noGrp="1"/>
          </p:cNvSpPr>
          <p:nvPr>
            <p:ph type="dt" sz="half" idx="16"/>
          </p:nvPr>
        </p:nvSpPr>
        <p:spPr/>
        <p:txBody>
          <a:bodyPr/>
          <a:lstStyle/>
          <a:p>
            <a:fld id="{60F16D9F-56DE-443B-8D4C-D0CFD48E4EEE}" type="datetime1">
              <a:rPr lang="zh-CN" altLang="en-US" smtClean="0"/>
              <a:t>2024/3/11</a:t>
            </a:fld>
            <a:endParaRPr lang="zh-CN" altLang="en-US"/>
          </a:p>
        </p:txBody>
      </p:sp>
      <p:sp>
        <p:nvSpPr>
          <p:cNvPr id="5" name="页脚占位符 4"/>
          <p:cNvSpPr>
            <a:spLocks noGrp="1"/>
          </p:cNvSpPr>
          <p:nvPr>
            <p:ph type="ftr" sz="quarter" idx="17"/>
          </p:nvPr>
        </p:nvSpPr>
        <p:spPr/>
        <p:txBody>
          <a:bodyPr/>
          <a:lstStyle/>
          <a:p>
            <a:r>
              <a:rPr lang="en-US"/>
              <a:t>kwm.com</a:t>
            </a:r>
            <a:endParaRPr lang="en-US" dirty="0"/>
          </a:p>
        </p:txBody>
      </p:sp>
      <p:sp>
        <p:nvSpPr>
          <p:cNvPr id="6" name="灯片编号占位符 5"/>
          <p:cNvSpPr>
            <a:spLocks noGrp="1"/>
          </p:cNvSpPr>
          <p:nvPr>
            <p:ph type="sldNum" sz="quarter" idx="18"/>
          </p:nvPr>
        </p:nvSpPr>
        <p:spPr/>
        <p:txBody>
          <a:bodyPr/>
          <a:lstStyle/>
          <a:p>
            <a:fld id="{4A2DC1BA-163F-3043-A1E4-C549CF365773}" type="slidenum">
              <a:rPr lang="en-US" smtClean="0"/>
              <a:t>‹#›</a:t>
            </a:fld>
            <a:endParaRPr lang="en-US" dirty="0"/>
          </a:p>
        </p:txBody>
      </p:sp>
      <p:sp>
        <p:nvSpPr>
          <p:cNvPr id="15" name="矩形 14"/>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4" name="Text Placeholder 2"/>
          <p:cNvSpPr>
            <a:spLocks noGrp="1"/>
          </p:cNvSpPr>
          <p:nvPr>
            <p:ph type="body" idx="19" hasCustomPrompt="1"/>
          </p:nvPr>
        </p:nvSpPr>
        <p:spPr>
          <a:xfrm>
            <a:off x="350743" y="239416"/>
            <a:ext cx="5316309" cy="307777"/>
          </a:xfrm>
          <a:prstGeom prst="rect">
            <a:avLst/>
          </a:prstGeom>
        </p:spPr>
        <p:txBody>
          <a:bodyPr lIns="0" tIns="0" rIns="0" bIns="0" anchor="ctr" anchorCtr="0">
            <a:noAutofit/>
          </a:bodyPr>
          <a:lstStyle>
            <a:lvl1pPr marL="0" indent="0" algn="l">
              <a:spcAft>
                <a:spcPts val="0"/>
              </a:spcAft>
              <a:buNone/>
              <a:defRPr sz="2000" cap="all" spc="200" baseline="0">
                <a:solidFill>
                  <a:schemeClr val="accent6"/>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标准内容 大字">
    <p:spTree>
      <p:nvGrpSpPr>
        <p:cNvPr id="1" name=""/>
        <p:cNvGrpSpPr/>
        <p:nvPr/>
      </p:nvGrpSpPr>
      <p:grpSpPr>
        <a:xfrm>
          <a:off x="0" y="0"/>
          <a:ext cx="0" cy="0"/>
          <a:chOff x="0" y="0"/>
          <a:chExt cx="0" cy="0"/>
        </a:xfrm>
      </p:grpSpPr>
      <p:sp>
        <p:nvSpPr>
          <p:cNvPr id="6" name="文本占位符 5"/>
          <p:cNvSpPr>
            <a:spLocks noGrp="1"/>
          </p:cNvSpPr>
          <p:nvPr>
            <p:ph type="body" sz="quarter" idx="38" hasCustomPrompt="1"/>
          </p:nvPr>
        </p:nvSpPr>
        <p:spPr>
          <a:xfrm>
            <a:off x="350838" y="1290468"/>
            <a:ext cx="11463337" cy="4826170"/>
          </a:xfrm>
          <a:prstGeom prst="rect">
            <a:avLst/>
          </a:prstGeom>
        </p:spPr>
        <p:txBody>
          <a:bodyPr anchor="ctr"/>
          <a:lstStyle>
            <a:lvl1pPr>
              <a:defRPr sz="3500" baseline="0">
                <a:latin typeface="Trebuchet MS" panose="020B0603020202020204" pitchFamily="34" charset="0"/>
                <a:ea typeface="微软雅黑" panose="020B0503020204020204" pitchFamily="34" charset="-122"/>
              </a:defRPr>
            </a:lvl1pPr>
            <a:lvl2pPr>
              <a:defRPr sz="3500"/>
            </a:lvl2pPr>
            <a:lvl3pPr>
              <a:defRPr sz="3500"/>
            </a:lvl3pPr>
            <a:lvl4pPr>
              <a:defRPr sz="3500"/>
            </a:lvl4pPr>
            <a:lvl5pPr>
              <a:defRPr sz="3500"/>
            </a:lvl5pPr>
          </a:lstStyle>
          <a:p>
            <a:pPr lvl="0"/>
            <a:r>
              <a:rPr lang="zh-CN" altLang="en-US" dirty="0"/>
              <a:t>重要文字和语句</a:t>
            </a:r>
          </a:p>
        </p:txBody>
      </p:sp>
      <p:cxnSp>
        <p:nvCxnSpPr>
          <p:cNvPr id="9" name="Straight Connector 8"/>
          <p:cNvCxnSpPr/>
          <p:nvPr userDrawn="1"/>
        </p:nvCxnSpPr>
        <p:spPr>
          <a:xfrm>
            <a:off x="350216" y="6120010"/>
            <a:ext cx="1149519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40"/>
          </p:nvPr>
        </p:nvSpPr>
        <p:spPr/>
        <p:txBody>
          <a:bodyPr/>
          <a:lstStyle/>
          <a:p>
            <a:fld id="{0EB20E06-E0C4-484C-A26C-C15BD8145BCD}" type="datetime1">
              <a:rPr lang="zh-CN" altLang="en-US" smtClean="0"/>
              <a:t>2024/3/11</a:t>
            </a:fld>
            <a:endParaRPr lang="zh-CN" altLang="en-US"/>
          </a:p>
        </p:txBody>
      </p:sp>
      <p:sp>
        <p:nvSpPr>
          <p:cNvPr id="5" name="页脚占位符 4"/>
          <p:cNvSpPr>
            <a:spLocks noGrp="1"/>
          </p:cNvSpPr>
          <p:nvPr>
            <p:ph type="ftr" sz="quarter" idx="41"/>
          </p:nvPr>
        </p:nvSpPr>
        <p:spPr/>
        <p:txBody>
          <a:bodyPr/>
          <a:lstStyle/>
          <a:p>
            <a:r>
              <a:rPr lang="en-US"/>
              <a:t>kwm.com</a:t>
            </a:r>
            <a:endParaRPr lang="en-US" dirty="0"/>
          </a:p>
        </p:txBody>
      </p:sp>
      <p:sp>
        <p:nvSpPr>
          <p:cNvPr id="8" name="灯片编号占位符 7"/>
          <p:cNvSpPr>
            <a:spLocks noGrp="1"/>
          </p:cNvSpPr>
          <p:nvPr>
            <p:ph type="sldNum" sz="quarter" idx="42"/>
          </p:nvPr>
        </p:nvSpPr>
        <p:spPr/>
        <p:txBody>
          <a:bodyPr/>
          <a:lstStyle/>
          <a:p>
            <a:fld id="{4A2DC1BA-163F-3043-A1E4-C549CF365773}" type="slidenum">
              <a:rPr lang="en-US" smtClean="0"/>
              <a:t>‹#›</a:t>
            </a:fld>
            <a:endParaRPr lang="en-US" dirty="0"/>
          </a:p>
        </p:txBody>
      </p:sp>
      <p:sp>
        <p:nvSpPr>
          <p:cNvPr id="10"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2"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内容 2列 副标题 内容">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350216" y="1449387"/>
            <a:ext cx="5647359" cy="719865"/>
          </a:xfrm>
          <a:prstGeom prst="rect">
            <a:avLst/>
          </a:prstGeom>
        </p:spPr>
        <p:txBody>
          <a:bodyPr lIns="0" tIns="0" rIns="0" bIns="0" anchor="ctr">
            <a:no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90204" pitchFamily="34" charset="0"/>
              <a:buNone/>
              <a:defRPr lang="en-GB" sz="2200" baseline="0" smtClean="0">
                <a:effectLst/>
                <a:latin typeface="Trebuchet MS" panose="020B0603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90204" pitchFamily="34" charset="0"/>
              <a:buNone/>
              <a:defRPr/>
            </a:pPr>
            <a:r>
              <a:rPr lang="zh-CN" altLang="en-US" dirty="0">
                <a:solidFill>
                  <a:srgbClr val="211D1E"/>
                </a:solidFill>
                <a:effectLst/>
                <a:latin typeface="Trebuchet MS" panose="020B0603020202020204" pitchFamily="34" charset="0"/>
              </a:rPr>
              <a:t>副标题或引用文字</a:t>
            </a:r>
            <a:r>
              <a:rPr lang="en-GB" dirty="0">
                <a:solidFill>
                  <a:srgbClr val="211D1E"/>
                </a:solidFill>
                <a:effectLst/>
                <a:latin typeface="Trebuchet MS" panose="020B0603020202020204" pitchFamily="34" charset="0"/>
              </a:rPr>
              <a:t> </a:t>
            </a:r>
          </a:p>
        </p:txBody>
      </p:sp>
      <p:sp>
        <p:nvSpPr>
          <p:cNvPr id="5" name="Content Placeholder 3"/>
          <p:cNvSpPr>
            <a:spLocks noGrp="1"/>
          </p:cNvSpPr>
          <p:nvPr>
            <p:ph sz="half" idx="2" hasCustomPrompt="1"/>
          </p:nvPr>
        </p:nvSpPr>
        <p:spPr>
          <a:xfrm>
            <a:off x="350216" y="2301766"/>
            <a:ext cx="5647359" cy="3827571"/>
          </a:xfrm>
          <a:prstGeom prst="rect">
            <a:avLst/>
          </a:prstGeom>
        </p:spPr>
        <p:txBody>
          <a:bodyPr lIns="0" tIns="0" rIns="0" bIns="0">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输入说明文字或点击下方按钮插入其他信息</a:t>
            </a:r>
          </a:p>
        </p:txBody>
      </p:sp>
      <p:sp>
        <p:nvSpPr>
          <p:cNvPr id="6" name="Text Placeholder 4"/>
          <p:cNvSpPr>
            <a:spLocks noGrp="1"/>
          </p:cNvSpPr>
          <p:nvPr>
            <p:ph type="body" sz="quarter" idx="3" hasCustomPrompt="1"/>
          </p:nvPr>
        </p:nvSpPr>
        <p:spPr>
          <a:xfrm>
            <a:off x="6172199" y="1449386"/>
            <a:ext cx="5651501" cy="719866"/>
          </a:xfrm>
          <a:prstGeom prst="rect">
            <a:avLst/>
          </a:prstGeom>
        </p:spPr>
        <p:txBody>
          <a:bodyPr lIns="0" tIns="0" rIns="0" bIns="0" anchor="ctr">
            <a:noAutofit/>
          </a:bodyPr>
          <a:lstStyle>
            <a:lvl1pPr marL="0" indent="0">
              <a:buNone/>
              <a:defRPr lang="en-GB" sz="2200" baseline="0" smtClean="0">
                <a:effectLst/>
                <a:latin typeface="Trebuchet MS" panose="020B0603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solidFill>
                  <a:srgbClr val="211D1E"/>
                </a:solidFill>
                <a:effectLst/>
                <a:latin typeface="Trebuchet MS" panose="020B0603020202020204" pitchFamily="34" charset="0"/>
              </a:rPr>
              <a:t>副标题或引用文字</a:t>
            </a:r>
            <a:endParaRPr lang="en-GB" dirty="0">
              <a:solidFill>
                <a:srgbClr val="211D1E"/>
              </a:solidFill>
              <a:effectLst/>
              <a:latin typeface="Trebuchet MS" panose="020B0603020202020204" pitchFamily="34" charset="0"/>
            </a:endParaRPr>
          </a:p>
        </p:txBody>
      </p:sp>
      <p:sp>
        <p:nvSpPr>
          <p:cNvPr id="7" name="Content Placeholder 5"/>
          <p:cNvSpPr>
            <a:spLocks noGrp="1"/>
          </p:cNvSpPr>
          <p:nvPr>
            <p:ph sz="quarter" idx="4" hasCustomPrompt="1"/>
          </p:nvPr>
        </p:nvSpPr>
        <p:spPr>
          <a:xfrm>
            <a:off x="6172199" y="2301766"/>
            <a:ext cx="5651501" cy="3827571"/>
          </a:xfrm>
          <a:prstGeom prst="rect">
            <a:avLst/>
          </a:prstGeom>
        </p:spPr>
        <p:txBody>
          <a:bodyPr lIns="0" tIns="0" rIns="0" bIns="0">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输入说明文字或点击下方按钮插入其他信息</a:t>
            </a:r>
          </a:p>
        </p:txBody>
      </p:sp>
      <p:sp>
        <p:nvSpPr>
          <p:cNvPr id="9" name="日期占位符 8"/>
          <p:cNvSpPr>
            <a:spLocks noGrp="1"/>
          </p:cNvSpPr>
          <p:nvPr>
            <p:ph type="dt" sz="half" idx="41"/>
          </p:nvPr>
        </p:nvSpPr>
        <p:spPr/>
        <p:txBody>
          <a:bodyPr/>
          <a:lstStyle/>
          <a:p>
            <a:fld id="{F75F5F3E-A826-4BB7-B4D3-8CD69DADA11B}" type="datetime1">
              <a:rPr lang="zh-CN" altLang="en-US" smtClean="0"/>
              <a:t>2024/3/11</a:t>
            </a:fld>
            <a:endParaRPr lang="zh-CN" altLang="en-US"/>
          </a:p>
        </p:txBody>
      </p:sp>
      <p:sp>
        <p:nvSpPr>
          <p:cNvPr id="10" name="页脚占位符 9"/>
          <p:cNvSpPr>
            <a:spLocks noGrp="1"/>
          </p:cNvSpPr>
          <p:nvPr>
            <p:ph type="ftr" sz="quarter" idx="42"/>
          </p:nvPr>
        </p:nvSpPr>
        <p:spPr/>
        <p:txBody>
          <a:bodyPr/>
          <a:lstStyle/>
          <a:p>
            <a:r>
              <a:rPr lang="en-US"/>
              <a:t>kwm.com</a:t>
            </a:r>
            <a:endParaRPr lang="en-US" dirty="0"/>
          </a:p>
        </p:txBody>
      </p:sp>
      <p:sp>
        <p:nvSpPr>
          <p:cNvPr id="13" name="灯片编号占位符 12"/>
          <p:cNvSpPr>
            <a:spLocks noGrp="1"/>
          </p:cNvSpPr>
          <p:nvPr>
            <p:ph type="sldNum" sz="quarter" idx="43"/>
          </p:nvPr>
        </p:nvSpPr>
        <p:spPr/>
        <p:txBody>
          <a:bodyPr/>
          <a:lstStyle/>
          <a:p>
            <a:fld id="{4A2DC1BA-163F-3043-A1E4-C549CF365773}" type="slidenum">
              <a:rPr lang="en-US" smtClean="0"/>
              <a:t>‹#›</a:t>
            </a:fld>
            <a:endParaRPr lang="en-US" dirty="0"/>
          </a:p>
        </p:txBody>
      </p:sp>
      <p:sp>
        <p:nvSpPr>
          <p:cNvPr id="12"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4"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内容页 标准板式 双列内容">
    <p:bg>
      <p:bgPr>
        <a:solidFill>
          <a:schemeClr val="bg1"/>
        </a:solidFill>
        <a:effectLst/>
      </p:bgPr>
    </p:bg>
    <p:spTree>
      <p:nvGrpSpPr>
        <p:cNvPr id="1" name=""/>
        <p:cNvGrpSpPr/>
        <p:nvPr/>
      </p:nvGrpSpPr>
      <p:grpSpPr>
        <a:xfrm>
          <a:off x="0" y="0"/>
          <a:ext cx="0" cy="0"/>
          <a:chOff x="0" y="0"/>
          <a:chExt cx="0" cy="0"/>
        </a:xfrm>
      </p:grpSpPr>
      <p:sp>
        <p:nvSpPr>
          <p:cNvPr id="20" name="Content Placeholder 2"/>
          <p:cNvSpPr>
            <a:spLocks noGrp="1"/>
          </p:cNvSpPr>
          <p:nvPr>
            <p:ph idx="1" hasCustomPrompt="1"/>
          </p:nvPr>
        </p:nvSpPr>
        <p:spPr>
          <a:xfrm>
            <a:off x="350217" y="1449388"/>
            <a:ext cx="5625030" cy="4679949"/>
          </a:xfrm>
          <a:prstGeom prst="rect">
            <a:avLst/>
          </a:prstGeom>
          <a:noFill/>
        </p:spPr>
        <p:txBody>
          <a:bodyPr lIns="0" tIns="0" rIns="0" bIns="0">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输入说明文字或点击下方按钮插入其他信息</a:t>
            </a:r>
          </a:p>
        </p:txBody>
      </p:sp>
      <p:sp>
        <p:nvSpPr>
          <p:cNvPr id="21" name="Content Placeholder 2"/>
          <p:cNvSpPr>
            <a:spLocks noGrp="1"/>
          </p:cNvSpPr>
          <p:nvPr>
            <p:ph idx="21" hasCustomPrompt="1"/>
          </p:nvPr>
        </p:nvSpPr>
        <p:spPr>
          <a:xfrm>
            <a:off x="6230815" y="1449388"/>
            <a:ext cx="5583888" cy="4679949"/>
          </a:xfrm>
          <a:prstGeom prst="rect">
            <a:avLst/>
          </a:prstGeom>
          <a:noFill/>
        </p:spPr>
        <p:txBody>
          <a:bodyPr lIns="0" tIns="0" rIns="0" bIns="0">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输入说明文字或点击下方按钮插入其他信息</a:t>
            </a:r>
          </a:p>
        </p:txBody>
      </p:sp>
      <p:sp>
        <p:nvSpPr>
          <p:cNvPr id="5" name="日期占位符 4"/>
          <p:cNvSpPr>
            <a:spLocks noGrp="1"/>
          </p:cNvSpPr>
          <p:nvPr>
            <p:ph type="dt" sz="half" idx="40"/>
          </p:nvPr>
        </p:nvSpPr>
        <p:spPr/>
        <p:txBody>
          <a:bodyPr/>
          <a:lstStyle/>
          <a:p>
            <a:fld id="{43F270B1-2BE3-47F4-8C01-5A17CB99284E}" type="datetime1">
              <a:rPr lang="zh-CN" altLang="en-US" smtClean="0"/>
              <a:t>2024/3/11</a:t>
            </a:fld>
            <a:endParaRPr lang="zh-CN" altLang="en-US"/>
          </a:p>
        </p:txBody>
      </p:sp>
      <p:sp>
        <p:nvSpPr>
          <p:cNvPr id="6" name="页脚占位符 5"/>
          <p:cNvSpPr>
            <a:spLocks noGrp="1"/>
          </p:cNvSpPr>
          <p:nvPr>
            <p:ph type="ftr" sz="quarter" idx="41"/>
          </p:nvPr>
        </p:nvSpPr>
        <p:spPr/>
        <p:txBody>
          <a:bodyPr/>
          <a:lstStyle/>
          <a:p>
            <a:r>
              <a:rPr lang="en-US"/>
              <a:t>kwm.com</a:t>
            </a:r>
            <a:endParaRPr lang="en-US" dirty="0"/>
          </a:p>
        </p:txBody>
      </p:sp>
      <p:sp>
        <p:nvSpPr>
          <p:cNvPr id="7" name="灯片编号占位符 6"/>
          <p:cNvSpPr>
            <a:spLocks noGrp="1"/>
          </p:cNvSpPr>
          <p:nvPr>
            <p:ph type="sldNum" sz="quarter" idx="42"/>
          </p:nvPr>
        </p:nvSpPr>
        <p:spPr/>
        <p:txBody>
          <a:bodyPr/>
          <a:lstStyle/>
          <a:p>
            <a:fld id="{4A2DC1BA-163F-3043-A1E4-C549CF365773}" type="slidenum">
              <a:rPr lang="en-US" smtClean="0"/>
              <a:t>‹#›</a:t>
            </a:fld>
            <a:endParaRPr lang="en-US" dirty="0"/>
          </a:p>
        </p:txBody>
      </p:sp>
      <p:sp>
        <p:nvSpPr>
          <p:cNvPr id="11"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2"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标题 说明行 双列内容">
    <p:spTree>
      <p:nvGrpSpPr>
        <p:cNvPr id="1" name=""/>
        <p:cNvGrpSpPr/>
        <p:nvPr/>
      </p:nvGrpSpPr>
      <p:grpSpPr>
        <a:xfrm>
          <a:off x="0" y="0"/>
          <a:ext cx="0" cy="0"/>
          <a:chOff x="0" y="0"/>
          <a:chExt cx="0" cy="0"/>
        </a:xfrm>
      </p:grpSpPr>
      <p:sp>
        <p:nvSpPr>
          <p:cNvPr id="12" name="Text Placeholder 2"/>
          <p:cNvSpPr>
            <a:spLocks noGrp="1"/>
          </p:cNvSpPr>
          <p:nvPr>
            <p:ph type="body" idx="1" hasCustomPrompt="1"/>
          </p:nvPr>
        </p:nvSpPr>
        <p:spPr>
          <a:xfrm>
            <a:off x="347014" y="1448422"/>
            <a:ext cx="11489496" cy="723955"/>
          </a:xfrm>
          <a:prstGeom prst="rect">
            <a:avLst/>
          </a:prstGeom>
        </p:spPr>
        <p:txBody>
          <a:bodyPr lIns="0" tIns="0" rIns="0" bIns="0" anchor="ctr">
            <a:noAutofit/>
          </a:bodyPr>
          <a:lstStyle>
            <a:lvl1pPr marL="0" indent="0">
              <a:buNone/>
              <a:defRPr lang="en-GB" sz="2200" baseline="0" smtClean="0">
                <a:solidFill>
                  <a:schemeClr val="accent6"/>
                </a:solidFill>
                <a:effectLst/>
                <a:latin typeface="Trebuchet MS" panose="020B0603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solidFill>
                  <a:srgbClr val="211D1E"/>
                </a:solidFill>
                <a:effectLst/>
                <a:latin typeface="Trebuchet MS" panose="020B0603020202020204" pitchFamily="34" charset="0"/>
              </a:rPr>
              <a:t>副标题或引用文字</a:t>
            </a:r>
            <a:endParaRPr lang="en-GB" dirty="0">
              <a:solidFill>
                <a:srgbClr val="211D1E"/>
              </a:solidFill>
              <a:effectLst/>
              <a:latin typeface="Trebuchet MS" panose="020B0603020202020204" pitchFamily="34" charset="0"/>
            </a:endParaRPr>
          </a:p>
        </p:txBody>
      </p:sp>
      <p:sp>
        <p:nvSpPr>
          <p:cNvPr id="4" name="Content Placeholder 3"/>
          <p:cNvSpPr>
            <a:spLocks noGrp="1"/>
          </p:cNvSpPr>
          <p:nvPr>
            <p:ph sz="half" idx="2" hasCustomPrompt="1"/>
          </p:nvPr>
        </p:nvSpPr>
        <p:spPr>
          <a:xfrm>
            <a:off x="333578" y="2473643"/>
            <a:ext cx="5663998" cy="3655694"/>
          </a:xfrm>
          <a:prstGeom prst="rect">
            <a:avLst/>
          </a:prstGeom>
        </p:spPr>
        <p:txBody>
          <a:bodyPr lIns="0" tIns="0" rIns="0" bIns="0">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输入说明文字或点击下方按钮插入其他信息</a:t>
            </a:r>
          </a:p>
        </p:txBody>
      </p:sp>
      <p:sp>
        <p:nvSpPr>
          <p:cNvPr id="6" name="Content Placeholder 5"/>
          <p:cNvSpPr>
            <a:spLocks noGrp="1"/>
          </p:cNvSpPr>
          <p:nvPr>
            <p:ph sz="quarter" idx="4" hasCustomPrompt="1"/>
          </p:nvPr>
        </p:nvSpPr>
        <p:spPr>
          <a:xfrm>
            <a:off x="6172199" y="2473643"/>
            <a:ext cx="5657011" cy="3655694"/>
          </a:xfrm>
          <a:prstGeom prst="rect">
            <a:avLst/>
          </a:prstGeom>
        </p:spPr>
        <p:txBody>
          <a:bodyPr lIns="0" tIns="0" rIns="0" bIns="0">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输入说明文字或点击下方按钮插入其他信息</a:t>
            </a:r>
          </a:p>
        </p:txBody>
      </p:sp>
      <p:cxnSp>
        <p:nvCxnSpPr>
          <p:cNvPr id="21" name="Straight Connector 20"/>
          <p:cNvCxnSpPr/>
          <p:nvPr userDrawn="1"/>
        </p:nvCxnSpPr>
        <p:spPr>
          <a:xfrm>
            <a:off x="341830" y="2333404"/>
            <a:ext cx="114983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日期占位符 6"/>
          <p:cNvSpPr>
            <a:spLocks noGrp="1"/>
          </p:cNvSpPr>
          <p:nvPr>
            <p:ph type="dt" sz="half" idx="41"/>
          </p:nvPr>
        </p:nvSpPr>
        <p:spPr/>
        <p:txBody>
          <a:bodyPr/>
          <a:lstStyle/>
          <a:p>
            <a:fld id="{850ADEC3-B1F8-43D2-83A7-72E3F3F2DEA3}" type="datetime1">
              <a:rPr lang="zh-CN" altLang="en-US" smtClean="0"/>
              <a:t>2024/3/11</a:t>
            </a:fld>
            <a:endParaRPr lang="zh-CN" altLang="en-US"/>
          </a:p>
        </p:txBody>
      </p:sp>
      <p:sp>
        <p:nvSpPr>
          <p:cNvPr id="8" name="页脚占位符 7"/>
          <p:cNvSpPr>
            <a:spLocks noGrp="1"/>
          </p:cNvSpPr>
          <p:nvPr>
            <p:ph type="ftr" sz="quarter" idx="42"/>
          </p:nvPr>
        </p:nvSpPr>
        <p:spPr/>
        <p:txBody>
          <a:bodyPr/>
          <a:lstStyle/>
          <a:p>
            <a:r>
              <a:rPr lang="en-US"/>
              <a:t>kwm.com</a:t>
            </a:r>
            <a:endParaRPr lang="en-US" dirty="0"/>
          </a:p>
        </p:txBody>
      </p:sp>
      <p:sp>
        <p:nvSpPr>
          <p:cNvPr id="9" name="灯片编号占位符 8"/>
          <p:cNvSpPr>
            <a:spLocks noGrp="1"/>
          </p:cNvSpPr>
          <p:nvPr>
            <p:ph type="sldNum" sz="quarter" idx="43"/>
          </p:nvPr>
        </p:nvSpPr>
        <p:spPr/>
        <p:txBody>
          <a:bodyPr/>
          <a:lstStyle/>
          <a:p>
            <a:fld id="{4A2DC1BA-163F-3043-A1E4-C549CF365773}" type="slidenum">
              <a:rPr lang="en-US" smtClean="0"/>
              <a:t>‹#›</a:t>
            </a:fld>
            <a:endParaRPr lang="en-US" dirty="0"/>
          </a:p>
        </p:txBody>
      </p:sp>
      <p:sp>
        <p:nvSpPr>
          <p:cNvPr id="13"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5"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 左侧底色">
    <p:bg>
      <p:bgPr>
        <a:solidFill>
          <a:schemeClr val="accent5"/>
        </a:solidFill>
        <a:effectLst/>
      </p:bgPr>
    </p:bg>
    <p:spTree>
      <p:nvGrpSpPr>
        <p:cNvPr id="1" name=""/>
        <p:cNvGrpSpPr/>
        <p:nvPr/>
      </p:nvGrpSpPr>
      <p:grpSpPr>
        <a:xfrm>
          <a:off x="0" y="0"/>
          <a:ext cx="0" cy="0"/>
          <a:chOff x="0" y="0"/>
          <a:chExt cx="0" cy="0"/>
        </a:xfrm>
      </p:grpSpPr>
      <p:sp>
        <p:nvSpPr>
          <p:cNvPr id="4" name="Rectangle 3"/>
          <p:cNvSpPr/>
          <p:nvPr userDrawn="1"/>
        </p:nvSpPr>
        <p:spPr>
          <a:xfrm flipH="1">
            <a:off x="4084169"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3" name="内容占位符 2"/>
          <p:cNvSpPr>
            <a:spLocks noGrp="1"/>
          </p:cNvSpPr>
          <p:nvPr>
            <p:ph sz="quarter" idx="16" hasCustomPrompt="1"/>
          </p:nvPr>
        </p:nvSpPr>
        <p:spPr>
          <a:xfrm>
            <a:off x="4430713" y="1085850"/>
            <a:ext cx="7383462" cy="5043488"/>
          </a:xfrm>
        </p:spPr>
        <p:txBody>
          <a:bodyPr lIns="0" tIns="0" rIns="0" bIns="0" anchor="t"/>
          <a:lstStyle>
            <a:lvl1pPr marL="0" marR="0" indent="0" algn="l" defTabSz="914400" rtl="0" eaLnBrk="1" fontAlgn="auto" latinLnBrk="0" hangingPunct="1">
              <a:lnSpc>
                <a:spcPct val="100000"/>
              </a:lnSpc>
              <a:spcBef>
                <a:spcPts val="0"/>
              </a:spcBef>
              <a:spcAft>
                <a:spcPts val="120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1200"/>
              </a:spcAft>
              <a:buClrTx/>
              <a:buSzTx/>
              <a:buFont typeface="Arial" panose="020B0604020202090204" pitchFamily="34" charset="0"/>
              <a:buNone/>
              <a:defRPr/>
            </a:pPr>
            <a:r>
              <a:rPr lang="zh-CN" altLang="en-US" dirty="0"/>
              <a:t>输入说明文字或点击下方按钮插入其他信息</a:t>
            </a:r>
          </a:p>
        </p:txBody>
      </p:sp>
      <p:cxnSp>
        <p:nvCxnSpPr>
          <p:cNvPr id="20" name="Straight Connector 19"/>
          <p:cNvCxnSpPr/>
          <p:nvPr userDrawn="1"/>
        </p:nvCxnSpPr>
        <p:spPr>
          <a:xfrm>
            <a:off x="347023" y="2119483"/>
            <a:ext cx="3263788"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47023" y="952329"/>
            <a:ext cx="326378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11" name="Text Placeholder 21"/>
          <p:cNvSpPr>
            <a:spLocks noGrp="1"/>
          </p:cNvSpPr>
          <p:nvPr>
            <p:ph type="body" sz="quarter" idx="12" hasCustomPrompt="1"/>
          </p:nvPr>
        </p:nvSpPr>
        <p:spPr>
          <a:xfrm>
            <a:off x="347023" y="2286000"/>
            <a:ext cx="3264539" cy="3843337"/>
          </a:xfrm>
          <a:prstGeom prst="rect">
            <a:avLst/>
          </a:prstGeom>
          <a:noFill/>
          <a:ln>
            <a:noFill/>
          </a:ln>
        </p:spPr>
        <p:txBody>
          <a:bodyPr lIns="0" tIns="0" rIns="0" bIns="0">
            <a:noAutofit/>
          </a:bodyPr>
          <a:lstStyle>
            <a:lvl1pPr marL="0" indent="0">
              <a:buNone/>
              <a:defRPr sz="2000" cap="none" spc="0" baseline="0">
                <a:solidFill>
                  <a:srgbClr val="FBFFFF"/>
                </a:solidFill>
                <a:latin typeface="Trebuchet MS" panose="020B0603020202020204" pitchFamily="34" charset="0"/>
                <a:ea typeface="微软雅黑" panose="020B0503020204020204" pitchFamily="34" charset="-122"/>
              </a:defRPr>
            </a:lvl1pPr>
          </a:lstStyle>
          <a:p>
            <a:pPr lvl="0"/>
            <a:r>
              <a:rPr lang="zh-CN" altLang="en-US" dirty="0"/>
              <a:t>说明文字</a:t>
            </a:r>
            <a:endParaRPr lang="en-US" dirty="0"/>
          </a:p>
        </p:txBody>
      </p:sp>
      <p:sp>
        <p:nvSpPr>
          <p:cNvPr id="10" name="标题 1"/>
          <p:cNvSpPr>
            <a:spLocks noGrp="1"/>
          </p:cNvSpPr>
          <p:nvPr>
            <p:ph type="title" hasCustomPrompt="1"/>
          </p:nvPr>
        </p:nvSpPr>
        <p:spPr>
          <a:xfrm>
            <a:off x="347023" y="1085849"/>
            <a:ext cx="3263787" cy="885825"/>
          </a:xfrm>
          <a:prstGeom prst="rect">
            <a:avLst/>
          </a:prstGeom>
        </p:spPr>
        <p:txBody>
          <a:bodyPr/>
          <a:lstStyle>
            <a:lvl1pPr>
              <a:defRPr sz="3000">
                <a:solidFill>
                  <a:schemeClr val="bg1"/>
                </a:solidFill>
              </a:defRPr>
            </a:lvl1pPr>
          </a:lstStyle>
          <a:p>
            <a:r>
              <a:rPr lang="zh-CN" altLang="en-US" dirty="0"/>
              <a:t>输入标题</a:t>
            </a:r>
          </a:p>
        </p:txBody>
      </p:sp>
      <p:sp>
        <p:nvSpPr>
          <p:cNvPr id="6" name="日期占位符 5"/>
          <p:cNvSpPr>
            <a:spLocks noGrp="1"/>
          </p:cNvSpPr>
          <p:nvPr>
            <p:ph type="dt" sz="half" idx="17"/>
          </p:nvPr>
        </p:nvSpPr>
        <p:spPr/>
        <p:txBody>
          <a:bodyPr/>
          <a:lstStyle/>
          <a:p>
            <a:fld id="{C88F2039-7B2F-4A15-95E4-073EE3BD5F98}" type="datetime1">
              <a:rPr lang="zh-CN" altLang="en-US" smtClean="0"/>
              <a:t>2024/3/11</a:t>
            </a:fld>
            <a:endParaRPr lang="zh-CN" altLang="en-US"/>
          </a:p>
        </p:txBody>
      </p:sp>
      <p:sp>
        <p:nvSpPr>
          <p:cNvPr id="7" name="页脚占位符 6"/>
          <p:cNvSpPr>
            <a:spLocks noGrp="1"/>
          </p:cNvSpPr>
          <p:nvPr>
            <p:ph type="ftr" sz="quarter" idx="18"/>
          </p:nvPr>
        </p:nvSpPr>
        <p:spPr/>
        <p:txBody>
          <a:bodyPr/>
          <a:lstStyle/>
          <a:p>
            <a:r>
              <a:rPr lang="en-US"/>
              <a:t>kwm.com</a:t>
            </a:r>
            <a:endParaRPr lang="en-US" dirty="0"/>
          </a:p>
        </p:txBody>
      </p:sp>
      <p:sp>
        <p:nvSpPr>
          <p:cNvPr id="8" name="灯片编号占位符 7"/>
          <p:cNvSpPr>
            <a:spLocks noGrp="1"/>
          </p:cNvSpPr>
          <p:nvPr>
            <p:ph type="sldNum" sz="quarter" idx="19"/>
          </p:nvPr>
        </p:nvSpPr>
        <p:spPr/>
        <p:txBody>
          <a:bodyPr/>
          <a:lstStyle>
            <a:lvl1pPr>
              <a:defRPr>
                <a:solidFill>
                  <a:schemeClr val="bg1"/>
                </a:solidFill>
              </a:defRPr>
            </a:lvl1pPr>
          </a:lstStyle>
          <a:p>
            <a:fld id="{4A2DC1BA-163F-3043-A1E4-C549CF365773}" type="slidenum">
              <a:rPr lang="en-US" smtClean="0"/>
              <a:t>‹#›</a:t>
            </a:fld>
            <a:endParaRPr lang="en-US" dirty="0"/>
          </a:p>
        </p:txBody>
      </p:sp>
      <p:sp>
        <p:nvSpPr>
          <p:cNvPr id="16" name="矩形 15"/>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2" name="Text Placeholder 2"/>
          <p:cNvSpPr>
            <a:spLocks noGrp="1"/>
          </p:cNvSpPr>
          <p:nvPr>
            <p:ph type="body" idx="14" hasCustomPrompt="1"/>
          </p:nvPr>
        </p:nvSpPr>
        <p:spPr>
          <a:xfrm>
            <a:off x="350743" y="239416"/>
            <a:ext cx="3260067" cy="309859"/>
          </a:xfrm>
          <a:prstGeom prst="rect">
            <a:avLst/>
          </a:prstGeom>
        </p:spPr>
        <p:txBody>
          <a:bodyPr lIns="0" tIns="0" rIns="0" bIns="0" anchor="ctr" anchorCtr="0">
            <a:noAutofit/>
          </a:bodyPr>
          <a:lstStyle>
            <a:lvl1pPr marL="0" indent="0" algn="l">
              <a:spcAft>
                <a:spcPts val="0"/>
              </a:spcAft>
              <a:buNone/>
              <a:defRPr sz="2000" cap="all" spc="200" baseline="0">
                <a:solidFill>
                  <a:schemeClr val="accent6"/>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内容 3列 图标及说明">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43291" y="4238399"/>
            <a:ext cx="3376534" cy="1890939"/>
          </a:xfrm>
          <a:prstGeom prst="rect">
            <a:avLst/>
          </a:prstGeom>
        </p:spPr>
        <p:txBody>
          <a:bodyPr tIns="0" anchor="t">
            <a:noAutofit/>
          </a:bodyPr>
          <a:lstStyle>
            <a:lvl1pPr marL="0" indent="0" algn="ctr">
              <a:lnSpc>
                <a:spcPct val="150000"/>
              </a:lnSpc>
              <a:buNone/>
              <a:defRPr sz="1600" cap="none" spc="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10" name="Text Placeholder 8"/>
          <p:cNvSpPr>
            <a:spLocks noGrp="1"/>
          </p:cNvSpPr>
          <p:nvPr>
            <p:ph type="body" sz="quarter" idx="14" hasCustomPrompt="1"/>
          </p:nvPr>
        </p:nvSpPr>
        <p:spPr>
          <a:xfrm>
            <a:off x="4407732" y="4238399"/>
            <a:ext cx="3391525" cy="1890939"/>
          </a:xfrm>
          <a:prstGeom prst="rect">
            <a:avLst/>
          </a:prstGeom>
        </p:spPr>
        <p:txBody>
          <a:bodyPr tIns="0" anchor="t">
            <a:noAutofit/>
          </a:bodyPr>
          <a:lstStyle>
            <a:lvl1pPr marL="0" marR="0" indent="0" algn="ctr" defTabSz="914400" rtl="0" eaLnBrk="1" fontAlgn="auto" latinLnBrk="0" hangingPunct="1">
              <a:lnSpc>
                <a:spcPct val="150000"/>
              </a:lnSpc>
              <a:spcBef>
                <a:spcPts val="1000"/>
              </a:spcBef>
              <a:spcAft>
                <a:spcPts val="0"/>
              </a:spcAft>
              <a:buClrTx/>
              <a:buSzTx/>
              <a:buFont typeface="Arial" panose="020B0604020202090204" pitchFamily="34" charset="0"/>
              <a:buNone/>
              <a:defRPr sz="1600" cap="none" spc="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11" name="Text Placeholder 8"/>
          <p:cNvSpPr>
            <a:spLocks noGrp="1"/>
          </p:cNvSpPr>
          <p:nvPr>
            <p:ph type="body" sz="quarter" idx="15" hasCustomPrompt="1"/>
          </p:nvPr>
        </p:nvSpPr>
        <p:spPr>
          <a:xfrm>
            <a:off x="8421185" y="4238399"/>
            <a:ext cx="3391525" cy="1890939"/>
          </a:xfrm>
          <a:prstGeom prst="rect">
            <a:avLst/>
          </a:prstGeom>
        </p:spPr>
        <p:txBody>
          <a:bodyPr tIns="0" anchor="t">
            <a:noAutofit/>
          </a:bodyPr>
          <a:lstStyle>
            <a:lvl1pPr marL="0" indent="0" algn="ctr">
              <a:lnSpc>
                <a:spcPct val="150000"/>
              </a:lnSpc>
              <a:buNone/>
              <a:defRPr sz="1600" cap="none" spc="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14" name="Text Placeholder 2"/>
          <p:cNvSpPr>
            <a:spLocks noGrp="1"/>
          </p:cNvSpPr>
          <p:nvPr>
            <p:ph type="body" idx="28" hasCustomPrompt="1"/>
          </p:nvPr>
        </p:nvSpPr>
        <p:spPr>
          <a:xfrm>
            <a:off x="343291" y="3094847"/>
            <a:ext cx="3376534" cy="326569"/>
          </a:xfrm>
          <a:prstGeom prst="rect">
            <a:avLst/>
          </a:prstGeom>
          <a:solidFill>
            <a:schemeClr val="bg1"/>
          </a:solidFill>
        </p:spPr>
        <p:txBody>
          <a:bodyPr anchor="ctr">
            <a:noAutofit/>
          </a:bodyPr>
          <a:lstStyle>
            <a:lvl1pPr marL="0" indent="0" algn="ctr">
              <a:buNone/>
              <a:defRPr sz="1800" cap="all" spc="100" baseline="0">
                <a:solidFill>
                  <a:schemeClr val="accent4"/>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说明文字</a:t>
            </a:r>
            <a:endParaRPr lang="en-GB" dirty="0"/>
          </a:p>
        </p:txBody>
      </p:sp>
      <p:sp>
        <p:nvSpPr>
          <p:cNvPr id="15" name="Text Placeholder 2"/>
          <p:cNvSpPr>
            <a:spLocks noGrp="1"/>
          </p:cNvSpPr>
          <p:nvPr>
            <p:ph type="body" idx="29" hasCustomPrompt="1"/>
          </p:nvPr>
        </p:nvSpPr>
        <p:spPr>
          <a:xfrm>
            <a:off x="343291" y="3436585"/>
            <a:ext cx="3376534" cy="707946"/>
          </a:xfrm>
          <a:prstGeom prst="rect">
            <a:avLst/>
          </a:prstGeom>
        </p:spPr>
        <p:txBody>
          <a:bodyPr anchor="ctr">
            <a:noAutofit/>
          </a:bodyPr>
          <a:lstStyle>
            <a:lvl1pPr marL="0" indent="0" algn="ctr">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US" altLang="zh-CN" dirty="0"/>
          </a:p>
        </p:txBody>
      </p:sp>
      <p:sp>
        <p:nvSpPr>
          <p:cNvPr id="16" name="Text Placeholder 2"/>
          <p:cNvSpPr>
            <a:spLocks noGrp="1"/>
          </p:cNvSpPr>
          <p:nvPr>
            <p:ph type="body" idx="30" hasCustomPrompt="1"/>
          </p:nvPr>
        </p:nvSpPr>
        <p:spPr>
          <a:xfrm>
            <a:off x="4403579" y="3094847"/>
            <a:ext cx="3376534" cy="326569"/>
          </a:xfrm>
          <a:prstGeom prst="rect">
            <a:avLst/>
          </a:prstGeom>
          <a:solidFill>
            <a:schemeClr val="bg1"/>
          </a:solidFill>
        </p:spPr>
        <p:txBody>
          <a:bodyPr anchor="ctr">
            <a:noAutofit/>
          </a:bodyPr>
          <a:lstStyle>
            <a:lvl1pPr marL="0" indent="0" algn="ctr">
              <a:buNone/>
              <a:defRPr sz="1800" cap="all" spc="100" baseline="0">
                <a:solidFill>
                  <a:schemeClr val="accent4"/>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说明文字</a:t>
            </a:r>
            <a:endParaRPr lang="en-GB" altLang="zh-CN" dirty="0"/>
          </a:p>
        </p:txBody>
      </p:sp>
      <p:sp>
        <p:nvSpPr>
          <p:cNvPr id="17" name="Text Placeholder 2"/>
          <p:cNvSpPr>
            <a:spLocks noGrp="1"/>
          </p:cNvSpPr>
          <p:nvPr>
            <p:ph type="body" idx="31" hasCustomPrompt="1"/>
          </p:nvPr>
        </p:nvSpPr>
        <p:spPr>
          <a:xfrm>
            <a:off x="4403579" y="3436585"/>
            <a:ext cx="3376534" cy="707946"/>
          </a:xfrm>
          <a:prstGeom prst="rect">
            <a:avLst/>
          </a:prstGeom>
        </p:spPr>
        <p:txBody>
          <a:bodyPr anchor="ctr">
            <a:noAutofit/>
          </a:bodyPr>
          <a:lstStyle>
            <a:lvl1pPr marL="0" indent="0" algn="ctr">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US" altLang="zh-CN" dirty="0"/>
          </a:p>
        </p:txBody>
      </p:sp>
      <p:sp>
        <p:nvSpPr>
          <p:cNvPr id="18" name="Text Placeholder 2"/>
          <p:cNvSpPr>
            <a:spLocks noGrp="1"/>
          </p:cNvSpPr>
          <p:nvPr>
            <p:ph type="body" idx="32" hasCustomPrompt="1"/>
          </p:nvPr>
        </p:nvSpPr>
        <p:spPr>
          <a:xfrm>
            <a:off x="8411392" y="3094847"/>
            <a:ext cx="3412307" cy="326569"/>
          </a:xfrm>
          <a:prstGeom prst="rect">
            <a:avLst/>
          </a:prstGeom>
          <a:solidFill>
            <a:schemeClr val="bg1"/>
          </a:solidFill>
        </p:spPr>
        <p:txBody>
          <a:bodyPr anchor="ctr">
            <a:noAutofit/>
          </a:bodyPr>
          <a:lstStyle>
            <a:lvl1pPr marL="0" indent="0" algn="ctr">
              <a:buNone/>
              <a:defRPr sz="1800" cap="all" spc="100" baseline="0">
                <a:solidFill>
                  <a:schemeClr val="accent4"/>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说明文字</a:t>
            </a:r>
            <a:endParaRPr lang="en-GB" altLang="zh-CN" dirty="0"/>
          </a:p>
        </p:txBody>
      </p:sp>
      <p:sp>
        <p:nvSpPr>
          <p:cNvPr id="19" name="Text Placeholder 2"/>
          <p:cNvSpPr>
            <a:spLocks noGrp="1"/>
          </p:cNvSpPr>
          <p:nvPr>
            <p:ph type="body" idx="33" hasCustomPrompt="1"/>
          </p:nvPr>
        </p:nvSpPr>
        <p:spPr>
          <a:xfrm>
            <a:off x="8411392" y="3436585"/>
            <a:ext cx="3412307" cy="707946"/>
          </a:xfrm>
          <a:prstGeom prst="rect">
            <a:avLst/>
          </a:prstGeom>
        </p:spPr>
        <p:txBody>
          <a:bodyPr anchor="ctr">
            <a:noAutofit/>
          </a:bodyPr>
          <a:lstStyle>
            <a:lvl1pPr marL="0" indent="0" algn="ctr">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US" altLang="zh-CN" dirty="0"/>
          </a:p>
        </p:txBody>
      </p:sp>
      <p:sp>
        <p:nvSpPr>
          <p:cNvPr id="21" name="Picture Placeholder 20"/>
          <p:cNvSpPr>
            <a:spLocks noGrp="1"/>
          </p:cNvSpPr>
          <p:nvPr>
            <p:ph type="pic" sz="quarter" idx="34" hasCustomPrompt="1"/>
          </p:nvPr>
        </p:nvSpPr>
        <p:spPr>
          <a:xfrm>
            <a:off x="1469159" y="1643682"/>
            <a:ext cx="1196795" cy="1196795"/>
          </a:xfrm>
          <a:prstGeom prst="rect">
            <a:avLst/>
          </a:prstGeom>
          <a:noFill/>
        </p:spPr>
        <p:txBody>
          <a:bodyPr>
            <a:noAutofit/>
          </a:bodyPr>
          <a:lstStyle>
            <a:lvl1pPr marL="0" indent="0">
              <a:buNone/>
              <a:defRPr sz="1600"/>
            </a:lvl1pPr>
          </a:lstStyle>
          <a:p>
            <a:r>
              <a:rPr lang="en-GB" altLang="ko-KR" dirty="0"/>
              <a:t>Icon</a:t>
            </a:r>
            <a:endParaRPr lang="en-US" dirty="0"/>
          </a:p>
        </p:txBody>
      </p:sp>
      <p:sp>
        <p:nvSpPr>
          <p:cNvPr id="22" name="Picture Placeholder 20"/>
          <p:cNvSpPr>
            <a:spLocks noGrp="1"/>
          </p:cNvSpPr>
          <p:nvPr>
            <p:ph type="pic" sz="quarter" idx="35" hasCustomPrompt="1"/>
          </p:nvPr>
        </p:nvSpPr>
        <p:spPr>
          <a:xfrm>
            <a:off x="5505096" y="1643682"/>
            <a:ext cx="1196795" cy="1196795"/>
          </a:xfrm>
          <a:prstGeom prst="rect">
            <a:avLst/>
          </a:prstGeom>
          <a:noFill/>
        </p:spPr>
        <p:txBody>
          <a:bodyPr>
            <a:noAutofit/>
          </a:bodyPr>
          <a:lstStyle>
            <a:lvl1pPr marL="0" indent="0">
              <a:buNone/>
              <a:defRPr sz="1600"/>
            </a:lvl1pPr>
          </a:lstStyle>
          <a:p>
            <a:r>
              <a:rPr lang="en-GB" altLang="ko-KR" dirty="0"/>
              <a:t>Icon</a:t>
            </a:r>
            <a:endParaRPr lang="en-US" dirty="0"/>
          </a:p>
        </p:txBody>
      </p:sp>
      <p:sp>
        <p:nvSpPr>
          <p:cNvPr id="23" name="Picture Placeholder 20"/>
          <p:cNvSpPr>
            <a:spLocks noGrp="1"/>
          </p:cNvSpPr>
          <p:nvPr>
            <p:ph type="pic" sz="quarter" idx="36" hasCustomPrompt="1"/>
          </p:nvPr>
        </p:nvSpPr>
        <p:spPr>
          <a:xfrm>
            <a:off x="9501262" y="1643682"/>
            <a:ext cx="1196795" cy="1196795"/>
          </a:xfrm>
          <a:prstGeom prst="rect">
            <a:avLst/>
          </a:prstGeom>
          <a:noFill/>
        </p:spPr>
        <p:txBody>
          <a:bodyPr>
            <a:noAutofit/>
          </a:bodyPr>
          <a:lstStyle>
            <a:lvl1pPr marL="0" indent="0">
              <a:buNone/>
              <a:defRPr sz="1600"/>
            </a:lvl1pPr>
          </a:lstStyle>
          <a:p>
            <a:r>
              <a:rPr lang="en-GB" altLang="ko-KR" dirty="0"/>
              <a:t>Icon</a:t>
            </a:r>
            <a:endParaRPr lang="en-US" dirty="0"/>
          </a:p>
        </p:txBody>
      </p:sp>
      <p:sp>
        <p:nvSpPr>
          <p:cNvPr id="5" name="日期占位符 4"/>
          <p:cNvSpPr>
            <a:spLocks noGrp="1"/>
          </p:cNvSpPr>
          <p:nvPr>
            <p:ph type="dt" sz="half" idx="40"/>
          </p:nvPr>
        </p:nvSpPr>
        <p:spPr/>
        <p:txBody>
          <a:bodyPr/>
          <a:lstStyle/>
          <a:p>
            <a:fld id="{BB32CA72-63B7-4001-B8A9-6C97B451079F}" type="datetime1">
              <a:rPr lang="zh-CN" altLang="en-US" smtClean="0"/>
              <a:t>2024/3/11</a:t>
            </a:fld>
            <a:endParaRPr lang="zh-CN" altLang="en-US"/>
          </a:p>
        </p:txBody>
      </p:sp>
      <p:sp>
        <p:nvSpPr>
          <p:cNvPr id="6" name="页脚占位符 5"/>
          <p:cNvSpPr>
            <a:spLocks noGrp="1"/>
          </p:cNvSpPr>
          <p:nvPr>
            <p:ph type="ftr" sz="quarter" idx="41"/>
          </p:nvPr>
        </p:nvSpPr>
        <p:spPr/>
        <p:txBody>
          <a:bodyPr/>
          <a:lstStyle/>
          <a:p>
            <a:r>
              <a:rPr lang="en-US"/>
              <a:t>kwm.com</a:t>
            </a:r>
            <a:endParaRPr lang="en-US" dirty="0"/>
          </a:p>
        </p:txBody>
      </p:sp>
      <p:sp>
        <p:nvSpPr>
          <p:cNvPr id="7" name="灯片编号占位符 6"/>
          <p:cNvSpPr>
            <a:spLocks noGrp="1"/>
          </p:cNvSpPr>
          <p:nvPr>
            <p:ph type="sldNum" sz="quarter" idx="42"/>
          </p:nvPr>
        </p:nvSpPr>
        <p:spPr/>
        <p:txBody>
          <a:bodyPr/>
          <a:lstStyle/>
          <a:p>
            <a:fld id="{4A2DC1BA-163F-3043-A1E4-C549CF365773}" type="slidenum">
              <a:rPr lang="en-US" smtClean="0"/>
              <a:t>‹#›</a:t>
            </a:fld>
            <a:endParaRPr lang="en-US" dirty="0"/>
          </a:p>
        </p:txBody>
      </p:sp>
      <p:sp>
        <p:nvSpPr>
          <p:cNvPr id="24"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25"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2"/>
          <p:cNvSpPr>
            <a:spLocks noGrp="1"/>
          </p:cNvSpPr>
          <p:nvPr>
            <p:ph type="body" idx="43"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内容 四方格">
    <p:bg>
      <p:bgPr>
        <a:solidFill>
          <a:schemeClr val="bg1"/>
        </a:solidFill>
        <a:effectLst/>
      </p:bgPr>
    </p:bg>
    <p:spTree>
      <p:nvGrpSpPr>
        <p:cNvPr id="1" name=""/>
        <p:cNvGrpSpPr/>
        <p:nvPr/>
      </p:nvGrpSpPr>
      <p:grpSpPr>
        <a:xfrm>
          <a:off x="0" y="0"/>
          <a:ext cx="0" cy="0"/>
          <a:chOff x="0" y="0"/>
          <a:chExt cx="0" cy="0"/>
        </a:xfrm>
      </p:grpSpPr>
      <p:sp>
        <p:nvSpPr>
          <p:cNvPr id="13" name="Text Placeholder 11"/>
          <p:cNvSpPr>
            <a:spLocks noGrp="1"/>
          </p:cNvSpPr>
          <p:nvPr>
            <p:ph type="body" sz="quarter" idx="22" hasCustomPrompt="1"/>
          </p:nvPr>
        </p:nvSpPr>
        <p:spPr>
          <a:xfrm>
            <a:off x="341830" y="1435099"/>
            <a:ext cx="5633520" cy="2104511"/>
          </a:xfrm>
          <a:prstGeom prst="rect">
            <a:avLst/>
          </a:prstGeom>
        </p:spPr>
        <p:txBody>
          <a:bodyPr>
            <a:noAutofit/>
          </a:bodyPr>
          <a:lstStyle>
            <a:lvl1pPr>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a:t>
            </a:r>
            <a:endParaRPr lang="en-US" dirty="0"/>
          </a:p>
        </p:txBody>
      </p:sp>
      <p:sp>
        <p:nvSpPr>
          <p:cNvPr id="14" name="Text Placeholder 11"/>
          <p:cNvSpPr>
            <a:spLocks noGrp="1"/>
          </p:cNvSpPr>
          <p:nvPr>
            <p:ph type="body" sz="quarter" idx="23" hasCustomPrompt="1"/>
          </p:nvPr>
        </p:nvSpPr>
        <p:spPr>
          <a:xfrm>
            <a:off x="6253879" y="1435099"/>
            <a:ext cx="5575327" cy="2104511"/>
          </a:xfrm>
          <a:prstGeom prst="rect">
            <a:avLst/>
          </a:prstGeom>
        </p:spPr>
        <p:txBody>
          <a:bodyPr>
            <a:noAutofit/>
          </a:bodyPr>
          <a:lstStyle>
            <a:lvl1pPr>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a:t>
            </a:r>
            <a:endParaRPr lang="en-US" dirty="0"/>
          </a:p>
        </p:txBody>
      </p:sp>
      <p:sp>
        <p:nvSpPr>
          <p:cNvPr id="15" name="Text Placeholder 11"/>
          <p:cNvSpPr>
            <a:spLocks noGrp="1"/>
          </p:cNvSpPr>
          <p:nvPr>
            <p:ph type="body" sz="quarter" idx="24" hasCustomPrompt="1"/>
          </p:nvPr>
        </p:nvSpPr>
        <p:spPr>
          <a:xfrm>
            <a:off x="341830" y="3882893"/>
            <a:ext cx="5633520" cy="2104511"/>
          </a:xfrm>
          <a:prstGeom prst="rect">
            <a:avLst/>
          </a:prstGeom>
        </p:spPr>
        <p:txBody>
          <a:bodyPr>
            <a:noAutofit/>
          </a:bodyPr>
          <a:lstStyle>
            <a:lvl1pPr>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a:t>
            </a:r>
            <a:endParaRPr lang="en-US" dirty="0"/>
          </a:p>
        </p:txBody>
      </p:sp>
      <p:sp>
        <p:nvSpPr>
          <p:cNvPr id="16" name="Text Placeholder 11"/>
          <p:cNvSpPr>
            <a:spLocks noGrp="1"/>
          </p:cNvSpPr>
          <p:nvPr>
            <p:ph type="body" sz="quarter" idx="25" hasCustomPrompt="1"/>
          </p:nvPr>
        </p:nvSpPr>
        <p:spPr>
          <a:xfrm>
            <a:off x="6253879" y="3882893"/>
            <a:ext cx="5575327" cy="2104511"/>
          </a:xfrm>
          <a:prstGeom prst="rect">
            <a:avLst/>
          </a:prstGeom>
        </p:spPr>
        <p:txBody>
          <a:bodyPr>
            <a:noAutofit/>
          </a:bodyPr>
          <a:lstStyle>
            <a:lvl1pPr>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a:t>
            </a:r>
            <a:endParaRPr lang="en-US" dirty="0"/>
          </a:p>
        </p:txBody>
      </p:sp>
      <p:cxnSp>
        <p:nvCxnSpPr>
          <p:cNvPr id="28" name="Straight Connector 27"/>
          <p:cNvCxnSpPr/>
          <p:nvPr userDrawn="1"/>
        </p:nvCxnSpPr>
        <p:spPr>
          <a:xfrm>
            <a:off x="350216" y="3716594"/>
            <a:ext cx="1149519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6096000" y="1440441"/>
            <a:ext cx="0" cy="45523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日期占位符 4"/>
          <p:cNvSpPr>
            <a:spLocks noGrp="1"/>
          </p:cNvSpPr>
          <p:nvPr>
            <p:ph type="dt" sz="half" idx="40"/>
          </p:nvPr>
        </p:nvSpPr>
        <p:spPr/>
        <p:txBody>
          <a:bodyPr/>
          <a:lstStyle/>
          <a:p>
            <a:fld id="{D74AA23A-5E43-4FAC-A17C-80D39E37A7B3}" type="datetime1">
              <a:rPr lang="zh-CN" altLang="en-US" smtClean="0"/>
              <a:t>2024/3/11</a:t>
            </a:fld>
            <a:endParaRPr lang="zh-CN" altLang="en-US"/>
          </a:p>
        </p:txBody>
      </p:sp>
      <p:sp>
        <p:nvSpPr>
          <p:cNvPr id="6" name="页脚占位符 5"/>
          <p:cNvSpPr>
            <a:spLocks noGrp="1"/>
          </p:cNvSpPr>
          <p:nvPr>
            <p:ph type="ftr" sz="quarter" idx="41"/>
          </p:nvPr>
        </p:nvSpPr>
        <p:spPr/>
        <p:txBody>
          <a:bodyPr/>
          <a:lstStyle/>
          <a:p>
            <a:r>
              <a:rPr lang="en-US"/>
              <a:t>kwm.com</a:t>
            </a:r>
            <a:endParaRPr lang="en-US" dirty="0"/>
          </a:p>
        </p:txBody>
      </p:sp>
      <p:sp>
        <p:nvSpPr>
          <p:cNvPr id="7" name="灯片编号占位符 6"/>
          <p:cNvSpPr>
            <a:spLocks noGrp="1"/>
          </p:cNvSpPr>
          <p:nvPr>
            <p:ph type="sldNum" sz="quarter" idx="42"/>
          </p:nvPr>
        </p:nvSpPr>
        <p:spPr/>
        <p:txBody>
          <a:bodyPr/>
          <a:lstStyle/>
          <a:p>
            <a:fld id="{4A2DC1BA-163F-3043-A1E4-C549CF365773}" type="slidenum">
              <a:rPr lang="en-US" smtClean="0"/>
              <a:t>‹#›</a:t>
            </a:fld>
            <a:endParaRPr lang="en-US" dirty="0"/>
          </a:p>
        </p:txBody>
      </p:sp>
      <p:sp>
        <p:nvSpPr>
          <p:cNvPr id="17"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8"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内容 8方格">
    <p:spTree>
      <p:nvGrpSpPr>
        <p:cNvPr id="1" name=""/>
        <p:cNvGrpSpPr/>
        <p:nvPr/>
      </p:nvGrpSpPr>
      <p:grpSpPr>
        <a:xfrm>
          <a:off x="0" y="0"/>
          <a:ext cx="0" cy="0"/>
          <a:chOff x="0" y="0"/>
          <a:chExt cx="0" cy="0"/>
        </a:xfrm>
      </p:grpSpPr>
      <p:cxnSp>
        <p:nvCxnSpPr>
          <p:cNvPr id="13" name="Straight Connector 12"/>
          <p:cNvCxnSpPr/>
          <p:nvPr userDrawn="1"/>
        </p:nvCxnSpPr>
        <p:spPr>
          <a:xfrm>
            <a:off x="350216" y="3716594"/>
            <a:ext cx="114644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063863" y="1440441"/>
            <a:ext cx="0" cy="45523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27" hasCustomPrompt="1"/>
          </p:nvPr>
        </p:nvSpPr>
        <p:spPr>
          <a:xfrm>
            <a:off x="6209638" y="1435099"/>
            <a:ext cx="2660057" cy="2104511"/>
          </a:xfrm>
          <a:prstGeom prst="rect">
            <a:avLst/>
          </a:prstGeom>
        </p:spPr>
        <p:txBody>
          <a:bodyPr>
            <a:noAutofit/>
          </a:bodyPr>
          <a:lstStyle>
            <a:lvl1pPr>
              <a:defRPr sz="200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17" name="Text Placeholder 11"/>
          <p:cNvSpPr>
            <a:spLocks noGrp="1"/>
          </p:cNvSpPr>
          <p:nvPr>
            <p:ph type="body" sz="quarter" idx="28" hasCustomPrompt="1"/>
          </p:nvPr>
        </p:nvSpPr>
        <p:spPr>
          <a:xfrm>
            <a:off x="9146344" y="1435099"/>
            <a:ext cx="2660057" cy="2104511"/>
          </a:xfrm>
          <a:prstGeom prst="rect">
            <a:avLst/>
          </a:prstGeom>
        </p:spPr>
        <p:txBody>
          <a:bodyPr>
            <a:noAutofit/>
          </a:bodyPr>
          <a:lstStyle>
            <a:lvl1pPr>
              <a:defRPr sz="200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20" name="Text Placeholder 11"/>
          <p:cNvSpPr>
            <a:spLocks noGrp="1"/>
          </p:cNvSpPr>
          <p:nvPr>
            <p:ph type="body" sz="quarter" idx="31" hasCustomPrompt="1"/>
          </p:nvPr>
        </p:nvSpPr>
        <p:spPr>
          <a:xfrm>
            <a:off x="6209638" y="3883331"/>
            <a:ext cx="2660057" cy="2104511"/>
          </a:xfrm>
          <a:prstGeom prst="rect">
            <a:avLst/>
          </a:prstGeom>
        </p:spPr>
        <p:txBody>
          <a:bodyPr>
            <a:noAutofit/>
          </a:bodyPr>
          <a:lstStyle>
            <a:lvl1pPr>
              <a:defRPr sz="200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21" name="Text Placeholder 11"/>
          <p:cNvSpPr>
            <a:spLocks noGrp="1"/>
          </p:cNvSpPr>
          <p:nvPr>
            <p:ph type="body" sz="quarter" idx="32" hasCustomPrompt="1"/>
          </p:nvPr>
        </p:nvSpPr>
        <p:spPr>
          <a:xfrm>
            <a:off x="9146344" y="3883331"/>
            <a:ext cx="2660057" cy="2104511"/>
          </a:xfrm>
          <a:prstGeom prst="rect">
            <a:avLst/>
          </a:prstGeom>
        </p:spPr>
        <p:txBody>
          <a:bodyPr>
            <a:noAutofit/>
          </a:bodyPr>
          <a:lstStyle>
            <a:lvl1pPr>
              <a:defRPr sz="200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33" name="Text Placeholder 11"/>
          <p:cNvSpPr>
            <a:spLocks noGrp="1"/>
          </p:cNvSpPr>
          <p:nvPr>
            <p:ph type="body" sz="quarter" idx="34" hasCustomPrompt="1"/>
          </p:nvPr>
        </p:nvSpPr>
        <p:spPr>
          <a:xfrm>
            <a:off x="336224" y="1435099"/>
            <a:ext cx="2660057" cy="2104511"/>
          </a:xfrm>
          <a:prstGeom prst="rect">
            <a:avLst/>
          </a:prstGeom>
        </p:spPr>
        <p:txBody>
          <a:bodyPr>
            <a:noAutofit/>
          </a:bodyPr>
          <a:lstStyle>
            <a:lvl1pPr>
              <a:defRPr sz="200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34" name="Text Placeholder 11"/>
          <p:cNvSpPr>
            <a:spLocks noGrp="1"/>
          </p:cNvSpPr>
          <p:nvPr>
            <p:ph type="body" sz="quarter" idx="35" hasCustomPrompt="1"/>
          </p:nvPr>
        </p:nvSpPr>
        <p:spPr>
          <a:xfrm>
            <a:off x="3272931" y="1435099"/>
            <a:ext cx="2660057" cy="2104511"/>
          </a:xfrm>
          <a:prstGeom prst="rect">
            <a:avLst/>
          </a:prstGeom>
        </p:spPr>
        <p:txBody>
          <a:bodyPr>
            <a:noAutofit/>
          </a:bodyPr>
          <a:lstStyle>
            <a:lvl1pPr>
              <a:defRPr sz="200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35" name="Text Placeholder 11"/>
          <p:cNvSpPr>
            <a:spLocks noGrp="1"/>
          </p:cNvSpPr>
          <p:nvPr>
            <p:ph type="body" sz="quarter" idx="36" hasCustomPrompt="1"/>
          </p:nvPr>
        </p:nvSpPr>
        <p:spPr>
          <a:xfrm>
            <a:off x="336224" y="3883331"/>
            <a:ext cx="2660057" cy="2104511"/>
          </a:xfrm>
          <a:prstGeom prst="rect">
            <a:avLst/>
          </a:prstGeom>
        </p:spPr>
        <p:txBody>
          <a:bodyPr>
            <a:noAutofit/>
          </a:bodyPr>
          <a:lstStyle>
            <a:lvl1pPr>
              <a:defRPr sz="200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36" name="Text Placeholder 11"/>
          <p:cNvSpPr>
            <a:spLocks noGrp="1"/>
          </p:cNvSpPr>
          <p:nvPr>
            <p:ph type="body" sz="quarter" idx="37" hasCustomPrompt="1"/>
          </p:nvPr>
        </p:nvSpPr>
        <p:spPr>
          <a:xfrm>
            <a:off x="3272931" y="3883331"/>
            <a:ext cx="2660057" cy="2104511"/>
          </a:xfrm>
          <a:prstGeom prst="rect">
            <a:avLst/>
          </a:prstGeom>
        </p:spPr>
        <p:txBody>
          <a:bodyPr>
            <a:noAutofit/>
          </a:bodyPr>
          <a:lstStyle>
            <a:lvl1pPr>
              <a:defRPr sz="200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cxnSp>
        <p:nvCxnSpPr>
          <p:cNvPr id="42" name="Straight Connector 41"/>
          <p:cNvCxnSpPr/>
          <p:nvPr userDrawn="1"/>
        </p:nvCxnSpPr>
        <p:spPr>
          <a:xfrm>
            <a:off x="3133093" y="1440441"/>
            <a:ext cx="0" cy="45523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9006355" y="1440441"/>
            <a:ext cx="0" cy="45523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日期占位符 4"/>
          <p:cNvSpPr>
            <a:spLocks noGrp="1"/>
          </p:cNvSpPr>
          <p:nvPr>
            <p:ph type="dt" sz="half" idx="40"/>
          </p:nvPr>
        </p:nvSpPr>
        <p:spPr/>
        <p:txBody>
          <a:bodyPr/>
          <a:lstStyle/>
          <a:p>
            <a:fld id="{B3635F31-C512-41DA-9FE2-9C3FF5B66AC0}" type="datetime1">
              <a:rPr lang="zh-CN" altLang="en-US" smtClean="0"/>
              <a:t>2024/3/11</a:t>
            </a:fld>
            <a:endParaRPr lang="zh-CN" altLang="en-US"/>
          </a:p>
        </p:txBody>
      </p:sp>
      <p:sp>
        <p:nvSpPr>
          <p:cNvPr id="6" name="页脚占位符 5"/>
          <p:cNvSpPr>
            <a:spLocks noGrp="1"/>
          </p:cNvSpPr>
          <p:nvPr>
            <p:ph type="ftr" sz="quarter" idx="41"/>
          </p:nvPr>
        </p:nvSpPr>
        <p:spPr/>
        <p:txBody>
          <a:bodyPr/>
          <a:lstStyle/>
          <a:p>
            <a:r>
              <a:rPr lang="en-US"/>
              <a:t>kwm.com</a:t>
            </a:r>
            <a:endParaRPr lang="en-US" dirty="0"/>
          </a:p>
        </p:txBody>
      </p:sp>
      <p:sp>
        <p:nvSpPr>
          <p:cNvPr id="7" name="灯片编号占位符 6"/>
          <p:cNvSpPr>
            <a:spLocks noGrp="1"/>
          </p:cNvSpPr>
          <p:nvPr>
            <p:ph type="sldNum" sz="quarter" idx="42"/>
          </p:nvPr>
        </p:nvSpPr>
        <p:spPr/>
        <p:txBody>
          <a:bodyPr/>
          <a:lstStyle/>
          <a:p>
            <a:fld id="{4A2DC1BA-163F-3043-A1E4-C549CF365773}" type="slidenum">
              <a:rPr lang="en-US" smtClean="0"/>
              <a:t>‹#›</a:t>
            </a:fld>
            <a:endParaRPr lang="en-US" dirty="0"/>
          </a:p>
        </p:txBody>
      </p:sp>
      <p:sp>
        <p:nvSpPr>
          <p:cNvPr id="23"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24"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标题 底色大字内容 说明">
    <p:spTree>
      <p:nvGrpSpPr>
        <p:cNvPr id="1" name=""/>
        <p:cNvGrpSpPr/>
        <p:nvPr/>
      </p:nvGrpSpPr>
      <p:grpSpPr>
        <a:xfrm>
          <a:off x="0" y="0"/>
          <a:ext cx="0" cy="0"/>
          <a:chOff x="0" y="0"/>
          <a:chExt cx="0" cy="0"/>
        </a:xfrm>
      </p:grpSpPr>
      <p:sp>
        <p:nvSpPr>
          <p:cNvPr id="10" name="Rectangle 9"/>
          <p:cNvSpPr/>
          <p:nvPr userDrawn="1"/>
        </p:nvSpPr>
        <p:spPr>
          <a:xfrm>
            <a:off x="0" y="1449388"/>
            <a:ext cx="12192000" cy="54086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 name="Text Placeholder 53"/>
          <p:cNvSpPr>
            <a:spLocks noGrp="1"/>
          </p:cNvSpPr>
          <p:nvPr>
            <p:ph type="body" sz="quarter" idx="14" hasCustomPrompt="1"/>
          </p:nvPr>
        </p:nvSpPr>
        <p:spPr>
          <a:xfrm>
            <a:off x="341830" y="4758706"/>
            <a:ext cx="11481870" cy="117335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15" name="Text Placeholder 59"/>
          <p:cNvSpPr>
            <a:spLocks noGrp="1"/>
          </p:cNvSpPr>
          <p:nvPr>
            <p:ph type="body" sz="quarter" idx="29" hasCustomPrompt="1"/>
          </p:nvPr>
        </p:nvSpPr>
        <p:spPr>
          <a:xfrm>
            <a:off x="341830" y="1779820"/>
            <a:ext cx="11478993" cy="2833030"/>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000" cap="none" spc="0"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输入说明文字</a:t>
            </a:r>
            <a:endParaRPr lang="en-US" dirty="0"/>
          </a:p>
        </p:txBody>
      </p:sp>
      <p:sp>
        <p:nvSpPr>
          <p:cNvPr id="5" name="日期占位符 4"/>
          <p:cNvSpPr>
            <a:spLocks noGrp="1"/>
          </p:cNvSpPr>
          <p:nvPr>
            <p:ph type="dt" sz="half" idx="40"/>
          </p:nvPr>
        </p:nvSpPr>
        <p:spPr/>
        <p:txBody>
          <a:bodyPr/>
          <a:lstStyle/>
          <a:p>
            <a:fld id="{2C63A5F8-9C6F-4903-A1AE-0D2447773AB3}" type="datetime1">
              <a:rPr lang="zh-CN" altLang="en-US" smtClean="0"/>
              <a:t>2024/3/11</a:t>
            </a:fld>
            <a:endParaRPr lang="zh-CN" altLang="en-US"/>
          </a:p>
        </p:txBody>
      </p:sp>
      <p:sp>
        <p:nvSpPr>
          <p:cNvPr id="6" name="页脚占位符 5"/>
          <p:cNvSpPr>
            <a:spLocks noGrp="1"/>
          </p:cNvSpPr>
          <p:nvPr>
            <p:ph type="ftr" sz="quarter" idx="41"/>
          </p:nvPr>
        </p:nvSpPr>
        <p:spPr/>
        <p:txBody>
          <a:bodyPr/>
          <a:lstStyle/>
          <a:p>
            <a:r>
              <a:rPr lang="en-US"/>
              <a:t>kwm.com</a:t>
            </a:r>
            <a:endParaRPr lang="en-US" dirty="0"/>
          </a:p>
        </p:txBody>
      </p:sp>
      <p:sp>
        <p:nvSpPr>
          <p:cNvPr id="7" name="灯片编号占位符 6"/>
          <p:cNvSpPr>
            <a:spLocks noGrp="1"/>
          </p:cNvSpPr>
          <p:nvPr>
            <p:ph type="sldNum" sz="quarter" idx="42"/>
          </p:nvPr>
        </p:nvSpPr>
        <p:spPr/>
        <p:txBody>
          <a:bodyPr/>
          <a:lstStyle/>
          <a:p>
            <a:fld id="{4A2DC1BA-163F-3043-A1E4-C549CF365773}" type="slidenum">
              <a:rPr lang="en-US" smtClean="0"/>
              <a:t>‹#›</a:t>
            </a:fld>
            <a:endParaRPr lang="en-US" dirty="0"/>
          </a:p>
        </p:txBody>
      </p:sp>
      <p:sp>
        <p:nvSpPr>
          <p:cNvPr id="17" name="矩形 16"/>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3"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6"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2"/>
          <p:cNvSpPr>
            <a:spLocks noGrp="1"/>
          </p:cNvSpPr>
          <p:nvPr>
            <p:ph type="body" idx="43"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标题 两列大字内容带底色">
    <p:spTree>
      <p:nvGrpSpPr>
        <p:cNvPr id="1" name=""/>
        <p:cNvGrpSpPr/>
        <p:nvPr/>
      </p:nvGrpSpPr>
      <p:grpSpPr>
        <a:xfrm>
          <a:off x="0" y="0"/>
          <a:ext cx="0" cy="0"/>
          <a:chOff x="0" y="0"/>
          <a:chExt cx="0" cy="0"/>
        </a:xfrm>
      </p:grpSpPr>
      <p:sp>
        <p:nvSpPr>
          <p:cNvPr id="4" name="Rectangle 3"/>
          <p:cNvSpPr/>
          <p:nvPr userDrawn="1"/>
        </p:nvSpPr>
        <p:spPr>
          <a:xfrm>
            <a:off x="0" y="1449388"/>
            <a:ext cx="12192000" cy="54086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a:off x="350217" y="21790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350217" y="54937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6529742" y="21790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529742" y="54937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59"/>
          <p:cNvSpPr>
            <a:spLocks noGrp="1"/>
          </p:cNvSpPr>
          <p:nvPr>
            <p:ph type="body" sz="quarter" idx="29" hasCustomPrompt="1"/>
          </p:nvPr>
        </p:nvSpPr>
        <p:spPr>
          <a:xfrm>
            <a:off x="350215" y="2188483"/>
            <a:ext cx="5312045" cy="330519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500" cap="none" spc="0"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输入说明文字</a:t>
            </a:r>
            <a:endParaRPr lang="en-US" dirty="0"/>
          </a:p>
        </p:txBody>
      </p:sp>
      <p:cxnSp>
        <p:nvCxnSpPr>
          <p:cNvPr id="20" name="Straight Connector 19"/>
          <p:cNvCxnSpPr/>
          <p:nvPr userDrawn="1"/>
        </p:nvCxnSpPr>
        <p:spPr>
          <a:xfrm>
            <a:off x="308236" y="2179000"/>
            <a:ext cx="52994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59"/>
          <p:cNvSpPr>
            <a:spLocks noGrp="1"/>
          </p:cNvSpPr>
          <p:nvPr>
            <p:ph type="body" sz="quarter" idx="30" hasCustomPrompt="1"/>
          </p:nvPr>
        </p:nvSpPr>
        <p:spPr>
          <a:xfrm>
            <a:off x="6517933" y="2188483"/>
            <a:ext cx="5312045" cy="330519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500" cap="none" spc="0"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输入说明文字</a:t>
            </a:r>
            <a:endParaRPr lang="en-US" dirty="0"/>
          </a:p>
        </p:txBody>
      </p:sp>
      <p:sp>
        <p:nvSpPr>
          <p:cNvPr id="6" name="日期占位符 5"/>
          <p:cNvSpPr>
            <a:spLocks noGrp="1"/>
          </p:cNvSpPr>
          <p:nvPr>
            <p:ph type="dt" sz="half" idx="40"/>
          </p:nvPr>
        </p:nvSpPr>
        <p:spPr/>
        <p:txBody>
          <a:bodyPr/>
          <a:lstStyle/>
          <a:p>
            <a:fld id="{5E45EA0A-05F9-45CA-A91E-407425FAA592}" type="datetime1">
              <a:rPr lang="zh-CN" altLang="en-US" smtClean="0"/>
              <a:t>2024/3/11</a:t>
            </a:fld>
            <a:endParaRPr lang="zh-CN" altLang="en-US"/>
          </a:p>
        </p:txBody>
      </p:sp>
      <p:sp>
        <p:nvSpPr>
          <p:cNvPr id="7" name="页脚占位符 6"/>
          <p:cNvSpPr>
            <a:spLocks noGrp="1"/>
          </p:cNvSpPr>
          <p:nvPr>
            <p:ph type="ftr" sz="quarter" idx="41"/>
          </p:nvPr>
        </p:nvSpPr>
        <p:spPr/>
        <p:txBody>
          <a:bodyPr/>
          <a:lstStyle/>
          <a:p>
            <a:r>
              <a:rPr lang="en-US"/>
              <a:t>kwm.com</a:t>
            </a:r>
            <a:endParaRPr lang="en-US" dirty="0"/>
          </a:p>
        </p:txBody>
      </p:sp>
      <p:sp>
        <p:nvSpPr>
          <p:cNvPr id="8" name="灯片编号占位符 7"/>
          <p:cNvSpPr>
            <a:spLocks noGrp="1"/>
          </p:cNvSpPr>
          <p:nvPr>
            <p:ph type="sldNum" sz="quarter" idx="42"/>
          </p:nvPr>
        </p:nvSpPr>
        <p:spPr/>
        <p:txBody>
          <a:bodyPr/>
          <a:lstStyle/>
          <a:p>
            <a:fld id="{4A2DC1BA-163F-3043-A1E4-C549CF365773}" type="slidenum">
              <a:rPr lang="en-US" smtClean="0"/>
              <a:t>‹#›</a:t>
            </a:fld>
            <a:endParaRPr lang="en-US" dirty="0"/>
          </a:p>
        </p:txBody>
      </p:sp>
      <p:sp>
        <p:nvSpPr>
          <p:cNvPr id="22" name="矩形 21"/>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8"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9"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 三列大字内容带底色">
    <p:bg>
      <p:bgPr>
        <a:solidFill>
          <a:schemeClr val="bg1"/>
        </a:solidFill>
        <a:effectLst/>
      </p:bgPr>
    </p:bg>
    <p:spTree>
      <p:nvGrpSpPr>
        <p:cNvPr id="1" name=""/>
        <p:cNvGrpSpPr/>
        <p:nvPr/>
      </p:nvGrpSpPr>
      <p:grpSpPr>
        <a:xfrm>
          <a:off x="0" y="0"/>
          <a:ext cx="0" cy="0"/>
          <a:chOff x="0" y="0"/>
          <a:chExt cx="0" cy="0"/>
        </a:xfrm>
      </p:grpSpPr>
      <p:sp>
        <p:nvSpPr>
          <p:cNvPr id="39" name="Rectangle 38"/>
          <p:cNvSpPr/>
          <p:nvPr userDrawn="1"/>
        </p:nvSpPr>
        <p:spPr>
          <a:xfrm>
            <a:off x="0" y="1515984"/>
            <a:ext cx="12192000" cy="53420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0" name="Text Placeholder 59"/>
          <p:cNvSpPr>
            <a:spLocks noGrp="1"/>
          </p:cNvSpPr>
          <p:nvPr>
            <p:ph type="body" sz="quarter" idx="17" hasCustomPrompt="1"/>
          </p:nvPr>
        </p:nvSpPr>
        <p:spPr>
          <a:xfrm>
            <a:off x="350216" y="2188484"/>
            <a:ext cx="3647626" cy="2607376"/>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500" cap="none" spc="0"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输入说明文字</a:t>
            </a:r>
            <a:endParaRPr lang="en-US" dirty="0"/>
          </a:p>
        </p:txBody>
      </p:sp>
      <p:sp>
        <p:nvSpPr>
          <p:cNvPr id="48" name="Text Placeholder 53"/>
          <p:cNvSpPr>
            <a:spLocks noGrp="1"/>
          </p:cNvSpPr>
          <p:nvPr>
            <p:ph type="body" sz="quarter" idx="14" hasCustomPrompt="1"/>
          </p:nvPr>
        </p:nvSpPr>
        <p:spPr>
          <a:xfrm>
            <a:off x="350216" y="4897256"/>
            <a:ext cx="3647625" cy="58914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输入说明文字</a:t>
            </a:r>
            <a:endParaRPr lang="en-US" dirty="0"/>
          </a:p>
        </p:txBody>
      </p:sp>
      <p:cxnSp>
        <p:nvCxnSpPr>
          <p:cNvPr id="51" name="Straight Connector 50"/>
          <p:cNvCxnSpPr/>
          <p:nvPr userDrawn="1"/>
        </p:nvCxnSpPr>
        <p:spPr>
          <a:xfrm>
            <a:off x="350217" y="2179000"/>
            <a:ext cx="36476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350217" y="5493700"/>
            <a:ext cx="36476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 Placeholder 59"/>
          <p:cNvSpPr>
            <a:spLocks noGrp="1"/>
          </p:cNvSpPr>
          <p:nvPr>
            <p:ph type="body" sz="quarter" idx="27" hasCustomPrompt="1"/>
          </p:nvPr>
        </p:nvSpPr>
        <p:spPr>
          <a:xfrm>
            <a:off x="4273629" y="2188484"/>
            <a:ext cx="3647626" cy="2607376"/>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500" cap="none" spc="0"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输入说明文字</a:t>
            </a:r>
            <a:endParaRPr lang="en-US" dirty="0"/>
          </a:p>
        </p:txBody>
      </p:sp>
      <p:sp>
        <p:nvSpPr>
          <p:cNvPr id="58" name="Text Placeholder 53"/>
          <p:cNvSpPr>
            <a:spLocks noGrp="1"/>
          </p:cNvSpPr>
          <p:nvPr>
            <p:ph type="body" sz="quarter" idx="28" hasCustomPrompt="1"/>
          </p:nvPr>
        </p:nvSpPr>
        <p:spPr>
          <a:xfrm>
            <a:off x="4273629" y="4897256"/>
            <a:ext cx="3647625" cy="58914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输入说明文字</a:t>
            </a:r>
            <a:endParaRPr lang="en-US" dirty="0"/>
          </a:p>
        </p:txBody>
      </p:sp>
      <p:cxnSp>
        <p:nvCxnSpPr>
          <p:cNvPr id="59" name="Straight Connector 58"/>
          <p:cNvCxnSpPr/>
          <p:nvPr userDrawn="1"/>
        </p:nvCxnSpPr>
        <p:spPr>
          <a:xfrm>
            <a:off x="4273630" y="2179000"/>
            <a:ext cx="36476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userDrawn="1"/>
        </p:nvCxnSpPr>
        <p:spPr>
          <a:xfrm>
            <a:off x="4273630" y="5493700"/>
            <a:ext cx="36476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 Placeholder 59"/>
          <p:cNvSpPr>
            <a:spLocks noGrp="1"/>
          </p:cNvSpPr>
          <p:nvPr>
            <p:ph type="body" sz="quarter" idx="29" hasCustomPrompt="1"/>
          </p:nvPr>
        </p:nvSpPr>
        <p:spPr>
          <a:xfrm>
            <a:off x="8197043" y="2215270"/>
            <a:ext cx="3626657" cy="2607376"/>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3500" cap="none" spc="0" baseline="0">
                <a:latin typeface="Trebuchet MS" panose="020B0603020202020204" pitchFamily="34" charset="0"/>
                <a:ea typeface="微软雅黑" panose="020B0503020204020204" pitchFamily="34" charset="-122"/>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输入说明文字</a:t>
            </a:r>
            <a:endParaRPr lang="en-US" dirty="0"/>
          </a:p>
        </p:txBody>
      </p:sp>
      <p:sp>
        <p:nvSpPr>
          <p:cNvPr id="86" name="Text Placeholder 53"/>
          <p:cNvSpPr>
            <a:spLocks noGrp="1"/>
          </p:cNvSpPr>
          <p:nvPr>
            <p:ph type="body" sz="quarter" idx="30" hasCustomPrompt="1"/>
          </p:nvPr>
        </p:nvSpPr>
        <p:spPr>
          <a:xfrm>
            <a:off x="8197043" y="4924042"/>
            <a:ext cx="3626657" cy="58914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sz="2000"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defRPr/>
            </a:pPr>
            <a:r>
              <a:rPr lang="zh-CN" altLang="en-US" dirty="0"/>
              <a:t>输入说明文字</a:t>
            </a:r>
            <a:endParaRPr lang="en-US" dirty="0"/>
          </a:p>
        </p:txBody>
      </p:sp>
      <p:cxnSp>
        <p:nvCxnSpPr>
          <p:cNvPr id="87" name="Straight Connector 86"/>
          <p:cNvCxnSpPr/>
          <p:nvPr userDrawn="1"/>
        </p:nvCxnSpPr>
        <p:spPr>
          <a:xfrm>
            <a:off x="8197044" y="2205786"/>
            <a:ext cx="36476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8197044" y="5520486"/>
            <a:ext cx="36476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日期占位符 4"/>
          <p:cNvSpPr>
            <a:spLocks noGrp="1"/>
          </p:cNvSpPr>
          <p:nvPr>
            <p:ph type="dt" sz="half" idx="40"/>
          </p:nvPr>
        </p:nvSpPr>
        <p:spPr/>
        <p:txBody>
          <a:bodyPr/>
          <a:lstStyle/>
          <a:p>
            <a:fld id="{322A18EB-23FC-46D9-88C4-C1F89A0BF167}" type="datetime1">
              <a:rPr lang="zh-CN" altLang="en-US" smtClean="0"/>
              <a:t>2024/3/11</a:t>
            </a:fld>
            <a:endParaRPr lang="zh-CN" altLang="en-US"/>
          </a:p>
        </p:txBody>
      </p:sp>
      <p:sp>
        <p:nvSpPr>
          <p:cNvPr id="6" name="页脚占位符 5"/>
          <p:cNvSpPr>
            <a:spLocks noGrp="1"/>
          </p:cNvSpPr>
          <p:nvPr>
            <p:ph type="ftr" sz="quarter" idx="41"/>
          </p:nvPr>
        </p:nvSpPr>
        <p:spPr/>
        <p:txBody>
          <a:bodyPr/>
          <a:lstStyle/>
          <a:p>
            <a:r>
              <a:rPr lang="en-US"/>
              <a:t>kwm.com</a:t>
            </a:r>
            <a:endParaRPr lang="en-US" dirty="0"/>
          </a:p>
        </p:txBody>
      </p:sp>
      <p:sp>
        <p:nvSpPr>
          <p:cNvPr id="7" name="灯片编号占位符 6"/>
          <p:cNvSpPr>
            <a:spLocks noGrp="1"/>
          </p:cNvSpPr>
          <p:nvPr>
            <p:ph type="sldNum" sz="quarter" idx="42"/>
          </p:nvPr>
        </p:nvSpPr>
        <p:spPr/>
        <p:txBody>
          <a:bodyPr/>
          <a:lstStyle/>
          <a:p>
            <a:fld id="{4A2DC1BA-163F-3043-A1E4-C549CF365773}" type="slidenum">
              <a:rPr lang="en-US" smtClean="0"/>
              <a:t>‹#›</a:t>
            </a:fld>
            <a:endParaRPr lang="en-US" dirty="0"/>
          </a:p>
        </p:txBody>
      </p:sp>
      <p:sp>
        <p:nvSpPr>
          <p:cNvPr id="26" name="矩形 25"/>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22"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23"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2"/>
          <p:cNvSpPr>
            <a:spLocks noGrp="1"/>
          </p:cNvSpPr>
          <p:nvPr>
            <p:ph type="body" idx="43"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内容 2列">
    <p:spTree>
      <p:nvGrpSpPr>
        <p:cNvPr id="1" name=""/>
        <p:cNvGrpSpPr/>
        <p:nvPr/>
      </p:nvGrpSpPr>
      <p:grpSpPr>
        <a:xfrm>
          <a:off x="0" y="0"/>
          <a:ext cx="0" cy="0"/>
          <a:chOff x="0" y="0"/>
          <a:chExt cx="0" cy="0"/>
        </a:xfrm>
      </p:grpSpPr>
      <p:sp>
        <p:nvSpPr>
          <p:cNvPr id="28" name="Text Placeholder 9"/>
          <p:cNvSpPr>
            <a:spLocks noGrp="1"/>
          </p:cNvSpPr>
          <p:nvPr>
            <p:ph type="body" sz="quarter" idx="14" hasCustomPrompt="1"/>
          </p:nvPr>
        </p:nvSpPr>
        <p:spPr>
          <a:xfrm>
            <a:off x="7275442" y="1290467"/>
            <a:ext cx="4548257" cy="4838871"/>
          </a:xfrm>
          <a:prstGeom prst="rect">
            <a:avLst/>
          </a:prstGeom>
        </p:spPr>
        <p:txBody>
          <a:bodyPr lIns="91440" tIns="180000" rIns="91440" bIns="45720">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a:t>
            </a:r>
            <a:endParaRPr lang="en-US" dirty="0"/>
          </a:p>
        </p:txBody>
      </p:sp>
      <p:sp>
        <p:nvSpPr>
          <p:cNvPr id="29" name="Content Placeholder 2"/>
          <p:cNvSpPr>
            <a:spLocks noGrp="1"/>
          </p:cNvSpPr>
          <p:nvPr>
            <p:ph idx="1" hasCustomPrompt="1"/>
          </p:nvPr>
        </p:nvSpPr>
        <p:spPr>
          <a:xfrm>
            <a:off x="341830" y="1449388"/>
            <a:ext cx="6706656" cy="4679950"/>
          </a:xfrm>
          <a:prstGeom prst="rect">
            <a:avLst/>
          </a:prstGeom>
          <a:noFill/>
        </p:spPr>
        <p:txBody>
          <a:bodyPr lIns="91440" tIns="45720" rIns="91440" bIns="45720">
            <a:noAutofit/>
          </a:bodyPr>
          <a:lstStyle>
            <a:lvl1pPr marL="0" indent="0">
              <a:buNone/>
              <a:defRPr sz="3000" baseline="0">
                <a:latin typeface="Trebuchet MS" panose="020B0603020202020204" pitchFamily="34" charset="0"/>
                <a:ea typeface="微软雅黑" panose="020B0503020204020204" pitchFamily="34" charset="-122"/>
              </a:defRPr>
            </a:lvl1pPr>
            <a:lvl2pPr>
              <a:defRPr sz="3000" baseline="0"/>
            </a:lvl2pPr>
            <a:lvl3pPr>
              <a:defRPr sz="3000" baseline="0"/>
            </a:lvl3pPr>
            <a:lvl4pPr>
              <a:defRPr sz="3000" baseline="0"/>
            </a:lvl4pPr>
            <a:lvl5pPr>
              <a:defRPr sz="3000" baseline="0"/>
            </a:lvl5pPr>
          </a:lstStyle>
          <a:p>
            <a:pPr lvl="0"/>
            <a:r>
              <a:rPr lang="zh-CN" altLang="en-US" dirty="0"/>
              <a:t>输入说明文字或点击下方按钮插入其他信息</a:t>
            </a:r>
          </a:p>
        </p:txBody>
      </p:sp>
      <p:sp>
        <p:nvSpPr>
          <p:cNvPr id="5" name="日期占位符 4"/>
          <p:cNvSpPr>
            <a:spLocks noGrp="1"/>
          </p:cNvSpPr>
          <p:nvPr>
            <p:ph type="dt" sz="half" idx="40"/>
          </p:nvPr>
        </p:nvSpPr>
        <p:spPr/>
        <p:txBody>
          <a:bodyPr/>
          <a:lstStyle/>
          <a:p>
            <a:fld id="{4DF6ED0B-4995-4888-8945-7DE357C4F47D}" type="datetime1">
              <a:rPr lang="zh-CN" altLang="en-US" smtClean="0"/>
              <a:t>2024/3/11</a:t>
            </a:fld>
            <a:endParaRPr lang="zh-CN" altLang="en-US"/>
          </a:p>
        </p:txBody>
      </p:sp>
      <p:sp>
        <p:nvSpPr>
          <p:cNvPr id="6" name="页脚占位符 5"/>
          <p:cNvSpPr>
            <a:spLocks noGrp="1"/>
          </p:cNvSpPr>
          <p:nvPr>
            <p:ph type="ftr" sz="quarter" idx="41"/>
          </p:nvPr>
        </p:nvSpPr>
        <p:spPr/>
        <p:txBody>
          <a:bodyPr/>
          <a:lstStyle/>
          <a:p>
            <a:r>
              <a:rPr lang="en-US"/>
              <a:t>kwm.com</a:t>
            </a:r>
            <a:endParaRPr lang="en-US" dirty="0"/>
          </a:p>
        </p:txBody>
      </p:sp>
      <p:sp>
        <p:nvSpPr>
          <p:cNvPr id="7" name="灯片编号占位符 6"/>
          <p:cNvSpPr>
            <a:spLocks noGrp="1"/>
          </p:cNvSpPr>
          <p:nvPr>
            <p:ph type="sldNum" sz="quarter" idx="42"/>
          </p:nvPr>
        </p:nvSpPr>
        <p:spPr/>
        <p:txBody>
          <a:bodyPr/>
          <a:lstStyle/>
          <a:p>
            <a:fld id="{4A2DC1BA-163F-3043-A1E4-C549CF365773}" type="slidenum">
              <a:rPr lang="en-US" smtClean="0"/>
              <a:t>‹#›</a:t>
            </a:fld>
            <a:endParaRPr lang="en-US" dirty="0"/>
          </a:p>
        </p:txBody>
      </p:sp>
      <p:sp>
        <p:nvSpPr>
          <p:cNvPr id="11"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3"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idx="43"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标题 内容 数字编号">
    <p:spTree>
      <p:nvGrpSpPr>
        <p:cNvPr id="1" name=""/>
        <p:cNvGrpSpPr/>
        <p:nvPr/>
      </p:nvGrpSpPr>
      <p:grpSpPr>
        <a:xfrm>
          <a:off x="0" y="0"/>
          <a:ext cx="0" cy="0"/>
          <a:chOff x="0" y="0"/>
          <a:chExt cx="0" cy="0"/>
        </a:xfrm>
      </p:grpSpPr>
      <p:cxnSp>
        <p:nvCxnSpPr>
          <p:cNvPr id="4" name="Straight Connector 3"/>
          <p:cNvCxnSpPr/>
          <p:nvPr userDrawn="1"/>
        </p:nvCxnSpPr>
        <p:spPr>
          <a:xfrm>
            <a:off x="675531" y="4072210"/>
            <a:ext cx="33438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type="body" idx="68" hasCustomPrompt="1"/>
          </p:nvPr>
        </p:nvSpPr>
        <p:spPr>
          <a:xfrm>
            <a:off x="675532" y="4260277"/>
            <a:ext cx="3343844" cy="1695937"/>
          </a:xfrm>
          <a:prstGeom prst="rect">
            <a:avLst/>
          </a:prstGeom>
        </p:spPr>
        <p:txBody>
          <a:bodyPr anchor="t">
            <a:noAutofit/>
          </a:bodyPr>
          <a:lstStyle>
            <a:lvl1pPr marL="0" indent="0" algn="l">
              <a:lnSpc>
                <a:spcPct val="100000"/>
              </a:lnSpc>
              <a:buNone/>
              <a:defRPr sz="20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输入说明文字</a:t>
            </a:r>
            <a:endParaRPr lang="en-GB" dirty="0"/>
          </a:p>
        </p:txBody>
      </p:sp>
      <p:sp>
        <p:nvSpPr>
          <p:cNvPr id="10" name="Text Placeholder 2"/>
          <p:cNvSpPr>
            <a:spLocks noGrp="1"/>
          </p:cNvSpPr>
          <p:nvPr>
            <p:ph type="body" idx="69" hasCustomPrompt="1"/>
          </p:nvPr>
        </p:nvSpPr>
        <p:spPr>
          <a:xfrm>
            <a:off x="4333132" y="4260277"/>
            <a:ext cx="3343844" cy="1695937"/>
          </a:xfrm>
          <a:prstGeom prst="rect">
            <a:avLst/>
          </a:prstGeom>
        </p:spPr>
        <p:txBody>
          <a:bodyPr anchor="t">
            <a:noAutofit/>
          </a:bodyPr>
          <a:lstStyle>
            <a:lvl1pPr marL="0" indent="0" algn="l">
              <a:lnSpc>
                <a:spcPct val="100000"/>
              </a:lnSpc>
              <a:buNone/>
              <a:defRPr sz="20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输入说明文字</a:t>
            </a:r>
            <a:endParaRPr lang="en-GB" dirty="0"/>
          </a:p>
        </p:txBody>
      </p:sp>
      <p:sp>
        <p:nvSpPr>
          <p:cNvPr id="11" name="Text Placeholder 2"/>
          <p:cNvSpPr>
            <a:spLocks noGrp="1"/>
          </p:cNvSpPr>
          <p:nvPr>
            <p:ph type="body" idx="70" hasCustomPrompt="1"/>
          </p:nvPr>
        </p:nvSpPr>
        <p:spPr>
          <a:xfrm>
            <a:off x="8038859" y="4260277"/>
            <a:ext cx="3343844" cy="1695937"/>
          </a:xfrm>
          <a:prstGeom prst="rect">
            <a:avLst/>
          </a:prstGeom>
        </p:spPr>
        <p:txBody>
          <a:bodyPr anchor="t">
            <a:noAutofit/>
          </a:bodyPr>
          <a:lstStyle>
            <a:lvl1pPr marL="0" indent="0" algn="l">
              <a:lnSpc>
                <a:spcPct val="100000"/>
              </a:lnSpc>
              <a:buNone/>
              <a:defRPr sz="20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输入说明文字</a:t>
            </a:r>
            <a:endParaRPr lang="en-GB" dirty="0"/>
          </a:p>
        </p:txBody>
      </p:sp>
      <p:sp>
        <p:nvSpPr>
          <p:cNvPr id="14" name="Text Placeholder 2"/>
          <p:cNvSpPr>
            <a:spLocks noGrp="1"/>
          </p:cNvSpPr>
          <p:nvPr>
            <p:ph type="body" idx="71" hasCustomPrompt="1"/>
          </p:nvPr>
        </p:nvSpPr>
        <p:spPr>
          <a:xfrm>
            <a:off x="5149164" y="1662367"/>
            <a:ext cx="2527811" cy="2066245"/>
          </a:xfrm>
          <a:prstGeom prst="rect">
            <a:avLst/>
          </a:prstGeom>
        </p:spPr>
        <p:txBody>
          <a:bodyPr anchor="ctr">
            <a:noAutofit/>
          </a:bodyPr>
          <a:lstStyle>
            <a:lvl1pPr marL="0" indent="0" algn="ctr">
              <a:lnSpc>
                <a:spcPct val="100000"/>
              </a:lnSpc>
              <a:buNone/>
              <a:defRPr sz="20000" cap="none" spc="0" baseline="0">
                <a:solidFill>
                  <a:srgbClr val="7E694F"/>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dirty="0"/>
              <a:t>9</a:t>
            </a:r>
            <a:endParaRPr lang="en-GB" dirty="0"/>
          </a:p>
        </p:txBody>
      </p:sp>
      <p:cxnSp>
        <p:nvCxnSpPr>
          <p:cNvPr id="20" name="Straight Connector 19"/>
          <p:cNvCxnSpPr/>
          <p:nvPr userDrawn="1"/>
        </p:nvCxnSpPr>
        <p:spPr>
          <a:xfrm>
            <a:off x="4333132" y="4072210"/>
            <a:ext cx="33438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8038859" y="4072210"/>
            <a:ext cx="33438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日期占位符 5"/>
          <p:cNvSpPr>
            <a:spLocks noGrp="1"/>
          </p:cNvSpPr>
          <p:nvPr>
            <p:ph type="dt" sz="half" idx="72"/>
          </p:nvPr>
        </p:nvSpPr>
        <p:spPr/>
        <p:txBody>
          <a:bodyPr/>
          <a:lstStyle/>
          <a:p>
            <a:fld id="{B0246641-C123-4786-B41B-DB7259F7AF64}" type="datetime1">
              <a:rPr lang="zh-CN" altLang="en-US" smtClean="0"/>
              <a:t>2024/3/11</a:t>
            </a:fld>
            <a:endParaRPr lang="zh-CN" altLang="en-US"/>
          </a:p>
        </p:txBody>
      </p:sp>
      <p:sp>
        <p:nvSpPr>
          <p:cNvPr id="7" name="页脚占位符 6"/>
          <p:cNvSpPr>
            <a:spLocks noGrp="1"/>
          </p:cNvSpPr>
          <p:nvPr>
            <p:ph type="ftr" sz="quarter" idx="73"/>
          </p:nvPr>
        </p:nvSpPr>
        <p:spPr/>
        <p:txBody>
          <a:bodyPr/>
          <a:lstStyle/>
          <a:p>
            <a:r>
              <a:rPr lang="en-US"/>
              <a:t>kwm.com</a:t>
            </a:r>
            <a:endParaRPr lang="en-US" dirty="0"/>
          </a:p>
        </p:txBody>
      </p:sp>
      <p:sp>
        <p:nvSpPr>
          <p:cNvPr id="8" name="灯片编号占位符 7"/>
          <p:cNvSpPr>
            <a:spLocks noGrp="1"/>
          </p:cNvSpPr>
          <p:nvPr>
            <p:ph type="sldNum" sz="quarter" idx="74"/>
          </p:nvPr>
        </p:nvSpPr>
        <p:spPr/>
        <p:txBody>
          <a:bodyPr/>
          <a:lstStyle/>
          <a:p>
            <a:fld id="{4A2DC1BA-163F-3043-A1E4-C549CF365773}" type="slidenum">
              <a:rPr lang="en-US" smtClean="0"/>
              <a:t>‹#›</a:t>
            </a:fld>
            <a:endParaRPr lang="en-US" dirty="0"/>
          </a:p>
        </p:txBody>
      </p:sp>
      <p:sp>
        <p:nvSpPr>
          <p:cNvPr id="15"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6"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内容 2列 小标题 图标">
    <p:spTree>
      <p:nvGrpSpPr>
        <p:cNvPr id="1" name=""/>
        <p:cNvGrpSpPr/>
        <p:nvPr/>
      </p:nvGrpSpPr>
      <p:grpSpPr>
        <a:xfrm>
          <a:off x="0" y="0"/>
          <a:ext cx="0" cy="0"/>
          <a:chOff x="0" y="0"/>
          <a:chExt cx="0" cy="0"/>
        </a:xfrm>
      </p:grpSpPr>
      <p:sp>
        <p:nvSpPr>
          <p:cNvPr id="15" name="Text Placeholder 2"/>
          <p:cNvSpPr>
            <a:spLocks noGrp="1"/>
          </p:cNvSpPr>
          <p:nvPr>
            <p:ph type="body" sz="quarter" idx="43" hasCustomPrompt="1"/>
          </p:nvPr>
        </p:nvSpPr>
        <p:spPr>
          <a:xfrm>
            <a:off x="350087" y="1458086"/>
            <a:ext cx="5671334" cy="619125"/>
          </a:xfrm>
          <a:prstGeom prst="rect">
            <a:avLst/>
          </a:prstGeom>
          <a:solidFill>
            <a:schemeClr val="accent1"/>
          </a:solidFill>
        </p:spPr>
        <p:txBody>
          <a:bodyPr lIns="91440" tIns="45720" rIns="91440" bIns="45720" anchor="ctr"/>
          <a:lstStyle>
            <a:lvl1pPr>
              <a:defRPr sz="2200" cap="all" spc="500" baseline="0">
                <a:solidFill>
                  <a:schemeClr val="bg1"/>
                </a:solidFill>
                <a:latin typeface="Trebuchet MS" panose="020B0603020202020204" pitchFamily="34" charset="0"/>
                <a:ea typeface="微软雅黑" panose="020B0503020204020204" pitchFamily="34" charset="-122"/>
              </a:defRPr>
            </a:lvl1pPr>
          </a:lstStyle>
          <a:p>
            <a:pPr lvl="0"/>
            <a:r>
              <a:rPr lang="zh-CN" altLang="en-US" dirty="0"/>
              <a:t>小标题</a:t>
            </a:r>
            <a:endParaRPr lang="en-US" dirty="0"/>
          </a:p>
        </p:txBody>
      </p:sp>
      <p:sp>
        <p:nvSpPr>
          <p:cNvPr id="3" name="Text Placeholder 2"/>
          <p:cNvSpPr>
            <a:spLocks noGrp="1"/>
          </p:cNvSpPr>
          <p:nvPr>
            <p:ph type="body" sz="quarter" idx="42" hasCustomPrompt="1"/>
          </p:nvPr>
        </p:nvSpPr>
        <p:spPr>
          <a:xfrm>
            <a:off x="6175109" y="1462088"/>
            <a:ext cx="5639594" cy="619125"/>
          </a:xfrm>
          <a:prstGeom prst="rect">
            <a:avLst/>
          </a:prstGeom>
          <a:solidFill>
            <a:schemeClr val="accent1"/>
          </a:solidFill>
        </p:spPr>
        <p:txBody>
          <a:bodyPr lIns="91440" tIns="45720" rIns="91440" bIns="45720" anchor="ctr"/>
          <a:lstStyle>
            <a:lvl1pPr>
              <a:defRPr sz="2200" cap="all" spc="500" baseline="0">
                <a:solidFill>
                  <a:schemeClr val="bg1"/>
                </a:solidFill>
                <a:latin typeface="Trebuchet MS" panose="020B0603020202020204" pitchFamily="34" charset="0"/>
                <a:ea typeface="微软雅黑" panose="020B0503020204020204" pitchFamily="34" charset="-122"/>
              </a:defRPr>
            </a:lvl1pPr>
          </a:lstStyle>
          <a:p>
            <a:pPr lvl="0"/>
            <a:r>
              <a:rPr lang="zh-CN" altLang="en-US" dirty="0"/>
              <a:t>小标题</a:t>
            </a:r>
            <a:endParaRPr lang="en-US" altLang="zh-CN" dirty="0"/>
          </a:p>
        </p:txBody>
      </p:sp>
      <p:sp>
        <p:nvSpPr>
          <p:cNvPr id="5" name="Text Placeholder 8"/>
          <p:cNvSpPr>
            <a:spLocks noGrp="1"/>
          </p:cNvSpPr>
          <p:nvPr>
            <p:ph type="body" sz="quarter" idx="13" hasCustomPrompt="1"/>
          </p:nvPr>
        </p:nvSpPr>
        <p:spPr>
          <a:xfrm>
            <a:off x="338109" y="2199273"/>
            <a:ext cx="5663551" cy="3939589"/>
          </a:xfrm>
          <a:prstGeom prst="rect">
            <a:avLst/>
          </a:prstGeom>
          <a:solidFill>
            <a:schemeClr val="bg2"/>
          </a:solidFill>
        </p:spPr>
        <p:txBody>
          <a:bodyPr lIns="91440" tIns="45720" rIns="91440" bIns="45720" anchor="t">
            <a:noAutofit/>
          </a:bodyPr>
          <a:lstStyle>
            <a:lvl1pPr marL="0" indent="0">
              <a:lnSpc>
                <a:spcPct val="100000"/>
              </a:lnSpc>
              <a:buNone/>
              <a:defRPr sz="2000" cap="none" spc="0" baseline="0">
                <a:solidFill>
                  <a:schemeClr val="tx1"/>
                </a:solidFill>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14" name="Text Placeholder 8"/>
          <p:cNvSpPr>
            <a:spLocks noGrp="1"/>
          </p:cNvSpPr>
          <p:nvPr>
            <p:ph type="body" sz="quarter" idx="28" hasCustomPrompt="1"/>
          </p:nvPr>
        </p:nvSpPr>
        <p:spPr>
          <a:xfrm>
            <a:off x="6175686" y="2199273"/>
            <a:ext cx="5639017" cy="3939589"/>
          </a:xfrm>
          <a:prstGeom prst="rect">
            <a:avLst/>
          </a:prstGeom>
          <a:solidFill>
            <a:schemeClr val="bg2"/>
          </a:solidFill>
        </p:spPr>
        <p:txBody>
          <a:bodyPr lIns="91440" tIns="45720" rIns="91440" bIns="45720" anchor="t">
            <a:noAutofit/>
          </a:bodyPr>
          <a:lstStyle>
            <a:lvl1pPr marL="0" indent="0">
              <a:lnSpc>
                <a:spcPct val="100000"/>
              </a:lnSpc>
              <a:buNone/>
              <a:defRPr sz="2000" cap="none" spc="0" baseline="0">
                <a:solidFill>
                  <a:schemeClr val="tx1"/>
                </a:solidFill>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20" name="Picture Placeholder 19"/>
          <p:cNvSpPr>
            <a:spLocks noGrp="1"/>
          </p:cNvSpPr>
          <p:nvPr>
            <p:ph type="pic" sz="quarter" idx="34" hasCustomPrompt="1"/>
          </p:nvPr>
        </p:nvSpPr>
        <p:spPr>
          <a:xfrm>
            <a:off x="11196400" y="1462088"/>
            <a:ext cx="619125" cy="619125"/>
          </a:xfrm>
          <a:prstGeom prst="rect">
            <a:avLst/>
          </a:prstGeom>
          <a:noFill/>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sz="1000" spc="0" baseline="0">
                <a:solidFill>
                  <a:schemeClr val="bg2"/>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zh-CN" altLang="en-US" dirty="0"/>
              <a:t>图标</a:t>
            </a:r>
            <a:endParaRPr lang="en-US" dirty="0"/>
          </a:p>
        </p:txBody>
      </p:sp>
      <p:sp>
        <p:nvSpPr>
          <p:cNvPr id="19" name="Picture Placeholder 19"/>
          <p:cNvSpPr>
            <a:spLocks noGrp="1"/>
          </p:cNvSpPr>
          <p:nvPr>
            <p:ph type="pic" sz="quarter" idx="41" hasCustomPrompt="1"/>
          </p:nvPr>
        </p:nvSpPr>
        <p:spPr>
          <a:xfrm>
            <a:off x="5386256" y="1461698"/>
            <a:ext cx="619125" cy="619515"/>
          </a:xfrm>
          <a:prstGeom prst="rect">
            <a:avLst/>
          </a:prstGeom>
          <a:noFill/>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sz="1000" spc="0" baseline="0">
                <a:solidFill>
                  <a:schemeClr val="bg2"/>
                </a:solidFill>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zh-CN" altLang="en-US" dirty="0"/>
              <a:t>图标</a:t>
            </a:r>
            <a:endParaRPr lang="en-US" dirty="0"/>
          </a:p>
        </p:txBody>
      </p:sp>
      <p:sp>
        <p:nvSpPr>
          <p:cNvPr id="7" name="日期占位符 6"/>
          <p:cNvSpPr>
            <a:spLocks noGrp="1"/>
          </p:cNvSpPr>
          <p:nvPr>
            <p:ph type="dt" sz="half" idx="44"/>
          </p:nvPr>
        </p:nvSpPr>
        <p:spPr/>
        <p:txBody>
          <a:bodyPr/>
          <a:lstStyle/>
          <a:p>
            <a:fld id="{2E610345-EB84-4DFE-85EA-88ADC105A529}" type="datetime1">
              <a:rPr lang="zh-CN" altLang="en-US" smtClean="0"/>
              <a:t>2024/3/11</a:t>
            </a:fld>
            <a:endParaRPr lang="zh-CN" altLang="en-US"/>
          </a:p>
        </p:txBody>
      </p:sp>
      <p:sp>
        <p:nvSpPr>
          <p:cNvPr id="8" name="页脚占位符 7"/>
          <p:cNvSpPr>
            <a:spLocks noGrp="1"/>
          </p:cNvSpPr>
          <p:nvPr>
            <p:ph type="ftr" sz="quarter" idx="45"/>
          </p:nvPr>
        </p:nvSpPr>
        <p:spPr/>
        <p:txBody>
          <a:bodyPr/>
          <a:lstStyle/>
          <a:p>
            <a:r>
              <a:rPr lang="en-US"/>
              <a:t>kwm.com</a:t>
            </a:r>
            <a:endParaRPr lang="en-US" dirty="0"/>
          </a:p>
        </p:txBody>
      </p:sp>
      <p:sp>
        <p:nvSpPr>
          <p:cNvPr id="9" name="灯片编号占位符 8"/>
          <p:cNvSpPr>
            <a:spLocks noGrp="1"/>
          </p:cNvSpPr>
          <p:nvPr>
            <p:ph type="sldNum" sz="quarter" idx="46"/>
          </p:nvPr>
        </p:nvSpPr>
        <p:spPr/>
        <p:txBody>
          <a:bodyPr/>
          <a:lstStyle/>
          <a:p>
            <a:fld id="{4A2DC1BA-163F-3043-A1E4-C549CF365773}" type="slidenum">
              <a:rPr lang="en-US" smtClean="0"/>
              <a:t>‹#›</a:t>
            </a:fld>
            <a:endParaRPr lang="en-US" dirty="0"/>
          </a:p>
        </p:txBody>
      </p:sp>
      <p:sp>
        <p:nvSpPr>
          <p:cNvPr id="17"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8"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slide_Sub head, text boxes x 4">
    <p:spTree>
      <p:nvGrpSpPr>
        <p:cNvPr id="1" name=""/>
        <p:cNvGrpSpPr/>
        <p:nvPr/>
      </p:nvGrpSpPr>
      <p:grpSpPr>
        <a:xfrm>
          <a:off x="0" y="0"/>
          <a:ext cx="0" cy="0"/>
          <a:chOff x="0" y="0"/>
          <a:chExt cx="0" cy="0"/>
        </a:xfrm>
      </p:grpSpPr>
      <p:sp>
        <p:nvSpPr>
          <p:cNvPr id="41" name="Text Placeholder 25"/>
          <p:cNvSpPr>
            <a:spLocks noGrp="1"/>
          </p:cNvSpPr>
          <p:nvPr>
            <p:ph type="body" sz="quarter" idx="106" hasCustomPrompt="1"/>
          </p:nvPr>
        </p:nvSpPr>
        <p:spPr>
          <a:xfrm>
            <a:off x="334963" y="1449388"/>
            <a:ext cx="2573337" cy="416894"/>
          </a:xfrm>
          <a:prstGeom prst="rect">
            <a:avLst/>
          </a:prstGeom>
          <a:solidFill>
            <a:schemeClr val="accent1"/>
          </a:solidFill>
          <a:ln>
            <a:noFill/>
          </a:ln>
        </p:spPr>
        <p:txBody>
          <a:bodyPr lIns="91440" tIns="45720" rIns="91440" bIns="45720" anchor="ctr">
            <a:noAutofit/>
          </a:bodyPr>
          <a:lstStyle>
            <a:lvl1pPr>
              <a:defRPr sz="1800" cap="all" spc="500" baseline="0">
                <a:solidFill>
                  <a:schemeClr val="bg1"/>
                </a:solidFill>
                <a:latin typeface="Trebuchet MS" panose="020B0603020202020204" pitchFamily="34" charset="0"/>
                <a:ea typeface="微软雅黑" panose="020B0503020204020204" pitchFamily="34" charset="-122"/>
              </a:defRPr>
            </a:lvl1pPr>
          </a:lstStyle>
          <a:p>
            <a:pPr lvl="0"/>
            <a:r>
              <a:rPr lang="zh-CN" altLang="en-US"/>
              <a:t>小标题</a:t>
            </a:r>
            <a:endParaRPr lang="en-GB" altLang="zh-CN" dirty="0"/>
          </a:p>
        </p:txBody>
      </p:sp>
      <p:sp>
        <p:nvSpPr>
          <p:cNvPr id="57" name="Text Placeholder 25"/>
          <p:cNvSpPr>
            <a:spLocks noGrp="1"/>
          </p:cNvSpPr>
          <p:nvPr>
            <p:ph type="body" sz="quarter" idx="89" hasCustomPrompt="1"/>
          </p:nvPr>
        </p:nvSpPr>
        <p:spPr>
          <a:xfrm>
            <a:off x="334963" y="1866282"/>
            <a:ext cx="2573337" cy="4263056"/>
          </a:xfrm>
          <a:prstGeom prst="rect">
            <a:avLst/>
          </a:prstGeom>
          <a:solidFill>
            <a:schemeClr val="bg2"/>
          </a:solidFill>
          <a:ln>
            <a:noFill/>
          </a:ln>
        </p:spPr>
        <p:txBody>
          <a:bodyPr lIns="91440" tIns="45720" rIns="91440" bIns="45720"/>
          <a:lstStyle>
            <a:lvl1pPr>
              <a:defRPr sz="1600" baseline="0">
                <a:latin typeface="Trebuchet MS" panose="020B0603020202020204" pitchFamily="34" charset="0"/>
                <a:ea typeface="微软雅黑" panose="020B0503020204020204" pitchFamily="34" charset="-122"/>
              </a:defRPr>
            </a:lvl1pPr>
            <a:lvl2pPr>
              <a:defRPr sz="1600" baseline="0">
                <a:latin typeface="Trebuchet MS" panose="020B0603020202020204" pitchFamily="34" charset="0"/>
                <a:ea typeface="微软雅黑" panose="020B0503020204020204" pitchFamily="34" charset="-122"/>
              </a:defRPr>
            </a:lvl2pPr>
            <a:lvl3pPr>
              <a:defRPr sz="1600" baseline="0">
                <a:latin typeface="Trebuchet MS" panose="020B0603020202020204" pitchFamily="34" charset="0"/>
                <a:ea typeface="微软雅黑" panose="020B0503020204020204" pitchFamily="34" charset="-122"/>
              </a:defRPr>
            </a:lvl3pPr>
            <a:lvl4pPr>
              <a:defRPr sz="1600" baseline="0">
                <a:latin typeface="Trebuchet MS" panose="020B0603020202020204" pitchFamily="34" charset="0"/>
                <a:ea typeface="微软雅黑" panose="020B0503020204020204" pitchFamily="34" charset="-122"/>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cxnSp>
        <p:nvCxnSpPr>
          <p:cNvPr id="80" name="Straight Arrow Connector 79"/>
          <p:cNvCxnSpPr/>
          <p:nvPr userDrawn="1"/>
        </p:nvCxnSpPr>
        <p:spPr>
          <a:xfrm>
            <a:off x="2961922" y="3526272"/>
            <a:ext cx="294867" cy="0"/>
          </a:xfrm>
          <a:prstGeom prst="straightConnector1">
            <a:avLst/>
          </a:prstGeom>
          <a:ln w="12700">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56" name="Text Placeholder 25"/>
          <p:cNvSpPr>
            <a:spLocks noGrp="1"/>
          </p:cNvSpPr>
          <p:nvPr>
            <p:ph type="body" sz="quarter" idx="115" hasCustomPrompt="1"/>
          </p:nvPr>
        </p:nvSpPr>
        <p:spPr>
          <a:xfrm>
            <a:off x="3309035" y="1449388"/>
            <a:ext cx="2573337" cy="416894"/>
          </a:xfrm>
          <a:prstGeom prst="rect">
            <a:avLst/>
          </a:prstGeom>
          <a:solidFill>
            <a:schemeClr val="accent1"/>
          </a:solidFill>
          <a:ln>
            <a:noFill/>
          </a:ln>
        </p:spPr>
        <p:txBody>
          <a:bodyPr lIns="91440" tIns="45720" rIns="91440" bIns="45720" anchor="ctr">
            <a:noAutofit/>
          </a:bodyPr>
          <a:lstStyle>
            <a:lvl1pPr>
              <a:defRPr sz="1800" cap="all" spc="500" baseline="0">
                <a:solidFill>
                  <a:schemeClr val="bg1"/>
                </a:solidFill>
                <a:latin typeface="Trebuchet MS" panose="020B0603020202020204" pitchFamily="34" charset="0"/>
                <a:ea typeface="微软雅黑" panose="020B0503020204020204" pitchFamily="34" charset="-122"/>
              </a:defRPr>
            </a:lvl1pPr>
          </a:lstStyle>
          <a:p>
            <a:pPr lvl="0"/>
            <a:r>
              <a:rPr lang="zh-CN" altLang="en-US" dirty="0"/>
              <a:t>小标题</a:t>
            </a:r>
            <a:endParaRPr lang="en-GB" altLang="zh-CN" dirty="0"/>
          </a:p>
        </p:txBody>
      </p:sp>
      <p:sp>
        <p:nvSpPr>
          <p:cNvPr id="58" name="Text Placeholder 25"/>
          <p:cNvSpPr>
            <a:spLocks noGrp="1"/>
          </p:cNvSpPr>
          <p:nvPr>
            <p:ph type="body" sz="quarter" idx="116" hasCustomPrompt="1"/>
          </p:nvPr>
        </p:nvSpPr>
        <p:spPr>
          <a:xfrm>
            <a:off x="3309035" y="1866282"/>
            <a:ext cx="2573337" cy="4263056"/>
          </a:xfrm>
          <a:prstGeom prst="rect">
            <a:avLst/>
          </a:prstGeom>
          <a:solidFill>
            <a:schemeClr val="bg2"/>
          </a:solidFill>
          <a:ln>
            <a:noFill/>
          </a:ln>
        </p:spPr>
        <p:txBody>
          <a:bodyPr lIns="91440" tIns="45720" rIns="91440" bIns="45720"/>
          <a:lstStyle>
            <a:lvl1pPr>
              <a:defRPr sz="1600" baseline="0">
                <a:latin typeface="Trebuchet MS" panose="020B0603020202020204" pitchFamily="34" charset="0"/>
                <a:ea typeface="微软雅黑" panose="020B0503020204020204" pitchFamily="34" charset="-122"/>
              </a:defRPr>
            </a:lvl1pPr>
            <a:lvl2pPr>
              <a:defRPr sz="1600" baseline="0">
                <a:latin typeface="Trebuchet MS" panose="020B0603020202020204" pitchFamily="34" charset="0"/>
                <a:ea typeface="微软雅黑" panose="020B0503020204020204" pitchFamily="34" charset="-122"/>
              </a:defRPr>
            </a:lvl2pPr>
            <a:lvl3pPr>
              <a:defRPr sz="1600" baseline="0">
                <a:latin typeface="Trebuchet MS" panose="020B0603020202020204" pitchFamily="34" charset="0"/>
                <a:ea typeface="微软雅黑" panose="020B0503020204020204" pitchFamily="34" charset="-122"/>
              </a:defRPr>
            </a:lvl3pPr>
            <a:lvl4pPr>
              <a:defRPr sz="1600" baseline="0">
                <a:latin typeface="Trebuchet MS" panose="020B0603020202020204" pitchFamily="34" charset="0"/>
                <a:ea typeface="微软雅黑" panose="020B0503020204020204" pitchFamily="34" charset="-122"/>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62" name="Text Placeholder 25"/>
          <p:cNvSpPr>
            <a:spLocks noGrp="1"/>
          </p:cNvSpPr>
          <p:nvPr>
            <p:ph type="body" sz="quarter" idx="117" hasCustomPrompt="1"/>
          </p:nvPr>
        </p:nvSpPr>
        <p:spPr>
          <a:xfrm>
            <a:off x="6307044" y="1449388"/>
            <a:ext cx="2573337" cy="416894"/>
          </a:xfrm>
          <a:prstGeom prst="rect">
            <a:avLst/>
          </a:prstGeom>
          <a:solidFill>
            <a:schemeClr val="accent1"/>
          </a:solidFill>
          <a:ln>
            <a:noFill/>
          </a:ln>
        </p:spPr>
        <p:txBody>
          <a:bodyPr lIns="91440" tIns="45720" rIns="91440" bIns="45720" anchor="ctr">
            <a:noAutofit/>
          </a:bodyPr>
          <a:lstStyle>
            <a:lvl1pPr>
              <a:defRPr sz="1800" cap="all" spc="500" baseline="0">
                <a:solidFill>
                  <a:schemeClr val="bg1"/>
                </a:solidFill>
                <a:latin typeface="Trebuchet MS" panose="020B0603020202020204" pitchFamily="34" charset="0"/>
                <a:ea typeface="微软雅黑" panose="020B0503020204020204" pitchFamily="34" charset="-122"/>
              </a:defRPr>
            </a:lvl1pPr>
          </a:lstStyle>
          <a:p>
            <a:pPr lvl="0"/>
            <a:r>
              <a:rPr lang="zh-CN" altLang="en-US" dirty="0"/>
              <a:t>小标题</a:t>
            </a:r>
            <a:endParaRPr lang="en-GB" altLang="zh-CN" dirty="0"/>
          </a:p>
        </p:txBody>
      </p:sp>
      <p:sp>
        <p:nvSpPr>
          <p:cNvPr id="64" name="Text Placeholder 25"/>
          <p:cNvSpPr>
            <a:spLocks noGrp="1"/>
          </p:cNvSpPr>
          <p:nvPr>
            <p:ph type="body" sz="quarter" idx="118" hasCustomPrompt="1"/>
          </p:nvPr>
        </p:nvSpPr>
        <p:spPr>
          <a:xfrm>
            <a:off x="6307044" y="1866282"/>
            <a:ext cx="2573337" cy="4263056"/>
          </a:xfrm>
          <a:prstGeom prst="rect">
            <a:avLst/>
          </a:prstGeom>
          <a:solidFill>
            <a:schemeClr val="bg2"/>
          </a:solidFill>
          <a:ln>
            <a:noFill/>
          </a:ln>
        </p:spPr>
        <p:txBody>
          <a:bodyPr lIns="91440" tIns="45720" rIns="91440" bIns="45720"/>
          <a:lstStyle>
            <a:lvl1pPr>
              <a:defRPr sz="1600" baseline="0">
                <a:latin typeface="Trebuchet MS" panose="020B0603020202020204" pitchFamily="34" charset="0"/>
                <a:ea typeface="微软雅黑" panose="020B0503020204020204" pitchFamily="34" charset="-122"/>
              </a:defRPr>
            </a:lvl1pPr>
            <a:lvl2pPr>
              <a:defRPr sz="1600" baseline="0">
                <a:latin typeface="Trebuchet MS" panose="020B0603020202020204" pitchFamily="34" charset="0"/>
                <a:ea typeface="微软雅黑" panose="020B0503020204020204" pitchFamily="34" charset="-122"/>
              </a:defRPr>
            </a:lvl2pPr>
            <a:lvl3pPr>
              <a:defRPr sz="1600" baseline="0">
                <a:latin typeface="Trebuchet MS" panose="020B0603020202020204" pitchFamily="34" charset="0"/>
                <a:ea typeface="微软雅黑" panose="020B0503020204020204" pitchFamily="34" charset="-122"/>
              </a:defRPr>
            </a:lvl3pPr>
            <a:lvl4pPr>
              <a:defRPr sz="1600" baseline="0">
                <a:latin typeface="Trebuchet MS" panose="020B0603020202020204" pitchFamily="34" charset="0"/>
                <a:ea typeface="微软雅黑" panose="020B0503020204020204" pitchFamily="34" charset="-122"/>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66" name="Text Placeholder 25"/>
          <p:cNvSpPr>
            <a:spLocks noGrp="1"/>
          </p:cNvSpPr>
          <p:nvPr>
            <p:ph type="body" sz="quarter" idx="119" hasCustomPrompt="1"/>
          </p:nvPr>
        </p:nvSpPr>
        <p:spPr>
          <a:xfrm>
            <a:off x="9239174" y="1449388"/>
            <a:ext cx="2573337" cy="416894"/>
          </a:xfrm>
          <a:prstGeom prst="rect">
            <a:avLst/>
          </a:prstGeom>
          <a:solidFill>
            <a:schemeClr val="accent1"/>
          </a:solidFill>
          <a:ln>
            <a:noFill/>
          </a:ln>
        </p:spPr>
        <p:txBody>
          <a:bodyPr lIns="91440" tIns="45720" rIns="91440" bIns="45720" anchor="ctr">
            <a:noAutofit/>
          </a:bodyPr>
          <a:lstStyle>
            <a:lvl1pPr>
              <a:defRPr sz="1800" cap="all" spc="500" baseline="0">
                <a:solidFill>
                  <a:schemeClr val="bg1"/>
                </a:solidFill>
                <a:latin typeface="Trebuchet MS" panose="020B0603020202020204" pitchFamily="34" charset="0"/>
                <a:ea typeface="微软雅黑" panose="020B0503020204020204" pitchFamily="34" charset="-122"/>
              </a:defRPr>
            </a:lvl1pPr>
          </a:lstStyle>
          <a:p>
            <a:pPr lvl="0"/>
            <a:r>
              <a:rPr lang="zh-CN" altLang="en-US" dirty="0"/>
              <a:t>小标题</a:t>
            </a:r>
            <a:endParaRPr lang="en-GB" altLang="zh-CN" dirty="0"/>
          </a:p>
        </p:txBody>
      </p:sp>
      <p:sp>
        <p:nvSpPr>
          <p:cNvPr id="68" name="Text Placeholder 25"/>
          <p:cNvSpPr>
            <a:spLocks noGrp="1"/>
          </p:cNvSpPr>
          <p:nvPr>
            <p:ph type="body" sz="quarter" idx="120" hasCustomPrompt="1"/>
          </p:nvPr>
        </p:nvSpPr>
        <p:spPr>
          <a:xfrm>
            <a:off x="9239174" y="1866282"/>
            <a:ext cx="2573337" cy="4263056"/>
          </a:xfrm>
          <a:prstGeom prst="rect">
            <a:avLst/>
          </a:prstGeom>
          <a:solidFill>
            <a:schemeClr val="bg2"/>
          </a:solidFill>
          <a:ln>
            <a:noFill/>
          </a:ln>
        </p:spPr>
        <p:txBody>
          <a:bodyPr lIns="91440" tIns="45720" rIns="91440" bIns="45720"/>
          <a:lstStyle>
            <a:lvl1pPr>
              <a:defRPr sz="1600" baseline="0">
                <a:latin typeface="Trebuchet MS" panose="020B0603020202020204" pitchFamily="34" charset="0"/>
                <a:ea typeface="微软雅黑" panose="020B0503020204020204" pitchFamily="34" charset="-122"/>
              </a:defRPr>
            </a:lvl1pPr>
            <a:lvl2pPr>
              <a:defRPr sz="1600" baseline="0">
                <a:latin typeface="Trebuchet MS" panose="020B0603020202020204" pitchFamily="34" charset="0"/>
                <a:ea typeface="微软雅黑" panose="020B0503020204020204" pitchFamily="34" charset="-122"/>
              </a:defRPr>
            </a:lvl2pPr>
            <a:lvl3pPr>
              <a:defRPr sz="1600" baseline="0">
                <a:latin typeface="Trebuchet MS" panose="020B0603020202020204" pitchFamily="34" charset="0"/>
                <a:ea typeface="微软雅黑" panose="020B0503020204020204" pitchFamily="34" charset="-122"/>
              </a:defRPr>
            </a:lvl3pPr>
            <a:lvl4pPr>
              <a:defRPr sz="1600" baseline="0">
                <a:latin typeface="Trebuchet MS" panose="020B0603020202020204" pitchFamily="34" charset="0"/>
                <a:ea typeface="微软雅黑" panose="020B0503020204020204" pitchFamily="34" charset="-122"/>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cxnSp>
        <p:nvCxnSpPr>
          <p:cNvPr id="70" name="Straight Arrow Connector 69"/>
          <p:cNvCxnSpPr/>
          <p:nvPr userDrawn="1"/>
        </p:nvCxnSpPr>
        <p:spPr>
          <a:xfrm>
            <a:off x="5954504" y="3526272"/>
            <a:ext cx="294867" cy="0"/>
          </a:xfrm>
          <a:prstGeom prst="straightConnector1">
            <a:avLst/>
          </a:prstGeom>
          <a:ln w="12700">
            <a:solidFill>
              <a:schemeClr val="bg1"/>
            </a:solidFill>
            <a:tailEnd type="stealth"/>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userDrawn="1"/>
        </p:nvCxnSpPr>
        <p:spPr>
          <a:xfrm>
            <a:off x="8905522" y="3526272"/>
            <a:ext cx="294867" cy="0"/>
          </a:xfrm>
          <a:prstGeom prst="straightConnector1">
            <a:avLst/>
          </a:prstGeom>
          <a:ln w="12700">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5" name="日期占位符 4"/>
          <p:cNvSpPr>
            <a:spLocks noGrp="1"/>
          </p:cNvSpPr>
          <p:nvPr>
            <p:ph type="dt" sz="half" idx="121"/>
          </p:nvPr>
        </p:nvSpPr>
        <p:spPr/>
        <p:txBody>
          <a:bodyPr/>
          <a:lstStyle/>
          <a:p>
            <a:fld id="{41EEB4CF-86FA-4A26-81F9-D5643EC3690B}" type="datetime1">
              <a:rPr lang="zh-CN" altLang="en-US" smtClean="0"/>
              <a:t>2024/3/11</a:t>
            </a:fld>
            <a:endParaRPr lang="zh-CN" altLang="en-US"/>
          </a:p>
        </p:txBody>
      </p:sp>
      <p:sp>
        <p:nvSpPr>
          <p:cNvPr id="6" name="页脚占位符 5"/>
          <p:cNvSpPr>
            <a:spLocks noGrp="1"/>
          </p:cNvSpPr>
          <p:nvPr>
            <p:ph type="ftr" sz="quarter" idx="122"/>
          </p:nvPr>
        </p:nvSpPr>
        <p:spPr/>
        <p:txBody>
          <a:bodyPr/>
          <a:lstStyle/>
          <a:p>
            <a:r>
              <a:rPr lang="en-US"/>
              <a:t>kwm.com</a:t>
            </a:r>
            <a:endParaRPr lang="en-US" dirty="0"/>
          </a:p>
        </p:txBody>
      </p:sp>
      <p:sp>
        <p:nvSpPr>
          <p:cNvPr id="7" name="灯片编号占位符 6"/>
          <p:cNvSpPr>
            <a:spLocks noGrp="1"/>
          </p:cNvSpPr>
          <p:nvPr>
            <p:ph type="sldNum" sz="quarter" idx="123"/>
          </p:nvPr>
        </p:nvSpPr>
        <p:spPr/>
        <p:txBody>
          <a:bodyPr/>
          <a:lstStyle/>
          <a:p>
            <a:fld id="{4A2DC1BA-163F-3043-A1E4-C549CF365773}" type="slidenum">
              <a:rPr lang="en-US" smtClean="0"/>
              <a:t>‹#›</a:t>
            </a:fld>
            <a:endParaRPr lang="en-US" dirty="0"/>
          </a:p>
        </p:txBody>
      </p:sp>
      <p:sp>
        <p:nvSpPr>
          <p:cNvPr id="19"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22"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内容 左侧底色">
    <p:bg>
      <p:bgPr>
        <a:solidFill>
          <a:schemeClr val="accent4"/>
        </a:solidFill>
        <a:effectLst/>
      </p:bgPr>
    </p:bg>
    <p:spTree>
      <p:nvGrpSpPr>
        <p:cNvPr id="1" name=""/>
        <p:cNvGrpSpPr/>
        <p:nvPr/>
      </p:nvGrpSpPr>
      <p:grpSpPr>
        <a:xfrm>
          <a:off x="0" y="0"/>
          <a:ext cx="0" cy="0"/>
          <a:chOff x="0" y="0"/>
          <a:chExt cx="0" cy="0"/>
        </a:xfrm>
      </p:grpSpPr>
      <p:sp>
        <p:nvSpPr>
          <p:cNvPr id="4" name="Rectangle 3"/>
          <p:cNvSpPr/>
          <p:nvPr userDrawn="1"/>
        </p:nvSpPr>
        <p:spPr>
          <a:xfrm flipH="1">
            <a:off x="4084169"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3" name="内容占位符 2"/>
          <p:cNvSpPr>
            <a:spLocks noGrp="1"/>
          </p:cNvSpPr>
          <p:nvPr>
            <p:ph sz="quarter" idx="16" hasCustomPrompt="1"/>
          </p:nvPr>
        </p:nvSpPr>
        <p:spPr>
          <a:xfrm>
            <a:off x="4430713" y="1085848"/>
            <a:ext cx="7383462" cy="5043489"/>
          </a:xfrm>
        </p:spPr>
        <p:txBody>
          <a:bodyPr lIns="0" tIns="0" rIns="0" bIns="0" anchor="t"/>
          <a:lstStyle>
            <a:lvl1pPr marL="0" marR="0" indent="0" algn="l" defTabSz="914400" rtl="0" eaLnBrk="1" fontAlgn="auto" latinLnBrk="0" hangingPunct="1">
              <a:lnSpc>
                <a:spcPct val="100000"/>
              </a:lnSpc>
              <a:spcBef>
                <a:spcPts val="0"/>
              </a:spcBef>
              <a:spcAft>
                <a:spcPts val="120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1200"/>
              </a:spcAft>
              <a:buClrTx/>
              <a:buSzTx/>
              <a:buFont typeface="Arial" panose="020B0604020202090204" pitchFamily="34" charset="0"/>
              <a:buNone/>
              <a:defRPr/>
            </a:pPr>
            <a:r>
              <a:rPr lang="zh-CN" altLang="en-US" dirty="0"/>
              <a:t>输入说明文字或点击下方按钮插入其他信息</a:t>
            </a:r>
          </a:p>
        </p:txBody>
      </p:sp>
      <p:cxnSp>
        <p:nvCxnSpPr>
          <p:cNvPr id="20" name="Straight Connector 19"/>
          <p:cNvCxnSpPr/>
          <p:nvPr userDrawn="1"/>
        </p:nvCxnSpPr>
        <p:spPr>
          <a:xfrm>
            <a:off x="347023" y="2119483"/>
            <a:ext cx="3263788"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47023" y="952329"/>
            <a:ext cx="326378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11" name="Text Placeholder 21"/>
          <p:cNvSpPr>
            <a:spLocks noGrp="1"/>
          </p:cNvSpPr>
          <p:nvPr>
            <p:ph type="body" sz="quarter" idx="12" hasCustomPrompt="1"/>
          </p:nvPr>
        </p:nvSpPr>
        <p:spPr>
          <a:xfrm>
            <a:off x="347023" y="2286000"/>
            <a:ext cx="3264539" cy="3843337"/>
          </a:xfrm>
          <a:prstGeom prst="rect">
            <a:avLst/>
          </a:prstGeom>
          <a:noFill/>
          <a:ln>
            <a:noFill/>
          </a:ln>
        </p:spPr>
        <p:txBody>
          <a:bodyPr lIns="0" tIns="0" rIns="0" bIns="0">
            <a:noAutofit/>
          </a:bodyPr>
          <a:lstStyle>
            <a:lvl1pPr marL="0" indent="0">
              <a:buNone/>
              <a:defRPr sz="2000" cap="none" spc="0" baseline="0">
                <a:solidFill>
                  <a:srgbClr val="FBFFFF"/>
                </a:solidFill>
                <a:latin typeface="Trebuchet MS" panose="020B0603020202020204" pitchFamily="34" charset="0"/>
                <a:ea typeface="微软雅黑" panose="020B0503020204020204" pitchFamily="34" charset="-122"/>
              </a:defRPr>
            </a:lvl1pPr>
          </a:lstStyle>
          <a:p>
            <a:pPr lvl="0"/>
            <a:r>
              <a:rPr lang="zh-CN" altLang="en-US" dirty="0"/>
              <a:t>说明文字</a:t>
            </a:r>
            <a:endParaRPr lang="en-US" dirty="0"/>
          </a:p>
        </p:txBody>
      </p:sp>
      <p:sp>
        <p:nvSpPr>
          <p:cNvPr id="10" name="标题 1"/>
          <p:cNvSpPr>
            <a:spLocks noGrp="1"/>
          </p:cNvSpPr>
          <p:nvPr>
            <p:ph type="title" hasCustomPrompt="1"/>
          </p:nvPr>
        </p:nvSpPr>
        <p:spPr>
          <a:xfrm>
            <a:off x="347023" y="1085849"/>
            <a:ext cx="3263787" cy="885825"/>
          </a:xfrm>
          <a:prstGeom prst="rect">
            <a:avLst/>
          </a:prstGeom>
        </p:spPr>
        <p:txBody>
          <a:bodyPr/>
          <a:lstStyle>
            <a:lvl1pPr>
              <a:defRPr sz="3000">
                <a:solidFill>
                  <a:schemeClr val="bg1"/>
                </a:solidFill>
              </a:defRPr>
            </a:lvl1pPr>
          </a:lstStyle>
          <a:p>
            <a:r>
              <a:rPr lang="zh-CN" altLang="en-US" dirty="0"/>
              <a:t>输入标题</a:t>
            </a:r>
          </a:p>
        </p:txBody>
      </p:sp>
      <p:sp>
        <p:nvSpPr>
          <p:cNvPr id="6" name="日期占位符 5"/>
          <p:cNvSpPr>
            <a:spLocks noGrp="1"/>
          </p:cNvSpPr>
          <p:nvPr>
            <p:ph type="dt" sz="half" idx="17"/>
          </p:nvPr>
        </p:nvSpPr>
        <p:spPr/>
        <p:txBody>
          <a:bodyPr/>
          <a:lstStyle/>
          <a:p>
            <a:fld id="{9C97EDB5-2D4C-4546-BF60-1434B95F3935}" type="datetime1">
              <a:rPr lang="zh-CN" altLang="en-US" smtClean="0"/>
              <a:t>2024/3/11</a:t>
            </a:fld>
            <a:endParaRPr lang="zh-CN" altLang="en-US"/>
          </a:p>
        </p:txBody>
      </p:sp>
      <p:sp>
        <p:nvSpPr>
          <p:cNvPr id="7" name="页脚占位符 6"/>
          <p:cNvSpPr>
            <a:spLocks noGrp="1"/>
          </p:cNvSpPr>
          <p:nvPr>
            <p:ph type="ftr" sz="quarter" idx="18"/>
          </p:nvPr>
        </p:nvSpPr>
        <p:spPr/>
        <p:txBody>
          <a:bodyPr/>
          <a:lstStyle/>
          <a:p>
            <a:r>
              <a:rPr lang="en-US"/>
              <a:t>kwm.com</a:t>
            </a:r>
            <a:endParaRPr lang="en-US" dirty="0"/>
          </a:p>
        </p:txBody>
      </p:sp>
      <p:sp>
        <p:nvSpPr>
          <p:cNvPr id="8" name="灯片编号占位符 7"/>
          <p:cNvSpPr>
            <a:spLocks noGrp="1"/>
          </p:cNvSpPr>
          <p:nvPr>
            <p:ph type="sldNum" sz="quarter" idx="19"/>
          </p:nvPr>
        </p:nvSpPr>
        <p:spPr/>
        <p:txBody>
          <a:bodyPr/>
          <a:lstStyle>
            <a:lvl1pPr>
              <a:defRPr>
                <a:solidFill>
                  <a:schemeClr val="bg1"/>
                </a:solidFill>
              </a:defRPr>
            </a:lvl1pPr>
          </a:lstStyle>
          <a:p>
            <a:fld id="{4A2DC1BA-163F-3043-A1E4-C549CF365773}" type="slidenum">
              <a:rPr lang="en-US" smtClean="0"/>
              <a:t>‹#›</a:t>
            </a:fld>
            <a:endParaRPr lang="en-US" dirty="0"/>
          </a:p>
        </p:txBody>
      </p:sp>
      <p:sp>
        <p:nvSpPr>
          <p:cNvPr id="16" name="矩形 15"/>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2" name="Text Placeholder 2"/>
          <p:cNvSpPr>
            <a:spLocks noGrp="1"/>
          </p:cNvSpPr>
          <p:nvPr>
            <p:ph type="body" idx="14" hasCustomPrompt="1"/>
          </p:nvPr>
        </p:nvSpPr>
        <p:spPr>
          <a:xfrm>
            <a:off x="350743" y="239416"/>
            <a:ext cx="3260067" cy="309859"/>
          </a:xfrm>
          <a:prstGeom prst="rect">
            <a:avLst/>
          </a:prstGeom>
        </p:spPr>
        <p:txBody>
          <a:bodyPr lIns="0" tIns="0" rIns="0" bIns="0" anchor="ctr" anchorCtr="0">
            <a:noAutofit/>
          </a:bodyPr>
          <a:lstStyle>
            <a:lvl1pPr marL="0" indent="0" algn="l">
              <a:spcAft>
                <a:spcPts val="0"/>
              </a:spcAft>
              <a:buNone/>
              <a:defRPr sz="2000" cap="all" spc="200" baseline="0">
                <a:solidFill>
                  <a:schemeClr val="accent6"/>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内容 带smartart流程">
    <p:spTree>
      <p:nvGrpSpPr>
        <p:cNvPr id="1" name=""/>
        <p:cNvGrpSpPr/>
        <p:nvPr/>
      </p:nvGrpSpPr>
      <p:grpSpPr>
        <a:xfrm>
          <a:off x="0" y="0"/>
          <a:ext cx="0" cy="0"/>
          <a:chOff x="0" y="0"/>
          <a:chExt cx="0" cy="0"/>
        </a:xfrm>
      </p:grpSpPr>
      <p:sp>
        <p:nvSpPr>
          <p:cNvPr id="11" name="Text Placeholder 10"/>
          <p:cNvSpPr>
            <a:spLocks noGrp="1"/>
          </p:cNvSpPr>
          <p:nvPr>
            <p:ph type="body" sz="quarter" idx="14" hasCustomPrompt="1"/>
          </p:nvPr>
        </p:nvSpPr>
        <p:spPr>
          <a:xfrm>
            <a:off x="350216" y="2470068"/>
            <a:ext cx="11478996" cy="3659270"/>
          </a:xfrm>
          <a:prstGeom prst="rect">
            <a:avLst/>
          </a:prstGeom>
        </p:spPr>
        <p:txBody>
          <a:bodyPr numCol="5">
            <a:noAutofit/>
          </a:bodyPr>
          <a:lstStyle>
            <a:lvl1pPr>
              <a:defRPr sz="2000" baseline="0">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14" name="SmartArt Placeholder 12"/>
          <p:cNvSpPr>
            <a:spLocks noGrp="1"/>
          </p:cNvSpPr>
          <p:nvPr>
            <p:ph type="pic" sz="quarter" idx="15" hasCustomPrompt="1"/>
          </p:nvPr>
        </p:nvSpPr>
        <p:spPr>
          <a:xfrm>
            <a:off x="341830" y="1480238"/>
            <a:ext cx="11498393" cy="873450"/>
          </a:xfrm>
          <a:prstGeom prst="rect">
            <a:avLst/>
          </a:prstGeom>
          <a:noFill/>
        </p:spPr>
        <p:txBody>
          <a:bodyPr>
            <a:noAutofit/>
          </a:bodyPr>
          <a:lstStyle>
            <a:lvl1pPr>
              <a:defRPr sz="1800" baseline="0">
                <a:latin typeface="Trebuchet MS" panose="020B0603020202020204" pitchFamily="34" charset="0"/>
                <a:ea typeface="微软雅黑" panose="020B0503020204020204" pitchFamily="34" charset="-122"/>
              </a:defRPr>
            </a:lvl1pPr>
          </a:lstStyle>
          <a:p>
            <a:r>
              <a:rPr lang="zh-CN" altLang="en-US" dirty="0"/>
              <a:t>点击按钮添加</a:t>
            </a:r>
            <a:r>
              <a:rPr lang="en-US" altLang="zh-CN" dirty="0"/>
              <a:t>SmartArt</a:t>
            </a:r>
            <a:r>
              <a:rPr lang="zh-CN" altLang="en-US" dirty="0"/>
              <a:t>流程类图表</a:t>
            </a:r>
            <a:endParaRPr lang="en-US" dirty="0"/>
          </a:p>
        </p:txBody>
      </p:sp>
      <p:sp>
        <p:nvSpPr>
          <p:cNvPr id="5" name="日期占位符 4"/>
          <p:cNvSpPr>
            <a:spLocks noGrp="1"/>
          </p:cNvSpPr>
          <p:nvPr>
            <p:ph type="dt" sz="half" idx="40"/>
          </p:nvPr>
        </p:nvSpPr>
        <p:spPr/>
        <p:txBody>
          <a:bodyPr/>
          <a:lstStyle/>
          <a:p>
            <a:fld id="{3403BF03-69F9-49A3-B507-FC9F73D6A403}" type="datetime1">
              <a:rPr lang="zh-CN" altLang="en-US" smtClean="0"/>
              <a:t>2024/3/11</a:t>
            </a:fld>
            <a:endParaRPr lang="zh-CN" altLang="en-US"/>
          </a:p>
        </p:txBody>
      </p:sp>
      <p:sp>
        <p:nvSpPr>
          <p:cNvPr id="6" name="页脚占位符 5"/>
          <p:cNvSpPr>
            <a:spLocks noGrp="1"/>
          </p:cNvSpPr>
          <p:nvPr>
            <p:ph type="ftr" sz="quarter" idx="41"/>
          </p:nvPr>
        </p:nvSpPr>
        <p:spPr/>
        <p:txBody>
          <a:bodyPr/>
          <a:lstStyle/>
          <a:p>
            <a:r>
              <a:rPr lang="en-US"/>
              <a:t>kwm.com</a:t>
            </a:r>
            <a:endParaRPr lang="en-US" dirty="0"/>
          </a:p>
        </p:txBody>
      </p:sp>
      <p:sp>
        <p:nvSpPr>
          <p:cNvPr id="7" name="灯片编号占位符 6"/>
          <p:cNvSpPr>
            <a:spLocks noGrp="1"/>
          </p:cNvSpPr>
          <p:nvPr>
            <p:ph type="sldNum" sz="quarter" idx="42"/>
          </p:nvPr>
        </p:nvSpPr>
        <p:spPr/>
        <p:txBody>
          <a:bodyPr/>
          <a:lstStyle/>
          <a:p>
            <a:fld id="{4A2DC1BA-163F-3043-A1E4-C549CF365773}" type="slidenum">
              <a:rPr lang="en-US" smtClean="0"/>
              <a:t>‹#›</a:t>
            </a:fld>
            <a:endParaRPr lang="en-US" dirty="0"/>
          </a:p>
        </p:txBody>
      </p:sp>
      <p:sp>
        <p:nvSpPr>
          <p:cNvPr id="10"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5"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2"/>
          <p:cNvSpPr>
            <a:spLocks noGrp="1"/>
          </p:cNvSpPr>
          <p:nvPr>
            <p:ph type="body" idx="43"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meline slide_1">
    <p:spTree>
      <p:nvGrpSpPr>
        <p:cNvPr id="1" name=""/>
        <p:cNvGrpSpPr/>
        <p:nvPr/>
      </p:nvGrpSpPr>
      <p:grpSpPr>
        <a:xfrm>
          <a:off x="0" y="0"/>
          <a:ext cx="0" cy="0"/>
          <a:chOff x="0" y="0"/>
          <a:chExt cx="0" cy="0"/>
        </a:xfrm>
      </p:grpSpPr>
      <p:sp>
        <p:nvSpPr>
          <p:cNvPr id="4" name="Text Placeholder 2"/>
          <p:cNvSpPr>
            <a:spLocks noGrp="1"/>
          </p:cNvSpPr>
          <p:nvPr>
            <p:ph type="body" idx="26" hasCustomPrompt="1"/>
          </p:nvPr>
        </p:nvSpPr>
        <p:spPr>
          <a:xfrm>
            <a:off x="1257299" y="2432262"/>
            <a:ext cx="2535197" cy="445109"/>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5" name="Text Placeholder 2"/>
          <p:cNvSpPr>
            <a:spLocks noGrp="1"/>
          </p:cNvSpPr>
          <p:nvPr>
            <p:ph type="body" idx="86" hasCustomPrompt="1"/>
          </p:nvPr>
        </p:nvSpPr>
        <p:spPr>
          <a:xfrm>
            <a:off x="3792495" y="3952150"/>
            <a:ext cx="2547688" cy="445109"/>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6" name="Text Placeholder 2"/>
          <p:cNvSpPr>
            <a:spLocks noGrp="1"/>
          </p:cNvSpPr>
          <p:nvPr>
            <p:ph type="body" idx="89" hasCustomPrompt="1"/>
          </p:nvPr>
        </p:nvSpPr>
        <p:spPr>
          <a:xfrm>
            <a:off x="788979" y="3345268"/>
            <a:ext cx="2535197" cy="168101"/>
          </a:xfrm>
          <a:prstGeom prst="rect">
            <a:avLst/>
          </a:prstGeom>
          <a:solidFill>
            <a:schemeClr val="tx1">
              <a:alpha val="20000"/>
            </a:schemeClr>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7" name="Text Placeholder 2"/>
          <p:cNvSpPr>
            <a:spLocks noGrp="1"/>
          </p:cNvSpPr>
          <p:nvPr>
            <p:ph type="body" idx="90" hasCustomPrompt="1"/>
          </p:nvPr>
        </p:nvSpPr>
        <p:spPr>
          <a:xfrm>
            <a:off x="3343624" y="3345268"/>
            <a:ext cx="2535197" cy="168101"/>
          </a:xfrm>
          <a:prstGeom prst="rect">
            <a:avLst/>
          </a:prstGeom>
          <a:solidFill>
            <a:schemeClr val="tx1">
              <a:alpha val="40000"/>
            </a:schemeClr>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8" name="Text Placeholder 2"/>
          <p:cNvSpPr>
            <a:spLocks noGrp="1"/>
          </p:cNvSpPr>
          <p:nvPr>
            <p:ph type="body" idx="91" hasCustomPrompt="1"/>
          </p:nvPr>
        </p:nvSpPr>
        <p:spPr>
          <a:xfrm>
            <a:off x="5892402" y="3345268"/>
            <a:ext cx="2535197" cy="168101"/>
          </a:xfrm>
          <a:prstGeom prst="rect">
            <a:avLst/>
          </a:prstGeom>
          <a:solidFill>
            <a:schemeClr val="tx1">
              <a:alpha val="60000"/>
            </a:schemeClr>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9" name="Text Placeholder 2"/>
          <p:cNvSpPr>
            <a:spLocks noGrp="1"/>
          </p:cNvSpPr>
          <p:nvPr>
            <p:ph type="body" idx="92" hasCustomPrompt="1"/>
          </p:nvPr>
        </p:nvSpPr>
        <p:spPr>
          <a:xfrm>
            <a:off x="8473769" y="3345267"/>
            <a:ext cx="3029239" cy="168100"/>
          </a:xfrm>
          <a:prstGeom prst="rect">
            <a:avLst/>
          </a:prstGeom>
          <a:solidFill>
            <a:schemeClr val="tx1"/>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0" name="Text Placeholder 2"/>
          <p:cNvSpPr>
            <a:spLocks noGrp="1"/>
          </p:cNvSpPr>
          <p:nvPr>
            <p:ph type="body" idx="93" hasCustomPrompt="1"/>
          </p:nvPr>
        </p:nvSpPr>
        <p:spPr>
          <a:xfrm rot="2700000">
            <a:off x="716979" y="3059528"/>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1" name="Text Placeholder 2"/>
          <p:cNvSpPr>
            <a:spLocks noGrp="1"/>
          </p:cNvSpPr>
          <p:nvPr>
            <p:ph type="body" idx="94" hasCustomPrompt="1"/>
          </p:nvPr>
        </p:nvSpPr>
        <p:spPr>
          <a:xfrm rot="2700000">
            <a:off x="5820319" y="3059529"/>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2" name="Text Placeholder 2"/>
          <p:cNvSpPr>
            <a:spLocks noGrp="1"/>
          </p:cNvSpPr>
          <p:nvPr>
            <p:ph type="body" idx="95" hasCustomPrompt="1"/>
          </p:nvPr>
        </p:nvSpPr>
        <p:spPr>
          <a:xfrm rot="2700000">
            <a:off x="3262469" y="3652654"/>
            <a:ext cx="144000" cy="144000"/>
          </a:xfrm>
          <a:prstGeom prst="rect">
            <a:avLst/>
          </a:prstGeom>
          <a:solidFill>
            <a:schemeClr val="accent3"/>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3" name="Text Placeholder 2"/>
          <p:cNvSpPr>
            <a:spLocks noGrp="1"/>
          </p:cNvSpPr>
          <p:nvPr>
            <p:ph type="body" idx="96" hasCustomPrompt="1"/>
          </p:nvPr>
        </p:nvSpPr>
        <p:spPr>
          <a:xfrm rot="2700000">
            <a:off x="8378167" y="3652654"/>
            <a:ext cx="144000" cy="144000"/>
          </a:xfrm>
          <a:prstGeom prst="rect">
            <a:avLst/>
          </a:prstGeom>
          <a:solidFill>
            <a:schemeClr val="accent3"/>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4" name="Picture Placeholder 20"/>
          <p:cNvSpPr>
            <a:spLocks noGrp="1"/>
          </p:cNvSpPr>
          <p:nvPr>
            <p:ph type="pic" sz="quarter" idx="34" hasCustomPrompt="1"/>
          </p:nvPr>
        </p:nvSpPr>
        <p:spPr>
          <a:xfrm>
            <a:off x="497653" y="2353873"/>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15" name="Picture Placeholder 20"/>
          <p:cNvSpPr>
            <a:spLocks noGrp="1"/>
          </p:cNvSpPr>
          <p:nvPr>
            <p:ph type="pic" sz="quarter" idx="97" hasCustomPrompt="1"/>
          </p:nvPr>
        </p:nvSpPr>
        <p:spPr>
          <a:xfrm>
            <a:off x="3044081" y="3901469"/>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16" name="Text Placeholder 2"/>
          <p:cNvSpPr>
            <a:spLocks noGrp="1"/>
          </p:cNvSpPr>
          <p:nvPr>
            <p:ph type="body" idx="98" hasCustomPrompt="1"/>
          </p:nvPr>
        </p:nvSpPr>
        <p:spPr>
          <a:xfrm>
            <a:off x="6385889" y="2432262"/>
            <a:ext cx="2535197" cy="445109"/>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17" name="Picture Placeholder 20"/>
          <p:cNvSpPr>
            <a:spLocks noGrp="1"/>
          </p:cNvSpPr>
          <p:nvPr>
            <p:ph type="pic" sz="quarter" idx="99" hasCustomPrompt="1"/>
          </p:nvPr>
        </p:nvSpPr>
        <p:spPr>
          <a:xfrm>
            <a:off x="5626244" y="2353873"/>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18" name="Text Placeholder 2"/>
          <p:cNvSpPr>
            <a:spLocks noGrp="1"/>
          </p:cNvSpPr>
          <p:nvPr>
            <p:ph type="body" idx="100" hasCustomPrompt="1"/>
          </p:nvPr>
        </p:nvSpPr>
        <p:spPr>
          <a:xfrm>
            <a:off x="8960843" y="3952150"/>
            <a:ext cx="2547688" cy="445109"/>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19" name="Picture Placeholder 20"/>
          <p:cNvSpPr>
            <a:spLocks noGrp="1"/>
          </p:cNvSpPr>
          <p:nvPr>
            <p:ph type="pic" sz="quarter" idx="101" hasCustomPrompt="1"/>
          </p:nvPr>
        </p:nvSpPr>
        <p:spPr>
          <a:xfrm>
            <a:off x="8212428" y="3901469"/>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21" name="日期占位符 20"/>
          <p:cNvSpPr>
            <a:spLocks noGrp="1"/>
          </p:cNvSpPr>
          <p:nvPr>
            <p:ph type="dt" sz="half" idx="102"/>
          </p:nvPr>
        </p:nvSpPr>
        <p:spPr/>
        <p:txBody>
          <a:bodyPr/>
          <a:lstStyle/>
          <a:p>
            <a:fld id="{30C87BCD-6E70-451B-9B08-51319BDD6AE9}" type="datetime1">
              <a:rPr lang="zh-CN" altLang="en-US" smtClean="0"/>
              <a:t>2024/3/11</a:t>
            </a:fld>
            <a:endParaRPr lang="zh-CN" altLang="en-US"/>
          </a:p>
        </p:txBody>
      </p:sp>
      <p:sp>
        <p:nvSpPr>
          <p:cNvPr id="22" name="页脚占位符 21"/>
          <p:cNvSpPr>
            <a:spLocks noGrp="1"/>
          </p:cNvSpPr>
          <p:nvPr>
            <p:ph type="ftr" sz="quarter" idx="103"/>
          </p:nvPr>
        </p:nvSpPr>
        <p:spPr/>
        <p:txBody>
          <a:bodyPr/>
          <a:lstStyle/>
          <a:p>
            <a:r>
              <a:rPr lang="en-US"/>
              <a:t>kwm.com</a:t>
            </a:r>
            <a:endParaRPr lang="en-US" dirty="0"/>
          </a:p>
        </p:txBody>
      </p:sp>
      <p:sp>
        <p:nvSpPr>
          <p:cNvPr id="24" name="灯片编号占位符 23"/>
          <p:cNvSpPr>
            <a:spLocks noGrp="1"/>
          </p:cNvSpPr>
          <p:nvPr>
            <p:ph type="sldNum" sz="quarter" idx="104"/>
          </p:nvPr>
        </p:nvSpPr>
        <p:spPr/>
        <p:txBody>
          <a:bodyPr/>
          <a:lstStyle/>
          <a:p>
            <a:fld id="{4A2DC1BA-163F-3043-A1E4-C549CF365773}" type="slidenum">
              <a:rPr lang="en-US" smtClean="0"/>
              <a:t>‹#›</a:t>
            </a:fld>
            <a:endParaRPr lang="en-US" dirty="0"/>
          </a:p>
        </p:txBody>
      </p:sp>
      <p:sp>
        <p:nvSpPr>
          <p:cNvPr id="27"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28"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meline slide_2">
    <p:spTree>
      <p:nvGrpSpPr>
        <p:cNvPr id="1" name=""/>
        <p:cNvGrpSpPr/>
        <p:nvPr/>
      </p:nvGrpSpPr>
      <p:grpSpPr>
        <a:xfrm>
          <a:off x="0" y="0"/>
          <a:ext cx="0" cy="0"/>
          <a:chOff x="0" y="0"/>
          <a:chExt cx="0" cy="0"/>
        </a:xfrm>
      </p:grpSpPr>
      <p:sp>
        <p:nvSpPr>
          <p:cNvPr id="9" name="Text Placeholder 2"/>
          <p:cNvSpPr>
            <a:spLocks noGrp="1"/>
          </p:cNvSpPr>
          <p:nvPr>
            <p:ph type="body" idx="89" hasCustomPrompt="1"/>
          </p:nvPr>
        </p:nvSpPr>
        <p:spPr>
          <a:xfrm>
            <a:off x="757997" y="2697600"/>
            <a:ext cx="10586592" cy="45719"/>
          </a:xfrm>
          <a:prstGeom prst="rect">
            <a:avLst/>
          </a:prstGeom>
          <a:solidFill>
            <a:schemeClr val="accent6"/>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0" name="Text Placeholder 2"/>
          <p:cNvSpPr>
            <a:spLocks noGrp="1"/>
          </p:cNvSpPr>
          <p:nvPr>
            <p:ph type="body" idx="93" hasCustomPrompt="1"/>
          </p:nvPr>
        </p:nvSpPr>
        <p:spPr>
          <a:xfrm rot="2700000">
            <a:off x="667756" y="2447950"/>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1" name="Text Placeholder 2"/>
          <p:cNvSpPr>
            <a:spLocks noGrp="1"/>
          </p:cNvSpPr>
          <p:nvPr>
            <p:ph type="body" idx="95" hasCustomPrompt="1"/>
          </p:nvPr>
        </p:nvSpPr>
        <p:spPr>
          <a:xfrm rot="2700000">
            <a:off x="3452345" y="2803265"/>
            <a:ext cx="144000" cy="144000"/>
          </a:xfrm>
          <a:prstGeom prst="rect">
            <a:avLst/>
          </a:prstGeom>
          <a:solidFill>
            <a:schemeClr val="accent1"/>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2" name="Text Placeholder 2"/>
          <p:cNvSpPr>
            <a:spLocks noGrp="1"/>
          </p:cNvSpPr>
          <p:nvPr>
            <p:ph type="body" idx="38" hasCustomPrompt="1"/>
          </p:nvPr>
        </p:nvSpPr>
        <p:spPr>
          <a:xfrm>
            <a:off x="1111399" y="1887305"/>
            <a:ext cx="1959937" cy="762220"/>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dirty="0"/>
          </a:p>
        </p:txBody>
      </p:sp>
      <p:sp>
        <p:nvSpPr>
          <p:cNvPr id="13" name="Text Placeholder 2"/>
          <p:cNvSpPr>
            <a:spLocks noGrp="1"/>
          </p:cNvSpPr>
          <p:nvPr>
            <p:ph type="body" idx="101" hasCustomPrompt="1"/>
          </p:nvPr>
        </p:nvSpPr>
        <p:spPr>
          <a:xfrm>
            <a:off x="3950374" y="2784061"/>
            <a:ext cx="1959937" cy="319437"/>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14" name="Text Placeholder 2"/>
          <p:cNvSpPr>
            <a:spLocks noGrp="1"/>
          </p:cNvSpPr>
          <p:nvPr>
            <p:ph type="body" idx="102" hasCustomPrompt="1"/>
          </p:nvPr>
        </p:nvSpPr>
        <p:spPr>
          <a:xfrm>
            <a:off x="3950373" y="3142241"/>
            <a:ext cx="1959937" cy="762220"/>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15" name="Text Placeholder 2"/>
          <p:cNvSpPr>
            <a:spLocks noGrp="1"/>
          </p:cNvSpPr>
          <p:nvPr>
            <p:ph type="body" idx="104" hasCustomPrompt="1"/>
          </p:nvPr>
        </p:nvSpPr>
        <p:spPr>
          <a:xfrm rot="2700000">
            <a:off x="6338250" y="2447950"/>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6" name="Text Placeholder 2"/>
          <p:cNvSpPr>
            <a:spLocks noGrp="1"/>
          </p:cNvSpPr>
          <p:nvPr>
            <p:ph type="body" idx="105" hasCustomPrompt="1"/>
          </p:nvPr>
        </p:nvSpPr>
        <p:spPr>
          <a:xfrm rot="2700000">
            <a:off x="9068880" y="2803265"/>
            <a:ext cx="144000" cy="144000"/>
          </a:xfrm>
          <a:prstGeom prst="rect">
            <a:avLst/>
          </a:prstGeom>
          <a:solidFill>
            <a:schemeClr val="accent1"/>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7" name="Text Placeholder 2"/>
          <p:cNvSpPr>
            <a:spLocks noGrp="1"/>
          </p:cNvSpPr>
          <p:nvPr>
            <p:ph type="body" idx="106" hasCustomPrompt="1"/>
          </p:nvPr>
        </p:nvSpPr>
        <p:spPr>
          <a:xfrm>
            <a:off x="6781893" y="1887305"/>
            <a:ext cx="1959937" cy="762220"/>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18" name="Text Placeholder 2"/>
          <p:cNvSpPr>
            <a:spLocks noGrp="1"/>
          </p:cNvSpPr>
          <p:nvPr>
            <p:ph type="body" idx="107" hasCustomPrompt="1"/>
          </p:nvPr>
        </p:nvSpPr>
        <p:spPr>
          <a:xfrm>
            <a:off x="9566909" y="2784061"/>
            <a:ext cx="1959937" cy="319437"/>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19" name="Text Placeholder 2"/>
          <p:cNvSpPr>
            <a:spLocks noGrp="1"/>
          </p:cNvSpPr>
          <p:nvPr>
            <p:ph type="body" idx="108" hasCustomPrompt="1"/>
          </p:nvPr>
        </p:nvSpPr>
        <p:spPr>
          <a:xfrm>
            <a:off x="9566908" y="3142241"/>
            <a:ext cx="1959937" cy="762220"/>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20" name="Text Placeholder 2"/>
          <p:cNvSpPr>
            <a:spLocks noGrp="1"/>
          </p:cNvSpPr>
          <p:nvPr>
            <p:ph type="body" idx="109" hasCustomPrompt="1"/>
          </p:nvPr>
        </p:nvSpPr>
        <p:spPr>
          <a:xfrm>
            <a:off x="1111400" y="3492836"/>
            <a:ext cx="1959937" cy="319437"/>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21" name="Text Placeholder 2"/>
          <p:cNvSpPr>
            <a:spLocks noGrp="1"/>
          </p:cNvSpPr>
          <p:nvPr>
            <p:ph type="body" idx="110" hasCustomPrompt="1"/>
          </p:nvPr>
        </p:nvSpPr>
        <p:spPr>
          <a:xfrm>
            <a:off x="757997" y="4661311"/>
            <a:ext cx="10586592" cy="45719"/>
          </a:xfrm>
          <a:prstGeom prst="rect">
            <a:avLst/>
          </a:prstGeom>
          <a:solidFill>
            <a:schemeClr val="accent6"/>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22" name="Text Placeholder 2"/>
          <p:cNvSpPr>
            <a:spLocks noGrp="1"/>
          </p:cNvSpPr>
          <p:nvPr>
            <p:ph type="body" idx="111" hasCustomPrompt="1"/>
          </p:nvPr>
        </p:nvSpPr>
        <p:spPr>
          <a:xfrm rot="2700000">
            <a:off x="667756" y="4411661"/>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23" name="Text Placeholder 2"/>
          <p:cNvSpPr>
            <a:spLocks noGrp="1"/>
          </p:cNvSpPr>
          <p:nvPr>
            <p:ph type="body" idx="112" hasCustomPrompt="1"/>
          </p:nvPr>
        </p:nvSpPr>
        <p:spPr>
          <a:xfrm rot="2700000">
            <a:off x="3452345" y="4766976"/>
            <a:ext cx="144000" cy="144000"/>
          </a:xfrm>
          <a:prstGeom prst="rect">
            <a:avLst/>
          </a:prstGeom>
          <a:solidFill>
            <a:schemeClr val="accent1"/>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24" name="Text Placeholder 2"/>
          <p:cNvSpPr>
            <a:spLocks noGrp="1"/>
          </p:cNvSpPr>
          <p:nvPr>
            <p:ph type="body" idx="113" hasCustomPrompt="1"/>
          </p:nvPr>
        </p:nvSpPr>
        <p:spPr>
          <a:xfrm>
            <a:off x="1111399" y="3851016"/>
            <a:ext cx="1959937" cy="762220"/>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25" name="Text Placeholder 2"/>
          <p:cNvSpPr>
            <a:spLocks noGrp="1"/>
          </p:cNvSpPr>
          <p:nvPr>
            <p:ph type="body" idx="114" hasCustomPrompt="1"/>
          </p:nvPr>
        </p:nvSpPr>
        <p:spPr>
          <a:xfrm>
            <a:off x="3950374" y="4747772"/>
            <a:ext cx="1959937" cy="319437"/>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26" name="Text Placeholder 2"/>
          <p:cNvSpPr>
            <a:spLocks noGrp="1"/>
          </p:cNvSpPr>
          <p:nvPr>
            <p:ph type="body" idx="115" hasCustomPrompt="1"/>
          </p:nvPr>
        </p:nvSpPr>
        <p:spPr>
          <a:xfrm>
            <a:off x="3950373" y="5105952"/>
            <a:ext cx="1959937" cy="762220"/>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27" name="Text Placeholder 2"/>
          <p:cNvSpPr>
            <a:spLocks noGrp="1"/>
          </p:cNvSpPr>
          <p:nvPr>
            <p:ph type="body" idx="116" hasCustomPrompt="1"/>
          </p:nvPr>
        </p:nvSpPr>
        <p:spPr>
          <a:xfrm>
            <a:off x="6781894" y="3492836"/>
            <a:ext cx="1959937" cy="319437"/>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28" name="Text Placeholder 2"/>
          <p:cNvSpPr>
            <a:spLocks noGrp="1"/>
          </p:cNvSpPr>
          <p:nvPr>
            <p:ph type="body" idx="117" hasCustomPrompt="1"/>
          </p:nvPr>
        </p:nvSpPr>
        <p:spPr>
          <a:xfrm rot="2700000">
            <a:off x="6338250" y="4411661"/>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29" name="Text Placeholder 2"/>
          <p:cNvSpPr>
            <a:spLocks noGrp="1"/>
          </p:cNvSpPr>
          <p:nvPr>
            <p:ph type="body" idx="118" hasCustomPrompt="1"/>
          </p:nvPr>
        </p:nvSpPr>
        <p:spPr>
          <a:xfrm rot="2700000">
            <a:off x="9068880" y="4766976"/>
            <a:ext cx="144000" cy="144000"/>
          </a:xfrm>
          <a:prstGeom prst="rect">
            <a:avLst/>
          </a:prstGeom>
          <a:solidFill>
            <a:schemeClr val="accent1"/>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30" name="Text Placeholder 2"/>
          <p:cNvSpPr>
            <a:spLocks noGrp="1"/>
          </p:cNvSpPr>
          <p:nvPr>
            <p:ph type="body" idx="119" hasCustomPrompt="1"/>
          </p:nvPr>
        </p:nvSpPr>
        <p:spPr>
          <a:xfrm>
            <a:off x="6781893" y="3851016"/>
            <a:ext cx="1959937" cy="762220"/>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31" name="Text Placeholder 2"/>
          <p:cNvSpPr>
            <a:spLocks noGrp="1"/>
          </p:cNvSpPr>
          <p:nvPr>
            <p:ph type="body" idx="120" hasCustomPrompt="1"/>
          </p:nvPr>
        </p:nvSpPr>
        <p:spPr>
          <a:xfrm>
            <a:off x="9566909" y="4747772"/>
            <a:ext cx="1959937" cy="319437"/>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32" name="Text Placeholder 2"/>
          <p:cNvSpPr>
            <a:spLocks noGrp="1"/>
          </p:cNvSpPr>
          <p:nvPr>
            <p:ph type="body" idx="121" hasCustomPrompt="1"/>
          </p:nvPr>
        </p:nvSpPr>
        <p:spPr>
          <a:xfrm>
            <a:off x="9566908" y="5105952"/>
            <a:ext cx="1959937" cy="762220"/>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33" name="Picture Placeholder 20"/>
          <p:cNvSpPr>
            <a:spLocks noGrp="1"/>
          </p:cNvSpPr>
          <p:nvPr>
            <p:ph type="pic" sz="quarter" idx="34" hasCustomPrompt="1"/>
          </p:nvPr>
        </p:nvSpPr>
        <p:spPr>
          <a:xfrm>
            <a:off x="435060" y="1725477"/>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34" name="Picture Placeholder 20"/>
          <p:cNvSpPr>
            <a:spLocks noGrp="1"/>
          </p:cNvSpPr>
          <p:nvPr>
            <p:ph type="pic" sz="quarter" idx="122" hasCustomPrompt="1"/>
          </p:nvPr>
        </p:nvSpPr>
        <p:spPr>
          <a:xfrm>
            <a:off x="6110191" y="1725477"/>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35" name="Picture Placeholder 20"/>
          <p:cNvSpPr>
            <a:spLocks noGrp="1"/>
          </p:cNvSpPr>
          <p:nvPr>
            <p:ph type="pic" sz="quarter" idx="125" hasCustomPrompt="1"/>
          </p:nvPr>
        </p:nvSpPr>
        <p:spPr>
          <a:xfrm>
            <a:off x="3241457" y="3063624"/>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36" name="Picture Placeholder 20"/>
          <p:cNvSpPr>
            <a:spLocks noGrp="1"/>
          </p:cNvSpPr>
          <p:nvPr>
            <p:ph type="pic" sz="quarter" idx="126" hasCustomPrompt="1"/>
          </p:nvPr>
        </p:nvSpPr>
        <p:spPr>
          <a:xfrm>
            <a:off x="435060" y="3699243"/>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37" name="Picture Placeholder 20"/>
          <p:cNvSpPr>
            <a:spLocks noGrp="1"/>
          </p:cNvSpPr>
          <p:nvPr>
            <p:ph type="pic" sz="quarter" idx="127" hasCustomPrompt="1"/>
          </p:nvPr>
        </p:nvSpPr>
        <p:spPr>
          <a:xfrm>
            <a:off x="6110191" y="3699243"/>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38" name="Picture Placeholder 20"/>
          <p:cNvSpPr>
            <a:spLocks noGrp="1"/>
          </p:cNvSpPr>
          <p:nvPr>
            <p:ph type="pic" sz="quarter" idx="128" hasCustomPrompt="1"/>
          </p:nvPr>
        </p:nvSpPr>
        <p:spPr>
          <a:xfrm>
            <a:off x="8860831" y="3063624"/>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39" name="Picture Placeholder 20"/>
          <p:cNvSpPr>
            <a:spLocks noGrp="1"/>
          </p:cNvSpPr>
          <p:nvPr>
            <p:ph type="pic" sz="quarter" idx="129" hasCustomPrompt="1"/>
          </p:nvPr>
        </p:nvSpPr>
        <p:spPr>
          <a:xfrm>
            <a:off x="3241457" y="5026238"/>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0" name="Picture Placeholder 20"/>
          <p:cNvSpPr>
            <a:spLocks noGrp="1"/>
          </p:cNvSpPr>
          <p:nvPr>
            <p:ph type="pic" sz="quarter" idx="130" hasCustomPrompt="1"/>
          </p:nvPr>
        </p:nvSpPr>
        <p:spPr>
          <a:xfrm>
            <a:off x="8860831" y="5026238"/>
            <a:ext cx="580776" cy="595283"/>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3" name="Text Placeholder 2"/>
          <p:cNvSpPr>
            <a:spLocks noGrp="1"/>
          </p:cNvSpPr>
          <p:nvPr>
            <p:ph type="body" idx="131" hasCustomPrompt="1"/>
          </p:nvPr>
        </p:nvSpPr>
        <p:spPr>
          <a:xfrm>
            <a:off x="1111400" y="1540050"/>
            <a:ext cx="1959937" cy="319437"/>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44" name="Text Placeholder 2"/>
          <p:cNvSpPr>
            <a:spLocks noGrp="1"/>
          </p:cNvSpPr>
          <p:nvPr>
            <p:ph type="body" idx="132" hasCustomPrompt="1"/>
          </p:nvPr>
        </p:nvSpPr>
        <p:spPr>
          <a:xfrm>
            <a:off x="6768282" y="1540050"/>
            <a:ext cx="1959937" cy="319437"/>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5" name="日期占位符 4"/>
          <p:cNvSpPr>
            <a:spLocks noGrp="1"/>
          </p:cNvSpPr>
          <p:nvPr>
            <p:ph type="dt" sz="half" idx="133"/>
          </p:nvPr>
        </p:nvSpPr>
        <p:spPr/>
        <p:txBody>
          <a:bodyPr/>
          <a:lstStyle/>
          <a:p>
            <a:fld id="{CFEE01CC-89F2-4F4D-B293-63C841CBA6F0}" type="datetime1">
              <a:rPr lang="zh-CN" altLang="en-US" smtClean="0"/>
              <a:t>2024/3/11</a:t>
            </a:fld>
            <a:endParaRPr lang="zh-CN" altLang="en-US"/>
          </a:p>
        </p:txBody>
      </p:sp>
      <p:sp>
        <p:nvSpPr>
          <p:cNvPr id="6" name="页脚占位符 5"/>
          <p:cNvSpPr>
            <a:spLocks noGrp="1"/>
          </p:cNvSpPr>
          <p:nvPr>
            <p:ph type="ftr" sz="quarter" idx="134"/>
          </p:nvPr>
        </p:nvSpPr>
        <p:spPr/>
        <p:txBody>
          <a:bodyPr/>
          <a:lstStyle/>
          <a:p>
            <a:r>
              <a:rPr lang="en-US"/>
              <a:t>kwm.com</a:t>
            </a:r>
            <a:endParaRPr lang="en-US" dirty="0"/>
          </a:p>
        </p:txBody>
      </p:sp>
      <p:sp>
        <p:nvSpPr>
          <p:cNvPr id="7" name="灯片编号占位符 6"/>
          <p:cNvSpPr>
            <a:spLocks noGrp="1"/>
          </p:cNvSpPr>
          <p:nvPr>
            <p:ph type="sldNum" sz="quarter" idx="135"/>
          </p:nvPr>
        </p:nvSpPr>
        <p:spPr/>
        <p:txBody>
          <a:bodyPr/>
          <a:lstStyle/>
          <a:p>
            <a:fld id="{4A2DC1BA-163F-3043-A1E4-C549CF365773}" type="slidenum">
              <a:rPr lang="en-US" smtClean="0"/>
              <a:t>‹#›</a:t>
            </a:fld>
            <a:endParaRPr lang="en-US" dirty="0"/>
          </a:p>
        </p:txBody>
      </p:sp>
      <p:sp>
        <p:nvSpPr>
          <p:cNvPr id="42"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46"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meline slide_3">
    <p:spTree>
      <p:nvGrpSpPr>
        <p:cNvPr id="1" name=""/>
        <p:cNvGrpSpPr/>
        <p:nvPr/>
      </p:nvGrpSpPr>
      <p:grpSpPr>
        <a:xfrm>
          <a:off x="0" y="0"/>
          <a:ext cx="0" cy="0"/>
          <a:chOff x="0" y="0"/>
          <a:chExt cx="0" cy="0"/>
        </a:xfrm>
      </p:grpSpPr>
      <p:sp>
        <p:nvSpPr>
          <p:cNvPr id="9" name="Text Placeholder 2"/>
          <p:cNvSpPr>
            <a:spLocks noGrp="1"/>
          </p:cNvSpPr>
          <p:nvPr>
            <p:ph type="body" idx="27" hasCustomPrompt="1"/>
          </p:nvPr>
        </p:nvSpPr>
        <p:spPr>
          <a:xfrm>
            <a:off x="874898" y="1324288"/>
            <a:ext cx="1750666" cy="219704"/>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10" name="Text Placeholder 2"/>
          <p:cNvSpPr>
            <a:spLocks noGrp="1"/>
          </p:cNvSpPr>
          <p:nvPr>
            <p:ph type="body" idx="89" hasCustomPrompt="1"/>
          </p:nvPr>
        </p:nvSpPr>
        <p:spPr>
          <a:xfrm>
            <a:off x="341830" y="2236385"/>
            <a:ext cx="11503585" cy="45719"/>
          </a:xfrm>
          <a:prstGeom prst="rect">
            <a:avLst/>
          </a:prstGeom>
          <a:solidFill>
            <a:schemeClr val="accent4"/>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1" name="Text Placeholder 2"/>
          <p:cNvSpPr>
            <a:spLocks noGrp="1"/>
          </p:cNvSpPr>
          <p:nvPr>
            <p:ph type="body" idx="93" hasCustomPrompt="1"/>
          </p:nvPr>
        </p:nvSpPr>
        <p:spPr>
          <a:xfrm rot="2700000">
            <a:off x="503394" y="1986735"/>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2" name="Text Placeholder 2"/>
          <p:cNvSpPr>
            <a:spLocks noGrp="1"/>
          </p:cNvSpPr>
          <p:nvPr>
            <p:ph type="body" idx="95" hasCustomPrompt="1"/>
          </p:nvPr>
        </p:nvSpPr>
        <p:spPr>
          <a:xfrm rot="2700000">
            <a:off x="3395195" y="2342050"/>
            <a:ext cx="144000" cy="144000"/>
          </a:xfrm>
          <a:prstGeom prst="rect">
            <a:avLst/>
          </a:prstGeom>
          <a:solidFill>
            <a:schemeClr val="accent3"/>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5" name="Text Placeholder 2"/>
          <p:cNvSpPr>
            <a:spLocks noGrp="1"/>
          </p:cNvSpPr>
          <p:nvPr>
            <p:ph type="body" idx="38" hasCustomPrompt="1"/>
          </p:nvPr>
        </p:nvSpPr>
        <p:spPr>
          <a:xfrm>
            <a:off x="874898" y="1593966"/>
            <a:ext cx="1750666" cy="524243"/>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16" name="Text Placeholder 2"/>
          <p:cNvSpPr>
            <a:spLocks noGrp="1"/>
          </p:cNvSpPr>
          <p:nvPr>
            <p:ph type="body" idx="104" hasCustomPrompt="1"/>
          </p:nvPr>
        </p:nvSpPr>
        <p:spPr>
          <a:xfrm rot="2700000">
            <a:off x="6281100" y="1986735"/>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7" name="Text Placeholder 2"/>
          <p:cNvSpPr>
            <a:spLocks noGrp="1"/>
          </p:cNvSpPr>
          <p:nvPr>
            <p:ph type="body" idx="105" hasCustomPrompt="1"/>
          </p:nvPr>
        </p:nvSpPr>
        <p:spPr>
          <a:xfrm rot="2700000">
            <a:off x="9011730" y="2342050"/>
            <a:ext cx="144000" cy="144000"/>
          </a:xfrm>
          <a:prstGeom prst="rect">
            <a:avLst/>
          </a:prstGeom>
          <a:solidFill>
            <a:schemeClr val="accent3"/>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19" name="Text Placeholder 2"/>
          <p:cNvSpPr>
            <a:spLocks noGrp="1"/>
          </p:cNvSpPr>
          <p:nvPr>
            <p:ph type="body" idx="111" hasCustomPrompt="1"/>
          </p:nvPr>
        </p:nvSpPr>
        <p:spPr>
          <a:xfrm rot="2700000">
            <a:off x="503394" y="3482015"/>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20" name="Text Placeholder 2"/>
          <p:cNvSpPr>
            <a:spLocks noGrp="1"/>
          </p:cNvSpPr>
          <p:nvPr>
            <p:ph type="body" idx="112" hasCustomPrompt="1"/>
          </p:nvPr>
        </p:nvSpPr>
        <p:spPr>
          <a:xfrm rot="2700000">
            <a:off x="3395195" y="3837330"/>
            <a:ext cx="144000" cy="144000"/>
          </a:xfrm>
          <a:prstGeom prst="rect">
            <a:avLst/>
          </a:prstGeom>
          <a:solidFill>
            <a:schemeClr val="accent3"/>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21" name="Text Placeholder 2"/>
          <p:cNvSpPr>
            <a:spLocks noGrp="1"/>
          </p:cNvSpPr>
          <p:nvPr>
            <p:ph type="body" idx="117" hasCustomPrompt="1"/>
          </p:nvPr>
        </p:nvSpPr>
        <p:spPr>
          <a:xfrm rot="2700000">
            <a:off x="6281100" y="3482015"/>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22" name="Text Placeholder 2"/>
          <p:cNvSpPr>
            <a:spLocks noGrp="1"/>
          </p:cNvSpPr>
          <p:nvPr>
            <p:ph type="body" idx="118" hasCustomPrompt="1"/>
          </p:nvPr>
        </p:nvSpPr>
        <p:spPr>
          <a:xfrm rot="2700000">
            <a:off x="9011730" y="3837330"/>
            <a:ext cx="144000" cy="144000"/>
          </a:xfrm>
          <a:prstGeom prst="rect">
            <a:avLst/>
          </a:prstGeom>
          <a:solidFill>
            <a:schemeClr val="accent3"/>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23" name="Picture Placeholder 20"/>
          <p:cNvSpPr>
            <a:spLocks noGrp="1"/>
          </p:cNvSpPr>
          <p:nvPr>
            <p:ph type="pic" sz="quarter" idx="34" hasCustomPrompt="1"/>
          </p:nvPr>
        </p:nvSpPr>
        <p:spPr>
          <a:xfrm>
            <a:off x="338677" y="1324633"/>
            <a:ext cx="487354" cy="49952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25" name="Text Placeholder 2"/>
          <p:cNvSpPr>
            <a:spLocks noGrp="1"/>
          </p:cNvSpPr>
          <p:nvPr>
            <p:ph type="body" idx="132" hasCustomPrompt="1"/>
          </p:nvPr>
        </p:nvSpPr>
        <p:spPr>
          <a:xfrm rot="2700000">
            <a:off x="503394" y="5069275"/>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26" name="Text Placeholder 2"/>
          <p:cNvSpPr>
            <a:spLocks noGrp="1"/>
          </p:cNvSpPr>
          <p:nvPr>
            <p:ph type="body" idx="133" hasCustomPrompt="1"/>
          </p:nvPr>
        </p:nvSpPr>
        <p:spPr>
          <a:xfrm rot="2700000">
            <a:off x="3395195" y="5424590"/>
            <a:ext cx="144000" cy="144000"/>
          </a:xfrm>
          <a:prstGeom prst="rect">
            <a:avLst/>
          </a:prstGeom>
          <a:solidFill>
            <a:schemeClr val="accent3"/>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27" name="Text Placeholder 2"/>
          <p:cNvSpPr>
            <a:spLocks noGrp="1"/>
          </p:cNvSpPr>
          <p:nvPr>
            <p:ph type="body" idx="134" hasCustomPrompt="1"/>
          </p:nvPr>
        </p:nvSpPr>
        <p:spPr>
          <a:xfrm rot="2700000">
            <a:off x="6281100" y="5069275"/>
            <a:ext cx="144000" cy="144000"/>
          </a:xfrm>
          <a:prstGeom prst="rect">
            <a:avLst/>
          </a:prstGeom>
          <a:solidFill>
            <a:schemeClr val="accent2"/>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28" name="Text Placeholder 2"/>
          <p:cNvSpPr>
            <a:spLocks noGrp="1"/>
          </p:cNvSpPr>
          <p:nvPr>
            <p:ph type="body" idx="135" hasCustomPrompt="1"/>
          </p:nvPr>
        </p:nvSpPr>
        <p:spPr>
          <a:xfrm rot="2700000">
            <a:off x="9011730" y="5424590"/>
            <a:ext cx="144000" cy="144000"/>
          </a:xfrm>
          <a:prstGeom prst="rect">
            <a:avLst/>
          </a:prstGeom>
          <a:solidFill>
            <a:schemeClr val="accent3"/>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29" name="Text Placeholder 2"/>
          <p:cNvSpPr>
            <a:spLocks noGrp="1"/>
          </p:cNvSpPr>
          <p:nvPr>
            <p:ph type="body" idx="136" hasCustomPrompt="1"/>
          </p:nvPr>
        </p:nvSpPr>
        <p:spPr>
          <a:xfrm>
            <a:off x="6620910" y="1324288"/>
            <a:ext cx="1750666" cy="219704"/>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30" name="Text Placeholder 2"/>
          <p:cNvSpPr>
            <a:spLocks noGrp="1"/>
          </p:cNvSpPr>
          <p:nvPr>
            <p:ph type="body" idx="137" hasCustomPrompt="1"/>
          </p:nvPr>
        </p:nvSpPr>
        <p:spPr>
          <a:xfrm>
            <a:off x="6620910" y="1593966"/>
            <a:ext cx="1750666" cy="524243"/>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31" name="Picture Placeholder 20"/>
          <p:cNvSpPr>
            <a:spLocks noGrp="1"/>
          </p:cNvSpPr>
          <p:nvPr>
            <p:ph type="pic" sz="quarter" idx="138" hasCustomPrompt="1"/>
          </p:nvPr>
        </p:nvSpPr>
        <p:spPr>
          <a:xfrm>
            <a:off x="6084689" y="1324633"/>
            <a:ext cx="487354" cy="49952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32" name="Text Placeholder 2"/>
          <p:cNvSpPr>
            <a:spLocks noGrp="1"/>
          </p:cNvSpPr>
          <p:nvPr>
            <p:ph type="body" idx="139" hasCustomPrompt="1"/>
          </p:nvPr>
        </p:nvSpPr>
        <p:spPr>
          <a:xfrm>
            <a:off x="3763410" y="2594288"/>
            <a:ext cx="1750666" cy="219704"/>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33" name="Text Placeholder 2"/>
          <p:cNvSpPr>
            <a:spLocks noGrp="1"/>
          </p:cNvSpPr>
          <p:nvPr>
            <p:ph type="body" idx="140" hasCustomPrompt="1"/>
          </p:nvPr>
        </p:nvSpPr>
        <p:spPr>
          <a:xfrm>
            <a:off x="3763410" y="2863966"/>
            <a:ext cx="1750666" cy="524243"/>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34" name="Picture Placeholder 20"/>
          <p:cNvSpPr>
            <a:spLocks noGrp="1"/>
          </p:cNvSpPr>
          <p:nvPr>
            <p:ph type="pic" sz="quarter" idx="141" hasCustomPrompt="1"/>
          </p:nvPr>
        </p:nvSpPr>
        <p:spPr>
          <a:xfrm>
            <a:off x="3227189" y="2594633"/>
            <a:ext cx="487354" cy="49952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35" name="Text Placeholder 2"/>
          <p:cNvSpPr>
            <a:spLocks noGrp="1"/>
          </p:cNvSpPr>
          <p:nvPr>
            <p:ph type="body" idx="142" hasCustomPrompt="1"/>
          </p:nvPr>
        </p:nvSpPr>
        <p:spPr>
          <a:xfrm>
            <a:off x="9389510" y="2594288"/>
            <a:ext cx="1750666" cy="219704"/>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36" name="Text Placeholder 2"/>
          <p:cNvSpPr>
            <a:spLocks noGrp="1"/>
          </p:cNvSpPr>
          <p:nvPr>
            <p:ph type="body" idx="143" hasCustomPrompt="1"/>
          </p:nvPr>
        </p:nvSpPr>
        <p:spPr>
          <a:xfrm>
            <a:off x="9389510" y="2863966"/>
            <a:ext cx="1750666" cy="524243"/>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37" name="Picture Placeholder 20"/>
          <p:cNvSpPr>
            <a:spLocks noGrp="1"/>
          </p:cNvSpPr>
          <p:nvPr>
            <p:ph type="pic" sz="quarter" idx="144" hasCustomPrompt="1"/>
          </p:nvPr>
        </p:nvSpPr>
        <p:spPr>
          <a:xfrm>
            <a:off x="8853289" y="2594633"/>
            <a:ext cx="487354" cy="49952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38" name="Text Placeholder 2"/>
          <p:cNvSpPr>
            <a:spLocks noGrp="1"/>
          </p:cNvSpPr>
          <p:nvPr>
            <p:ph type="body" idx="145" hasCustomPrompt="1"/>
          </p:nvPr>
        </p:nvSpPr>
        <p:spPr>
          <a:xfrm>
            <a:off x="874898" y="2843121"/>
            <a:ext cx="1750666" cy="219704"/>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39" name="Text Placeholder 2"/>
          <p:cNvSpPr>
            <a:spLocks noGrp="1"/>
          </p:cNvSpPr>
          <p:nvPr>
            <p:ph type="body" idx="146" hasCustomPrompt="1"/>
          </p:nvPr>
        </p:nvSpPr>
        <p:spPr>
          <a:xfrm>
            <a:off x="874898" y="3112799"/>
            <a:ext cx="1750666" cy="524243"/>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40" name="Picture Placeholder 20"/>
          <p:cNvSpPr>
            <a:spLocks noGrp="1"/>
          </p:cNvSpPr>
          <p:nvPr>
            <p:ph type="pic" sz="quarter" idx="147" hasCustomPrompt="1"/>
          </p:nvPr>
        </p:nvSpPr>
        <p:spPr>
          <a:xfrm>
            <a:off x="338677" y="2843466"/>
            <a:ext cx="487354" cy="49952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1" name="Text Placeholder 2"/>
          <p:cNvSpPr>
            <a:spLocks noGrp="1"/>
          </p:cNvSpPr>
          <p:nvPr>
            <p:ph type="body" idx="148" hasCustomPrompt="1"/>
          </p:nvPr>
        </p:nvSpPr>
        <p:spPr>
          <a:xfrm>
            <a:off x="6620910" y="2843121"/>
            <a:ext cx="1750666" cy="219704"/>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42" name="Text Placeholder 2"/>
          <p:cNvSpPr>
            <a:spLocks noGrp="1"/>
          </p:cNvSpPr>
          <p:nvPr>
            <p:ph type="body" idx="149" hasCustomPrompt="1"/>
          </p:nvPr>
        </p:nvSpPr>
        <p:spPr>
          <a:xfrm>
            <a:off x="6620910" y="3112799"/>
            <a:ext cx="1750666" cy="524243"/>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43" name="Picture Placeholder 20"/>
          <p:cNvSpPr>
            <a:spLocks noGrp="1"/>
          </p:cNvSpPr>
          <p:nvPr>
            <p:ph type="pic" sz="quarter" idx="150" hasCustomPrompt="1"/>
          </p:nvPr>
        </p:nvSpPr>
        <p:spPr>
          <a:xfrm>
            <a:off x="6084689" y="2843466"/>
            <a:ext cx="487354" cy="49952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4" name="Text Placeholder 2"/>
          <p:cNvSpPr>
            <a:spLocks noGrp="1"/>
          </p:cNvSpPr>
          <p:nvPr>
            <p:ph type="body" idx="151" hasCustomPrompt="1"/>
          </p:nvPr>
        </p:nvSpPr>
        <p:spPr>
          <a:xfrm>
            <a:off x="3763410" y="4113121"/>
            <a:ext cx="1750666" cy="219704"/>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45" name="Text Placeholder 2"/>
          <p:cNvSpPr>
            <a:spLocks noGrp="1"/>
          </p:cNvSpPr>
          <p:nvPr>
            <p:ph type="body" idx="152" hasCustomPrompt="1"/>
          </p:nvPr>
        </p:nvSpPr>
        <p:spPr>
          <a:xfrm>
            <a:off x="3763410" y="4382799"/>
            <a:ext cx="1750666" cy="524243"/>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46" name="Picture Placeholder 20"/>
          <p:cNvSpPr>
            <a:spLocks noGrp="1"/>
          </p:cNvSpPr>
          <p:nvPr>
            <p:ph type="pic" sz="quarter" idx="153" hasCustomPrompt="1"/>
          </p:nvPr>
        </p:nvSpPr>
        <p:spPr>
          <a:xfrm>
            <a:off x="3227189" y="4113466"/>
            <a:ext cx="487354" cy="49952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47" name="Text Placeholder 2"/>
          <p:cNvSpPr>
            <a:spLocks noGrp="1"/>
          </p:cNvSpPr>
          <p:nvPr>
            <p:ph type="body" idx="154" hasCustomPrompt="1"/>
          </p:nvPr>
        </p:nvSpPr>
        <p:spPr>
          <a:xfrm>
            <a:off x="9389510" y="4113121"/>
            <a:ext cx="1750666" cy="219704"/>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48" name="Text Placeholder 2"/>
          <p:cNvSpPr>
            <a:spLocks noGrp="1"/>
          </p:cNvSpPr>
          <p:nvPr>
            <p:ph type="body" idx="155" hasCustomPrompt="1"/>
          </p:nvPr>
        </p:nvSpPr>
        <p:spPr>
          <a:xfrm>
            <a:off x="9389510" y="4382799"/>
            <a:ext cx="1750666" cy="524243"/>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49" name="Picture Placeholder 20"/>
          <p:cNvSpPr>
            <a:spLocks noGrp="1"/>
          </p:cNvSpPr>
          <p:nvPr>
            <p:ph type="pic" sz="quarter" idx="156" hasCustomPrompt="1"/>
          </p:nvPr>
        </p:nvSpPr>
        <p:spPr>
          <a:xfrm>
            <a:off x="8853289" y="4113466"/>
            <a:ext cx="487354" cy="49952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0" name="Text Placeholder 2"/>
          <p:cNvSpPr>
            <a:spLocks noGrp="1"/>
          </p:cNvSpPr>
          <p:nvPr>
            <p:ph type="body" idx="157" hasCustomPrompt="1"/>
          </p:nvPr>
        </p:nvSpPr>
        <p:spPr>
          <a:xfrm>
            <a:off x="874898" y="4439447"/>
            <a:ext cx="1750666" cy="219704"/>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51" name="Text Placeholder 2"/>
          <p:cNvSpPr>
            <a:spLocks noGrp="1"/>
          </p:cNvSpPr>
          <p:nvPr>
            <p:ph type="body" idx="158" hasCustomPrompt="1"/>
          </p:nvPr>
        </p:nvSpPr>
        <p:spPr>
          <a:xfrm>
            <a:off x="874898" y="4709125"/>
            <a:ext cx="1750666" cy="524243"/>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52" name="Picture Placeholder 20"/>
          <p:cNvSpPr>
            <a:spLocks noGrp="1"/>
          </p:cNvSpPr>
          <p:nvPr>
            <p:ph type="pic" sz="quarter" idx="159" hasCustomPrompt="1"/>
          </p:nvPr>
        </p:nvSpPr>
        <p:spPr>
          <a:xfrm>
            <a:off x="338677" y="4439792"/>
            <a:ext cx="487354" cy="49952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3" name="Text Placeholder 2"/>
          <p:cNvSpPr>
            <a:spLocks noGrp="1"/>
          </p:cNvSpPr>
          <p:nvPr>
            <p:ph type="body" idx="160" hasCustomPrompt="1"/>
          </p:nvPr>
        </p:nvSpPr>
        <p:spPr>
          <a:xfrm>
            <a:off x="6620910" y="4439447"/>
            <a:ext cx="1750666" cy="219704"/>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54" name="Text Placeholder 2"/>
          <p:cNvSpPr>
            <a:spLocks noGrp="1"/>
          </p:cNvSpPr>
          <p:nvPr>
            <p:ph type="body" idx="161" hasCustomPrompt="1"/>
          </p:nvPr>
        </p:nvSpPr>
        <p:spPr>
          <a:xfrm>
            <a:off x="6620910" y="4709125"/>
            <a:ext cx="1750666" cy="524243"/>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55" name="Picture Placeholder 20"/>
          <p:cNvSpPr>
            <a:spLocks noGrp="1"/>
          </p:cNvSpPr>
          <p:nvPr>
            <p:ph type="pic" sz="quarter" idx="162" hasCustomPrompt="1"/>
          </p:nvPr>
        </p:nvSpPr>
        <p:spPr>
          <a:xfrm>
            <a:off x="6084689" y="4439792"/>
            <a:ext cx="487354" cy="49952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6" name="Text Placeholder 2"/>
          <p:cNvSpPr>
            <a:spLocks noGrp="1"/>
          </p:cNvSpPr>
          <p:nvPr>
            <p:ph type="body" idx="163" hasCustomPrompt="1"/>
          </p:nvPr>
        </p:nvSpPr>
        <p:spPr>
          <a:xfrm>
            <a:off x="3763410" y="5709447"/>
            <a:ext cx="1750666" cy="219704"/>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57" name="Text Placeholder 2"/>
          <p:cNvSpPr>
            <a:spLocks noGrp="1"/>
          </p:cNvSpPr>
          <p:nvPr>
            <p:ph type="body" idx="164" hasCustomPrompt="1"/>
          </p:nvPr>
        </p:nvSpPr>
        <p:spPr>
          <a:xfrm>
            <a:off x="3763410" y="5979125"/>
            <a:ext cx="1750666" cy="524243"/>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58" name="Picture Placeholder 20"/>
          <p:cNvSpPr>
            <a:spLocks noGrp="1"/>
          </p:cNvSpPr>
          <p:nvPr>
            <p:ph type="pic" sz="quarter" idx="165" hasCustomPrompt="1"/>
          </p:nvPr>
        </p:nvSpPr>
        <p:spPr>
          <a:xfrm>
            <a:off x="3227189" y="5709792"/>
            <a:ext cx="487354" cy="49952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59" name="Text Placeholder 2"/>
          <p:cNvSpPr>
            <a:spLocks noGrp="1"/>
          </p:cNvSpPr>
          <p:nvPr>
            <p:ph type="body" idx="166" hasCustomPrompt="1"/>
          </p:nvPr>
        </p:nvSpPr>
        <p:spPr>
          <a:xfrm>
            <a:off x="9389510" y="5709447"/>
            <a:ext cx="1750666" cy="219704"/>
          </a:xfrm>
          <a:prstGeom prst="rect">
            <a:avLst/>
          </a:prstGeom>
        </p:spPr>
        <p:txBody>
          <a:bodyPr anchor="ctr">
            <a:noAutofit/>
          </a:bodyPr>
          <a:lstStyle>
            <a:lvl1pPr marL="0" indent="0" algn="l">
              <a:lnSpc>
                <a:spcPct val="100000"/>
              </a:lnSpc>
              <a:buNone/>
              <a:defRPr sz="20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小标题</a:t>
            </a:r>
            <a:endParaRPr lang="en-GB" altLang="ko-KR" dirty="0"/>
          </a:p>
        </p:txBody>
      </p:sp>
      <p:sp>
        <p:nvSpPr>
          <p:cNvPr id="60" name="Text Placeholder 2"/>
          <p:cNvSpPr>
            <a:spLocks noGrp="1"/>
          </p:cNvSpPr>
          <p:nvPr>
            <p:ph type="body" idx="167" hasCustomPrompt="1"/>
          </p:nvPr>
        </p:nvSpPr>
        <p:spPr>
          <a:xfrm>
            <a:off x="9389510" y="5979125"/>
            <a:ext cx="1750666" cy="524243"/>
          </a:xfrm>
          <a:prstGeom prst="rect">
            <a:avLst/>
          </a:prstGeom>
        </p:spPr>
        <p:txBody>
          <a:bodyPr anchor="ctr">
            <a:noAutofit/>
          </a:bodyPr>
          <a:lstStyle>
            <a:lvl1pPr marL="0" indent="0" algn="l">
              <a:lnSpc>
                <a:spcPct val="100000"/>
              </a:lnSpc>
              <a:buNone/>
              <a:defRPr sz="1600" cap="none" spc="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文字说明</a:t>
            </a:r>
            <a:endParaRPr lang="en-GB" altLang="zh-CN" dirty="0"/>
          </a:p>
        </p:txBody>
      </p:sp>
      <p:sp>
        <p:nvSpPr>
          <p:cNvPr id="61" name="Picture Placeholder 20"/>
          <p:cNvSpPr>
            <a:spLocks noGrp="1"/>
          </p:cNvSpPr>
          <p:nvPr>
            <p:ph type="pic" sz="quarter" idx="168" hasCustomPrompt="1"/>
          </p:nvPr>
        </p:nvSpPr>
        <p:spPr>
          <a:xfrm>
            <a:off x="8853289" y="5709792"/>
            <a:ext cx="487354" cy="499528"/>
          </a:xfrm>
          <a:prstGeom prst="rect">
            <a:avLst/>
          </a:prstGeom>
          <a:noFill/>
        </p:spPr>
        <p:txBody>
          <a:bodyPr>
            <a:noAutofit/>
          </a:bodyPr>
          <a:lstStyle>
            <a:lvl1pPr marL="0" indent="0">
              <a:buNone/>
              <a:defRPr sz="1600" baseline="0">
                <a:solidFill>
                  <a:schemeClr val="tx1"/>
                </a:solidFill>
                <a:latin typeface="Trebuchet MS" panose="020B0603020202020204" pitchFamily="34" charset="0"/>
                <a:ea typeface="微软雅黑" panose="020B0503020204020204" pitchFamily="34" charset="-122"/>
              </a:defRPr>
            </a:lvl1pPr>
          </a:lstStyle>
          <a:p>
            <a:r>
              <a:rPr lang="en-US" dirty="0"/>
              <a:t>Icon</a:t>
            </a:r>
          </a:p>
        </p:txBody>
      </p:sp>
      <p:sp>
        <p:nvSpPr>
          <p:cNvPr id="64" name="Text Placeholder 2"/>
          <p:cNvSpPr>
            <a:spLocks noGrp="1"/>
          </p:cNvSpPr>
          <p:nvPr>
            <p:ph type="body" idx="169" hasCustomPrompt="1"/>
          </p:nvPr>
        </p:nvSpPr>
        <p:spPr>
          <a:xfrm>
            <a:off x="341830" y="3714990"/>
            <a:ext cx="11503585" cy="45719"/>
          </a:xfrm>
          <a:prstGeom prst="rect">
            <a:avLst/>
          </a:prstGeom>
          <a:solidFill>
            <a:schemeClr val="accent4"/>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66" name="Text Placeholder 2"/>
          <p:cNvSpPr>
            <a:spLocks noGrp="1"/>
          </p:cNvSpPr>
          <p:nvPr>
            <p:ph type="body" idx="170" hasCustomPrompt="1"/>
          </p:nvPr>
        </p:nvSpPr>
        <p:spPr>
          <a:xfrm>
            <a:off x="341830" y="5315190"/>
            <a:ext cx="11503585" cy="45719"/>
          </a:xfrm>
          <a:prstGeom prst="rect">
            <a:avLst/>
          </a:prstGeom>
          <a:solidFill>
            <a:schemeClr val="accent4"/>
          </a:solidFill>
        </p:spPr>
        <p:txBody>
          <a:bodyPr anchor="ctr">
            <a:noAutofit/>
          </a:bodyPr>
          <a:lstStyle>
            <a:lvl1pPr marL="0" indent="0" algn="l">
              <a:lnSpc>
                <a:spcPct val="100000"/>
              </a:lnSpc>
              <a:buNone/>
              <a:defRPr sz="1200" cap="all" spc="200" baseline="0">
                <a:solidFill>
                  <a:schemeClr val="tx1"/>
                </a:solidFill>
                <a:latin typeface="Trebuchet MS" panose="020B0603020202020204" pitchFamily="34"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 </a:t>
            </a:r>
          </a:p>
        </p:txBody>
      </p:sp>
      <p:sp>
        <p:nvSpPr>
          <p:cNvPr id="5" name="日期占位符 4"/>
          <p:cNvSpPr>
            <a:spLocks noGrp="1"/>
          </p:cNvSpPr>
          <p:nvPr>
            <p:ph type="dt" sz="half" idx="171"/>
          </p:nvPr>
        </p:nvSpPr>
        <p:spPr/>
        <p:txBody>
          <a:bodyPr/>
          <a:lstStyle/>
          <a:p>
            <a:fld id="{36212AA9-B0D0-4CDF-8781-8A95CF944121}" type="datetime1">
              <a:rPr lang="zh-CN" altLang="en-US" smtClean="0"/>
              <a:t>2024/3/11</a:t>
            </a:fld>
            <a:endParaRPr lang="zh-CN" altLang="en-US"/>
          </a:p>
        </p:txBody>
      </p:sp>
      <p:sp>
        <p:nvSpPr>
          <p:cNvPr id="6" name="页脚占位符 5"/>
          <p:cNvSpPr>
            <a:spLocks noGrp="1"/>
          </p:cNvSpPr>
          <p:nvPr>
            <p:ph type="ftr" sz="quarter" idx="172"/>
          </p:nvPr>
        </p:nvSpPr>
        <p:spPr/>
        <p:txBody>
          <a:bodyPr/>
          <a:lstStyle/>
          <a:p>
            <a:r>
              <a:rPr lang="en-US"/>
              <a:t>kwm.com</a:t>
            </a:r>
            <a:endParaRPr lang="en-US" dirty="0"/>
          </a:p>
        </p:txBody>
      </p:sp>
      <p:sp>
        <p:nvSpPr>
          <p:cNvPr id="7" name="灯片编号占位符 6"/>
          <p:cNvSpPr>
            <a:spLocks noGrp="1"/>
          </p:cNvSpPr>
          <p:nvPr>
            <p:ph type="sldNum" sz="quarter" idx="173"/>
          </p:nvPr>
        </p:nvSpPr>
        <p:spPr/>
        <p:txBody>
          <a:bodyPr/>
          <a:lstStyle/>
          <a:p>
            <a:fld id="{4A2DC1BA-163F-3043-A1E4-C549CF365773}" type="slidenum">
              <a:rPr lang="en-US" smtClean="0"/>
              <a:t>‹#›</a:t>
            </a:fld>
            <a:endParaRPr lang="en-US" dirty="0"/>
          </a:p>
        </p:txBody>
      </p:sp>
      <p:sp>
        <p:nvSpPr>
          <p:cNvPr id="65"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67"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slide_tombstones">
    <p:spTree>
      <p:nvGrpSpPr>
        <p:cNvPr id="1" name=""/>
        <p:cNvGrpSpPr/>
        <p:nvPr/>
      </p:nvGrpSpPr>
      <p:grpSpPr>
        <a:xfrm>
          <a:off x="0" y="0"/>
          <a:ext cx="0" cy="0"/>
          <a:chOff x="0" y="0"/>
          <a:chExt cx="0" cy="0"/>
        </a:xfrm>
      </p:grpSpPr>
      <p:sp>
        <p:nvSpPr>
          <p:cNvPr id="177" name="Text Placeholder 4"/>
          <p:cNvSpPr>
            <a:spLocks noGrp="1"/>
          </p:cNvSpPr>
          <p:nvPr>
            <p:ph type="body" sz="quarter" idx="313" hasCustomPrompt="1"/>
          </p:nvPr>
        </p:nvSpPr>
        <p:spPr>
          <a:xfrm>
            <a:off x="7659722" y="1426314"/>
            <a:ext cx="1682889" cy="343457"/>
          </a:xfrm>
          <a:prstGeom prst="rect">
            <a:avLst/>
          </a:prstGeom>
          <a:noFill/>
        </p:spPr>
        <p:txBody>
          <a:bodyPr anchor="ctr">
            <a:noAutofit/>
          </a:bodyPr>
          <a:lstStyle>
            <a:lvl1pPr algn="l">
              <a:defRPr sz="1000" baseline="0">
                <a:solidFill>
                  <a:schemeClr val="accent2"/>
                </a:solidFill>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sz="1000" kern="0" dirty="0">
              <a:latin typeface="+mn-lt"/>
            </a:endParaRPr>
          </a:p>
        </p:txBody>
      </p:sp>
      <p:sp>
        <p:nvSpPr>
          <p:cNvPr id="179" name="Text Placeholder 4"/>
          <p:cNvSpPr>
            <a:spLocks noGrp="1"/>
          </p:cNvSpPr>
          <p:nvPr>
            <p:ph type="body" sz="quarter" idx="314" hasCustomPrompt="1"/>
          </p:nvPr>
        </p:nvSpPr>
        <p:spPr>
          <a:xfrm>
            <a:off x="9638342" y="1426314"/>
            <a:ext cx="1682889" cy="343457"/>
          </a:xfrm>
          <a:prstGeom prst="rect">
            <a:avLst/>
          </a:prstGeom>
          <a:noFill/>
        </p:spPr>
        <p:txBody>
          <a:bodyPr anchor="ctr">
            <a:noAutofit/>
          </a:bodyPr>
          <a:lstStyle>
            <a:lvl1pPr algn="l">
              <a:defRPr sz="1000" baseline="0">
                <a:solidFill>
                  <a:schemeClr val="accent3"/>
                </a:solidFill>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sz="1000" kern="0" dirty="0">
              <a:latin typeface="+mn-lt"/>
            </a:endParaRPr>
          </a:p>
        </p:txBody>
      </p:sp>
      <p:sp>
        <p:nvSpPr>
          <p:cNvPr id="180" name="Text Placeholder 1"/>
          <p:cNvSpPr>
            <a:spLocks noGrp="1"/>
          </p:cNvSpPr>
          <p:nvPr>
            <p:ph type="body" sz="quarter" idx="186" hasCustomPrompt="1"/>
          </p:nvPr>
        </p:nvSpPr>
        <p:spPr>
          <a:xfrm rot="16200000">
            <a:off x="425076" y="23780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182" name="Text Placeholder 4"/>
          <p:cNvSpPr>
            <a:spLocks noGrp="1"/>
          </p:cNvSpPr>
          <p:nvPr>
            <p:ph type="body" sz="quarter" idx="187" hasCustomPrompt="1"/>
          </p:nvPr>
        </p:nvSpPr>
        <p:spPr>
          <a:xfrm>
            <a:off x="904467" y="19448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sz="1000" kern="0" dirty="0">
              <a:latin typeface="+mn-lt"/>
            </a:endParaRPr>
          </a:p>
        </p:txBody>
      </p:sp>
      <p:cxnSp>
        <p:nvCxnSpPr>
          <p:cNvPr id="183" name="Straight Connector 182"/>
          <p:cNvCxnSpPr/>
          <p:nvPr userDrawn="1"/>
        </p:nvCxnSpPr>
        <p:spPr>
          <a:xfrm>
            <a:off x="953735" y="23962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4" name="Text Placeholder 4"/>
          <p:cNvSpPr>
            <a:spLocks noGrp="1"/>
          </p:cNvSpPr>
          <p:nvPr>
            <p:ph type="body" sz="quarter" idx="188" hasCustomPrompt="1"/>
          </p:nvPr>
        </p:nvSpPr>
        <p:spPr>
          <a:xfrm>
            <a:off x="904467" y="24037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185" name="Text Placeholder 1"/>
          <p:cNvSpPr>
            <a:spLocks noGrp="1"/>
          </p:cNvSpPr>
          <p:nvPr>
            <p:ph type="body" sz="quarter" idx="189" hasCustomPrompt="1"/>
          </p:nvPr>
        </p:nvSpPr>
        <p:spPr>
          <a:xfrm rot="16200000">
            <a:off x="425076" y="34067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186" name="Text Placeholder 4"/>
          <p:cNvSpPr>
            <a:spLocks noGrp="1"/>
          </p:cNvSpPr>
          <p:nvPr>
            <p:ph type="body" sz="quarter" idx="190" hasCustomPrompt="1"/>
          </p:nvPr>
        </p:nvSpPr>
        <p:spPr>
          <a:xfrm>
            <a:off x="904467" y="29735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187" name="Straight Connector 186"/>
          <p:cNvCxnSpPr/>
          <p:nvPr userDrawn="1"/>
        </p:nvCxnSpPr>
        <p:spPr>
          <a:xfrm>
            <a:off x="953735" y="34249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8" name="Text Placeholder 4"/>
          <p:cNvSpPr>
            <a:spLocks noGrp="1"/>
          </p:cNvSpPr>
          <p:nvPr>
            <p:ph type="body" sz="quarter" idx="191" hasCustomPrompt="1"/>
          </p:nvPr>
        </p:nvSpPr>
        <p:spPr>
          <a:xfrm>
            <a:off x="904467" y="34324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189" name="Text Placeholder 1"/>
          <p:cNvSpPr>
            <a:spLocks noGrp="1"/>
          </p:cNvSpPr>
          <p:nvPr>
            <p:ph type="body" sz="quarter" idx="192" hasCustomPrompt="1"/>
          </p:nvPr>
        </p:nvSpPr>
        <p:spPr>
          <a:xfrm rot="16200000">
            <a:off x="425076" y="44354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190" name="Text Placeholder 4"/>
          <p:cNvSpPr>
            <a:spLocks noGrp="1"/>
          </p:cNvSpPr>
          <p:nvPr>
            <p:ph type="body" sz="quarter" idx="193" hasCustomPrompt="1"/>
          </p:nvPr>
        </p:nvSpPr>
        <p:spPr>
          <a:xfrm>
            <a:off x="904467" y="40022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191" name="Straight Connector 190"/>
          <p:cNvCxnSpPr/>
          <p:nvPr userDrawn="1"/>
        </p:nvCxnSpPr>
        <p:spPr>
          <a:xfrm>
            <a:off x="953735" y="44536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 Placeholder 4"/>
          <p:cNvSpPr>
            <a:spLocks noGrp="1"/>
          </p:cNvSpPr>
          <p:nvPr>
            <p:ph type="body" sz="quarter" idx="194" hasCustomPrompt="1"/>
          </p:nvPr>
        </p:nvSpPr>
        <p:spPr>
          <a:xfrm>
            <a:off x="904467" y="44611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193" name="Text Placeholder 1"/>
          <p:cNvSpPr>
            <a:spLocks noGrp="1"/>
          </p:cNvSpPr>
          <p:nvPr>
            <p:ph type="body" sz="quarter" idx="195" hasCustomPrompt="1"/>
          </p:nvPr>
        </p:nvSpPr>
        <p:spPr>
          <a:xfrm rot="16200000">
            <a:off x="425076" y="54641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194" name="Text Placeholder 4"/>
          <p:cNvSpPr>
            <a:spLocks noGrp="1"/>
          </p:cNvSpPr>
          <p:nvPr>
            <p:ph type="body" sz="quarter" idx="196" hasCustomPrompt="1"/>
          </p:nvPr>
        </p:nvSpPr>
        <p:spPr>
          <a:xfrm>
            <a:off x="904467" y="50309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195" name="Straight Connector 194"/>
          <p:cNvCxnSpPr/>
          <p:nvPr userDrawn="1"/>
        </p:nvCxnSpPr>
        <p:spPr>
          <a:xfrm>
            <a:off x="953735" y="54823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6" name="Text Placeholder 4"/>
          <p:cNvSpPr>
            <a:spLocks noGrp="1"/>
          </p:cNvSpPr>
          <p:nvPr>
            <p:ph type="body" sz="quarter" idx="197" hasCustomPrompt="1"/>
          </p:nvPr>
        </p:nvSpPr>
        <p:spPr>
          <a:xfrm>
            <a:off x="904467" y="54898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197" name="Text Placeholder 1"/>
          <p:cNvSpPr>
            <a:spLocks noGrp="1"/>
          </p:cNvSpPr>
          <p:nvPr>
            <p:ph type="body" sz="quarter" idx="198" hasCustomPrompt="1"/>
          </p:nvPr>
        </p:nvSpPr>
        <p:spPr>
          <a:xfrm rot="16200000">
            <a:off x="1606176" y="23780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198" name="Text Placeholder 4"/>
          <p:cNvSpPr>
            <a:spLocks noGrp="1"/>
          </p:cNvSpPr>
          <p:nvPr>
            <p:ph type="body" sz="quarter" idx="199" hasCustomPrompt="1"/>
          </p:nvPr>
        </p:nvSpPr>
        <p:spPr>
          <a:xfrm>
            <a:off x="2085567" y="19448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199" name="Straight Connector 198"/>
          <p:cNvCxnSpPr/>
          <p:nvPr userDrawn="1"/>
        </p:nvCxnSpPr>
        <p:spPr>
          <a:xfrm>
            <a:off x="2134835" y="23962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0" name="Text Placeholder 4"/>
          <p:cNvSpPr>
            <a:spLocks noGrp="1"/>
          </p:cNvSpPr>
          <p:nvPr>
            <p:ph type="body" sz="quarter" idx="200" hasCustomPrompt="1"/>
          </p:nvPr>
        </p:nvSpPr>
        <p:spPr>
          <a:xfrm>
            <a:off x="2085567" y="24037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201" name="Text Placeholder 1"/>
          <p:cNvSpPr>
            <a:spLocks noGrp="1"/>
          </p:cNvSpPr>
          <p:nvPr>
            <p:ph type="body" sz="quarter" idx="201" hasCustomPrompt="1"/>
          </p:nvPr>
        </p:nvSpPr>
        <p:spPr>
          <a:xfrm rot="16200000">
            <a:off x="1606176" y="34067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202" name="Text Placeholder 4"/>
          <p:cNvSpPr>
            <a:spLocks noGrp="1"/>
          </p:cNvSpPr>
          <p:nvPr>
            <p:ph type="body" sz="quarter" idx="202" hasCustomPrompt="1"/>
          </p:nvPr>
        </p:nvSpPr>
        <p:spPr>
          <a:xfrm>
            <a:off x="2085567" y="29735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203" name="Straight Connector 202"/>
          <p:cNvCxnSpPr/>
          <p:nvPr userDrawn="1"/>
        </p:nvCxnSpPr>
        <p:spPr>
          <a:xfrm>
            <a:off x="2134835" y="34249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4" name="Text Placeholder 4"/>
          <p:cNvSpPr>
            <a:spLocks noGrp="1"/>
          </p:cNvSpPr>
          <p:nvPr>
            <p:ph type="body" sz="quarter" idx="203" hasCustomPrompt="1"/>
          </p:nvPr>
        </p:nvSpPr>
        <p:spPr>
          <a:xfrm>
            <a:off x="2085567" y="34324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205" name="Text Placeholder 1"/>
          <p:cNvSpPr>
            <a:spLocks noGrp="1"/>
          </p:cNvSpPr>
          <p:nvPr>
            <p:ph type="body" sz="quarter" idx="204" hasCustomPrompt="1"/>
          </p:nvPr>
        </p:nvSpPr>
        <p:spPr>
          <a:xfrm rot="16200000">
            <a:off x="1606176" y="44354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206" name="Text Placeholder 4"/>
          <p:cNvSpPr>
            <a:spLocks noGrp="1"/>
          </p:cNvSpPr>
          <p:nvPr>
            <p:ph type="body" sz="quarter" idx="205" hasCustomPrompt="1"/>
          </p:nvPr>
        </p:nvSpPr>
        <p:spPr>
          <a:xfrm>
            <a:off x="2085567" y="40022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207" name="Straight Connector 206"/>
          <p:cNvCxnSpPr/>
          <p:nvPr userDrawn="1"/>
        </p:nvCxnSpPr>
        <p:spPr>
          <a:xfrm>
            <a:off x="2134835" y="44536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8" name="Text Placeholder 4"/>
          <p:cNvSpPr>
            <a:spLocks noGrp="1"/>
          </p:cNvSpPr>
          <p:nvPr>
            <p:ph type="body" sz="quarter" idx="206" hasCustomPrompt="1"/>
          </p:nvPr>
        </p:nvSpPr>
        <p:spPr>
          <a:xfrm>
            <a:off x="2085567" y="44611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209" name="Text Placeholder 1"/>
          <p:cNvSpPr>
            <a:spLocks noGrp="1"/>
          </p:cNvSpPr>
          <p:nvPr>
            <p:ph type="body" sz="quarter" idx="207" hasCustomPrompt="1"/>
          </p:nvPr>
        </p:nvSpPr>
        <p:spPr>
          <a:xfrm rot="16200000">
            <a:off x="1606176" y="54641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210" name="Text Placeholder 4"/>
          <p:cNvSpPr>
            <a:spLocks noGrp="1"/>
          </p:cNvSpPr>
          <p:nvPr>
            <p:ph type="body" sz="quarter" idx="208" hasCustomPrompt="1"/>
          </p:nvPr>
        </p:nvSpPr>
        <p:spPr>
          <a:xfrm>
            <a:off x="2085567" y="50309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211" name="Straight Connector 210"/>
          <p:cNvCxnSpPr/>
          <p:nvPr userDrawn="1"/>
        </p:nvCxnSpPr>
        <p:spPr>
          <a:xfrm>
            <a:off x="2134835" y="54823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2" name="Text Placeholder 4"/>
          <p:cNvSpPr>
            <a:spLocks noGrp="1"/>
          </p:cNvSpPr>
          <p:nvPr>
            <p:ph type="body" sz="quarter" idx="209" hasCustomPrompt="1"/>
          </p:nvPr>
        </p:nvSpPr>
        <p:spPr>
          <a:xfrm>
            <a:off x="2085567" y="54898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213" name="Text Placeholder 1"/>
          <p:cNvSpPr>
            <a:spLocks noGrp="1"/>
          </p:cNvSpPr>
          <p:nvPr>
            <p:ph type="body" sz="quarter" idx="210" hasCustomPrompt="1"/>
          </p:nvPr>
        </p:nvSpPr>
        <p:spPr>
          <a:xfrm rot="16200000">
            <a:off x="2774576" y="23780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214" name="Text Placeholder 4"/>
          <p:cNvSpPr>
            <a:spLocks noGrp="1"/>
          </p:cNvSpPr>
          <p:nvPr>
            <p:ph type="body" sz="quarter" idx="211" hasCustomPrompt="1"/>
          </p:nvPr>
        </p:nvSpPr>
        <p:spPr>
          <a:xfrm>
            <a:off x="3253967" y="19448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215" name="Straight Connector 214"/>
          <p:cNvCxnSpPr/>
          <p:nvPr userDrawn="1"/>
        </p:nvCxnSpPr>
        <p:spPr>
          <a:xfrm>
            <a:off x="3303235" y="23962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6" name="Text Placeholder 4"/>
          <p:cNvSpPr>
            <a:spLocks noGrp="1"/>
          </p:cNvSpPr>
          <p:nvPr>
            <p:ph type="body" sz="quarter" idx="212" hasCustomPrompt="1"/>
          </p:nvPr>
        </p:nvSpPr>
        <p:spPr>
          <a:xfrm>
            <a:off x="3253967" y="24037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217" name="Text Placeholder 1"/>
          <p:cNvSpPr>
            <a:spLocks noGrp="1"/>
          </p:cNvSpPr>
          <p:nvPr>
            <p:ph type="body" sz="quarter" idx="213" hasCustomPrompt="1"/>
          </p:nvPr>
        </p:nvSpPr>
        <p:spPr>
          <a:xfrm rot="16200000">
            <a:off x="2774576" y="34067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218" name="Text Placeholder 4"/>
          <p:cNvSpPr>
            <a:spLocks noGrp="1"/>
          </p:cNvSpPr>
          <p:nvPr>
            <p:ph type="body" sz="quarter" idx="214" hasCustomPrompt="1"/>
          </p:nvPr>
        </p:nvSpPr>
        <p:spPr>
          <a:xfrm>
            <a:off x="3253967" y="29735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219" name="Straight Connector 218"/>
          <p:cNvCxnSpPr/>
          <p:nvPr userDrawn="1"/>
        </p:nvCxnSpPr>
        <p:spPr>
          <a:xfrm>
            <a:off x="3303235" y="34249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0" name="Text Placeholder 4"/>
          <p:cNvSpPr>
            <a:spLocks noGrp="1"/>
          </p:cNvSpPr>
          <p:nvPr>
            <p:ph type="body" sz="quarter" idx="215" hasCustomPrompt="1"/>
          </p:nvPr>
        </p:nvSpPr>
        <p:spPr>
          <a:xfrm>
            <a:off x="3253967" y="34324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221" name="Text Placeholder 1"/>
          <p:cNvSpPr>
            <a:spLocks noGrp="1"/>
          </p:cNvSpPr>
          <p:nvPr>
            <p:ph type="body" sz="quarter" idx="216" hasCustomPrompt="1"/>
          </p:nvPr>
        </p:nvSpPr>
        <p:spPr>
          <a:xfrm rot="16200000">
            <a:off x="2774576" y="44354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222" name="Text Placeholder 4"/>
          <p:cNvSpPr>
            <a:spLocks noGrp="1"/>
          </p:cNvSpPr>
          <p:nvPr>
            <p:ph type="body" sz="quarter" idx="217" hasCustomPrompt="1"/>
          </p:nvPr>
        </p:nvSpPr>
        <p:spPr>
          <a:xfrm>
            <a:off x="3253967" y="40022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223" name="Straight Connector 222"/>
          <p:cNvCxnSpPr/>
          <p:nvPr userDrawn="1"/>
        </p:nvCxnSpPr>
        <p:spPr>
          <a:xfrm>
            <a:off x="3303235" y="44536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6" name="Text Placeholder 4"/>
          <p:cNvSpPr>
            <a:spLocks noGrp="1"/>
          </p:cNvSpPr>
          <p:nvPr>
            <p:ph type="body" sz="quarter" idx="218" hasCustomPrompt="1"/>
          </p:nvPr>
        </p:nvSpPr>
        <p:spPr>
          <a:xfrm>
            <a:off x="3253967" y="44611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389" name="Text Placeholder 1"/>
          <p:cNvSpPr>
            <a:spLocks noGrp="1"/>
          </p:cNvSpPr>
          <p:nvPr>
            <p:ph type="body" sz="quarter" idx="219" hasCustomPrompt="1"/>
          </p:nvPr>
        </p:nvSpPr>
        <p:spPr>
          <a:xfrm rot="16200000">
            <a:off x="2774576" y="54641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390" name="Text Placeholder 4"/>
          <p:cNvSpPr>
            <a:spLocks noGrp="1"/>
          </p:cNvSpPr>
          <p:nvPr>
            <p:ph type="body" sz="quarter" idx="220" hasCustomPrompt="1"/>
          </p:nvPr>
        </p:nvSpPr>
        <p:spPr>
          <a:xfrm>
            <a:off x="3253967" y="50309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391" name="Straight Connector 390"/>
          <p:cNvCxnSpPr/>
          <p:nvPr userDrawn="1"/>
        </p:nvCxnSpPr>
        <p:spPr>
          <a:xfrm>
            <a:off x="3303235" y="54823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2" name="Text Placeholder 4"/>
          <p:cNvSpPr>
            <a:spLocks noGrp="1"/>
          </p:cNvSpPr>
          <p:nvPr>
            <p:ph type="body" sz="quarter" idx="221" hasCustomPrompt="1"/>
          </p:nvPr>
        </p:nvSpPr>
        <p:spPr>
          <a:xfrm>
            <a:off x="3253967" y="54898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395" name="Text Placeholder 1"/>
          <p:cNvSpPr>
            <a:spLocks noGrp="1"/>
          </p:cNvSpPr>
          <p:nvPr>
            <p:ph type="body" sz="quarter" idx="222" hasCustomPrompt="1"/>
          </p:nvPr>
        </p:nvSpPr>
        <p:spPr>
          <a:xfrm rot="16200000">
            <a:off x="3942976" y="23780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398" name="Text Placeholder 4"/>
          <p:cNvSpPr>
            <a:spLocks noGrp="1"/>
          </p:cNvSpPr>
          <p:nvPr>
            <p:ph type="body" sz="quarter" idx="223" hasCustomPrompt="1"/>
          </p:nvPr>
        </p:nvSpPr>
        <p:spPr>
          <a:xfrm>
            <a:off x="4422367" y="19448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399" name="Straight Connector 398"/>
          <p:cNvCxnSpPr/>
          <p:nvPr userDrawn="1"/>
        </p:nvCxnSpPr>
        <p:spPr>
          <a:xfrm>
            <a:off x="4471635" y="23962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0" name="Text Placeholder 4"/>
          <p:cNvSpPr>
            <a:spLocks noGrp="1"/>
          </p:cNvSpPr>
          <p:nvPr>
            <p:ph type="body" sz="quarter" idx="224" hasCustomPrompt="1"/>
          </p:nvPr>
        </p:nvSpPr>
        <p:spPr>
          <a:xfrm>
            <a:off x="4422367" y="24037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01" name="Text Placeholder 1"/>
          <p:cNvSpPr>
            <a:spLocks noGrp="1"/>
          </p:cNvSpPr>
          <p:nvPr>
            <p:ph type="body" sz="quarter" idx="225" hasCustomPrompt="1"/>
          </p:nvPr>
        </p:nvSpPr>
        <p:spPr>
          <a:xfrm rot="16200000">
            <a:off x="3942976" y="34067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402" name="Text Placeholder 4"/>
          <p:cNvSpPr>
            <a:spLocks noGrp="1"/>
          </p:cNvSpPr>
          <p:nvPr>
            <p:ph type="body" sz="quarter" idx="226" hasCustomPrompt="1"/>
          </p:nvPr>
        </p:nvSpPr>
        <p:spPr>
          <a:xfrm>
            <a:off x="4422367" y="29735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03" name="Straight Connector 402"/>
          <p:cNvCxnSpPr/>
          <p:nvPr userDrawn="1"/>
        </p:nvCxnSpPr>
        <p:spPr>
          <a:xfrm>
            <a:off x="4471635" y="34249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4" name="Text Placeholder 4"/>
          <p:cNvSpPr>
            <a:spLocks noGrp="1"/>
          </p:cNvSpPr>
          <p:nvPr>
            <p:ph type="body" sz="quarter" idx="227" hasCustomPrompt="1"/>
          </p:nvPr>
        </p:nvSpPr>
        <p:spPr>
          <a:xfrm>
            <a:off x="4422367" y="34324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05" name="Text Placeholder 1"/>
          <p:cNvSpPr>
            <a:spLocks noGrp="1"/>
          </p:cNvSpPr>
          <p:nvPr>
            <p:ph type="body" sz="quarter" idx="228" hasCustomPrompt="1"/>
          </p:nvPr>
        </p:nvSpPr>
        <p:spPr>
          <a:xfrm rot="16200000">
            <a:off x="3942976" y="44354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406" name="Text Placeholder 4"/>
          <p:cNvSpPr>
            <a:spLocks noGrp="1"/>
          </p:cNvSpPr>
          <p:nvPr>
            <p:ph type="body" sz="quarter" idx="229" hasCustomPrompt="1"/>
          </p:nvPr>
        </p:nvSpPr>
        <p:spPr>
          <a:xfrm>
            <a:off x="4422367" y="40022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07" name="Straight Connector 406"/>
          <p:cNvCxnSpPr/>
          <p:nvPr userDrawn="1"/>
        </p:nvCxnSpPr>
        <p:spPr>
          <a:xfrm>
            <a:off x="4471635" y="44536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8" name="Text Placeholder 4"/>
          <p:cNvSpPr>
            <a:spLocks noGrp="1"/>
          </p:cNvSpPr>
          <p:nvPr>
            <p:ph type="body" sz="quarter" idx="230" hasCustomPrompt="1"/>
          </p:nvPr>
        </p:nvSpPr>
        <p:spPr>
          <a:xfrm>
            <a:off x="4422367" y="44611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09" name="Text Placeholder 1"/>
          <p:cNvSpPr>
            <a:spLocks noGrp="1"/>
          </p:cNvSpPr>
          <p:nvPr>
            <p:ph type="body" sz="quarter" idx="231" hasCustomPrompt="1"/>
          </p:nvPr>
        </p:nvSpPr>
        <p:spPr>
          <a:xfrm rot="16200000">
            <a:off x="3942976" y="54641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410" name="Text Placeholder 4"/>
          <p:cNvSpPr>
            <a:spLocks noGrp="1"/>
          </p:cNvSpPr>
          <p:nvPr>
            <p:ph type="body" sz="quarter" idx="232" hasCustomPrompt="1"/>
          </p:nvPr>
        </p:nvSpPr>
        <p:spPr>
          <a:xfrm>
            <a:off x="4422367" y="50309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11" name="Straight Connector 410"/>
          <p:cNvCxnSpPr/>
          <p:nvPr userDrawn="1"/>
        </p:nvCxnSpPr>
        <p:spPr>
          <a:xfrm>
            <a:off x="4471635" y="54823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2" name="Text Placeholder 4"/>
          <p:cNvSpPr>
            <a:spLocks noGrp="1"/>
          </p:cNvSpPr>
          <p:nvPr>
            <p:ph type="body" sz="quarter" idx="233" hasCustomPrompt="1"/>
          </p:nvPr>
        </p:nvSpPr>
        <p:spPr>
          <a:xfrm>
            <a:off x="4422367" y="54898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13" name="Text Placeholder 1"/>
          <p:cNvSpPr>
            <a:spLocks noGrp="1"/>
          </p:cNvSpPr>
          <p:nvPr>
            <p:ph type="body" sz="quarter" idx="234" hasCustomPrompt="1"/>
          </p:nvPr>
        </p:nvSpPr>
        <p:spPr>
          <a:xfrm rot="16200000">
            <a:off x="5124076" y="23780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414" name="Text Placeholder 4"/>
          <p:cNvSpPr>
            <a:spLocks noGrp="1"/>
          </p:cNvSpPr>
          <p:nvPr>
            <p:ph type="body" sz="quarter" idx="235" hasCustomPrompt="1"/>
          </p:nvPr>
        </p:nvSpPr>
        <p:spPr>
          <a:xfrm>
            <a:off x="5603467" y="19448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15" name="Straight Connector 414"/>
          <p:cNvCxnSpPr/>
          <p:nvPr userDrawn="1"/>
        </p:nvCxnSpPr>
        <p:spPr>
          <a:xfrm>
            <a:off x="5652735" y="23962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6" name="Text Placeholder 4"/>
          <p:cNvSpPr>
            <a:spLocks noGrp="1"/>
          </p:cNvSpPr>
          <p:nvPr>
            <p:ph type="body" sz="quarter" idx="236" hasCustomPrompt="1"/>
          </p:nvPr>
        </p:nvSpPr>
        <p:spPr>
          <a:xfrm>
            <a:off x="5603467" y="24037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17" name="Text Placeholder 1"/>
          <p:cNvSpPr>
            <a:spLocks noGrp="1"/>
          </p:cNvSpPr>
          <p:nvPr>
            <p:ph type="body" sz="quarter" idx="237" hasCustomPrompt="1"/>
          </p:nvPr>
        </p:nvSpPr>
        <p:spPr>
          <a:xfrm rot="16200000">
            <a:off x="5124076" y="34067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418" name="Text Placeholder 4"/>
          <p:cNvSpPr>
            <a:spLocks noGrp="1"/>
          </p:cNvSpPr>
          <p:nvPr>
            <p:ph type="body" sz="quarter" idx="238" hasCustomPrompt="1"/>
          </p:nvPr>
        </p:nvSpPr>
        <p:spPr>
          <a:xfrm>
            <a:off x="5603467" y="29735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19" name="Straight Connector 418"/>
          <p:cNvCxnSpPr/>
          <p:nvPr userDrawn="1"/>
        </p:nvCxnSpPr>
        <p:spPr>
          <a:xfrm>
            <a:off x="5652735" y="34249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0" name="Text Placeholder 4"/>
          <p:cNvSpPr>
            <a:spLocks noGrp="1"/>
          </p:cNvSpPr>
          <p:nvPr>
            <p:ph type="body" sz="quarter" idx="239" hasCustomPrompt="1"/>
          </p:nvPr>
        </p:nvSpPr>
        <p:spPr>
          <a:xfrm>
            <a:off x="5603467" y="34324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21" name="Text Placeholder 1"/>
          <p:cNvSpPr>
            <a:spLocks noGrp="1"/>
          </p:cNvSpPr>
          <p:nvPr>
            <p:ph type="body" sz="quarter" idx="240" hasCustomPrompt="1"/>
          </p:nvPr>
        </p:nvSpPr>
        <p:spPr>
          <a:xfrm rot="16200000">
            <a:off x="5124076" y="44354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422" name="Text Placeholder 4"/>
          <p:cNvSpPr>
            <a:spLocks noGrp="1"/>
          </p:cNvSpPr>
          <p:nvPr>
            <p:ph type="body" sz="quarter" idx="241" hasCustomPrompt="1"/>
          </p:nvPr>
        </p:nvSpPr>
        <p:spPr>
          <a:xfrm>
            <a:off x="5603467" y="40022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23" name="Straight Connector 422"/>
          <p:cNvCxnSpPr/>
          <p:nvPr userDrawn="1"/>
        </p:nvCxnSpPr>
        <p:spPr>
          <a:xfrm>
            <a:off x="5652735" y="44536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4" name="Text Placeholder 4"/>
          <p:cNvSpPr>
            <a:spLocks noGrp="1"/>
          </p:cNvSpPr>
          <p:nvPr>
            <p:ph type="body" sz="quarter" idx="242" hasCustomPrompt="1"/>
          </p:nvPr>
        </p:nvSpPr>
        <p:spPr>
          <a:xfrm>
            <a:off x="5603467" y="44611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25" name="Text Placeholder 1"/>
          <p:cNvSpPr>
            <a:spLocks noGrp="1"/>
          </p:cNvSpPr>
          <p:nvPr>
            <p:ph type="body" sz="quarter" idx="243" hasCustomPrompt="1"/>
          </p:nvPr>
        </p:nvSpPr>
        <p:spPr>
          <a:xfrm rot="16200000">
            <a:off x="5124076" y="54641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426" name="Text Placeholder 4"/>
          <p:cNvSpPr>
            <a:spLocks noGrp="1"/>
          </p:cNvSpPr>
          <p:nvPr>
            <p:ph type="body" sz="quarter" idx="244" hasCustomPrompt="1"/>
          </p:nvPr>
        </p:nvSpPr>
        <p:spPr>
          <a:xfrm>
            <a:off x="5603467" y="50309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27" name="Straight Connector 426"/>
          <p:cNvCxnSpPr/>
          <p:nvPr userDrawn="1"/>
        </p:nvCxnSpPr>
        <p:spPr>
          <a:xfrm>
            <a:off x="5652735" y="54823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8" name="Text Placeholder 4"/>
          <p:cNvSpPr>
            <a:spLocks noGrp="1"/>
          </p:cNvSpPr>
          <p:nvPr>
            <p:ph type="body" sz="quarter" idx="245" hasCustomPrompt="1"/>
          </p:nvPr>
        </p:nvSpPr>
        <p:spPr>
          <a:xfrm>
            <a:off x="5603467" y="54898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29" name="Text Placeholder 1"/>
          <p:cNvSpPr>
            <a:spLocks noGrp="1"/>
          </p:cNvSpPr>
          <p:nvPr>
            <p:ph type="body" sz="quarter" idx="246" hasCustomPrompt="1"/>
          </p:nvPr>
        </p:nvSpPr>
        <p:spPr>
          <a:xfrm rot="16200000">
            <a:off x="6292476" y="23780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430" name="Text Placeholder 4"/>
          <p:cNvSpPr>
            <a:spLocks noGrp="1"/>
          </p:cNvSpPr>
          <p:nvPr>
            <p:ph type="body" sz="quarter" idx="247" hasCustomPrompt="1"/>
          </p:nvPr>
        </p:nvSpPr>
        <p:spPr>
          <a:xfrm>
            <a:off x="6771867" y="19448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31" name="Straight Connector 430"/>
          <p:cNvCxnSpPr/>
          <p:nvPr userDrawn="1"/>
        </p:nvCxnSpPr>
        <p:spPr>
          <a:xfrm>
            <a:off x="6821135" y="23962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2" name="Text Placeholder 4"/>
          <p:cNvSpPr>
            <a:spLocks noGrp="1"/>
          </p:cNvSpPr>
          <p:nvPr>
            <p:ph type="body" sz="quarter" idx="248" hasCustomPrompt="1"/>
          </p:nvPr>
        </p:nvSpPr>
        <p:spPr>
          <a:xfrm>
            <a:off x="6771867" y="24037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33" name="Text Placeholder 1"/>
          <p:cNvSpPr>
            <a:spLocks noGrp="1"/>
          </p:cNvSpPr>
          <p:nvPr>
            <p:ph type="body" sz="quarter" idx="249" hasCustomPrompt="1"/>
          </p:nvPr>
        </p:nvSpPr>
        <p:spPr>
          <a:xfrm rot="16200000">
            <a:off x="6292476" y="34067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434" name="Text Placeholder 4"/>
          <p:cNvSpPr>
            <a:spLocks noGrp="1"/>
          </p:cNvSpPr>
          <p:nvPr>
            <p:ph type="body" sz="quarter" idx="250" hasCustomPrompt="1"/>
          </p:nvPr>
        </p:nvSpPr>
        <p:spPr>
          <a:xfrm>
            <a:off x="6771867" y="29735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35" name="Straight Connector 434"/>
          <p:cNvCxnSpPr/>
          <p:nvPr userDrawn="1"/>
        </p:nvCxnSpPr>
        <p:spPr>
          <a:xfrm>
            <a:off x="6821135" y="34249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6" name="Text Placeholder 4"/>
          <p:cNvSpPr>
            <a:spLocks noGrp="1"/>
          </p:cNvSpPr>
          <p:nvPr>
            <p:ph type="body" sz="quarter" idx="251" hasCustomPrompt="1"/>
          </p:nvPr>
        </p:nvSpPr>
        <p:spPr>
          <a:xfrm>
            <a:off x="6771867" y="34324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37" name="Text Placeholder 1"/>
          <p:cNvSpPr>
            <a:spLocks noGrp="1"/>
          </p:cNvSpPr>
          <p:nvPr>
            <p:ph type="body" sz="quarter" idx="252" hasCustomPrompt="1"/>
          </p:nvPr>
        </p:nvSpPr>
        <p:spPr>
          <a:xfrm rot="16200000">
            <a:off x="6292476" y="44354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438" name="Text Placeholder 4"/>
          <p:cNvSpPr>
            <a:spLocks noGrp="1"/>
          </p:cNvSpPr>
          <p:nvPr>
            <p:ph type="body" sz="quarter" idx="253" hasCustomPrompt="1"/>
          </p:nvPr>
        </p:nvSpPr>
        <p:spPr>
          <a:xfrm>
            <a:off x="6771867" y="40022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39" name="Straight Connector 438"/>
          <p:cNvCxnSpPr/>
          <p:nvPr userDrawn="1"/>
        </p:nvCxnSpPr>
        <p:spPr>
          <a:xfrm>
            <a:off x="6821135" y="44536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0" name="Text Placeholder 4"/>
          <p:cNvSpPr>
            <a:spLocks noGrp="1"/>
          </p:cNvSpPr>
          <p:nvPr>
            <p:ph type="body" sz="quarter" idx="254" hasCustomPrompt="1"/>
          </p:nvPr>
        </p:nvSpPr>
        <p:spPr>
          <a:xfrm>
            <a:off x="6771867" y="44611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41" name="Text Placeholder 1"/>
          <p:cNvSpPr>
            <a:spLocks noGrp="1"/>
          </p:cNvSpPr>
          <p:nvPr>
            <p:ph type="body" sz="quarter" idx="255" hasCustomPrompt="1"/>
          </p:nvPr>
        </p:nvSpPr>
        <p:spPr>
          <a:xfrm rot="16200000">
            <a:off x="6292476" y="54641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442" name="Text Placeholder 4"/>
          <p:cNvSpPr>
            <a:spLocks noGrp="1"/>
          </p:cNvSpPr>
          <p:nvPr>
            <p:ph type="body" sz="quarter" idx="256" hasCustomPrompt="1"/>
          </p:nvPr>
        </p:nvSpPr>
        <p:spPr>
          <a:xfrm>
            <a:off x="6771867" y="50309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43" name="Straight Connector 442"/>
          <p:cNvCxnSpPr/>
          <p:nvPr userDrawn="1"/>
        </p:nvCxnSpPr>
        <p:spPr>
          <a:xfrm>
            <a:off x="6821135" y="54823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4" name="Text Placeholder 4"/>
          <p:cNvSpPr>
            <a:spLocks noGrp="1"/>
          </p:cNvSpPr>
          <p:nvPr>
            <p:ph type="body" sz="quarter" idx="257" hasCustomPrompt="1"/>
          </p:nvPr>
        </p:nvSpPr>
        <p:spPr>
          <a:xfrm>
            <a:off x="6771867" y="54898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45" name="Text Placeholder 1"/>
          <p:cNvSpPr>
            <a:spLocks noGrp="1"/>
          </p:cNvSpPr>
          <p:nvPr>
            <p:ph type="body" sz="quarter" idx="258" hasCustomPrompt="1"/>
          </p:nvPr>
        </p:nvSpPr>
        <p:spPr>
          <a:xfrm rot="16200000">
            <a:off x="7460876" y="23780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446" name="Text Placeholder 4"/>
          <p:cNvSpPr>
            <a:spLocks noGrp="1"/>
          </p:cNvSpPr>
          <p:nvPr>
            <p:ph type="body" sz="quarter" idx="259" hasCustomPrompt="1"/>
          </p:nvPr>
        </p:nvSpPr>
        <p:spPr>
          <a:xfrm>
            <a:off x="7940267" y="19448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47" name="Straight Connector 446"/>
          <p:cNvCxnSpPr/>
          <p:nvPr userDrawn="1"/>
        </p:nvCxnSpPr>
        <p:spPr>
          <a:xfrm>
            <a:off x="7989535" y="23962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8" name="Text Placeholder 4"/>
          <p:cNvSpPr>
            <a:spLocks noGrp="1"/>
          </p:cNvSpPr>
          <p:nvPr>
            <p:ph type="body" sz="quarter" idx="260" hasCustomPrompt="1"/>
          </p:nvPr>
        </p:nvSpPr>
        <p:spPr>
          <a:xfrm>
            <a:off x="7940267" y="24037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49" name="Text Placeholder 1"/>
          <p:cNvSpPr>
            <a:spLocks noGrp="1"/>
          </p:cNvSpPr>
          <p:nvPr>
            <p:ph type="body" sz="quarter" idx="261" hasCustomPrompt="1"/>
          </p:nvPr>
        </p:nvSpPr>
        <p:spPr>
          <a:xfrm rot="16200000">
            <a:off x="7460876" y="34067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450" name="Text Placeholder 4"/>
          <p:cNvSpPr>
            <a:spLocks noGrp="1"/>
          </p:cNvSpPr>
          <p:nvPr>
            <p:ph type="body" sz="quarter" idx="262" hasCustomPrompt="1"/>
          </p:nvPr>
        </p:nvSpPr>
        <p:spPr>
          <a:xfrm>
            <a:off x="7940267" y="29735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51" name="Straight Connector 450"/>
          <p:cNvCxnSpPr/>
          <p:nvPr userDrawn="1"/>
        </p:nvCxnSpPr>
        <p:spPr>
          <a:xfrm>
            <a:off x="7989535" y="34249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2" name="Text Placeholder 4"/>
          <p:cNvSpPr>
            <a:spLocks noGrp="1"/>
          </p:cNvSpPr>
          <p:nvPr>
            <p:ph type="body" sz="quarter" idx="263" hasCustomPrompt="1"/>
          </p:nvPr>
        </p:nvSpPr>
        <p:spPr>
          <a:xfrm>
            <a:off x="7940267" y="34324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53" name="Text Placeholder 1"/>
          <p:cNvSpPr>
            <a:spLocks noGrp="1"/>
          </p:cNvSpPr>
          <p:nvPr>
            <p:ph type="body" sz="quarter" idx="264" hasCustomPrompt="1"/>
          </p:nvPr>
        </p:nvSpPr>
        <p:spPr>
          <a:xfrm rot="16200000">
            <a:off x="7460876" y="44354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454" name="Text Placeholder 4"/>
          <p:cNvSpPr>
            <a:spLocks noGrp="1"/>
          </p:cNvSpPr>
          <p:nvPr>
            <p:ph type="body" sz="quarter" idx="265" hasCustomPrompt="1"/>
          </p:nvPr>
        </p:nvSpPr>
        <p:spPr>
          <a:xfrm>
            <a:off x="7940267" y="40022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55" name="Straight Connector 454"/>
          <p:cNvCxnSpPr/>
          <p:nvPr userDrawn="1"/>
        </p:nvCxnSpPr>
        <p:spPr>
          <a:xfrm>
            <a:off x="7989535" y="44536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6" name="Text Placeholder 4"/>
          <p:cNvSpPr>
            <a:spLocks noGrp="1"/>
          </p:cNvSpPr>
          <p:nvPr>
            <p:ph type="body" sz="quarter" idx="266" hasCustomPrompt="1"/>
          </p:nvPr>
        </p:nvSpPr>
        <p:spPr>
          <a:xfrm>
            <a:off x="7940267" y="44611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57" name="Text Placeholder 1"/>
          <p:cNvSpPr>
            <a:spLocks noGrp="1"/>
          </p:cNvSpPr>
          <p:nvPr>
            <p:ph type="body" sz="quarter" idx="267" hasCustomPrompt="1"/>
          </p:nvPr>
        </p:nvSpPr>
        <p:spPr>
          <a:xfrm rot="16200000">
            <a:off x="7460876" y="54641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458" name="Text Placeholder 4"/>
          <p:cNvSpPr>
            <a:spLocks noGrp="1"/>
          </p:cNvSpPr>
          <p:nvPr>
            <p:ph type="body" sz="quarter" idx="268" hasCustomPrompt="1"/>
          </p:nvPr>
        </p:nvSpPr>
        <p:spPr>
          <a:xfrm>
            <a:off x="7940267" y="50309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59" name="Straight Connector 458"/>
          <p:cNvCxnSpPr/>
          <p:nvPr userDrawn="1"/>
        </p:nvCxnSpPr>
        <p:spPr>
          <a:xfrm>
            <a:off x="7989535" y="54823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0" name="Text Placeholder 4"/>
          <p:cNvSpPr>
            <a:spLocks noGrp="1"/>
          </p:cNvSpPr>
          <p:nvPr>
            <p:ph type="body" sz="quarter" idx="269" hasCustomPrompt="1"/>
          </p:nvPr>
        </p:nvSpPr>
        <p:spPr>
          <a:xfrm>
            <a:off x="7940267" y="54898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61" name="Text Placeholder 1"/>
          <p:cNvSpPr>
            <a:spLocks noGrp="1"/>
          </p:cNvSpPr>
          <p:nvPr>
            <p:ph type="body" sz="quarter" idx="270" hasCustomPrompt="1"/>
          </p:nvPr>
        </p:nvSpPr>
        <p:spPr>
          <a:xfrm rot="16200000">
            <a:off x="8641976" y="23780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462" name="Text Placeholder 4"/>
          <p:cNvSpPr>
            <a:spLocks noGrp="1"/>
          </p:cNvSpPr>
          <p:nvPr>
            <p:ph type="body" sz="quarter" idx="271" hasCustomPrompt="1"/>
          </p:nvPr>
        </p:nvSpPr>
        <p:spPr>
          <a:xfrm>
            <a:off x="9121367" y="19448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63" name="Straight Connector 462"/>
          <p:cNvCxnSpPr/>
          <p:nvPr userDrawn="1"/>
        </p:nvCxnSpPr>
        <p:spPr>
          <a:xfrm>
            <a:off x="9170635" y="23962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4" name="Text Placeholder 4"/>
          <p:cNvSpPr>
            <a:spLocks noGrp="1"/>
          </p:cNvSpPr>
          <p:nvPr>
            <p:ph type="body" sz="quarter" idx="272" hasCustomPrompt="1"/>
          </p:nvPr>
        </p:nvSpPr>
        <p:spPr>
          <a:xfrm>
            <a:off x="9121367" y="24037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65" name="Text Placeholder 1"/>
          <p:cNvSpPr>
            <a:spLocks noGrp="1"/>
          </p:cNvSpPr>
          <p:nvPr>
            <p:ph type="body" sz="quarter" idx="273" hasCustomPrompt="1"/>
          </p:nvPr>
        </p:nvSpPr>
        <p:spPr>
          <a:xfrm rot="16200000">
            <a:off x="8641976" y="34067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466" name="Text Placeholder 4"/>
          <p:cNvSpPr>
            <a:spLocks noGrp="1"/>
          </p:cNvSpPr>
          <p:nvPr>
            <p:ph type="body" sz="quarter" idx="274" hasCustomPrompt="1"/>
          </p:nvPr>
        </p:nvSpPr>
        <p:spPr>
          <a:xfrm>
            <a:off x="9121367" y="29735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67" name="Straight Connector 466"/>
          <p:cNvCxnSpPr/>
          <p:nvPr userDrawn="1"/>
        </p:nvCxnSpPr>
        <p:spPr>
          <a:xfrm>
            <a:off x="9170635" y="34249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8" name="Text Placeholder 4"/>
          <p:cNvSpPr>
            <a:spLocks noGrp="1"/>
          </p:cNvSpPr>
          <p:nvPr>
            <p:ph type="body" sz="quarter" idx="275" hasCustomPrompt="1"/>
          </p:nvPr>
        </p:nvSpPr>
        <p:spPr>
          <a:xfrm>
            <a:off x="9121367" y="34324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69" name="Text Placeholder 1"/>
          <p:cNvSpPr>
            <a:spLocks noGrp="1"/>
          </p:cNvSpPr>
          <p:nvPr>
            <p:ph type="body" sz="quarter" idx="276" hasCustomPrompt="1"/>
          </p:nvPr>
        </p:nvSpPr>
        <p:spPr>
          <a:xfrm rot="16200000">
            <a:off x="8641976" y="44354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470" name="Text Placeholder 4"/>
          <p:cNvSpPr>
            <a:spLocks noGrp="1"/>
          </p:cNvSpPr>
          <p:nvPr>
            <p:ph type="body" sz="quarter" idx="277" hasCustomPrompt="1"/>
          </p:nvPr>
        </p:nvSpPr>
        <p:spPr>
          <a:xfrm>
            <a:off x="9121367" y="40022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71" name="Straight Connector 470"/>
          <p:cNvCxnSpPr/>
          <p:nvPr userDrawn="1"/>
        </p:nvCxnSpPr>
        <p:spPr>
          <a:xfrm>
            <a:off x="9170635" y="44536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2" name="Text Placeholder 4"/>
          <p:cNvSpPr>
            <a:spLocks noGrp="1"/>
          </p:cNvSpPr>
          <p:nvPr>
            <p:ph type="body" sz="quarter" idx="278" hasCustomPrompt="1"/>
          </p:nvPr>
        </p:nvSpPr>
        <p:spPr>
          <a:xfrm>
            <a:off x="9121367" y="44611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73" name="Text Placeholder 1"/>
          <p:cNvSpPr>
            <a:spLocks noGrp="1"/>
          </p:cNvSpPr>
          <p:nvPr>
            <p:ph type="body" sz="quarter" idx="279" hasCustomPrompt="1"/>
          </p:nvPr>
        </p:nvSpPr>
        <p:spPr>
          <a:xfrm rot="16200000">
            <a:off x="8641976" y="54641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474" name="Text Placeholder 4"/>
          <p:cNvSpPr>
            <a:spLocks noGrp="1"/>
          </p:cNvSpPr>
          <p:nvPr>
            <p:ph type="body" sz="quarter" idx="280" hasCustomPrompt="1"/>
          </p:nvPr>
        </p:nvSpPr>
        <p:spPr>
          <a:xfrm>
            <a:off x="9121367" y="50309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75" name="Straight Connector 474"/>
          <p:cNvCxnSpPr/>
          <p:nvPr userDrawn="1"/>
        </p:nvCxnSpPr>
        <p:spPr>
          <a:xfrm>
            <a:off x="9170635" y="54823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6" name="Text Placeholder 4"/>
          <p:cNvSpPr>
            <a:spLocks noGrp="1"/>
          </p:cNvSpPr>
          <p:nvPr>
            <p:ph type="body" sz="quarter" idx="281" hasCustomPrompt="1"/>
          </p:nvPr>
        </p:nvSpPr>
        <p:spPr>
          <a:xfrm>
            <a:off x="9121367" y="54898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77" name="Text Placeholder 1"/>
          <p:cNvSpPr>
            <a:spLocks noGrp="1"/>
          </p:cNvSpPr>
          <p:nvPr>
            <p:ph type="body" sz="quarter" idx="282" hasCustomPrompt="1"/>
          </p:nvPr>
        </p:nvSpPr>
        <p:spPr>
          <a:xfrm rot="16200000">
            <a:off x="9810376" y="23780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478" name="Text Placeholder 4"/>
          <p:cNvSpPr>
            <a:spLocks noGrp="1"/>
          </p:cNvSpPr>
          <p:nvPr>
            <p:ph type="body" sz="quarter" idx="283" hasCustomPrompt="1"/>
          </p:nvPr>
        </p:nvSpPr>
        <p:spPr>
          <a:xfrm>
            <a:off x="10289767" y="19448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79" name="Straight Connector 478"/>
          <p:cNvCxnSpPr/>
          <p:nvPr userDrawn="1"/>
        </p:nvCxnSpPr>
        <p:spPr>
          <a:xfrm>
            <a:off x="10339035" y="23962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0" name="Text Placeholder 4"/>
          <p:cNvSpPr>
            <a:spLocks noGrp="1"/>
          </p:cNvSpPr>
          <p:nvPr>
            <p:ph type="body" sz="quarter" idx="284" hasCustomPrompt="1"/>
          </p:nvPr>
        </p:nvSpPr>
        <p:spPr>
          <a:xfrm>
            <a:off x="10289767" y="24037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81" name="Text Placeholder 1"/>
          <p:cNvSpPr>
            <a:spLocks noGrp="1"/>
          </p:cNvSpPr>
          <p:nvPr>
            <p:ph type="body" sz="quarter" idx="285" hasCustomPrompt="1"/>
          </p:nvPr>
        </p:nvSpPr>
        <p:spPr>
          <a:xfrm rot="16200000">
            <a:off x="9810376" y="3406781"/>
            <a:ext cx="911933" cy="46853"/>
          </a:xfrm>
          <a:prstGeom prst="rect">
            <a:avLst/>
          </a:prstGeom>
          <a:solidFill>
            <a:schemeClr val="accent2"/>
          </a:solidFill>
        </p:spPr>
        <p:txBody>
          <a:bodyPr>
            <a:noAutofit/>
          </a:bodyPr>
          <a:lstStyle>
            <a:lvl1pPr>
              <a:defRPr baseline="0">
                <a:latin typeface="Trebuchet MS" panose="020B0603020202020204" pitchFamily="34" charset="0"/>
                <a:ea typeface="微软雅黑" panose="020B0503020204020204" pitchFamily="34" charset="-122"/>
              </a:defRPr>
            </a:lvl1pPr>
          </a:lstStyle>
          <a:p>
            <a:r>
              <a:rPr lang="en-US" dirty="0"/>
              <a:t> </a:t>
            </a:r>
          </a:p>
        </p:txBody>
      </p:sp>
      <p:sp>
        <p:nvSpPr>
          <p:cNvPr id="482" name="Text Placeholder 4"/>
          <p:cNvSpPr>
            <a:spLocks noGrp="1"/>
          </p:cNvSpPr>
          <p:nvPr>
            <p:ph type="body" sz="quarter" idx="286" hasCustomPrompt="1"/>
          </p:nvPr>
        </p:nvSpPr>
        <p:spPr>
          <a:xfrm>
            <a:off x="10289767" y="29735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83" name="Straight Connector 482"/>
          <p:cNvCxnSpPr/>
          <p:nvPr userDrawn="1"/>
        </p:nvCxnSpPr>
        <p:spPr>
          <a:xfrm>
            <a:off x="10339035" y="34249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4" name="Text Placeholder 4"/>
          <p:cNvSpPr>
            <a:spLocks noGrp="1"/>
          </p:cNvSpPr>
          <p:nvPr>
            <p:ph type="body" sz="quarter" idx="287" hasCustomPrompt="1"/>
          </p:nvPr>
        </p:nvSpPr>
        <p:spPr>
          <a:xfrm>
            <a:off x="10289767" y="34324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85" name="Text Placeholder 1"/>
          <p:cNvSpPr>
            <a:spLocks noGrp="1"/>
          </p:cNvSpPr>
          <p:nvPr>
            <p:ph type="body" sz="quarter" idx="288" hasCustomPrompt="1"/>
          </p:nvPr>
        </p:nvSpPr>
        <p:spPr>
          <a:xfrm rot="16200000">
            <a:off x="9810376" y="44354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486" name="Text Placeholder 4"/>
          <p:cNvSpPr>
            <a:spLocks noGrp="1"/>
          </p:cNvSpPr>
          <p:nvPr>
            <p:ph type="body" sz="quarter" idx="289" hasCustomPrompt="1"/>
          </p:nvPr>
        </p:nvSpPr>
        <p:spPr>
          <a:xfrm>
            <a:off x="10289767" y="40022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87" name="Straight Connector 486"/>
          <p:cNvCxnSpPr/>
          <p:nvPr userDrawn="1"/>
        </p:nvCxnSpPr>
        <p:spPr>
          <a:xfrm>
            <a:off x="10339035" y="44536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8" name="Text Placeholder 4"/>
          <p:cNvSpPr>
            <a:spLocks noGrp="1"/>
          </p:cNvSpPr>
          <p:nvPr>
            <p:ph type="body" sz="quarter" idx="290" hasCustomPrompt="1"/>
          </p:nvPr>
        </p:nvSpPr>
        <p:spPr>
          <a:xfrm>
            <a:off x="10289767" y="44611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489" name="Text Placeholder 1"/>
          <p:cNvSpPr>
            <a:spLocks noGrp="1"/>
          </p:cNvSpPr>
          <p:nvPr>
            <p:ph type="body" sz="quarter" idx="291" hasCustomPrompt="1"/>
          </p:nvPr>
        </p:nvSpPr>
        <p:spPr>
          <a:xfrm rot="16200000">
            <a:off x="9810376" y="5464181"/>
            <a:ext cx="911933" cy="46853"/>
          </a:xfrm>
          <a:prstGeom prst="rect">
            <a:avLst/>
          </a:prstGeom>
          <a:solidFill>
            <a:schemeClr val="accent3">
              <a:alpha val="80000"/>
            </a:schemeClr>
          </a:solidFill>
          <a:ln>
            <a:noFill/>
          </a:ln>
        </p:spPr>
        <p:txBody>
          <a:bodyPr vert="horz" lIns="91440" tIns="45720" rIns="91440" bIns="45720" rtlCol="0">
            <a:normAutofit fontScale="25000" lnSpcReduction="20000"/>
          </a:bodyPr>
          <a:lstStyle>
            <a:lvl1pPr>
              <a:defRPr lang="en-US" baseline="0" dirty="0">
                <a:latin typeface="Trebuchet MS" panose="020B0603020202020204" pitchFamily="34" charset="0"/>
                <a:ea typeface="微软雅黑" panose="020B0503020204020204" pitchFamily="34" charset="-122"/>
              </a:defRPr>
            </a:lvl1pPr>
          </a:lstStyle>
          <a:p>
            <a:pPr lvl="0"/>
            <a:r>
              <a:rPr lang="en-US" dirty="0"/>
              <a:t> </a:t>
            </a:r>
          </a:p>
        </p:txBody>
      </p:sp>
      <p:sp>
        <p:nvSpPr>
          <p:cNvPr id="490" name="Text Placeholder 4"/>
          <p:cNvSpPr>
            <a:spLocks noGrp="1"/>
          </p:cNvSpPr>
          <p:nvPr>
            <p:ph type="body" sz="quarter" idx="292" hasCustomPrompt="1"/>
          </p:nvPr>
        </p:nvSpPr>
        <p:spPr>
          <a:xfrm>
            <a:off x="10289767" y="5030916"/>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cxnSp>
        <p:nvCxnSpPr>
          <p:cNvPr id="491" name="Straight Connector 490"/>
          <p:cNvCxnSpPr/>
          <p:nvPr userDrawn="1"/>
        </p:nvCxnSpPr>
        <p:spPr>
          <a:xfrm>
            <a:off x="10339035" y="5482350"/>
            <a:ext cx="918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2" name="Text Placeholder 4"/>
          <p:cNvSpPr>
            <a:spLocks noGrp="1"/>
          </p:cNvSpPr>
          <p:nvPr>
            <p:ph type="body" sz="quarter" idx="293" hasCustomPrompt="1"/>
          </p:nvPr>
        </p:nvSpPr>
        <p:spPr>
          <a:xfrm>
            <a:off x="10289767" y="5489868"/>
            <a:ext cx="1031464" cy="447931"/>
          </a:xfrm>
          <a:prstGeom prst="rect">
            <a:avLst/>
          </a:prstGeom>
          <a:solidFill>
            <a:schemeClr val="bg2"/>
          </a:solidFill>
        </p:spPr>
        <p:txBody>
          <a:bodyPr anchor="ctr">
            <a:noAutofit/>
          </a:bodyPr>
          <a:lstStyle>
            <a:lvl1pPr>
              <a:defRPr sz="1000" baseline="0">
                <a:latin typeface="Trebuchet MS" panose="020B0603020202020204" pitchFamily="34" charset="0"/>
                <a:ea typeface="微软雅黑" panose="020B0503020204020204" pitchFamily="34" charset="-122"/>
              </a:defRPr>
            </a:lvl1pPr>
          </a:lstStyle>
          <a:p>
            <a:pPr algn="ctr"/>
            <a:r>
              <a:rPr lang="zh-CN" altLang="en-US" sz="1000" kern="0" dirty="0">
                <a:latin typeface="+mn-lt"/>
              </a:rPr>
              <a:t>文字内容</a:t>
            </a:r>
            <a:endParaRPr lang="en-AU" altLang="zh-CN" sz="1000" kern="0" dirty="0">
              <a:latin typeface="+mn-lt"/>
            </a:endParaRPr>
          </a:p>
        </p:txBody>
      </p:sp>
      <p:sp>
        <p:nvSpPr>
          <p:cNvPr id="513" name="Text Placeholder 1"/>
          <p:cNvSpPr>
            <a:spLocks noGrp="1"/>
          </p:cNvSpPr>
          <p:nvPr>
            <p:ph type="body" sz="quarter" idx="315" hasCustomPrompt="1"/>
          </p:nvPr>
        </p:nvSpPr>
        <p:spPr>
          <a:xfrm rot="16200000">
            <a:off x="7412297" y="1566742"/>
            <a:ext cx="239586" cy="45719"/>
          </a:xfrm>
          <a:prstGeom prst="rect">
            <a:avLst/>
          </a:prstGeom>
          <a:solidFill>
            <a:schemeClr val="accent2">
              <a:alpha val="80000"/>
            </a:schemeClr>
          </a:solidFill>
          <a:ln>
            <a:solidFill>
              <a:schemeClr val="accent2"/>
            </a:solidFill>
          </a:ln>
        </p:spPr>
        <p:txBody>
          <a:bodyPr>
            <a:normAutofit fontScale="25000" lnSpcReduction="20000"/>
          </a:bodyPr>
          <a:lstStyle>
            <a:lvl1pPr>
              <a:defRPr baseline="0">
                <a:latin typeface="Trebuchet MS" panose="020B0603020202020204" pitchFamily="34" charset="0"/>
                <a:ea typeface="微软雅黑" panose="020B0503020204020204" pitchFamily="34" charset="-122"/>
              </a:defRPr>
            </a:lvl1pPr>
          </a:lstStyle>
          <a:p>
            <a:pPr lvl="0"/>
            <a:r>
              <a:rPr lang="en-GB" dirty="0"/>
              <a:t> </a:t>
            </a:r>
          </a:p>
        </p:txBody>
      </p:sp>
      <p:sp>
        <p:nvSpPr>
          <p:cNvPr id="514" name="Text Placeholder 1"/>
          <p:cNvSpPr>
            <a:spLocks noGrp="1"/>
          </p:cNvSpPr>
          <p:nvPr>
            <p:ph type="body" sz="quarter" idx="316" hasCustomPrompt="1"/>
          </p:nvPr>
        </p:nvSpPr>
        <p:spPr>
          <a:xfrm rot="16200000">
            <a:off x="9386458" y="1578552"/>
            <a:ext cx="239586" cy="45719"/>
          </a:xfrm>
          <a:prstGeom prst="rect">
            <a:avLst/>
          </a:prstGeom>
          <a:solidFill>
            <a:schemeClr val="accent3">
              <a:alpha val="80000"/>
            </a:schemeClr>
          </a:solidFill>
          <a:ln>
            <a:noFill/>
          </a:ln>
        </p:spPr>
        <p:txBody>
          <a:bodyPr>
            <a:normAutofit fontScale="25000" lnSpcReduction="20000"/>
          </a:bodyPr>
          <a:lstStyle>
            <a:lvl1pPr>
              <a:defRPr baseline="0">
                <a:latin typeface="Trebuchet MS" panose="020B0603020202020204" pitchFamily="34" charset="0"/>
                <a:ea typeface="微软雅黑" panose="020B0503020204020204" pitchFamily="34" charset="-122"/>
              </a:defRPr>
            </a:lvl1pPr>
          </a:lstStyle>
          <a:p>
            <a:pPr lvl="0"/>
            <a:r>
              <a:rPr lang="en-GB" dirty="0"/>
              <a:t> </a:t>
            </a:r>
          </a:p>
        </p:txBody>
      </p:sp>
      <p:sp>
        <p:nvSpPr>
          <p:cNvPr id="5" name="日期占位符 4"/>
          <p:cNvSpPr>
            <a:spLocks noGrp="1"/>
          </p:cNvSpPr>
          <p:nvPr>
            <p:ph type="dt" sz="half" idx="317"/>
          </p:nvPr>
        </p:nvSpPr>
        <p:spPr/>
        <p:txBody>
          <a:bodyPr/>
          <a:lstStyle/>
          <a:p>
            <a:fld id="{B13CEEF6-1FB6-43CE-A572-8E9C2EAEE4D2}" type="datetime1">
              <a:rPr lang="zh-CN" altLang="en-US" smtClean="0"/>
              <a:t>2024/3/11</a:t>
            </a:fld>
            <a:endParaRPr lang="zh-CN" altLang="en-US"/>
          </a:p>
        </p:txBody>
      </p:sp>
      <p:sp>
        <p:nvSpPr>
          <p:cNvPr id="6" name="页脚占位符 5"/>
          <p:cNvSpPr>
            <a:spLocks noGrp="1"/>
          </p:cNvSpPr>
          <p:nvPr>
            <p:ph type="ftr" sz="quarter" idx="318"/>
          </p:nvPr>
        </p:nvSpPr>
        <p:spPr/>
        <p:txBody>
          <a:bodyPr/>
          <a:lstStyle/>
          <a:p>
            <a:r>
              <a:rPr lang="en-US"/>
              <a:t>kwm.com</a:t>
            </a:r>
            <a:endParaRPr lang="en-US" dirty="0"/>
          </a:p>
        </p:txBody>
      </p:sp>
      <p:sp>
        <p:nvSpPr>
          <p:cNvPr id="7" name="灯片编号占位符 6"/>
          <p:cNvSpPr>
            <a:spLocks noGrp="1"/>
          </p:cNvSpPr>
          <p:nvPr>
            <p:ph type="sldNum" sz="quarter" idx="319"/>
          </p:nvPr>
        </p:nvSpPr>
        <p:spPr/>
        <p:txBody>
          <a:bodyPr/>
          <a:lstStyle/>
          <a:p>
            <a:fld id="{4A2DC1BA-163F-3043-A1E4-C549CF365773}" type="slidenum">
              <a:rPr lang="en-US" smtClean="0"/>
              <a:t>‹#›</a:t>
            </a:fld>
            <a:endParaRPr lang="en-US" dirty="0"/>
          </a:p>
        </p:txBody>
      </p:sp>
      <p:sp>
        <p:nvSpPr>
          <p:cNvPr id="156"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lvl1pPr>
          </a:lstStyle>
          <a:p>
            <a:r>
              <a:rPr lang="zh-CN" altLang="en-US" dirty="0"/>
              <a:t>输入标题</a:t>
            </a:r>
          </a:p>
        </p:txBody>
      </p:sp>
      <p:cxnSp>
        <p:nvCxnSpPr>
          <p:cNvPr id="157" name="Straight Connector 12"/>
          <p:cNvCxnSpPr/>
          <p:nvPr userDrawn="1"/>
        </p:nvCxnSpPr>
        <p:spPr>
          <a:xfrm>
            <a:off x="341830" y="1269309"/>
            <a:ext cx="11481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内容 标题深色底">
    <p:bg>
      <p:bgPr>
        <a:solidFill>
          <a:schemeClr val="accent5"/>
        </a:solidFill>
        <a:effectLst/>
      </p:bgPr>
    </p:bg>
    <p:spTree>
      <p:nvGrpSpPr>
        <p:cNvPr id="1" name=""/>
        <p:cNvGrpSpPr/>
        <p:nvPr/>
      </p:nvGrpSpPr>
      <p:grpSpPr>
        <a:xfrm>
          <a:off x="0" y="0"/>
          <a:ext cx="0" cy="0"/>
          <a:chOff x="0" y="0"/>
          <a:chExt cx="0" cy="0"/>
        </a:xfrm>
      </p:grpSpPr>
      <p:sp>
        <p:nvSpPr>
          <p:cNvPr id="10" name="Rectangle 9"/>
          <p:cNvSpPr/>
          <p:nvPr userDrawn="1"/>
        </p:nvSpPr>
        <p:spPr>
          <a:xfrm flipV="1">
            <a:off x="0" y="1915755"/>
            <a:ext cx="12192000" cy="494224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sp>
        <p:nvSpPr>
          <p:cNvPr id="5" name="Content Placeholder 2"/>
          <p:cNvSpPr>
            <a:spLocks noGrp="1"/>
          </p:cNvSpPr>
          <p:nvPr>
            <p:ph idx="1" hasCustomPrompt="1"/>
          </p:nvPr>
        </p:nvSpPr>
        <p:spPr>
          <a:xfrm>
            <a:off x="341829" y="2235242"/>
            <a:ext cx="11487381" cy="3894095"/>
          </a:xfrm>
          <a:prstGeom prst="rect">
            <a:avLst/>
          </a:prstGeom>
          <a:noFill/>
        </p:spPr>
        <p:txBody>
          <a:bodyPr>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输入说明文字或点击下方按钮插入其他信息</a:t>
            </a:r>
          </a:p>
        </p:txBody>
      </p:sp>
      <p:sp>
        <p:nvSpPr>
          <p:cNvPr id="6" name="日期占位符 5"/>
          <p:cNvSpPr>
            <a:spLocks noGrp="1"/>
          </p:cNvSpPr>
          <p:nvPr>
            <p:ph type="dt" sz="half" idx="40"/>
          </p:nvPr>
        </p:nvSpPr>
        <p:spPr/>
        <p:txBody>
          <a:bodyPr/>
          <a:lstStyle/>
          <a:p>
            <a:fld id="{022E0DA0-A7D3-48AE-93EF-DC1E14B888D9}" type="datetime1">
              <a:rPr lang="zh-CN" altLang="en-US" smtClean="0"/>
              <a:t>2024/3/11</a:t>
            </a:fld>
            <a:endParaRPr lang="zh-CN" altLang="en-US"/>
          </a:p>
        </p:txBody>
      </p:sp>
      <p:sp>
        <p:nvSpPr>
          <p:cNvPr id="7" name="页脚占位符 6"/>
          <p:cNvSpPr>
            <a:spLocks noGrp="1"/>
          </p:cNvSpPr>
          <p:nvPr>
            <p:ph type="ftr" sz="quarter" idx="41"/>
          </p:nvPr>
        </p:nvSpPr>
        <p:spPr/>
        <p:txBody>
          <a:bodyPr/>
          <a:lstStyle/>
          <a:p>
            <a:r>
              <a:rPr lang="en-US"/>
              <a:t>kwm.com</a:t>
            </a:r>
            <a:endParaRPr lang="en-US" dirty="0"/>
          </a:p>
        </p:txBody>
      </p:sp>
      <p:sp>
        <p:nvSpPr>
          <p:cNvPr id="8" name="灯片编号占位符 7"/>
          <p:cNvSpPr>
            <a:spLocks noGrp="1"/>
          </p:cNvSpPr>
          <p:nvPr>
            <p:ph type="sldNum" sz="quarter" idx="42"/>
          </p:nvPr>
        </p:nvSpPr>
        <p:spPr/>
        <p:txBody>
          <a:bodyPr/>
          <a:lstStyle/>
          <a:p>
            <a:fld id="{4A2DC1BA-163F-3043-A1E4-C549CF365773}" type="slidenum">
              <a:rPr lang="en-US" smtClean="0"/>
              <a:t>‹#›</a:t>
            </a:fld>
            <a:endParaRPr lang="en-US" dirty="0"/>
          </a:p>
        </p:txBody>
      </p:sp>
      <p:sp>
        <p:nvSpPr>
          <p:cNvPr id="14" name="矩形 13"/>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2"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bg1"/>
                </a:solidFill>
              </a:defRPr>
            </a:lvl1pPr>
          </a:lstStyle>
          <a:p>
            <a:r>
              <a:rPr lang="zh-CN" altLang="en-US" dirty="0"/>
              <a:t>输入标题</a:t>
            </a:r>
          </a:p>
        </p:txBody>
      </p:sp>
      <p:cxnSp>
        <p:nvCxnSpPr>
          <p:cNvPr id="13" name="Straight Connector 12"/>
          <p:cNvCxnSpPr/>
          <p:nvPr userDrawn="1"/>
        </p:nvCxnSpPr>
        <p:spPr>
          <a:xfrm>
            <a:off x="341830" y="1269309"/>
            <a:ext cx="1148187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chemeClr val="accent6"/>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内容 标题深色底 2列">
    <p:bg>
      <p:bgPr>
        <a:solidFill>
          <a:schemeClr val="accent5"/>
        </a:solidFill>
        <a:effectLst/>
      </p:bgPr>
    </p:bg>
    <p:spTree>
      <p:nvGrpSpPr>
        <p:cNvPr id="1" name=""/>
        <p:cNvGrpSpPr/>
        <p:nvPr/>
      </p:nvGrpSpPr>
      <p:grpSpPr>
        <a:xfrm>
          <a:off x="0" y="0"/>
          <a:ext cx="0" cy="0"/>
          <a:chOff x="0" y="0"/>
          <a:chExt cx="0" cy="0"/>
        </a:xfrm>
      </p:grpSpPr>
      <p:sp>
        <p:nvSpPr>
          <p:cNvPr id="11" name="Rectangle 10"/>
          <p:cNvSpPr/>
          <p:nvPr userDrawn="1"/>
        </p:nvSpPr>
        <p:spPr>
          <a:xfrm flipV="1">
            <a:off x="0" y="1915755"/>
            <a:ext cx="12192000" cy="494224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baseline="0" dirty="0"/>
          </a:p>
        </p:txBody>
      </p:sp>
      <p:sp>
        <p:nvSpPr>
          <p:cNvPr id="9" name="Content Placeholder 3"/>
          <p:cNvSpPr>
            <a:spLocks noGrp="1"/>
          </p:cNvSpPr>
          <p:nvPr>
            <p:ph sz="half" idx="2" hasCustomPrompt="1"/>
          </p:nvPr>
        </p:nvSpPr>
        <p:spPr>
          <a:xfrm>
            <a:off x="350216" y="2235243"/>
            <a:ext cx="5647359" cy="3894095"/>
          </a:xfrm>
          <a:prstGeom prst="rect">
            <a:avLst/>
          </a:prstGeom>
          <a:noFill/>
        </p:spPr>
        <p:txBody>
          <a:bodyPr>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输入说明文字或点击下方按钮插入其他信息</a:t>
            </a:r>
          </a:p>
        </p:txBody>
      </p:sp>
      <p:sp>
        <p:nvSpPr>
          <p:cNvPr id="10" name="Content Placeholder 5"/>
          <p:cNvSpPr>
            <a:spLocks noGrp="1"/>
          </p:cNvSpPr>
          <p:nvPr>
            <p:ph sz="quarter" idx="4" hasCustomPrompt="1"/>
          </p:nvPr>
        </p:nvSpPr>
        <p:spPr>
          <a:xfrm>
            <a:off x="6172199" y="2235243"/>
            <a:ext cx="5657011" cy="3894095"/>
          </a:xfrm>
          <a:prstGeom prst="rect">
            <a:avLst/>
          </a:prstGeom>
          <a:noFill/>
        </p:spPr>
        <p:txBody>
          <a:bodyPr>
            <a:noAutofit/>
          </a:bodyPr>
          <a:lstStyle>
            <a:lvl1pPr marL="0" indent="0">
              <a:buNone/>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输入说明文字或点击下方按钮插入其他信息</a:t>
            </a:r>
          </a:p>
        </p:txBody>
      </p:sp>
      <p:sp>
        <p:nvSpPr>
          <p:cNvPr id="5" name="日期占位符 4"/>
          <p:cNvSpPr>
            <a:spLocks noGrp="1"/>
          </p:cNvSpPr>
          <p:nvPr>
            <p:ph type="dt" sz="half" idx="40"/>
          </p:nvPr>
        </p:nvSpPr>
        <p:spPr/>
        <p:txBody>
          <a:bodyPr/>
          <a:lstStyle/>
          <a:p>
            <a:fld id="{B79116E3-0158-498C-8ACD-931C3F6C9F1A}" type="datetime1">
              <a:rPr lang="zh-CN" altLang="en-US" smtClean="0"/>
              <a:t>2024/3/11</a:t>
            </a:fld>
            <a:endParaRPr lang="zh-CN" altLang="en-US"/>
          </a:p>
        </p:txBody>
      </p:sp>
      <p:sp>
        <p:nvSpPr>
          <p:cNvPr id="6" name="页脚占位符 5"/>
          <p:cNvSpPr>
            <a:spLocks noGrp="1"/>
          </p:cNvSpPr>
          <p:nvPr>
            <p:ph type="ftr" sz="quarter" idx="41"/>
          </p:nvPr>
        </p:nvSpPr>
        <p:spPr/>
        <p:txBody>
          <a:bodyPr/>
          <a:lstStyle/>
          <a:p>
            <a:r>
              <a:rPr lang="en-US"/>
              <a:t>kwm.com</a:t>
            </a:r>
            <a:endParaRPr lang="en-US" dirty="0"/>
          </a:p>
        </p:txBody>
      </p:sp>
      <p:sp>
        <p:nvSpPr>
          <p:cNvPr id="7" name="灯片编号占位符 6"/>
          <p:cNvSpPr>
            <a:spLocks noGrp="1"/>
          </p:cNvSpPr>
          <p:nvPr>
            <p:ph type="sldNum" sz="quarter" idx="42"/>
          </p:nvPr>
        </p:nvSpPr>
        <p:spPr/>
        <p:txBody>
          <a:bodyPr/>
          <a:lstStyle/>
          <a:p>
            <a:fld id="{4A2DC1BA-163F-3043-A1E4-C549CF365773}" type="slidenum">
              <a:rPr lang="en-US" smtClean="0"/>
              <a:t>‹#›</a:t>
            </a:fld>
            <a:endParaRPr lang="en-US" dirty="0"/>
          </a:p>
        </p:txBody>
      </p:sp>
      <p:sp>
        <p:nvSpPr>
          <p:cNvPr id="16" name="矩形 15"/>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3"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bg1"/>
                </a:solidFill>
              </a:defRPr>
            </a:lvl1pPr>
          </a:lstStyle>
          <a:p>
            <a:r>
              <a:rPr lang="zh-CN" altLang="en-US" dirty="0"/>
              <a:t>输入标题</a:t>
            </a:r>
          </a:p>
        </p:txBody>
      </p:sp>
      <p:cxnSp>
        <p:nvCxnSpPr>
          <p:cNvPr id="14" name="Straight Connector 12"/>
          <p:cNvCxnSpPr/>
          <p:nvPr userDrawn="1"/>
        </p:nvCxnSpPr>
        <p:spPr>
          <a:xfrm>
            <a:off x="341830" y="1269309"/>
            <a:ext cx="1148187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14"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chemeClr val="accent6"/>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内容 标题深色底 带图">
    <p:bg>
      <p:bgPr>
        <a:solidFill>
          <a:schemeClr val="accent5"/>
        </a:soli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4" hasCustomPrompt="1"/>
          </p:nvPr>
        </p:nvSpPr>
        <p:spPr>
          <a:xfrm>
            <a:off x="0" y="1916113"/>
            <a:ext cx="12192000" cy="4941887"/>
          </a:xfrm>
          <a:prstGeom prst="rect">
            <a:avLst/>
          </a:prstGeom>
          <a:solidFill>
            <a:schemeClr val="accent6">
              <a:lumMod val="20000"/>
              <a:lumOff val="80000"/>
            </a:schemeClr>
          </a:solidFill>
        </p:spPr>
        <p:txBody>
          <a:bodyPr>
            <a:noAutofit/>
          </a:bodyPr>
          <a:lstStyle>
            <a:lvl1pPr>
              <a:defRPr sz="1600" baseline="0"/>
            </a:lvl1pPr>
          </a:lstStyle>
          <a:p>
            <a:r>
              <a:rPr lang="zh-CN" altLang="en-US" dirty="0"/>
              <a:t>点击下方按钮添加图片</a:t>
            </a:r>
            <a:endParaRPr lang="en-US" altLang="zh-CN" dirty="0"/>
          </a:p>
        </p:txBody>
      </p:sp>
      <p:sp>
        <p:nvSpPr>
          <p:cNvPr id="5" name="日期占位符 4"/>
          <p:cNvSpPr>
            <a:spLocks noGrp="1"/>
          </p:cNvSpPr>
          <p:nvPr>
            <p:ph type="dt" sz="half" idx="40"/>
          </p:nvPr>
        </p:nvSpPr>
        <p:spPr/>
        <p:txBody>
          <a:bodyPr/>
          <a:lstStyle/>
          <a:p>
            <a:fld id="{79834605-953A-41D2-89BC-9D7BC09202DA}" type="datetime1">
              <a:rPr lang="zh-CN" altLang="en-US" smtClean="0"/>
              <a:t>2024/3/11</a:t>
            </a:fld>
            <a:endParaRPr lang="zh-CN" altLang="en-US"/>
          </a:p>
        </p:txBody>
      </p:sp>
      <p:sp>
        <p:nvSpPr>
          <p:cNvPr id="6" name="页脚占位符 5"/>
          <p:cNvSpPr>
            <a:spLocks noGrp="1"/>
          </p:cNvSpPr>
          <p:nvPr>
            <p:ph type="ftr" sz="quarter" idx="41"/>
          </p:nvPr>
        </p:nvSpPr>
        <p:spPr/>
        <p:txBody>
          <a:bodyPr/>
          <a:lstStyle/>
          <a:p>
            <a:r>
              <a:rPr lang="en-US"/>
              <a:t>kwm.com</a:t>
            </a:r>
            <a:endParaRPr lang="en-US" dirty="0"/>
          </a:p>
        </p:txBody>
      </p:sp>
      <p:sp>
        <p:nvSpPr>
          <p:cNvPr id="7" name="灯片编号占位符 6"/>
          <p:cNvSpPr>
            <a:spLocks noGrp="1"/>
          </p:cNvSpPr>
          <p:nvPr>
            <p:ph type="sldNum" sz="quarter" idx="42"/>
          </p:nvPr>
        </p:nvSpPr>
        <p:spPr/>
        <p:txBody>
          <a:bodyPr/>
          <a:lstStyle/>
          <a:p>
            <a:fld id="{4A2DC1BA-163F-3043-A1E4-C549CF365773}" type="slidenum">
              <a:rPr lang="en-US" smtClean="0"/>
              <a:t>‹#›</a:t>
            </a:fld>
            <a:endParaRPr lang="en-US" dirty="0"/>
          </a:p>
        </p:txBody>
      </p:sp>
      <p:sp>
        <p:nvSpPr>
          <p:cNvPr id="14" name="矩形 13"/>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0" name="标题 2"/>
          <p:cNvSpPr>
            <a:spLocks noGrp="1"/>
          </p:cNvSpPr>
          <p:nvPr>
            <p:ph type="title" hasCustomPrompt="1"/>
          </p:nvPr>
        </p:nvSpPr>
        <p:spPr>
          <a:xfrm>
            <a:off x="341830" y="632599"/>
            <a:ext cx="11481870" cy="615553"/>
          </a:xfrm>
          <a:prstGeom prst="rect">
            <a:avLst/>
          </a:prstGeom>
        </p:spPr>
        <p:txBody>
          <a:bodyPr lIns="0" tIns="0" rIns="0" bIns="0">
            <a:noAutofit/>
          </a:bodyPr>
          <a:lstStyle>
            <a:lvl1pPr>
              <a:defRPr baseline="0">
                <a:solidFill>
                  <a:schemeClr val="bg1"/>
                </a:solidFill>
              </a:defRPr>
            </a:lvl1pPr>
          </a:lstStyle>
          <a:p>
            <a:r>
              <a:rPr lang="zh-CN" altLang="en-US" dirty="0"/>
              <a:t>输入标题</a:t>
            </a:r>
          </a:p>
        </p:txBody>
      </p:sp>
      <p:cxnSp>
        <p:nvCxnSpPr>
          <p:cNvPr id="11" name="Straight Connector 12"/>
          <p:cNvCxnSpPr/>
          <p:nvPr userDrawn="1"/>
        </p:nvCxnSpPr>
        <p:spPr>
          <a:xfrm>
            <a:off x="341830" y="1269309"/>
            <a:ext cx="1148187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43" hasCustomPrompt="1"/>
          </p:nvPr>
        </p:nvSpPr>
        <p:spPr>
          <a:xfrm>
            <a:off x="350743" y="239416"/>
            <a:ext cx="11472977" cy="307777"/>
          </a:xfrm>
          <a:prstGeom prst="rect">
            <a:avLst/>
          </a:prstGeom>
        </p:spPr>
        <p:txBody>
          <a:bodyPr lIns="0" tIns="0" rIns="0" bIns="0" anchor="ctr" anchorCtr="0">
            <a:noAutofit/>
          </a:bodyPr>
          <a:lstStyle>
            <a:lvl1pPr marL="0" indent="0" algn="l">
              <a:spcAft>
                <a:spcPts val="0"/>
              </a:spcAft>
              <a:buNone/>
              <a:defRPr sz="2000" cap="all" spc="200" baseline="0">
                <a:solidFill>
                  <a:schemeClr val="accent6"/>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标题 摘要 内容 木色">
    <p:bg>
      <p:bgPr>
        <a:solidFill>
          <a:schemeClr val="accent5"/>
        </a:solidFill>
        <a:effectLst/>
      </p:bgPr>
    </p:bg>
    <p:spTree>
      <p:nvGrpSpPr>
        <p:cNvPr id="1" name=""/>
        <p:cNvGrpSpPr/>
        <p:nvPr/>
      </p:nvGrpSpPr>
      <p:grpSpPr>
        <a:xfrm>
          <a:off x="0" y="0"/>
          <a:ext cx="0" cy="0"/>
          <a:chOff x="0" y="0"/>
          <a:chExt cx="0" cy="0"/>
        </a:xfrm>
      </p:grpSpPr>
      <p:sp>
        <p:nvSpPr>
          <p:cNvPr id="4" name="Rectangle 3"/>
          <p:cNvSpPr/>
          <p:nvPr userDrawn="1"/>
        </p:nvSpPr>
        <p:spPr>
          <a:xfrm flipH="1">
            <a:off x="4084169"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2" name="标题 1"/>
          <p:cNvSpPr>
            <a:spLocks noGrp="1"/>
          </p:cNvSpPr>
          <p:nvPr>
            <p:ph type="title" hasCustomPrompt="1"/>
          </p:nvPr>
        </p:nvSpPr>
        <p:spPr>
          <a:xfrm>
            <a:off x="347023" y="1083021"/>
            <a:ext cx="3263787" cy="888654"/>
          </a:xfrm>
          <a:prstGeom prst="rect">
            <a:avLst/>
          </a:prstGeom>
        </p:spPr>
        <p:txBody>
          <a:bodyPr/>
          <a:lstStyle>
            <a:lvl1pPr>
              <a:defRPr sz="3000">
                <a:solidFill>
                  <a:schemeClr val="bg1"/>
                </a:solidFill>
              </a:defRPr>
            </a:lvl1pPr>
          </a:lstStyle>
          <a:p>
            <a:r>
              <a:rPr lang="zh-CN" altLang="en-US" dirty="0"/>
              <a:t>输入标题</a:t>
            </a:r>
          </a:p>
        </p:txBody>
      </p:sp>
      <p:sp>
        <p:nvSpPr>
          <p:cNvPr id="15" name="Content Placeholder 2"/>
          <p:cNvSpPr>
            <a:spLocks noGrp="1"/>
          </p:cNvSpPr>
          <p:nvPr>
            <p:ph idx="1" hasCustomPrompt="1"/>
          </p:nvPr>
        </p:nvSpPr>
        <p:spPr>
          <a:xfrm>
            <a:off x="4450081" y="1093996"/>
            <a:ext cx="7379129" cy="5035342"/>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输入说明文字或点击下方按钮插入其他信息</a:t>
            </a:r>
          </a:p>
        </p:txBody>
      </p:sp>
      <p:cxnSp>
        <p:nvCxnSpPr>
          <p:cNvPr id="16" name="Straight Connector 15"/>
          <p:cNvCxnSpPr/>
          <p:nvPr userDrawn="1"/>
        </p:nvCxnSpPr>
        <p:spPr>
          <a:xfrm>
            <a:off x="347023" y="2119483"/>
            <a:ext cx="3263788"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47023" y="952329"/>
            <a:ext cx="326378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19" name="Text Placeholder 21"/>
          <p:cNvSpPr>
            <a:spLocks noGrp="1"/>
          </p:cNvSpPr>
          <p:nvPr>
            <p:ph type="body" sz="quarter" idx="12" hasCustomPrompt="1"/>
          </p:nvPr>
        </p:nvSpPr>
        <p:spPr>
          <a:xfrm>
            <a:off x="347023" y="2286000"/>
            <a:ext cx="3264539" cy="3843338"/>
          </a:xfrm>
          <a:prstGeom prst="rect">
            <a:avLst/>
          </a:prstGeom>
          <a:noFill/>
          <a:ln>
            <a:noFill/>
          </a:ln>
        </p:spPr>
        <p:txBody>
          <a:bodyPr>
            <a:noAutofit/>
          </a:bodyPr>
          <a:lstStyle>
            <a:lvl1pPr marL="0" indent="0">
              <a:buNone/>
              <a:defRPr sz="1600" cap="none" spc="0" baseline="0">
                <a:solidFill>
                  <a:srgbClr val="FBFFFF"/>
                </a:solidFill>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6" name="日期占位符 5"/>
          <p:cNvSpPr>
            <a:spLocks noGrp="1"/>
          </p:cNvSpPr>
          <p:nvPr>
            <p:ph type="dt" sz="half" idx="40"/>
          </p:nvPr>
        </p:nvSpPr>
        <p:spPr/>
        <p:txBody>
          <a:bodyPr/>
          <a:lstStyle/>
          <a:p>
            <a:fld id="{92EFDE92-B4C4-4737-AAD4-097B0EBE6C59}" type="datetime1">
              <a:rPr lang="zh-CN" altLang="en-US" smtClean="0"/>
              <a:t>2024/3/11</a:t>
            </a:fld>
            <a:endParaRPr lang="zh-CN" altLang="en-US"/>
          </a:p>
        </p:txBody>
      </p:sp>
      <p:sp>
        <p:nvSpPr>
          <p:cNvPr id="7" name="页脚占位符 6"/>
          <p:cNvSpPr>
            <a:spLocks noGrp="1"/>
          </p:cNvSpPr>
          <p:nvPr>
            <p:ph type="ftr" sz="quarter" idx="41"/>
          </p:nvPr>
        </p:nvSpPr>
        <p:spPr/>
        <p:txBody>
          <a:bodyPr/>
          <a:lstStyle/>
          <a:p>
            <a:r>
              <a:rPr lang="en-US"/>
              <a:t>kwm.com</a:t>
            </a:r>
            <a:endParaRPr lang="en-US" dirty="0"/>
          </a:p>
        </p:txBody>
      </p:sp>
      <p:sp>
        <p:nvSpPr>
          <p:cNvPr id="8" name="灯片编号占位符 7"/>
          <p:cNvSpPr>
            <a:spLocks noGrp="1"/>
          </p:cNvSpPr>
          <p:nvPr>
            <p:ph type="sldNum" sz="quarter" idx="42"/>
          </p:nvPr>
        </p:nvSpPr>
        <p:spPr/>
        <p:txBody>
          <a:bodyPr/>
          <a:lstStyle/>
          <a:p>
            <a:fld id="{4A2DC1BA-163F-3043-A1E4-C549CF365773}" type="slidenum">
              <a:rPr lang="en-US" smtClean="0"/>
              <a:t>‹#›</a:t>
            </a:fld>
            <a:endParaRPr lang="en-US" dirty="0"/>
          </a:p>
        </p:txBody>
      </p:sp>
      <p:sp>
        <p:nvSpPr>
          <p:cNvPr id="18" name="矩形 17"/>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4" name="Text Placeholder 2"/>
          <p:cNvSpPr>
            <a:spLocks noGrp="1"/>
          </p:cNvSpPr>
          <p:nvPr>
            <p:ph type="body" idx="14" hasCustomPrompt="1"/>
          </p:nvPr>
        </p:nvSpPr>
        <p:spPr>
          <a:xfrm>
            <a:off x="350743" y="239416"/>
            <a:ext cx="3260067" cy="309859"/>
          </a:xfrm>
          <a:prstGeom prst="rect">
            <a:avLst/>
          </a:prstGeom>
        </p:spPr>
        <p:txBody>
          <a:bodyPr lIns="0" tIns="0" rIns="0" bIns="0" anchor="ctr" anchorCtr="0">
            <a:noAutofit/>
          </a:bodyPr>
          <a:lstStyle>
            <a:lvl1pPr marL="0" indent="0" algn="l">
              <a:spcAft>
                <a:spcPts val="0"/>
              </a:spcAft>
              <a:buNone/>
              <a:defRPr sz="2000" cap="all" spc="200" baseline="0">
                <a:solidFill>
                  <a:schemeClr val="accent6"/>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标题 摘要 两列内容 木色">
    <p:bg>
      <p:bgPr>
        <a:solidFill>
          <a:schemeClr val="accent5"/>
        </a:solidFill>
        <a:effectLst/>
      </p:bgPr>
    </p:bg>
    <p:spTree>
      <p:nvGrpSpPr>
        <p:cNvPr id="1" name=""/>
        <p:cNvGrpSpPr/>
        <p:nvPr/>
      </p:nvGrpSpPr>
      <p:grpSpPr>
        <a:xfrm>
          <a:off x="0" y="0"/>
          <a:ext cx="0" cy="0"/>
          <a:chOff x="0" y="0"/>
          <a:chExt cx="0" cy="0"/>
        </a:xfrm>
      </p:grpSpPr>
      <p:sp>
        <p:nvSpPr>
          <p:cNvPr id="4" name="Rectangle 3"/>
          <p:cNvSpPr/>
          <p:nvPr userDrawn="1"/>
        </p:nvSpPr>
        <p:spPr>
          <a:xfrm flipH="1">
            <a:off x="4084169"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2" name="标题 1"/>
          <p:cNvSpPr>
            <a:spLocks noGrp="1"/>
          </p:cNvSpPr>
          <p:nvPr>
            <p:ph type="title" hasCustomPrompt="1"/>
          </p:nvPr>
        </p:nvSpPr>
        <p:spPr>
          <a:xfrm>
            <a:off x="347023" y="1083017"/>
            <a:ext cx="3263787" cy="888658"/>
          </a:xfrm>
          <a:prstGeom prst="rect">
            <a:avLst/>
          </a:prstGeom>
        </p:spPr>
        <p:txBody>
          <a:bodyPr/>
          <a:lstStyle>
            <a:lvl1pPr>
              <a:defRPr sz="3000" baseline="0">
                <a:solidFill>
                  <a:schemeClr val="bg1"/>
                </a:solidFill>
              </a:defRPr>
            </a:lvl1pPr>
          </a:lstStyle>
          <a:p>
            <a:r>
              <a:rPr lang="zh-CN" altLang="en-US" dirty="0"/>
              <a:t>输入标题</a:t>
            </a:r>
          </a:p>
        </p:txBody>
      </p:sp>
      <p:sp>
        <p:nvSpPr>
          <p:cNvPr id="17" name="Content Placeholder 2"/>
          <p:cNvSpPr>
            <a:spLocks noGrp="1"/>
          </p:cNvSpPr>
          <p:nvPr>
            <p:ph idx="13" hasCustomPrompt="1"/>
          </p:nvPr>
        </p:nvSpPr>
        <p:spPr>
          <a:xfrm>
            <a:off x="4450080" y="1093998"/>
            <a:ext cx="3535971" cy="5035336"/>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输入说明文字或点击下方按钮插入其他信息</a:t>
            </a:r>
          </a:p>
        </p:txBody>
      </p:sp>
      <p:sp>
        <p:nvSpPr>
          <p:cNvPr id="18" name="Content Placeholder 2"/>
          <p:cNvSpPr>
            <a:spLocks noGrp="1"/>
          </p:cNvSpPr>
          <p:nvPr>
            <p:ph idx="14" hasCustomPrompt="1"/>
          </p:nvPr>
        </p:nvSpPr>
        <p:spPr>
          <a:xfrm>
            <a:off x="8317651" y="1093998"/>
            <a:ext cx="3484880" cy="5035336"/>
          </a:xfrm>
          <a:prstGeom prst="rect">
            <a:avLst/>
          </a:prstGeom>
          <a:pattFill prst="pct90">
            <a:fgClr>
              <a:srgbClr val="FBFFFF"/>
            </a:fgClr>
            <a:bgClr>
              <a:schemeClr val="bg1"/>
            </a:bgClr>
          </a:patt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输入说明文字或点击下方按钮插入其他信息</a:t>
            </a:r>
          </a:p>
        </p:txBody>
      </p:sp>
      <p:cxnSp>
        <p:nvCxnSpPr>
          <p:cNvPr id="12" name="Straight Connector 11"/>
          <p:cNvCxnSpPr/>
          <p:nvPr userDrawn="1"/>
        </p:nvCxnSpPr>
        <p:spPr>
          <a:xfrm>
            <a:off x="347023" y="2119483"/>
            <a:ext cx="3263788"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47023" y="952329"/>
            <a:ext cx="326378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12" hasCustomPrompt="1"/>
          </p:nvPr>
        </p:nvSpPr>
        <p:spPr>
          <a:xfrm>
            <a:off x="347023" y="2286000"/>
            <a:ext cx="3264539" cy="3843334"/>
          </a:xfrm>
          <a:prstGeom prst="rect">
            <a:avLst/>
          </a:prstGeom>
          <a:noFill/>
          <a:ln>
            <a:noFill/>
          </a:ln>
        </p:spPr>
        <p:txBody>
          <a:bodyPr>
            <a:noAutofit/>
          </a:bodyPr>
          <a:lstStyle>
            <a:lvl1pPr marL="0" indent="0">
              <a:buNone/>
              <a:defRPr sz="1600" cap="none" spc="0" baseline="0">
                <a:solidFill>
                  <a:srgbClr val="FBFFFF"/>
                </a:solidFill>
                <a:latin typeface="Trebuchet MS" panose="020B0603020202020204" pitchFamily="34" charset="0"/>
                <a:ea typeface="微软雅黑" panose="020B0503020204020204" pitchFamily="34" charset="-122"/>
              </a:defRPr>
            </a:lvl1pPr>
          </a:lstStyle>
          <a:p>
            <a:pPr lvl="0"/>
            <a:r>
              <a:rPr lang="zh-CN" altLang="en-US" dirty="0"/>
              <a:t>输入说明文字</a:t>
            </a:r>
            <a:endParaRPr lang="en-US" dirty="0"/>
          </a:p>
        </p:txBody>
      </p:sp>
      <p:sp>
        <p:nvSpPr>
          <p:cNvPr id="6" name="日期占位符 5"/>
          <p:cNvSpPr>
            <a:spLocks noGrp="1"/>
          </p:cNvSpPr>
          <p:nvPr>
            <p:ph type="dt" sz="half" idx="40"/>
          </p:nvPr>
        </p:nvSpPr>
        <p:spPr/>
        <p:txBody>
          <a:bodyPr/>
          <a:lstStyle/>
          <a:p>
            <a:fld id="{07898C14-5056-4ADC-91C2-6B5697E4E351}" type="datetime1">
              <a:rPr lang="zh-CN" altLang="en-US" smtClean="0"/>
              <a:t>2024/3/11</a:t>
            </a:fld>
            <a:endParaRPr lang="zh-CN" altLang="en-US"/>
          </a:p>
        </p:txBody>
      </p:sp>
      <p:sp>
        <p:nvSpPr>
          <p:cNvPr id="7" name="页脚占位符 6"/>
          <p:cNvSpPr>
            <a:spLocks noGrp="1"/>
          </p:cNvSpPr>
          <p:nvPr>
            <p:ph type="ftr" sz="quarter" idx="41"/>
          </p:nvPr>
        </p:nvSpPr>
        <p:spPr/>
        <p:txBody>
          <a:bodyPr/>
          <a:lstStyle/>
          <a:p>
            <a:r>
              <a:rPr lang="en-US"/>
              <a:t>kwm.com</a:t>
            </a:r>
            <a:endParaRPr lang="en-US" dirty="0"/>
          </a:p>
        </p:txBody>
      </p:sp>
      <p:sp>
        <p:nvSpPr>
          <p:cNvPr id="8" name="灯片编号占位符 7"/>
          <p:cNvSpPr>
            <a:spLocks noGrp="1"/>
          </p:cNvSpPr>
          <p:nvPr>
            <p:ph type="sldNum" sz="quarter" idx="42"/>
          </p:nvPr>
        </p:nvSpPr>
        <p:spPr/>
        <p:txBody>
          <a:bodyPr/>
          <a:lstStyle/>
          <a:p>
            <a:fld id="{4A2DC1BA-163F-3043-A1E4-C549CF365773}" type="slidenum">
              <a:rPr lang="en-US" smtClean="0"/>
              <a:t>‹#›</a:t>
            </a:fld>
            <a:endParaRPr lang="en-US" dirty="0"/>
          </a:p>
        </p:txBody>
      </p:sp>
      <p:sp>
        <p:nvSpPr>
          <p:cNvPr id="19" name="矩形 18"/>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4" name="Text Placeholder 2"/>
          <p:cNvSpPr>
            <a:spLocks noGrp="1"/>
          </p:cNvSpPr>
          <p:nvPr>
            <p:ph type="body" idx="43" hasCustomPrompt="1"/>
          </p:nvPr>
        </p:nvSpPr>
        <p:spPr>
          <a:xfrm>
            <a:off x="350743" y="239416"/>
            <a:ext cx="5316309" cy="307777"/>
          </a:xfrm>
          <a:prstGeom prst="rect">
            <a:avLst/>
          </a:prstGeom>
        </p:spPr>
        <p:txBody>
          <a:bodyPr lIns="0" tIns="0" rIns="0" bIns="0" anchor="ctr" anchorCtr="0">
            <a:noAutofit/>
          </a:bodyPr>
          <a:lstStyle>
            <a:lvl1pPr marL="0" indent="0" algn="l">
              <a:spcAft>
                <a:spcPts val="0"/>
              </a:spcAft>
              <a:buNone/>
              <a:defRPr sz="2000" cap="all" spc="200" baseline="0">
                <a:solidFill>
                  <a:schemeClr val="accent6"/>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genda slide_1">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flipH="1">
            <a:off x="4084169" y="0"/>
            <a:ext cx="8107831" cy="685800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cxnSp>
        <p:nvCxnSpPr>
          <p:cNvPr id="5" name="Straight Connector 4"/>
          <p:cNvCxnSpPr/>
          <p:nvPr userDrawn="1"/>
        </p:nvCxnSpPr>
        <p:spPr>
          <a:xfrm>
            <a:off x="347022" y="2119483"/>
            <a:ext cx="34030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347022" y="4738517"/>
            <a:ext cx="34030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标题 2"/>
          <p:cNvSpPr>
            <a:spLocks noGrp="1"/>
          </p:cNvSpPr>
          <p:nvPr>
            <p:ph type="title" hasCustomPrompt="1"/>
          </p:nvPr>
        </p:nvSpPr>
        <p:spPr>
          <a:xfrm>
            <a:off x="334964" y="2119483"/>
            <a:ext cx="3415134" cy="2619033"/>
          </a:xfrm>
        </p:spPr>
        <p:txBody>
          <a:bodyPr/>
          <a:lstStyle>
            <a:lvl1pPr>
              <a:defRPr sz="3000" baseline="0">
                <a:solidFill>
                  <a:schemeClr val="tx1"/>
                </a:solidFill>
                <a:latin typeface="Trebuchet MS" panose="020B0603020202020204" pitchFamily="34" charset="0"/>
                <a:ea typeface="黑体" panose="02010609060101010101" pitchFamily="49" charset="-122"/>
              </a:defRPr>
            </a:lvl1pPr>
          </a:lstStyle>
          <a:p>
            <a:r>
              <a:rPr lang="zh-CN" altLang="en-US" dirty="0"/>
              <a:t>标题</a:t>
            </a:r>
          </a:p>
        </p:txBody>
      </p:sp>
      <p:sp>
        <p:nvSpPr>
          <p:cNvPr id="3" name="日期占位符 2"/>
          <p:cNvSpPr>
            <a:spLocks noGrp="1"/>
          </p:cNvSpPr>
          <p:nvPr>
            <p:ph type="dt" sz="half" idx="10"/>
          </p:nvPr>
        </p:nvSpPr>
        <p:spPr/>
        <p:txBody>
          <a:bodyPr/>
          <a:lstStyle/>
          <a:p>
            <a:fld id="{FF62AA4D-02EA-4509-94AE-594A38965283}" type="datetime1">
              <a:rPr lang="zh-CN" altLang="en-US" smtClean="0"/>
              <a:t>2024/3/11</a:t>
            </a:fld>
            <a:endParaRPr lang="zh-CN" altLang="en-US"/>
          </a:p>
        </p:txBody>
      </p:sp>
      <p:sp>
        <p:nvSpPr>
          <p:cNvPr id="8" name="页脚占位符 7"/>
          <p:cNvSpPr>
            <a:spLocks noGrp="1"/>
          </p:cNvSpPr>
          <p:nvPr>
            <p:ph type="ftr" sz="quarter" idx="11"/>
          </p:nvPr>
        </p:nvSpPr>
        <p:spPr/>
        <p:txBody>
          <a:bodyPr/>
          <a:lstStyle/>
          <a:p>
            <a:r>
              <a:rPr lang="en-US"/>
              <a:t>kwm.com</a:t>
            </a:r>
            <a:endParaRPr lang="en-US" dirty="0"/>
          </a:p>
        </p:txBody>
      </p:sp>
      <p:sp>
        <p:nvSpPr>
          <p:cNvPr id="9" name="灯片编号占位符 8"/>
          <p:cNvSpPr>
            <a:spLocks noGrp="1"/>
          </p:cNvSpPr>
          <p:nvPr>
            <p:ph type="sldNum" sz="quarter" idx="12"/>
          </p:nvPr>
        </p:nvSpPr>
        <p:spPr/>
        <p:txBody>
          <a:bodyPr/>
          <a:lstStyle/>
          <a:p>
            <a:fld id="{4A2DC1BA-163F-3043-A1E4-C549CF365773}" type="slidenum">
              <a:rPr lang="en-US" smtClean="0"/>
              <a:t>‹#›</a:t>
            </a:fld>
            <a:endParaRPr lang="en-US" dirty="0"/>
          </a:p>
        </p:txBody>
      </p:sp>
      <p:sp>
        <p:nvSpPr>
          <p:cNvPr id="11" name="矩形 10"/>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0" name="Text Placeholder 2"/>
          <p:cNvSpPr>
            <a:spLocks noGrp="1"/>
          </p:cNvSpPr>
          <p:nvPr>
            <p:ph type="body" idx="14" hasCustomPrompt="1"/>
          </p:nvPr>
        </p:nvSpPr>
        <p:spPr>
          <a:xfrm>
            <a:off x="350744" y="239416"/>
            <a:ext cx="3399354" cy="309859"/>
          </a:xfrm>
          <a:prstGeom prst="rect">
            <a:avLst/>
          </a:prstGeom>
        </p:spPr>
        <p:txBody>
          <a:bodyPr lIns="0" tIns="0" rIns="0" bIns="0" anchor="ctr" anchorCtr="0">
            <a:noAutofit/>
          </a:bodyPr>
          <a:lstStyle>
            <a:lvl1pPr marL="0" indent="0" algn="l">
              <a:spcAft>
                <a:spcPts val="0"/>
              </a:spcAft>
              <a:buNone/>
              <a:defRPr sz="2000" cap="all" spc="200" baseline="0">
                <a:solidFill>
                  <a:srgbClr val="7E694F"/>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
        <p:nvSpPr>
          <p:cNvPr id="12" name="内容占位符 2"/>
          <p:cNvSpPr>
            <a:spLocks noGrp="1"/>
          </p:cNvSpPr>
          <p:nvPr>
            <p:ph sz="quarter" idx="16" hasCustomPrompt="1"/>
          </p:nvPr>
        </p:nvSpPr>
        <p:spPr>
          <a:xfrm>
            <a:off x="4430713" y="1085848"/>
            <a:ext cx="7383462" cy="5043489"/>
          </a:xfrm>
        </p:spPr>
        <p:txBody>
          <a:bodyPr lIns="0" tIns="0" rIns="0" bIns="0" anchor="t"/>
          <a:lstStyle>
            <a:lvl1pPr marL="0" marR="0" indent="0" algn="l" defTabSz="914400" rtl="0" eaLnBrk="1" fontAlgn="auto" latinLnBrk="0" hangingPunct="1">
              <a:lnSpc>
                <a:spcPct val="100000"/>
              </a:lnSpc>
              <a:spcBef>
                <a:spcPts val="0"/>
              </a:spcBef>
              <a:spcAft>
                <a:spcPts val="120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1200"/>
              </a:spcAft>
              <a:buClrTx/>
              <a:buSzTx/>
              <a:buFont typeface="Arial" panose="020B0604020202090204" pitchFamily="34" charset="0"/>
              <a:buNone/>
              <a:defRPr/>
            </a:pPr>
            <a:r>
              <a:rPr lang="zh-CN" altLang="en-US" dirty="0"/>
              <a:t>输入说明文字或点击下方按钮插入其他信息</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标题 两张图片">
    <p:bg>
      <p:bgPr>
        <a:solidFill>
          <a:schemeClr val="accent5"/>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37740" y="2119143"/>
            <a:ext cx="3411936" cy="2619204"/>
          </a:xfrm>
          <a:prstGeom prst="rect">
            <a:avLst/>
          </a:prstGeom>
        </p:spPr>
        <p:txBody>
          <a:bodyPr>
            <a:normAutofit/>
          </a:bodyPr>
          <a:lstStyle>
            <a:lvl1pPr>
              <a:defRPr sz="4000" baseline="0">
                <a:solidFill>
                  <a:schemeClr val="bg1"/>
                </a:solidFill>
              </a:defRPr>
            </a:lvl1pPr>
          </a:lstStyle>
          <a:p>
            <a:r>
              <a:rPr lang="zh-CN" altLang="en-US" dirty="0"/>
              <a:t>输入标题</a:t>
            </a:r>
          </a:p>
        </p:txBody>
      </p:sp>
      <p:sp>
        <p:nvSpPr>
          <p:cNvPr id="3" name="Picture Placeholder 2"/>
          <p:cNvSpPr>
            <a:spLocks noGrp="1"/>
          </p:cNvSpPr>
          <p:nvPr>
            <p:ph type="pic" sz="quarter" idx="13" hasCustomPrompt="1"/>
          </p:nvPr>
        </p:nvSpPr>
        <p:spPr>
          <a:xfrm>
            <a:off x="8168337" y="0"/>
            <a:ext cx="4023663" cy="6858000"/>
          </a:xfrm>
          <a:prstGeom prst="rect">
            <a:avLst/>
          </a:prstGeom>
          <a:solidFill>
            <a:schemeClr val="accent6">
              <a:lumMod val="20000"/>
              <a:lumOff val="80000"/>
            </a:schemeClr>
          </a:solidFill>
        </p:spPr>
        <p:txBody>
          <a:bodyPr vert="horz" lIns="91440" tIns="45720" rIns="91440" bIns="45720" rtlCol="0" anchor="t" anchorCtr="0">
            <a:noAutofit/>
          </a:bodyPr>
          <a:lstStyle>
            <a:lvl1pPr>
              <a:defRPr lang="en-US" altLang="zh-CN" sz="1600" dirty="0"/>
            </a:lvl1pPr>
          </a:lstStyle>
          <a:p>
            <a:pPr lvl="0" algn="ctr"/>
            <a:r>
              <a:rPr lang="zh-CN" altLang="en-US" dirty="0"/>
              <a:t>点击下方按钮添加图片</a:t>
            </a:r>
            <a:endParaRPr lang="en-US" altLang="zh-CN" dirty="0"/>
          </a:p>
        </p:txBody>
      </p:sp>
      <p:cxnSp>
        <p:nvCxnSpPr>
          <p:cNvPr id="29" name="Straight Connector 28"/>
          <p:cNvCxnSpPr/>
          <p:nvPr userDrawn="1"/>
        </p:nvCxnSpPr>
        <p:spPr>
          <a:xfrm>
            <a:off x="347022" y="2119483"/>
            <a:ext cx="340307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347022" y="4738517"/>
            <a:ext cx="3402653"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15" name="Picture Placeholder 2"/>
          <p:cNvSpPr>
            <a:spLocks noGrp="1"/>
          </p:cNvSpPr>
          <p:nvPr>
            <p:ph type="pic" sz="quarter" idx="14" hasCustomPrompt="1"/>
          </p:nvPr>
        </p:nvSpPr>
        <p:spPr>
          <a:xfrm>
            <a:off x="4084169" y="0"/>
            <a:ext cx="4084169" cy="6858000"/>
          </a:xfrm>
          <a:prstGeom prst="rect">
            <a:avLst/>
          </a:prstGeom>
          <a:solidFill>
            <a:schemeClr val="accent6">
              <a:lumMod val="20000"/>
              <a:lumOff val="80000"/>
            </a:schemeClr>
          </a:solidFill>
        </p:spPr>
        <p:txBody>
          <a:bodyPr vert="horz" lIns="91440" tIns="45720" rIns="91440" bIns="45720" rtlCol="0" anchor="t" anchorCtr="0">
            <a:noAutofit/>
          </a:bodyPr>
          <a:lstStyle>
            <a:lvl1pPr>
              <a:defRPr lang="en-US" altLang="zh-CN" sz="1600" dirty="0"/>
            </a:lvl1pPr>
          </a:lstStyle>
          <a:p>
            <a:pPr lvl="0" algn="ctr"/>
            <a:r>
              <a:rPr lang="zh-CN" altLang="en-US" dirty="0"/>
              <a:t>点击下方按钮添加图片</a:t>
            </a:r>
            <a:endParaRPr lang="en-US" altLang="zh-CN" dirty="0"/>
          </a:p>
        </p:txBody>
      </p:sp>
      <p:sp>
        <p:nvSpPr>
          <p:cNvPr id="6" name="日期占位符 5"/>
          <p:cNvSpPr>
            <a:spLocks noGrp="1"/>
          </p:cNvSpPr>
          <p:nvPr>
            <p:ph type="dt" sz="half" idx="40"/>
          </p:nvPr>
        </p:nvSpPr>
        <p:spPr/>
        <p:txBody>
          <a:bodyPr/>
          <a:lstStyle/>
          <a:p>
            <a:fld id="{868A4848-521F-4187-9957-E4D534319356}" type="datetime1">
              <a:rPr lang="zh-CN" altLang="en-US" smtClean="0"/>
              <a:t>2024/3/11</a:t>
            </a:fld>
            <a:endParaRPr lang="zh-CN" altLang="en-US"/>
          </a:p>
        </p:txBody>
      </p:sp>
      <p:sp>
        <p:nvSpPr>
          <p:cNvPr id="7" name="页脚占位符 6"/>
          <p:cNvSpPr>
            <a:spLocks noGrp="1"/>
          </p:cNvSpPr>
          <p:nvPr>
            <p:ph type="ftr" sz="quarter" idx="41"/>
          </p:nvPr>
        </p:nvSpPr>
        <p:spPr/>
        <p:txBody>
          <a:bodyPr/>
          <a:lstStyle/>
          <a:p>
            <a:r>
              <a:rPr lang="en-US"/>
              <a:t>kwm.com</a:t>
            </a:r>
            <a:endParaRPr lang="en-US" dirty="0"/>
          </a:p>
        </p:txBody>
      </p:sp>
      <p:sp>
        <p:nvSpPr>
          <p:cNvPr id="8" name="灯片编号占位符 7"/>
          <p:cNvSpPr>
            <a:spLocks noGrp="1"/>
          </p:cNvSpPr>
          <p:nvPr>
            <p:ph type="sldNum" sz="quarter" idx="42"/>
          </p:nvPr>
        </p:nvSpPr>
        <p:spPr/>
        <p:txBody>
          <a:bodyPr/>
          <a:lstStyle/>
          <a:p>
            <a:fld id="{4A2DC1BA-163F-3043-A1E4-C549CF365773}" type="slidenum">
              <a:rPr lang="en-US" smtClean="0"/>
              <a:t>‹#›</a:t>
            </a:fld>
            <a:endParaRPr lang="en-US" dirty="0"/>
          </a:p>
        </p:txBody>
      </p:sp>
      <p:sp>
        <p:nvSpPr>
          <p:cNvPr id="16" name="矩形 15"/>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2" name="Text Placeholder 2"/>
          <p:cNvSpPr>
            <a:spLocks noGrp="1"/>
          </p:cNvSpPr>
          <p:nvPr>
            <p:ph type="body" idx="43" hasCustomPrompt="1"/>
          </p:nvPr>
        </p:nvSpPr>
        <p:spPr>
          <a:xfrm>
            <a:off x="350744" y="239416"/>
            <a:ext cx="3398932" cy="307777"/>
          </a:xfrm>
          <a:prstGeom prst="rect">
            <a:avLst/>
          </a:prstGeom>
        </p:spPr>
        <p:txBody>
          <a:bodyPr lIns="0" tIns="0" rIns="0" bIns="0" anchor="ctr" anchorCtr="0">
            <a:noAutofit/>
          </a:bodyPr>
          <a:lstStyle>
            <a:lvl1pPr marL="0" indent="0" algn="l">
              <a:spcAft>
                <a:spcPts val="0"/>
              </a:spcAft>
              <a:buNone/>
              <a:defRPr sz="2000" cap="all" spc="200" baseline="0">
                <a:solidFill>
                  <a:schemeClr val="accent6"/>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标题 内容">
    <p:bg>
      <p:bgPr>
        <a:solidFill>
          <a:schemeClr val="accent5"/>
        </a:solidFill>
        <a:effectLst/>
      </p:bgPr>
    </p:bg>
    <p:spTree>
      <p:nvGrpSpPr>
        <p:cNvPr id="1" name=""/>
        <p:cNvGrpSpPr/>
        <p:nvPr/>
      </p:nvGrpSpPr>
      <p:grpSpPr>
        <a:xfrm>
          <a:off x="0" y="0"/>
          <a:ext cx="0" cy="0"/>
          <a:chOff x="0" y="0"/>
          <a:chExt cx="0" cy="0"/>
        </a:xfrm>
      </p:grpSpPr>
      <p:sp>
        <p:nvSpPr>
          <p:cNvPr id="17" name="Rectangle 16"/>
          <p:cNvSpPr/>
          <p:nvPr userDrawn="1"/>
        </p:nvSpPr>
        <p:spPr>
          <a:xfrm flipH="1">
            <a:off x="4084169" y="0"/>
            <a:ext cx="810783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solidFill>
                <a:schemeClr val="accent4"/>
              </a:solidFill>
            </a:endParaRPr>
          </a:p>
        </p:txBody>
      </p:sp>
      <p:sp>
        <p:nvSpPr>
          <p:cNvPr id="10" name="Title 1"/>
          <p:cNvSpPr>
            <a:spLocks noGrp="1"/>
          </p:cNvSpPr>
          <p:nvPr>
            <p:ph type="title" hasCustomPrompt="1"/>
          </p:nvPr>
        </p:nvSpPr>
        <p:spPr>
          <a:xfrm>
            <a:off x="347022" y="2266951"/>
            <a:ext cx="3403075" cy="2324095"/>
          </a:xfrm>
          <a:prstGeom prst="rect">
            <a:avLst/>
          </a:prstGeom>
        </p:spPr>
        <p:txBody>
          <a:bodyPr>
            <a:noAutofit/>
          </a:bodyPr>
          <a:lstStyle>
            <a:lvl1pPr>
              <a:lnSpc>
                <a:spcPct val="150000"/>
              </a:lnSpc>
              <a:defRPr sz="4000" baseline="0">
                <a:solidFill>
                  <a:srgbClr val="FBFFFF"/>
                </a:solidFill>
              </a:defRPr>
            </a:lvl1pPr>
          </a:lstStyle>
          <a:p>
            <a:r>
              <a:rPr lang="zh-CN" altLang="en-US" dirty="0"/>
              <a:t>输入标题</a:t>
            </a:r>
            <a:endParaRPr lang="en-US" dirty="0"/>
          </a:p>
        </p:txBody>
      </p:sp>
      <p:sp>
        <p:nvSpPr>
          <p:cNvPr id="15" name="Content Placeholder 14"/>
          <p:cNvSpPr>
            <a:spLocks noGrp="1"/>
          </p:cNvSpPr>
          <p:nvPr>
            <p:ph sz="quarter" idx="11" hasCustomPrompt="1"/>
          </p:nvPr>
        </p:nvSpPr>
        <p:spPr>
          <a:xfrm>
            <a:off x="4520731" y="976907"/>
            <a:ext cx="7308479" cy="4904186"/>
          </a:xfrm>
          <a:prstGeom prst="rect">
            <a:avLst/>
          </a:prstGeom>
          <a:noFill/>
        </p:spPr>
        <p:txBody>
          <a:bodyPr>
            <a:noAutofit/>
          </a:bodyPr>
          <a:lstStyle>
            <a:lvl1pPr>
              <a:defRPr sz="2000" baseline="0">
                <a:latin typeface="Trebuchet MS" panose="020B0603020202020204" pitchFamily="34" charset="0"/>
                <a:ea typeface="微软雅黑" panose="020B0503020204020204" pitchFamily="34" charset="-122"/>
              </a:defRPr>
            </a:lvl1pPr>
            <a:lvl2pPr>
              <a:defRPr sz="2000" baseline="0"/>
            </a:lvl2pPr>
            <a:lvl3pPr>
              <a:defRPr sz="2000" baseline="0"/>
            </a:lvl3pPr>
            <a:lvl4pPr>
              <a:defRPr sz="2000" baseline="0"/>
            </a:lvl4pPr>
            <a:lvl5pPr>
              <a:defRPr sz="2000" baseline="0"/>
            </a:lvl5pPr>
          </a:lstStyle>
          <a:p>
            <a:pPr lvl="0"/>
            <a:r>
              <a:rPr lang="zh-CN" altLang="en-US" dirty="0"/>
              <a:t>输入说明文字或点击下方按钮插入其他信息</a:t>
            </a:r>
          </a:p>
        </p:txBody>
      </p:sp>
      <p:cxnSp>
        <p:nvCxnSpPr>
          <p:cNvPr id="16" name="Straight Connector 15"/>
          <p:cNvCxnSpPr/>
          <p:nvPr userDrawn="1"/>
        </p:nvCxnSpPr>
        <p:spPr>
          <a:xfrm>
            <a:off x="347022" y="2119483"/>
            <a:ext cx="340307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347022" y="4738517"/>
            <a:ext cx="3403075"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40"/>
          </p:nvPr>
        </p:nvSpPr>
        <p:spPr/>
        <p:txBody>
          <a:bodyPr/>
          <a:lstStyle/>
          <a:p>
            <a:fld id="{3C8C5992-88CB-471B-B9C1-B9B86FA8FFD6}" type="datetime1">
              <a:rPr lang="zh-CN" altLang="en-US" smtClean="0"/>
              <a:t>2024/3/11</a:t>
            </a:fld>
            <a:endParaRPr lang="zh-CN" altLang="en-US"/>
          </a:p>
        </p:txBody>
      </p:sp>
      <p:sp>
        <p:nvSpPr>
          <p:cNvPr id="5" name="页脚占位符 4"/>
          <p:cNvSpPr>
            <a:spLocks noGrp="1"/>
          </p:cNvSpPr>
          <p:nvPr>
            <p:ph type="ftr" sz="quarter" idx="41"/>
          </p:nvPr>
        </p:nvSpPr>
        <p:spPr/>
        <p:txBody>
          <a:bodyPr/>
          <a:lstStyle/>
          <a:p>
            <a:r>
              <a:rPr lang="en-US"/>
              <a:t>kwm.com</a:t>
            </a:r>
            <a:endParaRPr lang="en-US" dirty="0"/>
          </a:p>
        </p:txBody>
      </p:sp>
      <p:sp>
        <p:nvSpPr>
          <p:cNvPr id="6" name="灯片编号占位符 5"/>
          <p:cNvSpPr>
            <a:spLocks noGrp="1"/>
          </p:cNvSpPr>
          <p:nvPr>
            <p:ph type="sldNum" sz="quarter" idx="42"/>
          </p:nvPr>
        </p:nvSpPr>
        <p:spPr/>
        <p:txBody>
          <a:bodyPr/>
          <a:lstStyle/>
          <a:p>
            <a:fld id="{4A2DC1BA-163F-3043-A1E4-C549CF365773}" type="slidenum">
              <a:rPr lang="en-US" smtClean="0"/>
              <a:t>‹#›</a:t>
            </a:fld>
            <a:endParaRPr lang="en-US" dirty="0"/>
          </a:p>
        </p:txBody>
      </p:sp>
      <p:sp>
        <p:nvSpPr>
          <p:cNvPr id="18" name="矩形 17"/>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2" name="Text Placeholder 2"/>
          <p:cNvSpPr>
            <a:spLocks noGrp="1"/>
          </p:cNvSpPr>
          <p:nvPr>
            <p:ph type="body" idx="43" hasCustomPrompt="1"/>
          </p:nvPr>
        </p:nvSpPr>
        <p:spPr>
          <a:xfrm>
            <a:off x="350744" y="239416"/>
            <a:ext cx="3398932" cy="307777"/>
          </a:xfrm>
          <a:prstGeom prst="rect">
            <a:avLst/>
          </a:prstGeom>
        </p:spPr>
        <p:txBody>
          <a:bodyPr lIns="0" tIns="0" rIns="0" bIns="0" anchor="ctr" anchorCtr="0">
            <a:noAutofit/>
          </a:bodyPr>
          <a:lstStyle>
            <a:lvl1pPr marL="0" indent="0" algn="l">
              <a:spcAft>
                <a:spcPts val="0"/>
              </a:spcAft>
              <a:buNone/>
              <a:defRPr sz="2000" cap="all" spc="200" baseline="0">
                <a:solidFill>
                  <a:schemeClr val="accent6"/>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标题 图片">
    <p:bg>
      <p:bgPr>
        <a:solidFill>
          <a:schemeClr val="accent5"/>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2" hasCustomPrompt="1"/>
          </p:nvPr>
        </p:nvSpPr>
        <p:spPr>
          <a:xfrm>
            <a:off x="4084638" y="0"/>
            <a:ext cx="8107362" cy="6858000"/>
          </a:xfrm>
          <a:prstGeom prst="rect">
            <a:avLst/>
          </a:prstGeom>
          <a:solidFill>
            <a:schemeClr val="accent6">
              <a:lumMod val="20000"/>
              <a:lumOff val="80000"/>
            </a:schemeClr>
          </a:solidFill>
        </p:spPr>
        <p:txBody>
          <a:bodyPr anchor="t" anchorCtr="0">
            <a:noAutofit/>
          </a:bodyPr>
          <a:lstStyle>
            <a:lvl1pPr algn="ctr">
              <a:defRPr sz="1600" baseline="0"/>
            </a:lvl1pPr>
          </a:lstStyle>
          <a:p>
            <a:r>
              <a:rPr lang="zh-CN" altLang="en-US" dirty="0"/>
              <a:t>点击下方按钮添加图片</a:t>
            </a:r>
            <a:endParaRPr lang="en-US" dirty="0"/>
          </a:p>
        </p:txBody>
      </p:sp>
      <p:cxnSp>
        <p:nvCxnSpPr>
          <p:cNvPr id="12" name="Straight Connector 11"/>
          <p:cNvCxnSpPr/>
          <p:nvPr userDrawn="1"/>
        </p:nvCxnSpPr>
        <p:spPr>
          <a:xfrm>
            <a:off x="347022" y="2119483"/>
            <a:ext cx="340307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47022" y="4738517"/>
            <a:ext cx="3403075"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nvPr>
        </p:nvSpPr>
        <p:spPr>
          <a:xfrm>
            <a:off x="337740" y="2119483"/>
            <a:ext cx="3412358" cy="2619034"/>
          </a:xfrm>
          <a:prstGeom prst="rect">
            <a:avLst/>
          </a:prstGeom>
        </p:spPr>
        <p:txBody>
          <a:bodyPr/>
          <a:lstStyle>
            <a:lvl1pPr>
              <a:defRPr baseline="0">
                <a:solidFill>
                  <a:schemeClr val="bg1"/>
                </a:solidFill>
              </a:defRPr>
            </a:lvl1pPr>
          </a:lstStyle>
          <a:p>
            <a:r>
              <a:rPr lang="zh-CN" altLang="en-US" dirty="0"/>
              <a:t>输入标题</a:t>
            </a:r>
          </a:p>
        </p:txBody>
      </p:sp>
      <p:sp>
        <p:nvSpPr>
          <p:cNvPr id="5" name="日期占位符 4"/>
          <p:cNvSpPr>
            <a:spLocks noGrp="1"/>
          </p:cNvSpPr>
          <p:nvPr>
            <p:ph type="dt" sz="half" idx="40"/>
          </p:nvPr>
        </p:nvSpPr>
        <p:spPr/>
        <p:txBody>
          <a:bodyPr/>
          <a:lstStyle/>
          <a:p>
            <a:fld id="{4F8162AC-B995-4999-A04C-3C96744390E1}" type="datetime1">
              <a:rPr lang="zh-CN" altLang="en-US" smtClean="0"/>
              <a:t>2024/3/11</a:t>
            </a:fld>
            <a:endParaRPr lang="zh-CN" altLang="en-US"/>
          </a:p>
        </p:txBody>
      </p:sp>
      <p:sp>
        <p:nvSpPr>
          <p:cNvPr id="6" name="页脚占位符 5"/>
          <p:cNvSpPr>
            <a:spLocks noGrp="1"/>
          </p:cNvSpPr>
          <p:nvPr>
            <p:ph type="ftr" sz="quarter" idx="41"/>
          </p:nvPr>
        </p:nvSpPr>
        <p:spPr/>
        <p:txBody>
          <a:bodyPr/>
          <a:lstStyle/>
          <a:p>
            <a:r>
              <a:rPr lang="en-US"/>
              <a:t>kwm.com</a:t>
            </a:r>
            <a:endParaRPr lang="en-US" dirty="0"/>
          </a:p>
        </p:txBody>
      </p:sp>
      <p:sp>
        <p:nvSpPr>
          <p:cNvPr id="7" name="灯片编号占位符 6"/>
          <p:cNvSpPr>
            <a:spLocks noGrp="1"/>
          </p:cNvSpPr>
          <p:nvPr>
            <p:ph type="sldNum" sz="quarter" idx="42"/>
          </p:nvPr>
        </p:nvSpPr>
        <p:spPr/>
        <p:txBody>
          <a:bodyPr/>
          <a:lstStyle/>
          <a:p>
            <a:fld id="{4A2DC1BA-163F-3043-A1E4-C549CF365773}" type="slidenum">
              <a:rPr lang="en-US" smtClean="0"/>
              <a:t>‹#›</a:t>
            </a:fld>
            <a:endParaRPr lang="en-US" dirty="0"/>
          </a:p>
        </p:txBody>
      </p:sp>
      <p:sp>
        <p:nvSpPr>
          <p:cNvPr id="14" name="矩形 13"/>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3" name="Text Placeholder 2"/>
          <p:cNvSpPr>
            <a:spLocks noGrp="1"/>
          </p:cNvSpPr>
          <p:nvPr>
            <p:ph type="body" idx="43" hasCustomPrompt="1"/>
          </p:nvPr>
        </p:nvSpPr>
        <p:spPr>
          <a:xfrm>
            <a:off x="350744" y="239416"/>
            <a:ext cx="3398932" cy="307777"/>
          </a:xfrm>
          <a:prstGeom prst="rect">
            <a:avLst/>
          </a:prstGeom>
        </p:spPr>
        <p:txBody>
          <a:bodyPr lIns="0" tIns="0" rIns="0" bIns="0" anchor="ctr" anchorCtr="0">
            <a:noAutofit/>
          </a:bodyPr>
          <a:lstStyle>
            <a:lvl1pPr marL="0" indent="0" algn="l">
              <a:spcAft>
                <a:spcPts val="0"/>
              </a:spcAft>
              <a:buNone/>
              <a:defRPr sz="2000" cap="all" spc="200" baseline="0">
                <a:solidFill>
                  <a:schemeClr val="accent6"/>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标题 内容 图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37740" y="685855"/>
            <a:ext cx="4937646" cy="1235706"/>
          </a:xfrm>
          <a:prstGeom prst="rect">
            <a:avLst/>
          </a:prstGeom>
        </p:spPr>
        <p:txBody>
          <a:bodyPr/>
          <a:lstStyle/>
          <a:p>
            <a:r>
              <a:rPr lang="zh-CN" altLang="en-US" dirty="0"/>
              <a:t>输入标题</a:t>
            </a:r>
          </a:p>
        </p:txBody>
      </p:sp>
      <p:sp>
        <p:nvSpPr>
          <p:cNvPr id="5" name="Text Placeholder 3"/>
          <p:cNvSpPr>
            <a:spLocks noGrp="1"/>
          </p:cNvSpPr>
          <p:nvPr>
            <p:ph type="body" sz="half" idx="2" hasCustomPrompt="1"/>
          </p:nvPr>
        </p:nvSpPr>
        <p:spPr>
          <a:xfrm>
            <a:off x="347023" y="2057399"/>
            <a:ext cx="4928362" cy="4071933"/>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sz="2000" baseline="0">
                <a:latin typeface="Trebuchet MS" panose="020B0603020202020204" pitchFamily="34" charset="0"/>
                <a:ea typeface="微软雅黑" panose="020B0503020204020204" pitchFamily="34" charset="-122"/>
              </a:defRPr>
            </a:lvl1pPr>
            <a:lvl2pPr marL="800100" indent="-342900">
              <a:buFont typeface="Arial" panose="020B0604020202090204" pitchFamily="34" charset="0"/>
              <a:buChar char="•"/>
              <a:defRPr sz="2000"/>
            </a:lvl2pPr>
            <a:lvl3pPr marL="1257300" indent="-342900">
              <a:buFont typeface="Arial" panose="020B0604020202090204" pitchFamily="34" charset="0"/>
              <a:buChar char="•"/>
              <a:defRPr sz="2000"/>
            </a:lvl3pPr>
            <a:lvl4pPr marL="1714500" indent="-342900">
              <a:buFont typeface="Arial" panose="020B0604020202090204" pitchFamily="34" charset="0"/>
              <a:buChar char="•"/>
              <a:defRPr sz="2000"/>
            </a:lvl4pPr>
            <a:lvl5pPr marL="2171700" indent="-342900">
              <a:buFont typeface="Arial" panose="020B0604020202090204" pitchFamily="34" charset="0"/>
              <a:buChar char="•"/>
              <a:defRPr sz="2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zh-CN" altLang="en-US" dirty="0"/>
              <a:t>输入文字内容</a:t>
            </a:r>
            <a:endParaRPr lang="en-US" altLang="zh-CN" dirty="0"/>
          </a:p>
        </p:txBody>
      </p:sp>
      <p:sp>
        <p:nvSpPr>
          <p:cNvPr id="8" name="Content Placeholder 2"/>
          <p:cNvSpPr>
            <a:spLocks noGrp="1"/>
          </p:cNvSpPr>
          <p:nvPr>
            <p:ph idx="14" hasCustomPrompt="1"/>
          </p:nvPr>
        </p:nvSpPr>
        <p:spPr>
          <a:xfrm>
            <a:off x="6019800" y="0"/>
            <a:ext cx="6172200" cy="6870033"/>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点击下方按钮添加图片或图表</a:t>
            </a:r>
            <a:endParaRPr lang="en-US" dirty="0"/>
          </a:p>
        </p:txBody>
      </p:sp>
      <p:cxnSp>
        <p:nvCxnSpPr>
          <p:cNvPr id="9" name="Straight Connector 8"/>
          <p:cNvCxnSpPr/>
          <p:nvPr userDrawn="1"/>
        </p:nvCxnSpPr>
        <p:spPr>
          <a:xfrm>
            <a:off x="338342" y="1921565"/>
            <a:ext cx="49501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日期占位符 5"/>
          <p:cNvSpPr>
            <a:spLocks noGrp="1"/>
          </p:cNvSpPr>
          <p:nvPr>
            <p:ph type="dt" sz="half" idx="40"/>
          </p:nvPr>
        </p:nvSpPr>
        <p:spPr/>
        <p:txBody>
          <a:bodyPr/>
          <a:lstStyle/>
          <a:p>
            <a:fld id="{99206BD6-2227-43B2-917B-1A061E02C087}" type="datetime1">
              <a:rPr lang="zh-CN" altLang="en-US" smtClean="0"/>
              <a:t>2024/3/11</a:t>
            </a:fld>
            <a:endParaRPr lang="zh-CN" altLang="en-US"/>
          </a:p>
        </p:txBody>
      </p:sp>
      <p:sp>
        <p:nvSpPr>
          <p:cNvPr id="7" name="页脚占位符 6"/>
          <p:cNvSpPr>
            <a:spLocks noGrp="1"/>
          </p:cNvSpPr>
          <p:nvPr>
            <p:ph type="ftr" sz="quarter" idx="41"/>
          </p:nvPr>
        </p:nvSpPr>
        <p:spPr/>
        <p:txBody>
          <a:bodyPr/>
          <a:lstStyle/>
          <a:p>
            <a:r>
              <a:rPr lang="en-US"/>
              <a:t>kwm.com</a:t>
            </a:r>
            <a:endParaRPr lang="en-US" dirty="0"/>
          </a:p>
        </p:txBody>
      </p:sp>
      <p:sp>
        <p:nvSpPr>
          <p:cNvPr id="10" name="灯片编号占位符 9"/>
          <p:cNvSpPr>
            <a:spLocks noGrp="1"/>
          </p:cNvSpPr>
          <p:nvPr>
            <p:ph type="sldNum" sz="quarter" idx="42"/>
          </p:nvPr>
        </p:nvSpPr>
        <p:spPr/>
        <p:txBody>
          <a:bodyPr/>
          <a:lstStyle/>
          <a:p>
            <a:fld id="{4A2DC1BA-163F-3043-A1E4-C549CF365773}" type="slidenum">
              <a:rPr lang="en-US" smtClean="0"/>
              <a:t>‹#›</a:t>
            </a:fld>
            <a:endParaRPr lang="en-US" dirty="0"/>
          </a:p>
        </p:txBody>
      </p:sp>
      <p:sp>
        <p:nvSpPr>
          <p:cNvPr id="11" name="Text Placeholder 2"/>
          <p:cNvSpPr>
            <a:spLocks noGrp="1"/>
          </p:cNvSpPr>
          <p:nvPr>
            <p:ph type="body" idx="43" hasCustomPrompt="1"/>
          </p:nvPr>
        </p:nvSpPr>
        <p:spPr>
          <a:xfrm>
            <a:off x="350744" y="239416"/>
            <a:ext cx="4937720" cy="307777"/>
          </a:xfrm>
          <a:prstGeom prst="rect">
            <a:avLst/>
          </a:prstGeom>
        </p:spPr>
        <p:txBody>
          <a:bodyPr lIns="0" tIns="0" rIns="0" bIns="0" anchor="ctr" anchorCtr="0">
            <a:noAutofit/>
          </a:bodyPr>
          <a:lstStyle>
            <a:lvl1pPr marL="0" indent="0" algn="l">
              <a:spcAft>
                <a:spcPts val="0"/>
              </a:spcAft>
              <a:buNone/>
              <a:defRPr sz="2000" cap="all" spc="200" baseline="0">
                <a:solidFill>
                  <a:schemeClr val="accent1"/>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标题 内容 两张图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47024" y="685855"/>
            <a:ext cx="4928362" cy="1235705"/>
          </a:xfrm>
          <a:prstGeom prst="rect">
            <a:avLst/>
          </a:prstGeom>
        </p:spPr>
        <p:txBody>
          <a:bodyPr/>
          <a:lstStyle/>
          <a:p>
            <a:r>
              <a:rPr lang="zh-CN" altLang="en-US" dirty="0"/>
              <a:t>输入标题</a:t>
            </a:r>
          </a:p>
        </p:txBody>
      </p:sp>
      <p:sp>
        <p:nvSpPr>
          <p:cNvPr id="4" name="Content Placeholder 2"/>
          <p:cNvSpPr>
            <a:spLocks noGrp="1"/>
          </p:cNvSpPr>
          <p:nvPr>
            <p:ph idx="1" hasCustomPrompt="1"/>
          </p:nvPr>
        </p:nvSpPr>
        <p:spPr>
          <a:xfrm>
            <a:off x="6019800" y="0"/>
            <a:ext cx="6172200" cy="3416967"/>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输入说明文字或点击下方按钮插入其他信息</a:t>
            </a:r>
          </a:p>
        </p:txBody>
      </p:sp>
      <p:sp>
        <p:nvSpPr>
          <p:cNvPr id="8" name="Content Placeholder 2"/>
          <p:cNvSpPr>
            <a:spLocks noGrp="1"/>
          </p:cNvSpPr>
          <p:nvPr>
            <p:ph idx="14" hasCustomPrompt="1"/>
          </p:nvPr>
        </p:nvSpPr>
        <p:spPr>
          <a:xfrm>
            <a:off x="6019800" y="3441033"/>
            <a:ext cx="6172200" cy="3416967"/>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输入说明文字或点击下方按钮插入其他信息</a:t>
            </a:r>
          </a:p>
        </p:txBody>
      </p:sp>
      <p:sp>
        <p:nvSpPr>
          <p:cNvPr id="11" name="Text Placeholder 3"/>
          <p:cNvSpPr>
            <a:spLocks noGrp="1"/>
          </p:cNvSpPr>
          <p:nvPr>
            <p:ph type="body" sz="half" idx="2" hasCustomPrompt="1"/>
          </p:nvPr>
        </p:nvSpPr>
        <p:spPr>
          <a:xfrm>
            <a:off x="347023" y="2057400"/>
            <a:ext cx="4928362" cy="4071938"/>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sz="2000" baseline="0">
                <a:latin typeface="Trebuchet MS" panose="020B0603020202020204" pitchFamily="34" charset="0"/>
                <a:ea typeface="微软雅黑" panose="020B0503020204020204" pitchFamily="34" charset="-122"/>
              </a:defRPr>
            </a:lvl1pPr>
            <a:lvl2pPr marL="800100" indent="-342900">
              <a:buFont typeface="Arial" panose="020B0604020202090204" pitchFamily="34" charset="0"/>
              <a:buChar char="•"/>
              <a:defRPr sz="2000"/>
            </a:lvl2pPr>
            <a:lvl3pPr marL="1257300" indent="-342900">
              <a:buFont typeface="Arial" panose="020B0604020202090204" pitchFamily="34" charset="0"/>
              <a:buChar char="•"/>
              <a:defRPr sz="2000"/>
            </a:lvl3pPr>
            <a:lvl4pPr marL="1714500" indent="-342900">
              <a:buFont typeface="Arial" panose="020B0604020202090204" pitchFamily="34" charset="0"/>
              <a:buChar char="•"/>
              <a:defRPr sz="2000"/>
            </a:lvl4pPr>
            <a:lvl5pPr marL="2171700" indent="-342900">
              <a:buFont typeface="Arial" panose="020B0604020202090204" pitchFamily="34" charset="0"/>
              <a:buChar char="•"/>
              <a:defRPr sz="2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zh-CN" altLang="en-US" dirty="0"/>
              <a:t>输入文字内容</a:t>
            </a:r>
            <a:endParaRPr lang="en-US" altLang="zh-CN" dirty="0"/>
          </a:p>
        </p:txBody>
      </p:sp>
      <p:cxnSp>
        <p:nvCxnSpPr>
          <p:cNvPr id="14" name="Straight Connector 13"/>
          <p:cNvCxnSpPr/>
          <p:nvPr userDrawn="1"/>
        </p:nvCxnSpPr>
        <p:spPr>
          <a:xfrm>
            <a:off x="338342" y="1921565"/>
            <a:ext cx="49501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日期占位符 5"/>
          <p:cNvSpPr>
            <a:spLocks noGrp="1"/>
          </p:cNvSpPr>
          <p:nvPr>
            <p:ph type="dt" sz="half" idx="40"/>
          </p:nvPr>
        </p:nvSpPr>
        <p:spPr/>
        <p:txBody>
          <a:bodyPr/>
          <a:lstStyle/>
          <a:p>
            <a:fld id="{FB69DE81-649E-48F9-880C-5B9D2AA61034}" type="datetime1">
              <a:rPr lang="zh-CN" altLang="en-US" smtClean="0"/>
              <a:t>2024/3/11</a:t>
            </a:fld>
            <a:endParaRPr lang="zh-CN" altLang="en-US"/>
          </a:p>
        </p:txBody>
      </p:sp>
      <p:sp>
        <p:nvSpPr>
          <p:cNvPr id="7" name="页脚占位符 6"/>
          <p:cNvSpPr>
            <a:spLocks noGrp="1"/>
          </p:cNvSpPr>
          <p:nvPr>
            <p:ph type="ftr" sz="quarter" idx="41"/>
          </p:nvPr>
        </p:nvSpPr>
        <p:spPr/>
        <p:txBody>
          <a:bodyPr/>
          <a:lstStyle/>
          <a:p>
            <a:r>
              <a:rPr lang="en-US"/>
              <a:t>kwm.com</a:t>
            </a:r>
            <a:endParaRPr lang="en-US" dirty="0"/>
          </a:p>
        </p:txBody>
      </p:sp>
      <p:sp>
        <p:nvSpPr>
          <p:cNvPr id="9" name="灯片编号占位符 8"/>
          <p:cNvSpPr>
            <a:spLocks noGrp="1"/>
          </p:cNvSpPr>
          <p:nvPr>
            <p:ph type="sldNum" sz="quarter" idx="42"/>
          </p:nvPr>
        </p:nvSpPr>
        <p:spPr/>
        <p:txBody>
          <a:bodyPr/>
          <a:lstStyle/>
          <a:p>
            <a:fld id="{4A2DC1BA-163F-3043-A1E4-C549CF365773}" type="slidenum">
              <a:rPr lang="en-US" smtClean="0"/>
              <a:t>‹#›</a:t>
            </a:fld>
            <a:endParaRPr lang="en-US" dirty="0"/>
          </a:p>
        </p:txBody>
      </p:sp>
      <p:sp>
        <p:nvSpPr>
          <p:cNvPr id="12" name="Text Placeholder 2"/>
          <p:cNvSpPr>
            <a:spLocks noGrp="1"/>
          </p:cNvSpPr>
          <p:nvPr>
            <p:ph type="body" idx="43" hasCustomPrompt="1"/>
          </p:nvPr>
        </p:nvSpPr>
        <p:spPr>
          <a:xfrm>
            <a:off x="350744" y="239416"/>
            <a:ext cx="4937720" cy="307777"/>
          </a:xfrm>
          <a:prstGeom prst="rect">
            <a:avLst/>
          </a:prstGeom>
        </p:spPr>
        <p:txBody>
          <a:bodyPr lIns="0" tIns="0" rIns="0" bIns="0" anchor="ctr" anchorCtr="0">
            <a:noAutofit/>
          </a:bodyPr>
          <a:lstStyle>
            <a:lvl1pPr marL="0" indent="0" algn="l">
              <a:spcAft>
                <a:spcPts val="0"/>
              </a:spcAft>
              <a:buNone/>
              <a:defRPr sz="2000" cap="all" spc="200" baseline="0">
                <a:solidFill>
                  <a:schemeClr val="accent1"/>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标题 两张图">
    <p:bg>
      <p:bgPr>
        <a:solidFill>
          <a:schemeClr val="accent5"/>
        </a:solidFill>
        <a:effectLst/>
      </p:bgPr>
    </p:bg>
    <p:spTree>
      <p:nvGrpSpPr>
        <p:cNvPr id="1" name=""/>
        <p:cNvGrpSpPr/>
        <p:nvPr/>
      </p:nvGrpSpPr>
      <p:grpSpPr>
        <a:xfrm>
          <a:off x="0" y="0"/>
          <a:ext cx="0" cy="0"/>
          <a:chOff x="0" y="0"/>
          <a:chExt cx="0" cy="0"/>
        </a:xfrm>
      </p:grpSpPr>
      <p:sp>
        <p:nvSpPr>
          <p:cNvPr id="14" name="Rectangle 13"/>
          <p:cNvSpPr/>
          <p:nvPr userDrawn="1"/>
        </p:nvSpPr>
        <p:spPr>
          <a:xfrm flipH="1">
            <a:off x="6019800" y="0"/>
            <a:ext cx="6172200"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6019800" y="-12032"/>
            <a:ext cx="6172200" cy="3428999"/>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输入说明文字或点击下方按钮插入其他信息</a:t>
            </a:r>
          </a:p>
        </p:txBody>
      </p:sp>
      <p:sp>
        <p:nvSpPr>
          <p:cNvPr id="12" name="Content Placeholder 2"/>
          <p:cNvSpPr>
            <a:spLocks noGrp="1"/>
          </p:cNvSpPr>
          <p:nvPr>
            <p:ph idx="14" hasCustomPrompt="1"/>
          </p:nvPr>
        </p:nvSpPr>
        <p:spPr>
          <a:xfrm>
            <a:off x="6019800" y="3441033"/>
            <a:ext cx="6172200" cy="3429000"/>
          </a:xfrm>
          <a:prstGeom prst="rect">
            <a:avLst/>
          </a:prstGeom>
          <a:noFill/>
        </p:spPr>
        <p:txBody>
          <a:bodyPr>
            <a:noAutofit/>
          </a:bodyPr>
          <a:lstStyle>
            <a:lvl1pPr marL="0" indent="0">
              <a:buNone/>
              <a:defRPr sz="1600" baseline="0">
                <a:latin typeface="Trebuchet MS" panose="020B0603020202020204" pitchFamily="34" charset="0"/>
                <a:ea typeface="微软雅黑" panose="020B0503020204020204" pitchFamily="34" charset="-122"/>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输入说明文字或点击下方按钮插入其他信息</a:t>
            </a:r>
          </a:p>
        </p:txBody>
      </p:sp>
      <p:cxnSp>
        <p:nvCxnSpPr>
          <p:cNvPr id="20" name="Straight Connector 19"/>
          <p:cNvCxnSpPr/>
          <p:nvPr userDrawn="1"/>
        </p:nvCxnSpPr>
        <p:spPr>
          <a:xfrm>
            <a:off x="338342" y="1921565"/>
            <a:ext cx="4950122"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hasCustomPrompt="1"/>
          </p:nvPr>
        </p:nvSpPr>
        <p:spPr>
          <a:xfrm>
            <a:off x="347023" y="2057399"/>
            <a:ext cx="4928362" cy="4071933"/>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sz="2000" baseline="0">
                <a:solidFill>
                  <a:schemeClr val="bg2"/>
                </a:solidFill>
                <a:latin typeface="Trebuchet MS" panose="020B0603020202020204" pitchFamily="34" charset="0"/>
                <a:ea typeface="微软雅黑" panose="020B0503020204020204" pitchFamily="34" charset="-122"/>
              </a:defRPr>
            </a:lvl1pPr>
            <a:lvl2pPr marL="800100" indent="-342900">
              <a:buFont typeface="Arial" panose="020B0604020202090204" pitchFamily="34" charset="0"/>
              <a:buChar char="•"/>
              <a:defRPr sz="2000">
                <a:solidFill>
                  <a:schemeClr val="bg2"/>
                </a:solidFill>
              </a:defRPr>
            </a:lvl2pPr>
            <a:lvl3pPr marL="1257300" indent="-342900">
              <a:buFont typeface="Arial" panose="020B0604020202090204" pitchFamily="34" charset="0"/>
              <a:buChar char="•"/>
              <a:defRPr sz="2000">
                <a:solidFill>
                  <a:schemeClr val="bg2"/>
                </a:solidFill>
              </a:defRPr>
            </a:lvl3pPr>
            <a:lvl4pPr marL="1714500" indent="-342900">
              <a:buFont typeface="Arial" panose="020B0604020202090204" pitchFamily="34" charset="0"/>
              <a:buChar char="•"/>
              <a:defRPr sz="2000">
                <a:solidFill>
                  <a:schemeClr val="bg2"/>
                </a:solidFill>
              </a:defRPr>
            </a:lvl4pPr>
            <a:lvl5pPr marL="2171700" indent="-342900">
              <a:buFont typeface="Arial" panose="020B0604020202090204" pitchFamily="34" charset="0"/>
              <a:buChar char="•"/>
              <a:defRPr sz="2000">
                <a:solidFill>
                  <a:schemeClr val="bg2"/>
                </a:solidFill>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zh-CN" altLang="en-US" dirty="0"/>
              <a:t>输入文字内容</a:t>
            </a:r>
            <a:endParaRPr lang="en-US" altLang="zh-CN" dirty="0"/>
          </a:p>
        </p:txBody>
      </p:sp>
      <p:sp>
        <p:nvSpPr>
          <p:cNvPr id="2" name="标题 1"/>
          <p:cNvSpPr>
            <a:spLocks noGrp="1"/>
          </p:cNvSpPr>
          <p:nvPr>
            <p:ph type="title" hasCustomPrompt="1"/>
          </p:nvPr>
        </p:nvSpPr>
        <p:spPr>
          <a:xfrm>
            <a:off x="337740" y="656791"/>
            <a:ext cx="4959406" cy="1264770"/>
          </a:xfrm>
          <a:prstGeom prst="rect">
            <a:avLst/>
          </a:prstGeom>
        </p:spPr>
        <p:txBody>
          <a:bodyPr/>
          <a:lstStyle>
            <a:lvl1pPr>
              <a:defRPr>
                <a:solidFill>
                  <a:schemeClr val="bg1"/>
                </a:solidFill>
              </a:defRPr>
            </a:lvl1pPr>
          </a:lstStyle>
          <a:p>
            <a:r>
              <a:rPr lang="zh-CN" altLang="en-US" dirty="0"/>
              <a:t>输入标题</a:t>
            </a:r>
          </a:p>
        </p:txBody>
      </p:sp>
      <p:sp>
        <p:nvSpPr>
          <p:cNvPr id="6" name="日期占位符 5"/>
          <p:cNvSpPr>
            <a:spLocks noGrp="1"/>
          </p:cNvSpPr>
          <p:nvPr>
            <p:ph type="dt" sz="half" idx="40"/>
          </p:nvPr>
        </p:nvSpPr>
        <p:spPr/>
        <p:txBody>
          <a:bodyPr/>
          <a:lstStyle/>
          <a:p>
            <a:fld id="{43FB5D6F-6A3A-42F9-8061-2F3E02774325}" type="datetime1">
              <a:rPr lang="zh-CN" altLang="en-US" smtClean="0"/>
              <a:t>2024/3/11</a:t>
            </a:fld>
            <a:endParaRPr lang="zh-CN" altLang="en-US"/>
          </a:p>
        </p:txBody>
      </p:sp>
      <p:sp>
        <p:nvSpPr>
          <p:cNvPr id="7" name="页脚占位符 6"/>
          <p:cNvSpPr>
            <a:spLocks noGrp="1"/>
          </p:cNvSpPr>
          <p:nvPr>
            <p:ph type="ftr" sz="quarter" idx="41"/>
          </p:nvPr>
        </p:nvSpPr>
        <p:spPr/>
        <p:txBody>
          <a:bodyPr/>
          <a:lstStyle/>
          <a:p>
            <a:r>
              <a:rPr lang="en-US"/>
              <a:t>kwm.com</a:t>
            </a:r>
            <a:endParaRPr lang="en-US" dirty="0"/>
          </a:p>
        </p:txBody>
      </p:sp>
      <p:sp>
        <p:nvSpPr>
          <p:cNvPr id="8" name="灯片编号占位符 7"/>
          <p:cNvSpPr>
            <a:spLocks noGrp="1"/>
          </p:cNvSpPr>
          <p:nvPr>
            <p:ph type="sldNum" sz="quarter" idx="42"/>
          </p:nvPr>
        </p:nvSpPr>
        <p:spPr/>
        <p:txBody>
          <a:bodyPr/>
          <a:lstStyle/>
          <a:p>
            <a:fld id="{4A2DC1BA-163F-3043-A1E4-C549CF365773}" type="slidenum">
              <a:rPr lang="en-US" smtClean="0"/>
              <a:t>‹#›</a:t>
            </a:fld>
            <a:endParaRPr lang="en-US" dirty="0"/>
          </a:p>
        </p:txBody>
      </p:sp>
      <p:sp>
        <p:nvSpPr>
          <p:cNvPr id="16" name="矩形 15"/>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5" name="Text Placeholder 2"/>
          <p:cNvSpPr>
            <a:spLocks noGrp="1"/>
          </p:cNvSpPr>
          <p:nvPr>
            <p:ph type="body" idx="43" hasCustomPrompt="1"/>
          </p:nvPr>
        </p:nvSpPr>
        <p:spPr>
          <a:xfrm>
            <a:off x="350744" y="239416"/>
            <a:ext cx="4937720" cy="307777"/>
          </a:xfrm>
          <a:prstGeom prst="rect">
            <a:avLst/>
          </a:prstGeom>
        </p:spPr>
        <p:txBody>
          <a:bodyPr lIns="0" tIns="0" rIns="0" bIns="0" anchor="ctr" anchorCtr="0">
            <a:noAutofit/>
          </a:bodyPr>
          <a:lstStyle>
            <a:lvl1pPr marL="0" indent="0" algn="l">
              <a:spcAft>
                <a:spcPts val="0"/>
              </a:spcAft>
              <a:buNone/>
              <a:defRPr sz="2000" cap="all" spc="200" baseline="0">
                <a:solidFill>
                  <a:schemeClr val="accent6"/>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标题 浅背景 两张图">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47023" y="692287"/>
            <a:ext cx="4941069" cy="1229274"/>
          </a:xfrm>
          <a:prstGeom prst="rect">
            <a:avLst/>
          </a:prstGeom>
        </p:spPr>
        <p:txBody>
          <a:bodyPr/>
          <a:lstStyle>
            <a:lvl1pPr>
              <a:defRPr>
                <a:solidFill>
                  <a:sysClr val="windowText" lastClr="000000"/>
                </a:solidFill>
              </a:defRPr>
            </a:lvl1pPr>
          </a:lstStyle>
          <a:p>
            <a:r>
              <a:rPr lang="zh-CN" altLang="en-US" dirty="0"/>
              <a:t>输入标题</a:t>
            </a:r>
          </a:p>
        </p:txBody>
      </p:sp>
      <p:sp>
        <p:nvSpPr>
          <p:cNvPr id="16" name="Text Placeholder 3"/>
          <p:cNvSpPr>
            <a:spLocks noGrp="1"/>
          </p:cNvSpPr>
          <p:nvPr>
            <p:ph type="body" sz="half" idx="2" hasCustomPrompt="1"/>
          </p:nvPr>
        </p:nvSpPr>
        <p:spPr>
          <a:xfrm>
            <a:off x="347023" y="2057400"/>
            <a:ext cx="4928362" cy="4012096"/>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sz="2000" baseline="0">
                <a:solidFill>
                  <a:schemeClr val="tx1"/>
                </a:solidFill>
                <a:latin typeface="Trebuchet MS" panose="020B0603020202020204" pitchFamily="34" charset="0"/>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zh-CN" altLang="en-US" dirty="0"/>
              <a:t>输入文字内容</a:t>
            </a:r>
            <a:endParaRPr lang="en-US" altLang="zh-CN" dirty="0"/>
          </a:p>
        </p:txBody>
      </p:sp>
      <p:pic>
        <p:nvPicPr>
          <p:cNvPr id="20" name="Picture 19" descr="A picture containing circle&#10;&#10;Description automatically generated"/>
          <p:cNvPicPr>
            <a:picLocks noChangeAspect="1"/>
          </p:cNvPicPr>
          <p:nvPr userDrawn="1"/>
        </p:nvPicPr>
        <p:blipFill>
          <a:blip r:embed="rId2" cstate="email"/>
          <a:stretch>
            <a:fillRect/>
          </a:stretch>
        </p:blipFill>
        <p:spPr>
          <a:xfrm>
            <a:off x="11230319" y="6212468"/>
            <a:ext cx="598892" cy="365124"/>
          </a:xfrm>
          <a:prstGeom prst="rect">
            <a:avLst/>
          </a:prstGeom>
        </p:spPr>
      </p:pic>
      <p:sp>
        <p:nvSpPr>
          <p:cNvPr id="10" name="Content Placeholder 2"/>
          <p:cNvSpPr>
            <a:spLocks noGrp="1"/>
          </p:cNvSpPr>
          <p:nvPr>
            <p:ph idx="1" hasCustomPrompt="1"/>
          </p:nvPr>
        </p:nvSpPr>
        <p:spPr>
          <a:xfrm>
            <a:off x="6019800" y="-12032"/>
            <a:ext cx="6172200" cy="3428999"/>
          </a:xfrm>
          <a:prstGeom prst="rect">
            <a:avLst/>
          </a:prstGeom>
          <a:solidFill>
            <a:schemeClr val="bg1"/>
          </a:solidFill>
        </p:spPr>
        <p:txBody>
          <a:bodyPr>
            <a:noAutofit/>
          </a:bodyPr>
          <a:lstStyle>
            <a:lvl1pPr marL="0" indent="0">
              <a:buNone/>
              <a:defRPr sz="1600" baseline="0">
                <a:solidFill>
                  <a:schemeClr val="bg1"/>
                </a:solidFill>
                <a:latin typeface="Trebuchet MS" panose="020B0603020202020204" pitchFamily="34" charset="0"/>
                <a:ea typeface="微软雅黑" panose="020B0503020204020204" pitchFamily="34" charset="-122"/>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输入说明文字或点击下方按钮插入其他信息</a:t>
            </a:r>
          </a:p>
        </p:txBody>
      </p:sp>
      <p:sp>
        <p:nvSpPr>
          <p:cNvPr id="11" name="Content Placeholder 2"/>
          <p:cNvSpPr>
            <a:spLocks noGrp="1"/>
          </p:cNvSpPr>
          <p:nvPr>
            <p:ph idx="14" hasCustomPrompt="1"/>
          </p:nvPr>
        </p:nvSpPr>
        <p:spPr>
          <a:xfrm>
            <a:off x="6019800" y="3441033"/>
            <a:ext cx="6172200" cy="3429000"/>
          </a:xfrm>
          <a:prstGeom prst="rect">
            <a:avLst/>
          </a:prstGeom>
          <a:solidFill>
            <a:schemeClr val="bg1"/>
          </a:solidFill>
        </p:spPr>
        <p:txBody>
          <a:bodyPr>
            <a:noAutofit/>
          </a:bodyPr>
          <a:lstStyle>
            <a:lvl1pPr marL="0" indent="0">
              <a:buNone/>
              <a:defRPr sz="1600" baseline="0">
                <a:solidFill>
                  <a:schemeClr val="bg1"/>
                </a:solidFill>
                <a:latin typeface="Trebuchet MS" panose="020B0603020202020204" pitchFamily="34" charset="0"/>
                <a:ea typeface="微软雅黑" panose="020B0503020204020204" pitchFamily="34" charset="-122"/>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输入说明文字或点击下方按钮插入其他信息</a:t>
            </a:r>
          </a:p>
        </p:txBody>
      </p:sp>
      <p:cxnSp>
        <p:nvCxnSpPr>
          <p:cNvPr id="23" name="Straight Connector 22"/>
          <p:cNvCxnSpPr/>
          <p:nvPr userDrawn="1"/>
        </p:nvCxnSpPr>
        <p:spPr>
          <a:xfrm>
            <a:off x="338342" y="1921565"/>
            <a:ext cx="4950122" cy="0"/>
          </a:xfrm>
          <a:prstGeom prst="line">
            <a:avLst/>
          </a:prstGeom>
          <a:noFill/>
          <a:ln w="19050" cap="flat" cmpd="sng" algn="ctr">
            <a:solidFill>
              <a:srgbClr val="24282B"/>
            </a:solidFill>
            <a:prstDash val="solid"/>
            <a:miter lim="800000"/>
          </a:ln>
          <a:effectLst/>
        </p:spPr>
      </p:cxnSp>
      <p:sp>
        <p:nvSpPr>
          <p:cNvPr id="5" name="日期占位符 4"/>
          <p:cNvSpPr>
            <a:spLocks noGrp="1"/>
          </p:cNvSpPr>
          <p:nvPr>
            <p:ph type="dt" sz="half" idx="40"/>
          </p:nvPr>
        </p:nvSpPr>
        <p:spPr/>
        <p:txBody>
          <a:bodyPr/>
          <a:lstStyle/>
          <a:p>
            <a:fld id="{A99967F5-4BAB-4AC9-900E-8BE61C951BA1}" type="datetime1">
              <a:rPr lang="zh-CN" altLang="en-US" smtClean="0"/>
              <a:t>2024/3/11</a:t>
            </a:fld>
            <a:endParaRPr lang="zh-CN" altLang="en-US"/>
          </a:p>
        </p:txBody>
      </p:sp>
      <p:sp>
        <p:nvSpPr>
          <p:cNvPr id="6" name="页脚占位符 5"/>
          <p:cNvSpPr>
            <a:spLocks noGrp="1"/>
          </p:cNvSpPr>
          <p:nvPr>
            <p:ph type="ftr" sz="quarter" idx="41"/>
          </p:nvPr>
        </p:nvSpPr>
        <p:spPr/>
        <p:txBody>
          <a:bodyPr/>
          <a:lstStyle/>
          <a:p>
            <a:r>
              <a:rPr lang="en-US"/>
              <a:t>kwm.com</a:t>
            </a:r>
            <a:endParaRPr lang="en-US" dirty="0"/>
          </a:p>
        </p:txBody>
      </p:sp>
      <p:sp>
        <p:nvSpPr>
          <p:cNvPr id="7" name="灯片编号占位符 6"/>
          <p:cNvSpPr>
            <a:spLocks noGrp="1"/>
          </p:cNvSpPr>
          <p:nvPr>
            <p:ph type="sldNum" sz="quarter" idx="42"/>
          </p:nvPr>
        </p:nvSpPr>
        <p:spPr/>
        <p:txBody>
          <a:bodyPr/>
          <a:lstStyle/>
          <a:p>
            <a:fld id="{4A2DC1BA-163F-3043-A1E4-C549CF365773}" type="slidenum">
              <a:rPr lang="en-US" smtClean="0"/>
              <a:t>‹#›</a:t>
            </a:fld>
            <a:endParaRPr lang="en-US" dirty="0"/>
          </a:p>
        </p:txBody>
      </p:sp>
      <p:sp>
        <p:nvSpPr>
          <p:cNvPr id="17" name="矩形 16"/>
          <p:cNvSpPr>
            <a:spLocks noChangeAspect="1"/>
          </p:cNvSpPr>
          <p:nvPr userDrawn="1"/>
        </p:nvSpPr>
        <p:spPr>
          <a:xfrm>
            <a:off x="11480989" y="6507110"/>
            <a:ext cx="378824" cy="232762"/>
          </a:xfrm>
          <a:prstGeom prst="rect">
            <a:avLst/>
          </a:prstGeom>
          <a:blipFill dpi="0" rotWithShape="1">
            <a:blip r:embed="rId3"/>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13" name="Text Placeholder 2"/>
          <p:cNvSpPr>
            <a:spLocks noGrp="1"/>
          </p:cNvSpPr>
          <p:nvPr>
            <p:ph type="body" idx="43" hasCustomPrompt="1"/>
          </p:nvPr>
        </p:nvSpPr>
        <p:spPr>
          <a:xfrm>
            <a:off x="350744" y="239416"/>
            <a:ext cx="4937720" cy="307777"/>
          </a:xfrm>
          <a:prstGeom prst="rect">
            <a:avLst/>
          </a:prstGeom>
        </p:spPr>
        <p:txBody>
          <a:bodyPr lIns="0" tIns="0" rIns="0" bIns="0" anchor="ctr" anchorCtr="0">
            <a:noAutofit/>
          </a:bodyPr>
          <a:lstStyle>
            <a:lvl1pPr marL="0" indent="0" algn="l">
              <a:spcAft>
                <a:spcPts val="0"/>
              </a:spcAft>
              <a:buNone/>
              <a:defRPr sz="2000" cap="all" spc="200" baseline="0">
                <a:solidFill>
                  <a:schemeClr val="accent1"/>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两列中号文字">
    <p:spTree>
      <p:nvGrpSpPr>
        <p:cNvPr id="1" name=""/>
        <p:cNvGrpSpPr/>
        <p:nvPr/>
      </p:nvGrpSpPr>
      <p:grpSpPr>
        <a:xfrm>
          <a:off x="0" y="0"/>
          <a:ext cx="0" cy="0"/>
          <a:chOff x="0" y="0"/>
          <a:chExt cx="0" cy="0"/>
        </a:xfrm>
      </p:grpSpPr>
      <p:sp>
        <p:nvSpPr>
          <p:cNvPr id="18" name="Text Placeholder 10"/>
          <p:cNvSpPr>
            <a:spLocks noGrp="1"/>
          </p:cNvSpPr>
          <p:nvPr>
            <p:ph type="body" sz="quarter" idx="28" hasCustomPrompt="1"/>
          </p:nvPr>
        </p:nvSpPr>
        <p:spPr>
          <a:xfrm>
            <a:off x="338710" y="876300"/>
            <a:ext cx="5591236" cy="5253357"/>
          </a:xfrm>
          <a:prstGeom prst="rect">
            <a:avLst/>
          </a:prstGeom>
        </p:spPr>
        <p:txBody>
          <a:bodyPr anchor="t">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sz="2000" baseline="0">
                <a:latin typeface="Trebuchet MS" panose="020B0603020202020204" pitchFamily="34" charset="0"/>
                <a:ea typeface="微软雅黑" panose="020B0503020204020204" pitchFamily="34" charset="-122"/>
              </a:defRPr>
            </a:lvl1pPr>
            <a:lvl2pPr>
              <a:defRPr sz="1600" baseline="0"/>
            </a:lvl2pPr>
            <a:lvl3pPr>
              <a:defRPr sz="1600" baseline="0"/>
            </a:lvl3pPr>
            <a:lvl4pPr>
              <a:defRPr sz="1600" baseline="0"/>
            </a:lvl4pPr>
            <a:lvl5pPr>
              <a:defRPr sz="1600" baseline="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zh-CN" altLang="en-US" dirty="0"/>
              <a:t>输入文字内容</a:t>
            </a:r>
            <a:endParaRPr lang="en-US" altLang="zh-CN" dirty="0"/>
          </a:p>
        </p:txBody>
      </p:sp>
      <p:sp>
        <p:nvSpPr>
          <p:cNvPr id="16" name="Text Placeholder 9"/>
          <p:cNvSpPr>
            <a:spLocks noGrp="1"/>
          </p:cNvSpPr>
          <p:nvPr>
            <p:ph type="body" sz="quarter" idx="18" hasCustomPrompt="1"/>
          </p:nvPr>
        </p:nvSpPr>
        <p:spPr>
          <a:xfrm>
            <a:off x="6205740" y="890336"/>
            <a:ext cx="5601973" cy="5239002"/>
          </a:xfrm>
          <a:prstGeom prst="rect">
            <a:avLst/>
          </a:prstGeom>
        </p:spPr>
        <p:txBody>
          <a:bodyPr anchor="t">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sz="2000"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zh-CN" altLang="en-US" dirty="0"/>
              <a:t>输入文字内容</a:t>
            </a:r>
            <a:endParaRPr lang="en-US" altLang="zh-CN" dirty="0"/>
          </a:p>
        </p:txBody>
      </p:sp>
      <p:sp>
        <p:nvSpPr>
          <p:cNvPr id="4" name="日期占位符 3"/>
          <p:cNvSpPr>
            <a:spLocks noGrp="1"/>
          </p:cNvSpPr>
          <p:nvPr>
            <p:ph type="dt" sz="half" idx="40"/>
          </p:nvPr>
        </p:nvSpPr>
        <p:spPr/>
        <p:txBody>
          <a:bodyPr/>
          <a:lstStyle/>
          <a:p>
            <a:fld id="{57D50FA2-C355-45F5-B281-57975DA4B10C}" type="datetime1">
              <a:rPr lang="zh-CN" altLang="en-US" smtClean="0"/>
              <a:t>2024/3/11</a:t>
            </a:fld>
            <a:endParaRPr lang="zh-CN" altLang="en-US"/>
          </a:p>
        </p:txBody>
      </p:sp>
      <p:sp>
        <p:nvSpPr>
          <p:cNvPr id="5" name="页脚占位符 4"/>
          <p:cNvSpPr>
            <a:spLocks noGrp="1"/>
          </p:cNvSpPr>
          <p:nvPr>
            <p:ph type="ftr" sz="quarter" idx="41"/>
          </p:nvPr>
        </p:nvSpPr>
        <p:spPr/>
        <p:txBody>
          <a:bodyPr/>
          <a:lstStyle/>
          <a:p>
            <a:r>
              <a:rPr lang="en-US"/>
              <a:t>kwm.com</a:t>
            </a:r>
            <a:endParaRPr lang="en-US" dirty="0"/>
          </a:p>
        </p:txBody>
      </p:sp>
      <p:sp>
        <p:nvSpPr>
          <p:cNvPr id="6" name="灯片编号占位符 5"/>
          <p:cNvSpPr>
            <a:spLocks noGrp="1"/>
          </p:cNvSpPr>
          <p:nvPr>
            <p:ph type="sldNum" sz="quarter" idx="42"/>
          </p:nvPr>
        </p:nvSpPr>
        <p:spPr/>
        <p:txBody>
          <a:bodyPr/>
          <a:lstStyle/>
          <a:p>
            <a:fld id="{4A2DC1BA-163F-3043-A1E4-C549CF365773}" type="slidenum">
              <a:rPr lang="en-US" smtClean="0"/>
              <a:t>‹#›</a:t>
            </a:fld>
            <a:endParaRPr lang="en-US" dirty="0"/>
          </a:p>
        </p:txBody>
      </p:sp>
      <p:sp>
        <p:nvSpPr>
          <p:cNvPr id="8" name="Text Placeholder 2"/>
          <p:cNvSpPr>
            <a:spLocks noGrp="1"/>
          </p:cNvSpPr>
          <p:nvPr>
            <p:ph type="body" idx="43" hasCustomPrompt="1"/>
          </p:nvPr>
        </p:nvSpPr>
        <p:spPr>
          <a:xfrm>
            <a:off x="350744" y="239416"/>
            <a:ext cx="5579202" cy="307777"/>
          </a:xfrm>
          <a:prstGeom prst="rect">
            <a:avLst/>
          </a:prstGeom>
        </p:spPr>
        <p:txBody>
          <a:bodyPr lIns="0" tIns="0" rIns="0" bIns="0" anchor="ctr" anchorCtr="0">
            <a:noAutofit/>
          </a:bodyPr>
          <a:lstStyle>
            <a:lvl1pPr marL="0" indent="0" algn="l">
              <a:spcAft>
                <a:spcPts val="0"/>
              </a:spcAft>
              <a:buNone/>
              <a:defRPr sz="2000" cap="all" spc="200" baseline="0">
                <a:solidFill>
                  <a:schemeClr val="accent1"/>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三列大号文字">
    <p:spTree>
      <p:nvGrpSpPr>
        <p:cNvPr id="1" name=""/>
        <p:cNvGrpSpPr/>
        <p:nvPr/>
      </p:nvGrpSpPr>
      <p:grpSpPr>
        <a:xfrm>
          <a:off x="0" y="0"/>
          <a:ext cx="0" cy="0"/>
          <a:chOff x="0" y="0"/>
          <a:chExt cx="0" cy="0"/>
        </a:xfrm>
      </p:grpSpPr>
      <p:sp>
        <p:nvSpPr>
          <p:cNvPr id="12" name="Text Placeholder 10"/>
          <p:cNvSpPr>
            <a:spLocks noGrp="1"/>
          </p:cNvSpPr>
          <p:nvPr>
            <p:ph type="body" sz="quarter" idx="28" hasCustomPrompt="1"/>
          </p:nvPr>
        </p:nvSpPr>
        <p:spPr>
          <a:xfrm>
            <a:off x="338710" y="876300"/>
            <a:ext cx="3564576" cy="5253038"/>
          </a:xfrm>
          <a:prstGeom prst="rect">
            <a:avLst/>
          </a:prstGeom>
        </p:spPr>
        <p:txBody>
          <a:bodyPr anchor="t">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sz="3000" baseline="0">
                <a:latin typeface="Trebuchet MS" panose="020B0603020202020204" pitchFamily="34" charset="0"/>
                <a:ea typeface="微软雅黑" panose="020B0503020204020204" pitchFamily="34" charset="-122"/>
              </a:defRPr>
            </a:lvl1pPr>
            <a:lvl2pPr>
              <a:defRPr sz="1600" baseline="0"/>
            </a:lvl2pPr>
            <a:lvl3pPr>
              <a:defRPr sz="1600" baseline="0"/>
            </a:lvl3pPr>
            <a:lvl4pPr>
              <a:defRPr sz="1600" baseline="0"/>
            </a:lvl4pPr>
            <a:lvl5pPr>
              <a:defRPr sz="1600" baseline="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zh-CN" altLang="en-US" dirty="0"/>
              <a:t>输入文字内容</a:t>
            </a:r>
            <a:endParaRPr lang="en-US" dirty="0"/>
          </a:p>
        </p:txBody>
      </p:sp>
      <p:sp>
        <p:nvSpPr>
          <p:cNvPr id="11" name="Text Placeholder 10"/>
          <p:cNvSpPr>
            <a:spLocks noGrp="1"/>
          </p:cNvSpPr>
          <p:nvPr>
            <p:ph type="body" sz="quarter" idx="19" hasCustomPrompt="1"/>
          </p:nvPr>
        </p:nvSpPr>
        <p:spPr>
          <a:xfrm>
            <a:off x="8264635" y="876300"/>
            <a:ext cx="3564576" cy="5253038"/>
          </a:xfrm>
          <a:prstGeom prst="rect">
            <a:avLst/>
          </a:prstGeom>
        </p:spPr>
        <p:txBody>
          <a:bodyPr anchor="t">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sz="3000" baseline="0">
                <a:latin typeface="Trebuchet MS" panose="020B0603020202020204" pitchFamily="34" charset="0"/>
                <a:ea typeface="微软雅黑" panose="020B0503020204020204" pitchFamily="34" charset="-122"/>
              </a:defRPr>
            </a:lvl1pPr>
            <a:lvl2pPr>
              <a:defRPr sz="1600" baseline="0"/>
            </a:lvl2pPr>
            <a:lvl3pPr>
              <a:defRPr sz="1600" baseline="0"/>
            </a:lvl3pPr>
            <a:lvl4pPr>
              <a:defRPr sz="1600" baseline="0"/>
            </a:lvl4pPr>
            <a:lvl5pPr>
              <a:defRPr sz="1600" baseline="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zh-CN" altLang="en-US" dirty="0"/>
              <a:t>输入文字内容</a:t>
            </a:r>
            <a:endParaRPr lang="en-US" altLang="zh-CN" dirty="0"/>
          </a:p>
        </p:txBody>
      </p:sp>
      <p:sp>
        <p:nvSpPr>
          <p:cNvPr id="10" name="Text Placeholder 10"/>
          <p:cNvSpPr>
            <a:spLocks noGrp="1"/>
          </p:cNvSpPr>
          <p:nvPr>
            <p:ph type="body" sz="quarter" idx="27" hasCustomPrompt="1"/>
          </p:nvPr>
        </p:nvSpPr>
        <p:spPr>
          <a:xfrm>
            <a:off x="4320165" y="876300"/>
            <a:ext cx="3564576" cy="5253038"/>
          </a:xfrm>
          <a:prstGeom prst="rect">
            <a:avLst/>
          </a:prstGeom>
        </p:spPr>
        <p:txBody>
          <a:bodyPr anchor="t">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sz="3000" baseline="0">
                <a:latin typeface="Trebuchet MS" panose="020B0603020202020204" pitchFamily="34" charset="0"/>
                <a:ea typeface="微软雅黑" panose="020B0503020204020204" pitchFamily="34" charset="-122"/>
              </a:defRPr>
            </a:lvl1pPr>
            <a:lvl2pPr>
              <a:defRPr sz="1600" baseline="0"/>
            </a:lvl2pPr>
            <a:lvl3pPr>
              <a:defRPr sz="1600" baseline="0"/>
            </a:lvl3pPr>
            <a:lvl4pPr>
              <a:defRPr sz="1600" baseline="0"/>
            </a:lvl4pPr>
            <a:lvl5pPr>
              <a:defRPr sz="1600" baseline="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90204" pitchFamily="34" charset="0"/>
              <a:buNone/>
              <a:defRPr/>
            </a:pPr>
            <a:r>
              <a:rPr lang="zh-CN" altLang="en-US" dirty="0"/>
              <a:t>输入文字内容</a:t>
            </a:r>
            <a:endParaRPr lang="en-US" altLang="zh-CN" dirty="0"/>
          </a:p>
        </p:txBody>
      </p:sp>
      <p:sp>
        <p:nvSpPr>
          <p:cNvPr id="4" name="日期占位符 3"/>
          <p:cNvSpPr>
            <a:spLocks noGrp="1"/>
          </p:cNvSpPr>
          <p:nvPr>
            <p:ph type="dt" sz="half" idx="40"/>
          </p:nvPr>
        </p:nvSpPr>
        <p:spPr/>
        <p:txBody>
          <a:bodyPr/>
          <a:lstStyle/>
          <a:p>
            <a:fld id="{A9A9C646-1370-49AD-B10C-DC8FD13022E2}" type="datetime1">
              <a:rPr lang="zh-CN" altLang="en-US" smtClean="0"/>
              <a:t>2024/3/11</a:t>
            </a:fld>
            <a:endParaRPr lang="zh-CN" altLang="en-US"/>
          </a:p>
        </p:txBody>
      </p:sp>
      <p:sp>
        <p:nvSpPr>
          <p:cNvPr id="5" name="页脚占位符 4"/>
          <p:cNvSpPr>
            <a:spLocks noGrp="1"/>
          </p:cNvSpPr>
          <p:nvPr>
            <p:ph type="ftr" sz="quarter" idx="41"/>
          </p:nvPr>
        </p:nvSpPr>
        <p:spPr/>
        <p:txBody>
          <a:bodyPr/>
          <a:lstStyle/>
          <a:p>
            <a:r>
              <a:rPr lang="en-US"/>
              <a:t>kwm.com</a:t>
            </a:r>
            <a:endParaRPr lang="en-US" dirty="0"/>
          </a:p>
        </p:txBody>
      </p:sp>
      <p:sp>
        <p:nvSpPr>
          <p:cNvPr id="6" name="灯片编号占位符 5"/>
          <p:cNvSpPr>
            <a:spLocks noGrp="1"/>
          </p:cNvSpPr>
          <p:nvPr>
            <p:ph type="sldNum" sz="quarter" idx="42"/>
          </p:nvPr>
        </p:nvSpPr>
        <p:spPr/>
        <p:txBody>
          <a:bodyPr/>
          <a:lstStyle/>
          <a:p>
            <a:fld id="{4A2DC1BA-163F-3043-A1E4-C549CF365773}" type="slidenum">
              <a:rPr lang="en-US" smtClean="0"/>
              <a:t>‹#›</a:t>
            </a:fld>
            <a:endParaRPr lang="en-US" dirty="0"/>
          </a:p>
        </p:txBody>
      </p:sp>
      <p:sp>
        <p:nvSpPr>
          <p:cNvPr id="9" name="Text Placeholder 2"/>
          <p:cNvSpPr>
            <a:spLocks noGrp="1"/>
          </p:cNvSpPr>
          <p:nvPr>
            <p:ph type="body" idx="43" hasCustomPrompt="1"/>
          </p:nvPr>
        </p:nvSpPr>
        <p:spPr>
          <a:xfrm>
            <a:off x="350744" y="239416"/>
            <a:ext cx="5579202" cy="307777"/>
          </a:xfrm>
          <a:prstGeom prst="rect">
            <a:avLst/>
          </a:prstGeom>
        </p:spPr>
        <p:txBody>
          <a:bodyPr lIns="0" tIns="0" rIns="0" bIns="0" anchor="ctr" anchorCtr="0">
            <a:noAutofit/>
          </a:bodyPr>
          <a:lstStyle>
            <a:lvl1pPr marL="0" indent="0" algn="l">
              <a:spcAft>
                <a:spcPts val="0"/>
              </a:spcAft>
              <a:buNone/>
              <a:defRPr sz="2000" cap="all" spc="200" baseline="0">
                <a:solidFill>
                  <a:schemeClr val="accent1"/>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大标题 摘要">
    <p:bg>
      <p:bgPr>
        <a:blipFill dpi="0" rotWithShape="1">
          <a:blip r:embed="rId2">
            <a:lum/>
          </a:blip>
          <a:srcRect/>
          <a:stretch>
            <a:fillRect t="-3000" r="-3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quarter" idx="36" hasCustomPrompt="1"/>
          </p:nvPr>
        </p:nvSpPr>
        <p:spPr>
          <a:xfrm>
            <a:off x="6065838" y="361951"/>
            <a:ext cx="5162550" cy="6127750"/>
          </a:xfrm>
          <a:solidFill>
            <a:schemeClr val="accent5"/>
          </a:solidFill>
        </p:spPr>
        <p:txBody>
          <a:bodyPr lIns="540000" tIns="540000" rIns="540000" bIns="540000">
            <a:normAutofit/>
          </a:bodyPr>
          <a:lstStyle>
            <a:lvl1pPr>
              <a:defRPr sz="3000" baseline="0">
                <a:solidFill>
                  <a:schemeClr val="bg1"/>
                </a:solidFill>
                <a:latin typeface="Trebuchet MS" panose="020B0603020202020204" pitchFamily="34" charset="0"/>
                <a:ea typeface="微软雅黑" panose="020B0503020204020204" pitchFamily="34" charset="-122"/>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zh-CN" altLang="en-US" dirty="0"/>
              <a:t>说明文字</a:t>
            </a:r>
          </a:p>
        </p:txBody>
      </p:sp>
      <p:sp>
        <p:nvSpPr>
          <p:cNvPr id="2" name="Rectangle 1"/>
          <p:cNvSpPr/>
          <p:nvPr userDrawn="1"/>
        </p:nvSpPr>
        <p:spPr>
          <a:xfrm>
            <a:off x="934064" y="361949"/>
            <a:ext cx="5132438" cy="6140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1463009" y="1745515"/>
            <a:ext cx="4172872" cy="3015878"/>
          </a:xfrm>
          <a:prstGeom prst="rect">
            <a:avLst/>
          </a:prstGeom>
        </p:spPr>
        <p:txBody>
          <a:bodyPr>
            <a:noAutofit/>
          </a:bodyPr>
          <a:lstStyle>
            <a:lvl1pPr algn="ctr">
              <a:lnSpc>
                <a:spcPct val="150000"/>
              </a:lnSpc>
              <a:defRPr sz="5000" baseline="0">
                <a:latin typeface="Trebuchet MS" panose="020B0603020202020204" pitchFamily="34" charset="0"/>
              </a:defRPr>
            </a:lvl1pPr>
          </a:lstStyle>
          <a:p>
            <a:r>
              <a:rPr lang="zh-CN" altLang="en-US" dirty="0"/>
              <a:t>输入标题</a:t>
            </a:r>
            <a:endParaRPr lang="en-US" dirty="0"/>
          </a:p>
        </p:txBody>
      </p:sp>
      <p:cxnSp>
        <p:nvCxnSpPr>
          <p:cNvPr id="14" name="Straight Connector 13"/>
          <p:cNvCxnSpPr/>
          <p:nvPr userDrawn="1"/>
        </p:nvCxnSpPr>
        <p:spPr>
          <a:xfrm>
            <a:off x="1468390" y="1745516"/>
            <a:ext cx="416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468390" y="4743833"/>
            <a:ext cx="416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日期占位符 5"/>
          <p:cNvSpPr>
            <a:spLocks noGrp="1"/>
          </p:cNvSpPr>
          <p:nvPr>
            <p:ph type="dt" sz="half" idx="37"/>
          </p:nvPr>
        </p:nvSpPr>
        <p:spPr/>
        <p:txBody>
          <a:bodyPr/>
          <a:lstStyle/>
          <a:p>
            <a:fld id="{9C5BA84F-4745-4BA8-B376-004F581FB5F2}" type="datetime1">
              <a:rPr lang="zh-CN" altLang="en-US" smtClean="0"/>
              <a:t>2024/3/11</a:t>
            </a:fld>
            <a:endParaRPr lang="zh-CN" altLang="en-US"/>
          </a:p>
        </p:txBody>
      </p:sp>
      <p:sp>
        <p:nvSpPr>
          <p:cNvPr id="7" name="页脚占位符 6"/>
          <p:cNvSpPr>
            <a:spLocks noGrp="1"/>
          </p:cNvSpPr>
          <p:nvPr>
            <p:ph type="ftr" sz="quarter" idx="38"/>
          </p:nvPr>
        </p:nvSpPr>
        <p:spPr/>
        <p:txBody>
          <a:bodyPr/>
          <a:lstStyle/>
          <a:p>
            <a:r>
              <a:rPr lang="en-US"/>
              <a:t>kwm.com</a:t>
            </a:r>
            <a:endParaRPr lang="en-US" dirty="0"/>
          </a:p>
        </p:txBody>
      </p:sp>
      <p:sp>
        <p:nvSpPr>
          <p:cNvPr id="8" name="灯片编号占位符 7"/>
          <p:cNvSpPr>
            <a:spLocks noGrp="1"/>
          </p:cNvSpPr>
          <p:nvPr>
            <p:ph type="sldNum" sz="quarter" idx="39"/>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Agenda slide_1">
    <p:bg>
      <p:bgPr>
        <a:solidFill>
          <a:schemeClr val="accent4"/>
        </a:solidFill>
        <a:effectLst/>
      </p:bgPr>
    </p:bg>
    <p:spTree>
      <p:nvGrpSpPr>
        <p:cNvPr id="1" name=""/>
        <p:cNvGrpSpPr/>
        <p:nvPr/>
      </p:nvGrpSpPr>
      <p:grpSpPr>
        <a:xfrm>
          <a:off x="0" y="0"/>
          <a:ext cx="0" cy="0"/>
          <a:chOff x="0" y="0"/>
          <a:chExt cx="0" cy="0"/>
        </a:xfrm>
      </p:grpSpPr>
      <p:sp>
        <p:nvSpPr>
          <p:cNvPr id="4" name="Rectangle 3"/>
          <p:cNvSpPr/>
          <p:nvPr userDrawn="1"/>
        </p:nvSpPr>
        <p:spPr>
          <a:xfrm flipH="1">
            <a:off x="4084169" y="0"/>
            <a:ext cx="8107831" cy="685800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cxnSp>
        <p:nvCxnSpPr>
          <p:cNvPr id="5" name="Straight Connector 4"/>
          <p:cNvCxnSpPr/>
          <p:nvPr userDrawn="1"/>
        </p:nvCxnSpPr>
        <p:spPr>
          <a:xfrm>
            <a:off x="347022" y="2119483"/>
            <a:ext cx="3403077"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347022" y="4738517"/>
            <a:ext cx="3403075"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3" name="标题 2"/>
          <p:cNvSpPr>
            <a:spLocks noGrp="1"/>
          </p:cNvSpPr>
          <p:nvPr>
            <p:ph type="title" hasCustomPrompt="1"/>
          </p:nvPr>
        </p:nvSpPr>
        <p:spPr>
          <a:xfrm>
            <a:off x="334964" y="2119483"/>
            <a:ext cx="3415134" cy="2619033"/>
          </a:xfrm>
        </p:spPr>
        <p:txBody>
          <a:bodyPr/>
          <a:lstStyle>
            <a:lvl1pPr>
              <a:defRPr sz="3000" baseline="0">
                <a:solidFill>
                  <a:schemeClr val="bg1"/>
                </a:solidFill>
              </a:defRPr>
            </a:lvl1pPr>
          </a:lstStyle>
          <a:p>
            <a:r>
              <a:rPr lang="zh-CN" altLang="en-US" dirty="0"/>
              <a:t>标题</a:t>
            </a:r>
          </a:p>
        </p:txBody>
      </p:sp>
      <p:sp>
        <p:nvSpPr>
          <p:cNvPr id="8" name="矩形 7"/>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7" name="日期占位符 6"/>
          <p:cNvSpPr>
            <a:spLocks noGrp="1"/>
          </p:cNvSpPr>
          <p:nvPr>
            <p:ph type="dt" sz="half" idx="10"/>
          </p:nvPr>
        </p:nvSpPr>
        <p:spPr/>
        <p:txBody>
          <a:bodyPr/>
          <a:lstStyle/>
          <a:p>
            <a:fld id="{745B9CA8-46B7-4B0F-BA37-B83631862C6E}" type="datetime1">
              <a:rPr lang="zh-CN" altLang="en-US" smtClean="0"/>
              <a:t>2024/3/11</a:t>
            </a:fld>
            <a:endParaRPr lang="zh-CN" altLang="en-US"/>
          </a:p>
        </p:txBody>
      </p:sp>
      <p:sp>
        <p:nvSpPr>
          <p:cNvPr id="9" name="页脚占位符 8"/>
          <p:cNvSpPr>
            <a:spLocks noGrp="1"/>
          </p:cNvSpPr>
          <p:nvPr>
            <p:ph type="ftr" sz="quarter" idx="11"/>
          </p:nvPr>
        </p:nvSpPr>
        <p:spPr/>
        <p:txBody>
          <a:bodyPr/>
          <a:lstStyle/>
          <a:p>
            <a:r>
              <a:rPr lang="en-US"/>
              <a:t>kwm.com</a:t>
            </a:r>
            <a:endParaRPr lang="en-US" dirty="0"/>
          </a:p>
        </p:txBody>
      </p:sp>
      <p:sp>
        <p:nvSpPr>
          <p:cNvPr id="10" name="灯片编号占位符 9"/>
          <p:cNvSpPr>
            <a:spLocks noGrp="1"/>
          </p:cNvSpPr>
          <p:nvPr>
            <p:ph type="sldNum" sz="quarter" idx="12"/>
          </p:nvPr>
        </p:nvSpPr>
        <p:spPr/>
        <p:txBody>
          <a:bodyPr/>
          <a:lstStyle/>
          <a:p>
            <a:fld id="{4A2DC1BA-163F-3043-A1E4-C549CF365773}" type="slidenum">
              <a:rPr lang="en-US" smtClean="0"/>
              <a:t>‹#›</a:t>
            </a:fld>
            <a:endParaRPr lang="en-US" dirty="0"/>
          </a:p>
        </p:txBody>
      </p:sp>
      <p:sp>
        <p:nvSpPr>
          <p:cNvPr id="11" name="Text Placeholder 2"/>
          <p:cNvSpPr>
            <a:spLocks noGrp="1"/>
          </p:cNvSpPr>
          <p:nvPr>
            <p:ph type="body" idx="14" hasCustomPrompt="1"/>
          </p:nvPr>
        </p:nvSpPr>
        <p:spPr>
          <a:xfrm>
            <a:off x="350744" y="239416"/>
            <a:ext cx="3399354" cy="309859"/>
          </a:xfrm>
          <a:prstGeom prst="rect">
            <a:avLst/>
          </a:prstGeom>
        </p:spPr>
        <p:txBody>
          <a:bodyPr lIns="0" tIns="0" rIns="0" bIns="0" anchor="ctr" anchorCtr="0">
            <a:noAutofit/>
          </a:bodyPr>
          <a:lstStyle>
            <a:lvl1pPr marL="0" indent="0" algn="l">
              <a:spcAft>
                <a:spcPts val="0"/>
              </a:spcAft>
              <a:buNone/>
              <a:defRPr sz="2000" cap="all" spc="200" baseline="0">
                <a:solidFill>
                  <a:schemeClr val="accent6"/>
                </a:solidFill>
                <a:latin typeface="Trebuchet MS" panose="020B0603020202020204" pitchFamily="34" charset="0"/>
                <a:ea typeface="黑体" panose="020106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章节标题</a:t>
            </a:r>
            <a:endParaRPr lang="en-GB" dirty="0"/>
          </a:p>
        </p:txBody>
      </p:sp>
      <p:sp>
        <p:nvSpPr>
          <p:cNvPr id="12" name="内容占位符 2"/>
          <p:cNvSpPr>
            <a:spLocks noGrp="1"/>
          </p:cNvSpPr>
          <p:nvPr>
            <p:ph sz="quarter" idx="16" hasCustomPrompt="1"/>
          </p:nvPr>
        </p:nvSpPr>
        <p:spPr>
          <a:xfrm>
            <a:off x="4430713" y="1085848"/>
            <a:ext cx="7383462" cy="5043489"/>
          </a:xfrm>
        </p:spPr>
        <p:txBody>
          <a:bodyPr lIns="0" tIns="0" rIns="0" bIns="0" anchor="t"/>
          <a:lstStyle>
            <a:lvl1pPr marL="0" marR="0" indent="0" algn="l" defTabSz="914400" rtl="0" eaLnBrk="1" fontAlgn="auto" latinLnBrk="0" hangingPunct="1">
              <a:lnSpc>
                <a:spcPct val="100000"/>
              </a:lnSpc>
              <a:spcBef>
                <a:spcPts val="0"/>
              </a:spcBef>
              <a:spcAft>
                <a:spcPts val="1200"/>
              </a:spcAft>
              <a:buClrTx/>
              <a:buSzTx/>
              <a:buFont typeface="Arial" panose="020B0604020202090204" pitchFamily="34" charset="0"/>
              <a:buNone/>
              <a:defRPr baseline="0">
                <a:latin typeface="Trebuchet MS" panose="020B0603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1200"/>
              </a:spcAft>
              <a:buClrTx/>
              <a:buSzTx/>
              <a:buFont typeface="Arial" panose="020B0604020202090204" pitchFamily="34" charset="0"/>
              <a:buNone/>
              <a:defRPr/>
            </a:pPr>
            <a:r>
              <a:rPr lang="zh-CN" altLang="en-US" dirty="0"/>
              <a:t>输入说明文字或点击下方按钮插入其他信息</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大标题 摘要 配图">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934064" y="361953"/>
            <a:ext cx="9987936" cy="6145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内容占位符 3"/>
          <p:cNvSpPr>
            <a:spLocks noGrp="1"/>
          </p:cNvSpPr>
          <p:nvPr>
            <p:ph sz="quarter" idx="37" hasCustomPrompt="1"/>
          </p:nvPr>
        </p:nvSpPr>
        <p:spPr>
          <a:xfrm>
            <a:off x="6096000" y="361951"/>
            <a:ext cx="4826000" cy="6145160"/>
          </a:xfrm>
        </p:spPr>
        <p:txBody>
          <a:bodyPr/>
          <a:lstStyle>
            <a:lvl1pPr>
              <a:defRPr baseline="0">
                <a:latin typeface="Trebuchet MS" panose="020B0603020202020204" pitchFamily="34" charset="0"/>
                <a:ea typeface="微软雅黑" panose="020B0503020204020204" pitchFamily="34" charset="-122"/>
              </a:defRPr>
            </a:lvl1pPr>
          </a:lstStyle>
          <a:p>
            <a:pPr lvl="0"/>
            <a:r>
              <a:rPr lang="zh-CN" altLang="en-US" dirty="0"/>
              <a:t>输入说明文字或点击下方按钮插入其他信息</a:t>
            </a:r>
          </a:p>
        </p:txBody>
      </p:sp>
      <p:sp>
        <p:nvSpPr>
          <p:cNvPr id="13" name="Title 1"/>
          <p:cNvSpPr>
            <a:spLocks noGrp="1"/>
          </p:cNvSpPr>
          <p:nvPr>
            <p:ph type="title" hasCustomPrompt="1"/>
          </p:nvPr>
        </p:nvSpPr>
        <p:spPr>
          <a:xfrm>
            <a:off x="1427727" y="1020557"/>
            <a:ext cx="4172872" cy="2105908"/>
          </a:xfrm>
          <a:prstGeom prst="rect">
            <a:avLst/>
          </a:prstGeom>
        </p:spPr>
        <p:txBody>
          <a:bodyPr>
            <a:noAutofit/>
          </a:bodyPr>
          <a:lstStyle>
            <a:lvl1pPr algn="ctr">
              <a:lnSpc>
                <a:spcPct val="100000"/>
              </a:lnSpc>
              <a:defRPr sz="4000" baseline="0">
                <a:latin typeface="Trebuchet MS" panose="020B0603020202020204" pitchFamily="34" charset="0"/>
              </a:defRPr>
            </a:lvl1pPr>
          </a:lstStyle>
          <a:p>
            <a:r>
              <a:rPr lang="zh-CN" altLang="en-US" dirty="0"/>
              <a:t>输入标题</a:t>
            </a:r>
            <a:endParaRPr lang="en-US" dirty="0"/>
          </a:p>
        </p:txBody>
      </p:sp>
      <p:cxnSp>
        <p:nvCxnSpPr>
          <p:cNvPr id="14" name="Straight Connector 13"/>
          <p:cNvCxnSpPr/>
          <p:nvPr userDrawn="1"/>
        </p:nvCxnSpPr>
        <p:spPr>
          <a:xfrm>
            <a:off x="1433108" y="1020558"/>
            <a:ext cx="416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433108" y="3126465"/>
            <a:ext cx="416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8"/>
          <p:cNvSpPr>
            <a:spLocks noGrp="1"/>
          </p:cNvSpPr>
          <p:nvPr>
            <p:ph type="body" sz="quarter" idx="35" hasCustomPrompt="1"/>
          </p:nvPr>
        </p:nvSpPr>
        <p:spPr>
          <a:xfrm>
            <a:off x="1427727" y="3731536"/>
            <a:ext cx="4243435" cy="2397802"/>
          </a:xfrm>
          <a:prstGeom prst="rect">
            <a:avLst/>
          </a:prstGeom>
        </p:spPr>
        <p:txBody>
          <a:bodyPr>
            <a:noAutofit/>
          </a:bodyPr>
          <a:lstStyle>
            <a:lvl1pPr>
              <a:defRPr sz="30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tx1"/>
                </a:solidFill>
              </a:defRPr>
            </a:lvl2pPr>
            <a:lvl3pPr>
              <a:defRPr sz="3000" baseline="0">
                <a:solidFill>
                  <a:schemeClr val="tx1"/>
                </a:solidFill>
              </a:defRPr>
            </a:lvl3pPr>
            <a:lvl4pPr>
              <a:defRPr sz="3000" baseline="0">
                <a:solidFill>
                  <a:schemeClr val="tx1"/>
                </a:solidFill>
              </a:defRPr>
            </a:lvl4pPr>
            <a:lvl5pPr>
              <a:defRPr sz="3000" baseline="0">
                <a:solidFill>
                  <a:schemeClr val="tx1"/>
                </a:solidFill>
              </a:defRPr>
            </a:lvl5pPr>
          </a:lstStyle>
          <a:p>
            <a:pPr lvl="0"/>
            <a:r>
              <a:rPr lang="zh-CN" altLang="en-US" dirty="0"/>
              <a:t>说明文字</a:t>
            </a:r>
            <a:endParaRPr lang="en-US" dirty="0"/>
          </a:p>
        </p:txBody>
      </p:sp>
      <p:sp>
        <p:nvSpPr>
          <p:cNvPr id="6" name="日期占位符 5"/>
          <p:cNvSpPr>
            <a:spLocks noGrp="1"/>
          </p:cNvSpPr>
          <p:nvPr>
            <p:ph type="dt" sz="half" idx="38"/>
          </p:nvPr>
        </p:nvSpPr>
        <p:spPr/>
        <p:txBody>
          <a:bodyPr/>
          <a:lstStyle/>
          <a:p>
            <a:fld id="{3FD96CD6-42D8-4BB3-8067-7CE118CA9487}" type="datetime1">
              <a:rPr lang="zh-CN" altLang="en-US" smtClean="0"/>
              <a:t>2024/3/11</a:t>
            </a:fld>
            <a:endParaRPr lang="zh-CN" altLang="en-US"/>
          </a:p>
        </p:txBody>
      </p:sp>
      <p:sp>
        <p:nvSpPr>
          <p:cNvPr id="7" name="页脚占位符 6"/>
          <p:cNvSpPr>
            <a:spLocks noGrp="1"/>
          </p:cNvSpPr>
          <p:nvPr>
            <p:ph type="ftr" sz="quarter" idx="39"/>
          </p:nvPr>
        </p:nvSpPr>
        <p:spPr/>
        <p:txBody>
          <a:bodyPr/>
          <a:lstStyle/>
          <a:p>
            <a:r>
              <a:rPr lang="en-US"/>
              <a:t>kwm.com</a:t>
            </a:r>
            <a:endParaRPr lang="en-US" dirty="0"/>
          </a:p>
        </p:txBody>
      </p:sp>
      <p:sp>
        <p:nvSpPr>
          <p:cNvPr id="8" name="灯片编号占位符 7"/>
          <p:cNvSpPr>
            <a:spLocks noGrp="1"/>
          </p:cNvSpPr>
          <p:nvPr>
            <p:ph type="sldNum" sz="quarter" idx="40"/>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大标题 摘要 1">
    <p:bg>
      <p:bgPr>
        <a:solidFill>
          <a:schemeClr val="accent5"/>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6096000"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2" name="标题 1"/>
          <p:cNvSpPr>
            <a:spLocks noGrp="1"/>
          </p:cNvSpPr>
          <p:nvPr>
            <p:ph type="title" hasCustomPrompt="1"/>
          </p:nvPr>
        </p:nvSpPr>
        <p:spPr>
          <a:xfrm>
            <a:off x="494507" y="1761268"/>
            <a:ext cx="4951423" cy="3333588"/>
          </a:xfrm>
        </p:spPr>
        <p:txBody>
          <a:bodyPr/>
          <a:lstStyle>
            <a:lvl1pPr>
              <a:defRPr/>
            </a:lvl1pPr>
          </a:lstStyle>
          <a:p>
            <a:r>
              <a:rPr lang="zh-CN" altLang="en-US" dirty="0"/>
              <a:t>输入标题</a:t>
            </a:r>
          </a:p>
        </p:txBody>
      </p:sp>
      <p:cxnSp>
        <p:nvCxnSpPr>
          <p:cNvPr id="12" name="Straight Connector 11"/>
          <p:cNvCxnSpPr/>
          <p:nvPr userDrawn="1"/>
        </p:nvCxnSpPr>
        <p:spPr>
          <a:xfrm>
            <a:off x="494507" y="5456981"/>
            <a:ext cx="49514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94507" y="1399142"/>
            <a:ext cx="49514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8"/>
          <p:cNvSpPr>
            <a:spLocks noGrp="1"/>
          </p:cNvSpPr>
          <p:nvPr>
            <p:ph type="body" sz="quarter" idx="35" hasCustomPrompt="1"/>
          </p:nvPr>
        </p:nvSpPr>
        <p:spPr>
          <a:xfrm>
            <a:off x="6480175" y="1345653"/>
            <a:ext cx="5348288" cy="4147540"/>
          </a:xfrm>
          <a:prstGeom prst="rect">
            <a:avLst/>
          </a:prstGeom>
        </p:spPr>
        <p:txBody>
          <a:bodyPr anchor="ctr">
            <a:noAutofit/>
          </a:bodyPr>
          <a:lstStyle>
            <a:lvl1pPr>
              <a:defRPr sz="30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输入说明文字</a:t>
            </a:r>
            <a:endParaRPr lang="en-US" dirty="0"/>
          </a:p>
        </p:txBody>
      </p:sp>
      <p:sp>
        <p:nvSpPr>
          <p:cNvPr id="5" name="日期占位符 4"/>
          <p:cNvSpPr>
            <a:spLocks noGrp="1"/>
          </p:cNvSpPr>
          <p:nvPr>
            <p:ph type="dt" sz="half" idx="36"/>
          </p:nvPr>
        </p:nvSpPr>
        <p:spPr/>
        <p:txBody>
          <a:bodyPr/>
          <a:lstStyle/>
          <a:p>
            <a:fld id="{F8179460-FBF3-4D8E-BF55-4A742A8E5129}" type="datetime1">
              <a:rPr lang="zh-CN" altLang="en-US" smtClean="0"/>
              <a:t>2024/3/11</a:t>
            </a:fld>
            <a:endParaRPr lang="zh-CN" altLang="en-US"/>
          </a:p>
        </p:txBody>
      </p:sp>
      <p:sp>
        <p:nvSpPr>
          <p:cNvPr id="6" name="页脚占位符 5"/>
          <p:cNvSpPr>
            <a:spLocks noGrp="1"/>
          </p:cNvSpPr>
          <p:nvPr>
            <p:ph type="ftr" sz="quarter" idx="37"/>
          </p:nvPr>
        </p:nvSpPr>
        <p:spPr/>
        <p:txBody>
          <a:bodyPr/>
          <a:lstStyle/>
          <a:p>
            <a:r>
              <a:rPr lang="en-US"/>
              <a:t>kwm.com</a:t>
            </a:r>
            <a:endParaRPr lang="en-US" dirty="0"/>
          </a:p>
        </p:txBody>
      </p:sp>
      <p:sp>
        <p:nvSpPr>
          <p:cNvPr id="7" name="灯片编号占位符 6"/>
          <p:cNvSpPr>
            <a:spLocks noGrp="1"/>
          </p:cNvSpPr>
          <p:nvPr>
            <p:ph type="sldNum" sz="quarter" idx="38"/>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大标题 摘要3">
    <p:bg>
      <p:bgPr>
        <a:solidFill>
          <a:schemeClr val="accent5"/>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94507" y="1779377"/>
            <a:ext cx="4951423" cy="3333587"/>
          </a:xfrm>
        </p:spPr>
        <p:txBody>
          <a:bodyPr/>
          <a:lstStyle>
            <a:lvl1pPr>
              <a:defRPr>
                <a:solidFill>
                  <a:schemeClr val="bg1"/>
                </a:solidFill>
              </a:defRPr>
            </a:lvl1pPr>
          </a:lstStyle>
          <a:p>
            <a:r>
              <a:rPr lang="zh-CN" altLang="en-US" dirty="0"/>
              <a:t>输入标题</a:t>
            </a:r>
          </a:p>
        </p:txBody>
      </p:sp>
      <p:sp>
        <p:nvSpPr>
          <p:cNvPr id="4" name="Rectangle 3"/>
          <p:cNvSpPr/>
          <p:nvPr userDrawn="1"/>
        </p:nvSpPr>
        <p:spPr>
          <a:xfrm flipH="1">
            <a:off x="6096000" y="0"/>
            <a:ext cx="6096000"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cxnSp>
        <p:nvCxnSpPr>
          <p:cNvPr id="12" name="Straight Connector 11"/>
          <p:cNvCxnSpPr/>
          <p:nvPr userDrawn="1"/>
        </p:nvCxnSpPr>
        <p:spPr>
          <a:xfrm>
            <a:off x="494507" y="5475090"/>
            <a:ext cx="4951425"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94507" y="1417251"/>
            <a:ext cx="4951423" cy="0"/>
          </a:xfrm>
          <a:prstGeom prst="line">
            <a:avLst/>
          </a:prstGeom>
          <a:ln w="19050">
            <a:solidFill>
              <a:srgbClr val="FBFFFF"/>
            </a:solidFill>
          </a:ln>
        </p:spPr>
        <p:style>
          <a:lnRef idx="1">
            <a:schemeClr val="accent1"/>
          </a:lnRef>
          <a:fillRef idx="0">
            <a:schemeClr val="accent1"/>
          </a:fillRef>
          <a:effectRef idx="0">
            <a:schemeClr val="accent1"/>
          </a:effectRef>
          <a:fontRef idx="minor">
            <a:schemeClr val="tx1"/>
          </a:fontRef>
        </p:style>
      </p:cxnSp>
      <p:sp>
        <p:nvSpPr>
          <p:cNvPr id="16" name="Text Placeholder 8"/>
          <p:cNvSpPr>
            <a:spLocks noGrp="1"/>
          </p:cNvSpPr>
          <p:nvPr>
            <p:ph type="body" sz="quarter" idx="35" hasCustomPrompt="1"/>
          </p:nvPr>
        </p:nvSpPr>
        <p:spPr>
          <a:xfrm>
            <a:off x="6480175" y="1363762"/>
            <a:ext cx="5348288" cy="4147540"/>
          </a:xfrm>
          <a:prstGeom prst="rect">
            <a:avLst/>
          </a:prstGeom>
        </p:spPr>
        <p:txBody>
          <a:bodyPr anchor="ctr">
            <a:noAutofit/>
          </a:bodyPr>
          <a:lstStyle>
            <a:lvl1pPr>
              <a:defRPr sz="3000" baseline="0">
                <a:latin typeface="Trebuchet MS" panose="020B0603020202020204" pitchFamily="34" charset="0"/>
                <a:ea typeface="微软雅黑" panose="020B0503020204020204" pitchFamily="34" charset="-122"/>
              </a:defRPr>
            </a:lvl1pPr>
            <a:lvl2pPr>
              <a:defRPr sz="3000" baseline="0"/>
            </a:lvl2pPr>
            <a:lvl3pPr>
              <a:defRPr sz="3000" baseline="0"/>
            </a:lvl3pPr>
            <a:lvl4pPr>
              <a:defRPr sz="3000" baseline="0"/>
            </a:lvl4pPr>
            <a:lvl5pPr>
              <a:defRPr sz="3000" baseline="0"/>
            </a:lvl5pPr>
          </a:lstStyle>
          <a:p>
            <a:pPr lvl="0"/>
            <a:r>
              <a:rPr lang="zh-CN" altLang="en-US" dirty="0"/>
              <a:t>输入说明文字</a:t>
            </a:r>
            <a:endParaRPr lang="en-US" dirty="0"/>
          </a:p>
        </p:txBody>
      </p:sp>
      <p:sp>
        <p:nvSpPr>
          <p:cNvPr id="5" name="日期占位符 4"/>
          <p:cNvSpPr>
            <a:spLocks noGrp="1"/>
          </p:cNvSpPr>
          <p:nvPr>
            <p:ph type="dt" sz="half" idx="36"/>
          </p:nvPr>
        </p:nvSpPr>
        <p:spPr/>
        <p:txBody>
          <a:bodyPr/>
          <a:lstStyle/>
          <a:p>
            <a:fld id="{306D8C72-E9D3-4910-A5A3-386A0B4AF6AF}" type="datetime1">
              <a:rPr lang="zh-CN" altLang="en-US" smtClean="0"/>
              <a:t>2024/3/11</a:t>
            </a:fld>
            <a:endParaRPr lang="zh-CN" altLang="en-US"/>
          </a:p>
        </p:txBody>
      </p:sp>
      <p:sp>
        <p:nvSpPr>
          <p:cNvPr id="6" name="页脚占位符 5"/>
          <p:cNvSpPr>
            <a:spLocks noGrp="1"/>
          </p:cNvSpPr>
          <p:nvPr>
            <p:ph type="ftr" sz="quarter" idx="37"/>
          </p:nvPr>
        </p:nvSpPr>
        <p:spPr/>
        <p:txBody>
          <a:bodyPr/>
          <a:lstStyle/>
          <a:p>
            <a:r>
              <a:rPr lang="en-US"/>
              <a:t>kwm.com</a:t>
            </a:r>
            <a:endParaRPr lang="en-US" dirty="0"/>
          </a:p>
        </p:txBody>
      </p:sp>
      <p:sp>
        <p:nvSpPr>
          <p:cNvPr id="7" name="灯片编号占位符 6"/>
          <p:cNvSpPr>
            <a:spLocks noGrp="1"/>
          </p:cNvSpPr>
          <p:nvPr>
            <p:ph type="sldNum" sz="quarter" idx="38"/>
          </p:nvPr>
        </p:nvSpPr>
        <p:spPr/>
        <p:txBody>
          <a:bodyPr/>
          <a:lstStyle/>
          <a:p>
            <a:fld id="{4A2DC1BA-163F-3043-A1E4-C549CF365773}" type="slidenum">
              <a:rPr lang="en-US" smtClean="0"/>
              <a:t>‹#›</a:t>
            </a:fld>
            <a:endParaRPr lang="en-US" dirty="0"/>
          </a:p>
        </p:txBody>
      </p:sp>
      <p:sp>
        <p:nvSpPr>
          <p:cNvPr id="15" name="矩形 14"/>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大标题 列表5 木色">
    <p:bg>
      <p:bgPr>
        <a:solidFill>
          <a:schemeClr val="accent5"/>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6096000"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2" name="标题 1"/>
          <p:cNvSpPr>
            <a:spLocks noGrp="1"/>
          </p:cNvSpPr>
          <p:nvPr>
            <p:ph type="title" hasCustomPrompt="1"/>
          </p:nvPr>
        </p:nvSpPr>
        <p:spPr>
          <a:xfrm>
            <a:off x="494507" y="1775168"/>
            <a:ext cx="4951423" cy="3319680"/>
          </a:xfrm>
        </p:spPr>
        <p:txBody>
          <a:bodyPr/>
          <a:lstStyle/>
          <a:p>
            <a:r>
              <a:rPr lang="zh-CN" altLang="en-US" dirty="0"/>
              <a:t>输入标题</a:t>
            </a:r>
          </a:p>
        </p:txBody>
      </p:sp>
      <p:cxnSp>
        <p:nvCxnSpPr>
          <p:cNvPr id="12" name="Straight Connector 11"/>
          <p:cNvCxnSpPr/>
          <p:nvPr userDrawn="1"/>
        </p:nvCxnSpPr>
        <p:spPr>
          <a:xfrm>
            <a:off x="494507" y="5456974"/>
            <a:ext cx="49514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94507" y="1399135"/>
            <a:ext cx="49514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8"/>
          <p:cNvSpPr>
            <a:spLocks noGrp="1"/>
          </p:cNvSpPr>
          <p:nvPr>
            <p:ph type="body" sz="quarter" idx="35" hasCustomPrompt="1"/>
          </p:nvPr>
        </p:nvSpPr>
        <p:spPr>
          <a:xfrm>
            <a:off x="7750666" y="403729"/>
            <a:ext cx="3782573" cy="784909"/>
          </a:xfrm>
          <a:prstGeom prst="rect">
            <a:avLst/>
          </a:prstGeom>
        </p:spPr>
        <p:txBody>
          <a:bodyPr anchor="ctr">
            <a:noAutofit/>
          </a:bodyPr>
          <a:lstStyle>
            <a:lvl1pPr>
              <a:defRPr sz="24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dirty="0"/>
          </a:p>
        </p:txBody>
      </p:sp>
      <p:sp>
        <p:nvSpPr>
          <p:cNvPr id="27" name="Text Placeholder 8"/>
          <p:cNvSpPr>
            <a:spLocks noGrp="1"/>
          </p:cNvSpPr>
          <p:nvPr>
            <p:ph type="body" sz="quarter" idx="37" hasCustomPrompt="1"/>
          </p:nvPr>
        </p:nvSpPr>
        <p:spPr>
          <a:xfrm>
            <a:off x="7750666" y="1632762"/>
            <a:ext cx="3782573" cy="784909"/>
          </a:xfrm>
          <a:prstGeom prst="rect">
            <a:avLst/>
          </a:prstGeom>
        </p:spPr>
        <p:txBody>
          <a:bodyPr anchor="ctr">
            <a:noAutofit/>
          </a:bodyPr>
          <a:lstStyle>
            <a:lvl1pPr>
              <a:defRPr sz="24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29" name="Text Placeholder 8"/>
          <p:cNvSpPr>
            <a:spLocks noGrp="1"/>
          </p:cNvSpPr>
          <p:nvPr>
            <p:ph type="body" sz="quarter" idx="39" hasCustomPrompt="1"/>
          </p:nvPr>
        </p:nvSpPr>
        <p:spPr>
          <a:xfrm>
            <a:off x="7750666" y="2851962"/>
            <a:ext cx="3782573" cy="784909"/>
          </a:xfrm>
          <a:prstGeom prst="rect">
            <a:avLst/>
          </a:prstGeom>
        </p:spPr>
        <p:txBody>
          <a:bodyPr anchor="ctr">
            <a:noAutofit/>
          </a:bodyPr>
          <a:lstStyle>
            <a:lvl1pPr>
              <a:defRPr sz="24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31" name="Text Placeholder 8"/>
          <p:cNvSpPr>
            <a:spLocks noGrp="1"/>
          </p:cNvSpPr>
          <p:nvPr>
            <p:ph type="body" sz="quarter" idx="41" hasCustomPrompt="1"/>
          </p:nvPr>
        </p:nvSpPr>
        <p:spPr>
          <a:xfrm>
            <a:off x="7750666" y="4080994"/>
            <a:ext cx="3782573" cy="784909"/>
          </a:xfrm>
          <a:prstGeom prst="rect">
            <a:avLst/>
          </a:prstGeom>
        </p:spPr>
        <p:txBody>
          <a:bodyPr anchor="ctr">
            <a:noAutofit/>
          </a:bodyPr>
          <a:lstStyle>
            <a:lvl1pPr>
              <a:defRPr sz="24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33" name="Text Placeholder 8"/>
          <p:cNvSpPr>
            <a:spLocks noGrp="1"/>
          </p:cNvSpPr>
          <p:nvPr>
            <p:ph type="body" sz="quarter" idx="43" hasCustomPrompt="1"/>
          </p:nvPr>
        </p:nvSpPr>
        <p:spPr>
          <a:xfrm>
            <a:off x="7750666" y="5290362"/>
            <a:ext cx="3782573" cy="784909"/>
          </a:xfrm>
          <a:prstGeom prst="rect">
            <a:avLst/>
          </a:prstGeom>
        </p:spPr>
        <p:txBody>
          <a:bodyPr anchor="ctr">
            <a:noAutofit/>
          </a:bodyPr>
          <a:lstStyle>
            <a:lvl1pPr>
              <a:defRPr sz="24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19" name="Text Placeholder 8"/>
          <p:cNvSpPr>
            <a:spLocks noGrp="1"/>
          </p:cNvSpPr>
          <p:nvPr>
            <p:ph type="body" sz="quarter" idx="44" hasCustomPrompt="1"/>
          </p:nvPr>
        </p:nvSpPr>
        <p:spPr>
          <a:xfrm>
            <a:off x="6600292" y="403729"/>
            <a:ext cx="813232" cy="784909"/>
          </a:xfrm>
          <a:prstGeom prst="rect">
            <a:avLst/>
          </a:prstGeom>
        </p:spPr>
        <p:txBody>
          <a:bodyPr anchor="ctr">
            <a:noAutofit/>
          </a:bodyPr>
          <a:lstStyle>
            <a:lvl1pPr>
              <a:defRPr sz="5400" baseline="0">
                <a:solidFill>
                  <a:schemeClr val="bg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1.</a:t>
            </a:r>
          </a:p>
        </p:txBody>
      </p:sp>
      <p:sp>
        <p:nvSpPr>
          <p:cNvPr id="24" name="Text Placeholder 8"/>
          <p:cNvSpPr>
            <a:spLocks noGrp="1"/>
          </p:cNvSpPr>
          <p:nvPr>
            <p:ph type="body" sz="quarter" idx="45" hasCustomPrompt="1"/>
          </p:nvPr>
        </p:nvSpPr>
        <p:spPr>
          <a:xfrm>
            <a:off x="6600292" y="1632761"/>
            <a:ext cx="813232" cy="784909"/>
          </a:xfrm>
          <a:prstGeom prst="rect">
            <a:avLst/>
          </a:prstGeom>
        </p:spPr>
        <p:txBody>
          <a:bodyPr anchor="ctr">
            <a:noAutofit/>
          </a:bodyPr>
          <a:lstStyle>
            <a:lvl1pPr>
              <a:defRPr sz="5400" baseline="0">
                <a:solidFill>
                  <a:schemeClr val="bg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2.</a:t>
            </a:r>
          </a:p>
        </p:txBody>
      </p:sp>
      <p:sp>
        <p:nvSpPr>
          <p:cNvPr id="25" name="Text Placeholder 8"/>
          <p:cNvSpPr>
            <a:spLocks noGrp="1"/>
          </p:cNvSpPr>
          <p:nvPr>
            <p:ph type="body" sz="quarter" idx="46" hasCustomPrompt="1"/>
          </p:nvPr>
        </p:nvSpPr>
        <p:spPr>
          <a:xfrm>
            <a:off x="6600292" y="2832296"/>
            <a:ext cx="813232" cy="784909"/>
          </a:xfrm>
          <a:prstGeom prst="rect">
            <a:avLst/>
          </a:prstGeom>
        </p:spPr>
        <p:txBody>
          <a:bodyPr anchor="ctr">
            <a:noAutofit/>
          </a:bodyPr>
          <a:lstStyle>
            <a:lvl1pPr>
              <a:defRPr sz="5400" baseline="0">
                <a:solidFill>
                  <a:schemeClr val="bg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3.</a:t>
            </a:r>
          </a:p>
        </p:txBody>
      </p:sp>
      <p:sp>
        <p:nvSpPr>
          <p:cNvPr id="35" name="Text Placeholder 8"/>
          <p:cNvSpPr>
            <a:spLocks noGrp="1"/>
          </p:cNvSpPr>
          <p:nvPr>
            <p:ph type="body" sz="quarter" idx="47" hasCustomPrompt="1"/>
          </p:nvPr>
        </p:nvSpPr>
        <p:spPr>
          <a:xfrm>
            <a:off x="6600292" y="4061329"/>
            <a:ext cx="813232" cy="784909"/>
          </a:xfrm>
          <a:prstGeom prst="rect">
            <a:avLst/>
          </a:prstGeom>
        </p:spPr>
        <p:txBody>
          <a:bodyPr anchor="ctr">
            <a:noAutofit/>
          </a:bodyPr>
          <a:lstStyle>
            <a:lvl1pPr>
              <a:defRPr sz="5400" baseline="0">
                <a:solidFill>
                  <a:schemeClr val="bg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4.</a:t>
            </a:r>
          </a:p>
        </p:txBody>
      </p:sp>
      <p:sp>
        <p:nvSpPr>
          <p:cNvPr id="36" name="Text Placeholder 8"/>
          <p:cNvSpPr>
            <a:spLocks noGrp="1"/>
          </p:cNvSpPr>
          <p:nvPr>
            <p:ph type="body" sz="quarter" idx="48" hasCustomPrompt="1"/>
          </p:nvPr>
        </p:nvSpPr>
        <p:spPr>
          <a:xfrm>
            <a:off x="6600292" y="5290362"/>
            <a:ext cx="813232" cy="784909"/>
          </a:xfrm>
          <a:prstGeom prst="rect">
            <a:avLst/>
          </a:prstGeom>
        </p:spPr>
        <p:txBody>
          <a:bodyPr anchor="ctr">
            <a:noAutofit/>
          </a:bodyPr>
          <a:lstStyle>
            <a:lvl1pPr>
              <a:defRPr sz="5400" baseline="0">
                <a:solidFill>
                  <a:schemeClr val="bg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5.</a:t>
            </a:r>
          </a:p>
        </p:txBody>
      </p:sp>
      <p:sp>
        <p:nvSpPr>
          <p:cNvPr id="5" name="日期占位符 4"/>
          <p:cNvSpPr>
            <a:spLocks noGrp="1"/>
          </p:cNvSpPr>
          <p:nvPr>
            <p:ph type="dt" sz="half" idx="49"/>
          </p:nvPr>
        </p:nvSpPr>
        <p:spPr/>
        <p:txBody>
          <a:bodyPr/>
          <a:lstStyle/>
          <a:p>
            <a:fld id="{3E6E1ECB-BCA2-4DDC-A4C2-CE0C9B4D43BB}" type="datetime1">
              <a:rPr lang="zh-CN" altLang="en-US" smtClean="0"/>
              <a:t>2024/3/11</a:t>
            </a:fld>
            <a:endParaRPr lang="zh-CN" altLang="en-US"/>
          </a:p>
        </p:txBody>
      </p:sp>
      <p:sp>
        <p:nvSpPr>
          <p:cNvPr id="6" name="页脚占位符 5"/>
          <p:cNvSpPr>
            <a:spLocks noGrp="1"/>
          </p:cNvSpPr>
          <p:nvPr>
            <p:ph type="ftr" sz="quarter" idx="50"/>
          </p:nvPr>
        </p:nvSpPr>
        <p:spPr/>
        <p:txBody>
          <a:bodyPr/>
          <a:lstStyle/>
          <a:p>
            <a:r>
              <a:rPr lang="en-US"/>
              <a:t>kwm.com</a:t>
            </a:r>
            <a:endParaRPr lang="en-US" dirty="0"/>
          </a:p>
        </p:txBody>
      </p:sp>
      <p:sp>
        <p:nvSpPr>
          <p:cNvPr id="7" name="灯片编号占位符 6"/>
          <p:cNvSpPr>
            <a:spLocks noGrp="1"/>
          </p:cNvSpPr>
          <p:nvPr>
            <p:ph type="sldNum" sz="quarter" idx="51"/>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大标题 列表5 木色">
    <p:bg>
      <p:bgPr>
        <a:solidFill>
          <a:schemeClr val="accent5"/>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94507" y="1761261"/>
            <a:ext cx="4951423" cy="3333587"/>
          </a:xfrm>
        </p:spPr>
        <p:txBody>
          <a:bodyPr/>
          <a:lstStyle>
            <a:lvl1pPr>
              <a:defRPr>
                <a:solidFill>
                  <a:schemeClr val="bg1"/>
                </a:solidFill>
              </a:defRPr>
            </a:lvl1pPr>
          </a:lstStyle>
          <a:p>
            <a:r>
              <a:rPr lang="zh-CN" altLang="en-US" dirty="0"/>
              <a:t>输入标题</a:t>
            </a:r>
          </a:p>
        </p:txBody>
      </p:sp>
      <p:sp>
        <p:nvSpPr>
          <p:cNvPr id="4" name="Rectangle 3"/>
          <p:cNvSpPr/>
          <p:nvPr userDrawn="1"/>
        </p:nvSpPr>
        <p:spPr>
          <a:xfrm>
            <a:off x="6096000" y="0"/>
            <a:ext cx="6096000"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solidFill>
                <a:schemeClr val="bg1"/>
              </a:solidFill>
            </a:endParaRPr>
          </a:p>
        </p:txBody>
      </p:sp>
      <p:cxnSp>
        <p:nvCxnSpPr>
          <p:cNvPr id="12" name="Straight Connector 11"/>
          <p:cNvCxnSpPr/>
          <p:nvPr userDrawn="1"/>
        </p:nvCxnSpPr>
        <p:spPr>
          <a:xfrm>
            <a:off x="494507" y="5456974"/>
            <a:ext cx="49514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94507" y="1399135"/>
            <a:ext cx="49514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8"/>
          <p:cNvSpPr>
            <a:spLocks noGrp="1"/>
          </p:cNvSpPr>
          <p:nvPr>
            <p:ph type="body" sz="quarter" idx="35" hasCustomPrompt="1"/>
          </p:nvPr>
        </p:nvSpPr>
        <p:spPr>
          <a:xfrm>
            <a:off x="7750666" y="403729"/>
            <a:ext cx="3782573" cy="784909"/>
          </a:xfrm>
          <a:prstGeom prst="rect">
            <a:avLst/>
          </a:prstGeom>
        </p:spPr>
        <p:txBody>
          <a:bodyPr anchor="ctr">
            <a:noAutofit/>
          </a:bodyPr>
          <a:lstStyle>
            <a:lvl1pPr>
              <a:defRPr sz="24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dirty="0"/>
          </a:p>
        </p:txBody>
      </p:sp>
      <p:sp>
        <p:nvSpPr>
          <p:cNvPr id="27" name="Text Placeholder 8"/>
          <p:cNvSpPr>
            <a:spLocks noGrp="1"/>
          </p:cNvSpPr>
          <p:nvPr>
            <p:ph type="body" sz="quarter" idx="37" hasCustomPrompt="1"/>
          </p:nvPr>
        </p:nvSpPr>
        <p:spPr>
          <a:xfrm>
            <a:off x="7750666" y="1632762"/>
            <a:ext cx="3782573" cy="784909"/>
          </a:xfrm>
          <a:prstGeom prst="rect">
            <a:avLst/>
          </a:prstGeom>
        </p:spPr>
        <p:txBody>
          <a:bodyPr anchor="ctr">
            <a:noAutofit/>
          </a:bodyPr>
          <a:lstStyle>
            <a:lvl1pPr>
              <a:defRPr sz="24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29" name="Text Placeholder 8"/>
          <p:cNvSpPr>
            <a:spLocks noGrp="1"/>
          </p:cNvSpPr>
          <p:nvPr>
            <p:ph type="body" sz="quarter" idx="39" hasCustomPrompt="1"/>
          </p:nvPr>
        </p:nvSpPr>
        <p:spPr>
          <a:xfrm>
            <a:off x="7750666" y="2851962"/>
            <a:ext cx="3782573" cy="784909"/>
          </a:xfrm>
          <a:prstGeom prst="rect">
            <a:avLst/>
          </a:prstGeom>
        </p:spPr>
        <p:txBody>
          <a:bodyPr anchor="ctr">
            <a:noAutofit/>
          </a:bodyPr>
          <a:lstStyle>
            <a:lvl1pPr>
              <a:defRPr sz="24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31" name="Text Placeholder 8"/>
          <p:cNvSpPr>
            <a:spLocks noGrp="1"/>
          </p:cNvSpPr>
          <p:nvPr>
            <p:ph type="body" sz="quarter" idx="41" hasCustomPrompt="1"/>
          </p:nvPr>
        </p:nvSpPr>
        <p:spPr>
          <a:xfrm>
            <a:off x="7750666" y="4080994"/>
            <a:ext cx="3782573" cy="784909"/>
          </a:xfrm>
          <a:prstGeom prst="rect">
            <a:avLst/>
          </a:prstGeom>
        </p:spPr>
        <p:txBody>
          <a:bodyPr anchor="ctr">
            <a:noAutofit/>
          </a:bodyPr>
          <a:lstStyle>
            <a:lvl1pPr>
              <a:defRPr sz="24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33" name="Text Placeholder 8"/>
          <p:cNvSpPr>
            <a:spLocks noGrp="1"/>
          </p:cNvSpPr>
          <p:nvPr>
            <p:ph type="body" sz="quarter" idx="43" hasCustomPrompt="1"/>
          </p:nvPr>
        </p:nvSpPr>
        <p:spPr>
          <a:xfrm>
            <a:off x="7750666" y="5290362"/>
            <a:ext cx="3782573" cy="784909"/>
          </a:xfrm>
          <a:prstGeom prst="rect">
            <a:avLst/>
          </a:prstGeom>
        </p:spPr>
        <p:txBody>
          <a:bodyPr anchor="ctr">
            <a:noAutofit/>
          </a:bodyPr>
          <a:lstStyle>
            <a:lvl1pPr>
              <a:defRPr sz="24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19" name="Text Placeholder 8"/>
          <p:cNvSpPr>
            <a:spLocks noGrp="1"/>
          </p:cNvSpPr>
          <p:nvPr>
            <p:ph type="body" sz="quarter" idx="44" hasCustomPrompt="1"/>
          </p:nvPr>
        </p:nvSpPr>
        <p:spPr>
          <a:xfrm>
            <a:off x="6600292" y="403729"/>
            <a:ext cx="813232" cy="784909"/>
          </a:xfrm>
          <a:prstGeom prst="rect">
            <a:avLst/>
          </a:prstGeom>
        </p:spPr>
        <p:txBody>
          <a:bodyPr anchor="ctr">
            <a:noAutofit/>
          </a:bodyPr>
          <a:lstStyle>
            <a:lvl1pPr>
              <a:defRPr sz="5400" baseline="0">
                <a:solidFill>
                  <a:schemeClr val="accent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1.</a:t>
            </a:r>
          </a:p>
        </p:txBody>
      </p:sp>
      <p:sp>
        <p:nvSpPr>
          <p:cNvPr id="24" name="Text Placeholder 8"/>
          <p:cNvSpPr>
            <a:spLocks noGrp="1"/>
          </p:cNvSpPr>
          <p:nvPr>
            <p:ph type="body" sz="quarter" idx="45" hasCustomPrompt="1"/>
          </p:nvPr>
        </p:nvSpPr>
        <p:spPr>
          <a:xfrm>
            <a:off x="6600292" y="1632761"/>
            <a:ext cx="813232" cy="784909"/>
          </a:xfrm>
          <a:prstGeom prst="rect">
            <a:avLst/>
          </a:prstGeom>
        </p:spPr>
        <p:txBody>
          <a:bodyPr anchor="ctr">
            <a:noAutofit/>
          </a:bodyPr>
          <a:lstStyle>
            <a:lvl1pPr>
              <a:defRPr sz="5400" baseline="0">
                <a:solidFill>
                  <a:schemeClr val="accent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2.</a:t>
            </a:r>
          </a:p>
        </p:txBody>
      </p:sp>
      <p:sp>
        <p:nvSpPr>
          <p:cNvPr id="25" name="Text Placeholder 8"/>
          <p:cNvSpPr>
            <a:spLocks noGrp="1"/>
          </p:cNvSpPr>
          <p:nvPr>
            <p:ph type="body" sz="quarter" idx="46" hasCustomPrompt="1"/>
          </p:nvPr>
        </p:nvSpPr>
        <p:spPr>
          <a:xfrm>
            <a:off x="6600292" y="2832296"/>
            <a:ext cx="813232" cy="784909"/>
          </a:xfrm>
          <a:prstGeom prst="rect">
            <a:avLst/>
          </a:prstGeom>
        </p:spPr>
        <p:txBody>
          <a:bodyPr anchor="ctr">
            <a:noAutofit/>
          </a:bodyPr>
          <a:lstStyle>
            <a:lvl1pPr>
              <a:defRPr sz="5400" baseline="0">
                <a:solidFill>
                  <a:schemeClr val="accent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3.</a:t>
            </a:r>
          </a:p>
        </p:txBody>
      </p:sp>
      <p:sp>
        <p:nvSpPr>
          <p:cNvPr id="35" name="Text Placeholder 8"/>
          <p:cNvSpPr>
            <a:spLocks noGrp="1"/>
          </p:cNvSpPr>
          <p:nvPr>
            <p:ph type="body" sz="quarter" idx="47" hasCustomPrompt="1"/>
          </p:nvPr>
        </p:nvSpPr>
        <p:spPr>
          <a:xfrm>
            <a:off x="6600292" y="4061329"/>
            <a:ext cx="813232" cy="784909"/>
          </a:xfrm>
          <a:prstGeom prst="rect">
            <a:avLst/>
          </a:prstGeom>
        </p:spPr>
        <p:txBody>
          <a:bodyPr anchor="ctr">
            <a:noAutofit/>
          </a:bodyPr>
          <a:lstStyle>
            <a:lvl1pPr>
              <a:defRPr sz="5400" baseline="0">
                <a:solidFill>
                  <a:schemeClr val="accent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4.</a:t>
            </a:r>
          </a:p>
        </p:txBody>
      </p:sp>
      <p:sp>
        <p:nvSpPr>
          <p:cNvPr id="36" name="Text Placeholder 8"/>
          <p:cNvSpPr>
            <a:spLocks noGrp="1"/>
          </p:cNvSpPr>
          <p:nvPr>
            <p:ph type="body" sz="quarter" idx="48" hasCustomPrompt="1"/>
          </p:nvPr>
        </p:nvSpPr>
        <p:spPr>
          <a:xfrm>
            <a:off x="6600292" y="5290362"/>
            <a:ext cx="813232" cy="784909"/>
          </a:xfrm>
          <a:prstGeom prst="rect">
            <a:avLst/>
          </a:prstGeom>
        </p:spPr>
        <p:txBody>
          <a:bodyPr anchor="ctr">
            <a:noAutofit/>
          </a:bodyPr>
          <a:lstStyle>
            <a:lvl1pPr>
              <a:defRPr sz="5400" baseline="0">
                <a:solidFill>
                  <a:schemeClr val="accent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en-GB" dirty="0"/>
              <a:t>5.</a:t>
            </a:r>
          </a:p>
        </p:txBody>
      </p:sp>
      <p:sp>
        <p:nvSpPr>
          <p:cNvPr id="5" name="日期占位符 4"/>
          <p:cNvSpPr>
            <a:spLocks noGrp="1"/>
          </p:cNvSpPr>
          <p:nvPr>
            <p:ph type="dt" sz="half" idx="49"/>
          </p:nvPr>
        </p:nvSpPr>
        <p:spPr/>
        <p:txBody>
          <a:bodyPr/>
          <a:lstStyle/>
          <a:p>
            <a:fld id="{E9E9F90E-8919-4420-86D2-707362C708A5}" type="datetime1">
              <a:rPr lang="zh-CN" altLang="en-US" smtClean="0"/>
              <a:t>2024/3/11</a:t>
            </a:fld>
            <a:endParaRPr lang="zh-CN" altLang="en-US"/>
          </a:p>
        </p:txBody>
      </p:sp>
      <p:sp>
        <p:nvSpPr>
          <p:cNvPr id="6" name="页脚占位符 5"/>
          <p:cNvSpPr>
            <a:spLocks noGrp="1"/>
          </p:cNvSpPr>
          <p:nvPr>
            <p:ph type="ftr" sz="quarter" idx="50"/>
          </p:nvPr>
        </p:nvSpPr>
        <p:spPr/>
        <p:txBody>
          <a:bodyPr/>
          <a:lstStyle/>
          <a:p>
            <a:r>
              <a:rPr lang="en-US"/>
              <a:t>kwm.com</a:t>
            </a:r>
            <a:endParaRPr lang="en-US" dirty="0"/>
          </a:p>
        </p:txBody>
      </p:sp>
      <p:sp>
        <p:nvSpPr>
          <p:cNvPr id="7" name="灯片编号占位符 6"/>
          <p:cNvSpPr>
            <a:spLocks noGrp="1"/>
          </p:cNvSpPr>
          <p:nvPr>
            <p:ph type="sldNum" sz="quarter" idx="51"/>
          </p:nvPr>
        </p:nvSpPr>
        <p:spPr/>
        <p:txBody>
          <a:bodyPr/>
          <a:lstStyle/>
          <a:p>
            <a:fld id="{4A2DC1BA-163F-3043-A1E4-C549CF365773}" type="slidenum">
              <a:rPr lang="en-US" smtClean="0"/>
              <a:t>‹#›</a:t>
            </a:fld>
            <a:endParaRPr lang="en-US" dirty="0"/>
          </a:p>
        </p:txBody>
      </p:sp>
      <p:sp>
        <p:nvSpPr>
          <p:cNvPr id="26" name="矩形 25"/>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大标题 列表 小图">
    <p:bg>
      <p:bgPr>
        <a:solidFill>
          <a:schemeClr val="accent5"/>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6096000"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2" name="标题 1"/>
          <p:cNvSpPr>
            <a:spLocks noGrp="1"/>
          </p:cNvSpPr>
          <p:nvPr>
            <p:ph type="title" hasCustomPrompt="1"/>
          </p:nvPr>
        </p:nvSpPr>
        <p:spPr>
          <a:xfrm>
            <a:off x="494507" y="1784220"/>
            <a:ext cx="4951423" cy="3336113"/>
          </a:xfrm>
        </p:spPr>
        <p:txBody>
          <a:bodyPr/>
          <a:lstStyle>
            <a:lvl1pPr>
              <a:defRPr/>
            </a:lvl1pPr>
          </a:lstStyle>
          <a:p>
            <a:r>
              <a:rPr lang="zh-CN" altLang="en-US" dirty="0"/>
              <a:t>输入标题</a:t>
            </a:r>
          </a:p>
        </p:txBody>
      </p:sp>
      <p:sp>
        <p:nvSpPr>
          <p:cNvPr id="9" name="Picture Placeholder 20"/>
          <p:cNvSpPr>
            <a:spLocks noGrp="1"/>
          </p:cNvSpPr>
          <p:nvPr>
            <p:ph type="pic" sz="quarter" idx="34" hasCustomPrompt="1"/>
          </p:nvPr>
        </p:nvSpPr>
        <p:spPr>
          <a:xfrm>
            <a:off x="6648120" y="359302"/>
            <a:ext cx="898455" cy="898455"/>
          </a:xfrm>
          <a:prstGeom prst="rect">
            <a:avLst/>
          </a:prstGeom>
          <a:noFill/>
        </p:spPr>
        <p:txBody>
          <a:bodyPr>
            <a:noAutofit/>
          </a:bodyPr>
          <a:lstStyle>
            <a:lvl1pPr marL="0" indent="0">
              <a:buNone/>
              <a:defRPr sz="1600" baseline="0">
                <a:solidFill>
                  <a:schemeClr val="bg2"/>
                </a:solidFill>
                <a:latin typeface="Trebuchet MS" panose="020B0603020202020204" pitchFamily="34" charset="0"/>
                <a:ea typeface="微软雅黑" panose="020B0503020204020204" pitchFamily="34" charset="-122"/>
              </a:defRPr>
            </a:lvl1pPr>
          </a:lstStyle>
          <a:p>
            <a:r>
              <a:rPr lang="zh-CN" altLang="en-US" dirty="0"/>
              <a:t>图标</a:t>
            </a:r>
            <a:endParaRPr lang="en-US" dirty="0"/>
          </a:p>
        </p:txBody>
      </p:sp>
      <p:sp>
        <p:nvSpPr>
          <p:cNvPr id="13" name="Text Placeholder 8"/>
          <p:cNvSpPr>
            <a:spLocks noGrp="1"/>
          </p:cNvSpPr>
          <p:nvPr>
            <p:ph type="body" sz="quarter" idx="35" hasCustomPrompt="1"/>
          </p:nvPr>
        </p:nvSpPr>
        <p:spPr>
          <a:xfrm>
            <a:off x="7750666" y="403921"/>
            <a:ext cx="3782573" cy="784909"/>
          </a:xfrm>
          <a:prstGeom prst="rect">
            <a:avLst/>
          </a:prstGeom>
        </p:spPr>
        <p:txBody>
          <a:bodyPr anchor="ctr">
            <a:noAutofit/>
          </a:bodyPr>
          <a:lstStyle>
            <a:lvl1pPr>
              <a:defRPr sz="24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26" name="Picture Placeholder 20"/>
          <p:cNvSpPr>
            <a:spLocks noGrp="1"/>
          </p:cNvSpPr>
          <p:nvPr>
            <p:ph type="pic" sz="quarter" idx="36" hasCustomPrompt="1"/>
          </p:nvPr>
        </p:nvSpPr>
        <p:spPr>
          <a:xfrm>
            <a:off x="6648120" y="1588335"/>
            <a:ext cx="898455" cy="898455"/>
          </a:xfrm>
          <a:prstGeom prst="rect">
            <a:avLst/>
          </a:prstGeom>
          <a:noFill/>
        </p:spPr>
        <p:txBody>
          <a:bodyPr>
            <a:noAutofit/>
          </a:bodyPr>
          <a:lstStyle>
            <a:lvl1pPr marL="0" indent="0">
              <a:buNone/>
              <a:defRPr sz="1600" baseline="0">
                <a:solidFill>
                  <a:schemeClr val="bg2"/>
                </a:solidFill>
                <a:latin typeface="Trebuchet MS" panose="020B0603020202020204" pitchFamily="34" charset="0"/>
                <a:ea typeface="微软雅黑" panose="020B0503020204020204" pitchFamily="34" charset="-122"/>
              </a:defRPr>
            </a:lvl1pPr>
          </a:lstStyle>
          <a:p>
            <a:r>
              <a:rPr lang="zh-CN" altLang="en-US" dirty="0"/>
              <a:t>图标</a:t>
            </a:r>
            <a:endParaRPr lang="en-US" altLang="zh-CN" dirty="0"/>
          </a:p>
        </p:txBody>
      </p:sp>
      <p:sp>
        <p:nvSpPr>
          <p:cNvPr id="27" name="Text Placeholder 8"/>
          <p:cNvSpPr>
            <a:spLocks noGrp="1"/>
          </p:cNvSpPr>
          <p:nvPr>
            <p:ph type="body" sz="quarter" idx="37" hasCustomPrompt="1"/>
          </p:nvPr>
        </p:nvSpPr>
        <p:spPr>
          <a:xfrm>
            <a:off x="7750666" y="1632954"/>
            <a:ext cx="3782573" cy="784909"/>
          </a:xfrm>
          <a:prstGeom prst="rect">
            <a:avLst/>
          </a:prstGeom>
        </p:spPr>
        <p:txBody>
          <a:bodyPr anchor="ctr">
            <a:noAutofit/>
          </a:bodyPr>
          <a:lstStyle>
            <a:lvl1pPr>
              <a:defRPr sz="24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28" name="Picture Placeholder 20"/>
          <p:cNvSpPr>
            <a:spLocks noGrp="1"/>
          </p:cNvSpPr>
          <p:nvPr>
            <p:ph type="pic" sz="quarter" idx="38" hasCustomPrompt="1"/>
          </p:nvPr>
        </p:nvSpPr>
        <p:spPr>
          <a:xfrm>
            <a:off x="6648120" y="2807535"/>
            <a:ext cx="898455" cy="898455"/>
          </a:xfrm>
          <a:prstGeom prst="rect">
            <a:avLst/>
          </a:prstGeom>
          <a:noFill/>
        </p:spPr>
        <p:txBody>
          <a:bodyPr>
            <a:noAutofit/>
          </a:bodyPr>
          <a:lstStyle>
            <a:lvl1pPr marL="0" indent="0">
              <a:buNone/>
              <a:defRPr sz="1600" baseline="0">
                <a:solidFill>
                  <a:schemeClr val="bg2"/>
                </a:solidFill>
                <a:latin typeface="Trebuchet MS" panose="020B0603020202020204" pitchFamily="34" charset="0"/>
                <a:ea typeface="微软雅黑" panose="020B0503020204020204" pitchFamily="34" charset="-122"/>
              </a:defRPr>
            </a:lvl1pPr>
          </a:lstStyle>
          <a:p>
            <a:r>
              <a:rPr lang="zh-CN" altLang="en-US" dirty="0"/>
              <a:t>图标</a:t>
            </a:r>
            <a:endParaRPr lang="en-US" altLang="zh-CN" dirty="0"/>
          </a:p>
        </p:txBody>
      </p:sp>
      <p:sp>
        <p:nvSpPr>
          <p:cNvPr id="29" name="Text Placeholder 8"/>
          <p:cNvSpPr>
            <a:spLocks noGrp="1"/>
          </p:cNvSpPr>
          <p:nvPr>
            <p:ph type="body" sz="quarter" idx="39" hasCustomPrompt="1"/>
          </p:nvPr>
        </p:nvSpPr>
        <p:spPr>
          <a:xfrm>
            <a:off x="7750666" y="2852154"/>
            <a:ext cx="3782573" cy="784909"/>
          </a:xfrm>
          <a:prstGeom prst="rect">
            <a:avLst/>
          </a:prstGeom>
        </p:spPr>
        <p:txBody>
          <a:bodyPr anchor="ctr">
            <a:noAutofit/>
          </a:bodyPr>
          <a:lstStyle>
            <a:lvl1pPr>
              <a:defRPr sz="24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30" name="Picture Placeholder 20"/>
          <p:cNvSpPr>
            <a:spLocks noGrp="1"/>
          </p:cNvSpPr>
          <p:nvPr>
            <p:ph type="pic" sz="quarter" idx="40" hasCustomPrompt="1"/>
          </p:nvPr>
        </p:nvSpPr>
        <p:spPr>
          <a:xfrm>
            <a:off x="6648120" y="4036567"/>
            <a:ext cx="898455" cy="898455"/>
          </a:xfrm>
          <a:prstGeom prst="rect">
            <a:avLst/>
          </a:prstGeom>
          <a:noFill/>
        </p:spPr>
        <p:txBody>
          <a:bodyPr>
            <a:noAutofit/>
          </a:bodyPr>
          <a:lstStyle>
            <a:lvl1pPr marL="0" indent="0">
              <a:buNone/>
              <a:defRPr sz="1600" baseline="0">
                <a:solidFill>
                  <a:schemeClr val="bg2"/>
                </a:solidFill>
                <a:latin typeface="Trebuchet MS" panose="020B0603020202020204" pitchFamily="34" charset="0"/>
                <a:ea typeface="微软雅黑" panose="020B0503020204020204" pitchFamily="34" charset="-122"/>
              </a:defRPr>
            </a:lvl1pPr>
          </a:lstStyle>
          <a:p>
            <a:r>
              <a:rPr lang="zh-CN" altLang="en-US" dirty="0"/>
              <a:t>图标</a:t>
            </a:r>
            <a:endParaRPr lang="en-US" altLang="zh-CN" dirty="0"/>
          </a:p>
        </p:txBody>
      </p:sp>
      <p:sp>
        <p:nvSpPr>
          <p:cNvPr id="31" name="Text Placeholder 8"/>
          <p:cNvSpPr>
            <a:spLocks noGrp="1"/>
          </p:cNvSpPr>
          <p:nvPr>
            <p:ph type="body" sz="quarter" idx="41" hasCustomPrompt="1"/>
          </p:nvPr>
        </p:nvSpPr>
        <p:spPr>
          <a:xfrm>
            <a:off x="7750666" y="4081186"/>
            <a:ext cx="3782573" cy="784909"/>
          </a:xfrm>
          <a:prstGeom prst="rect">
            <a:avLst/>
          </a:prstGeom>
        </p:spPr>
        <p:txBody>
          <a:bodyPr anchor="ctr">
            <a:noAutofit/>
          </a:bodyPr>
          <a:lstStyle>
            <a:lvl1pPr>
              <a:defRPr sz="24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32" name="Picture Placeholder 20"/>
          <p:cNvSpPr>
            <a:spLocks noGrp="1"/>
          </p:cNvSpPr>
          <p:nvPr>
            <p:ph type="pic" sz="quarter" idx="42" hasCustomPrompt="1"/>
          </p:nvPr>
        </p:nvSpPr>
        <p:spPr>
          <a:xfrm>
            <a:off x="6648120" y="5245935"/>
            <a:ext cx="898455" cy="898455"/>
          </a:xfrm>
          <a:prstGeom prst="rect">
            <a:avLst/>
          </a:prstGeom>
          <a:noFill/>
        </p:spPr>
        <p:txBody>
          <a:bodyPr>
            <a:noAutofit/>
          </a:bodyPr>
          <a:lstStyle>
            <a:lvl1pPr marL="0" indent="0">
              <a:buNone/>
              <a:defRPr sz="1600" baseline="0">
                <a:solidFill>
                  <a:schemeClr val="bg2"/>
                </a:solidFill>
                <a:latin typeface="Trebuchet MS" panose="020B0603020202020204" pitchFamily="34" charset="0"/>
                <a:ea typeface="微软雅黑" panose="020B0503020204020204" pitchFamily="34" charset="-122"/>
              </a:defRPr>
            </a:lvl1pPr>
          </a:lstStyle>
          <a:p>
            <a:r>
              <a:rPr lang="zh-CN" altLang="en-US" dirty="0"/>
              <a:t>图标</a:t>
            </a:r>
            <a:endParaRPr lang="en-US" altLang="zh-CN" dirty="0"/>
          </a:p>
        </p:txBody>
      </p:sp>
      <p:sp>
        <p:nvSpPr>
          <p:cNvPr id="33" name="Text Placeholder 8"/>
          <p:cNvSpPr>
            <a:spLocks noGrp="1"/>
          </p:cNvSpPr>
          <p:nvPr>
            <p:ph type="body" sz="quarter" idx="43" hasCustomPrompt="1"/>
          </p:nvPr>
        </p:nvSpPr>
        <p:spPr>
          <a:xfrm>
            <a:off x="7750666" y="5290554"/>
            <a:ext cx="3782573" cy="784909"/>
          </a:xfrm>
          <a:prstGeom prst="rect">
            <a:avLst/>
          </a:prstGeom>
        </p:spPr>
        <p:txBody>
          <a:bodyPr anchor="ctr">
            <a:noAutofit/>
          </a:bodyPr>
          <a:lstStyle>
            <a:lvl1pPr>
              <a:defRPr sz="2400" baseline="0">
                <a:solidFill>
                  <a:schemeClr val="bg2"/>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cxnSp>
        <p:nvCxnSpPr>
          <p:cNvPr id="21" name="Straight Connector 20"/>
          <p:cNvCxnSpPr/>
          <p:nvPr userDrawn="1"/>
        </p:nvCxnSpPr>
        <p:spPr>
          <a:xfrm>
            <a:off x="494507" y="5466027"/>
            <a:ext cx="49514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494507" y="1408188"/>
            <a:ext cx="49514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日期占位符 4"/>
          <p:cNvSpPr>
            <a:spLocks noGrp="1"/>
          </p:cNvSpPr>
          <p:nvPr>
            <p:ph type="dt" sz="half" idx="44"/>
          </p:nvPr>
        </p:nvSpPr>
        <p:spPr/>
        <p:txBody>
          <a:bodyPr/>
          <a:lstStyle/>
          <a:p>
            <a:fld id="{8DA9F0F2-296C-404D-A764-D08FE7664050}" type="datetime1">
              <a:rPr lang="zh-CN" altLang="en-US" smtClean="0"/>
              <a:t>2024/3/11</a:t>
            </a:fld>
            <a:endParaRPr lang="zh-CN" altLang="en-US"/>
          </a:p>
        </p:txBody>
      </p:sp>
      <p:sp>
        <p:nvSpPr>
          <p:cNvPr id="6" name="页脚占位符 5"/>
          <p:cNvSpPr>
            <a:spLocks noGrp="1"/>
          </p:cNvSpPr>
          <p:nvPr>
            <p:ph type="ftr" sz="quarter" idx="45"/>
          </p:nvPr>
        </p:nvSpPr>
        <p:spPr/>
        <p:txBody>
          <a:bodyPr/>
          <a:lstStyle/>
          <a:p>
            <a:r>
              <a:rPr lang="en-US"/>
              <a:t>kwm.com</a:t>
            </a:r>
            <a:endParaRPr lang="en-US" dirty="0"/>
          </a:p>
        </p:txBody>
      </p:sp>
      <p:sp>
        <p:nvSpPr>
          <p:cNvPr id="7" name="灯片编号占位符 6"/>
          <p:cNvSpPr>
            <a:spLocks noGrp="1"/>
          </p:cNvSpPr>
          <p:nvPr>
            <p:ph type="sldNum" sz="quarter" idx="46"/>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大标题 列表 小图2">
    <p:bg>
      <p:bgPr>
        <a:solidFill>
          <a:schemeClr val="accent5"/>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94507" y="1761262"/>
            <a:ext cx="4951423" cy="3377182"/>
          </a:xfrm>
        </p:spPr>
        <p:txBody>
          <a:bodyPr/>
          <a:lstStyle>
            <a:lvl1pPr>
              <a:defRPr>
                <a:solidFill>
                  <a:schemeClr val="bg1"/>
                </a:solidFill>
              </a:defRPr>
            </a:lvl1pPr>
          </a:lstStyle>
          <a:p>
            <a:r>
              <a:rPr lang="zh-CN" altLang="en-US" dirty="0"/>
              <a:t>输入标题</a:t>
            </a:r>
          </a:p>
        </p:txBody>
      </p:sp>
      <p:sp>
        <p:nvSpPr>
          <p:cNvPr id="4" name="Rectangle 3"/>
          <p:cNvSpPr/>
          <p:nvPr userDrawn="1"/>
        </p:nvSpPr>
        <p:spPr>
          <a:xfrm flipH="1">
            <a:off x="6096000" y="0"/>
            <a:ext cx="6096000"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cxnSp>
        <p:nvCxnSpPr>
          <p:cNvPr id="12" name="Straight Connector 11"/>
          <p:cNvCxnSpPr/>
          <p:nvPr userDrawn="1"/>
        </p:nvCxnSpPr>
        <p:spPr>
          <a:xfrm>
            <a:off x="494507" y="5456975"/>
            <a:ext cx="49514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94507" y="1399136"/>
            <a:ext cx="49514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20"/>
          <p:cNvSpPr>
            <a:spLocks noGrp="1"/>
          </p:cNvSpPr>
          <p:nvPr>
            <p:ph type="pic" sz="quarter" idx="34" hasCustomPrompt="1"/>
          </p:nvPr>
        </p:nvSpPr>
        <p:spPr>
          <a:xfrm>
            <a:off x="6648120" y="377412"/>
            <a:ext cx="898455" cy="898455"/>
          </a:xfrm>
          <a:prstGeom prst="rect">
            <a:avLst/>
          </a:prstGeom>
          <a:noFill/>
        </p:spPr>
        <p:txBody>
          <a:bodyPr>
            <a:noAutofit/>
          </a:bodyPr>
          <a:lstStyle>
            <a:lvl1pPr marL="0" indent="0">
              <a:buNone/>
              <a:defRPr sz="1600">
                <a:solidFill>
                  <a:schemeClr val="tx1"/>
                </a:solidFill>
              </a:defRPr>
            </a:lvl1pPr>
          </a:lstStyle>
          <a:p>
            <a:r>
              <a:rPr lang="zh-CN" altLang="en-US" dirty="0"/>
              <a:t>图标</a:t>
            </a:r>
            <a:endParaRPr lang="en-US" altLang="zh-CN" dirty="0"/>
          </a:p>
        </p:txBody>
      </p:sp>
      <p:sp>
        <p:nvSpPr>
          <p:cNvPr id="13" name="Text Placeholder 8"/>
          <p:cNvSpPr>
            <a:spLocks noGrp="1"/>
          </p:cNvSpPr>
          <p:nvPr>
            <p:ph type="body" sz="quarter" idx="35" hasCustomPrompt="1"/>
          </p:nvPr>
        </p:nvSpPr>
        <p:spPr>
          <a:xfrm>
            <a:off x="7750666" y="422031"/>
            <a:ext cx="3782573" cy="784909"/>
          </a:xfrm>
          <a:prstGeom prst="rect">
            <a:avLst/>
          </a:prstGeom>
        </p:spPr>
        <p:txBody>
          <a:bodyPr anchor="ctr">
            <a:noAutofit/>
          </a:bodyPr>
          <a:lstStyle>
            <a:lvl1pPr>
              <a:defRPr sz="30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26" name="Picture Placeholder 20"/>
          <p:cNvSpPr>
            <a:spLocks noGrp="1"/>
          </p:cNvSpPr>
          <p:nvPr>
            <p:ph type="pic" sz="quarter" idx="36" hasCustomPrompt="1"/>
          </p:nvPr>
        </p:nvSpPr>
        <p:spPr>
          <a:xfrm>
            <a:off x="6648120" y="1606445"/>
            <a:ext cx="898455" cy="898455"/>
          </a:xfrm>
          <a:prstGeom prst="rect">
            <a:avLst/>
          </a:prstGeom>
          <a:noFill/>
        </p:spPr>
        <p:txBody>
          <a:bodyPr>
            <a:noAutofit/>
          </a:bodyPr>
          <a:lstStyle>
            <a:lvl1pPr marL="0" indent="0">
              <a:buNone/>
              <a:defRPr sz="1600">
                <a:solidFill>
                  <a:schemeClr val="tx1"/>
                </a:solidFill>
              </a:defRPr>
            </a:lvl1pPr>
          </a:lstStyle>
          <a:p>
            <a:r>
              <a:rPr lang="zh-CN" altLang="en-US" dirty="0"/>
              <a:t>图标</a:t>
            </a:r>
            <a:endParaRPr lang="en-US" altLang="zh-CN" dirty="0"/>
          </a:p>
        </p:txBody>
      </p:sp>
      <p:sp>
        <p:nvSpPr>
          <p:cNvPr id="27" name="Text Placeholder 8"/>
          <p:cNvSpPr>
            <a:spLocks noGrp="1"/>
          </p:cNvSpPr>
          <p:nvPr>
            <p:ph type="body" sz="quarter" idx="37" hasCustomPrompt="1"/>
          </p:nvPr>
        </p:nvSpPr>
        <p:spPr>
          <a:xfrm>
            <a:off x="7750666" y="1651064"/>
            <a:ext cx="3782573" cy="784909"/>
          </a:xfrm>
          <a:prstGeom prst="rect">
            <a:avLst/>
          </a:prstGeom>
        </p:spPr>
        <p:txBody>
          <a:bodyPr anchor="ctr">
            <a:noAutofit/>
          </a:bodyPr>
          <a:lstStyle>
            <a:lvl1pPr>
              <a:defRPr sz="30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28" name="Picture Placeholder 20"/>
          <p:cNvSpPr>
            <a:spLocks noGrp="1"/>
          </p:cNvSpPr>
          <p:nvPr>
            <p:ph type="pic" sz="quarter" idx="38" hasCustomPrompt="1"/>
          </p:nvPr>
        </p:nvSpPr>
        <p:spPr>
          <a:xfrm>
            <a:off x="6648120" y="2825645"/>
            <a:ext cx="898455" cy="898455"/>
          </a:xfrm>
          <a:prstGeom prst="rect">
            <a:avLst/>
          </a:prstGeom>
          <a:noFill/>
        </p:spPr>
        <p:txBody>
          <a:bodyPr>
            <a:noAutofit/>
          </a:bodyPr>
          <a:lstStyle>
            <a:lvl1pPr marL="0" indent="0">
              <a:buNone/>
              <a:defRPr sz="1600">
                <a:solidFill>
                  <a:schemeClr val="tx1"/>
                </a:solidFill>
              </a:defRPr>
            </a:lvl1pPr>
          </a:lstStyle>
          <a:p>
            <a:r>
              <a:rPr lang="zh-CN" altLang="en-US" dirty="0"/>
              <a:t>图标</a:t>
            </a:r>
            <a:endParaRPr lang="en-US" altLang="zh-CN" dirty="0"/>
          </a:p>
        </p:txBody>
      </p:sp>
      <p:sp>
        <p:nvSpPr>
          <p:cNvPr id="29" name="Text Placeholder 8"/>
          <p:cNvSpPr>
            <a:spLocks noGrp="1"/>
          </p:cNvSpPr>
          <p:nvPr>
            <p:ph type="body" sz="quarter" idx="39" hasCustomPrompt="1"/>
          </p:nvPr>
        </p:nvSpPr>
        <p:spPr>
          <a:xfrm>
            <a:off x="7750666" y="2870264"/>
            <a:ext cx="3782573" cy="784909"/>
          </a:xfrm>
          <a:prstGeom prst="rect">
            <a:avLst/>
          </a:prstGeom>
        </p:spPr>
        <p:txBody>
          <a:bodyPr anchor="ctr">
            <a:noAutofit/>
          </a:bodyPr>
          <a:lstStyle>
            <a:lvl1pPr>
              <a:defRPr sz="30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30" name="Picture Placeholder 20"/>
          <p:cNvSpPr>
            <a:spLocks noGrp="1"/>
          </p:cNvSpPr>
          <p:nvPr>
            <p:ph type="pic" sz="quarter" idx="40" hasCustomPrompt="1"/>
          </p:nvPr>
        </p:nvSpPr>
        <p:spPr>
          <a:xfrm>
            <a:off x="6648120" y="4054677"/>
            <a:ext cx="898455" cy="898455"/>
          </a:xfrm>
          <a:prstGeom prst="rect">
            <a:avLst/>
          </a:prstGeom>
          <a:noFill/>
        </p:spPr>
        <p:txBody>
          <a:bodyPr>
            <a:noAutofit/>
          </a:bodyPr>
          <a:lstStyle>
            <a:lvl1pPr marL="0" indent="0">
              <a:buNone/>
              <a:defRPr sz="1600">
                <a:solidFill>
                  <a:schemeClr val="tx1"/>
                </a:solidFill>
              </a:defRPr>
            </a:lvl1pPr>
          </a:lstStyle>
          <a:p>
            <a:r>
              <a:rPr lang="zh-CN" altLang="en-US" dirty="0"/>
              <a:t>图标</a:t>
            </a:r>
            <a:endParaRPr lang="en-US" altLang="zh-CN" dirty="0"/>
          </a:p>
        </p:txBody>
      </p:sp>
      <p:sp>
        <p:nvSpPr>
          <p:cNvPr id="31" name="Text Placeholder 8"/>
          <p:cNvSpPr>
            <a:spLocks noGrp="1"/>
          </p:cNvSpPr>
          <p:nvPr>
            <p:ph type="body" sz="quarter" idx="41" hasCustomPrompt="1"/>
          </p:nvPr>
        </p:nvSpPr>
        <p:spPr>
          <a:xfrm>
            <a:off x="7750666" y="4099296"/>
            <a:ext cx="3782573" cy="784909"/>
          </a:xfrm>
          <a:prstGeom prst="rect">
            <a:avLst/>
          </a:prstGeom>
        </p:spPr>
        <p:txBody>
          <a:bodyPr anchor="ctr">
            <a:noAutofit/>
          </a:bodyPr>
          <a:lstStyle>
            <a:lvl1pPr>
              <a:defRPr sz="30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32" name="Picture Placeholder 20"/>
          <p:cNvSpPr>
            <a:spLocks noGrp="1"/>
          </p:cNvSpPr>
          <p:nvPr>
            <p:ph type="pic" sz="quarter" idx="42" hasCustomPrompt="1"/>
          </p:nvPr>
        </p:nvSpPr>
        <p:spPr>
          <a:xfrm>
            <a:off x="6648120" y="5264045"/>
            <a:ext cx="898455" cy="898455"/>
          </a:xfrm>
          <a:prstGeom prst="rect">
            <a:avLst/>
          </a:prstGeom>
          <a:noFill/>
        </p:spPr>
        <p:txBody>
          <a:bodyPr>
            <a:noAutofit/>
          </a:bodyPr>
          <a:lstStyle>
            <a:lvl1pPr marL="0" indent="0">
              <a:buNone/>
              <a:defRPr sz="1600">
                <a:solidFill>
                  <a:schemeClr val="tx1"/>
                </a:solidFill>
              </a:defRPr>
            </a:lvl1pPr>
          </a:lstStyle>
          <a:p>
            <a:r>
              <a:rPr lang="zh-CN" altLang="en-US" dirty="0"/>
              <a:t>图标</a:t>
            </a:r>
            <a:endParaRPr lang="en-US" altLang="zh-CN" dirty="0"/>
          </a:p>
        </p:txBody>
      </p:sp>
      <p:sp>
        <p:nvSpPr>
          <p:cNvPr id="33" name="Text Placeholder 8"/>
          <p:cNvSpPr>
            <a:spLocks noGrp="1"/>
          </p:cNvSpPr>
          <p:nvPr>
            <p:ph type="body" sz="quarter" idx="43" hasCustomPrompt="1"/>
          </p:nvPr>
        </p:nvSpPr>
        <p:spPr>
          <a:xfrm>
            <a:off x="7750666" y="5308664"/>
            <a:ext cx="3782573" cy="784909"/>
          </a:xfrm>
          <a:prstGeom prst="rect">
            <a:avLst/>
          </a:prstGeom>
        </p:spPr>
        <p:txBody>
          <a:bodyPr anchor="ctr">
            <a:noAutofit/>
          </a:bodyPr>
          <a:lstStyle>
            <a:lvl1pPr>
              <a:defRPr sz="3000" baseline="0">
                <a:solidFill>
                  <a:schemeClr val="tx1"/>
                </a:solidFill>
                <a:latin typeface="Trebuchet MS" panose="020B0603020202020204" pitchFamily="34" charset="0"/>
                <a:ea typeface="微软雅黑" panose="020B0503020204020204" pitchFamily="34" charset="-122"/>
              </a:defRPr>
            </a:lvl1pPr>
            <a:lvl2pPr>
              <a:defRPr sz="3000" baseline="0">
                <a:solidFill>
                  <a:schemeClr val="bg2"/>
                </a:solidFill>
              </a:defRPr>
            </a:lvl2pPr>
            <a:lvl3pPr>
              <a:defRPr sz="3000" baseline="0">
                <a:solidFill>
                  <a:schemeClr val="bg2"/>
                </a:solidFill>
              </a:defRPr>
            </a:lvl3pPr>
            <a:lvl4pPr>
              <a:defRPr sz="3000" baseline="0">
                <a:solidFill>
                  <a:schemeClr val="bg2"/>
                </a:solidFill>
              </a:defRPr>
            </a:lvl4pPr>
            <a:lvl5pPr>
              <a:defRPr sz="3000" baseline="0">
                <a:solidFill>
                  <a:schemeClr val="bg2"/>
                </a:solidFill>
              </a:defRPr>
            </a:lvl5pPr>
          </a:lstStyle>
          <a:p>
            <a:pPr lvl="0"/>
            <a:r>
              <a:rPr lang="zh-CN" altLang="en-US" dirty="0"/>
              <a:t>说明文字</a:t>
            </a:r>
            <a:endParaRPr lang="en-GB" altLang="zh-CN" dirty="0"/>
          </a:p>
        </p:txBody>
      </p:sp>
      <p:sp>
        <p:nvSpPr>
          <p:cNvPr id="5" name="日期占位符 4"/>
          <p:cNvSpPr>
            <a:spLocks noGrp="1"/>
          </p:cNvSpPr>
          <p:nvPr>
            <p:ph type="dt" sz="half" idx="44"/>
          </p:nvPr>
        </p:nvSpPr>
        <p:spPr/>
        <p:txBody>
          <a:bodyPr/>
          <a:lstStyle/>
          <a:p>
            <a:fld id="{D270A788-1019-4704-BA15-734090106095}" type="datetime1">
              <a:rPr lang="zh-CN" altLang="en-US" smtClean="0"/>
              <a:t>2024/3/11</a:t>
            </a:fld>
            <a:endParaRPr lang="zh-CN" altLang="en-US"/>
          </a:p>
        </p:txBody>
      </p:sp>
      <p:sp>
        <p:nvSpPr>
          <p:cNvPr id="6" name="页脚占位符 5"/>
          <p:cNvSpPr>
            <a:spLocks noGrp="1"/>
          </p:cNvSpPr>
          <p:nvPr>
            <p:ph type="ftr" sz="quarter" idx="45"/>
          </p:nvPr>
        </p:nvSpPr>
        <p:spPr/>
        <p:txBody>
          <a:bodyPr/>
          <a:lstStyle/>
          <a:p>
            <a:r>
              <a:rPr lang="en-US"/>
              <a:t>kwm.com</a:t>
            </a:r>
            <a:endParaRPr lang="en-US" dirty="0"/>
          </a:p>
        </p:txBody>
      </p:sp>
      <p:sp>
        <p:nvSpPr>
          <p:cNvPr id="7" name="灯片编号占位符 6"/>
          <p:cNvSpPr>
            <a:spLocks noGrp="1"/>
          </p:cNvSpPr>
          <p:nvPr>
            <p:ph type="sldNum" sz="quarter" idx="46"/>
          </p:nvPr>
        </p:nvSpPr>
        <p:spPr/>
        <p:txBody>
          <a:bodyPr/>
          <a:lstStyle/>
          <a:p>
            <a:fld id="{4A2DC1BA-163F-3043-A1E4-C549CF365773}" type="slidenum">
              <a:rPr lang="en-US" smtClean="0"/>
              <a:t>‹#›</a:t>
            </a:fld>
            <a:endParaRPr lang="en-US" dirty="0"/>
          </a:p>
        </p:txBody>
      </p:sp>
      <p:sp>
        <p:nvSpPr>
          <p:cNvPr id="23" name="矩形 22"/>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大标题  摘要 配图">
    <p:spTree>
      <p:nvGrpSpPr>
        <p:cNvPr id="1" name=""/>
        <p:cNvGrpSpPr/>
        <p:nvPr/>
      </p:nvGrpSpPr>
      <p:grpSpPr>
        <a:xfrm>
          <a:off x="0" y="0"/>
          <a:ext cx="0" cy="0"/>
          <a:chOff x="0" y="0"/>
          <a:chExt cx="0" cy="0"/>
        </a:xfrm>
      </p:grpSpPr>
      <p:sp>
        <p:nvSpPr>
          <p:cNvPr id="4" name="Rectangle 3"/>
          <p:cNvSpPr/>
          <p:nvPr userDrawn="1"/>
        </p:nvSpPr>
        <p:spPr>
          <a:xfrm>
            <a:off x="2803161" y="0"/>
            <a:ext cx="4871803" cy="6858000"/>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sz="3000" dirty="0"/>
          </a:p>
        </p:txBody>
      </p:sp>
      <p:sp>
        <p:nvSpPr>
          <p:cNvPr id="2" name="标题 1"/>
          <p:cNvSpPr>
            <a:spLocks noGrp="1"/>
          </p:cNvSpPr>
          <p:nvPr>
            <p:ph type="title" hasCustomPrompt="1"/>
          </p:nvPr>
        </p:nvSpPr>
        <p:spPr>
          <a:xfrm>
            <a:off x="3597302" y="1775166"/>
            <a:ext cx="3482558" cy="3319684"/>
          </a:xfrm>
        </p:spPr>
        <p:txBody>
          <a:bodyPr/>
          <a:lstStyle/>
          <a:p>
            <a:r>
              <a:rPr lang="zh-CN" altLang="en-US" dirty="0"/>
              <a:t>输入标题</a:t>
            </a:r>
          </a:p>
        </p:txBody>
      </p:sp>
      <p:cxnSp>
        <p:nvCxnSpPr>
          <p:cNvPr id="12" name="Straight Connector 11"/>
          <p:cNvCxnSpPr/>
          <p:nvPr userDrawn="1"/>
        </p:nvCxnSpPr>
        <p:spPr>
          <a:xfrm>
            <a:off x="3597303" y="5456976"/>
            <a:ext cx="348255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597302" y="1399137"/>
            <a:ext cx="34825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8"/>
          <p:cNvSpPr>
            <a:spLocks noGrp="1"/>
          </p:cNvSpPr>
          <p:nvPr>
            <p:ph type="body" sz="quarter" idx="35" hasCustomPrompt="1"/>
          </p:nvPr>
        </p:nvSpPr>
        <p:spPr>
          <a:xfrm>
            <a:off x="8066773" y="1372812"/>
            <a:ext cx="3761689" cy="4147540"/>
          </a:xfrm>
          <a:prstGeom prst="rect">
            <a:avLst/>
          </a:prstGeom>
        </p:spPr>
        <p:txBody>
          <a:bodyPr anchor="ctr">
            <a:noAutofit/>
          </a:bodyPr>
          <a:lstStyle>
            <a:lvl1pPr>
              <a:defRPr sz="2400" baseline="0">
                <a:solidFill>
                  <a:schemeClr val="tx1"/>
                </a:solidFill>
                <a:latin typeface="Trebuchet MS" panose="020B0603020202020204" pitchFamily="34" charset="0"/>
                <a:ea typeface="微软雅黑" panose="020B0503020204020204" pitchFamily="34" charset="-122"/>
              </a:defRPr>
            </a:lvl1pPr>
            <a:lvl2pPr>
              <a:defRPr sz="2400" baseline="0">
                <a:solidFill>
                  <a:schemeClr val="tx1"/>
                </a:solidFill>
              </a:defRPr>
            </a:lvl2pPr>
            <a:lvl3pPr>
              <a:defRPr sz="2400" baseline="0">
                <a:solidFill>
                  <a:schemeClr val="tx1"/>
                </a:solidFill>
              </a:defRPr>
            </a:lvl3pPr>
            <a:lvl4pPr>
              <a:defRPr sz="2400" baseline="0">
                <a:solidFill>
                  <a:schemeClr val="tx1"/>
                </a:solidFill>
              </a:defRPr>
            </a:lvl4pPr>
            <a:lvl5pPr>
              <a:defRPr sz="2400" baseline="0">
                <a:solidFill>
                  <a:schemeClr val="tx1"/>
                </a:solidFill>
              </a:defRPr>
            </a:lvl5pPr>
          </a:lstStyle>
          <a:p>
            <a:pPr lvl="0"/>
            <a:r>
              <a:rPr lang="zh-CN" altLang="en-US" dirty="0"/>
              <a:t>输入说明文字</a:t>
            </a:r>
            <a:endParaRPr lang="en-US" dirty="0"/>
          </a:p>
        </p:txBody>
      </p:sp>
      <p:sp>
        <p:nvSpPr>
          <p:cNvPr id="11" name="Picture Placeholder 22"/>
          <p:cNvSpPr>
            <a:spLocks noGrp="1"/>
          </p:cNvSpPr>
          <p:nvPr>
            <p:ph type="pic" sz="quarter" idx="34" hasCustomPrompt="1"/>
          </p:nvPr>
        </p:nvSpPr>
        <p:spPr>
          <a:xfrm>
            <a:off x="0" y="-1"/>
            <a:ext cx="2803161" cy="6857997"/>
          </a:xfrm>
          <a:prstGeom prst="rect">
            <a:avLst/>
          </a:prstGeom>
          <a:solidFill>
            <a:schemeClr val="accent6">
              <a:lumMod val="20000"/>
              <a:lumOff val="80000"/>
            </a:schemeClr>
          </a:solidFill>
        </p:spPr>
        <p:txBody>
          <a:bodyPr vert="horz" lIns="0" tIns="0" rIns="0" bIns="0" rtlCol="0">
            <a:noAutofit/>
          </a:bodyPr>
          <a:lstStyle>
            <a:lvl1pPr>
              <a:defRPr lang="en-US" sz="1600" dirty="0"/>
            </a:lvl1pPr>
          </a:lstStyle>
          <a:p>
            <a:pPr lvl="0"/>
            <a:r>
              <a:rPr lang="zh-CN" altLang="en-US" dirty="0"/>
              <a:t>点击下方按钮插入图片</a:t>
            </a:r>
            <a:endParaRPr lang="en-US" dirty="0"/>
          </a:p>
        </p:txBody>
      </p:sp>
      <p:sp>
        <p:nvSpPr>
          <p:cNvPr id="5" name="日期占位符 4"/>
          <p:cNvSpPr>
            <a:spLocks noGrp="1"/>
          </p:cNvSpPr>
          <p:nvPr>
            <p:ph type="dt" sz="half" idx="36"/>
          </p:nvPr>
        </p:nvSpPr>
        <p:spPr/>
        <p:txBody>
          <a:bodyPr/>
          <a:lstStyle/>
          <a:p>
            <a:fld id="{8050A81E-F81C-4916-AF12-B0F6617F08CD}" type="datetime1">
              <a:rPr lang="zh-CN" altLang="en-US" smtClean="0"/>
              <a:t>2024/3/11</a:t>
            </a:fld>
            <a:endParaRPr lang="zh-CN" altLang="en-US"/>
          </a:p>
        </p:txBody>
      </p:sp>
      <p:sp>
        <p:nvSpPr>
          <p:cNvPr id="6" name="页脚占位符 5"/>
          <p:cNvSpPr>
            <a:spLocks noGrp="1"/>
          </p:cNvSpPr>
          <p:nvPr>
            <p:ph type="ftr" sz="quarter" idx="37"/>
          </p:nvPr>
        </p:nvSpPr>
        <p:spPr/>
        <p:txBody>
          <a:bodyPr/>
          <a:lstStyle/>
          <a:p>
            <a:r>
              <a:rPr lang="en-US"/>
              <a:t>kwm.com</a:t>
            </a:r>
            <a:endParaRPr lang="en-US" dirty="0"/>
          </a:p>
        </p:txBody>
      </p:sp>
      <p:sp>
        <p:nvSpPr>
          <p:cNvPr id="7" name="灯片编号占位符 6"/>
          <p:cNvSpPr>
            <a:spLocks noGrp="1"/>
          </p:cNvSpPr>
          <p:nvPr>
            <p:ph type="sldNum" sz="quarter" idx="38"/>
          </p:nvPr>
        </p:nvSpPr>
        <p:spPr/>
        <p:txBody>
          <a:bodyPr/>
          <a:lstStyle/>
          <a:p>
            <a:fld id="{4A2DC1BA-163F-3043-A1E4-C549CF365773}" type="slidenum">
              <a:rPr lang="en-US" smtClean="0"/>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大标题  摘要 配图2">
    <p:spTree>
      <p:nvGrpSpPr>
        <p:cNvPr id="1" name=""/>
        <p:cNvGrpSpPr/>
        <p:nvPr/>
      </p:nvGrpSpPr>
      <p:grpSpPr>
        <a:xfrm>
          <a:off x="0" y="0"/>
          <a:ext cx="0" cy="0"/>
          <a:chOff x="0" y="0"/>
          <a:chExt cx="0" cy="0"/>
        </a:xfrm>
      </p:grpSpPr>
      <p:sp>
        <p:nvSpPr>
          <p:cNvPr id="4" name="Rectangle 3"/>
          <p:cNvSpPr/>
          <p:nvPr userDrawn="1"/>
        </p:nvSpPr>
        <p:spPr>
          <a:xfrm>
            <a:off x="0" y="0"/>
            <a:ext cx="4871803" cy="6858000"/>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2" name="标题 1"/>
          <p:cNvSpPr>
            <a:spLocks noGrp="1"/>
          </p:cNvSpPr>
          <p:nvPr>
            <p:ph type="title" hasCustomPrompt="1"/>
          </p:nvPr>
        </p:nvSpPr>
        <p:spPr>
          <a:xfrm>
            <a:off x="794141" y="1761264"/>
            <a:ext cx="3482557" cy="3333588"/>
          </a:xfrm>
        </p:spPr>
        <p:txBody>
          <a:bodyPr/>
          <a:lstStyle/>
          <a:p>
            <a:r>
              <a:rPr lang="zh-CN" altLang="en-US" dirty="0"/>
              <a:t>输入标题</a:t>
            </a:r>
          </a:p>
        </p:txBody>
      </p:sp>
      <p:sp>
        <p:nvSpPr>
          <p:cNvPr id="11" name="Picture Placeholder 22"/>
          <p:cNvSpPr>
            <a:spLocks noGrp="1"/>
          </p:cNvSpPr>
          <p:nvPr>
            <p:ph type="pic" sz="quarter" idx="34" hasCustomPrompt="1"/>
          </p:nvPr>
        </p:nvSpPr>
        <p:spPr>
          <a:xfrm>
            <a:off x="9388839" y="-1"/>
            <a:ext cx="2803161" cy="6857997"/>
          </a:xfrm>
          <a:prstGeom prst="rect">
            <a:avLst/>
          </a:prstGeom>
          <a:solidFill>
            <a:schemeClr val="accent6">
              <a:lumMod val="20000"/>
              <a:lumOff val="80000"/>
            </a:schemeClr>
          </a:solidFill>
        </p:spPr>
        <p:txBody>
          <a:bodyPr vert="horz" lIns="0" tIns="0" rIns="0" bIns="0" rtlCol="0">
            <a:noAutofit/>
          </a:bodyPr>
          <a:lstStyle>
            <a:lvl1pPr>
              <a:defRPr lang="en-US" sz="1600" dirty="0"/>
            </a:lvl1pPr>
          </a:lstStyle>
          <a:p>
            <a:pPr lvl="0"/>
            <a:r>
              <a:rPr lang="zh-CN" altLang="en-US" dirty="0"/>
              <a:t>点击下方按钮插入图片</a:t>
            </a:r>
            <a:endParaRPr lang="en-US" dirty="0"/>
          </a:p>
        </p:txBody>
      </p:sp>
      <p:cxnSp>
        <p:nvCxnSpPr>
          <p:cNvPr id="12" name="Straight Connector 11"/>
          <p:cNvCxnSpPr/>
          <p:nvPr userDrawn="1"/>
        </p:nvCxnSpPr>
        <p:spPr>
          <a:xfrm>
            <a:off x="794142" y="5456977"/>
            <a:ext cx="348255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794141" y="1399138"/>
            <a:ext cx="34825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8"/>
          <p:cNvSpPr>
            <a:spLocks noGrp="1"/>
          </p:cNvSpPr>
          <p:nvPr>
            <p:ph type="body" sz="quarter" idx="35" hasCustomPrompt="1"/>
          </p:nvPr>
        </p:nvSpPr>
        <p:spPr>
          <a:xfrm>
            <a:off x="5263612" y="1372808"/>
            <a:ext cx="3761689" cy="4147540"/>
          </a:xfrm>
          <a:prstGeom prst="rect">
            <a:avLst/>
          </a:prstGeom>
        </p:spPr>
        <p:txBody>
          <a:bodyPr anchor="ctr">
            <a:noAutofit/>
          </a:bodyPr>
          <a:lstStyle>
            <a:lvl1pPr>
              <a:defRPr sz="2400" baseline="0">
                <a:solidFill>
                  <a:schemeClr val="tx1"/>
                </a:solidFill>
                <a:latin typeface="Trebuchet MS" panose="020B0603020202020204" pitchFamily="34" charset="0"/>
                <a:ea typeface="微软雅黑" panose="020B0503020204020204" pitchFamily="34" charset="-122"/>
              </a:defRPr>
            </a:lvl1pPr>
            <a:lvl2pPr>
              <a:defRPr sz="2400" baseline="0">
                <a:solidFill>
                  <a:schemeClr val="tx1"/>
                </a:solidFill>
              </a:defRPr>
            </a:lvl2pPr>
            <a:lvl3pPr>
              <a:defRPr sz="2400" baseline="0">
                <a:solidFill>
                  <a:schemeClr val="tx1"/>
                </a:solidFill>
              </a:defRPr>
            </a:lvl3pPr>
            <a:lvl4pPr>
              <a:defRPr sz="2400" baseline="0">
                <a:solidFill>
                  <a:schemeClr val="tx1"/>
                </a:solidFill>
              </a:defRPr>
            </a:lvl4pPr>
            <a:lvl5pPr>
              <a:defRPr sz="2400" baseline="0">
                <a:solidFill>
                  <a:schemeClr val="tx1"/>
                </a:solidFill>
              </a:defRPr>
            </a:lvl5pPr>
          </a:lstStyle>
          <a:p>
            <a:pPr lvl="0"/>
            <a:r>
              <a:rPr lang="zh-CN" altLang="en-US" dirty="0"/>
              <a:t>输入说明文字</a:t>
            </a:r>
            <a:endParaRPr lang="en-US" dirty="0"/>
          </a:p>
        </p:txBody>
      </p:sp>
      <p:sp>
        <p:nvSpPr>
          <p:cNvPr id="5" name="日期占位符 4"/>
          <p:cNvSpPr>
            <a:spLocks noGrp="1"/>
          </p:cNvSpPr>
          <p:nvPr>
            <p:ph type="dt" sz="half" idx="36"/>
          </p:nvPr>
        </p:nvSpPr>
        <p:spPr/>
        <p:txBody>
          <a:bodyPr/>
          <a:lstStyle/>
          <a:p>
            <a:fld id="{7EEC0579-C738-4509-B2DE-6B205BF32E60}" type="datetime1">
              <a:rPr lang="zh-CN" altLang="en-US" smtClean="0"/>
              <a:t>2024/3/11</a:t>
            </a:fld>
            <a:endParaRPr lang="zh-CN" altLang="en-US"/>
          </a:p>
        </p:txBody>
      </p:sp>
      <p:sp>
        <p:nvSpPr>
          <p:cNvPr id="6" name="页脚占位符 5"/>
          <p:cNvSpPr>
            <a:spLocks noGrp="1"/>
          </p:cNvSpPr>
          <p:nvPr>
            <p:ph type="ftr" sz="quarter" idx="37"/>
          </p:nvPr>
        </p:nvSpPr>
        <p:spPr/>
        <p:txBody>
          <a:bodyPr/>
          <a:lstStyle/>
          <a:p>
            <a:r>
              <a:rPr lang="en-US"/>
              <a:t>kwm.com</a:t>
            </a:r>
            <a:endParaRPr lang="en-US" dirty="0"/>
          </a:p>
        </p:txBody>
      </p:sp>
      <p:sp>
        <p:nvSpPr>
          <p:cNvPr id="7" name="灯片编号占位符 6"/>
          <p:cNvSpPr>
            <a:spLocks noGrp="1"/>
          </p:cNvSpPr>
          <p:nvPr>
            <p:ph type="sldNum" sz="quarter" idx="38"/>
          </p:nvPr>
        </p:nvSpPr>
        <p:spPr/>
        <p:txBody>
          <a:bodyPr/>
          <a:lstStyle/>
          <a:p>
            <a:fld id="{4A2DC1BA-163F-3043-A1E4-C549CF365773}" type="slidenum">
              <a:rPr lang="en-US" smtClean="0"/>
              <a:t>‹#›</a:t>
            </a:fld>
            <a:endParaRPr lang="en-US" dirty="0"/>
          </a:p>
        </p:txBody>
      </p:sp>
      <p:sp>
        <p:nvSpPr>
          <p:cNvPr id="17" name="矩形 16"/>
          <p:cNvSpPr>
            <a:spLocks noChangeAspect="1"/>
          </p:cNvSpPr>
          <p:nvPr userDrawn="1"/>
        </p:nvSpPr>
        <p:spPr>
          <a:xfrm>
            <a:off x="11480989" y="6507110"/>
            <a:ext cx="378824" cy="23276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Navigation slide_1">
    <p:spTree>
      <p:nvGrpSpPr>
        <p:cNvPr id="1" name=""/>
        <p:cNvGrpSpPr/>
        <p:nvPr/>
      </p:nvGrpSpPr>
      <p:grpSpPr>
        <a:xfrm>
          <a:off x="0" y="0"/>
          <a:ext cx="0" cy="0"/>
          <a:chOff x="0" y="0"/>
          <a:chExt cx="0" cy="0"/>
        </a:xfrm>
      </p:grpSpPr>
      <p:sp>
        <p:nvSpPr>
          <p:cNvPr id="23" name="Text Placeholder 8"/>
          <p:cNvSpPr>
            <a:spLocks noGrp="1"/>
          </p:cNvSpPr>
          <p:nvPr>
            <p:ph type="body" sz="quarter" idx="47" hasCustomPrompt="1"/>
          </p:nvPr>
        </p:nvSpPr>
        <p:spPr>
          <a:xfrm>
            <a:off x="7290939"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26" name="Text Placeholder 8"/>
          <p:cNvSpPr>
            <a:spLocks noGrp="1"/>
          </p:cNvSpPr>
          <p:nvPr>
            <p:ph type="body" sz="quarter" idx="48" hasCustomPrompt="1"/>
          </p:nvPr>
        </p:nvSpPr>
        <p:spPr>
          <a:xfrm>
            <a:off x="9132651"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28" name="Text Placeholder 8"/>
          <p:cNvSpPr>
            <a:spLocks noGrp="1"/>
          </p:cNvSpPr>
          <p:nvPr>
            <p:ph type="body" sz="quarter" idx="49" hasCustomPrompt="1"/>
          </p:nvPr>
        </p:nvSpPr>
        <p:spPr>
          <a:xfrm>
            <a:off x="10795691"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32" name="Text Placeholder 24"/>
          <p:cNvSpPr>
            <a:spLocks noGrp="1"/>
          </p:cNvSpPr>
          <p:nvPr>
            <p:ph type="body" sz="quarter" idx="10" hasCustomPrompt="1"/>
          </p:nvPr>
        </p:nvSpPr>
        <p:spPr>
          <a:xfrm rot="2700000">
            <a:off x="323753" y="590451"/>
            <a:ext cx="116623" cy="11662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34" name="Text Placeholder 60"/>
          <p:cNvSpPr>
            <a:spLocks noGrp="1"/>
          </p:cNvSpPr>
          <p:nvPr>
            <p:ph type="body" sz="quarter" idx="26" hasCustomPrompt="1"/>
          </p:nvPr>
        </p:nvSpPr>
        <p:spPr>
          <a:xfrm>
            <a:off x="300037" y="384201"/>
            <a:ext cx="11424687" cy="89944"/>
          </a:xfrm>
          <a:prstGeom prst="rect">
            <a:avLst/>
          </a:prstGeom>
          <a:solidFill>
            <a:schemeClr val="accent4"/>
          </a:solidFill>
        </p:spPr>
        <p:txBody>
          <a:bodyPr anchor="ctr">
            <a:noAutofit/>
          </a:bodyPr>
          <a:lstStyle>
            <a:lvl1pPr>
              <a:defRPr baseline="0">
                <a:latin typeface="Trebuchet MS" panose="020B0603020202020204" pitchFamily="34" charset="0"/>
                <a:ea typeface="微软雅黑" panose="020B0503020204020204" pitchFamily="34" charset="-122"/>
              </a:defRPr>
            </a:lvl1pPr>
          </a:lstStyle>
          <a:p>
            <a:pPr lvl="0"/>
            <a:r>
              <a:rPr lang="en-GB" dirty="0"/>
              <a:t> </a:t>
            </a:r>
            <a:endParaRPr lang="en-US" dirty="0"/>
          </a:p>
        </p:txBody>
      </p:sp>
      <p:sp>
        <p:nvSpPr>
          <p:cNvPr id="36" name="Text Placeholder 24"/>
          <p:cNvSpPr>
            <a:spLocks noGrp="1"/>
          </p:cNvSpPr>
          <p:nvPr>
            <p:ph type="body" sz="quarter" idx="27" hasCustomPrompt="1"/>
          </p:nvPr>
        </p:nvSpPr>
        <p:spPr>
          <a:xfrm rot="2700000">
            <a:off x="1998143" y="590451"/>
            <a:ext cx="116623" cy="11662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39" name="Text Placeholder 24"/>
          <p:cNvSpPr>
            <a:spLocks noGrp="1"/>
          </p:cNvSpPr>
          <p:nvPr>
            <p:ph type="body" sz="quarter" idx="29" hasCustomPrompt="1"/>
          </p:nvPr>
        </p:nvSpPr>
        <p:spPr>
          <a:xfrm rot="2700000">
            <a:off x="3619228" y="590451"/>
            <a:ext cx="116623" cy="11662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40" name="Text Placeholder 24"/>
          <p:cNvSpPr>
            <a:spLocks noGrp="1"/>
          </p:cNvSpPr>
          <p:nvPr>
            <p:ph type="body" sz="quarter" idx="31" hasCustomPrompt="1"/>
          </p:nvPr>
        </p:nvSpPr>
        <p:spPr>
          <a:xfrm rot="2700000">
            <a:off x="5330882" y="590451"/>
            <a:ext cx="116623" cy="116623"/>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41" name="Text Placeholder 24"/>
          <p:cNvSpPr>
            <a:spLocks noGrp="1"/>
          </p:cNvSpPr>
          <p:nvPr>
            <p:ph type="body" sz="quarter" idx="33" hasCustomPrompt="1"/>
          </p:nvPr>
        </p:nvSpPr>
        <p:spPr>
          <a:xfrm rot="2700000">
            <a:off x="7127012" y="590451"/>
            <a:ext cx="116623" cy="11662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42" name="Text Placeholder 24"/>
          <p:cNvSpPr>
            <a:spLocks noGrp="1"/>
          </p:cNvSpPr>
          <p:nvPr>
            <p:ph type="body" sz="quarter" idx="35" hasCustomPrompt="1"/>
          </p:nvPr>
        </p:nvSpPr>
        <p:spPr>
          <a:xfrm rot="2700000">
            <a:off x="8945576" y="590451"/>
            <a:ext cx="116623" cy="11662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43" name="Text Placeholder 24"/>
          <p:cNvSpPr>
            <a:spLocks noGrp="1"/>
          </p:cNvSpPr>
          <p:nvPr>
            <p:ph type="body" sz="quarter" idx="37" hasCustomPrompt="1"/>
          </p:nvPr>
        </p:nvSpPr>
        <p:spPr>
          <a:xfrm rot="2700000">
            <a:off x="10597039" y="590451"/>
            <a:ext cx="116623" cy="11662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noAutofit/>
          </a:bodyPr>
          <a:lstStyle>
            <a:lvl1pPr>
              <a:defRPr baseline="0">
                <a:latin typeface="Trebuchet MS" panose="020B0603020202020204" pitchFamily="34" charset="0"/>
                <a:ea typeface="微软雅黑" panose="020B0503020204020204" pitchFamily="34" charset="-122"/>
              </a:defRPr>
            </a:lvl1pPr>
          </a:lstStyle>
          <a:p>
            <a:pPr lvl="0"/>
            <a:r>
              <a:rPr lang="en-US" dirty="0"/>
              <a:t> </a:t>
            </a:r>
          </a:p>
        </p:txBody>
      </p:sp>
      <p:sp>
        <p:nvSpPr>
          <p:cNvPr id="53" name="Text Placeholder 8"/>
          <p:cNvSpPr>
            <a:spLocks noGrp="1"/>
          </p:cNvSpPr>
          <p:nvPr>
            <p:ph type="body" sz="quarter" idx="43" hasCustomPrompt="1"/>
          </p:nvPr>
        </p:nvSpPr>
        <p:spPr>
          <a:xfrm>
            <a:off x="464530"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54" name="Text Placeholder 8"/>
          <p:cNvSpPr>
            <a:spLocks noGrp="1"/>
          </p:cNvSpPr>
          <p:nvPr>
            <p:ph type="body" sz="quarter" idx="44" hasCustomPrompt="1"/>
          </p:nvPr>
        </p:nvSpPr>
        <p:spPr>
          <a:xfrm>
            <a:off x="2162068"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55" name="Text Placeholder 8"/>
          <p:cNvSpPr>
            <a:spLocks noGrp="1"/>
          </p:cNvSpPr>
          <p:nvPr>
            <p:ph type="body" sz="quarter" idx="45" hasCustomPrompt="1"/>
          </p:nvPr>
        </p:nvSpPr>
        <p:spPr>
          <a:xfrm>
            <a:off x="3794730"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56" name="Text Placeholder 8"/>
          <p:cNvSpPr>
            <a:spLocks noGrp="1"/>
          </p:cNvSpPr>
          <p:nvPr>
            <p:ph type="body" sz="quarter" idx="46" hasCustomPrompt="1"/>
          </p:nvPr>
        </p:nvSpPr>
        <p:spPr>
          <a:xfrm>
            <a:off x="5506383" y="521818"/>
            <a:ext cx="902947" cy="911566"/>
          </a:xfrm>
          <a:prstGeom prst="rect">
            <a:avLst/>
          </a:prstGeom>
          <a:noFill/>
        </p:spPr>
        <p:txBody>
          <a:bodyPr tIns="108000" anchor="t">
            <a:noAutofit/>
          </a:bodyPr>
          <a:lstStyle>
            <a:lvl1pPr marL="0" indent="0">
              <a:lnSpc>
                <a:spcPct val="100000"/>
              </a:lnSpc>
              <a:buNone/>
              <a:defRPr sz="1600" cap="all" spc="0" baseline="0">
                <a:solidFill>
                  <a:schemeClr val="tx1"/>
                </a:solidFill>
                <a:latin typeface="Trebuchet MS" panose="020B0603020202020204" pitchFamily="34" charset="0"/>
                <a:ea typeface="微软雅黑" panose="020B0503020204020204" pitchFamily="34" charset="-122"/>
              </a:defRPr>
            </a:lvl1pPr>
          </a:lstStyle>
          <a:p>
            <a:pPr lvl="0"/>
            <a:r>
              <a:rPr lang="en-US" dirty="0"/>
              <a:t>TEXT</a:t>
            </a:r>
            <a:r>
              <a:rPr lang="en-GB" dirty="0"/>
              <a:t> </a:t>
            </a:r>
          </a:p>
        </p:txBody>
      </p:sp>
      <p:sp>
        <p:nvSpPr>
          <p:cNvPr id="4" name="日期占位符 3"/>
          <p:cNvSpPr>
            <a:spLocks noGrp="1"/>
          </p:cNvSpPr>
          <p:nvPr>
            <p:ph type="dt" sz="half" idx="50"/>
          </p:nvPr>
        </p:nvSpPr>
        <p:spPr/>
        <p:txBody>
          <a:bodyPr/>
          <a:lstStyle/>
          <a:p>
            <a:fld id="{32D9C219-D624-4721-9B64-772BF64905FC}" type="datetime1">
              <a:rPr lang="zh-CN" altLang="en-US" smtClean="0"/>
              <a:t>2024/3/11</a:t>
            </a:fld>
            <a:endParaRPr lang="zh-CN" altLang="en-US"/>
          </a:p>
        </p:txBody>
      </p:sp>
      <p:sp>
        <p:nvSpPr>
          <p:cNvPr id="5" name="页脚占位符 4"/>
          <p:cNvSpPr>
            <a:spLocks noGrp="1"/>
          </p:cNvSpPr>
          <p:nvPr>
            <p:ph type="ftr" sz="quarter" idx="51"/>
          </p:nvPr>
        </p:nvSpPr>
        <p:spPr/>
        <p:txBody>
          <a:bodyPr/>
          <a:lstStyle/>
          <a:p>
            <a:r>
              <a:rPr lang="en-US"/>
              <a:t>kwm.com</a:t>
            </a:r>
            <a:endParaRPr lang="en-US" dirty="0"/>
          </a:p>
        </p:txBody>
      </p:sp>
      <p:sp>
        <p:nvSpPr>
          <p:cNvPr id="6" name="灯片编号占位符 5"/>
          <p:cNvSpPr>
            <a:spLocks noGrp="1"/>
          </p:cNvSpPr>
          <p:nvPr>
            <p:ph type="sldNum" sz="quarter" idx="52"/>
          </p:nvPr>
        </p:nvSpPr>
        <p:spPr/>
        <p:txBody>
          <a:bodyPr/>
          <a:lstStyle/>
          <a:p>
            <a:fld id="{4A2DC1BA-163F-3043-A1E4-C549CF36577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61" Type="http://schemas.openxmlformats.org/officeDocument/2006/relationships/slideLayout" Target="../slideLayouts/slideLayout161.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theme" Target="../theme/theme1.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117" Type="http://schemas.openxmlformats.org/officeDocument/2006/relationships/slideLayout" Target="../slideLayouts/slideLayout279.xml"/><Relationship Id="rId21" Type="http://schemas.openxmlformats.org/officeDocument/2006/relationships/slideLayout" Target="../slideLayouts/slideLayout183.xml"/><Relationship Id="rId42" Type="http://schemas.openxmlformats.org/officeDocument/2006/relationships/slideLayout" Target="../slideLayouts/slideLayout204.xml"/><Relationship Id="rId63" Type="http://schemas.openxmlformats.org/officeDocument/2006/relationships/slideLayout" Target="../slideLayouts/slideLayout225.xml"/><Relationship Id="rId84" Type="http://schemas.openxmlformats.org/officeDocument/2006/relationships/slideLayout" Target="../slideLayouts/slideLayout246.xml"/><Relationship Id="rId138" Type="http://schemas.openxmlformats.org/officeDocument/2006/relationships/slideLayout" Target="../slideLayouts/slideLayout300.xml"/><Relationship Id="rId159" Type="http://schemas.openxmlformats.org/officeDocument/2006/relationships/slideLayout" Target="../slideLayouts/slideLayout321.xml"/><Relationship Id="rId107" Type="http://schemas.openxmlformats.org/officeDocument/2006/relationships/slideLayout" Target="../slideLayouts/slideLayout269.xml"/><Relationship Id="rId11" Type="http://schemas.openxmlformats.org/officeDocument/2006/relationships/slideLayout" Target="../slideLayouts/slideLayout173.xml"/><Relationship Id="rId32" Type="http://schemas.openxmlformats.org/officeDocument/2006/relationships/slideLayout" Target="../slideLayouts/slideLayout194.xml"/><Relationship Id="rId53" Type="http://schemas.openxmlformats.org/officeDocument/2006/relationships/slideLayout" Target="../slideLayouts/slideLayout215.xml"/><Relationship Id="rId74" Type="http://schemas.openxmlformats.org/officeDocument/2006/relationships/slideLayout" Target="../slideLayouts/slideLayout236.xml"/><Relationship Id="rId128" Type="http://schemas.openxmlformats.org/officeDocument/2006/relationships/slideLayout" Target="../slideLayouts/slideLayout290.xml"/><Relationship Id="rId149" Type="http://schemas.openxmlformats.org/officeDocument/2006/relationships/slideLayout" Target="../slideLayouts/slideLayout311.xml"/><Relationship Id="rId5" Type="http://schemas.openxmlformats.org/officeDocument/2006/relationships/slideLayout" Target="../slideLayouts/slideLayout167.xml"/><Relationship Id="rId95" Type="http://schemas.openxmlformats.org/officeDocument/2006/relationships/slideLayout" Target="../slideLayouts/slideLayout257.xml"/><Relationship Id="rId160" Type="http://schemas.openxmlformats.org/officeDocument/2006/relationships/slideLayout" Target="../slideLayouts/slideLayout322.xml"/><Relationship Id="rId22" Type="http://schemas.openxmlformats.org/officeDocument/2006/relationships/slideLayout" Target="../slideLayouts/slideLayout184.xml"/><Relationship Id="rId43" Type="http://schemas.openxmlformats.org/officeDocument/2006/relationships/slideLayout" Target="../slideLayouts/slideLayout205.xml"/><Relationship Id="rId64" Type="http://schemas.openxmlformats.org/officeDocument/2006/relationships/slideLayout" Target="../slideLayouts/slideLayout226.xml"/><Relationship Id="rId118" Type="http://schemas.openxmlformats.org/officeDocument/2006/relationships/slideLayout" Target="../slideLayouts/slideLayout280.xml"/><Relationship Id="rId139" Type="http://schemas.openxmlformats.org/officeDocument/2006/relationships/slideLayout" Target="../slideLayouts/slideLayout301.xml"/><Relationship Id="rId85" Type="http://schemas.openxmlformats.org/officeDocument/2006/relationships/slideLayout" Target="../slideLayouts/slideLayout247.xml"/><Relationship Id="rId150" Type="http://schemas.openxmlformats.org/officeDocument/2006/relationships/slideLayout" Target="../slideLayouts/slideLayout312.xml"/><Relationship Id="rId12" Type="http://schemas.openxmlformats.org/officeDocument/2006/relationships/slideLayout" Target="../slideLayouts/slideLayout174.xml"/><Relationship Id="rId17" Type="http://schemas.openxmlformats.org/officeDocument/2006/relationships/slideLayout" Target="../slideLayouts/slideLayout179.xml"/><Relationship Id="rId33" Type="http://schemas.openxmlformats.org/officeDocument/2006/relationships/slideLayout" Target="../slideLayouts/slideLayout195.xml"/><Relationship Id="rId38" Type="http://schemas.openxmlformats.org/officeDocument/2006/relationships/slideLayout" Target="../slideLayouts/slideLayout200.xml"/><Relationship Id="rId59" Type="http://schemas.openxmlformats.org/officeDocument/2006/relationships/slideLayout" Target="../slideLayouts/slideLayout221.xml"/><Relationship Id="rId103" Type="http://schemas.openxmlformats.org/officeDocument/2006/relationships/slideLayout" Target="../slideLayouts/slideLayout265.xml"/><Relationship Id="rId108" Type="http://schemas.openxmlformats.org/officeDocument/2006/relationships/slideLayout" Target="../slideLayouts/slideLayout270.xml"/><Relationship Id="rId124" Type="http://schemas.openxmlformats.org/officeDocument/2006/relationships/slideLayout" Target="../slideLayouts/slideLayout286.xml"/><Relationship Id="rId129" Type="http://schemas.openxmlformats.org/officeDocument/2006/relationships/slideLayout" Target="../slideLayouts/slideLayout291.xml"/><Relationship Id="rId54" Type="http://schemas.openxmlformats.org/officeDocument/2006/relationships/slideLayout" Target="../slideLayouts/slideLayout216.xml"/><Relationship Id="rId70" Type="http://schemas.openxmlformats.org/officeDocument/2006/relationships/slideLayout" Target="../slideLayouts/slideLayout232.xml"/><Relationship Id="rId75" Type="http://schemas.openxmlformats.org/officeDocument/2006/relationships/slideLayout" Target="../slideLayouts/slideLayout237.xml"/><Relationship Id="rId91" Type="http://schemas.openxmlformats.org/officeDocument/2006/relationships/slideLayout" Target="../slideLayouts/slideLayout253.xml"/><Relationship Id="rId96" Type="http://schemas.openxmlformats.org/officeDocument/2006/relationships/slideLayout" Target="../slideLayouts/slideLayout258.xml"/><Relationship Id="rId140" Type="http://schemas.openxmlformats.org/officeDocument/2006/relationships/slideLayout" Target="../slideLayouts/slideLayout302.xml"/><Relationship Id="rId145" Type="http://schemas.openxmlformats.org/officeDocument/2006/relationships/slideLayout" Target="../slideLayouts/slideLayout307.xml"/><Relationship Id="rId161" Type="http://schemas.openxmlformats.org/officeDocument/2006/relationships/slideLayout" Target="../slideLayouts/slideLayout323.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23" Type="http://schemas.openxmlformats.org/officeDocument/2006/relationships/slideLayout" Target="../slideLayouts/slideLayout185.xml"/><Relationship Id="rId28" Type="http://schemas.openxmlformats.org/officeDocument/2006/relationships/slideLayout" Target="../slideLayouts/slideLayout190.xml"/><Relationship Id="rId49" Type="http://schemas.openxmlformats.org/officeDocument/2006/relationships/slideLayout" Target="../slideLayouts/slideLayout211.xml"/><Relationship Id="rId114" Type="http://schemas.openxmlformats.org/officeDocument/2006/relationships/slideLayout" Target="../slideLayouts/slideLayout276.xml"/><Relationship Id="rId119" Type="http://schemas.openxmlformats.org/officeDocument/2006/relationships/slideLayout" Target="../slideLayouts/slideLayout281.xml"/><Relationship Id="rId44" Type="http://schemas.openxmlformats.org/officeDocument/2006/relationships/slideLayout" Target="../slideLayouts/slideLayout206.xml"/><Relationship Id="rId60" Type="http://schemas.openxmlformats.org/officeDocument/2006/relationships/slideLayout" Target="../slideLayouts/slideLayout222.xml"/><Relationship Id="rId65" Type="http://schemas.openxmlformats.org/officeDocument/2006/relationships/slideLayout" Target="../slideLayouts/slideLayout227.xml"/><Relationship Id="rId81" Type="http://schemas.openxmlformats.org/officeDocument/2006/relationships/slideLayout" Target="../slideLayouts/slideLayout243.xml"/><Relationship Id="rId86" Type="http://schemas.openxmlformats.org/officeDocument/2006/relationships/slideLayout" Target="../slideLayouts/slideLayout248.xml"/><Relationship Id="rId130" Type="http://schemas.openxmlformats.org/officeDocument/2006/relationships/slideLayout" Target="../slideLayouts/slideLayout292.xml"/><Relationship Id="rId135" Type="http://schemas.openxmlformats.org/officeDocument/2006/relationships/slideLayout" Target="../slideLayouts/slideLayout297.xml"/><Relationship Id="rId151" Type="http://schemas.openxmlformats.org/officeDocument/2006/relationships/slideLayout" Target="../slideLayouts/slideLayout313.xml"/><Relationship Id="rId156" Type="http://schemas.openxmlformats.org/officeDocument/2006/relationships/slideLayout" Target="../slideLayouts/slideLayout318.xml"/><Relationship Id="rId13" Type="http://schemas.openxmlformats.org/officeDocument/2006/relationships/slideLayout" Target="../slideLayouts/slideLayout175.xml"/><Relationship Id="rId18" Type="http://schemas.openxmlformats.org/officeDocument/2006/relationships/slideLayout" Target="../slideLayouts/slideLayout180.xml"/><Relationship Id="rId39" Type="http://schemas.openxmlformats.org/officeDocument/2006/relationships/slideLayout" Target="../slideLayouts/slideLayout201.xml"/><Relationship Id="rId109" Type="http://schemas.openxmlformats.org/officeDocument/2006/relationships/slideLayout" Target="../slideLayouts/slideLayout271.xml"/><Relationship Id="rId34" Type="http://schemas.openxmlformats.org/officeDocument/2006/relationships/slideLayout" Target="../slideLayouts/slideLayout196.xml"/><Relationship Id="rId50" Type="http://schemas.openxmlformats.org/officeDocument/2006/relationships/slideLayout" Target="../slideLayouts/slideLayout212.xml"/><Relationship Id="rId55" Type="http://schemas.openxmlformats.org/officeDocument/2006/relationships/slideLayout" Target="../slideLayouts/slideLayout217.xml"/><Relationship Id="rId76" Type="http://schemas.openxmlformats.org/officeDocument/2006/relationships/slideLayout" Target="../slideLayouts/slideLayout238.xml"/><Relationship Id="rId97" Type="http://schemas.openxmlformats.org/officeDocument/2006/relationships/slideLayout" Target="../slideLayouts/slideLayout259.xml"/><Relationship Id="rId104" Type="http://schemas.openxmlformats.org/officeDocument/2006/relationships/slideLayout" Target="../slideLayouts/slideLayout266.xml"/><Relationship Id="rId120" Type="http://schemas.openxmlformats.org/officeDocument/2006/relationships/slideLayout" Target="../slideLayouts/slideLayout282.xml"/><Relationship Id="rId125" Type="http://schemas.openxmlformats.org/officeDocument/2006/relationships/slideLayout" Target="../slideLayouts/slideLayout287.xml"/><Relationship Id="rId141" Type="http://schemas.openxmlformats.org/officeDocument/2006/relationships/slideLayout" Target="../slideLayouts/slideLayout303.xml"/><Relationship Id="rId146" Type="http://schemas.openxmlformats.org/officeDocument/2006/relationships/slideLayout" Target="../slideLayouts/slideLayout308.xml"/><Relationship Id="rId7" Type="http://schemas.openxmlformats.org/officeDocument/2006/relationships/slideLayout" Target="../slideLayouts/slideLayout169.xml"/><Relationship Id="rId71" Type="http://schemas.openxmlformats.org/officeDocument/2006/relationships/slideLayout" Target="../slideLayouts/slideLayout233.xml"/><Relationship Id="rId92" Type="http://schemas.openxmlformats.org/officeDocument/2006/relationships/slideLayout" Target="../slideLayouts/slideLayout254.xml"/><Relationship Id="rId162" Type="http://schemas.openxmlformats.org/officeDocument/2006/relationships/theme" Target="../theme/theme2.xml"/><Relationship Id="rId2" Type="http://schemas.openxmlformats.org/officeDocument/2006/relationships/slideLayout" Target="../slideLayouts/slideLayout164.xml"/><Relationship Id="rId29" Type="http://schemas.openxmlformats.org/officeDocument/2006/relationships/slideLayout" Target="../slideLayouts/slideLayout191.xml"/><Relationship Id="rId24" Type="http://schemas.openxmlformats.org/officeDocument/2006/relationships/slideLayout" Target="../slideLayouts/slideLayout186.xml"/><Relationship Id="rId40" Type="http://schemas.openxmlformats.org/officeDocument/2006/relationships/slideLayout" Target="../slideLayouts/slideLayout202.xml"/><Relationship Id="rId45" Type="http://schemas.openxmlformats.org/officeDocument/2006/relationships/slideLayout" Target="../slideLayouts/slideLayout207.xml"/><Relationship Id="rId66" Type="http://schemas.openxmlformats.org/officeDocument/2006/relationships/slideLayout" Target="../slideLayouts/slideLayout228.xml"/><Relationship Id="rId87" Type="http://schemas.openxmlformats.org/officeDocument/2006/relationships/slideLayout" Target="../slideLayouts/slideLayout249.xml"/><Relationship Id="rId110" Type="http://schemas.openxmlformats.org/officeDocument/2006/relationships/slideLayout" Target="../slideLayouts/slideLayout272.xml"/><Relationship Id="rId115" Type="http://schemas.openxmlformats.org/officeDocument/2006/relationships/slideLayout" Target="../slideLayouts/slideLayout277.xml"/><Relationship Id="rId131" Type="http://schemas.openxmlformats.org/officeDocument/2006/relationships/slideLayout" Target="../slideLayouts/slideLayout293.xml"/><Relationship Id="rId136" Type="http://schemas.openxmlformats.org/officeDocument/2006/relationships/slideLayout" Target="../slideLayouts/slideLayout298.xml"/><Relationship Id="rId157" Type="http://schemas.openxmlformats.org/officeDocument/2006/relationships/slideLayout" Target="../slideLayouts/slideLayout319.xml"/><Relationship Id="rId61" Type="http://schemas.openxmlformats.org/officeDocument/2006/relationships/slideLayout" Target="../slideLayouts/slideLayout223.xml"/><Relationship Id="rId82" Type="http://schemas.openxmlformats.org/officeDocument/2006/relationships/slideLayout" Target="../slideLayouts/slideLayout244.xml"/><Relationship Id="rId152" Type="http://schemas.openxmlformats.org/officeDocument/2006/relationships/slideLayout" Target="../slideLayouts/slideLayout314.xml"/><Relationship Id="rId19" Type="http://schemas.openxmlformats.org/officeDocument/2006/relationships/slideLayout" Target="../slideLayouts/slideLayout181.xml"/><Relationship Id="rId14" Type="http://schemas.openxmlformats.org/officeDocument/2006/relationships/slideLayout" Target="../slideLayouts/slideLayout176.xml"/><Relationship Id="rId30" Type="http://schemas.openxmlformats.org/officeDocument/2006/relationships/slideLayout" Target="../slideLayouts/slideLayout192.xml"/><Relationship Id="rId35" Type="http://schemas.openxmlformats.org/officeDocument/2006/relationships/slideLayout" Target="../slideLayouts/slideLayout197.xml"/><Relationship Id="rId56" Type="http://schemas.openxmlformats.org/officeDocument/2006/relationships/slideLayout" Target="../slideLayouts/slideLayout218.xml"/><Relationship Id="rId77" Type="http://schemas.openxmlformats.org/officeDocument/2006/relationships/slideLayout" Target="../slideLayouts/slideLayout239.xml"/><Relationship Id="rId100" Type="http://schemas.openxmlformats.org/officeDocument/2006/relationships/slideLayout" Target="../slideLayouts/slideLayout262.xml"/><Relationship Id="rId105" Type="http://schemas.openxmlformats.org/officeDocument/2006/relationships/slideLayout" Target="../slideLayouts/slideLayout267.xml"/><Relationship Id="rId126" Type="http://schemas.openxmlformats.org/officeDocument/2006/relationships/slideLayout" Target="../slideLayouts/slideLayout288.xml"/><Relationship Id="rId147" Type="http://schemas.openxmlformats.org/officeDocument/2006/relationships/slideLayout" Target="../slideLayouts/slideLayout309.xml"/><Relationship Id="rId8" Type="http://schemas.openxmlformats.org/officeDocument/2006/relationships/slideLayout" Target="../slideLayouts/slideLayout170.xml"/><Relationship Id="rId51" Type="http://schemas.openxmlformats.org/officeDocument/2006/relationships/slideLayout" Target="../slideLayouts/slideLayout213.xml"/><Relationship Id="rId72" Type="http://schemas.openxmlformats.org/officeDocument/2006/relationships/slideLayout" Target="../slideLayouts/slideLayout234.xml"/><Relationship Id="rId93" Type="http://schemas.openxmlformats.org/officeDocument/2006/relationships/slideLayout" Target="../slideLayouts/slideLayout255.xml"/><Relationship Id="rId98" Type="http://schemas.openxmlformats.org/officeDocument/2006/relationships/slideLayout" Target="../slideLayouts/slideLayout260.xml"/><Relationship Id="rId121" Type="http://schemas.openxmlformats.org/officeDocument/2006/relationships/slideLayout" Target="../slideLayouts/slideLayout283.xml"/><Relationship Id="rId142" Type="http://schemas.openxmlformats.org/officeDocument/2006/relationships/slideLayout" Target="../slideLayouts/slideLayout304.xml"/><Relationship Id="rId163" Type="http://schemas.openxmlformats.org/officeDocument/2006/relationships/image" Target="../media/image1.png"/><Relationship Id="rId3" Type="http://schemas.openxmlformats.org/officeDocument/2006/relationships/slideLayout" Target="../slideLayouts/slideLayout165.xml"/><Relationship Id="rId25" Type="http://schemas.openxmlformats.org/officeDocument/2006/relationships/slideLayout" Target="../slideLayouts/slideLayout187.xml"/><Relationship Id="rId46" Type="http://schemas.openxmlformats.org/officeDocument/2006/relationships/slideLayout" Target="../slideLayouts/slideLayout208.xml"/><Relationship Id="rId67" Type="http://schemas.openxmlformats.org/officeDocument/2006/relationships/slideLayout" Target="../slideLayouts/slideLayout229.xml"/><Relationship Id="rId116" Type="http://schemas.openxmlformats.org/officeDocument/2006/relationships/slideLayout" Target="../slideLayouts/slideLayout278.xml"/><Relationship Id="rId137" Type="http://schemas.openxmlformats.org/officeDocument/2006/relationships/slideLayout" Target="../slideLayouts/slideLayout299.xml"/><Relationship Id="rId158" Type="http://schemas.openxmlformats.org/officeDocument/2006/relationships/slideLayout" Target="../slideLayouts/slideLayout320.xml"/><Relationship Id="rId20" Type="http://schemas.openxmlformats.org/officeDocument/2006/relationships/slideLayout" Target="../slideLayouts/slideLayout182.xml"/><Relationship Id="rId41" Type="http://schemas.openxmlformats.org/officeDocument/2006/relationships/slideLayout" Target="../slideLayouts/slideLayout203.xml"/><Relationship Id="rId62" Type="http://schemas.openxmlformats.org/officeDocument/2006/relationships/slideLayout" Target="../slideLayouts/slideLayout224.xml"/><Relationship Id="rId83" Type="http://schemas.openxmlformats.org/officeDocument/2006/relationships/slideLayout" Target="../slideLayouts/slideLayout245.xml"/><Relationship Id="rId88" Type="http://schemas.openxmlformats.org/officeDocument/2006/relationships/slideLayout" Target="../slideLayouts/slideLayout250.xml"/><Relationship Id="rId111" Type="http://schemas.openxmlformats.org/officeDocument/2006/relationships/slideLayout" Target="../slideLayouts/slideLayout273.xml"/><Relationship Id="rId132" Type="http://schemas.openxmlformats.org/officeDocument/2006/relationships/slideLayout" Target="../slideLayouts/slideLayout294.xml"/><Relationship Id="rId153" Type="http://schemas.openxmlformats.org/officeDocument/2006/relationships/slideLayout" Target="../slideLayouts/slideLayout315.xml"/><Relationship Id="rId15" Type="http://schemas.openxmlformats.org/officeDocument/2006/relationships/slideLayout" Target="../slideLayouts/slideLayout177.xml"/><Relationship Id="rId36" Type="http://schemas.openxmlformats.org/officeDocument/2006/relationships/slideLayout" Target="../slideLayouts/slideLayout198.xml"/><Relationship Id="rId57" Type="http://schemas.openxmlformats.org/officeDocument/2006/relationships/slideLayout" Target="../slideLayouts/slideLayout219.xml"/><Relationship Id="rId106" Type="http://schemas.openxmlformats.org/officeDocument/2006/relationships/slideLayout" Target="../slideLayouts/slideLayout268.xml"/><Relationship Id="rId127" Type="http://schemas.openxmlformats.org/officeDocument/2006/relationships/slideLayout" Target="../slideLayouts/slideLayout289.xml"/><Relationship Id="rId10" Type="http://schemas.openxmlformats.org/officeDocument/2006/relationships/slideLayout" Target="../slideLayouts/slideLayout172.xml"/><Relationship Id="rId31" Type="http://schemas.openxmlformats.org/officeDocument/2006/relationships/slideLayout" Target="../slideLayouts/slideLayout193.xml"/><Relationship Id="rId52" Type="http://schemas.openxmlformats.org/officeDocument/2006/relationships/slideLayout" Target="../slideLayouts/slideLayout214.xml"/><Relationship Id="rId73" Type="http://schemas.openxmlformats.org/officeDocument/2006/relationships/slideLayout" Target="../slideLayouts/slideLayout235.xml"/><Relationship Id="rId78" Type="http://schemas.openxmlformats.org/officeDocument/2006/relationships/slideLayout" Target="../slideLayouts/slideLayout240.xml"/><Relationship Id="rId94" Type="http://schemas.openxmlformats.org/officeDocument/2006/relationships/slideLayout" Target="../slideLayouts/slideLayout256.xml"/><Relationship Id="rId99" Type="http://schemas.openxmlformats.org/officeDocument/2006/relationships/slideLayout" Target="../slideLayouts/slideLayout261.xml"/><Relationship Id="rId101" Type="http://schemas.openxmlformats.org/officeDocument/2006/relationships/slideLayout" Target="../slideLayouts/slideLayout263.xml"/><Relationship Id="rId122" Type="http://schemas.openxmlformats.org/officeDocument/2006/relationships/slideLayout" Target="../slideLayouts/slideLayout284.xml"/><Relationship Id="rId143" Type="http://schemas.openxmlformats.org/officeDocument/2006/relationships/slideLayout" Target="../slideLayouts/slideLayout305.xml"/><Relationship Id="rId148" Type="http://schemas.openxmlformats.org/officeDocument/2006/relationships/slideLayout" Target="../slideLayouts/slideLayout310.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26" Type="http://schemas.openxmlformats.org/officeDocument/2006/relationships/slideLayout" Target="../slideLayouts/slideLayout188.xml"/><Relationship Id="rId47" Type="http://schemas.openxmlformats.org/officeDocument/2006/relationships/slideLayout" Target="../slideLayouts/slideLayout209.xml"/><Relationship Id="rId68" Type="http://schemas.openxmlformats.org/officeDocument/2006/relationships/slideLayout" Target="../slideLayouts/slideLayout230.xml"/><Relationship Id="rId89" Type="http://schemas.openxmlformats.org/officeDocument/2006/relationships/slideLayout" Target="../slideLayouts/slideLayout251.xml"/><Relationship Id="rId112" Type="http://schemas.openxmlformats.org/officeDocument/2006/relationships/slideLayout" Target="../slideLayouts/slideLayout274.xml"/><Relationship Id="rId133" Type="http://schemas.openxmlformats.org/officeDocument/2006/relationships/slideLayout" Target="../slideLayouts/slideLayout295.xml"/><Relationship Id="rId154" Type="http://schemas.openxmlformats.org/officeDocument/2006/relationships/slideLayout" Target="../slideLayouts/slideLayout316.xml"/><Relationship Id="rId16" Type="http://schemas.openxmlformats.org/officeDocument/2006/relationships/slideLayout" Target="../slideLayouts/slideLayout178.xml"/><Relationship Id="rId37" Type="http://schemas.openxmlformats.org/officeDocument/2006/relationships/slideLayout" Target="../slideLayouts/slideLayout199.xml"/><Relationship Id="rId58" Type="http://schemas.openxmlformats.org/officeDocument/2006/relationships/slideLayout" Target="../slideLayouts/slideLayout220.xml"/><Relationship Id="rId79" Type="http://schemas.openxmlformats.org/officeDocument/2006/relationships/slideLayout" Target="../slideLayouts/slideLayout241.xml"/><Relationship Id="rId102" Type="http://schemas.openxmlformats.org/officeDocument/2006/relationships/slideLayout" Target="../slideLayouts/slideLayout264.xml"/><Relationship Id="rId123" Type="http://schemas.openxmlformats.org/officeDocument/2006/relationships/slideLayout" Target="../slideLayouts/slideLayout285.xml"/><Relationship Id="rId144" Type="http://schemas.openxmlformats.org/officeDocument/2006/relationships/slideLayout" Target="../slideLayouts/slideLayout306.xml"/><Relationship Id="rId90" Type="http://schemas.openxmlformats.org/officeDocument/2006/relationships/slideLayout" Target="../slideLayouts/slideLayout252.xml"/><Relationship Id="rId27" Type="http://schemas.openxmlformats.org/officeDocument/2006/relationships/slideLayout" Target="../slideLayouts/slideLayout189.xml"/><Relationship Id="rId48" Type="http://schemas.openxmlformats.org/officeDocument/2006/relationships/slideLayout" Target="../slideLayouts/slideLayout210.xml"/><Relationship Id="rId69" Type="http://schemas.openxmlformats.org/officeDocument/2006/relationships/slideLayout" Target="../slideLayouts/slideLayout231.xml"/><Relationship Id="rId113" Type="http://schemas.openxmlformats.org/officeDocument/2006/relationships/slideLayout" Target="../slideLayouts/slideLayout275.xml"/><Relationship Id="rId134" Type="http://schemas.openxmlformats.org/officeDocument/2006/relationships/slideLayout" Target="../slideLayouts/slideLayout296.xml"/><Relationship Id="rId80" Type="http://schemas.openxmlformats.org/officeDocument/2006/relationships/slideLayout" Target="../slideLayouts/slideLayout242.xml"/><Relationship Id="rId155" Type="http://schemas.openxmlformats.org/officeDocument/2006/relationships/slideLayout" Target="../slideLayouts/slideLayout3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文本占位符 1"/>
          <p:cNvSpPr>
            <a:spLocks noGrp="1"/>
          </p:cNvSpPr>
          <p:nvPr>
            <p:ph type="body" idx="1"/>
          </p:nvPr>
        </p:nvSpPr>
        <p:spPr>
          <a:xfrm>
            <a:off x="338400" y="1449388"/>
            <a:ext cx="11487600" cy="4679951"/>
          </a:xfrm>
          <a:prstGeom prst="rect">
            <a:avLst/>
          </a:prstGeom>
        </p:spPr>
        <p:txBody>
          <a:bodyPr vert="horz" lIns="0" tIns="45720" rIns="0" bIns="45720" rtlCol="0">
            <a:no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a:p>
            <a:pPr lvl="5"/>
            <a:r>
              <a:rPr lang="zh-CN" altLang="en-US" dirty="0"/>
              <a:t>第六级</a:t>
            </a:r>
            <a:endParaRPr lang="en-US" altLang="zh-CN" dirty="0"/>
          </a:p>
          <a:p>
            <a:pPr lvl="6"/>
            <a:r>
              <a:rPr lang="zh-CN" altLang="en-US" dirty="0"/>
              <a:t>第七级</a:t>
            </a:r>
            <a:endParaRPr lang="en-US" altLang="zh-CN" dirty="0"/>
          </a:p>
          <a:p>
            <a:pPr lvl="7"/>
            <a:r>
              <a:rPr lang="zh-CN" altLang="en-US" dirty="0"/>
              <a:t>第八级</a:t>
            </a:r>
            <a:endParaRPr lang="en-US" altLang="zh-CN" dirty="0"/>
          </a:p>
          <a:p>
            <a:pPr lvl="8"/>
            <a:r>
              <a:rPr lang="zh-CN" altLang="en-US" dirty="0"/>
              <a:t>第九级</a:t>
            </a:r>
          </a:p>
        </p:txBody>
      </p:sp>
      <p:sp>
        <p:nvSpPr>
          <p:cNvPr id="4" name="标题占位符 3"/>
          <p:cNvSpPr>
            <a:spLocks noGrp="1"/>
          </p:cNvSpPr>
          <p:nvPr>
            <p:ph type="title"/>
          </p:nvPr>
        </p:nvSpPr>
        <p:spPr>
          <a:xfrm>
            <a:off x="334963" y="543118"/>
            <a:ext cx="11487600" cy="707886"/>
          </a:xfrm>
          <a:prstGeom prst="rect">
            <a:avLst/>
          </a:prstGeom>
        </p:spPr>
        <p:txBody>
          <a:bodyPr vert="horz" lIns="0" tIns="45720" rIns="0" bIns="45720" rtlCol="0" anchor="ctr">
            <a:noAutofit/>
          </a:bodyPr>
          <a:lstStyle/>
          <a:p>
            <a:r>
              <a:rPr lang="zh-CN" altLang="en-US" dirty="0"/>
              <a:t>单击此处编辑母版标题样式</a:t>
            </a:r>
          </a:p>
        </p:txBody>
      </p:sp>
      <p:sp>
        <p:nvSpPr>
          <p:cNvPr id="5" name="Slide Number Placeholder 2"/>
          <p:cNvSpPr>
            <a:spLocks noGrp="1"/>
          </p:cNvSpPr>
          <p:nvPr>
            <p:ph type="sldNum" sz="quarter" idx="4"/>
          </p:nvPr>
        </p:nvSpPr>
        <p:spPr>
          <a:xfrm>
            <a:off x="337739" y="6507110"/>
            <a:ext cx="541740" cy="225289"/>
          </a:xfrm>
          <a:prstGeom prst="rect">
            <a:avLst/>
          </a:prstGeom>
        </p:spPr>
        <p:txBody>
          <a:bodyPr lIns="0" tIns="0" rIns="0" bIns="0" anchor="ctr"/>
          <a:lstStyle>
            <a:lvl1pPr>
              <a:defRPr sz="1000" baseline="0">
                <a:solidFill>
                  <a:schemeClr val="tx1"/>
                </a:solidFill>
                <a:latin typeface="Trebuchet MS" panose="020B0603020202020204" pitchFamily="34" charset="0"/>
                <a:ea typeface="微软雅黑" panose="020B0503020204020204" pitchFamily="34" charset="-122"/>
              </a:defRPr>
            </a:lvl1pPr>
          </a:lstStyle>
          <a:p>
            <a:fld id="{4A2DC1BA-163F-3043-A1E4-C549CF365773}" type="slidenum">
              <a:rPr lang="en-US" smtClean="0"/>
              <a:t>‹#›</a:t>
            </a:fld>
            <a:endParaRPr lang="en-US" dirty="0"/>
          </a:p>
        </p:txBody>
      </p:sp>
      <p:sp>
        <p:nvSpPr>
          <p:cNvPr id="6" name="Footer Placeholder 1"/>
          <p:cNvSpPr>
            <a:spLocks noGrp="1"/>
          </p:cNvSpPr>
          <p:nvPr>
            <p:ph type="ftr" sz="quarter" idx="3"/>
          </p:nvPr>
        </p:nvSpPr>
        <p:spPr>
          <a:xfrm>
            <a:off x="891539" y="6507110"/>
            <a:ext cx="4114800" cy="225289"/>
          </a:xfrm>
          <a:prstGeom prst="rect">
            <a:avLst/>
          </a:prstGeom>
        </p:spPr>
        <p:txBody>
          <a:bodyPr vert="horz" lIns="0" tIns="0" rIns="0" bIns="0" rtlCol="0" anchor="ctr"/>
          <a:lstStyle>
            <a:lvl1pPr algn="l">
              <a:defRPr sz="1000" baseline="0">
                <a:solidFill>
                  <a:schemeClr val="tx1">
                    <a:lumMod val="50000"/>
                    <a:lumOff val="50000"/>
                  </a:schemeClr>
                </a:solidFill>
                <a:latin typeface="Trebuchet MS" panose="020B0603020202020204" pitchFamily="34" charset="0"/>
                <a:ea typeface="微软雅黑" panose="020B0503020204020204" pitchFamily="34" charset="-122"/>
              </a:defRPr>
            </a:lvl1pPr>
          </a:lstStyle>
          <a:p>
            <a:r>
              <a:rPr lang="en-US"/>
              <a:t>kwm.com</a:t>
            </a:r>
            <a:endParaRPr lang="en-US" dirty="0"/>
          </a:p>
        </p:txBody>
      </p:sp>
      <p:sp>
        <p:nvSpPr>
          <p:cNvPr id="7" name="矩形 6"/>
          <p:cNvSpPr>
            <a:spLocks noChangeAspect="1"/>
          </p:cNvSpPr>
          <p:nvPr userDrawn="1"/>
        </p:nvSpPr>
        <p:spPr>
          <a:xfrm>
            <a:off x="11480989" y="6507110"/>
            <a:ext cx="378824" cy="232762"/>
          </a:xfrm>
          <a:prstGeom prst="rect">
            <a:avLst/>
          </a:prstGeom>
          <a:blipFill dpi="0" rotWithShape="1">
            <a:blip r:embed="rId164"/>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8" name="日期占位符 8"/>
          <p:cNvSpPr>
            <a:spLocks noGrp="1"/>
          </p:cNvSpPr>
          <p:nvPr>
            <p:ph type="dt" sz="half" idx="2"/>
          </p:nvPr>
        </p:nvSpPr>
        <p:spPr>
          <a:xfrm>
            <a:off x="10406080" y="6507110"/>
            <a:ext cx="950495" cy="225289"/>
          </a:xfrm>
          <a:prstGeom prst="rect">
            <a:avLst/>
          </a:prstGeom>
        </p:spPr>
        <p:txBody>
          <a:bodyPr vert="horz" lIns="91440" tIns="45720" rIns="91440" bIns="45720" rtlCol="0" anchor="ctr"/>
          <a:lstStyle>
            <a:lvl1pPr algn="l">
              <a:defRPr sz="1000" baseline="0">
                <a:solidFill>
                  <a:schemeClr val="tx1">
                    <a:tint val="75000"/>
                  </a:schemeClr>
                </a:solidFill>
                <a:latin typeface="Trebuchet MS" panose="020B0603020202020204" pitchFamily="34" charset="0"/>
                <a:ea typeface="微软雅黑" panose="020B0503020204020204" pitchFamily="34" charset="-122"/>
              </a:defRPr>
            </a:lvl1pPr>
          </a:lstStyle>
          <a:p>
            <a:fld id="{10BD978D-D1D3-499E-9397-7FBA55196269}" type="datetime1">
              <a:rPr lang="zh-CN" altLang="en-US" smtClean="0"/>
              <a:t>2024/3/11</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 id="2147483767" r:id="rId119"/>
    <p:sldLayoutId id="2147483768" r:id="rId120"/>
    <p:sldLayoutId id="2147483769" r:id="rId121"/>
    <p:sldLayoutId id="2147483770" r:id="rId122"/>
    <p:sldLayoutId id="2147483771" r:id="rId123"/>
    <p:sldLayoutId id="2147483772" r:id="rId124"/>
    <p:sldLayoutId id="2147483773" r:id="rId125"/>
    <p:sldLayoutId id="2147483774" r:id="rId126"/>
    <p:sldLayoutId id="2147483775" r:id="rId127"/>
    <p:sldLayoutId id="2147483776" r:id="rId128"/>
    <p:sldLayoutId id="2147483777" r:id="rId129"/>
    <p:sldLayoutId id="2147483778" r:id="rId130"/>
    <p:sldLayoutId id="2147483779" r:id="rId131"/>
    <p:sldLayoutId id="2147483780" r:id="rId132"/>
    <p:sldLayoutId id="2147483781" r:id="rId133"/>
    <p:sldLayoutId id="2147483782" r:id="rId134"/>
    <p:sldLayoutId id="2147483783" r:id="rId135"/>
    <p:sldLayoutId id="2147483784" r:id="rId136"/>
    <p:sldLayoutId id="2147483785" r:id="rId137"/>
    <p:sldLayoutId id="2147483786" r:id="rId138"/>
    <p:sldLayoutId id="2147483787" r:id="rId139"/>
    <p:sldLayoutId id="2147483788" r:id="rId140"/>
    <p:sldLayoutId id="2147483789" r:id="rId141"/>
    <p:sldLayoutId id="2147483790" r:id="rId142"/>
    <p:sldLayoutId id="2147483791" r:id="rId143"/>
    <p:sldLayoutId id="2147483792" r:id="rId144"/>
    <p:sldLayoutId id="2147483793" r:id="rId145"/>
    <p:sldLayoutId id="2147483794" r:id="rId146"/>
    <p:sldLayoutId id="2147483795" r:id="rId147"/>
    <p:sldLayoutId id="2147483796" r:id="rId148"/>
    <p:sldLayoutId id="2147483797" r:id="rId149"/>
    <p:sldLayoutId id="2147483798" r:id="rId150"/>
    <p:sldLayoutId id="2147483799" r:id="rId151"/>
    <p:sldLayoutId id="2147483800" r:id="rId152"/>
    <p:sldLayoutId id="2147483801" r:id="rId153"/>
    <p:sldLayoutId id="2147483802" r:id="rId154"/>
    <p:sldLayoutId id="2147483803" r:id="rId155"/>
    <p:sldLayoutId id="2147483804" r:id="rId156"/>
    <p:sldLayoutId id="2147483805" r:id="rId157"/>
    <p:sldLayoutId id="2147483806" r:id="rId158"/>
    <p:sldLayoutId id="2147483807" r:id="rId159"/>
    <p:sldLayoutId id="2147483808" r:id="rId160"/>
    <p:sldLayoutId id="2147483809" r:id="rId161"/>
    <p:sldLayoutId id="2147483810" r:id="rId162"/>
  </p:sldLayoutIdLst>
  <p:hf hdr="0" dt="0"/>
  <p:txStyles>
    <p:titleStyle>
      <a:lvl1pPr algn="l" defTabSz="914400" rtl="0" eaLnBrk="1" latinLnBrk="0" hangingPunct="1">
        <a:lnSpc>
          <a:spcPct val="100000"/>
        </a:lnSpc>
        <a:spcBef>
          <a:spcPct val="0"/>
        </a:spcBef>
        <a:buNone/>
        <a:defRPr sz="4000" kern="1200" cap="all" spc="500" baseline="0">
          <a:solidFill>
            <a:schemeClr val="tx1"/>
          </a:solidFill>
          <a:latin typeface="Trebuchet MS" panose="020B0603020202020204" pitchFamily="34" charset="0"/>
          <a:ea typeface="黑体" panose="02010609060101010101" pitchFamily="49" charset="-122"/>
          <a:cs typeface="+mj-cs"/>
        </a:defRPr>
      </a:lvl1pPr>
    </p:titleStyle>
    <p:bodyStyle>
      <a:lvl1pPr marL="0" indent="0" algn="l" defTabSz="914400" rtl="0" eaLnBrk="1" latinLnBrk="0" hangingPunct="1">
        <a:lnSpc>
          <a:spcPct val="100000"/>
        </a:lnSpc>
        <a:spcBef>
          <a:spcPts val="0"/>
        </a:spcBef>
        <a:spcAft>
          <a:spcPts val="1200"/>
        </a:spcAft>
        <a:buFont typeface="Arial" panose="020B060402020209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Clr>
          <a:schemeClr val="accent1"/>
        </a:buClr>
        <a:buFont typeface="Arial" panose="020B0604020202090204" pitchFamily="34" charset="0"/>
        <a:buChar char="•"/>
        <a:defRPr sz="20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Clr>
          <a:schemeClr val="accent1"/>
        </a:buClr>
        <a:buFont typeface="Arial" panose="020B060402020209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Clr>
          <a:schemeClr val="accent1"/>
        </a:buClr>
        <a:buFont typeface="Arial" panose="020B0604020202090204" pitchFamily="34" charset="0"/>
        <a:buChar char="•"/>
        <a:defRPr sz="2000" kern="120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Clr>
          <a:schemeClr val="accent1"/>
        </a:buClr>
        <a:buFont typeface="Arial" panose="020B0604020202090204" pitchFamily="34" charset="0"/>
        <a:buChar char="•"/>
        <a:defRPr sz="2000" kern="1200" baseline="0">
          <a:solidFill>
            <a:schemeClr val="tx1"/>
          </a:solidFill>
          <a:latin typeface="+mn-lt"/>
          <a:ea typeface="+mn-ea"/>
          <a:cs typeface="+mn-cs"/>
        </a:defRPr>
      </a:lvl5pPr>
      <a:lvl6pPr marL="2514600" indent="-228600" algn="l" defTabSz="914400" rtl="0" eaLnBrk="1" latinLnBrk="0" hangingPunct="1">
        <a:lnSpc>
          <a:spcPct val="100000"/>
        </a:lnSpc>
        <a:spcBef>
          <a:spcPts val="0"/>
        </a:spcBef>
        <a:spcAft>
          <a:spcPts val="1200"/>
        </a:spcAft>
        <a:buClr>
          <a:schemeClr val="accent1"/>
        </a:buClr>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spcAft>
          <a:spcPts val="1200"/>
        </a:spcAft>
        <a:buClr>
          <a:schemeClr val="accent1"/>
        </a:buClr>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spcAft>
          <a:spcPts val="1200"/>
        </a:spcAft>
        <a:buClr>
          <a:schemeClr val="accent1"/>
        </a:buClr>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spcAft>
          <a:spcPts val="1200"/>
        </a:spcAft>
        <a:buClr>
          <a:schemeClr val="accent1"/>
        </a:buClr>
        <a:buFont typeface="Arial" panose="020B060402020209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文本占位符 1"/>
          <p:cNvSpPr>
            <a:spLocks noGrp="1"/>
          </p:cNvSpPr>
          <p:nvPr>
            <p:ph type="body" idx="1"/>
          </p:nvPr>
        </p:nvSpPr>
        <p:spPr>
          <a:xfrm>
            <a:off x="338400" y="1449388"/>
            <a:ext cx="11487600" cy="4679951"/>
          </a:xfrm>
          <a:prstGeom prst="rect">
            <a:avLst/>
          </a:prstGeom>
        </p:spPr>
        <p:txBody>
          <a:bodyPr vert="horz" lIns="0" tIns="45720" rIns="0" bIns="45720" rtlCol="0">
            <a:no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a:p>
            <a:pPr lvl="5"/>
            <a:r>
              <a:rPr lang="zh-CN" altLang="en-US" dirty="0"/>
              <a:t>第六级</a:t>
            </a:r>
            <a:endParaRPr lang="en-US" altLang="zh-CN" dirty="0"/>
          </a:p>
          <a:p>
            <a:pPr lvl="6"/>
            <a:r>
              <a:rPr lang="zh-CN" altLang="en-US" dirty="0"/>
              <a:t>第七级</a:t>
            </a:r>
            <a:endParaRPr lang="en-US" altLang="zh-CN" dirty="0"/>
          </a:p>
          <a:p>
            <a:pPr lvl="7"/>
            <a:r>
              <a:rPr lang="zh-CN" altLang="en-US" dirty="0"/>
              <a:t>第八级</a:t>
            </a:r>
            <a:endParaRPr lang="en-US" altLang="zh-CN" dirty="0"/>
          </a:p>
          <a:p>
            <a:pPr lvl="8"/>
            <a:r>
              <a:rPr lang="zh-CN" altLang="en-US" dirty="0"/>
              <a:t>第九级</a:t>
            </a:r>
          </a:p>
        </p:txBody>
      </p:sp>
      <p:sp>
        <p:nvSpPr>
          <p:cNvPr id="4" name="标题占位符 3"/>
          <p:cNvSpPr>
            <a:spLocks noGrp="1"/>
          </p:cNvSpPr>
          <p:nvPr>
            <p:ph type="title"/>
          </p:nvPr>
        </p:nvSpPr>
        <p:spPr>
          <a:xfrm>
            <a:off x="334963" y="543118"/>
            <a:ext cx="11487600" cy="707886"/>
          </a:xfrm>
          <a:prstGeom prst="rect">
            <a:avLst/>
          </a:prstGeom>
        </p:spPr>
        <p:txBody>
          <a:bodyPr vert="horz" lIns="0" tIns="45720" rIns="0" bIns="45720" rtlCol="0" anchor="ctr">
            <a:noAutofit/>
          </a:bodyPr>
          <a:lstStyle/>
          <a:p>
            <a:r>
              <a:rPr lang="zh-CN" altLang="en-US" dirty="0"/>
              <a:t>单击此处编辑母版标题样式</a:t>
            </a:r>
          </a:p>
        </p:txBody>
      </p:sp>
      <p:sp>
        <p:nvSpPr>
          <p:cNvPr id="5" name="Slide Number Placeholder 2"/>
          <p:cNvSpPr>
            <a:spLocks noGrp="1"/>
          </p:cNvSpPr>
          <p:nvPr>
            <p:ph type="sldNum" sz="quarter" idx="4"/>
          </p:nvPr>
        </p:nvSpPr>
        <p:spPr>
          <a:xfrm>
            <a:off x="337739" y="6507110"/>
            <a:ext cx="541740" cy="225289"/>
          </a:xfrm>
          <a:prstGeom prst="rect">
            <a:avLst/>
          </a:prstGeom>
        </p:spPr>
        <p:txBody>
          <a:bodyPr lIns="0" tIns="0" rIns="0" bIns="0" anchor="ctr"/>
          <a:lstStyle>
            <a:lvl1pPr>
              <a:defRPr sz="1000" baseline="0">
                <a:solidFill>
                  <a:schemeClr val="tx1"/>
                </a:solidFill>
                <a:latin typeface="Trebuchet MS" panose="020B0603020202020204" pitchFamily="34" charset="0"/>
                <a:ea typeface="微软雅黑" panose="020B0503020204020204" pitchFamily="34" charset="-122"/>
              </a:defRPr>
            </a:lvl1pPr>
          </a:lstStyle>
          <a:p>
            <a:fld id="{4A2DC1BA-163F-3043-A1E4-C549CF365773}" type="slidenum">
              <a:rPr lang="en-US" smtClean="0"/>
              <a:t>‹#›</a:t>
            </a:fld>
            <a:endParaRPr lang="en-US" dirty="0"/>
          </a:p>
        </p:txBody>
      </p:sp>
      <p:sp>
        <p:nvSpPr>
          <p:cNvPr id="6" name="Footer Placeholder 1"/>
          <p:cNvSpPr>
            <a:spLocks noGrp="1"/>
          </p:cNvSpPr>
          <p:nvPr>
            <p:ph type="ftr" sz="quarter" idx="3"/>
          </p:nvPr>
        </p:nvSpPr>
        <p:spPr>
          <a:xfrm>
            <a:off x="891539" y="6507110"/>
            <a:ext cx="4114800" cy="225289"/>
          </a:xfrm>
          <a:prstGeom prst="rect">
            <a:avLst/>
          </a:prstGeom>
        </p:spPr>
        <p:txBody>
          <a:bodyPr vert="horz" lIns="0" tIns="0" rIns="0" bIns="0" rtlCol="0" anchor="ctr"/>
          <a:lstStyle>
            <a:lvl1pPr algn="l">
              <a:defRPr sz="1000" baseline="0">
                <a:solidFill>
                  <a:schemeClr val="tx1">
                    <a:lumMod val="50000"/>
                    <a:lumOff val="50000"/>
                  </a:schemeClr>
                </a:solidFill>
                <a:latin typeface="Trebuchet MS" panose="020B0603020202020204" pitchFamily="34" charset="0"/>
                <a:ea typeface="微软雅黑" panose="020B0503020204020204" pitchFamily="34" charset="-122"/>
              </a:defRPr>
            </a:lvl1pPr>
          </a:lstStyle>
          <a:p>
            <a:r>
              <a:rPr lang="en-US"/>
              <a:t>kwm.com</a:t>
            </a:r>
            <a:endParaRPr lang="en-US" dirty="0"/>
          </a:p>
        </p:txBody>
      </p:sp>
      <p:sp>
        <p:nvSpPr>
          <p:cNvPr id="7" name="矩形 6"/>
          <p:cNvSpPr>
            <a:spLocks noChangeAspect="1"/>
          </p:cNvSpPr>
          <p:nvPr userDrawn="1"/>
        </p:nvSpPr>
        <p:spPr>
          <a:xfrm>
            <a:off x="11480989" y="6507110"/>
            <a:ext cx="378824" cy="232762"/>
          </a:xfrm>
          <a:prstGeom prst="rect">
            <a:avLst/>
          </a:prstGeom>
          <a:blipFill dpi="0" rotWithShape="1">
            <a:blip r:embed="rId163"/>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baseline="0">
              <a:latin typeface="Trebuchet MS" panose="020B0603020202020204" pitchFamily="34" charset="0"/>
              <a:ea typeface="微软雅黑" panose="020B0503020204020204" pitchFamily="34" charset="-122"/>
            </a:endParaRPr>
          </a:p>
        </p:txBody>
      </p:sp>
      <p:sp>
        <p:nvSpPr>
          <p:cNvPr id="8" name="日期占位符 8"/>
          <p:cNvSpPr>
            <a:spLocks noGrp="1"/>
          </p:cNvSpPr>
          <p:nvPr>
            <p:ph type="dt" sz="half" idx="2"/>
          </p:nvPr>
        </p:nvSpPr>
        <p:spPr>
          <a:xfrm>
            <a:off x="10406080" y="6507110"/>
            <a:ext cx="950495" cy="225289"/>
          </a:xfrm>
          <a:prstGeom prst="rect">
            <a:avLst/>
          </a:prstGeom>
        </p:spPr>
        <p:txBody>
          <a:bodyPr vert="horz" lIns="91440" tIns="45720" rIns="91440" bIns="45720" rtlCol="0" anchor="ctr"/>
          <a:lstStyle>
            <a:lvl1pPr algn="l">
              <a:defRPr sz="1000" baseline="0">
                <a:solidFill>
                  <a:schemeClr val="tx1">
                    <a:tint val="75000"/>
                  </a:schemeClr>
                </a:solidFill>
                <a:latin typeface="Trebuchet MS" panose="020B0603020202020204" pitchFamily="34" charset="0"/>
                <a:ea typeface="微软雅黑" panose="020B0503020204020204" pitchFamily="34" charset="-122"/>
              </a:defRPr>
            </a:lvl1pPr>
          </a:lstStyle>
          <a:p>
            <a:fld id="{10BD978D-D1D3-499E-9397-7FBA55196269}" type="datetime1">
              <a:rPr lang="zh-CN" altLang="en-US" smtClean="0"/>
              <a:t>2024/3/11</a:t>
            </a:fld>
            <a:endParaRPr lang="zh-CN" alt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 id="2147483831" r:id="rId20"/>
    <p:sldLayoutId id="2147483832" r:id="rId21"/>
    <p:sldLayoutId id="2147483833" r:id="rId22"/>
    <p:sldLayoutId id="2147483834" r:id="rId23"/>
    <p:sldLayoutId id="2147483835" r:id="rId24"/>
    <p:sldLayoutId id="2147483836" r:id="rId25"/>
    <p:sldLayoutId id="2147483837" r:id="rId26"/>
    <p:sldLayoutId id="2147483838" r:id="rId27"/>
    <p:sldLayoutId id="2147483839" r:id="rId28"/>
    <p:sldLayoutId id="2147483840" r:id="rId29"/>
    <p:sldLayoutId id="2147483841" r:id="rId30"/>
    <p:sldLayoutId id="2147483842" r:id="rId31"/>
    <p:sldLayoutId id="2147483843" r:id="rId32"/>
    <p:sldLayoutId id="2147483844" r:id="rId33"/>
    <p:sldLayoutId id="2147483845" r:id="rId34"/>
    <p:sldLayoutId id="2147483846" r:id="rId35"/>
    <p:sldLayoutId id="2147483847" r:id="rId36"/>
    <p:sldLayoutId id="2147483848" r:id="rId37"/>
    <p:sldLayoutId id="2147483849" r:id="rId38"/>
    <p:sldLayoutId id="2147483850" r:id="rId39"/>
    <p:sldLayoutId id="2147483851" r:id="rId40"/>
    <p:sldLayoutId id="2147483852" r:id="rId41"/>
    <p:sldLayoutId id="2147483853" r:id="rId42"/>
    <p:sldLayoutId id="2147483854" r:id="rId43"/>
    <p:sldLayoutId id="2147483855" r:id="rId44"/>
    <p:sldLayoutId id="2147483856" r:id="rId45"/>
    <p:sldLayoutId id="2147483857" r:id="rId46"/>
    <p:sldLayoutId id="2147483858" r:id="rId47"/>
    <p:sldLayoutId id="2147483859" r:id="rId48"/>
    <p:sldLayoutId id="2147483860" r:id="rId49"/>
    <p:sldLayoutId id="2147483861" r:id="rId50"/>
    <p:sldLayoutId id="2147483862" r:id="rId51"/>
    <p:sldLayoutId id="2147483863" r:id="rId52"/>
    <p:sldLayoutId id="2147483864" r:id="rId53"/>
    <p:sldLayoutId id="2147483865" r:id="rId54"/>
    <p:sldLayoutId id="2147483866" r:id="rId55"/>
    <p:sldLayoutId id="2147483867" r:id="rId56"/>
    <p:sldLayoutId id="2147483868" r:id="rId57"/>
    <p:sldLayoutId id="2147483869" r:id="rId58"/>
    <p:sldLayoutId id="2147483870" r:id="rId59"/>
    <p:sldLayoutId id="2147483871" r:id="rId60"/>
    <p:sldLayoutId id="2147483872" r:id="rId61"/>
    <p:sldLayoutId id="2147483873" r:id="rId62"/>
    <p:sldLayoutId id="2147483874" r:id="rId63"/>
    <p:sldLayoutId id="2147483875" r:id="rId64"/>
    <p:sldLayoutId id="2147483876" r:id="rId65"/>
    <p:sldLayoutId id="2147483877" r:id="rId66"/>
    <p:sldLayoutId id="2147483878" r:id="rId67"/>
    <p:sldLayoutId id="2147483879" r:id="rId68"/>
    <p:sldLayoutId id="2147483880" r:id="rId69"/>
    <p:sldLayoutId id="2147483881" r:id="rId70"/>
    <p:sldLayoutId id="2147483882" r:id="rId71"/>
    <p:sldLayoutId id="2147483883" r:id="rId72"/>
    <p:sldLayoutId id="2147483884" r:id="rId73"/>
    <p:sldLayoutId id="2147483885" r:id="rId74"/>
    <p:sldLayoutId id="2147483886" r:id="rId75"/>
    <p:sldLayoutId id="2147483887" r:id="rId76"/>
    <p:sldLayoutId id="2147483888" r:id="rId77"/>
    <p:sldLayoutId id="2147483889" r:id="rId78"/>
    <p:sldLayoutId id="2147483890" r:id="rId79"/>
    <p:sldLayoutId id="2147483891" r:id="rId80"/>
    <p:sldLayoutId id="2147483892" r:id="rId81"/>
    <p:sldLayoutId id="2147483893" r:id="rId82"/>
    <p:sldLayoutId id="2147483894" r:id="rId83"/>
    <p:sldLayoutId id="2147483895" r:id="rId84"/>
    <p:sldLayoutId id="2147483896" r:id="rId85"/>
    <p:sldLayoutId id="2147483897" r:id="rId86"/>
    <p:sldLayoutId id="2147483898" r:id="rId87"/>
    <p:sldLayoutId id="2147483899" r:id="rId88"/>
    <p:sldLayoutId id="2147483900" r:id="rId89"/>
    <p:sldLayoutId id="2147483901" r:id="rId90"/>
    <p:sldLayoutId id="2147483902" r:id="rId91"/>
    <p:sldLayoutId id="2147483903" r:id="rId92"/>
    <p:sldLayoutId id="2147483904" r:id="rId93"/>
    <p:sldLayoutId id="2147483905" r:id="rId94"/>
    <p:sldLayoutId id="2147483906" r:id="rId95"/>
    <p:sldLayoutId id="2147483907" r:id="rId96"/>
    <p:sldLayoutId id="2147483908" r:id="rId97"/>
    <p:sldLayoutId id="2147483909" r:id="rId98"/>
    <p:sldLayoutId id="2147483910" r:id="rId99"/>
    <p:sldLayoutId id="2147483911" r:id="rId100"/>
    <p:sldLayoutId id="2147483912" r:id="rId101"/>
    <p:sldLayoutId id="2147483913" r:id="rId102"/>
    <p:sldLayoutId id="2147483914" r:id="rId103"/>
    <p:sldLayoutId id="2147483915" r:id="rId104"/>
    <p:sldLayoutId id="2147483916" r:id="rId105"/>
    <p:sldLayoutId id="2147483917" r:id="rId106"/>
    <p:sldLayoutId id="2147483918" r:id="rId107"/>
    <p:sldLayoutId id="2147483919" r:id="rId108"/>
    <p:sldLayoutId id="2147483920" r:id="rId109"/>
    <p:sldLayoutId id="2147483921" r:id="rId110"/>
    <p:sldLayoutId id="2147483922" r:id="rId111"/>
    <p:sldLayoutId id="2147483923" r:id="rId112"/>
    <p:sldLayoutId id="2147483924" r:id="rId113"/>
    <p:sldLayoutId id="2147483925" r:id="rId114"/>
    <p:sldLayoutId id="2147483926" r:id="rId115"/>
    <p:sldLayoutId id="2147483927" r:id="rId116"/>
    <p:sldLayoutId id="2147483928" r:id="rId117"/>
    <p:sldLayoutId id="2147483929" r:id="rId118"/>
    <p:sldLayoutId id="2147483930" r:id="rId119"/>
    <p:sldLayoutId id="2147483931" r:id="rId120"/>
    <p:sldLayoutId id="2147483932" r:id="rId121"/>
    <p:sldLayoutId id="2147483933" r:id="rId122"/>
    <p:sldLayoutId id="2147483934" r:id="rId123"/>
    <p:sldLayoutId id="2147483935" r:id="rId124"/>
    <p:sldLayoutId id="2147483936" r:id="rId125"/>
    <p:sldLayoutId id="2147483937" r:id="rId126"/>
    <p:sldLayoutId id="2147483938" r:id="rId127"/>
    <p:sldLayoutId id="2147483939" r:id="rId128"/>
    <p:sldLayoutId id="2147483940" r:id="rId129"/>
    <p:sldLayoutId id="2147483941" r:id="rId130"/>
    <p:sldLayoutId id="2147483942" r:id="rId131"/>
    <p:sldLayoutId id="2147483943" r:id="rId132"/>
    <p:sldLayoutId id="2147483944" r:id="rId133"/>
    <p:sldLayoutId id="2147483945" r:id="rId134"/>
    <p:sldLayoutId id="2147483946" r:id="rId135"/>
    <p:sldLayoutId id="2147483947" r:id="rId136"/>
    <p:sldLayoutId id="2147483948" r:id="rId137"/>
    <p:sldLayoutId id="2147483949" r:id="rId138"/>
    <p:sldLayoutId id="2147483950" r:id="rId139"/>
    <p:sldLayoutId id="2147483951" r:id="rId140"/>
    <p:sldLayoutId id="2147483952" r:id="rId141"/>
    <p:sldLayoutId id="2147483953" r:id="rId142"/>
    <p:sldLayoutId id="2147483954" r:id="rId143"/>
    <p:sldLayoutId id="2147483955" r:id="rId144"/>
    <p:sldLayoutId id="2147483956" r:id="rId145"/>
    <p:sldLayoutId id="2147483957" r:id="rId146"/>
    <p:sldLayoutId id="2147483958" r:id="rId147"/>
    <p:sldLayoutId id="2147483959" r:id="rId148"/>
    <p:sldLayoutId id="2147483960" r:id="rId149"/>
    <p:sldLayoutId id="2147483961" r:id="rId150"/>
    <p:sldLayoutId id="2147483962" r:id="rId151"/>
    <p:sldLayoutId id="2147483963" r:id="rId152"/>
    <p:sldLayoutId id="2147483964" r:id="rId153"/>
    <p:sldLayoutId id="2147483965" r:id="rId154"/>
    <p:sldLayoutId id="2147483966" r:id="rId155"/>
    <p:sldLayoutId id="2147483967" r:id="rId156"/>
    <p:sldLayoutId id="2147483968" r:id="rId157"/>
    <p:sldLayoutId id="2147483969" r:id="rId158"/>
    <p:sldLayoutId id="2147483970" r:id="rId159"/>
    <p:sldLayoutId id="2147483971" r:id="rId160"/>
    <p:sldLayoutId id="2147483972" r:id="rId161"/>
  </p:sldLayoutIdLst>
  <p:hf hdr="0" dt="0"/>
  <p:txStyles>
    <p:titleStyle>
      <a:lvl1pPr algn="l" defTabSz="914400" rtl="0" eaLnBrk="1" latinLnBrk="0" hangingPunct="1">
        <a:lnSpc>
          <a:spcPct val="100000"/>
        </a:lnSpc>
        <a:spcBef>
          <a:spcPct val="0"/>
        </a:spcBef>
        <a:buNone/>
        <a:defRPr sz="4000" kern="1200" cap="all" spc="500" baseline="0">
          <a:solidFill>
            <a:schemeClr val="tx1"/>
          </a:solidFill>
          <a:latin typeface="Trebuchet MS" panose="020B0603020202020204" pitchFamily="34" charset="0"/>
          <a:ea typeface="黑体" panose="02010609060101010101" pitchFamily="49" charset="-122"/>
          <a:cs typeface="+mj-cs"/>
        </a:defRPr>
      </a:lvl1pPr>
    </p:titleStyle>
    <p:bodyStyle>
      <a:lvl1pPr marL="0" indent="0" algn="l" defTabSz="914400" rtl="0" eaLnBrk="1" latinLnBrk="0" hangingPunct="1">
        <a:lnSpc>
          <a:spcPct val="100000"/>
        </a:lnSpc>
        <a:spcBef>
          <a:spcPts val="0"/>
        </a:spcBef>
        <a:spcAft>
          <a:spcPts val="1200"/>
        </a:spcAft>
        <a:buFont typeface="Arial" panose="020B060402020209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Clr>
          <a:schemeClr val="accent1"/>
        </a:buClr>
        <a:buFont typeface="Arial" panose="020B0604020202090204" pitchFamily="34" charset="0"/>
        <a:buChar char="•"/>
        <a:defRPr sz="20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Clr>
          <a:schemeClr val="accent1"/>
        </a:buClr>
        <a:buFont typeface="Arial" panose="020B060402020209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Clr>
          <a:schemeClr val="accent1"/>
        </a:buClr>
        <a:buFont typeface="Arial" panose="020B0604020202090204" pitchFamily="34" charset="0"/>
        <a:buChar char="•"/>
        <a:defRPr sz="2000" kern="120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Clr>
          <a:schemeClr val="accent1"/>
        </a:buClr>
        <a:buFont typeface="Arial" panose="020B0604020202090204" pitchFamily="34" charset="0"/>
        <a:buChar char="•"/>
        <a:defRPr sz="2000" kern="1200" baseline="0">
          <a:solidFill>
            <a:schemeClr val="tx1"/>
          </a:solidFill>
          <a:latin typeface="+mn-lt"/>
          <a:ea typeface="+mn-ea"/>
          <a:cs typeface="+mn-cs"/>
        </a:defRPr>
      </a:lvl5pPr>
      <a:lvl6pPr marL="2514600" indent="-228600" algn="l" defTabSz="914400" rtl="0" eaLnBrk="1" latinLnBrk="0" hangingPunct="1">
        <a:lnSpc>
          <a:spcPct val="100000"/>
        </a:lnSpc>
        <a:spcBef>
          <a:spcPts val="0"/>
        </a:spcBef>
        <a:spcAft>
          <a:spcPts val="1200"/>
        </a:spcAft>
        <a:buClr>
          <a:schemeClr val="accent1"/>
        </a:buClr>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spcAft>
          <a:spcPts val="1200"/>
        </a:spcAft>
        <a:buClr>
          <a:schemeClr val="accent1"/>
        </a:buClr>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spcAft>
          <a:spcPts val="1200"/>
        </a:spcAft>
        <a:buClr>
          <a:schemeClr val="accent1"/>
        </a:buClr>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spcAft>
          <a:spcPts val="1200"/>
        </a:spcAft>
        <a:buClr>
          <a:schemeClr val="accent1"/>
        </a:buClr>
        <a:buFont typeface="Arial" panose="020B060402020209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21.png"/><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6.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29.png"/><Relationship Id="rId3" Type="http://schemas.openxmlformats.org/officeDocument/2006/relationships/tags" Target="../tags/tag7.xml"/><Relationship Id="rId7" Type="http://schemas.openxmlformats.org/officeDocument/2006/relationships/image" Target="../media/image123.png"/><Relationship Id="rId12" Type="http://schemas.openxmlformats.org/officeDocument/2006/relationships/image" Target="../media/image128.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22.png"/><Relationship Id="rId11" Type="http://schemas.openxmlformats.org/officeDocument/2006/relationships/image" Target="../media/image127.png"/><Relationship Id="rId5" Type="http://schemas.openxmlformats.org/officeDocument/2006/relationships/slideLayout" Target="../slideLayouts/slideLayout1.xml"/><Relationship Id="rId10" Type="http://schemas.openxmlformats.org/officeDocument/2006/relationships/image" Target="../media/image126.png"/><Relationship Id="rId4" Type="http://schemas.openxmlformats.org/officeDocument/2006/relationships/tags" Target="../tags/tag8.xml"/><Relationship Id="rId9" Type="http://schemas.openxmlformats.org/officeDocument/2006/relationships/image" Target="../media/image125.png"/><Relationship Id="rId14" Type="http://schemas.openxmlformats.org/officeDocument/2006/relationships/image" Target="../media/image1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cap="none" dirty="0">
                <a:solidFill>
                  <a:srgbClr val="C00000"/>
                </a:solidFill>
                <a:latin typeface="Arial Black" panose="020B0A04020102020204" pitchFamily="34" charset="0"/>
                <a:ea typeface="SimHei" panose="02010609060101010101" pitchFamily="49" charset="-122"/>
              </a:rPr>
              <a:t>AI Legal Landscape </a:t>
            </a:r>
            <a:br>
              <a:rPr lang="en-US" altLang="zh-CN" b="1" cap="none" dirty="0">
                <a:solidFill>
                  <a:srgbClr val="C00000"/>
                </a:solidFill>
                <a:latin typeface="Arial Black" panose="020B0A04020102020204" pitchFamily="34" charset="0"/>
                <a:ea typeface="SimHei" panose="02010609060101010101" pitchFamily="49" charset="-122"/>
              </a:rPr>
            </a:br>
            <a:r>
              <a:rPr lang="en-US" altLang="zh-CN" b="1" cap="none" dirty="0">
                <a:solidFill>
                  <a:srgbClr val="C00000"/>
                </a:solidFill>
                <a:latin typeface="Arial Black" panose="020B0A04020102020204" pitchFamily="34" charset="0"/>
                <a:ea typeface="SimHei" panose="02010609060101010101" pitchFamily="49" charset="-122"/>
              </a:rPr>
              <a:t>in China</a:t>
            </a:r>
            <a:br>
              <a:rPr lang="en-US" altLang="zh-CN" b="1" cap="none" dirty="0">
                <a:solidFill>
                  <a:srgbClr val="C00000"/>
                </a:solidFill>
                <a:latin typeface="Arial Black" panose="020B0A04020102020204" pitchFamily="34" charset="0"/>
                <a:ea typeface="SimHei" panose="02010609060101010101" pitchFamily="49" charset="-122"/>
              </a:rPr>
            </a:br>
            <a:endParaRPr lang="zh-CN" altLang="en-US" b="1" cap="none" dirty="0">
              <a:solidFill>
                <a:srgbClr val="C00000"/>
              </a:solidFill>
              <a:latin typeface="Arial Black" panose="020B0A04020102020204" pitchFamily="34" charset="0"/>
              <a:ea typeface="SimHei" panose="02010609060101010101" pitchFamily="49" charset="-122"/>
            </a:endParaRPr>
          </a:p>
        </p:txBody>
      </p:sp>
      <p:sp>
        <p:nvSpPr>
          <p:cNvPr id="6" name="Text Placeholder 5"/>
          <p:cNvSpPr>
            <a:spLocks noGrp="1"/>
          </p:cNvSpPr>
          <p:nvPr>
            <p:ph type="body" sz="quarter" idx="14"/>
          </p:nvPr>
        </p:nvSpPr>
        <p:spPr>
          <a:xfrm>
            <a:off x="333631" y="4117282"/>
            <a:ext cx="11487453" cy="789831"/>
          </a:xfrm>
        </p:spPr>
        <p:txBody>
          <a:bodyPr/>
          <a:lstStyle/>
          <a:p>
            <a:pPr algn="ctr"/>
            <a:r>
              <a:rPr lang="en-US" altLang="zh-CN" sz="4000" cap="none" dirty="0"/>
              <a:t>Dr. Seagull Song</a:t>
            </a:r>
          </a:p>
          <a:p>
            <a:pPr algn="ctr"/>
            <a:endParaRPr lang="en-US" altLang="zh-CN" sz="4000" cap="none" dirty="0"/>
          </a:p>
          <a:p>
            <a:pPr algn="ctr"/>
            <a:r>
              <a:rPr lang="en-US" altLang="zh-CN" sz="2800" cap="none" dirty="0"/>
              <a:t>March 14, 2024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8"/>
          </p:nvPr>
        </p:nvSpPr>
        <p:spPr>
          <a:xfrm>
            <a:off x="334963" y="1961002"/>
            <a:ext cx="11479212" cy="4168335"/>
          </a:xfrm>
        </p:spPr>
        <p:txBody>
          <a:bodyPr/>
          <a:lstStyle/>
          <a:p>
            <a:pPr marL="457200" indent="-457200">
              <a:buFont typeface="Arial" panose="020B0604020202020204" pitchFamily="34" charset="0"/>
              <a:buChar char="•"/>
            </a:pPr>
            <a:r>
              <a:rPr lang="en-US" sz="3200" b="1" dirty="0">
                <a:solidFill>
                  <a:srgbClr val="0070C0"/>
                </a:solidFill>
                <a:latin typeface="+mn-lt"/>
                <a:cs typeface="Arial" panose="020B0604020202020204" pitchFamily="34" charset="0"/>
              </a:rPr>
              <a:t>China’s First AI Legislation, passed in July 2023</a:t>
            </a:r>
          </a:p>
          <a:p>
            <a:pPr marL="457200" indent="-457200">
              <a:buFont typeface="Arial" panose="020B0604020202020204" pitchFamily="34" charset="0"/>
              <a:buChar char="•"/>
            </a:pPr>
            <a:r>
              <a:rPr lang="en-US" sz="3200" b="1" dirty="0">
                <a:solidFill>
                  <a:srgbClr val="0070C0"/>
                </a:solidFill>
                <a:latin typeface="+mn-lt"/>
                <a:cs typeface="Arial" panose="020B0604020202020204" pitchFamily="34" charset="0"/>
              </a:rPr>
              <a:t>Three Key IP Issues relating to AIGC</a:t>
            </a:r>
          </a:p>
          <a:p>
            <a:pPr marL="1143000" lvl="1" indent="-457200">
              <a:buFont typeface="Arial" panose="020B0604020202020204" pitchFamily="34" charset="0"/>
              <a:buChar char="•"/>
            </a:pPr>
            <a:r>
              <a:rPr lang="en-US" sz="2800" dirty="0"/>
              <a:t>AIGC </a:t>
            </a:r>
            <a:r>
              <a:rPr lang="en-US" sz="2800" dirty="0" err="1"/>
              <a:t>Copyrightability</a:t>
            </a:r>
            <a:endParaRPr lang="en-US" sz="2800" dirty="0"/>
          </a:p>
          <a:p>
            <a:pPr marL="1143000" lvl="1" indent="-457200">
              <a:buFont typeface="Arial" panose="020B0604020202020204" pitchFamily="34" charset="0"/>
              <a:buChar char="•"/>
            </a:pPr>
            <a:r>
              <a:rPr lang="en-US" sz="2800" dirty="0"/>
              <a:t>Copyright Infringement associated with Training Data</a:t>
            </a:r>
          </a:p>
          <a:p>
            <a:pPr marL="1143000" lvl="1" indent="-457200">
              <a:buFont typeface="Arial" panose="020B0604020202020204" pitchFamily="34" charset="0"/>
              <a:buChar char="•"/>
            </a:pPr>
            <a:r>
              <a:rPr lang="en-US" sz="2800" dirty="0"/>
              <a:t>Copyright Infringement associated with AIGC Output</a:t>
            </a:r>
          </a:p>
          <a:p>
            <a:pPr marL="457200" indent="-457200">
              <a:buFont typeface="Arial" panose="020B0604020202020204" pitchFamily="34" charset="0"/>
              <a:buChar char="•"/>
            </a:pPr>
            <a:r>
              <a:rPr lang="en-US" sz="3200" b="1" dirty="0">
                <a:solidFill>
                  <a:srgbClr val="0070C0"/>
                </a:solidFill>
              </a:rPr>
              <a:t>Two Cases </a:t>
            </a:r>
          </a:p>
        </p:txBody>
      </p:sp>
      <p:sp>
        <p:nvSpPr>
          <p:cNvPr id="3" name="Footer Placeholder 2"/>
          <p:cNvSpPr>
            <a:spLocks noGrp="1"/>
          </p:cNvSpPr>
          <p:nvPr>
            <p:ph type="ftr" sz="quarter" idx="30"/>
          </p:nvPr>
        </p:nvSpPr>
        <p:spPr/>
        <p:txBody>
          <a:bodyPr/>
          <a:lstStyle/>
          <a:p>
            <a:r>
              <a:rPr lang="en-US"/>
              <a:t>kwm.com</a:t>
            </a:r>
            <a:endParaRPr lang="en-US" dirty="0"/>
          </a:p>
        </p:txBody>
      </p:sp>
      <p:sp>
        <p:nvSpPr>
          <p:cNvPr id="4" name="Slide Number Placeholder 3"/>
          <p:cNvSpPr>
            <a:spLocks noGrp="1"/>
          </p:cNvSpPr>
          <p:nvPr>
            <p:ph type="sldNum" sz="quarter" idx="31"/>
          </p:nvPr>
        </p:nvSpPr>
        <p:spPr/>
        <p:txBody>
          <a:bodyPr/>
          <a:lstStyle/>
          <a:p>
            <a:fld id="{4A2DC1BA-163F-3043-A1E4-C549CF365773}" type="slidenum">
              <a:rPr lang="en-US" smtClean="0"/>
              <a:t>2</a:t>
            </a:fld>
            <a:endParaRPr lang="en-US" dirty="0"/>
          </a:p>
        </p:txBody>
      </p:sp>
      <p:sp>
        <p:nvSpPr>
          <p:cNvPr id="5" name="Title 4"/>
          <p:cNvSpPr>
            <a:spLocks noGrp="1"/>
          </p:cNvSpPr>
          <p:nvPr>
            <p:ph type="title"/>
          </p:nvPr>
        </p:nvSpPr>
        <p:spPr/>
        <p:txBody>
          <a:bodyPr/>
          <a:lstStyle/>
          <a:p>
            <a:r>
              <a:rPr lang="en-US" dirty="0">
                <a:solidFill>
                  <a:srgbClr val="C00000"/>
                </a:solidFill>
              </a:rPr>
              <a:t>Overview</a:t>
            </a:r>
          </a:p>
        </p:txBody>
      </p:sp>
    </p:spTree>
    <p:extLst>
      <p:ext uri="{BB962C8B-B14F-4D97-AF65-F5344CB8AC3E}">
        <p14:creationId xmlns:p14="http://schemas.microsoft.com/office/powerpoint/2010/main" val="416887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8"/>
          </p:nvPr>
        </p:nvSpPr>
        <p:spPr>
          <a:xfrm>
            <a:off x="334963" y="1630496"/>
            <a:ext cx="11479212" cy="4498841"/>
          </a:xfrm>
        </p:spPr>
        <p:txBody>
          <a:bodyPr/>
          <a:lstStyle/>
          <a:p>
            <a:pPr marL="457200" indent="-457200">
              <a:buFont typeface="Arial" panose="020B0604020202020204" pitchFamily="34" charset="0"/>
              <a:buChar char="•"/>
            </a:pPr>
            <a:r>
              <a:rPr lang="en-US" sz="2400" b="1" i="1" dirty="0">
                <a:solidFill>
                  <a:srgbClr val="0070C0"/>
                </a:solidFill>
              </a:rPr>
              <a:t>The Interim Measures for the Management of Generative Artificial Intelligence Services</a:t>
            </a:r>
            <a:r>
              <a:rPr lang="en-US" sz="2400" b="1" i="1" dirty="0"/>
              <a:t>,</a:t>
            </a:r>
            <a:r>
              <a:rPr lang="en-US" sz="2400" b="1" i="1" dirty="0">
                <a:solidFill>
                  <a:srgbClr val="0070C0"/>
                </a:solidFill>
              </a:rPr>
              <a:t> </a:t>
            </a:r>
            <a:r>
              <a:rPr lang="en-US" sz="2400" dirty="0"/>
              <a:t>passed in July 2023</a:t>
            </a:r>
          </a:p>
          <a:p>
            <a:pPr marL="457200" indent="-457200">
              <a:buFont typeface="Arial" panose="020B0604020202020204" pitchFamily="34" charset="0"/>
              <a:buChar char="•"/>
            </a:pPr>
            <a:r>
              <a:rPr lang="en-US" sz="2400" b="1" dirty="0">
                <a:solidFill>
                  <a:srgbClr val="0070C0"/>
                </a:solidFill>
              </a:rPr>
              <a:t>AIGC providers</a:t>
            </a:r>
            <a:r>
              <a:rPr lang="en-US" sz="2400" dirty="0"/>
              <a:t>:</a:t>
            </a:r>
            <a:r>
              <a:rPr lang="en-US" sz="2400" dirty="0">
                <a:solidFill>
                  <a:srgbClr val="0070C0"/>
                </a:solidFill>
              </a:rPr>
              <a:t> </a:t>
            </a:r>
            <a:r>
              <a:rPr lang="en-US" sz="2400" dirty="0"/>
              <a:t>who provide Gen-AI services using Gen-AI technology, </a:t>
            </a:r>
            <a:r>
              <a:rPr lang="en-US" sz="2400" u="sng" dirty="0"/>
              <a:t>including</a:t>
            </a:r>
            <a:r>
              <a:rPr lang="en-US" sz="2400" dirty="0"/>
              <a:t> those who provide AIGC services through interfacing with other application programs (</a:t>
            </a:r>
            <a:r>
              <a:rPr lang="en-US" sz="2400" i="1" dirty="0"/>
              <a:t>Art. 22(2)</a:t>
            </a:r>
            <a:r>
              <a:rPr lang="en-US" sz="2400" dirty="0"/>
              <a:t>)</a:t>
            </a:r>
            <a:br>
              <a:rPr lang="en-US" sz="2400" dirty="0"/>
            </a:br>
            <a:r>
              <a:rPr lang="en-US" sz="2400" b="1" dirty="0">
                <a:solidFill>
                  <a:srgbClr val="0070C0"/>
                </a:solidFill>
              </a:rPr>
              <a:t>But vague on IP, except that</a:t>
            </a:r>
            <a:r>
              <a:rPr lang="en-US" sz="2400" dirty="0"/>
              <a:t>:</a:t>
            </a:r>
          </a:p>
          <a:p>
            <a:pPr marL="1143000" lvl="1" indent="-457200">
              <a:buFont typeface="Arial" panose="020B0604020202020204" pitchFamily="34" charset="0"/>
              <a:buChar char="•"/>
            </a:pPr>
            <a:r>
              <a:rPr lang="en-US" sz="2400" dirty="0"/>
              <a:t>AIGC providers shall “</a:t>
            </a:r>
            <a:r>
              <a:rPr lang="en-US" sz="2400" b="1" i="1" dirty="0"/>
              <a:t>not</a:t>
            </a:r>
            <a:r>
              <a:rPr lang="en-US" sz="2400" dirty="0"/>
              <a:t> infringe on the IP rights lawfully enjoyed by others”(</a:t>
            </a:r>
            <a:r>
              <a:rPr lang="en-US" sz="2400" i="1" dirty="0"/>
              <a:t>Art.7</a:t>
            </a:r>
            <a:r>
              <a:rPr lang="en-US" sz="2400" dirty="0"/>
              <a:t>); and </a:t>
            </a:r>
          </a:p>
          <a:p>
            <a:pPr marL="1143000" lvl="1" indent="-457200">
              <a:buFont typeface="Arial" panose="020B0604020202020204" pitchFamily="34" charset="0"/>
              <a:buChar char="•"/>
            </a:pPr>
            <a:r>
              <a:rPr lang="en-US" sz="2400" dirty="0"/>
              <a:t>AIGC providers shall take down infringing content when the AIGC output is infringing (</a:t>
            </a:r>
            <a:r>
              <a:rPr lang="en-US" sz="2400" i="1" dirty="0"/>
              <a:t>Art.14</a:t>
            </a:r>
            <a:r>
              <a:rPr lang="en-US" sz="2400" dirty="0"/>
              <a:t>). </a:t>
            </a:r>
          </a:p>
          <a:p>
            <a:pPr marL="457200" indent="-457200">
              <a:buFont typeface="Arial" panose="020B0604020202020204" pitchFamily="34" charset="0"/>
              <a:buChar char="•"/>
            </a:pPr>
            <a:endParaRPr lang="en-US" sz="3200" dirty="0"/>
          </a:p>
        </p:txBody>
      </p:sp>
      <p:sp>
        <p:nvSpPr>
          <p:cNvPr id="3" name="Footer Placeholder 2"/>
          <p:cNvSpPr>
            <a:spLocks noGrp="1"/>
          </p:cNvSpPr>
          <p:nvPr>
            <p:ph type="ftr" sz="quarter" idx="30"/>
          </p:nvPr>
        </p:nvSpPr>
        <p:spPr/>
        <p:txBody>
          <a:bodyPr/>
          <a:lstStyle/>
          <a:p>
            <a:r>
              <a:rPr lang="en-US"/>
              <a:t>kwm.com</a:t>
            </a:r>
            <a:endParaRPr lang="en-US" dirty="0"/>
          </a:p>
        </p:txBody>
      </p:sp>
      <p:sp>
        <p:nvSpPr>
          <p:cNvPr id="4" name="Slide Number Placeholder 3"/>
          <p:cNvSpPr>
            <a:spLocks noGrp="1"/>
          </p:cNvSpPr>
          <p:nvPr>
            <p:ph type="sldNum" sz="quarter" idx="31"/>
          </p:nvPr>
        </p:nvSpPr>
        <p:spPr/>
        <p:txBody>
          <a:bodyPr/>
          <a:lstStyle/>
          <a:p>
            <a:fld id="{4A2DC1BA-163F-3043-A1E4-C549CF365773}" type="slidenum">
              <a:rPr lang="en-US" smtClean="0"/>
              <a:t>3</a:t>
            </a:fld>
            <a:endParaRPr lang="en-US" dirty="0"/>
          </a:p>
        </p:txBody>
      </p:sp>
      <p:sp>
        <p:nvSpPr>
          <p:cNvPr id="5" name="Title 4"/>
          <p:cNvSpPr>
            <a:spLocks noGrp="1"/>
          </p:cNvSpPr>
          <p:nvPr>
            <p:ph type="title"/>
          </p:nvPr>
        </p:nvSpPr>
        <p:spPr/>
        <p:txBody>
          <a:bodyPr/>
          <a:lstStyle/>
          <a:p>
            <a:r>
              <a:rPr lang="en-US" dirty="0">
                <a:solidFill>
                  <a:srgbClr val="C00000"/>
                </a:solidFill>
              </a:rPr>
              <a:t>China’s first </a:t>
            </a:r>
            <a:r>
              <a:rPr lang="en-US" dirty="0" err="1">
                <a:solidFill>
                  <a:srgbClr val="C00000"/>
                </a:solidFill>
              </a:rPr>
              <a:t>ai</a:t>
            </a:r>
            <a:r>
              <a:rPr lang="en-US" dirty="0">
                <a:solidFill>
                  <a:srgbClr val="C00000"/>
                </a:solidFill>
              </a:rPr>
              <a:t> regulation</a:t>
            </a:r>
          </a:p>
        </p:txBody>
      </p:sp>
    </p:spTree>
    <p:extLst>
      <p:ext uri="{BB962C8B-B14F-4D97-AF65-F5344CB8AC3E}">
        <p14:creationId xmlns:p14="http://schemas.microsoft.com/office/powerpoint/2010/main" val="3535095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8"/>
          </p:nvPr>
        </p:nvSpPr>
        <p:spPr>
          <a:xfrm>
            <a:off x="334963" y="1630496"/>
            <a:ext cx="11479212" cy="4498841"/>
          </a:xfrm>
        </p:spPr>
        <p:txBody>
          <a:bodyPr/>
          <a:lstStyle/>
          <a:p>
            <a:pPr marL="457200" indent="-457200">
              <a:buFont typeface="Arial" panose="020B0604020202020204" pitchFamily="34" charset="0"/>
              <a:buChar char="•"/>
            </a:pPr>
            <a:r>
              <a:rPr lang="en-US" sz="2800" b="1" dirty="0">
                <a:solidFill>
                  <a:srgbClr val="0070C0"/>
                </a:solidFill>
              </a:rPr>
              <a:t>AIGC </a:t>
            </a:r>
            <a:r>
              <a:rPr lang="en-US" sz="2800" b="1" dirty="0" err="1">
                <a:solidFill>
                  <a:srgbClr val="0070C0"/>
                </a:solidFill>
              </a:rPr>
              <a:t>Copyrightability</a:t>
            </a:r>
            <a:endParaRPr lang="en-US" sz="2800" b="1" dirty="0">
              <a:solidFill>
                <a:srgbClr val="0070C0"/>
              </a:solidFill>
            </a:endParaRPr>
          </a:p>
          <a:p>
            <a:pPr marL="1143000" lvl="1" indent="-457200">
              <a:buFont typeface="Arial" panose="020B0604020202020204" pitchFamily="34" charset="0"/>
              <a:buChar char="•"/>
            </a:pPr>
            <a:r>
              <a:rPr lang="en-US" sz="2400" dirty="0"/>
              <a:t>maybe, case-by-case analysis (</a:t>
            </a:r>
            <a:r>
              <a:rPr lang="en-US" sz="2400" i="1" dirty="0"/>
              <a:t>Li v. Liu</a:t>
            </a:r>
            <a:r>
              <a:rPr lang="en-US" sz="2400" dirty="0"/>
              <a:t>, Beijing Ct., 2023)</a:t>
            </a:r>
          </a:p>
          <a:p>
            <a:pPr marL="457200" indent="-457200">
              <a:buFont typeface="Arial" panose="020B0604020202020204" pitchFamily="34" charset="0"/>
              <a:buChar char="•"/>
            </a:pPr>
            <a:r>
              <a:rPr lang="en-US" sz="2800" b="1" dirty="0">
                <a:solidFill>
                  <a:srgbClr val="0070C0"/>
                </a:solidFill>
              </a:rPr>
              <a:t>Copyright Infringement associated with Training Data</a:t>
            </a:r>
          </a:p>
          <a:p>
            <a:pPr marL="1143000" lvl="1" indent="-457200">
              <a:buFont typeface="Arial" panose="020B0604020202020204" pitchFamily="34" charset="0"/>
              <a:buChar char="•"/>
            </a:pPr>
            <a:r>
              <a:rPr lang="en-US" sz="2400" dirty="0"/>
              <a:t>NO TDM exception, only fair use doctrine</a:t>
            </a:r>
          </a:p>
          <a:p>
            <a:pPr marL="457200" indent="-457200">
              <a:buFont typeface="Arial" panose="020B0604020202020204" pitchFamily="34" charset="0"/>
              <a:buChar char="•"/>
            </a:pPr>
            <a:r>
              <a:rPr lang="en-US" sz="2800" b="1" dirty="0">
                <a:solidFill>
                  <a:srgbClr val="0070C0"/>
                </a:solidFill>
              </a:rPr>
              <a:t>Copyright Infringement associated with AIGC Output</a:t>
            </a:r>
          </a:p>
          <a:p>
            <a:pPr marL="1143000" lvl="1" indent="-457200">
              <a:buFont typeface="Arial" panose="020B0604020202020204" pitchFamily="34" charset="0"/>
              <a:buChar char="•"/>
            </a:pPr>
            <a:r>
              <a:rPr lang="en-US" sz="2400" i="1" dirty="0"/>
              <a:t>The Ultraman case </a:t>
            </a:r>
            <a:r>
              <a:rPr lang="en-US" sz="2400" dirty="0"/>
              <a:t>(Guangzhou Ct., Feb 2024)</a:t>
            </a:r>
          </a:p>
        </p:txBody>
      </p:sp>
      <p:sp>
        <p:nvSpPr>
          <p:cNvPr id="3" name="Footer Placeholder 2"/>
          <p:cNvSpPr>
            <a:spLocks noGrp="1"/>
          </p:cNvSpPr>
          <p:nvPr>
            <p:ph type="ftr" sz="quarter" idx="30"/>
          </p:nvPr>
        </p:nvSpPr>
        <p:spPr/>
        <p:txBody>
          <a:bodyPr/>
          <a:lstStyle/>
          <a:p>
            <a:r>
              <a:rPr lang="en-US"/>
              <a:t>kwm.com</a:t>
            </a:r>
            <a:endParaRPr lang="en-US" dirty="0"/>
          </a:p>
        </p:txBody>
      </p:sp>
      <p:sp>
        <p:nvSpPr>
          <p:cNvPr id="4" name="Slide Number Placeholder 3"/>
          <p:cNvSpPr>
            <a:spLocks noGrp="1"/>
          </p:cNvSpPr>
          <p:nvPr>
            <p:ph type="sldNum" sz="quarter" idx="31"/>
          </p:nvPr>
        </p:nvSpPr>
        <p:spPr/>
        <p:txBody>
          <a:bodyPr/>
          <a:lstStyle/>
          <a:p>
            <a:fld id="{4A2DC1BA-163F-3043-A1E4-C549CF365773}" type="slidenum">
              <a:rPr lang="en-US" smtClean="0"/>
              <a:t>4</a:t>
            </a:fld>
            <a:endParaRPr lang="en-US" dirty="0"/>
          </a:p>
        </p:txBody>
      </p:sp>
      <p:sp>
        <p:nvSpPr>
          <p:cNvPr id="5" name="Title 4"/>
          <p:cNvSpPr>
            <a:spLocks noGrp="1"/>
          </p:cNvSpPr>
          <p:nvPr>
            <p:ph type="title"/>
          </p:nvPr>
        </p:nvSpPr>
        <p:spPr/>
        <p:txBody>
          <a:bodyPr/>
          <a:lstStyle/>
          <a:p>
            <a:r>
              <a:rPr lang="en-US" dirty="0">
                <a:solidFill>
                  <a:srgbClr val="C00000"/>
                </a:solidFill>
              </a:rPr>
              <a:t>THREE IP ISSUES relating TO AIGC</a:t>
            </a:r>
          </a:p>
        </p:txBody>
      </p:sp>
    </p:spTree>
    <p:extLst>
      <p:ext uri="{BB962C8B-B14F-4D97-AF65-F5344CB8AC3E}">
        <p14:creationId xmlns:p14="http://schemas.microsoft.com/office/powerpoint/2010/main" val="1941154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3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a:ln>
                  <a:noFill/>
                </a:ln>
                <a:solidFill>
                  <a:srgbClr val="24282B">
                    <a:lumMod val="50000"/>
                    <a:lumOff val="50000"/>
                  </a:srgbClr>
                </a:solidFill>
                <a:effectLst/>
                <a:uLnTx/>
                <a:uFillTx/>
                <a:latin typeface="Trebuchet MS" panose="020B0603020202020204" pitchFamily="34" charset="0"/>
                <a:ea typeface="微软雅黑" charset="-122"/>
                <a:cs typeface="+mn-cs"/>
              </a:rPr>
              <a:t>kwm.com</a:t>
            </a:r>
            <a:endParaRPr kumimoji="0" lang="en-US" sz="1000" b="0" i="0" u="none" strike="noStrike" kern="1200" cap="none" spc="0" normalizeH="0" baseline="0" noProof="0" dirty="0">
              <a:ln>
                <a:noFill/>
              </a:ln>
              <a:solidFill>
                <a:srgbClr val="24282B">
                  <a:lumMod val="50000"/>
                  <a:lumOff val="50000"/>
                </a:srgbClr>
              </a:solidFill>
              <a:effectLst/>
              <a:uLnTx/>
              <a:uFillTx/>
              <a:latin typeface="Trebuchet MS" panose="020B0603020202020204" pitchFamily="34" charset="0"/>
              <a:ea typeface="微软雅黑" charset="-122"/>
              <a:cs typeface="+mn-cs"/>
            </a:endParaRPr>
          </a:p>
        </p:txBody>
      </p:sp>
      <p:sp>
        <p:nvSpPr>
          <p:cNvPr id="4" name="灯片编号占位符 3"/>
          <p:cNvSpPr>
            <a:spLocks noGrp="1"/>
          </p:cNvSpPr>
          <p:nvPr>
            <p:ph type="sldNum" sz="quarter" idx="3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A2DC1BA-163F-3043-A1E4-C549CF365773}" type="slidenum">
              <a:rPr kumimoji="0" lang="en-US" sz="1000" b="0" i="0" u="none" strike="noStrike" kern="1200" cap="none" spc="0" normalizeH="0" baseline="0" noProof="0" smtClean="0">
                <a:ln>
                  <a:noFill/>
                </a:ln>
                <a:solidFill>
                  <a:srgbClr val="24282B"/>
                </a:solidFill>
                <a:effectLst/>
                <a:uLnTx/>
                <a:uFillTx/>
                <a:latin typeface="Trebuchet MS" panose="020B0603020202020204" pitchFamily="34" charset="0"/>
                <a:ea typeface="微软雅黑" charset="-122"/>
                <a:cs typeface="+mn-cs"/>
              </a:rPr>
              <a:t>5</a:t>
            </a:fld>
            <a:endParaRPr kumimoji="0" lang="en-US" sz="1000" b="0" i="0" u="none" strike="noStrike" kern="1200" cap="none" spc="0" normalizeH="0" baseline="0" noProof="0" dirty="0">
              <a:ln>
                <a:noFill/>
              </a:ln>
              <a:solidFill>
                <a:srgbClr val="24282B"/>
              </a:solidFill>
              <a:effectLst/>
              <a:uLnTx/>
              <a:uFillTx/>
              <a:latin typeface="Trebuchet MS" panose="020B0603020202020204" pitchFamily="34" charset="0"/>
              <a:ea typeface="微软雅黑" charset="-122"/>
              <a:cs typeface="+mn-cs"/>
            </a:endParaRPr>
          </a:p>
        </p:txBody>
      </p:sp>
      <p:sp>
        <p:nvSpPr>
          <p:cNvPr id="7" name="标题 4"/>
          <p:cNvSpPr>
            <a:spLocks noGrp="1"/>
          </p:cNvSpPr>
          <p:nvPr>
            <p:custDataLst>
              <p:tags r:id="rId1"/>
            </p:custDataLst>
          </p:nvPr>
        </p:nvSpPr>
        <p:spPr>
          <a:xfrm>
            <a:off x="341630" y="416560"/>
            <a:ext cx="11443970" cy="82613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US" sz="4000" dirty="0">
                <a:sym typeface="+mn-ea"/>
              </a:rPr>
              <a:t> </a:t>
            </a:r>
            <a:r>
              <a:rPr lang="en-US" sz="4000" dirty="0">
                <a:solidFill>
                  <a:srgbClr val="C00000"/>
                </a:solidFill>
                <a:sym typeface="+mn-ea"/>
              </a:rPr>
              <a:t>AIGC </a:t>
            </a:r>
            <a:r>
              <a:rPr lang="en-US" sz="4000" dirty="0" err="1">
                <a:solidFill>
                  <a:srgbClr val="C00000"/>
                </a:solidFill>
                <a:sym typeface="+mn-ea"/>
              </a:rPr>
              <a:t>Copyrightability</a:t>
            </a:r>
            <a:r>
              <a:rPr lang="en-US" sz="4000" dirty="0">
                <a:solidFill>
                  <a:srgbClr val="C00000"/>
                </a:solidFill>
                <a:sym typeface="+mn-ea"/>
              </a:rPr>
              <a:t> Case: </a:t>
            </a:r>
            <a:r>
              <a:rPr sz="4000" i="1" dirty="0">
                <a:solidFill>
                  <a:srgbClr val="C00000"/>
                </a:solidFill>
                <a:sym typeface="+mn-ea"/>
              </a:rPr>
              <a:t>L</a:t>
            </a:r>
            <a:r>
              <a:rPr lang="en-US" sz="4000" i="1" dirty="0">
                <a:solidFill>
                  <a:srgbClr val="C00000"/>
                </a:solidFill>
                <a:sym typeface="+mn-ea"/>
              </a:rPr>
              <a:t>i</a:t>
            </a:r>
            <a:r>
              <a:rPr sz="4000" i="1" dirty="0">
                <a:solidFill>
                  <a:srgbClr val="C00000"/>
                </a:solidFill>
                <a:sym typeface="+mn-ea"/>
              </a:rPr>
              <a:t> v L</a:t>
            </a:r>
            <a:r>
              <a:rPr lang="en-US" sz="4000" i="1" dirty="0">
                <a:solidFill>
                  <a:srgbClr val="C00000"/>
                </a:solidFill>
                <a:sym typeface="+mn-ea"/>
              </a:rPr>
              <a:t>iu </a:t>
            </a:r>
            <a:r>
              <a:rPr lang="en-US" sz="4000" dirty="0">
                <a:solidFill>
                  <a:srgbClr val="C00000"/>
                </a:solidFill>
                <a:sym typeface="+mn-ea"/>
              </a:rPr>
              <a:t>(2023) </a:t>
            </a:r>
            <a:endParaRPr lang="zh-CN" altLang="en-US" sz="4000" dirty="0">
              <a:solidFill>
                <a:srgbClr val="C00000"/>
              </a:solidFill>
            </a:endParaRPr>
          </a:p>
        </p:txBody>
      </p:sp>
      <p:sp>
        <p:nvSpPr>
          <p:cNvPr id="10" name="文本框 3"/>
          <p:cNvSpPr txBox="1"/>
          <p:nvPr>
            <p:custDataLst>
              <p:tags r:id="rId2"/>
            </p:custDataLst>
          </p:nvPr>
        </p:nvSpPr>
        <p:spPr>
          <a:xfrm>
            <a:off x="4475480" y="1462405"/>
            <a:ext cx="7017385" cy="3354765"/>
          </a:xfrm>
          <a:prstGeom prst="rect">
            <a:avLst/>
          </a:prstGeom>
          <a:noFill/>
        </p:spPr>
        <p:txBody>
          <a:bodyPr wrap="square" rtlCol="0">
            <a:spAutoFit/>
          </a:bodyPr>
          <a:lstStyle/>
          <a:p>
            <a:pPr marL="285750" indent="-285750" algn="just">
              <a:spcAft>
                <a:spcPts val="1200"/>
              </a:spcAft>
              <a:buFont typeface="Arial" panose="020B0604020202090204" pitchFamily="34" charset="0"/>
              <a:buChar char="•"/>
            </a:pPr>
            <a:r>
              <a:rPr lang="en-US" altLang="zh-CN" sz="2400" b="1" u="sng" dirty="0">
                <a:latin typeface="+mj-lt"/>
                <a:ea typeface="微软雅黑" charset="-122"/>
                <a:cs typeface="Times New Roman Regular" panose="02020603050405020304" charset="0"/>
              </a:rPr>
              <a:t>Issue</a:t>
            </a:r>
            <a:r>
              <a:rPr lang="en-US" altLang="zh-CN" sz="2400" b="1" dirty="0">
                <a:latin typeface="+mj-lt"/>
                <a:ea typeface="微软雅黑" charset="-122"/>
                <a:cs typeface="Times New Roman Regular" panose="02020603050405020304" charset="0"/>
              </a:rPr>
              <a:t>: </a:t>
            </a:r>
            <a:r>
              <a:rPr lang="en-US" altLang="zh-CN" sz="2400" dirty="0">
                <a:latin typeface="+mj-lt"/>
                <a:ea typeface="微软雅黑" charset="-122"/>
                <a:cs typeface="Times New Roman Regular" panose="02020603050405020304" charset="0"/>
              </a:rPr>
              <a:t>W</a:t>
            </a:r>
            <a:r>
              <a:rPr lang="en-US" altLang="zh-CN" sz="2400" dirty="0">
                <a:solidFill>
                  <a:schemeClr val="tx1"/>
                </a:solidFill>
                <a:latin typeface="+mj-lt"/>
                <a:ea typeface="微软雅黑" charset="-122"/>
                <a:cs typeface="Times New Roman Regular" panose="02020603050405020304" charset="0"/>
              </a:rPr>
              <a:t>hether the AI-generated picture is a copyrightable work?</a:t>
            </a:r>
          </a:p>
          <a:p>
            <a:pPr marL="285750" indent="-285750" algn="just">
              <a:spcAft>
                <a:spcPts val="1200"/>
              </a:spcAft>
              <a:buFont typeface="Arial" panose="020B0604020202090204" pitchFamily="34" charset="0"/>
              <a:buChar char="•"/>
            </a:pPr>
            <a:endParaRPr lang="en-US" altLang="zh-CN" sz="2400" dirty="0">
              <a:solidFill>
                <a:srgbClr val="FF0000"/>
              </a:solidFill>
              <a:latin typeface="+mj-lt"/>
              <a:ea typeface="微软雅黑" charset="-122"/>
              <a:cs typeface="Times New Roman Regular" panose="02020603050405020304" charset="0"/>
            </a:endParaRPr>
          </a:p>
          <a:p>
            <a:pPr marL="285750" indent="-285750" algn="just">
              <a:spcAft>
                <a:spcPts val="1200"/>
              </a:spcAft>
              <a:buFont typeface="Arial" panose="020B0604020202090204" pitchFamily="34" charset="0"/>
              <a:buChar char="•"/>
            </a:pPr>
            <a:r>
              <a:rPr lang="en-US" altLang="zh-CN" sz="2400" b="1" u="sng" dirty="0">
                <a:latin typeface="+mj-lt"/>
                <a:ea typeface="微软雅黑" charset="-122"/>
                <a:cs typeface="Times New Roman Regular" panose="02020603050405020304" charset="0"/>
              </a:rPr>
              <a:t>Ruling</a:t>
            </a:r>
            <a:r>
              <a:rPr lang="en-US" altLang="zh-CN" sz="2400" dirty="0">
                <a:latin typeface="+mj-lt"/>
                <a:ea typeface="微软雅黑" charset="-122"/>
                <a:cs typeface="Times New Roman Regular" panose="02020603050405020304" charset="0"/>
              </a:rPr>
              <a:t>: </a:t>
            </a:r>
            <a:r>
              <a:rPr lang="en-US" sz="2400" b="1" dirty="0">
                <a:latin typeface="+mj-lt"/>
                <a:ea typeface="微软雅黑" charset="-122"/>
                <a:cs typeface="Times New Roman Regular" panose="02020603050405020304" charset="0"/>
              </a:rPr>
              <a:t>Yes</a:t>
            </a:r>
            <a:r>
              <a:rPr lang="en-US" sz="2400" dirty="0">
                <a:latin typeface="+mj-lt"/>
                <a:ea typeface="微软雅黑" charset="-122"/>
                <a:cs typeface="Times New Roman Regular" panose="02020603050405020304" charset="0"/>
              </a:rPr>
              <a:t>, because Plaintiff has exercised </a:t>
            </a:r>
            <a:r>
              <a:rPr lang="en-US" sz="2400" i="1" dirty="0">
                <a:solidFill>
                  <a:srgbClr val="0070C0"/>
                </a:solidFill>
                <a:latin typeface="+mj-lt"/>
                <a:ea typeface="微软雅黑" charset="-122"/>
                <a:cs typeface="Times New Roman Regular" panose="02020603050405020304" charset="0"/>
              </a:rPr>
              <a:t>enough human authorship </a:t>
            </a:r>
            <a:r>
              <a:rPr lang="en-US" sz="2400" dirty="0">
                <a:latin typeface="+mj-lt"/>
                <a:ea typeface="微软雅黑" charset="-122"/>
                <a:cs typeface="Times New Roman Regular" panose="02020603050405020304" charset="0"/>
              </a:rPr>
              <a:t>when using the AI tool to generate the AI picture, by inputting </a:t>
            </a:r>
            <a:r>
              <a:rPr lang="en-US" sz="2400" dirty="0">
                <a:solidFill>
                  <a:srgbClr val="0070C0"/>
                </a:solidFill>
                <a:latin typeface="+mj-lt"/>
                <a:ea typeface="微软雅黑" charset="-122"/>
                <a:cs typeface="Times New Roman Regular" panose="02020603050405020304" charset="0"/>
              </a:rPr>
              <a:t>over 150 prompts </a:t>
            </a:r>
            <a:r>
              <a:rPr lang="en-US" sz="2400" dirty="0">
                <a:latin typeface="+mj-lt"/>
                <a:ea typeface="微软雅黑" charset="-122"/>
                <a:cs typeface="Times New Roman Regular" panose="02020603050405020304" charset="0"/>
              </a:rPr>
              <a:t>and experimenting </a:t>
            </a:r>
            <a:r>
              <a:rPr lang="en-US" sz="2400" dirty="0">
                <a:solidFill>
                  <a:srgbClr val="0070C0"/>
                </a:solidFill>
                <a:latin typeface="+mj-lt"/>
                <a:ea typeface="微软雅黑" charset="-122"/>
                <a:cs typeface="Times New Roman Regular" panose="02020603050405020304" charset="0"/>
              </a:rPr>
              <a:t>various tech parameters multiple times.</a:t>
            </a:r>
          </a:p>
        </p:txBody>
      </p:sp>
      <p:pic>
        <p:nvPicPr>
          <p:cNvPr id="11" name="图片 10"/>
          <p:cNvPicPr>
            <a:picLocks noChangeAspect="1"/>
          </p:cNvPicPr>
          <p:nvPr>
            <p:custDataLst>
              <p:tags r:id="rId3"/>
            </p:custDataLst>
          </p:nvPr>
        </p:nvPicPr>
        <p:blipFill>
          <a:blip r:embed="rId6"/>
          <a:stretch>
            <a:fillRect/>
          </a:stretch>
        </p:blipFill>
        <p:spPr>
          <a:xfrm>
            <a:off x="1021080" y="1557020"/>
            <a:ext cx="2620645" cy="3980815"/>
          </a:xfrm>
          <a:prstGeom prst="rect">
            <a:avLst/>
          </a:prstGeom>
        </p:spPr>
      </p:pic>
      <p:sp>
        <p:nvSpPr>
          <p:cNvPr id="12" name="文本框 11"/>
          <p:cNvSpPr txBox="1"/>
          <p:nvPr>
            <p:custDataLst>
              <p:tags r:id="rId4"/>
            </p:custDataLst>
          </p:nvPr>
        </p:nvSpPr>
        <p:spPr>
          <a:xfrm>
            <a:off x="341630" y="5659120"/>
            <a:ext cx="4333240" cy="369332"/>
          </a:xfrm>
          <a:prstGeom prst="rect">
            <a:avLst/>
          </a:prstGeom>
          <a:noFill/>
        </p:spPr>
        <p:txBody>
          <a:bodyPr wrap="square" rtlCol="0" anchor="t">
            <a:spAutoFit/>
          </a:bodyPr>
          <a:lstStyle/>
          <a:p>
            <a:pPr algn="l"/>
            <a:r>
              <a:rPr lang="zh-CN" altLang="en-US" dirty="0">
                <a:latin typeface="+mj-lt"/>
                <a:cs typeface="Times New Roman Regular" panose="02020603050405020304" charset="0"/>
              </a:rPr>
              <a:t>Plaintiff</a:t>
            </a:r>
            <a:r>
              <a:rPr lang="en-US" altLang="zh-CN" dirty="0">
                <a:latin typeface="+mj-lt"/>
                <a:cs typeface="Times New Roman Regular" panose="02020603050405020304" charset="0"/>
              </a:rPr>
              <a:t>’</a:t>
            </a:r>
            <a:r>
              <a:rPr lang="zh-CN" altLang="en-US" dirty="0">
                <a:latin typeface="+mj-lt"/>
                <a:cs typeface="Times New Roman Regular" panose="02020603050405020304" charset="0"/>
              </a:rPr>
              <a:t>s AI-generated picture</a:t>
            </a:r>
            <a:endParaRPr lang="en-US" altLang="zh-CN" dirty="0">
              <a:latin typeface="+mj-lt"/>
              <a:cs typeface="Times New Roman Regular" panose="02020603050405020304" charset="0"/>
            </a:endParaRPr>
          </a:p>
        </p:txBody>
      </p:sp>
    </p:spTree>
    <p:extLst>
      <p:ext uri="{BB962C8B-B14F-4D97-AF65-F5344CB8AC3E}">
        <p14:creationId xmlns:p14="http://schemas.microsoft.com/office/powerpoint/2010/main" val="3267864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3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a:ln>
                  <a:noFill/>
                </a:ln>
                <a:solidFill>
                  <a:srgbClr val="24282B">
                    <a:lumMod val="50000"/>
                    <a:lumOff val="50000"/>
                  </a:srgbClr>
                </a:solidFill>
                <a:effectLst/>
                <a:uLnTx/>
                <a:uFillTx/>
                <a:latin typeface="Trebuchet MS" panose="020B0603020202020204" pitchFamily="34" charset="0"/>
                <a:ea typeface="微软雅黑" charset="-122"/>
                <a:cs typeface="+mn-cs"/>
              </a:rPr>
              <a:t>kwm.com</a:t>
            </a:r>
            <a:endParaRPr kumimoji="0" lang="en-US" sz="1000" b="0" i="0" u="none" strike="noStrike" kern="1200" cap="none" spc="0" normalizeH="0" baseline="0" noProof="0" dirty="0">
              <a:ln>
                <a:noFill/>
              </a:ln>
              <a:solidFill>
                <a:srgbClr val="24282B">
                  <a:lumMod val="50000"/>
                  <a:lumOff val="50000"/>
                </a:srgbClr>
              </a:solidFill>
              <a:effectLst/>
              <a:uLnTx/>
              <a:uFillTx/>
              <a:latin typeface="Trebuchet MS" panose="020B0603020202020204" pitchFamily="34" charset="0"/>
              <a:ea typeface="微软雅黑" charset="-122"/>
              <a:cs typeface="+mn-cs"/>
            </a:endParaRPr>
          </a:p>
        </p:txBody>
      </p:sp>
      <p:sp>
        <p:nvSpPr>
          <p:cNvPr id="4" name="灯片编号占位符 3"/>
          <p:cNvSpPr>
            <a:spLocks noGrp="1"/>
          </p:cNvSpPr>
          <p:nvPr>
            <p:ph type="sldNum" sz="quarter" idx="3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A2DC1BA-163F-3043-A1E4-C549CF365773}" type="slidenum">
              <a:rPr kumimoji="0" lang="en-US" sz="1000" b="0" i="0" u="none" strike="noStrike" kern="1200" cap="none" spc="0" normalizeH="0" baseline="0" noProof="0" smtClean="0">
                <a:ln>
                  <a:noFill/>
                </a:ln>
                <a:solidFill>
                  <a:srgbClr val="24282B"/>
                </a:solidFill>
                <a:effectLst/>
                <a:uLnTx/>
                <a:uFillTx/>
                <a:latin typeface="Trebuchet MS" panose="020B0603020202020204" pitchFamily="34" charset="0"/>
                <a:ea typeface="微软雅黑" charset="-122"/>
                <a:cs typeface="+mn-cs"/>
              </a:rPr>
              <a:t>6</a:t>
            </a:fld>
            <a:endParaRPr kumimoji="0" lang="en-US" sz="1000" b="0" i="0" u="none" strike="noStrike" kern="1200" cap="none" spc="0" normalizeH="0" baseline="0" noProof="0" dirty="0">
              <a:ln>
                <a:noFill/>
              </a:ln>
              <a:solidFill>
                <a:srgbClr val="24282B"/>
              </a:solidFill>
              <a:effectLst/>
              <a:uLnTx/>
              <a:uFillTx/>
              <a:latin typeface="Trebuchet MS" panose="020B0603020202020204" pitchFamily="34" charset="0"/>
              <a:ea typeface="微软雅黑" charset="-122"/>
              <a:cs typeface="+mn-cs"/>
            </a:endParaRPr>
          </a:p>
        </p:txBody>
      </p:sp>
      <p:sp>
        <p:nvSpPr>
          <p:cNvPr id="7" name="标题 4"/>
          <p:cNvSpPr>
            <a:spLocks noGrp="1"/>
          </p:cNvSpPr>
          <p:nvPr>
            <p:custDataLst>
              <p:tags r:id="rId1"/>
            </p:custDataLst>
          </p:nvPr>
        </p:nvSpPr>
        <p:spPr>
          <a:xfrm>
            <a:off x="341630" y="416560"/>
            <a:ext cx="11443970" cy="82613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US" sz="4000" dirty="0">
                <a:solidFill>
                  <a:srgbClr val="C00000"/>
                </a:solidFill>
                <a:sym typeface="+mn-ea"/>
              </a:rPr>
              <a:t>AIGC Output Infringement Case: </a:t>
            </a:r>
            <a:r>
              <a:rPr lang="en-US" sz="4000" i="1" dirty="0">
                <a:solidFill>
                  <a:srgbClr val="C00000"/>
                </a:solidFill>
                <a:sym typeface="+mn-ea"/>
              </a:rPr>
              <a:t>Ultraman </a:t>
            </a:r>
            <a:r>
              <a:rPr lang="en-US" sz="4000" dirty="0">
                <a:solidFill>
                  <a:srgbClr val="C00000"/>
                </a:solidFill>
                <a:sym typeface="+mn-ea"/>
              </a:rPr>
              <a:t>(2024) </a:t>
            </a:r>
            <a:endParaRPr lang="zh-CN" altLang="en-US" sz="4000" dirty="0">
              <a:solidFill>
                <a:srgbClr val="C00000"/>
              </a:solidFill>
            </a:endParaRPr>
          </a:p>
        </p:txBody>
      </p:sp>
      <p:sp>
        <p:nvSpPr>
          <p:cNvPr id="10" name="文本框 3"/>
          <p:cNvSpPr txBox="1"/>
          <p:nvPr>
            <p:custDataLst>
              <p:tags r:id="rId2"/>
            </p:custDataLst>
          </p:nvPr>
        </p:nvSpPr>
        <p:spPr>
          <a:xfrm>
            <a:off x="4475480" y="1462405"/>
            <a:ext cx="7017385" cy="5016758"/>
          </a:xfrm>
          <a:prstGeom prst="rect">
            <a:avLst/>
          </a:prstGeom>
          <a:noFill/>
        </p:spPr>
        <p:txBody>
          <a:bodyPr wrap="square" rtlCol="0">
            <a:spAutoFit/>
          </a:bodyPr>
          <a:lstStyle/>
          <a:p>
            <a:pPr marL="285750" indent="-285750" algn="just">
              <a:spcAft>
                <a:spcPts val="1200"/>
              </a:spcAft>
              <a:buFont typeface="Arial" panose="020B0604020202090204" pitchFamily="34" charset="0"/>
              <a:buChar char="•"/>
            </a:pPr>
            <a:r>
              <a:rPr lang="en-US" altLang="zh-CN" sz="2400" b="1" u="sng" dirty="0">
                <a:latin typeface="+mj-lt"/>
                <a:ea typeface="微软雅黑" charset="-122"/>
                <a:cs typeface="Times New Roman Regular" panose="02020603050405020304" charset="0"/>
              </a:rPr>
              <a:t>Issue</a:t>
            </a:r>
            <a:r>
              <a:rPr lang="en-US" altLang="zh-CN" sz="2400" b="1" dirty="0">
                <a:latin typeface="+mj-lt"/>
                <a:ea typeface="微软雅黑" charset="-122"/>
                <a:cs typeface="Times New Roman Regular" panose="02020603050405020304" charset="0"/>
              </a:rPr>
              <a:t>: </a:t>
            </a:r>
            <a:r>
              <a:rPr lang="en-US" altLang="zh-CN" sz="2400" dirty="0">
                <a:latin typeface="+mj-lt"/>
                <a:ea typeface="微软雅黑" charset="-122"/>
                <a:cs typeface="Times New Roman Regular" panose="02020603050405020304" charset="0"/>
              </a:rPr>
              <a:t>W</a:t>
            </a:r>
            <a:r>
              <a:rPr lang="en-US" altLang="zh-CN" sz="2400" dirty="0">
                <a:solidFill>
                  <a:schemeClr val="tx1"/>
                </a:solidFill>
                <a:latin typeface="+mj-lt"/>
                <a:ea typeface="微软雅黑" charset="-122"/>
                <a:cs typeface="Times New Roman Regular" panose="02020603050405020304" charset="0"/>
              </a:rPr>
              <a:t>hether the AI-generated pictures infringed prior copyrightable work “Ultraman”? </a:t>
            </a:r>
          </a:p>
          <a:p>
            <a:pPr marL="285750" indent="-285750" algn="just">
              <a:spcAft>
                <a:spcPts val="1200"/>
              </a:spcAft>
              <a:buFont typeface="Arial" panose="020B0604020202090204" pitchFamily="34" charset="0"/>
              <a:buChar char="•"/>
            </a:pPr>
            <a:endParaRPr lang="en-US" altLang="zh-CN" sz="2400" dirty="0">
              <a:solidFill>
                <a:schemeClr val="tx1"/>
              </a:solidFill>
              <a:latin typeface="+mj-lt"/>
              <a:ea typeface="微软雅黑" charset="-122"/>
              <a:cs typeface="Times New Roman Regular" panose="02020603050405020304" charset="0"/>
            </a:endParaRPr>
          </a:p>
          <a:p>
            <a:pPr marL="285750" indent="-285750" algn="just">
              <a:spcAft>
                <a:spcPts val="1200"/>
              </a:spcAft>
              <a:buFont typeface="Arial" panose="020B0604020202090204" pitchFamily="34" charset="0"/>
              <a:buChar char="•"/>
            </a:pPr>
            <a:r>
              <a:rPr lang="en-US" altLang="zh-CN" sz="2400" b="1" u="sng" dirty="0">
                <a:latin typeface="+mj-lt"/>
                <a:ea typeface="微软雅黑" charset="-122"/>
                <a:cs typeface="Times New Roman Regular" panose="02020603050405020304" charset="0"/>
              </a:rPr>
              <a:t>Ruling</a:t>
            </a:r>
            <a:r>
              <a:rPr lang="en-US" altLang="zh-CN" sz="2400" dirty="0">
                <a:latin typeface="+mj-lt"/>
                <a:ea typeface="微软雅黑" charset="-122"/>
                <a:cs typeface="Times New Roman Regular" panose="02020603050405020304" charset="0"/>
              </a:rPr>
              <a:t>: </a:t>
            </a:r>
            <a:r>
              <a:rPr lang="en-US" sz="2400" dirty="0">
                <a:latin typeface="+mj-lt"/>
                <a:ea typeface="微软雅黑" charset="-122"/>
                <a:cs typeface="Times New Roman Regular" panose="02020603050405020304" charset="0"/>
              </a:rPr>
              <a:t>Yes, finding that Defendant </a:t>
            </a:r>
          </a:p>
          <a:p>
            <a:pPr marL="742950" lvl="1" indent="-285750" algn="just">
              <a:spcAft>
                <a:spcPts val="1200"/>
              </a:spcAft>
              <a:buFont typeface="Arial" panose="020B0604020202090204" pitchFamily="34" charset="0"/>
              <a:buChar char="•"/>
            </a:pPr>
            <a:r>
              <a:rPr lang="en-US" altLang="zh-CN" sz="2400" i="1" dirty="0">
                <a:solidFill>
                  <a:srgbClr val="0070C0"/>
                </a:solidFill>
                <a:latin typeface="+mj-lt"/>
                <a:ea typeface="微软雅黑" charset="-122"/>
                <a:cs typeface="Times New Roman Regular" panose="02020603050405020304" charset="0"/>
              </a:rPr>
              <a:t>Qualified as “AIGC provider” under China’s first AI regulation;</a:t>
            </a:r>
          </a:p>
          <a:p>
            <a:pPr marL="742950" lvl="1" indent="-285750" algn="just">
              <a:spcAft>
                <a:spcPts val="1200"/>
              </a:spcAft>
              <a:buFont typeface="Arial" panose="020B0604020202090204" pitchFamily="34" charset="0"/>
              <a:buChar char="•"/>
            </a:pPr>
            <a:r>
              <a:rPr lang="en-US" altLang="zh-CN" sz="2400" i="1" dirty="0">
                <a:solidFill>
                  <a:srgbClr val="0070C0"/>
                </a:solidFill>
                <a:latin typeface="+mj-lt"/>
                <a:ea typeface="微软雅黑" charset="-122"/>
                <a:cs typeface="Times New Roman Regular" panose="02020603050405020304" charset="0"/>
              </a:rPr>
              <a:t>Infringed P’s right of reproduction and right to prepare derivative works</a:t>
            </a:r>
            <a:r>
              <a:rPr lang="en-US" altLang="zh-CN" sz="2400" dirty="0">
                <a:solidFill>
                  <a:srgbClr val="0070C0"/>
                </a:solidFill>
                <a:ea typeface="微软雅黑" charset="-122"/>
                <a:cs typeface="Times New Roman Regular" panose="02020603050405020304" charset="0"/>
              </a:rPr>
              <a:t>; and</a:t>
            </a:r>
          </a:p>
          <a:p>
            <a:pPr marL="742950" lvl="1" indent="-285750" algn="just">
              <a:spcAft>
                <a:spcPts val="1200"/>
              </a:spcAft>
              <a:buFont typeface="Arial" panose="020B0604020202090204" pitchFamily="34" charset="0"/>
              <a:buChar char="•"/>
            </a:pPr>
            <a:r>
              <a:rPr lang="en-US" altLang="zh-CN" sz="2400" i="1" dirty="0">
                <a:solidFill>
                  <a:srgbClr val="0070C0"/>
                </a:solidFill>
                <a:latin typeface="+mj-lt"/>
                <a:ea typeface="微软雅黑" charset="-122"/>
                <a:cs typeface="Times New Roman Regular" panose="02020603050405020304" charset="0"/>
              </a:rPr>
              <a:t>Failed to exercise reasonable care when providing AIGC services.</a:t>
            </a:r>
          </a:p>
          <a:p>
            <a:pPr marL="742950" lvl="1" indent="-285750" algn="just">
              <a:spcAft>
                <a:spcPts val="1200"/>
              </a:spcAft>
              <a:buFont typeface="Arial" panose="020B0604020202090204" pitchFamily="34" charset="0"/>
              <a:buChar char="•"/>
            </a:pPr>
            <a:endParaRPr lang="en-US" sz="2000" dirty="0">
              <a:solidFill>
                <a:srgbClr val="0070C0"/>
              </a:solidFill>
              <a:latin typeface="+mj-lt"/>
              <a:ea typeface="微软雅黑" charset="-122"/>
              <a:cs typeface="Times New Roman Regular" panose="02020603050405020304" charset="0"/>
            </a:endParaRPr>
          </a:p>
        </p:txBody>
      </p:sp>
      <p:sp>
        <p:nvSpPr>
          <p:cNvPr id="12" name="文本框 11"/>
          <p:cNvSpPr txBox="1"/>
          <p:nvPr>
            <p:custDataLst>
              <p:tags r:id="rId3"/>
            </p:custDataLst>
          </p:nvPr>
        </p:nvSpPr>
        <p:spPr>
          <a:xfrm>
            <a:off x="1856412" y="1698896"/>
            <a:ext cx="2396100" cy="923330"/>
          </a:xfrm>
          <a:prstGeom prst="rect">
            <a:avLst/>
          </a:prstGeom>
          <a:noFill/>
        </p:spPr>
        <p:txBody>
          <a:bodyPr wrap="square" rtlCol="0" anchor="t">
            <a:spAutoFit/>
          </a:bodyPr>
          <a:lstStyle/>
          <a:p>
            <a:r>
              <a:rPr lang="en-US" altLang="zh-CN" dirty="0">
                <a:latin typeface="+mj-lt"/>
                <a:cs typeface="Times New Roman Regular" panose="02020603050405020304" charset="0"/>
              </a:rPr>
              <a:t>Left: “Ultraman” image owned by </a:t>
            </a:r>
            <a:r>
              <a:rPr lang="en-US" altLang="zh-CN" dirty="0" err="1">
                <a:latin typeface="+mj-lt"/>
                <a:cs typeface="Times New Roman Regular" panose="02020603050405020304" charset="0"/>
              </a:rPr>
              <a:t>Tsuburaya</a:t>
            </a:r>
            <a:endParaRPr lang="en-US" altLang="zh-CN" dirty="0">
              <a:latin typeface="+mj-lt"/>
              <a:cs typeface="Times New Roman Regular" panose="02020603050405020304" charset="0"/>
            </a:endParaRPr>
          </a:p>
        </p:txBody>
      </p:sp>
      <p:pic>
        <p:nvPicPr>
          <p:cNvPr id="8" name="图片 7"/>
          <p:cNvPicPr/>
          <p:nvPr/>
        </p:nvPicPr>
        <p:blipFill>
          <a:blip r:embed="rId6"/>
          <a:stretch>
            <a:fillRect/>
          </a:stretch>
        </p:blipFill>
        <p:spPr>
          <a:xfrm>
            <a:off x="361633" y="1344411"/>
            <a:ext cx="1364615" cy="2007870"/>
          </a:xfrm>
          <a:prstGeom prst="rect">
            <a:avLst/>
          </a:prstGeom>
          <a:noFill/>
          <a:ln>
            <a:noFill/>
          </a:ln>
        </p:spPr>
      </p:pic>
      <p:pic>
        <p:nvPicPr>
          <p:cNvPr id="9" name="图片 8"/>
          <p:cNvPicPr/>
          <p:nvPr/>
        </p:nvPicPr>
        <p:blipFill>
          <a:blip r:embed="rId7"/>
          <a:stretch>
            <a:fillRect/>
          </a:stretch>
        </p:blipFill>
        <p:spPr>
          <a:xfrm>
            <a:off x="361633" y="3571992"/>
            <a:ext cx="1059843" cy="1083135"/>
          </a:xfrm>
          <a:prstGeom prst="rect">
            <a:avLst/>
          </a:prstGeom>
          <a:noFill/>
          <a:ln>
            <a:noFill/>
          </a:ln>
        </p:spPr>
      </p:pic>
      <p:pic>
        <p:nvPicPr>
          <p:cNvPr id="13" name="图片 12"/>
          <p:cNvPicPr/>
          <p:nvPr/>
        </p:nvPicPr>
        <p:blipFill>
          <a:blip r:embed="rId8"/>
          <a:stretch>
            <a:fillRect/>
          </a:stretch>
        </p:blipFill>
        <p:spPr>
          <a:xfrm>
            <a:off x="1421476" y="3571991"/>
            <a:ext cx="1061355" cy="1083136"/>
          </a:xfrm>
          <a:prstGeom prst="rect">
            <a:avLst/>
          </a:prstGeom>
          <a:noFill/>
          <a:ln>
            <a:noFill/>
          </a:ln>
        </p:spPr>
      </p:pic>
      <p:pic>
        <p:nvPicPr>
          <p:cNvPr id="14" name="图片 13"/>
          <p:cNvPicPr/>
          <p:nvPr/>
        </p:nvPicPr>
        <p:blipFill>
          <a:blip r:embed="rId9"/>
          <a:stretch>
            <a:fillRect/>
          </a:stretch>
        </p:blipFill>
        <p:spPr>
          <a:xfrm>
            <a:off x="2471384" y="3571990"/>
            <a:ext cx="1071290" cy="1083138"/>
          </a:xfrm>
          <a:prstGeom prst="rect">
            <a:avLst/>
          </a:prstGeom>
          <a:noFill/>
          <a:ln>
            <a:noFill/>
          </a:ln>
        </p:spPr>
      </p:pic>
      <p:pic>
        <p:nvPicPr>
          <p:cNvPr id="15" name="图片 14"/>
          <p:cNvPicPr/>
          <p:nvPr/>
        </p:nvPicPr>
        <p:blipFill>
          <a:blip r:embed="rId10"/>
          <a:stretch>
            <a:fillRect/>
          </a:stretch>
        </p:blipFill>
        <p:spPr>
          <a:xfrm>
            <a:off x="3542674" y="3571989"/>
            <a:ext cx="1029325" cy="1083138"/>
          </a:xfrm>
          <a:prstGeom prst="rect">
            <a:avLst/>
          </a:prstGeom>
          <a:noFill/>
          <a:ln>
            <a:noFill/>
          </a:ln>
        </p:spPr>
      </p:pic>
      <p:pic>
        <p:nvPicPr>
          <p:cNvPr id="16" name="图片 15"/>
          <p:cNvPicPr/>
          <p:nvPr/>
        </p:nvPicPr>
        <p:blipFill>
          <a:blip r:embed="rId11"/>
          <a:stretch>
            <a:fillRect/>
          </a:stretch>
        </p:blipFill>
        <p:spPr>
          <a:xfrm>
            <a:off x="371957" y="4655127"/>
            <a:ext cx="1049519" cy="1049338"/>
          </a:xfrm>
          <a:prstGeom prst="rect">
            <a:avLst/>
          </a:prstGeom>
          <a:noFill/>
          <a:ln>
            <a:noFill/>
          </a:ln>
        </p:spPr>
      </p:pic>
      <p:pic>
        <p:nvPicPr>
          <p:cNvPr id="17" name="图片 16"/>
          <p:cNvPicPr/>
          <p:nvPr/>
        </p:nvPicPr>
        <p:blipFill>
          <a:blip r:embed="rId12"/>
          <a:stretch>
            <a:fillRect/>
          </a:stretch>
        </p:blipFill>
        <p:spPr>
          <a:xfrm>
            <a:off x="1421477" y="4662201"/>
            <a:ext cx="1049908" cy="1042264"/>
          </a:xfrm>
          <a:prstGeom prst="rect">
            <a:avLst/>
          </a:prstGeom>
          <a:noFill/>
          <a:ln>
            <a:noFill/>
          </a:ln>
        </p:spPr>
      </p:pic>
      <p:pic>
        <p:nvPicPr>
          <p:cNvPr id="18" name="图片 17"/>
          <p:cNvPicPr/>
          <p:nvPr/>
        </p:nvPicPr>
        <p:blipFill>
          <a:blip r:embed="rId13"/>
          <a:stretch>
            <a:fillRect/>
          </a:stretch>
        </p:blipFill>
        <p:spPr>
          <a:xfrm>
            <a:off x="2471384" y="4655127"/>
            <a:ext cx="1071290" cy="1049338"/>
          </a:xfrm>
          <a:prstGeom prst="rect">
            <a:avLst/>
          </a:prstGeom>
          <a:noFill/>
          <a:ln>
            <a:noFill/>
          </a:ln>
        </p:spPr>
      </p:pic>
      <p:pic>
        <p:nvPicPr>
          <p:cNvPr id="19" name="图片 18"/>
          <p:cNvPicPr/>
          <p:nvPr/>
        </p:nvPicPr>
        <p:blipFill>
          <a:blip r:embed="rId14"/>
          <a:stretch>
            <a:fillRect/>
          </a:stretch>
        </p:blipFill>
        <p:spPr>
          <a:xfrm>
            <a:off x="3542673" y="4655125"/>
            <a:ext cx="1029325" cy="1049339"/>
          </a:xfrm>
          <a:prstGeom prst="rect">
            <a:avLst/>
          </a:prstGeom>
          <a:noFill/>
          <a:ln>
            <a:noFill/>
          </a:ln>
        </p:spPr>
      </p:pic>
      <p:sp>
        <p:nvSpPr>
          <p:cNvPr id="21" name="文本框 20"/>
          <p:cNvSpPr txBox="1"/>
          <p:nvPr>
            <p:custDataLst>
              <p:tags r:id="rId4"/>
            </p:custDataLst>
          </p:nvPr>
        </p:nvSpPr>
        <p:spPr>
          <a:xfrm>
            <a:off x="337739" y="5681577"/>
            <a:ext cx="4774588" cy="369332"/>
          </a:xfrm>
          <a:prstGeom prst="rect">
            <a:avLst/>
          </a:prstGeom>
          <a:noFill/>
        </p:spPr>
        <p:txBody>
          <a:bodyPr wrap="square" rtlCol="0" anchor="t">
            <a:spAutoFit/>
          </a:bodyPr>
          <a:lstStyle/>
          <a:p>
            <a:r>
              <a:rPr lang="en-US" altLang="zh-CN" dirty="0">
                <a:latin typeface="+mj-lt"/>
                <a:cs typeface="Times New Roman Regular" panose="02020603050405020304" charset="0"/>
              </a:rPr>
              <a:t>Defendant’s AIGC outputs </a:t>
            </a:r>
          </a:p>
        </p:txBody>
      </p:sp>
    </p:spTree>
    <p:extLst>
      <p:ext uri="{BB962C8B-B14F-4D97-AF65-F5344CB8AC3E}">
        <p14:creationId xmlns:p14="http://schemas.microsoft.com/office/powerpoint/2010/main" val="1307712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A2DC1BA-163F-3043-A1E4-C549CF365773}" type="slidenum">
              <a:rPr kumimoji="0" lang="en-US" sz="1000" b="0" i="0" u="none" strike="noStrike" kern="1200" cap="none" spc="0" normalizeH="0" baseline="0" noProof="0" smtClean="0">
                <a:ln>
                  <a:noFill/>
                </a:ln>
                <a:solidFill>
                  <a:srgbClr val="FFFFFF"/>
                </a:solidFill>
                <a:effectLst/>
                <a:uLnTx/>
                <a:uFillTx/>
                <a:latin typeface="Trebuchet MS" panose="020B0603020202020204" pitchFamily="34" charset="0"/>
                <a:ea typeface="微软雅黑" panose="020B0503020204020204" pitchFamily="34" charset="-122"/>
                <a:cs typeface="+mn-cs"/>
              </a:rPr>
              <a:t>7</a:t>
            </a:fld>
            <a:endParaRPr kumimoji="0" lang="en-US" sz="1000" b="0" i="0" u="none" strike="noStrike" kern="1200" cap="none" spc="0" normalizeH="0" baseline="0" noProof="0" dirty="0">
              <a:ln>
                <a:noFill/>
              </a:ln>
              <a:solidFill>
                <a:srgbClr val="FFFFFF"/>
              </a:solidFill>
              <a:effectLst/>
              <a:uLnTx/>
              <a:uFillTx/>
              <a:latin typeface="Trebuchet MS" panose="020B0603020202020204" pitchFamily="34" charset="0"/>
              <a:ea typeface="微软雅黑" panose="020B0503020204020204" pitchFamily="34" charset="-122"/>
              <a:cs typeface="+mn-cs"/>
            </a:endParaRPr>
          </a:p>
        </p:txBody>
      </p:sp>
      <p:sp>
        <p:nvSpPr>
          <p:cNvPr id="5" name="标题 4"/>
          <p:cNvSpPr>
            <a:spLocks noGrp="1"/>
          </p:cNvSpPr>
          <p:nvPr>
            <p:ph type="title"/>
          </p:nvPr>
        </p:nvSpPr>
        <p:spPr>
          <a:xfrm>
            <a:off x="489200" y="1784733"/>
            <a:ext cx="11265798" cy="2842352"/>
          </a:xfrm>
        </p:spPr>
        <p:txBody>
          <a:bodyPr/>
          <a:lstStyle/>
          <a:p>
            <a:br>
              <a:rPr lang="en-US" altLang="zh-CN" dirty="0"/>
            </a:br>
            <a:br>
              <a:rPr lang="en-US" altLang="zh-CN" dirty="0"/>
            </a:br>
            <a:br>
              <a:rPr lang="en-US" altLang="zh-CN" dirty="0"/>
            </a:br>
            <a:br>
              <a:rPr lang="en-US" altLang="zh-CN" dirty="0"/>
            </a:br>
            <a:br>
              <a:rPr lang="en-US" altLang="zh-CN"/>
            </a:br>
            <a:r>
              <a:rPr lang="en-US" altLang="zh-CN"/>
              <a:t>THANK you!</a:t>
            </a:r>
            <a:br>
              <a:rPr lang="en-US" altLang="zh-CN" dirty="0"/>
            </a:br>
            <a:br>
              <a:rPr lang="en-US" altLang="zh-CN" dirty="0"/>
            </a:br>
            <a:br>
              <a:rPr lang="en-US" altLang="zh-CN" dirty="0"/>
            </a:br>
            <a:r>
              <a:rPr lang="en-US" altLang="zh-CN" sz="2800" dirty="0"/>
              <a:t>seagull.song@cn.kwm.com</a:t>
            </a:r>
            <a:br>
              <a:rPr lang="en-US" altLang="zh-CN" dirty="0"/>
            </a:br>
            <a:br>
              <a:rPr lang="en-US" altLang="zh-CN" dirty="0"/>
            </a:br>
            <a:br>
              <a:rPr lang="en-US" altLang="zh-CN" dirty="0"/>
            </a:br>
            <a:br>
              <a:rPr lang="en-US" altLang="zh-CN" dirty="0"/>
            </a:br>
            <a:br>
              <a:rPr lang="en-US" altLang="zh-CN" dirty="0"/>
            </a:br>
            <a:endParaRPr lang="zh-CN" altLang="en-US" sz="2000" dirty="0"/>
          </a:p>
        </p:txBody>
      </p:sp>
      <p:sp>
        <p:nvSpPr>
          <p:cNvPr id="6" name="页脚占位符 5"/>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a:ln>
                  <a:noFill/>
                </a:ln>
                <a:solidFill>
                  <a:srgbClr val="FFFFFF">
                    <a:lumMod val="50000"/>
                    <a:lumOff val="50000"/>
                  </a:srgbClr>
                </a:solidFill>
                <a:effectLst/>
                <a:uLnTx/>
                <a:uFillTx/>
                <a:latin typeface="Trebuchet MS" panose="020B0603020202020204" pitchFamily="34" charset="0"/>
                <a:ea typeface="微软雅黑" panose="020B0503020204020204" pitchFamily="34" charset="-122"/>
                <a:cs typeface="+mn-cs"/>
              </a:rPr>
              <a:t>kwm.com</a:t>
            </a:r>
            <a:endParaRPr kumimoji="0" lang="en-US" sz="1000" b="0" i="0" u="none" strike="noStrike" kern="1200" cap="none" spc="0" normalizeH="0" baseline="0" noProof="0" dirty="0">
              <a:ln>
                <a:noFill/>
              </a:ln>
              <a:solidFill>
                <a:srgbClr val="FFFFFF">
                  <a:lumMod val="50000"/>
                  <a:lumOff val="50000"/>
                </a:srgbClr>
              </a:solidFill>
              <a:effectLst/>
              <a:uLnTx/>
              <a:uFillTx/>
              <a:latin typeface="Trebuchet MS" panose="020B0603020202020204" pitchFamily="34" charset="0"/>
              <a:ea typeface="微软雅黑" panose="020B0503020204020204" pitchFamily="34" charset="-122"/>
              <a:cs typeface="+mn-cs"/>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封面">
  <a:themeElements>
    <a:clrScheme name="KWM Wood">
      <a:dk1>
        <a:srgbClr val="24282B"/>
      </a:dk1>
      <a:lt1>
        <a:srgbClr val="FFFFFF"/>
      </a:lt1>
      <a:dk2>
        <a:srgbClr val="533A36"/>
      </a:dk2>
      <a:lt2>
        <a:srgbClr val="E9E9E9"/>
      </a:lt2>
      <a:accent1>
        <a:srgbClr val="7E694F"/>
      </a:accent1>
      <a:accent2>
        <a:srgbClr val="EE0033"/>
      </a:accent2>
      <a:accent3>
        <a:srgbClr val="00AEEE"/>
      </a:accent3>
      <a:accent4>
        <a:srgbClr val="24282B"/>
      </a:accent4>
      <a:accent5>
        <a:srgbClr val="533A36"/>
      </a:accent5>
      <a:accent6>
        <a:srgbClr val="BBAA94"/>
      </a:accent6>
      <a:hlink>
        <a:srgbClr val="988772"/>
      </a:hlink>
      <a:folHlink>
        <a:srgbClr val="AEAEAE"/>
      </a:folHlink>
    </a:clrScheme>
    <a:fontScheme name="KWM New VI (bi-lingual)">
      <a:majorFont>
        <a:latin typeface="Trebuchet MS"/>
        <a:ea typeface="黑体"/>
        <a:cs typeface=""/>
      </a:majorFont>
      <a:minorFont>
        <a:latin typeface="Trebuchet MS"/>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封面">
  <a:themeElements>
    <a:clrScheme name="KWM Wood">
      <a:dk1>
        <a:srgbClr val="24282B"/>
      </a:dk1>
      <a:lt1>
        <a:srgbClr val="FFFFFF"/>
      </a:lt1>
      <a:dk2>
        <a:srgbClr val="533A36"/>
      </a:dk2>
      <a:lt2>
        <a:srgbClr val="E9E9E9"/>
      </a:lt2>
      <a:accent1>
        <a:srgbClr val="7E694F"/>
      </a:accent1>
      <a:accent2>
        <a:srgbClr val="EE0033"/>
      </a:accent2>
      <a:accent3>
        <a:srgbClr val="00AEEE"/>
      </a:accent3>
      <a:accent4>
        <a:srgbClr val="24282B"/>
      </a:accent4>
      <a:accent5>
        <a:srgbClr val="533A36"/>
      </a:accent5>
      <a:accent6>
        <a:srgbClr val="BBAA94"/>
      </a:accent6>
      <a:hlink>
        <a:srgbClr val="988772"/>
      </a:hlink>
      <a:folHlink>
        <a:srgbClr val="AEAEAE"/>
      </a:folHlink>
    </a:clrScheme>
    <a:fontScheme name="KWM New VI (bi-lingual)">
      <a:majorFont>
        <a:latin typeface="Trebuchet MS"/>
        <a:ea typeface="黑体"/>
        <a:cs typeface=""/>
      </a:majorFont>
      <a:minorFont>
        <a:latin typeface="Trebuchet MS"/>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OnscreenPresentation_cn</Template>
  <TotalTime>182</TotalTime>
  <Words>387</Words>
  <Application>Microsoft Office PowerPoint</Application>
  <PresentationFormat>Widescreen</PresentationFormat>
  <Paragraphs>50</Paragraphs>
  <Slides>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等线</vt:lpstr>
      <vt:lpstr>黑体</vt:lpstr>
      <vt:lpstr>Arial</vt:lpstr>
      <vt:lpstr>Arial Black</vt:lpstr>
      <vt:lpstr>Helvetica</vt:lpstr>
      <vt:lpstr>Trebuchet MS</vt:lpstr>
      <vt:lpstr>封面</vt:lpstr>
      <vt:lpstr>1_封面</vt:lpstr>
      <vt:lpstr>AI Legal Landscape  in China </vt:lpstr>
      <vt:lpstr>Overview</vt:lpstr>
      <vt:lpstr>China’s first ai regulation</vt:lpstr>
      <vt:lpstr>THREE IP ISSUES relating TO AIGC</vt:lpstr>
      <vt:lpstr>PowerPoint Presentation</vt:lpstr>
      <vt:lpstr>PowerPoint Presentation</vt:lpstr>
      <vt:lpstr>     THANK you!   seagull.song@cn.kwm.com     </vt:lpstr>
    </vt:vector>
  </TitlesOfParts>
  <Company>KWM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KWM Presentation 开始制作PPT前， 请阅读并删除全部使用说明页面。</dc:title>
  <dc:subject>KWM PPT Template</dc:subject>
  <dc:creator>Song, Siwen</dc:creator>
  <cp:lastModifiedBy>DALY Alica</cp:lastModifiedBy>
  <cp:revision>655</cp:revision>
  <dcterms:created xsi:type="dcterms:W3CDTF">2024-03-09T16:51:48Z</dcterms:created>
  <dcterms:modified xsi:type="dcterms:W3CDTF">2024-03-11T12:37:51Z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0x010100418FC8375CAD1A4994EE9BDA37073770</vt:lpwstr>
  </property>
  <property fmtid="{D5CDD505-2E9C-101B-9397-08002B2CF9AE}" pid="3" name="ICV">
    <vt:lpwstr>B4952C3245BA1C0EA43F5C65F82E9111_43</vt:lpwstr>
  </property>
  <property fmtid="{D5CDD505-2E9C-101B-9397-08002B2CF9AE}" pid="4" name="KSOProductBuildVer">
    <vt:lpwstr>2052-6.4.0.8550</vt:lpwstr>
  </property>
  <property fmtid="{D5CDD505-2E9C-101B-9397-08002B2CF9AE}" pid="5" name="MSIP_Label_20773ee6-353b-4fb9-a59d-0b94c8c67bea_Enabled">
    <vt:lpwstr>true</vt:lpwstr>
  </property>
  <property fmtid="{D5CDD505-2E9C-101B-9397-08002B2CF9AE}" pid="6" name="MSIP_Label_20773ee6-353b-4fb9-a59d-0b94c8c67bea_SetDate">
    <vt:lpwstr>2024-03-11T12:37:44Z</vt:lpwstr>
  </property>
  <property fmtid="{D5CDD505-2E9C-101B-9397-08002B2CF9AE}" pid="7" name="MSIP_Label_20773ee6-353b-4fb9-a59d-0b94c8c67bea_Method">
    <vt:lpwstr>Privileged</vt:lpwstr>
  </property>
  <property fmtid="{D5CDD505-2E9C-101B-9397-08002B2CF9AE}" pid="8" name="MSIP_Label_20773ee6-353b-4fb9-a59d-0b94c8c67bea_Name">
    <vt:lpwstr>No markings</vt:lpwstr>
  </property>
  <property fmtid="{D5CDD505-2E9C-101B-9397-08002B2CF9AE}" pid="9" name="MSIP_Label_20773ee6-353b-4fb9-a59d-0b94c8c67bea_SiteId">
    <vt:lpwstr>faa31b06-8ccc-48c9-867f-f7510dd11c02</vt:lpwstr>
  </property>
  <property fmtid="{D5CDD505-2E9C-101B-9397-08002B2CF9AE}" pid="10" name="MSIP_Label_20773ee6-353b-4fb9-a59d-0b94c8c67bea_ActionId">
    <vt:lpwstr>41d2dab6-a973-4eaf-94a6-7aaf4c67b680</vt:lpwstr>
  </property>
  <property fmtid="{D5CDD505-2E9C-101B-9397-08002B2CF9AE}" pid="11" name="MSIP_Label_20773ee6-353b-4fb9-a59d-0b94c8c67bea_ContentBits">
    <vt:lpwstr>0</vt:lpwstr>
  </property>
</Properties>
</file>