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4" r:id="rId3"/>
    <p:sldId id="388" r:id="rId4"/>
    <p:sldId id="379" r:id="rId5"/>
    <p:sldId id="380" r:id="rId6"/>
    <p:sldId id="381" r:id="rId7"/>
    <p:sldId id="382" r:id="rId8"/>
    <p:sldId id="349" r:id="rId9"/>
    <p:sldId id="383" r:id="rId10"/>
    <p:sldId id="384" r:id="rId11"/>
    <p:sldId id="386" r:id="rId12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86" d="100"/>
          <a:sy n="86" d="100"/>
        </p:scale>
        <p:origin x="3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67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Chesterman" userId="c6cf3a890e007029" providerId="LiveId" clId="{1A9FDF8A-3689-4316-82B6-25C756CDF8E5}"/>
    <pc:docChg chg="undo custSel addSld delSld modSld sldOrd">
      <pc:chgData name="Simon Chesterman" userId="c6cf3a890e007029" providerId="LiveId" clId="{1A9FDF8A-3689-4316-82B6-25C756CDF8E5}" dt="2023-10-05T06:22:55.726" v="1639" actId="27636"/>
      <pc:docMkLst>
        <pc:docMk/>
      </pc:docMkLst>
      <pc:sldChg chg="modSp mod">
        <pc:chgData name="Simon Chesterman" userId="c6cf3a890e007029" providerId="LiveId" clId="{1A9FDF8A-3689-4316-82B6-25C756CDF8E5}" dt="2023-10-05T05:39:52.843" v="42" actId="1036"/>
        <pc:sldMkLst>
          <pc:docMk/>
          <pc:sldMk cId="3296730475" sldId="256"/>
        </pc:sldMkLst>
        <pc:spChg chg="mod">
          <ac:chgData name="Simon Chesterman" userId="c6cf3a890e007029" providerId="LiveId" clId="{1A9FDF8A-3689-4316-82B6-25C756CDF8E5}" dt="2023-10-05T05:39:52.843" v="42" actId="1036"/>
          <ac:spMkLst>
            <pc:docMk/>
            <pc:sldMk cId="3296730475" sldId="256"/>
            <ac:spMk id="2" creationId="{00000000-0000-0000-0000-000000000000}"/>
          </ac:spMkLst>
        </pc:spChg>
      </pc:sldChg>
      <pc:sldChg chg="addSp delSp modSp add del mod modAnim">
        <pc:chgData name="Simon Chesterman" userId="c6cf3a890e007029" providerId="LiveId" clId="{1A9FDF8A-3689-4316-82B6-25C756CDF8E5}" dt="2023-10-05T05:52:58.278" v="294" actId="20577"/>
        <pc:sldMkLst>
          <pc:docMk/>
          <pc:sldMk cId="1765422858" sldId="274"/>
        </pc:sldMkLst>
        <pc:spChg chg="mod">
          <ac:chgData name="Simon Chesterman" userId="c6cf3a890e007029" providerId="LiveId" clId="{1A9FDF8A-3689-4316-82B6-25C756CDF8E5}" dt="2023-10-05T05:50:14.263" v="164"/>
          <ac:spMkLst>
            <pc:docMk/>
            <pc:sldMk cId="1765422858" sldId="274"/>
            <ac:spMk id="2" creationId="{00000000-0000-0000-0000-000000000000}"/>
          </ac:spMkLst>
        </pc:spChg>
        <pc:spChg chg="mod">
          <ac:chgData name="Simon Chesterman" userId="c6cf3a890e007029" providerId="LiveId" clId="{1A9FDF8A-3689-4316-82B6-25C756CDF8E5}" dt="2023-10-05T05:52:58.278" v="294" actId="20577"/>
          <ac:spMkLst>
            <pc:docMk/>
            <pc:sldMk cId="1765422858" sldId="274"/>
            <ac:spMk id="3" creationId="{00000000-0000-0000-0000-000000000000}"/>
          </ac:spMkLst>
        </pc:spChg>
        <pc:picChg chg="add del mod">
          <ac:chgData name="Simon Chesterman" userId="c6cf3a890e007029" providerId="LiveId" clId="{1A9FDF8A-3689-4316-82B6-25C756CDF8E5}" dt="2023-10-05T05:52:39.335" v="264" actId="21"/>
          <ac:picMkLst>
            <pc:docMk/>
            <pc:sldMk cId="1765422858" sldId="274"/>
            <ac:picMk id="4" creationId="{1917AD29-79F7-CD0A-79C8-3B50548DBBEA}"/>
          </ac:picMkLst>
        </pc:picChg>
        <pc:picChg chg="del">
          <ac:chgData name="Simon Chesterman" userId="c6cf3a890e007029" providerId="LiveId" clId="{1A9FDF8A-3689-4316-82B6-25C756CDF8E5}" dt="2023-10-05T05:50:16.735" v="165" actId="478"/>
          <ac:picMkLst>
            <pc:docMk/>
            <pc:sldMk cId="1765422858" sldId="274"/>
            <ac:picMk id="6" creationId="{00000000-0000-0000-0000-000000000000}"/>
          </ac:picMkLst>
        </pc:picChg>
      </pc:sldChg>
      <pc:sldChg chg="add del">
        <pc:chgData name="Simon Chesterman" userId="c6cf3a890e007029" providerId="LiveId" clId="{1A9FDF8A-3689-4316-82B6-25C756CDF8E5}" dt="2023-10-05T05:49:13.125" v="108" actId="47"/>
        <pc:sldMkLst>
          <pc:docMk/>
          <pc:sldMk cId="2459631015" sldId="304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2239445917" sldId="329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2498849637" sldId="333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3135598582" sldId="334"/>
        </pc:sldMkLst>
      </pc:sldChg>
      <pc:sldChg chg="del">
        <pc:chgData name="Simon Chesterman" userId="c6cf3a890e007029" providerId="LiveId" clId="{1A9FDF8A-3689-4316-82B6-25C756CDF8E5}" dt="2023-10-05T05:40:05.945" v="43" actId="47"/>
        <pc:sldMkLst>
          <pc:docMk/>
          <pc:sldMk cId="1486702918" sldId="342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2005050638" sldId="343"/>
        </pc:sldMkLst>
      </pc:sldChg>
      <pc:sldChg chg="modSp mod">
        <pc:chgData name="Simon Chesterman" userId="c6cf3a890e007029" providerId="LiveId" clId="{1A9FDF8A-3689-4316-82B6-25C756CDF8E5}" dt="2023-10-05T05:50:08.421" v="163" actId="368"/>
        <pc:sldMkLst>
          <pc:docMk/>
          <pc:sldMk cId="2381726575" sldId="345"/>
        </pc:sldMkLst>
        <pc:spChg chg="mod">
          <ac:chgData name="Simon Chesterman" userId="c6cf3a890e007029" providerId="LiveId" clId="{1A9FDF8A-3689-4316-82B6-25C756CDF8E5}" dt="2023-10-05T05:50:08.421" v="163" actId="368"/>
          <ac:spMkLst>
            <pc:docMk/>
            <pc:sldMk cId="2381726575" sldId="345"/>
            <ac:spMk id="3" creationId="{D1B8AB66-36C0-8405-52F7-37ADEFA6FEDA}"/>
          </ac:spMkLst>
        </pc:spChg>
      </pc:sldChg>
      <pc:sldChg chg="addSp delSp modSp add del mod delAnim">
        <pc:chgData name="Simon Chesterman" userId="c6cf3a890e007029" providerId="LiveId" clId="{1A9FDF8A-3689-4316-82B6-25C756CDF8E5}" dt="2023-10-05T06:00:22.606" v="708" actId="14100"/>
        <pc:sldMkLst>
          <pc:docMk/>
          <pc:sldMk cId="951122010" sldId="349"/>
        </pc:sldMkLst>
        <pc:spChg chg="mod">
          <ac:chgData name="Simon Chesterman" userId="c6cf3a890e007029" providerId="LiveId" clId="{1A9FDF8A-3689-4316-82B6-25C756CDF8E5}" dt="2023-10-05T05:58:08.765" v="609" actId="20577"/>
          <ac:spMkLst>
            <pc:docMk/>
            <pc:sldMk cId="951122010" sldId="349"/>
            <ac:spMk id="2" creationId="{00000000-0000-0000-0000-000000000000}"/>
          </ac:spMkLst>
        </pc:spChg>
        <pc:spChg chg="mod">
          <ac:chgData name="Simon Chesterman" userId="c6cf3a890e007029" providerId="LiveId" clId="{1A9FDF8A-3689-4316-82B6-25C756CDF8E5}" dt="2023-10-05T06:00:22.606" v="708" actId="14100"/>
          <ac:spMkLst>
            <pc:docMk/>
            <pc:sldMk cId="951122010" sldId="349"/>
            <ac:spMk id="3" creationId="{00000000-0000-0000-0000-000000000000}"/>
          </ac:spMkLst>
        </pc:spChg>
        <pc:picChg chg="add mod">
          <ac:chgData name="Simon Chesterman" userId="c6cf3a890e007029" providerId="LiveId" clId="{1A9FDF8A-3689-4316-82B6-25C756CDF8E5}" dt="2023-10-05T06:00:20" v="707" actId="14100"/>
          <ac:picMkLst>
            <pc:docMk/>
            <pc:sldMk cId="951122010" sldId="349"/>
            <ac:picMk id="4" creationId="{5DA76B28-DFAE-5057-DE6D-44AD0D2B6987}"/>
          </ac:picMkLst>
        </pc:picChg>
        <pc:picChg chg="del">
          <ac:chgData name="Simon Chesterman" userId="c6cf3a890e007029" providerId="LiveId" clId="{1A9FDF8A-3689-4316-82B6-25C756CDF8E5}" dt="2023-10-05T05:58:11.107" v="610" actId="478"/>
          <ac:picMkLst>
            <pc:docMk/>
            <pc:sldMk cId="951122010" sldId="349"/>
            <ac:picMk id="6" creationId="{91B04FD9-82E4-CAB0-1069-6BD17D5FED75}"/>
          </ac:picMkLst>
        </pc:picChg>
      </pc:sldChg>
      <pc:sldChg chg="add del">
        <pc:chgData name="Simon Chesterman" userId="c6cf3a890e007029" providerId="LiveId" clId="{1A9FDF8A-3689-4316-82B6-25C756CDF8E5}" dt="2023-10-05T05:47:51.211" v="97" actId="47"/>
        <pc:sldMkLst>
          <pc:docMk/>
          <pc:sldMk cId="1908043176" sldId="366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1521335615" sldId="368"/>
        </pc:sldMkLst>
      </pc:sldChg>
      <pc:sldChg chg="add del">
        <pc:chgData name="Simon Chesterman" userId="c6cf3a890e007029" providerId="LiveId" clId="{1A9FDF8A-3689-4316-82B6-25C756CDF8E5}" dt="2023-10-05T05:47:48.213" v="96" actId="47"/>
        <pc:sldMkLst>
          <pc:docMk/>
          <pc:sldMk cId="910757924" sldId="369"/>
        </pc:sldMkLst>
      </pc:sldChg>
      <pc:sldChg chg="add del ord">
        <pc:chgData name="Simon Chesterman" userId="c6cf3a890e007029" providerId="LiveId" clId="{1A9FDF8A-3689-4316-82B6-25C756CDF8E5}" dt="2023-10-05T05:49:00.668" v="107"/>
        <pc:sldMkLst>
          <pc:docMk/>
          <pc:sldMk cId="1870771463" sldId="370"/>
        </pc:sldMkLst>
      </pc:sldChg>
      <pc:sldChg chg="addSp delSp modSp add del mod ord delAnim modAnim">
        <pc:chgData name="Simon Chesterman" userId="c6cf3a890e007029" providerId="LiveId" clId="{1A9FDF8A-3689-4316-82B6-25C756CDF8E5}" dt="2023-10-05T05:49:00.668" v="107"/>
        <pc:sldMkLst>
          <pc:docMk/>
          <pc:sldMk cId="3730933462" sldId="371"/>
        </pc:sldMkLst>
        <pc:picChg chg="del">
          <ac:chgData name="Simon Chesterman" userId="c6cf3a890e007029" providerId="LiveId" clId="{1A9FDF8A-3689-4316-82B6-25C756CDF8E5}" dt="2023-10-05T05:48:22.794" v="98" actId="478"/>
          <ac:picMkLst>
            <pc:docMk/>
            <pc:sldMk cId="3730933462" sldId="371"/>
            <ac:picMk id="3" creationId="{F3CBF7BA-BFFD-D5E4-2CB5-531E89FE0040}"/>
          </ac:picMkLst>
        </pc:picChg>
        <pc:picChg chg="add mod">
          <ac:chgData name="Simon Chesterman" userId="c6cf3a890e007029" providerId="LiveId" clId="{1A9FDF8A-3689-4316-82B6-25C756CDF8E5}" dt="2023-10-05T05:48:46.447" v="102" actId="14861"/>
          <ac:picMkLst>
            <pc:docMk/>
            <pc:sldMk cId="3730933462" sldId="371"/>
            <ac:picMk id="4" creationId="{80DD7C80-9E90-CA76-31CF-5C652A7D5DED}"/>
          </ac:picMkLst>
        </pc:picChg>
      </pc:sldChg>
      <pc:sldChg chg="add del ord">
        <pc:chgData name="Simon Chesterman" userId="c6cf3a890e007029" providerId="LiveId" clId="{1A9FDF8A-3689-4316-82B6-25C756CDF8E5}" dt="2023-10-05T05:49:00.668" v="107"/>
        <pc:sldMkLst>
          <pc:docMk/>
          <pc:sldMk cId="437699677" sldId="372"/>
        </pc:sldMkLst>
      </pc:sldChg>
      <pc:sldChg chg="add del ord">
        <pc:chgData name="Simon Chesterman" userId="c6cf3a890e007029" providerId="LiveId" clId="{1A9FDF8A-3689-4316-82B6-25C756CDF8E5}" dt="2023-10-05T05:49:00.668" v="107"/>
        <pc:sldMkLst>
          <pc:docMk/>
          <pc:sldMk cId="2217319653" sldId="373"/>
        </pc:sldMkLst>
      </pc:sldChg>
      <pc:sldChg chg="modSp add del mod ord">
        <pc:chgData name="Simon Chesterman" userId="c6cf3a890e007029" providerId="LiveId" clId="{1A9FDF8A-3689-4316-82B6-25C756CDF8E5}" dt="2023-10-05T06:15:11.102" v="1561" actId="20577"/>
        <pc:sldMkLst>
          <pc:docMk/>
          <pc:sldMk cId="4114381184" sldId="374"/>
        </pc:sldMkLst>
        <pc:spChg chg="mod">
          <ac:chgData name="Simon Chesterman" userId="c6cf3a890e007029" providerId="LiveId" clId="{1A9FDF8A-3689-4316-82B6-25C756CDF8E5}" dt="2023-10-05T06:15:11.102" v="1561" actId="20577"/>
          <ac:spMkLst>
            <pc:docMk/>
            <pc:sldMk cId="4114381184" sldId="374"/>
            <ac:spMk id="2" creationId="{466C7E7F-8206-7E4D-F23A-953D433C0141}"/>
          </ac:spMkLst>
        </pc:spChg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2503751748" sldId="375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4010290468" sldId="376"/>
        </pc:sldMkLst>
      </pc:sldChg>
      <pc:sldChg chg="add del">
        <pc:chgData name="Simon Chesterman" userId="c6cf3a890e007029" providerId="LiveId" clId="{1A9FDF8A-3689-4316-82B6-25C756CDF8E5}" dt="2023-10-05T06:09:29.083" v="1257" actId="47"/>
        <pc:sldMkLst>
          <pc:docMk/>
          <pc:sldMk cId="4028141767" sldId="377"/>
        </pc:sldMkLst>
      </pc:sldChg>
      <pc:sldChg chg="addSp delSp modSp new modAnim">
        <pc:chgData name="Simon Chesterman" userId="c6cf3a890e007029" providerId="LiveId" clId="{1A9FDF8A-3689-4316-82B6-25C756CDF8E5}" dt="2023-10-05T05:45:54.920" v="70"/>
        <pc:sldMkLst>
          <pc:docMk/>
          <pc:sldMk cId="470763584" sldId="378"/>
        </pc:sldMkLst>
        <pc:spChg chg="del">
          <ac:chgData name="Simon Chesterman" userId="c6cf3a890e007029" providerId="LiveId" clId="{1A9FDF8A-3689-4316-82B6-25C756CDF8E5}" dt="2023-10-05T05:43:52.862" v="58"/>
          <ac:spMkLst>
            <pc:docMk/>
            <pc:sldMk cId="470763584" sldId="378"/>
            <ac:spMk id="3" creationId="{B58C4F2C-835C-60A5-6C25-EED13920D699}"/>
          </ac:spMkLst>
        </pc:spChg>
        <pc:picChg chg="add mod">
          <ac:chgData name="Simon Chesterman" userId="c6cf3a890e007029" providerId="LiveId" clId="{1A9FDF8A-3689-4316-82B6-25C756CDF8E5}" dt="2023-10-05T05:43:39.448" v="57" actId="14100"/>
          <ac:picMkLst>
            <pc:docMk/>
            <pc:sldMk cId="470763584" sldId="378"/>
            <ac:picMk id="4" creationId="{FAA3E45E-6307-4F7E-F225-4ECC754AC8B9}"/>
          </ac:picMkLst>
        </pc:picChg>
        <pc:picChg chg="add mod">
          <ac:chgData name="Simon Chesterman" userId="c6cf3a890e007029" providerId="LiveId" clId="{1A9FDF8A-3689-4316-82B6-25C756CDF8E5}" dt="2023-10-05T05:43:31.491" v="55" actId="1076"/>
          <ac:picMkLst>
            <pc:docMk/>
            <pc:sldMk cId="470763584" sldId="378"/>
            <ac:picMk id="1026" creationId="{EC56E543-9CF0-4EAB-2B8F-13680E444D65}"/>
          </ac:picMkLst>
        </pc:picChg>
        <pc:picChg chg="add mod">
          <ac:chgData name="Simon Chesterman" userId="c6cf3a890e007029" providerId="LiveId" clId="{1A9FDF8A-3689-4316-82B6-25C756CDF8E5}" dt="2023-10-05T05:44:21.444" v="65" actId="1076"/>
          <ac:picMkLst>
            <pc:docMk/>
            <pc:sldMk cId="470763584" sldId="378"/>
            <ac:picMk id="1028" creationId="{09B066B2-9B2E-D573-5862-3A21FE269739}"/>
          </ac:picMkLst>
        </pc:picChg>
      </pc:sldChg>
      <pc:sldChg chg="addSp modSp new mod">
        <pc:chgData name="Simon Chesterman" userId="c6cf3a890e007029" providerId="LiveId" clId="{1A9FDF8A-3689-4316-82B6-25C756CDF8E5}" dt="2023-10-05T05:52:50.077" v="268" actId="1076"/>
        <pc:sldMkLst>
          <pc:docMk/>
          <pc:sldMk cId="1210735171" sldId="379"/>
        </pc:sldMkLst>
        <pc:picChg chg="add mod">
          <ac:chgData name="Simon Chesterman" userId="c6cf3a890e007029" providerId="LiveId" clId="{1A9FDF8A-3689-4316-82B6-25C756CDF8E5}" dt="2023-10-05T05:52:50.077" v="268" actId="1076"/>
          <ac:picMkLst>
            <pc:docMk/>
            <pc:sldMk cId="1210735171" sldId="379"/>
            <ac:picMk id="4" creationId="{4528D876-1968-1F05-5107-439BF582AAA8}"/>
          </ac:picMkLst>
        </pc:picChg>
      </pc:sldChg>
      <pc:sldChg chg="modSp add mod">
        <pc:chgData name="Simon Chesterman" userId="c6cf3a890e007029" providerId="LiveId" clId="{1A9FDF8A-3689-4316-82B6-25C756CDF8E5}" dt="2023-10-05T05:53:29.824" v="317" actId="20577"/>
        <pc:sldMkLst>
          <pc:docMk/>
          <pc:sldMk cId="3667563031" sldId="380"/>
        </pc:sldMkLst>
        <pc:spChg chg="mod">
          <ac:chgData name="Simon Chesterman" userId="c6cf3a890e007029" providerId="LiveId" clId="{1A9FDF8A-3689-4316-82B6-25C756CDF8E5}" dt="2023-10-05T05:53:29.824" v="317" actId="20577"/>
          <ac:spMkLst>
            <pc:docMk/>
            <pc:sldMk cId="3667563031" sldId="380"/>
            <ac:spMk id="3" creationId="{00000000-0000-0000-0000-000000000000}"/>
          </ac:spMkLst>
        </pc:spChg>
      </pc:sldChg>
      <pc:sldChg chg="addSp modSp new mod">
        <pc:chgData name="Simon Chesterman" userId="c6cf3a890e007029" providerId="LiveId" clId="{1A9FDF8A-3689-4316-82B6-25C756CDF8E5}" dt="2023-10-05T05:55:08.662" v="373" actId="6549"/>
        <pc:sldMkLst>
          <pc:docMk/>
          <pc:sldMk cId="3754026601" sldId="381"/>
        </pc:sldMkLst>
        <pc:spChg chg="mod">
          <ac:chgData name="Simon Chesterman" userId="c6cf3a890e007029" providerId="LiveId" clId="{1A9FDF8A-3689-4316-82B6-25C756CDF8E5}" dt="2023-10-05T05:55:08.662" v="373" actId="6549"/>
          <ac:spMkLst>
            <pc:docMk/>
            <pc:sldMk cId="3754026601" sldId="381"/>
            <ac:spMk id="3" creationId="{242D2F7F-D596-4713-C555-E8069F0BE633}"/>
          </ac:spMkLst>
        </pc:spChg>
        <pc:picChg chg="add mod">
          <ac:chgData name="Simon Chesterman" userId="c6cf3a890e007029" providerId="LiveId" clId="{1A9FDF8A-3689-4316-82B6-25C756CDF8E5}" dt="2023-10-05T05:54:02.663" v="320" actId="1076"/>
          <ac:picMkLst>
            <pc:docMk/>
            <pc:sldMk cId="3754026601" sldId="381"/>
            <ac:picMk id="4" creationId="{A3ABC7DD-7069-2589-AE85-9C908073A11C}"/>
          </ac:picMkLst>
        </pc:picChg>
        <pc:picChg chg="add mod">
          <ac:chgData name="Simon Chesterman" userId="c6cf3a890e007029" providerId="LiveId" clId="{1A9FDF8A-3689-4316-82B6-25C756CDF8E5}" dt="2023-10-05T05:54:14.763" v="323" actId="14100"/>
          <ac:picMkLst>
            <pc:docMk/>
            <pc:sldMk cId="3754026601" sldId="381"/>
            <ac:picMk id="5" creationId="{5C39EBB4-152E-2679-DA48-9E03D09804AB}"/>
          </ac:picMkLst>
        </pc:picChg>
        <pc:picChg chg="add mod">
          <ac:chgData name="Simon Chesterman" userId="c6cf3a890e007029" providerId="LiveId" clId="{1A9FDF8A-3689-4316-82B6-25C756CDF8E5}" dt="2023-10-05T05:54:24.838" v="326" actId="14100"/>
          <ac:picMkLst>
            <pc:docMk/>
            <pc:sldMk cId="3754026601" sldId="381"/>
            <ac:picMk id="6" creationId="{7A354136-979D-7A53-281B-B3D8BFC1EB4F}"/>
          </ac:picMkLst>
        </pc:picChg>
      </pc:sldChg>
      <pc:sldChg chg="modSp add mod">
        <pc:chgData name="Simon Chesterman" userId="c6cf3a890e007029" providerId="LiveId" clId="{1A9FDF8A-3689-4316-82B6-25C756CDF8E5}" dt="2023-10-05T05:57:46.138" v="604" actId="20577"/>
        <pc:sldMkLst>
          <pc:docMk/>
          <pc:sldMk cId="2197466083" sldId="382"/>
        </pc:sldMkLst>
        <pc:spChg chg="mod">
          <ac:chgData name="Simon Chesterman" userId="c6cf3a890e007029" providerId="LiveId" clId="{1A9FDF8A-3689-4316-82B6-25C756CDF8E5}" dt="2023-10-05T05:57:46.138" v="604" actId="20577"/>
          <ac:spMkLst>
            <pc:docMk/>
            <pc:sldMk cId="2197466083" sldId="382"/>
            <ac:spMk id="3" creationId="{00000000-0000-0000-0000-000000000000}"/>
          </ac:spMkLst>
        </pc:spChg>
      </pc:sldChg>
      <pc:sldChg chg="add del">
        <pc:chgData name="Simon Chesterman" userId="c6cf3a890e007029" providerId="LiveId" clId="{1A9FDF8A-3689-4316-82B6-25C756CDF8E5}" dt="2023-10-05T05:57:27.963" v="574" actId="2890"/>
        <pc:sldMkLst>
          <pc:docMk/>
          <pc:sldMk cId="2643426962" sldId="383"/>
        </pc:sldMkLst>
      </pc:sldChg>
      <pc:sldChg chg="addSp modSp new mod">
        <pc:chgData name="Simon Chesterman" userId="c6cf3a890e007029" providerId="LiveId" clId="{1A9FDF8A-3689-4316-82B6-25C756CDF8E5}" dt="2023-10-05T06:01:13.993" v="714" actId="1076"/>
        <pc:sldMkLst>
          <pc:docMk/>
          <pc:sldMk cId="3267211639" sldId="383"/>
        </pc:sldMkLst>
        <pc:picChg chg="add mod">
          <ac:chgData name="Simon Chesterman" userId="c6cf3a890e007029" providerId="LiveId" clId="{1A9FDF8A-3689-4316-82B6-25C756CDF8E5}" dt="2023-10-05T06:01:13.993" v="714" actId="1076"/>
          <ac:picMkLst>
            <pc:docMk/>
            <pc:sldMk cId="3267211639" sldId="383"/>
            <ac:picMk id="4" creationId="{0E06BD0F-35A5-59F1-6EBA-B532240BC24B}"/>
          </ac:picMkLst>
        </pc:picChg>
      </pc:sldChg>
      <pc:sldChg chg="addSp modSp new mod">
        <pc:chgData name="Simon Chesterman" userId="c6cf3a890e007029" providerId="LiveId" clId="{1A9FDF8A-3689-4316-82B6-25C756CDF8E5}" dt="2023-10-05T06:01:44.259" v="719" actId="1076"/>
        <pc:sldMkLst>
          <pc:docMk/>
          <pc:sldMk cId="1238211070" sldId="384"/>
        </pc:sldMkLst>
        <pc:picChg chg="add mod">
          <ac:chgData name="Simon Chesterman" userId="c6cf3a890e007029" providerId="LiveId" clId="{1A9FDF8A-3689-4316-82B6-25C756CDF8E5}" dt="2023-10-05T06:01:44.259" v="719" actId="1076"/>
          <ac:picMkLst>
            <pc:docMk/>
            <pc:sldMk cId="1238211070" sldId="384"/>
            <ac:picMk id="4" creationId="{8088D32A-E346-B151-3510-BC646F33FD5B}"/>
          </ac:picMkLst>
        </pc:picChg>
      </pc:sldChg>
      <pc:sldChg chg="addSp modSp new mod">
        <pc:chgData name="Simon Chesterman" userId="c6cf3a890e007029" providerId="LiveId" clId="{1A9FDF8A-3689-4316-82B6-25C756CDF8E5}" dt="2023-10-05T06:09:22.248" v="1255" actId="1036"/>
        <pc:sldMkLst>
          <pc:docMk/>
          <pc:sldMk cId="725643967" sldId="385"/>
        </pc:sldMkLst>
        <pc:spChg chg="mod">
          <ac:chgData name="Simon Chesterman" userId="c6cf3a890e007029" providerId="LiveId" clId="{1A9FDF8A-3689-4316-82B6-25C756CDF8E5}" dt="2023-10-05T06:03:29.359" v="825" actId="20577"/>
          <ac:spMkLst>
            <pc:docMk/>
            <pc:sldMk cId="725643967" sldId="385"/>
            <ac:spMk id="2" creationId="{51F0E201-217C-9815-B07F-058FB54D14E0}"/>
          </ac:spMkLst>
        </pc:spChg>
        <pc:spChg chg="mod">
          <ac:chgData name="Simon Chesterman" userId="c6cf3a890e007029" providerId="LiveId" clId="{1A9FDF8A-3689-4316-82B6-25C756CDF8E5}" dt="2023-10-05T06:09:22.248" v="1255" actId="1036"/>
          <ac:spMkLst>
            <pc:docMk/>
            <pc:sldMk cId="725643967" sldId="385"/>
            <ac:spMk id="3" creationId="{5F124461-A366-DD5C-FEB0-65CAACD1B430}"/>
          </ac:spMkLst>
        </pc:spChg>
        <pc:picChg chg="add mod">
          <ac:chgData name="Simon Chesterman" userId="c6cf3a890e007029" providerId="LiveId" clId="{1A9FDF8A-3689-4316-82B6-25C756CDF8E5}" dt="2023-10-05T06:05:36.309" v="1046" actId="1076"/>
          <ac:picMkLst>
            <pc:docMk/>
            <pc:sldMk cId="725643967" sldId="385"/>
            <ac:picMk id="2050" creationId="{C541A387-C9C9-C0D9-86B6-738B5DC0C5C9}"/>
          </ac:picMkLst>
        </pc:picChg>
      </pc:sldChg>
      <pc:sldChg chg="modSp add mod">
        <pc:chgData name="Simon Chesterman" userId="c6cf3a890e007029" providerId="LiveId" clId="{1A9FDF8A-3689-4316-82B6-25C756CDF8E5}" dt="2023-10-05T06:03:07.974" v="806" actId="20577"/>
        <pc:sldMkLst>
          <pc:docMk/>
          <pc:sldMk cId="1966259066" sldId="386"/>
        </pc:sldMkLst>
        <pc:spChg chg="mod">
          <ac:chgData name="Simon Chesterman" userId="c6cf3a890e007029" providerId="LiveId" clId="{1A9FDF8A-3689-4316-82B6-25C756CDF8E5}" dt="2023-10-05T06:03:07.974" v="806" actId="20577"/>
          <ac:spMkLst>
            <pc:docMk/>
            <pc:sldMk cId="1966259066" sldId="386"/>
            <ac:spMk id="2" creationId="{00000000-0000-0000-0000-000000000000}"/>
          </ac:spMkLst>
        </pc:spChg>
        <pc:spChg chg="mod">
          <ac:chgData name="Simon Chesterman" userId="c6cf3a890e007029" providerId="LiveId" clId="{1A9FDF8A-3689-4316-82B6-25C756CDF8E5}" dt="2023-10-05T06:02:45.171" v="804" actId="20577"/>
          <ac:spMkLst>
            <pc:docMk/>
            <pc:sldMk cId="1966259066" sldId="386"/>
            <ac:spMk id="3" creationId="{00000000-0000-0000-0000-000000000000}"/>
          </ac:spMkLst>
        </pc:spChg>
      </pc:sldChg>
      <pc:sldChg chg="addSp modSp new mod">
        <pc:chgData name="Simon Chesterman" userId="c6cf3a890e007029" providerId="LiveId" clId="{1A9FDF8A-3689-4316-82B6-25C756CDF8E5}" dt="2023-10-05T06:22:55.726" v="1639" actId="27636"/>
        <pc:sldMkLst>
          <pc:docMk/>
          <pc:sldMk cId="995366552" sldId="387"/>
        </pc:sldMkLst>
        <pc:spChg chg="mod">
          <ac:chgData name="Simon Chesterman" userId="c6cf3a890e007029" providerId="LiveId" clId="{1A9FDF8A-3689-4316-82B6-25C756CDF8E5}" dt="2023-10-05T06:09:32.852" v="1267" actId="20577"/>
          <ac:spMkLst>
            <pc:docMk/>
            <pc:sldMk cId="995366552" sldId="387"/>
            <ac:spMk id="2" creationId="{02CD8CDC-ADFE-B87B-FE7A-FB3A58EC7EDB}"/>
          </ac:spMkLst>
        </pc:spChg>
        <pc:spChg chg="mod">
          <ac:chgData name="Simon Chesterman" userId="c6cf3a890e007029" providerId="LiveId" clId="{1A9FDF8A-3689-4316-82B6-25C756CDF8E5}" dt="2023-10-05T06:22:55.726" v="1639" actId="27636"/>
          <ac:spMkLst>
            <pc:docMk/>
            <pc:sldMk cId="995366552" sldId="387"/>
            <ac:spMk id="3" creationId="{5872C9BD-D461-F395-7962-8EBAE66BF67B}"/>
          </ac:spMkLst>
        </pc:spChg>
        <pc:spChg chg="add mod">
          <ac:chgData name="Simon Chesterman" userId="c6cf3a890e007029" providerId="LiveId" clId="{1A9FDF8A-3689-4316-82B6-25C756CDF8E5}" dt="2023-10-05T06:21:51.260" v="1617" actId="1076"/>
          <ac:spMkLst>
            <pc:docMk/>
            <pc:sldMk cId="995366552" sldId="387"/>
            <ac:spMk id="4" creationId="{F60D00F0-EC31-4336-BA94-28813D7355E2}"/>
          </ac:spMkLst>
        </pc:spChg>
        <pc:picChg chg="add mod">
          <ac:chgData name="Simon Chesterman" userId="c6cf3a890e007029" providerId="LiveId" clId="{1A9FDF8A-3689-4316-82B6-25C756CDF8E5}" dt="2023-10-05T06:21:51.260" v="1617" actId="1076"/>
          <ac:picMkLst>
            <pc:docMk/>
            <pc:sldMk cId="995366552" sldId="387"/>
            <ac:picMk id="3074" creationId="{15E352E7-6018-983E-2496-6A8CBE5C3BC4}"/>
          </ac:picMkLst>
        </pc:picChg>
      </pc:sldChg>
      <pc:sldMasterChg chg="addSldLayout delSldLayout">
        <pc:chgData name="Simon Chesterman" userId="c6cf3a890e007029" providerId="LiveId" clId="{1A9FDF8A-3689-4316-82B6-25C756CDF8E5}" dt="2023-10-05T05:49:13.125" v="108" actId="47"/>
        <pc:sldMasterMkLst>
          <pc:docMk/>
          <pc:sldMasterMk cId="2971330586" sldId="2147483660"/>
        </pc:sldMasterMkLst>
        <pc:sldLayoutChg chg="add del">
          <pc:chgData name="Simon Chesterman" userId="c6cf3a890e007029" providerId="LiveId" clId="{1A9FDF8A-3689-4316-82B6-25C756CDF8E5}" dt="2023-10-05T05:49:13.125" v="108" actId="47"/>
          <pc:sldLayoutMkLst>
            <pc:docMk/>
            <pc:sldMasterMk cId="2971330586" sldId="2147483660"/>
            <pc:sldLayoutMk cId="359931368" sldId="2147483672"/>
          </pc:sldLayoutMkLst>
        </pc:sldLayoutChg>
      </pc:sldMasterChg>
    </pc:docChg>
  </pc:docChgLst>
  <pc:docChgLst>
    <pc:chgData name="Simon Chesterman" userId="c6cf3a890e007029" providerId="LiveId" clId="{F631F2C8-2324-48A6-9A83-FA12D33EC554}"/>
    <pc:docChg chg="undo custSel addSld delSld modSld sldOrd">
      <pc:chgData name="Simon Chesterman" userId="c6cf3a890e007029" providerId="LiveId" clId="{F631F2C8-2324-48A6-9A83-FA12D33EC554}" dt="2024-03-06T03:08:45.798" v="584" actId="2696"/>
      <pc:docMkLst>
        <pc:docMk/>
      </pc:docMkLst>
      <pc:sldChg chg="modSp mod">
        <pc:chgData name="Simon Chesterman" userId="c6cf3a890e007029" providerId="LiveId" clId="{F631F2C8-2324-48A6-9A83-FA12D33EC554}" dt="2024-03-06T01:44:46.159" v="99" actId="404"/>
        <pc:sldMkLst>
          <pc:docMk/>
          <pc:sldMk cId="3296730475" sldId="256"/>
        </pc:sldMkLst>
        <pc:spChg chg="mod">
          <ac:chgData name="Simon Chesterman" userId="c6cf3a890e007029" providerId="LiveId" clId="{F631F2C8-2324-48A6-9A83-FA12D33EC554}" dt="2024-03-06T01:44:46.159" v="99" actId="404"/>
          <ac:spMkLst>
            <pc:docMk/>
            <pc:sldMk cId="3296730475" sldId="256"/>
            <ac:spMk id="2" creationId="{00000000-0000-0000-0000-000000000000}"/>
          </ac:spMkLst>
        </pc:spChg>
      </pc:sldChg>
      <pc:sldChg chg="modSp mod">
        <pc:chgData name="Simon Chesterman" userId="c6cf3a890e007029" providerId="LiveId" clId="{F631F2C8-2324-48A6-9A83-FA12D33EC554}" dt="2024-03-06T03:04:57.296" v="478" actId="20577"/>
        <pc:sldMkLst>
          <pc:docMk/>
          <pc:sldMk cId="1765422858" sldId="274"/>
        </pc:sldMkLst>
        <pc:spChg chg="mod">
          <ac:chgData name="Simon Chesterman" userId="c6cf3a890e007029" providerId="LiveId" clId="{F631F2C8-2324-48A6-9A83-FA12D33EC554}" dt="2024-03-06T01:47:44.638" v="121" actId="20577"/>
          <ac:spMkLst>
            <pc:docMk/>
            <pc:sldMk cId="1765422858" sldId="274"/>
            <ac:spMk id="2" creationId="{00000000-0000-0000-0000-000000000000}"/>
          </ac:spMkLst>
        </pc:spChg>
        <pc:spChg chg="mod">
          <ac:chgData name="Simon Chesterman" userId="c6cf3a890e007029" providerId="LiveId" clId="{F631F2C8-2324-48A6-9A83-FA12D33EC554}" dt="2024-03-06T03:04:57.296" v="478" actId="20577"/>
          <ac:spMkLst>
            <pc:docMk/>
            <pc:sldMk cId="1765422858" sldId="274"/>
            <ac:spMk id="3" creationId="{00000000-0000-0000-0000-000000000000}"/>
          </ac:spMkLst>
        </pc:spChg>
      </pc:sldChg>
      <pc:sldChg chg="del">
        <pc:chgData name="Simon Chesterman" userId="c6cf3a890e007029" providerId="LiveId" clId="{F631F2C8-2324-48A6-9A83-FA12D33EC554}" dt="2024-03-06T01:45:42.642" v="102" actId="47"/>
        <pc:sldMkLst>
          <pc:docMk/>
          <pc:sldMk cId="2381726575" sldId="345"/>
        </pc:sldMkLst>
      </pc:sldChg>
      <pc:sldChg chg="modSp mod">
        <pc:chgData name="Simon Chesterman" userId="c6cf3a890e007029" providerId="LiveId" clId="{F631F2C8-2324-48A6-9A83-FA12D33EC554}" dt="2024-03-06T03:08:15.019" v="582" actId="14100"/>
        <pc:sldMkLst>
          <pc:docMk/>
          <pc:sldMk cId="951122010" sldId="349"/>
        </pc:sldMkLst>
        <pc:spChg chg="mod">
          <ac:chgData name="Simon Chesterman" userId="c6cf3a890e007029" providerId="LiveId" clId="{F631F2C8-2324-48A6-9A83-FA12D33EC554}" dt="2024-03-06T03:08:15.019" v="582" actId="14100"/>
          <ac:spMkLst>
            <pc:docMk/>
            <pc:sldMk cId="951122010" sldId="349"/>
            <ac:spMk id="3" creationId="{00000000-0000-0000-0000-000000000000}"/>
          </ac:spMkLst>
        </pc:spChg>
      </pc:sldChg>
      <pc:sldChg chg="del">
        <pc:chgData name="Simon Chesterman" userId="c6cf3a890e007029" providerId="LiveId" clId="{F631F2C8-2324-48A6-9A83-FA12D33EC554}" dt="2024-03-06T01:45:26.165" v="100" actId="47"/>
        <pc:sldMkLst>
          <pc:docMk/>
          <pc:sldMk cId="1870771463" sldId="370"/>
        </pc:sldMkLst>
      </pc:sldChg>
      <pc:sldChg chg="del">
        <pc:chgData name="Simon Chesterman" userId="c6cf3a890e007029" providerId="LiveId" clId="{F631F2C8-2324-48A6-9A83-FA12D33EC554}" dt="2024-03-06T01:45:26.165" v="100" actId="47"/>
        <pc:sldMkLst>
          <pc:docMk/>
          <pc:sldMk cId="3730933462" sldId="371"/>
        </pc:sldMkLst>
      </pc:sldChg>
      <pc:sldChg chg="del">
        <pc:chgData name="Simon Chesterman" userId="c6cf3a890e007029" providerId="LiveId" clId="{F631F2C8-2324-48A6-9A83-FA12D33EC554}" dt="2024-03-06T01:45:26.165" v="100" actId="47"/>
        <pc:sldMkLst>
          <pc:docMk/>
          <pc:sldMk cId="437699677" sldId="372"/>
        </pc:sldMkLst>
      </pc:sldChg>
      <pc:sldChg chg="del">
        <pc:chgData name="Simon Chesterman" userId="c6cf3a890e007029" providerId="LiveId" clId="{F631F2C8-2324-48A6-9A83-FA12D33EC554}" dt="2024-03-06T01:45:26.165" v="100" actId="47"/>
        <pc:sldMkLst>
          <pc:docMk/>
          <pc:sldMk cId="2217319653" sldId="373"/>
        </pc:sldMkLst>
      </pc:sldChg>
      <pc:sldChg chg="del">
        <pc:chgData name="Simon Chesterman" userId="c6cf3a890e007029" providerId="LiveId" clId="{F631F2C8-2324-48A6-9A83-FA12D33EC554}" dt="2024-03-06T01:45:36.435" v="101" actId="47"/>
        <pc:sldMkLst>
          <pc:docMk/>
          <pc:sldMk cId="4114381184" sldId="374"/>
        </pc:sldMkLst>
      </pc:sldChg>
      <pc:sldChg chg="del">
        <pc:chgData name="Simon Chesterman" userId="c6cf3a890e007029" providerId="LiveId" clId="{F631F2C8-2324-48A6-9A83-FA12D33EC554}" dt="2024-03-06T01:45:36.435" v="101" actId="47"/>
        <pc:sldMkLst>
          <pc:docMk/>
          <pc:sldMk cId="470763584" sldId="378"/>
        </pc:sldMkLst>
      </pc:sldChg>
      <pc:sldChg chg="modSp mod">
        <pc:chgData name="Simon Chesterman" userId="c6cf3a890e007029" providerId="LiveId" clId="{F631F2C8-2324-48A6-9A83-FA12D33EC554}" dt="2024-03-06T03:05:15.268" v="499"/>
        <pc:sldMkLst>
          <pc:docMk/>
          <pc:sldMk cId="3667563031" sldId="380"/>
        </pc:sldMkLst>
        <pc:spChg chg="mod">
          <ac:chgData name="Simon Chesterman" userId="c6cf3a890e007029" providerId="LiveId" clId="{F631F2C8-2324-48A6-9A83-FA12D33EC554}" dt="2024-03-06T03:05:15.268" v="499"/>
          <ac:spMkLst>
            <pc:docMk/>
            <pc:sldMk cId="3667563031" sldId="380"/>
            <ac:spMk id="2" creationId="{00000000-0000-0000-0000-000000000000}"/>
          </ac:spMkLst>
        </pc:spChg>
      </pc:sldChg>
      <pc:sldChg chg="modSp mod">
        <pc:chgData name="Simon Chesterman" userId="c6cf3a890e007029" providerId="LiveId" clId="{F631F2C8-2324-48A6-9A83-FA12D33EC554}" dt="2024-03-06T03:05:47.841" v="512" actId="20577"/>
        <pc:sldMkLst>
          <pc:docMk/>
          <pc:sldMk cId="2197466083" sldId="382"/>
        </pc:sldMkLst>
        <pc:spChg chg="mod">
          <ac:chgData name="Simon Chesterman" userId="c6cf3a890e007029" providerId="LiveId" clId="{F631F2C8-2324-48A6-9A83-FA12D33EC554}" dt="2024-03-06T03:05:47.841" v="512" actId="20577"/>
          <ac:spMkLst>
            <pc:docMk/>
            <pc:sldMk cId="2197466083" sldId="382"/>
            <ac:spMk id="2" creationId="{00000000-0000-0000-0000-000000000000}"/>
          </ac:spMkLst>
        </pc:spChg>
        <pc:spChg chg="mod">
          <ac:chgData name="Simon Chesterman" userId="c6cf3a890e007029" providerId="LiveId" clId="{F631F2C8-2324-48A6-9A83-FA12D33EC554}" dt="2024-03-06T03:05:41.782" v="502" actId="27636"/>
          <ac:spMkLst>
            <pc:docMk/>
            <pc:sldMk cId="2197466083" sldId="382"/>
            <ac:spMk id="3" creationId="{00000000-0000-0000-0000-000000000000}"/>
          </ac:spMkLst>
        </pc:spChg>
      </pc:sldChg>
      <pc:sldChg chg="del">
        <pc:chgData name="Simon Chesterman" userId="c6cf3a890e007029" providerId="LiveId" clId="{F631F2C8-2324-48A6-9A83-FA12D33EC554}" dt="2024-03-06T01:48:58.912" v="179" actId="2696"/>
        <pc:sldMkLst>
          <pc:docMk/>
          <pc:sldMk cId="725643967" sldId="385"/>
        </pc:sldMkLst>
      </pc:sldChg>
      <pc:sldChg chg="modSp mod ord">
        <pc:chgData name="Simon Chesterman" userId="c6cf3a890e007029" providerId="LiveId" clId="{F631F2C8-2324-48A6-9A83-FA12D33EC554}" dt="2024-03-06T03:08:20.800" v="583" actId="2711"/>
        <pc:sldMkLst>
          <pc:docMk/>
          <pc:sldMk cId="1966259066" sldId="386"/>
        </pc:sldMkLst>
        <pc:spChg chg="mod">
          <ac:chgData name="Simon Chesterman" userId="c6cf3a890e007029" providerId="LiveId" clId="{F631F2C8-2324-48A6-9A83-FA12D33EC554}" dt="2024-03-06T03:08:20.800" v="583" actId="2711"/>
          <ac:spMkLst>
            <pc:docMk/>
            <pc:sldMk cId="1966259066" sldId="386"/>
            <ac:spMk id="3" creationId="{00000000-0000-0000-0000-000000000000}"/>
          </ac:spMkLst>
        </pc:spChg>
      </pc:sldChg>
      <pc:sldChg chg="del">
        <pc:chgData name="Simon Chesterman" userId="c6cf3a890e007029" providerId="LiveId" clId="{F631F2C8-2324-48A6-9A83-FA12D33EC554}" dt="2024-03-06T03:08:45.798" v="584" actId="2696"/>
        <pc:sldMkLst>
          <pc:docMk/>
          <pc:sldMk cId="995366552" sldId="387"/>
        </pc:sldMkLst>
      </pc:sldChg>
      <pc:sldChg chg="modSp add mod">
        <pc:chgData name="Simon Chesterman" userId="c6cf3a890e007029" providerId="LiveId" clId="{F631F2C8-2324-48A6-9A83-FA12D33EC554}" dt="2024-03-06T03:05:04.156" v="498" actId="20577"/>
        <pc:sldMkLst>
          <pc:docMk/>
          <pc:sldMk cId="3187505290" sldId="388"/>
        </pc:sldMkLst>
        <pc:spChg chg="mod">
          <ac:chgData name="Simon Chesterman" userId="c6cf3a890e007029" providerId="LiveId" clId="{F631F2C8-2324-48A6-9A83-FA12D33EC554}" dt="2024-03-06T03:05:04.156" v="498" actId="20577"/>
          <ac:spMkLst>
            <pc:docMk/>
            <pc:sldMk cId="3187505290" sldId="388"/>
            <ac:spMk id="2" creationId="{D1E01B94-0A2F-5BD5-5FB6-F7262FFCF98F}"/>
          </ac:spMkLst>
        </pc:spChg>
      </pc:sldChg>
      <pc:sldChg chg="new del">
        <pc:chgData name="Simon Chesterman" userId="c6cf3a890e007029" providerId="LiveId" clId="{F631F2C8-2324-48A6-9A83-FA12D33EC554}" dt="2024-03-06T03:04:48.401" v="461" actId="680"/>
        <pc:sldMkLst>
          <pc:docMk/>
          <pc:sldMk cId="3311243506" sldId="3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E2E4-6DE8-4D96-95E6-E7DDA28895B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5F733-86FE-4796-A57E-F43ABE54C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ED096-EA67-42DC-8ED7-565D31364BA1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A7ED3-4024-487D-9944-49241AE17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9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7ED3-4024-487D-9944-49241AE17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7ED3-4024-487D-9944-49241AE17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E76F-35A4-301D-6334-2C8A0F0F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7C79F-03FD-96A1-2FAD-27F93D4CA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6616CA-DA69-07F1-A1C8-D3F5EEFE7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48907-2640-C7C2-DDED-B81432BE2C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7ED3-4024-487D-9944-49241AE17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2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7ED3-4024-487D-9944-49241AE17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03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A7ED3-4024-487D-9944-49241AE17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5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1512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092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692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177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0980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4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534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4862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560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710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712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3EE6C3F-72C6-42F5-BE3C-DD5C72D78564}" type="datetimeFigureOut">
              <a:rPr lang="en-SG" smtClean="0"/>
              <a:t>11/3/2024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6B268A1-A3D2-4589-86B1-8679836BCECD}" type="slidenum">
              <a:rPr lang="en-SG" smtClean="0"/>
              <a:t>‹#›</a:t>
            </a:fld>
            <a:endParaRPr lang="en-SG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133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221504"/>
            <a:ext cx="8361229" cy="2098226"/>
          </a:xfrm>
        </p:spPr>
        <p:txBody>
          <a:bodyPr/>
          <a:lstStyle/>
          <a:p>
            <a:r>
              <a:rPr lang="en-US" sz="1600" cap="none" dirty="0"/>
              <a:t>WIPO Conversation — Panel 4: Can regulation keep up?</a:t>
            </a:r>
            <a:br>
              <a:rPr lang="en-US" sz="1600" cap="none" dirty="0"/>
            </a:br>
            <a:br>
              <a:rPr lang="en-US" sz="1600" cap="none" dirty="0"/>
            </a:br>
            <a:br>
              <a:rPr lang="en-US" sz="1600" cap="none" dirty="0"/>
            </a:br>
            <a:br>
              <a:rPr lang="en-US" sz="2800" cap="none" dirty="0"/>
            </a:br>
            <a:r>
              <a:rPr lang="en-SG" sz="5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Singapore</a:t>
            </a:r>
            <a:br>
              <a:rPr lang="en-SG" sz="54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SG" sz="32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SG" sz="1800" i="1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32306" y="4108679"/>
            <a:ext cx="6831673" cy="13287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Simon Chesterman</a:t>
            </a:r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fld id="{073F594B-ACBD-4BF3-9696-3F583688961E}" type="datetime4">
              <a:rPr lang="en-US" smtClean="0"/>
              <a:pPr/>
              <a:t>March 11, 2024</a:t>
            </a:fld>
            <a:endParaRPr lang="en-SG" dirty="0"/>
          </a:p>
        </p:txBody>
      </p:sp>
      <p:pic>
        <p:nvPicPr>
          <p:cNvPr id="6" name="Picture 5" descr="https://www.aisingapore.org/wp-content/uploads/2021/01/AISGR-Horizontal-Logo-CMYK-Full-Colour_small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4492117"/>
            <a:ext cx="20097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31"/>
          <a:stretch/>
        </p:blipFill>
        <p:spPr>
          <a:xfrm>
            <a:off x="4867130" y="4572136"/>
            <a:ext cx="919308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3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FE7BD-4F9B-859F-D44C-02BAB8B9F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677AB-5F5F-B56B-936D-7A5B75E9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 descr="AI-generated image looks like a painting of a train track running through a tunnel overgrown with flowers.">
            <a:extLst>
              <a:ext uri="{FF2B5EF4-FFF2-40B4-BE49-F238E27FC236}">
                <a16:creationId xmlns:a16="http://schemas.microsoft.com/office/drawing/2014/main" id="{8088D32A-E346-B151-3510-BC646F33F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862" y="0"/>
            <a:ext cx="9144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21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2. Output: Author, Author!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47453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Created by a human being vs </a:t>
            </a:r>
            <a:r>
              <a:rPr lang="en-S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“produced by a machine or mere mechanical process that operates randomly or automatically without </a:t>
            </a:r>
            <a:r>
              <a:rPr lang="en-SG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n-S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creative input or intervention from a human author.”</a:t>
            </a:r>
          </a:p>
          <a:p>
            <a:r>
              <a:rPr lang="en-S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Photographs? US Supreme Court 1884; Germany 1965</a:t>
            </a:r>
          </a:p>
          <a:p>
            <a:r>
              <a:rPr lang="en-S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Computer-generated work (UK 1988)</a:t>
            </a:r>
          </a:p>
          <a:p>
            <a:pPr lvl="1"/>
            <a:r>
              <a:rPr lang="en-SG" dirty="0">
                <a:latin typeface="+mj-lt"/>
              </a:rPr>
              <a:t>Shorter duration</a:t>
            </a:r>
          </a:p>
          <a:p>
            <a:pPr lvl="1"/>
            <a:r>
              <a:rPr lang="en-SG" dirty="0">
                <a:latin typeface="+mj-lt"/>
              </a:rPr>
              <a:t>No moral rights</a:t>
            </a:r>
          </a:p>
          <a:p>
            <a:r>
              <a:rPr lang="en-SG" dirty="0">
                <a:latin typeface="+mj-lt"/>
                <a:cs typeface="Times New Roman" panose="02020603050405020304" pitchFamily="18" charset="0"/>
              </a:rPr>
              <a:t>Considered in Singapore and not adopted</a:t>
            </a:r>
          </a:p>
          <a:p>
            <a:pPr lvl="1"/>
            <a:r>
              <a:rPr lang="en-US" dirty="0">
                <a:latin typeface="+mj-lt"/>
              </a:rPr>
              <a:t>causal connection to a human exercising input or control, though determining the threshold is left to the courts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76B28-DFAE-5057-DE6D-44AD0D2B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37" y="189093"/>
            <a:ext cx="3637772" cy="64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5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Rule-taker vs rule-maker</a:t>
            </a:r>
          </a:p>
          <a:p>
            <a:r>
              <a:rPr lang="en-US" dirty="0"/>
              <a:t>Whether and when to regulate?</a:t>
            </a:r>
          </a:p>
          <a:p>
            <a:r>
              <a:rPr lang="en-US" dirty="0"/>
              <a:t>Under-regulation vs over-regulation</a:t>
            </a:r>
          </a:p>
        </p:txBody>
      </p:sp>
    </p:spTree>
    <p:extLst>
      <p:ext uri="{BB962C8B-B14F-4D97-AF65-F5344CB8AC3E}">
        <p14:creationId xmlns:p14="http://schemas.microsoft.com/office/powerpoint/2010/main" val="176542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9D518-8126-664F-9B3A-785F4F565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1B94-0A2F-5BD5-5FB6-F7262FFCF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SG" dirty="0"/>
              <a:t>Training Data and 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C9F6B-9A9F-D03D-040E-B3A73A4D6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depends on data</a:t>
            </a:r>
          </a:p>
          <a:p>
            <a:r>
              <a:rPr lang="en-US" dirty="0"/>
              <a:t>Easy case (?): Pirated or illegally obtained data </a:t>
            </a:r>
          </a:p>
        </p:txBody>
      </p:sp>
    </p:spTree>
    <p:extLst>
      <p:ext uri="{BB962C8B-B14F-4D97-AF65-F5344CB8AC3E}">
        <p14:creationId xmlns:p14="http://schemas.microsoft.com/office/powerpoint/2010/main" val="318750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4D2E-BA0B-5BF8-05F6-ACCEC00EB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DDD3-3EF7-0DA0-BCFE-53AD8EEA4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 descr="Getty Images Stable Diffusion Copied 12M Copyrighted Images">
            <a:extLst>
              <a:ext uri="{FF2B5EF4-FFF2-40B4-BE49-F238E27FC236}">
                <a16:creationId xmlns:a16="http://schemas.microsoft.com/office/drawing/2014/main" id="{4528D876-1968-1F05-5107-439BF582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3304" r="6138" b="6828"/>
          <a:stretch/>
        </p:blipFill>
        <p:spPr bwMode="auto">
          <a:xfrm>
            <a:off x="905069" y="211600"/>
            <a:ext cx="10898155" cy="6434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073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SG" dirty="0"/>
              <a:t>Training Data and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depends on data</a:t>
            </a:r>
          </a:p>
          <a:p>
            <a:r>
              <a:rPr lang="en-US" dirty="0"/>
              <a:t>Easy case (?): Pirated or illegally obtained data</a:t>
            </a:r>
          </a:p>
          <a:p>
            <a:r>
              <a:rPr lang="en-US" dirty="0"/>
              <a:t>Harder case: Fair use </a:t>
            </a:r>
          </a:p>
        </p:txBody>
      </p:sp>
    </p:spTree>
    <p:extLst>
      <p:ext uri="{BB962C8B-B14F-4D97-AF65-F5344CB8AC3E}">
        <p14:creationId xmlns:p14="http://schemas.microsoft.com/office/powerpoint/2010/main" val="3667563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6535-E640-E09F-178E-313B6785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D2F7F-D596-4713-C555-E8069F0BE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endParaRPr lang="en-SG" dirty="0"/>
          </a:p>
          <a:p>
            <a:pPr marL="0" indent="0">
              <a:buNone/>
            </a:pPr>
            <a:r>
              <a:rPr lang="en-SG" dirty="0"/>
              <a:t>          1981				1994				2016</a:t>
            </a:r>
          </a:p>
        </p:txBody>
      </p:sp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A3ABC7DD-7069-2589-AE85-9C908073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97486"/>
            <a:ext cx="2087880" cy="3116580"/>
          </a:xfrm>
          <a:prstGeom prst="rect">
            <a:avLst/>
          </a:prstGeom>
        </p:spPr>
      </p:pic>
      <p:pic>
        <p:nvPicPr>
          <p:cNvPr id="5" name="Picture 4" descr="A magazine with a person's face&#10;&#10;Description automatically generated">
            <a:extLst>
              <a:ext uri="{FF2B5EF4-FFF2-40B4-BE49-F238E27FC236}">
                <a16:creationId xmlns:a16="http://schemas.microsoft.com/office/drawing/2014/main" id="{5C39EBB4-152E-2679-DA48-9E03D0980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227" y="1492820"/>
            <a:ext cx="4877620" cy="3116579"/>
          </a:xfrm>
          <a:prstGeom prst="rect">
            <a:avLst/>
          </a:prstGeom>
        </p:spPr>
      </p:pic>
      <p:pic>
        <p:nvPicPr>
          <p:cNvPr id="6" name="Picture 5" descr="A magazine cover with a person's face&#10;&#10;Description automatically generated">
            <a:extLst>
              <a:ext uri="{FF2B5EF4-FFF2-40B4-BE49-F238E27FC236}">
                <a16:creationId xmlns:a16="http://schemas.microsoft.com/office/drawing/2014/main" id="{7A354136-979D-7A53-281B-B3D8BFC1E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593" y="1492819"/>
            <a:ext cx="2414953" cy="31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2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SG" dirty="0"/>
              <a:t>Training Data and IP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Singapore: “computational data analysis” exception (2021)</a:t>
            </a:r>
          </a:p>
          <a:p>
            <a:pPr lvl="1"/>
            <a:r>
              <a:rPr lang="en-US" dirty="0"/>
              <a:t>“Improving the functioning of a computer program”?</a:t>
            </a:r>
          </a:p>
          <a:p>
            <a:pPr lvl="1"/>
            <a:r>
              <a:rPr lang="en-US" dirty="0"/>
              <a:t>Or competing with the original work?</a:t>
            </a:r>
          </a:p>
          <a:p>
            <a:r>
              <a:rPr lang="en-US" dirty="0"/>
              <a:t>Singapore Model AI Governance Framework for Generative AI (2024)</a:t>
            </a:r>
          </a:p>
          <a:p>
            <a:pPr lvl="1"/>
            <a:r>
              <a:rPr lang="en-US" dirty="0"/>
              <a:t>“resolve these difficult issues in a clear and efficient manner”</a:t>
            </a:r>
          </a:p>
          <a:p>
            <a:pPr lvl="2"/>
            <a:r>
              <a:rPr lang="en-US" dirty="0"/>
              <a:t>Lawsuits? (US)</a:t>
            </a:r>
          </a:p>
          <a:p>
            <a:pPr lvl="2"/>
            <a:r>
              <a:rPr lang="en-US" dirty="0"/>
              <a:t>Copyright guidelines? (Japan, Korea)</a:t>
            </a:r>
          </a:p>
          <a:p>
            <a:pPr lvl="2"/>
            <a:r>
              <a:rPr lang="en-US" dirty="0"/>
              <a:t>Codes of practice? (UK)</a:t>
            </a:r>
          </a:p>
          <a:p>
            <a:pPr lvl="1"/>
            <a:r>
              <a:rPr lang="en-US" dirty="0"/>
              <a:t>“expand the available pool of trusted data” </a:t>
            </a:r>
          </a:p>
          <a:p>
            <a:r>
              <a:rPr lang="en-US" i="1" dirty="0" err="1"/>
              <a:t>Clarkesworld</a:t>
            </a:r>
            <a:r>
              <a:rPr lang="en-US" dirty="0"/>
              <a:t>; Amazon self-publishing</a:t>
            </a:r>
          </a:p>
        </p:txBody>
      </p:sp>
    </p:spTree>
    <p:extLst>
      <p:ext uri="{BB962C8B-B14F-4D97-AF65-F5344CB8AC3E}">
        <p14:creationId xmlns:p14="http://schemas.microsoft.com/office/powerpoint/2010/main" val="2197466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2. Output: Author, Author!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643991" cy="35814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Created by a human being vs </a:t>
            </a:r>
            <a:r>
              <a:rPr lang="en-S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“produced by a machine or mere mechanical process that operates randomly or automatically without </a:t>
            </a:r>
            <a:r>
              <a:rPr lang="en-SG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en-SG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creative input or intervention from a human author.”</a:t>
            </a:r>
          </a:p>
          <a:p>
            <a:r>
              <a:rPr lang="en-S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Photographs? US Supreme Court 1884; Germany 1965</a:t>
            </a: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76B28-DFAE-5057-DE6D-44AD0D2B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37" y="189093"/>
            <a:ext cx="3637772" cy="643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2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77EB8-208C-3EEE-DE61-74E26052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CC65-BF14-8285-51BE-7BC49D400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 descr="undefined">
            <a:extLst>
              <a:ext uri="{FF2B5EF4-FFF2-40B4-BE49-F238E27FC236}">
                <a16:creationId xmlns:a16="http://schemas.microsoft.com/office/drawing/2014/main" id="{0E06BD0F-35A5-59F1-6EBA-B532240BC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0"/>
            <a:ext cx="10291172" cy="686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21163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1615</TotalTime>
  <Words>317</Words>
  <Application>Microsoft Office PowerPoint</Application>
  <PresentationFormat>Widescreen</PresentationFormat>
  <Paragraphs>50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Franklin Gothic Book</vt:lpstr>
      <vt:lpstr>Crop</vt:lpstr>
      <vt:lpstr>WIPO Conversation — Panel 4: Can regulation keep up?    Singapore  </vt:lpstr>
      <vt:lpstr>Introduction</vt:lpstr>
      <vt:lpstr>1. Training Data and IP</vt:lpstr>
      <vt:lpstr>PowerPoint Presentation</vt:lpstr>
      <vt:lpstr>1. Training Data and IP</vt:lpstr>
      <vt:lpstr>PowerPoint Presentation</vt:lpstr>
      <vt:lpstr>1. Training Data and IP (cont’d)</vt:lpstr>
      <vt:lpstr>2. Output: Author, Author!</vt:lpstr>
      <vt:lpstr>PowerPoint Presentation</vt:lpstr>
      <vt:lpstr>PowerPoint Presentation</vt:lpstr>
      <vt:lpstr>2. Output: Author, Author!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and the problem of Opacity</dc:title>
  <dc:creator>Simon Chesterman</dc:creator>
  <cp:lastModifiedBy>DALY Alica</cp:lastModifiedBy>
  <cp:revision>86</cp:revision>
  <cp:lastPrinted>2019-11-14T06:40:47Z</cp:lastPrinted>
  <dcterms:created xsi:type="dcterms:W3CDTF">2019-11-08T19:39:49Z</dcterms:created>
  <dcterms:modified xsi:type="dcterms:W3CDTF">2024-03-11T12:37:10Z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773ee6-353b-4fb9-a59d-0b94c8c67bea_Enabled">
    <vt:lpwstr>true</vt:lpwstr>
  </property>
  <property fmtid="{D5CDD505-2E9C-101B-9397-08002B2CF9AE}" pid="3" name="MSIP_Label_20773ee6-353b-4fb9-a59d-0b94c8c67bea_SetDate">
    <vt:lpwstr>2024-03-11T12:37:07Z</vt:lpwstr>
  </property>
  <property fmtid="{D5CDD505-2E9C-101B-9397-08002B2CF9AE}" pid="4" name="MSIP_Label_20773ee6-353b-4fb9-a59d-0b94c8c67bea_Method">
    <vt:lpwstr>Privileged</vt:lpwstr>
  </property>
  <property fmtid="{D5CDD505-2E9C-101B-9397-08002B2CF9AE}" pid="5" name="MSIP_Label_20773ee6-353b-4fb9-a59d-0b94c8c67bea_Name">
    <vt:lpwstr>No markings</vt:lpwstr>
  </property>
  <property fmtid="{D5CDD505-2E9C-101B-9397-08002B2CF9AE}" pid="6" name="MSIP_Label_20773ee6-353b-4fb9-a59d-0b94c8c67bea_SiteId">
    <vt:lpwstr>faa31b06-8ccc-48c9-867f-f7510dd11c02</vt:lpwstr>
  </property>
  <property fmtid="{D5CDD505-2E9C-101B-9397-08002B2CF9AE}" pid="7" name="MSIP_Label_20773ee6-353b-4fb9-a59d-0b94c8c67bea_ActionId">
    <vt:lpwstr>467c6f0c-d66b-4f26-be7c-9897cc2c3955</vt:lpwstr>
  </property>
  <property fmtid="{D5CDD505-2E9C-101B-9397-08002B2CF9AE}" pid="8" name="MSIP_Label_20773ee6-353b-4fb9-a59d-0b94c8c67bea_ContentBits">
    <vt:lpwstr>0</vt:lpwstr>
  </property>
</Properties>
</file>