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sldIdLst>
    <p:sldId id="256" r:id="rId2"/>
    <p:sldId id="261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0A57D6-2B48-F743-B542-2E8728DD7912}" v="119" dt="2024-03-12T09:13:42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32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4:30.6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447 196 24575,'0'29'0,"3"0"0,-17-1 0,11 5 0,-17-14 0,13 9 0,-9 0 0,5-10 0,-1 16 0,1-16 0,0 10 0,4-6 0,2 0 0,0 0 0,4-5 0,-4 3 0,1-9 0,3 5 0,-4-1 0,5-4 0,0 4 0,0-5 0,0 0 0,0 0 0,0 0 0,0 0 0,0 0 0,0 0 0,0-1 0,-4 1 0,3 0 0,-4 0 0,1 0 0,3 0 0,-4-1 0,1-4 0,2 3 0,-2-3 0,4 5 0,0-1 0,0 7 0,-5 7 0,-2 6 0,-5 7 0,0-6 0,0 5 0,1-12 0,4 6 0,-3-8 0,4-4 0,0-2 0,-3-5 0,8 0 0,-8 0 0,8 0 0,-3 0 0,4 0 0,-5 0 0,4-1 0,-3-7 0,4-9 0,0-15 0,0-8 0,5-7 0,2 1 0,5-7 0,6 5 0,-4-13 0,9 13 0,-9-13 0,4 13 0,-1-6 0,-3 8 0,3 0 0,-5 0 0,0 0 0,6-1 0,-5 1 0,4 0 0,-5 6 0,0-5 0,-1 5 0,1-6 0,0 6 0,0-5 0,-1 5 0,1 1 0,-1 0 0,-5 12 0,4 2 0,-9 5 0,3 0 0,-4 8 0,-14 13 0,5 12 0,-16 5 0,12 1 0,-8-8 0,8 1 0,-7 0 0,7 0 0,-3 0 0,6-5 0,-1 3 0,0-8 0,1 3 0,0-5 0,4 0 0,-3 0 0,8 0 0,-8 0 0,8 0 0,-3-1 0,-1 1 0,0-1 0,0 0 0,-4 1 0,4 0 0,-11 0 0,4 6 0,-3-5 0,-1 10 0,5-10 0,-5 5 0,6-1 0,-1-4 0,1 4 0,0-5 0,4 0 0,-3 0 0,8 0 0,-3 0 0,0-5 0,-2-1 0,1 0 0,1-11 0,4-7 0,6-14 0,1-16 0,5 6 0,7-12 0,-6 12 0,6-13 0,-2 19 0,-4-10 0,3 18 0,-5 1 0,-1 8 0,0 5 0,-4 0 0,2 4 0,-11 6 0,2 9 0,-9 7 0,-1 5 0,0 1 0,0 7 0,-1-6 0,0 12 0,1-12 0,-1 12 0,6-6 0,-5 7 0,5-6 0,-1 5 0,2-12 0,0 6 0,4-13 0,-4-1 0,5-5 0,0 0 0,0 0 0,0-1 0,0 0 0,-5 1 0,4-1 0,-8 1 0,8 6 0,-8 0 0,2 12 0,-4-4 0,-1 10 0,0-4 0,0 0 0,1-2 0,0-6 0,5-5 0,1-2 0,0-5 0,4 0 0,-3-9 0,8-11 0,7-8 0,2-8 0,14 3 0,-8-6 0,11-2 0,-5-12 0,6 3 0,-5-4 0,6-1 0,-8 7 0,1-5 0,0 6 0,-7 1 0,0 0 0,-6 0 0,5-1 0,-4 1 0,5 0 0,-6 0 0,0 0 0,-1 6 0,1 1 0,-2 12 0,1 2 0,-6 5 0,0 0 0,-5 13 0,0 11 0,0 21 0,0 10 0,0 8 0,0 7 0,0-5 0,0 6 0,0-9 0,-6 1 0,4-8 0,-9-8 0,10-9 0,-4-6 0,1-5 0,3-2 0,-4-5 0,5 0 0,0-13 0,0-11 0,0-21 0,0-10 0,0-8 0,0-8 0,6 7 0,2-16 0,12 8 0,-5-1 0,11 2 0,-6 8 0,6 1 0,-6 6 0,4 3 0,-11 13 0,3 1 0,-5 13 0,-1 0 0,-4 19 0,-2 10 0,-4 15 0,0 16 0,-13 18 0,4-12 0,-19 26 0,7-21 0,-7 8 0,6 6 0,-3-15 0,5 0 0,0-3 0,2-14 0,6 0 0,0-2 0,1-17 0,5 9 0,1-16 0,5 5 0,0-6 0,0-1 0,0 1 0,0-9 0,6-14 0,0-5 0,6-24 0,5 11 0,3-20 0,6 6 0,0-8 0,0 0 0,0 1 0,-6 6 0,5-4 0,-6 12 0,0 0 0,-2 10 0,-7 6 0,1 5 0,0-4 0,-1 10 0,0 0 0,0 2 0,-5 16 0,0 1 0,-11 18 0,-1 11 0,-13 17 0,5 8 0,-11 1 0,10 6 0,-3-6 0,-1-1 0,5-8 0,2-11 0,3-13 0,9-2 0,-4-11 0,0-2 0,4-5 0,-3-13 0,9-10 0,2-23 0,6-9 0,7-16 0,0 6 0,8-14 0,0 6 0,-1 1 0,-6 8 0,4 3 0,-12 19 0,5-9 0,-7 22 0,0-8 0,-1 16 0,0 0 0,-4 2 0,2 8 0,-7 8 0,3 28 0,-10 17 0,-1 10 0,-14 7 0,-1-6 0,0 17 0,-5-7 0,11-1 0,-4-11 0,7-22 0,6 3 0,-2-24 0,8 3 0,-4-11 0,5 0 0,0-8 0,5-9 0,2-15 0,4-8 0,1-7 0,7-6 0,-6 5 0,12-13 0,-11 6 0,10-8 0,-3 0 0,-1 1 0,5-1 0,-11 1 0,11-1 0,-5 8 0,0-6 0,3 6 0,-9-1 0,5 3 0,-2 6 0,-4 7 0,3 7 0,-5 3 0,-5 9 0,3 0 0,-8 19 0,4 5 0,-5 17 0,0 7 0,-11 1 0,-3 29 0,-10-25 0,2 14 0,2 3 0,-3-2 0,-12 36 0,23-56 0,0-2 0,0-5 0,1-1 0,-1 0 0,1-7 0,5-6 0,-4-1 0,9 1 0,-3-5 0,-1 4 0,4-5 0,-3-1 0,-1 1 0,4-1 0,-8 1 0,4 0 0,-6 6 0,0 0 0,0 6 0,0 0 0,-5 0 0,4 0 0,-4-5 0,5 3 0,1-9 0,4 5 0,-3-6 0,4-1 0,-1 1 0,-2 0 0,2-1 0,-4 1 0,0 0 0,0 0 0,0 0 0,0 0 0,-5 5 0,3-4 0,-3 10 0,4-5 0,-5 6 0,3 6 0,-8-4 0,8 10 0,-3-10 0,4 4 0,1-11 0,1-2 0,0-5 0,4 0 0,2 0 0,-1 0 0,4-9 0,-3-2 0,4-14 0,0-8 0,5 0 0,1-6 0,5 7 0,0 0 0,0 0 0,-5 0 0,3 5 0,-3-4 0,0 5 0,3-7 0,-3 7 0,0-5 0,-2 4 0,1-5 0,-4 5 0,4-3 0,0 8 0,-4-3 0,3-1 0,-4 5 0,0-4 0,0 14 0,0 12 0,-5 6 0,0 4 0,-2 0 0,-6-6 0,11 2 0,-12 1 0,9-11 0,-4 2 0,-1-9 0,5-4 0,-3 3 0,2-4 0,-4 5 0,1 0 0,-1 0 0,0 0 0,0 0 0,0 0 0,0 0 0,4 5 0,-3 0 0,3 5 0,1 0 0,0-13 0,5-11 0,0-8 0,0-13 0,0 5 0,5 0 0,-4-4 0,9 10 0,-4-4 0,5 6 0,0 5 0,-1 1 0,-4 6 0,3 0 0,-4 5 0,5 0 0,0 5 0,-1 0 0,1 0 0,0 0 0,0 0 0,0 0 0,0 0 0,0 5 0,0 0 0,0 10 0,1 2 0,-1 0 0,1 3 0,-1-9 0,1 10 0,-1-10 0,0 5 0,-4-6 0,-2-1 0,-4 1 0,4-5 0,-3 3 0,7-3 0,-7 5 0,8-1 0,-8 1 0,8 0 0,-8 0 0,8 0 0,-8 0 0,8 0 0,-4 0 0,5 0 0,0-5 0,0 4 0,0-3 0,0-1 0,-1 4 0,1-8 0,0 8 0,0-8 0,0 3 0,0 1 0,-1-4 0,1 3 0,-5 1 0,3-4 0,-2 7 0,-1-2 0,3 3 0,-7 1 0,8 0 0,-3 0 0,4 0 0,-5 0 0,4 0 0,-4-1 0,1-7 0,-2-4 0,-4-13 0,0 4 0,4-4 0,2-1 0,0-4 0,3 7 0,-8-5 0,3 13 0,-4-5 0,0 1 0,-4 4 0,-2 0 0,-4 1 0,-5 3 0,3-4 0,-3 5 0,5 0 0,0 0 0,0 0 0,0 0 0,0 4 0,5-7 0,1-3 0,4-11 0,0-11 0,0 4 0,0-10 0,0-6 0,0 8 0,10-16 0,-8 28 0,12-5 0,-13 15 0,4 0 0,-1 5 0,-3 5 0,3 5 0,-4 10 0,0-4 0,0 10 0,0-10 0,0 4 0,0-5 0,0 0 0,0 0 0,0-1 0,0 1 0,0-1 0,0 1 0,0 0 0,0 14 0,0-11 0,0 11 0,0-14 0,0 0 0,0 0 0,0 0 0,0 0 0,4 0 0,1-5 0,1 4 0,2-8 0,-2 7 0,3-7 0,-3 8 0,2-4 0,-2 1 0,4 3 0,0-8 0,0 8 0,-1-4 0,1 0 0,0 4 0,0-4 0,0 5 0,-1 0 0,-3 0 0,2 0 0,-2-5 0,-1 4 0,3-8 0,-3 3 0,0-8 0,4-7 0,-8-6 0,9 0 0,-4-3 0,4 3 0,1-5 0,-5 5 0,4 2 0,-5 5 0,1 0 0,2 4 0,-7 6 0,3 11 0,-9 5 0,-7 12 0,0-4 0,-5 8 0,6-14 0,1 6 0,4-13 0,2-5 0,4-7 0,0-9 0,4-5 0,3-2 0,4-5 0,-1-10 0,1 8 0,0-3 0,-1 12 0,-4 4 0,-2 1 0,1 5 0,-4 4 0,3 7 0,-4 9 0,-5 1 0,-1 6 0,0 0 0,-4-5 0,9 3 0,-8-8 0,8 3 0,-3-5 0,-1 0 0,4-9 0,-3-7 0,4-10 0,5-7 0,5-8 0,-3 12 0,7-5 0,-13 26 0,4 6 0,-10 12 0,3 2 0,-7-5 0,3 2 0,1-8 0,-4 8 0,8-16 0,-4-4 0,5-10 0,5-9 0,-4 9 0,9-5 0,-9 19 0,3 10 0,-9 16 0,-2 7 0,-10-7 0,4 6 0,2-12 0,1 6 0,8-13 0,-7 0 0,8-6 0,-4-1 0,5 1 0,0-12 0,5-15 0,1-5 0,5-4 0,0 5 0,0-2 0,0 0 0,1-12 0,-1 11 0,0-4 0,0 6 0,0 0 0,0 5 0,-5 2 0,2 5 0,-7 12 0,4 12 0,-5 14 0,0 15 0,-6-5 0,0 5 0,-6-7 0,0-6 0,0-2 0,6-6 0,-3-5 0,7-2 0,-2-5 0,4-12 0,0-6 0,0-12 0,0-2 0,5-1 0,1 1 0,5 0 0,0-6 0,0 4 0,6-4 0,-5 6 0,4 0 0,-5 0 0,-1 5 0,1-4 0,-1 14 0,1-7 0,-1 13 0,-5-8 0,-1 12 0,-4 9 0,0 6 0,0 16 0,0-10 0,0 10 0,-4-10 0,2-1 0,-3-3 0,1-8 0,3 3 0,-4-5 0,5-1 0,0-7 0,0-8 0,0-5 0,0-3 0,0 12 0,0 13 0,0 7 0,0 8 0,0-4 0,-5 0 0,4-6 0,-4 5 0,1-10 0,3 5 0,-4-7 0,5-32 0,11 4 0,3-37 0,10 18 0,2-13 0,-1 13 0,0-5 0,-7 13 0,-1 1 0,-7 13 0,0 0 0,0 11 0,0-4 0,-4 20 0,-2-3 0,-4 23 0,-5-1 0,-1 0 0,-1 4 0,-3-10 0,4 4 0,-5-6 0,5-5 0,1 3 0,0-8 0,4 3 0,-4-5 0,5-9 0,0-8 0,0-9 0,5-6 0,1 0 0,5 0 0,0 5 0,0-4 0,-6 10 0,5 0 0,-9 15 0,3 14 0,-9 4 0,-1 12 0,-6-10 0,1 4 0,5-6 0,-4-5 0,9-2 0,-8-5 0,8 0 0,-3-9 0,4-7 0,5-17 0,1 0 0,18-14 0,-4 7 0,11-8 0,-7 2 0,7-2 0,-5 2 0,4 4 0,-12 4 0,2 11 0,-8 1 0,3 6 0,-5 0 0,-4 12 0,-2 6 0,-4 12 0,0 2 0,0 0 0,0-6 0,-4 0 0,3-6 0,-4 0 0,5-1 0,0 1 0,0-1 0,0 1 0,0-1 0,0 1 0,0-23 0,5 3 0,1-21 0,6 3 0,-2 10 0,1-9 0,-1 15 0,1-3 0,-1 9 0,-13 14 0,0 5 0,-16 12 0,2-3 0,0-6 0,1 5 0,6-10 0,-1 5 0,6-7 0,0 1 0,5-8 0,5-13 0,6-6 0,6-10 0,11 4 0,-3-6 0,3 10 0,-5-9 0,-1 11 0,0 0 0,-5 6 0,-2 6 0,-5 5 0,-5 4 0,0 13 0,-5 7 0,0 6 0,0-2 0,0-6 0,0-5 0,0-2 0,0-5 0,0 0 0,0-13 0,5-9 0,-4-4 0,8-4 0,-8 10 0,8 0 0,-8 0 0,3 0 0,-4 0 0,0 0 0,5-5 0,-3-2 0,7-5 0,-7-6 0,7 4 0,-2-11 0,4 5 0,1-6 0,0 0 0,1 0 0,-1-1 0,0 1 0,0 0 0,-1 6 0,-4 2 0,2 11 0,-8 1 0,8 6 0,-8 1 0,3-1 0,-4 0 0,0 1 0,5-1 0,-4 0 0,8-6 0,-8 5 0,9-5 0,-9 1 0,3-2 0,1-5 0,-4 0 0,10-6 0,-10 4 0,4-11 0,0 12 0,-4-12 0,4 11 0,-5 1 0,0 3 0,5 8 0,-4-9 0,3 10 0,-4-4 0,0 5 0,0-1 0,0 1 0,0 0 0,0 0 0,0 0 0,-4 5 0,-1 5 0,-10 6 0,3 4 0,-3 0 0,5 0 0,0 0 0,0-4 0,4 3 0,-3-8 0,8 7 0,-3-11 0,4-2 0,0-6 0,0 6 0,-5 16 0,-1 6 0,-6 16 0,1-10 0,0 5 0,-1-6 0,6 0 0,-3-5 0,8-2 0,-8-5 0,8 0 0,-4-8 0,5-9 0,0-9 0,0-6 0,0 5 0,0-4 0,0 5 0,0-1 0,0 2 0,0 5 0,-8 5 0,-3 0 0,-4 5 0,1 5 0,4 0 0,-6 6 0,5-1 0,-5 0 0,11 0 0,-4 0 0,8 0 0,-8-5 0,8-8 0,-3-9 0,4-9 0,0-7 0,0 4 0,0-10 0,0 10 0,0 1 0,5 2 0,-4 10 0,4-4 0,-13 17 0,-5 12 0,-3 8 0,-6 6 0,5-6 0,-1 6 0,3-10 0,-2 9 0,10-15 0,-7 3 0,8-5 0,1-1 0,0-7 0,5-9 0,0-4 0,0-10 0,0 10 0,0-5 0,0 7 0,0-1 0,-4 5 0,-1 5 0,-5 5 0,0 5 0,0 0 0,0 0 0,-9 13 0,11-18 0,-5 2 0,13-23 0,0-13 0,5 6 0,11-32 0,-3 32 0,8-24 0,-15 36 0,-6 4 0,-11 20 0,-1 5 0,-10 10 0,10-6 0,-4-5 0,5 3 0,6-8 0,-5 3 0,9-5 0,-8-5 0,8-4 0,-3-7 0,4-3 0,0-1 0,-8 5 0,2 1 0,-8 4 0,5 0 0,-1 4 0,5 2 0,-4-1 0,8 4 0,-3-16 0,4 4 0,0-10 0,0 2 0,0 1 0,0 0 0,-4 5 0,-1 5 0,-5 11 0,-1 5 0,-5 6 0,-1 10 0,-1-8 0,-2 17 0,13-23 0,-3-10 0,10-17 0,0-16 0,0 3 0,5-6 0,1 9 0,6-8 0,-7 16 0,4-4 0,-7 4 0,2 2 0,0 3 0,-12 20 0,1 0 0,-10 22 0,1-12 0,-5 8 0,8-14 0,-7 11 0,14-26 0,2 5 0,4-17 0,0-1 0,-4 5 0,-1 1 0,-5 12 0,1-1 0,3 7 0,2-13 0,4-8 0,0-9 0,0-12 0,0 4 0,0-11 0,0 12 0,5-6 0,1 7 0,0 5 0,-1 2 0,-5 5 0,0 9 0,0 12 0,-5 6 0,-6 18 0,-1-11 0,-3 2 0,9-11 0,1-5 0,5-9 0,-8 2 0,-8 7 0,0-2 0,2 12 0,5-10 0,7 0 0,-2 0 0,16-5 0,14 0 0,8-5 0,25 0 0,20 0 0,-3 0 0,-23 0 0,-4 0 0,3 0 0,-11 0 0,-31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6:24.60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6:36.9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0 793 24575,'0'-20'0,"0"5"0,0-6 0,0 5 0,0-1 0,0-8 0,0 12 0,0 2 0,4 8 0,-3 16 0,8-7 0,-8 9 0,3-6 0,-4 1 0,0 0 0,0 0 0,5 0 0,-4 0 0,3 0 0,-4 0 0,0-1 0,4-4 0,-2 4 0,2-4 0,-4 5 0,4-5 0,-3 4 0,4-4 0,-1 1 0,-3 2 0,8-2 0,-8 3 0,3 0 0,0-4 0,-3 4 0,4-4 0,-5 5 0,0 0 0,4 0 0,-3 0 0,4 0 0,-5-1 0,0-7 0,5-18 0,-4 3 0,8-11 0,-8 9 0,8 4 0,-8-4 0,3 6 0,-4-1 0,0 1 0,0-1 0,5-5 0,-3 4 0,2-10 0,-4 9 0,0-3 0,5 5 0,-4 0 0,3 1 0,-4-5 0,0 4 0,5-4 0,-4 4 0,3 0 0,1 4 0,-4-3 0,3 4 0,0-1 0,1 2 0,4 4 0,0 0 0,-4 4 0,4 2 0,-4 4 0,1 0 0,3 5 0,-3-4 0,0 10 0,-2-10 0,0 4 0,-2-5 0,2 0 0,-4 0 0,4-4 0,-3 2 0,3-2 0,-4 4 0,0-1 0,0 1 0,0-1 0,0 1 0,4-1 0,-3 0 0,3 1 0,-4 0 0,0 0 0,0 0 0,0 0 0,0 0 0,0-1 0,0 1 0,0 0 0,0 0 0,0 0 0,0-1 0,0 1 0,0 0 0,0-1 0,5 0 0,-4 0 0,3 1 0,-4 0 0,4-5 0,-3 4 0,4-4 0,-5 4 0,4-4 0,-3 3 0,4-3 0,-5 5 0,4-5 0,-3 3 0,4-3 0,-1 0 0,-3-5 0,3-5 0,-4-5 0,5 0 0,-4 1 0,3-1 0,0 5 0,-3-4 0,4 0 0,-5-7 0,0-5 0,4 4 0,-3-3 0,3 8 0,-4-3 0,0 5 0,0 0 0,0 0 0,4 9 0,-3 7 0,8 4 0,-8 5 0,3-5 0,-4-1 0,0 1 0,4-5 0,-3 3 0,3-3 0,-4 5 0,0 0 0,0 0 0,0 0 0,0 5 0,0-4 0,0 4 0,0-5 0,0 0 0,0 0 0,4-5 0,2-10 0,4-2 0,0-14 0,0 10 0,1-10 0,-1 9 0,1-8 0,-5 8 0,-1-3 0,-1 5 0,-3 0 0,4 0 0,-1 4 0,-3-2 0,3 3 0,-4-10 0,0 4 0,0-4 0,4 5 0,-3 0 0,4 0 0,-5 9 0,0 10 0,4-1 0,-3 9 0,4-11 0,-5 4 0,0 0 0,0 0 0,0 5 0,0-4 0,0 4 0,0-5 0,0 0 0,0 0 0,0 0 0,0 0 0,4-9 0,1 2 0,5-11 0,-1 7 0,2-14 0,-1 8 0,5-13 0,-4 14 0,-1-8 0,-2 13 0,-6-8 0,2 4 0,0-4 0,-3-1 0,3 0 0,0 5 0,-3-4 0,13-6 0,-12 3 0,7-7 0,-5 14 0,-3-3 0,4 2 0,-1-4 0,-3 0 0,8 0 0,-3-5 0,-1 4 0,5-10 0,-4 10 0,-1-5 0,0 6 0,-1 5 0,-3-4 0,3 4 0,-4 3 0,0 9 0,0 4 0,0 9 0,0-4 0,0 0 0,0 4 0,0-9 0,-5 5 0,4-1 0,-3-4 0,4 4 0,0-5 0,0 0 0,0 0 0,0 0 0,-5 0 0,4 0 0,-3-1 0,4 1 0,0-1 0,0 0 0,0 1 0,0 3 0,0-2 0,0 2 0,3-7 0,3-2 0,3-9 0,1 4 0,0-8 0,-1 4 0,-3-5 0,2 5 0,-7-4 0,3 3 0,0-4 0,-3 0 0,9-5 0,-9 3 0,9-8 0,-9 3 0,8 0 0,-3-4 0,0 10 0,-1-4 0,-1 5 0,-3 0 0,3 1 0,0-1 0,-3 1 0,7-1 0,-6-5 0,6 3 0,-7-8 0,9 3 0,-5 0 0,1 2 0,-1-1 0,-1 9 0,-3-7 0,4 9 0,-5-5 0,5-5 0,-4 4 0,4-5 0,-5 6 0,4 0 0,-3 0 0,4 0 0,-1 5 0,-3 4 0,3 7 0,-4 3 0,0 1 0,0 0 0,0 0 0,0 0 0,0 0 0,0-1 0,0 0 0,0 1 0,0-1 0,0 1 0,0-1 0,0 1 0,0-1 0,0 0 0,0 1 0,0-1 0,0 1 0,0 0 0,0 0 0,4-5 0,1-1 0,4-4 0,1-4 0,6-17 0,-5 2 0,5-13 0,-5 10 0,0 0 0,0 0 0,0 0 0,0 5 0,-1-4 0,1 10 0,-1-5 0,-5 6 0,4 5 0,-8-4 0,4 3 0,-1 1 0,-3-4 0,3 4 0,-4-4 0,0 0 0,5-6 0,-4 4 0,4-14 0,-5 12 0,4-7 0,-2 5 0,2 4 0,-4-5 0,5 1 0,-4 4 0,4-5 0,-5 7 0,0-1 0,0 1 0,0 0 0,0-1 0,0 1 0,0-1 0,0 0 0,0 0 0,0 0 0,0 1 0,0-1 0,0-3 0,0 2 0,0-2 0,4 8 0,1 1 0,0 8 0,3 1 0,-7 5 0,4 0 0,-5 0 0,4 0 0,-3 0 0,4-1 0,-5 1 0,0 0 0,0 0 0,0 0 0,4 0 0,-3 0 0,4 0 0,-5 0 0,0 0 0,0 0 0,0 0 0,0-1 0,0 1 0,0-1 0,0 1 0,0 0 0,0-1 0,0 1 0,0-1 0,0 0 0,0 1 0,0 0 0,0-1 0,0 7 0,0 0 0,0 13 0,0 0 0,0 1 0,0-2 0,0-11 0,0 4 0,0-10 0,0 4 0,0-5 0,0-9 0,0-7 0,0-11 0,0-5 0,0-6 0,0 4 0,0-14 0,0 19 0,0-12 0,0 20 0,4 0 0,-3 2 0,4 3 0,-5-3 0,0-1 0,0 1 0,4-2 0,-3 1 0,4-8 0,-1 5 0,-3-5 0,3 8 0,-4-6 0,0 5 0,0-5 0,0 6 0,0-5 0,0-2 0,6-11 0,-5 4 0,5-4 0,-6 6 0,0 5 0,0-4 0,0 10 0,0-5 0,0 6 0,0 1 0,0 7 0,0 14 0,0 5 0,4 14 0,2-8 0,1-2 0,2-6 0,-8 0 0,3 2 0,-4-1 0,5 5 0,-4-4 0,4 5 0,-5-1 0,0 1 0,0 0 0,0-5 0,0-2 0,5-5 0,-4 0 0,3 0 0,-4 0 0,0-1 0,0 0 0,4 1 0,-3-1 0,3 0 0,-4 1 0,0 0 0,0-1 0,5 1 0,-4 0 0,7-1 0,-7 0 0,7 0 0,-7 1 0,4 0 0,-1-1 0,1 1 0,1 6 0,3 0 0,-7 6 0,7 0 0,-8-5 0,4 3 0,0-8 0,-4 3 0,3-5 0,-4 0 0,4-5 0,-3 4 0,3-12 0,-4-2 0,0-1 0,0-2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6:44.35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53 735 24575,'0'-15'0,"0"1"0,0-1 0,0 4 0,0-5 0,0 6 0,0 0 0,0 0 0,0 1 0,0-1 0,0-5 0,0 3 0,0-8 0,0 9 0,0-5 0,0 6 0,0 1 0,0-1 0,0 0 0,0-5 0,0 4 0,0-4 0,0-5 0,0 7 0,0-26 0,0 24 0,0-15 0,0 20 0,0 0 0,0 0 0,0 0 0,0 1 0,0-1 0,0 1 0,0-11 0,0 8 0,0-8 0,0 10 0,0 0 0,0-4 0,0 3 0,0-2 0,0 3 0,0-1 0,0 2 0,0-1 0,0 1 0,0-1 0,0 0 0,0-5 0,0-1 0,-4 0 0,3 1 0,-4 5 0,5 1 0,-4 3 0,-1 2 0,-4 4 0,-1-4 0,1 3 0,4 1 0,5 5 0,6 4 0,4 1 0,0 0 0,-1 5 0,1-4 0,0 3 0,-4-4 0,3 0 0,-8 0 0,8 0 0,-8 0 0,3 0 0,0-1 0,-2 1 0,6 0 0,-6 0 0,2 0 0,-4 0 0,5 5 0,-4-3 0,4 8 0,0-3 0,-4-1 0,4 5 0,-5-4 0,5 5 0,-4-6 0,4 5 0,-5-5 0,0 1 0,5 4 0,-4-10 0,4 4 0,-5-5 0,0 0 0,0 0 0,0 0 0,4-5 0,-3 4 0,3-4 0,-4 5 0,0 0 0,0 0 0,0 0 0,0-1 0,0 1 0,0 0 0,0 0 0,0 0 0,0 5 0,0-3 0,0 3 0,0-5 0,0 0 0,0-1 0,4-3 0,1-2 0,5-9 0,-1 0 0,11-30 0,-6 7 0,6-9 0,-14 10 0,3 16 0,-8-4 0,3 1 0,-4 3 0,0-3 0,0 0 0,0 3 0,0-5 0,0 2 0,0 2 0,0-2 0,0 4 0,0 1 0,0 0 0,0-1 0,0-5 0,0 4 0,0-3 0,0 4 0,0 0 0,0 0 0,0 0 0,4 5 0,-3 13 0,8 5 0,-8 6 0,9-4 0,-9-5 0,3 0 0,-4 0 0,0 0 0,5-4 0,-4 2 0,3-3 0,0 5 0,-2-1 0,6 1 0,-2 5 0,4-3 0,-4 8 0,3-8 0,-8 3 0,4-5 0,-1 0 0,-3-1 0,8 1 0,-8-1 0,3 0 0,-4 0 0,4 1 0,-3-1 0,4 1 0,-5 0 0,4-1 0,-3 1 0,3-13 0,-4 0 0,4-10 0,-3-3 0,9-5 0,-9-2 0,8 1 0,-8 7 0,4 5 0,-5 0 0,0 0 0,0 1 0,4 0 0,-3-1 0,3 0 0,1-5 0,-4 4 0,4-5 0,0 1 0,-4 3 0,8-3 0,-8 5 0,8 0 0,-8 0 0,8 4 0,-8-2 0,3 15 0,-4 0 0,0 13 0,0 2 0,0 6 0,0-4 0,0 24 0,0-27 0,0 14 0,0-25 0,0 0 0,0-1 0,0 1 0,0-1 0,0 6 0,0 2 0,0-1 0,0 5 0,0-4 0,0-1 0,5 0 0,0-7 0,1 1 0,-2 0 0,0-4 0,-3 2 0,8-7 0,-8 8 0,8-8 0,-8 7 0,7-7 0,-7-1 0,3-5 0,-4-5 0,0 0 0,0 0 0,0-5 0,0-1 0,0 0 0,0 0 0,0 1 0,4 8 0,-3-12 0,8 17 0,-8-11 0,3 7 0,1 1 0,-4-3 0,3 2 0,0 1 0,1 1 0,4 4 0,0 0 0,-4 4 0,3-3 0,-2 8 0,3-8 0,-3 8 0,-2-8 0,-4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8:46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0 177 24575,'0'-6'0,"0"1"0,0 1 0,2 2 0,-2-2 0,4 4 0,-2-2 0,2 0 0,0 2 0,-1-2 0,1 2 0,0 0 0,0 0 0,1 0 0,-1 0 0,0 0 0,0 0 0,-1 0 0,0-2 0,0 2 0,-3-4 0,4 4 0,-4-4 0,4 2 0,-4-2 0,4 2 0,-4-1 0,4 2 0,-4-2 0,4 2 0,-4 1 0,2 2 0,-2 2 0,0 0 0,0 0 0,0 2 0,0-5 0,0-6 0,0 0 0,0-5 0,0 6 0,0 0 0,0 0 0,0 0 0,0 0 0,0 1 0,2-3 0,-2 1 0,4-1 0,-2 0 0,4-5 0,-1 1 0,0-1 0,-1 3 0,-2 3 0,1-1 0,0 2 0,-3 0 0,4 2 0,-4-2 0,2 2 0,0 0 0,-2-1 0,2 0 0,0 1 0,-4 0 0,0 2 0,-4 0 0,-3 2 0,-4 3 0,3 0 0,-1 1 0,3-2 0,3 0 0,-1 1 0,2-1 0,2 0 0,-2 0 0,4 0 0,-4 0 0,4 0 0,-5-2 0,2 0 0,-1-1 0,3 1 0,1 2 0,0 0 0,0 0 0,2 0 0,-2 0 0,4 2 0,-4-2 0,4 0 0,-4-2 0,2-2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8:54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24575,'2'5'0,"0"2"0,0 2 0,1 2 0,1-1 0,-1-1 0,1-1 0,-4-3 0,2 1 0,0-2 0,-1 0 0,0 0 0,-1 0 0,2-2 0,0 0 0,4-2 0,-1-2 0,7 0 0,-4-3 0,2 1 0,-1 1 0,-5 0 0,2 2 0,-2-2 0,0 0 0,0-1 0,1 0 0,-1 0 0,0 0 0,0-2 0,0 1 0,0 1 0,0 0 0,0 2 0,0-2 0,-3 2 0,-8 3 0,2 2 0,-5 3 0,4-2 0,-3 2 0,2-1 0,-1 1 0,4-4 0,0 2 0,0-2 0,-2 2 0,2 0 0,-2-2 0,4 1 0,2 2 0,3 4 0,1 3 0,8 18 0,-5-11 0,4 9 0,-6-17 0,-1-4 0,-2-1 0,0-2 0,0 0 0,-2-3 0,2-3 0,-2-3 0,0-1 0,0 0 0,0 0 0,0-1 0,0 1 0,2 4 0,-2 2 0,3 2 0,1 6 0,1-1 0,-1 1 0,0-2 0,-2-2 0,0 0 0,0 0 0,0-2 0,-2 2 0,4-2 0,-2 2 0,1-2 0,1 1 0,0-2 0,0 0 0,0-1 0,-2 2 0,1-2 0,-2 4 0,2-4 0,-2 4 0,2-2 0,0 2 0,1 0 0,-2 0 0,1 0 0,-2 0 0,2 0 0,-1 0 0,1 0 0,0-1 0,-3 1 0,4 0 0,-4 0 0,2 0 0,0 0 0,-2 0 0,4 0 0,-2 0 0,0 0 0,2 0 0,-2-2 0,0 1 0,2 0 0,-2 0 0,2 1 0,-1 0 0,1 0 0,0 0 0,0 0 0,-2 0 0,2-2 0,-2 1 0,2-1 0,-2 2 0,1 0 0,-1 0 0,2 0 0,-1 0 0,0-2 0,-3 2 0,4-2 0,-2 2 0,0-1 0,-1 1 0,1-1 0,-1 0 0,2-1 0,-2 2 0,2-1 0,-2 0 0,1-1 0,-1 2 0,0 0 0,2 0 0,-3 0 0,4-2 0,-4 1 0,2 0 0,-2 1 0,2-2 0,-2 1 0,2-1 0,-2 4 0,0-1 0,-2 5 0,0-6 0,-2 4 0,2-4 0,-2-2 0,2 0 0,-1-2 0,-1 0 0,1 2 0,0-2 0,-7 4 0,4-2 0,-6 0 0,8 2 0,2-5 0,0 0 0,2-3 0,0-2 0,0-1 0,0-10 0,0 6 0,0-3 0,0 5 0,0 5 0,0-5 0,2 4 0,-1-1 0,0 2 0,-1 0 0,0 0 0,2 0 0,-1 0 0,0 0 0,-1 0 0,2 2 0,-3 0 0,-1 5 0,-1 0 0,-2 3 0,1 0 0,1-2 0,-2 2 0,4-2 0,-2 0 0,2 0 0,-1 0 0,1 0 0,0 0 0,-2-2 0,2 1 0,-2-1 0,2 2 0,-2 0 0,0-1 0,-1 0 0,0 0 0,0 1 0,2 0 0,-2 0 0,2-2 0,-2 1 0,0-1 0,2-1 0,0-4 0,2-3 0,0-3 0,0-9 0,0 7 0,4-11 0,-3 12 0,5-3 0,-6 4 0,2 2 0,-2 1 0,2 2 0,-1 0 0,0 0 0,-1 0 0,-1 2 0,-1 2 0,-2 2 0,0 3 0,0-2 0,1 2 0,0-2 0,2 1 0,-2 0 0,2 0 0,-2-2 0,2 1 0,-2 0 0,2 1 0,-2-2 0,1 1 0,-2-3 0,0 4 0,0-4 0,0 4 0,2-2 0,-2 0 0,2 2 0,-2-2 0,-1 0 0,1 2 0,0-4 0,0 2 0,2 0 0,-3-2 0,3 2 0,-4-2 0,4 2 0,-1-2 0,0 2 0,8-2 0,-1 0 0,8 0 0,-3 0 0,0 0 0,-2 0 0,1 0 0,-2 0 0,1 0 0,-1 0 0,-4 2 0,0 0 0,-1 0 0,0 1 0,1-1 0,-2 2 0,0 0 0,0 0 0,0 0 0,0 0 0,0 0 0,0 0 0,0 3 0,0-3 0,0 2 0,0-2 0,0 0 0,0 0 0,0 0 0,-2-2 0,0 0 0,-2-2 0,-2 0 0,3-2 0,-2 2 0,5 0 0,-2 2 0,-2 2 0,3 0 0,-3 0 0,4-2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05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24575,'6'2'0,"-2"0"0,-1 0 0,-2 2 0,2-2 0,-1 3 0,2-2 0,-2 2 0,2-4 0,-4 2 0,2-1 0,0 0 0,0 2 0,0-2 0,2 2 0,-4 0 0,4 0 0,-4 0 0,4 0 0,-4 0 0,2 0 0,0-2 0,-2 2 0,3-2 0,-2 2 0,2 0 0,-1-2 0,1 1 0,0 0 0,-1 1 0,2 0 0,0-2 0,-1 1 0,0 0 0,-1-1 0,2 1 0,-1-1 0,0 0 0,-3 2 0,4-2 0,-2 2 0,0 0 0,2-2 0,-4 2 0,4-2 0,-4 2 0,4-2 0,-4 1 0,2-1 0,0 2 0,-2 0 0,2 0 0,0 0 0,-2 0 0,2 0 0,0 0 0,-2 0 0,2 0 0,-2 0 0,0 0 0,0 0 0,0 0 0,0 2 0,0-2 0,0 2 0,0-2 0,0 0 0,0 1 0,0-1 0,0-1 0,0 1 0,0 0 0,0 0 0,0 0 0,2 2 0,-1 3 0,1 1 0,-2 1 0,0-2 0,0 0 0,0-2 0,0-1 0,0-2 0,0 0 0,0 0 0,0 0 0,0 0 0,0 0 0,0-1 0,0 1 0,0 2 0,0 3 0,0-2 0,0 1 0,0-4 0,0 0 0,0 0 0,0-3 0,2-6 0,4-9 0,-3 1 0,4-4 0,-4 9 0,-1-1 0,2 0 0,-1-3 0,0 3 0,3-9 0,-5 8 0,4-3 0,-4 5 0,1 3 0,-2-1 0,0 2 0,0 0 0,1 2 0,0-2 0,1 2 0,-2-2 0,1 0 0,0 0 0,0 0 0,-1 0 0,0 13 0,0-4 0,0 11 0,0-4 0,0-5 0,0 10 0,0-12 0,0 7 0,0-8 0,0 0 0,0 0 0,0 0 0,0 0 0,0 1 0,0 0 0,0 2 0,0-2 0,0 1 0,0-2 0,0 0 0,0-1 0,0 1 0,0 0 0,0 0 0,0 3 0,0-3 0,0 2 0,0-2 0,0 0 0,0 0 0,0 0 0,0 0 0,0-1 0,0 1 0,0 0 0,0 0 0,2-2 0,0-1 0,2-6 0,-2-3 0,2-6 0,-1-1 0,2-3 0,-2 6 0,1-5 0,-3 7 0,1-1 0,0 4 0,-2 1 0,2 1 0,-2 2 0,0-1 0,2 0 0,-2 0 0,2 0 0,-2 0 0,2-4 0,-2 3 0,2-3 0,-2 4 0,0 0 0,0 3 0,0 6 0,2 2 0,-2 4 0,4-3 0,-1 1 0,-1 0 0,0-3 0,0 0 0,-1-2 0,0 0 0,-1 0 0,0 0 0,0 0 0,0-1 0,0 1 0,2 0 0,-1 0 0,0 0 0,-1 0 0,2 0 0,-1 0 0,0 0 0,-1 0 0,2-2 0,0 0 0,0-4 0,2-3 0,-2-1 0,1-6 0,1 3 0,-2-3 0,3-5 0,-1 8 0,-2-7 0,0 11 0,0-1 0,-2 2 0,4 0 0,-4 1 0,2-1 0,0 0 0,0-2 0,0 2 0,0 3 0,-2 7 0,0 5 0,0 1 0,0 2 0,0 0 0,0-4 0,0 2 0,0-5 0,0-1 0,0 0 0,0-2 0,0 3 0,0-2 0,0 2 0,0-1 0,0-1 0,0 3 0,0-3 0,0 1 0,0-2 0,0 0 0,0 0 0,0 0 0,0 0 0,0 0 0,0-1 0,0 1 0,0 0 0,0 4 0,0-4 0,0 4 0,0-4 0,0-1 0,0 1 0,0 0 0,0 0 0,0 0 0,0 0 0,0-1 0,0 1 0,0 0 0,0 0 0,0 0 0,0 0 0,-2-2 0,0 0 0,-2-2 0,0 0 0,-2-2 0,1 0 0,-3-3 0,5 1 0,-2 0 0,4 0 0,0 0 0,1 1 0,-2 0 0,1 0 0,0 1 0,1-2 0,0 0 0,0 0 0,0 0 0,0 0 0,0-1 0,0 2 0,0-1 0,0 0 0,0 0 0,0 0 0,0 0 0,0 0 0,1 0 0,0 0 0,2 0 0,-1 0 0,1 0 0,0 1 0,-2 0 0,2 2 0,-1-2 0,2 3 0,0-6 0,0 3 0,1-3 0,-1 0 0,0-1 0,0 0 0,1-1 0,-1 3 0,0-1 0,-2 0 0,2 1 0,-4-1 0,2-1 0,-2 1 0,0-1 0,0 1 0,0 2 0,0-1 0,0 1 0,0 0 0,0 4 0,2 5 0,1 2 0,1 5 0,1-1 0,0-1 0,1 9 0,-1-8 0,0 3 0,-4-7 0,-1-3 0,0 0 0,0 0 0,0-1 0,0 1 0,0 0 0,0 0 0,0 0 0,0 0 0,0 0 0,0 0 0,0 0 0,0-3 0,2-6 0,1-2 0,1-9 0,1 5 0,-3-4 0,0 4 0,-2 1 0,2-4 0,-1 2 0,1-3 0,-2 1 0,0 2 0,0-2 0,0 4 0,0-1 0,0 4 0,0-2 0,0 5 0,0-2 0,0 2 0,0 0 0,0 0 0,0 0 0,0 0 0,0 0 0,2 0 0,-2 0 0,2 0 0,-2 0 0,0 0 0,2 1 0,-2 0 0,2 1 0,0-1 0,0 2 0,2 1 0,-1 0 0,0 1 0,-2 2 0,-1 1 0,2 0 0,-2 0 0,2 0 0,-2 0 0,0 0 0,0 0 0,0 0 0,0 0 0,0-1 0,0 1 0,2 0 0,-2 0 0,2 0 0,-2 0 0,0 2 0,0-1 0,0 3 0,0-3 0,2 3 0,-1-3 0,1 1 0,-2-2 0,2 2 0,-2-2 0,2 5 0,0-5 0,0 5 0,1-3 0,1 3 0,-4 0 0,4 0 0,-4-2 0,4-1 0,-3-2 0,0 0 0,1 0 0,-1 0 0,1 0 0,-1-2 0,0 2 0,0-2 0,1 2 0,-2 0 0,2 0 0,-2 0 0,2-2 0,-2 2 0,4-6 0,-4 2 0,3-4 0,-2 0 0,1 0 0,-2 0 0,0 0 0,0 0 0,1 0 0,0-1 0,1 1 0,-2-2 0,0 2 0,0-3 0,0 3 0,0 0 0,0 0 0,0 1 0,0-1 0,0-2 0,0 1 0,0-3 0,0 3 0,0-6 0,0 4 0,0-5 0,0 3 0,0 0 0,0 3 0,0-1 0,0 3 0,0 0 0,0 4 0,1 4 0,2 3 0,3 4 0,-2-4 0,0 1 0,0-4 0,-2 0 0,2 0 0,0 0 0,0 0 0,0 0 0,0 0 0,0 0 0,0 0 0,0 0 0,-1 0 0,0-2 0,-1 0 0,1 0 0,0-2 0,-3 4 0,2-2 0,-2 1 0,0 0 0,0-2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12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525 168 24575,'-6'0'0,"0"0"0,2 0 0,-1 0 0,0 0 0,-2 0 0,2 0 0,-1 0 0,3 0 0,-2 0 0,1 0 0,0 0 0,0 0 0,0 0 0,0 0 0,0 0 0,1 0 0,-1 0 0,0 0 0,0 0 0,0 0 0,0 0 0,0 0 0,0-2 0,0 2 0,0-4 0,0 4 0,0-4 0,0 4 0,0-2 0,1 0 0,0 2 0,1-2 0,-2 0 0,0 2 0,0-2 0,0 2 0,0-2 0,0 2 0,0-2 0,0 2 0,0-2 0,-1 2 0,2-2 0,-2 2 0,3-2 0,-1 2 0,0-2 0,-1 2 0,0-2 0,0 2 0,0-2 0,0 0 0,0 2 0,0-2 0,1 2 0,-1 0 0,0 0 0,0 0 0,1 0 0,-1 0 0,0 0 0,2-1 0,0-1 0,2-2 0,0-2 0,0-1 0,0 1 0,0 0 0,0-1 0,0 3 0,0-2 0,0 2 0,2-1 0,-2 1 0,4 0 0,-4 0 0,1 2 0,-4 1 0,0 1 0,-5 1 0,3 0 0,-1 2 0,2-2 0,4 2 0,-4-2 0,2 1 0,-3-2 0,2 1 0,-2 2 0,5 1 0,-4-2 0,2 1 0,-2-2 0,0 0 0,0-1 0,1 0 0,-5 0 0,3 0 0,-3 0 0,6-1 0,2 0 0,3 0 0,1-1 0,0 1 0,0-2 0,0 2 0,0-2 0,0 2 0,0 0 0,0-1 0,0 1 0,0-2 0,0 2 0,-2-2 0,1 2 0,-1 0 0,1-1 0,0 2 0,-3-4 0,2 2 0,0-2 0,-2 0 0,2 0 0,0 2 0,-2-2 0,2 2 0,-2-2 0,0 0 0,2 0 0,-2 0 0,2 0 0,-2 0 0,2 2 0,-2 1 0,2 4 0,-2 1 0,0 0 0,0 0 0,-2 1 0,0 0 0,-1 0 0,0-2 0,2 0 0,-1-1 0,1 0 0,-1 0 0,-2-2 0,2 2 0,-2 0 0,2 0 0,-2 2 0,0-4 0,0 2 0,1 0 0,0 0 0,1 2 0,-2 0 0,2 0 0,-2-2 0,4 1 0,-4 0 0,2 1 0,0 0 0,-2 0 0,4 0 0,-4 0 0,3 0 0,-2-2 0,-1 0 0,-2 1 0,1 0 0,-1 0 0,4 1 0,-2-4 0,2 2 0,-2-2 0,0 0 0,2 2 0,-1-2 0,0 2 0,1 0 0,-1-2 0,0 2 0,0-2 0,-3 0 0,2 0 0,-4 0 0,0 0 0,0 0 0,-2 0 0,6 0 0,-3 0 0,3 2 0,0-2 0,0 2 0,0-2 0,0 0 0,0 0 0,1 0 0,-1 0 0,0 0 0,0 0 0,0 0 0,0 0 0,-1 0 0,1 0 0,0 0 0,1 0 0,-1 0 0,0 0 0,2 2 0,0 0 0,2 1 0,0 1 0,0 0 0,0 2 0,0-1 0,0 1 0,0-2 0,0 0 0,0 0 0,0 0 0,2-2 0,-1 2 0,0-2 0,1 0 0,-2 2 0,0-4 0,-2-2 0,0-2 0,1-1 0,1-1 0,0 2 0,0 0 0,0-2 0,0 2 0,0-2 0,0 2 0,0 0 0,0 2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15.9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90 24575,'0'-8'0,"0"-1"0,0 4 0,0-1 0,0 1 0,0 0 0,0 0 0,2 2 0,-2 0 0,2 0 0,-2 0 0,2 0 0,-2 0 0,4 1 0,-4-2 0,3 2 0,-2-1 0,2 0 0,-1 0 0,0-1 0,2 2 0,-4-2 0,2 4 0,-2-2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29.8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506 79 24575,'-5'0'0,"1"5"0,-8 3 0,-1 6 0,3-6 0,-5 6 0,3-5 0,-1 1 0,2-2 0,4-3 0,-2 2 0,5-3 0,-2 0 0,2 0 0,1 0 0,0-2 0,0 0 0,1 0 0,-2-2 0,2 2 0,0 0 0,-2-2 0,11 2 0,-5-2 0,10 0 0,-6 0 0,11-2 0,-6-1 0,6-1 0,-8-1 0,-3 1 0,3 0 0,-5 1 0,5-1 0,-5 2 0,2 0 0,1-2 0,-3 3 0,2-3 0,-2 4 0,0-2 0,0 2 0,-1-2 0,0 2 0,-1-2 0,1 0 0,0 2 0,-1-4 0,2 4 0,0-2 0,0 2 0,0-2 0,0 2 0,2-4 0,-2 4 0,3-4 0,-3 3 0,0-2 0,0 2 0,0 0 0,0-1 0,-2 0 0,-1-2 0,-1 0 0,0 0 0,-1 2 0,-4 1 0,1 1 0,-4 0 0,1 0 0,0 0 0,-9 4 0,7-3 0,-8 5 0,8-4 0,0 2 0,2 1 0,-1-1 0,3-2 0,-1 2 0,2-3 0,0 0 0,0-1 0,0 0 0,0 0 0,0 0 0,-2 0 0,-1 0 0,0 0 0,-1 0 0,1 0 0,0 0 0,-1 0 0,1 0 0,0 0 0,-1 0 0,3 0 0,-1 0 0,0 0 0,1 0 0,-1 0 0,2 0 0,0 0 0,0 0 0,0 0 0,0 0 0,0 0 0,2-1 0,-2 0 0,2-1 0,-2 2 0,0 0 0,0-1 0,0 0 0,0-1 0,0 1 0,0 0 0,0-2 0,0 2 0,0-2 0,0 2 0,0-2 0,0 2 0,-3-3 0,3 2 0,-5-2 0,5 1 0,-5-1 0,5 2 0,-2-2 0,2 1 0,1 0 0,0 2 0,0-2 0,0 2 0,0-2 0,0 3 0,3-4 0,-4 4 0,2-2 0,-2 0 0,0 2 0,0-4 0,0 4 0,0-4 0,0 3 0,-1-2 0,1 2 0,0-2 0,0 2 0,-2-3 0,1 4 0,-3-4 0,3 3 0,-1-2 0,2 2 0,0-1 0,0 1 0,0 0 0,0-1 0,0 2 0,0 0 0,0 0 0,2-1 0,-1 0 0,1-1 0,-2 2 0,0-2 0,0 2 0,0-4 0,0 2 0,-1-1 0,1-1 0,-2 2 0,2-2 0,0 2 0,0 0 0,0 0 0,1 2 0,1-1 0,-2 0 0,5-1 0,1 2 0,4 0 0,1 0 0,1 0 0,-4 0 0,5 0 0,-5 0 0,4 0 0,-3 0 0,3 0 0,-3 0 0,3 0 0,-3 0 0,1 0 0,0 0 0,-1 0 0,3 0 0,-3 0 0,1 0 0,-2 0 0,0 0 0,0 0 0,0 0 0,0 0 0,0 0 0,0 0 0,0 0 0,0 0 0,0 0 0,0 2 0,0-1 0,0 0 0,2-1 0,-2 0 0,2 0 0,-2 2 0,0-1 0,0 0 0,0-1 0,2 0 0,-1 0 0,1 0 0,0 0 0,-1 2 0,1-1 0,-2 0 0,2-1 0,-1 0 0,1 2 0,-2-1 0,2 1 0,-1-2 0,3 0 0,-3 0 0,3 0 0,-3 0 0,1 1 0,-2 0 0,2 1 0,-2-2 0,3 0 0,-3 0 0,0 1 0,0 0 0,0 1 0,0-1 0,0 0 0,0 2 0,0-2 0,0 2 0,0 0 0,0-1 0,0 1 0,0 0 0,0-1 0,0 1 0,0 0 0,0 1 0,0-2 0,-2 1 0,2 0 0,-2-1 0,0 1 0,2-2 0,-4 2 0,3-1 0,0 1 0,-1 0 0,-1-1 0,1 0 0,-3 0 0,-2-2 0,-3 0 0,-3 0 0,0 0 0,-8 0 0,8 0 0,-5 0 0,10 0 0,0 0 0,0 0 0,-4 0 0,1-2 0,-1 2 0,3-4 0,0 2 0,1-2 0,-2-1 0,2 1 0,-3 0 0,1 0 0,1 0 0,-3-3 0,3 3 0,-1-1 0,2 2 0,0 0 0,0 1 0,0 0 0,0 2 0,0 0 0,-3 0 0,3 0 0,-2 0 0,1 0 0,-1 0 0,2 0 0,-3 0 0,3 0 0,1 0 0,2 0 0,5 2 0,3 1 0,4 1 0,2 1 0,-3-1 0,2-2 0,-3 2 0,-2-3 0,1 3 0,-4-4 0,5 2 0,-5-2 0,3 0 0,-3 2 0,0-1 0,0 0 0,0-1 0,0 2 0,0 0 0,0 1 0,0 0 0,0-1 0,0 2 0,-1 0 0,1-2 0,0 2 0,0-2 0,0 2 0,0 0 0,1 2 0,-1-1 0,0 3 0,0-3 0,-1 3 0,0-3 0,-1 1 0,1-2 0,-2 0 0,1-2 0,-1 2 0,0-2 0,1 2 0,0 0 0,1 0 0,0 0 0,-1 0 0,2-2 0,-1 1 0,0 0 0,-2 1 0,2-2 0,-2 1 0,0-1 0,-1 4 0,0-2 0,0 2 0,0-2 0,0 0 0,0 0 0,0 0 0,0 0 0,0 0 0,0 0 0,0 0 0,0 0 0,0-1 0,0 1 0,0 0 0,0 0 0,0-1 0,0 5 0,2-3 0,-2 2 0,2-3 0,-2 0 0,0 0 0,0 0 0,0 1 0,0-1 0,0 0 0,0-1 0,0 1 0,0 0 0,0 0 0,0 0 0,0 0 0,0 0 0,0 0 0,0 0 0,0 0 0,0 0 0,0 0 0,0 0 0,0 0 0,0 0 0,0 2 0,0-2 0,0 4 0,0-3 0,0 1 0,0-2 0,0 0 0,0 0 0,-2 0 0,2 0 0,-2 0 0,2 0 0,-1-2 0,0 2 0,0-2 0,-1 0 0,0 0 0,-2-2 0,0 0 0,0 0 0,0 0 0,0 2 0,-2-2 0,1 2 0,-1-2 0,2 0 0,0 0 0,0 0 0,0 0 0,0 0 0,0 0 0,0 0 0,0 0 0,1 0 0,-3 0 0,1 0 0,-1 0 0,0 0 0,1 2 0,-3-2 0,3 2 0,-1-2 0,2 0 0,0 0 0,0 2 0,0-2 0,0 2 0,0 0 0,0-2 0,0 4 0,0-4 0,-1 4 0,1-4 0,-2 4 0,1-4 0,-1 4 0,2-3 0,0 0 0,1-1 0,-1 0 0,0 0 0,0 0 0,0 0 0,0 0 0,1 0 0,-1 0 0,0 0 0,0 0 0,0 0 0,1 0 0,-1 0 0,0 0 0,0 0 0,0-2 0,-1 2 0,1-4 0,0 4 0,0-4 0,0 4 0,0-4 0,-2 2 0,1-1 0,-1 0 0,2 0 0,0 1 0,0 0 0,0 0 0,0 2 0,0-4 0,-1 4 0,1-2 0,2 0 0,-2 2 0,2-2 0,-2 0 0,0 2 0,2-3 0,1 0 0,1 0 0,0-1 0,0 0 0,1 0 0,6-5 0,-2 2 0,9-8 0,-8 10 0,3-5 0,-5 10 0,0-2 0,0 2 0,0 0 0,0 0 0,0 0 0,0 0 0,0 0 0,0 0 0,0 0 0,0 0 0,0 0 0,0 0 0,0 0 0,0 0 0,0 0 0,0 0 0,0 0 0,-1 0 0,1 0 0,0 0 0,0 0 0,0 0 0,-1 0 0,1 2 0,0-2 0,0 2 0,2-2 0,-1 0 0,3 0 0,-1 2 0,0-2 0,-1 2 0,0-2 0,-1 0 0,1 0 0,-2 0 0,0 0 0,0 2 0,0-1 0,0 0 0,0-1 0,0 0 0,0 0 0,0 2 0,0-1 0,0 0 0,0-1 0,-2 2 0,2-2 0,-5 2 0,-2-2 0,-7 2 0,1-2 0,-2 2 0,5-2 0,0 0 0,1 0 0,-1 0 0,2 0 0,0 0 0,0 0 0,0 0 0,-1 0 0,1 0 0,0 0 0,0 0 0,0 0 0,0 0 0,0 0 0,0 0 0,-2 0 0,1 0 0,-1 0 0,2 0 0,0 0 0,0 0 0,0 0 0,-1 0 0,1-2 0,0 2 0,0-4 0,0 4 0,0-2 0,0 0 0,0 2 0,0-2 0,0 2 0,0 0 0,0 0 0,1 0 0,-1 0 0,0 0 0,0 0 0,0 0 0,0 0 0,0 0 0,0 0 0,0 0 0,3 2 0,6 0 0,0 0 0,11 2 0,-10-4 0,5 2 0,-7-2 0,0 0 0,0 0 0,0 0 0,1 0 0,-1 0 0,-1 0 0,1 2 0,0-2 0,0 2 0,-2 0 0,2-2 0,-2 2 0,0 0 0,2-2 0,-2 3 0,2-1 0,-2 2 0,1-2 0,-2 2 0,0-2 0,1 0 0,-1 2 0,-1-4 0,-3 2 0,0-2 0,-1 0 0,-5 0 0,4 0 0,-3 0 0,4 0 0,0 0 0,0 0 0,0 0 0,0 0 0,0 0 0,-2 0 0,1 0 0,-1 0 0,2 0 0,0 0 0,0 0 0,0 0 0,-1 0 0,1 0 0,0 0 0,0 0 0,0 0 0,0-2 0,0 1 0,0-2 0,0 2 0,1 0 0,-1 1 0,0 0 0,0 0 0,0 0 0,0 0 0,0 0 0,0 0 0,1 0 0,-1 0 0,0 0 0,0 0 0,0 0 0,-2 0 0,2 0 0,-2 0 0,2 0 0,0 0 0,0 0 0,0-2 0,0 1 0,0 0 0,2-1 0,-2 1 0,2-2 0,1 2 0,2 0 0,3 1 0,0 0 0,-1 0 0,1 1 0,0 2 0,0 0 0,0 1 0,-1 0 0,0 0 0,0 0 0,-3-1 0,2 1 0,0 0 0,-2 0 0,2 0 0,-2 0 0,1-2 0,1-1 0,2-1 0,0 0 0,2 0 0,-2 0 0,2 0 0,-4 2 0,1-1 0,0 2 0,0-2 0,1 2 0,0-2 0,0 2 0,0-2 0,0 2 0,0-2 0,-2 2 0,2-2 0,-4 2 0,4-2 0,-4 2 0,4-2 0,-4 2 0,4-3 0,-2 4 0,2-2 0,-1 0 0,1 0 0,2-2 0,-2 0 0,2 0 0,-2 0 0,0 0 0,0 0 0,0 0 0,0 0 0,0 0 0,0 0 0,0 0 0,0 0 0,0 0 0,0 0 0,0 0 0,0 0 0,0 0 0,0 0 0,-1 0 0,1 0 0,0 0 0,0 0 0,-1 0 0,1 0 0,0 0 0,0 0 0,0 0 0,0 0 0,0 0 0,0 0 0,0 0 0,0 0 0,0 0 0,0 0 0,-2-2 0,1 1 0,-1 0 0,2 1 0,0 0 0,0 0 0,-2 0 0,-1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34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81 314 24575,'-5'-6'0,"-1"1"0,5-1 0,-2 2 0,1 0 0,-1 0 0,0 2 0,2-3 0,-2 3 0,1-5 0,-2 4 0,2-2 0,-2 4 0,4-4 0,-2 0 0,2-1 0,0 0 0,0 2 0,0 0 0,-4 0 0,3 0 0,-6 1 0,6 0 0,-4 2 0,1-1 0,0 2 0,-2 0 0,2 0 0,2-1 0,0-1 0,2-2 0,0 0 0,0 0 0,0 0 0,0-1 0,0-2 0,0 1 0,0 0 0,0 2 0,0 0 0,0 0 0,0 1 0,0-1 0,0 0 0,2 2 0,0-2 0,2 2 0,0-2 0,2-4 0,-1 3 0,3-7 0,-4 9 0,0-4 0,-1 5 0,-1-1 0,2 2 0,-2-3 0,2 3 0,-2-5 0,2 5 0,0 0 0,-2-1 0,1 1 0,0 0 0,1-1 0,0 0 0,0-2 0,-1 1 0,1 2 0,-1-1 0,0 1 0,0-2 0,0 1 0,1-1 0,0 0 0,0 3 0,0-2 0,0 0 0,0 2 0,-1-2 0,1 0 0,0 0 0,0-2 0,0 2 0,0-2 0,0 4 0,0-4 0,-1 2 0,1 0 0,0-1 0,0 2 0,0-1 0,0 1 0,0 0 0,0-2 0,0 2 0,-1-1 0,1 2 0,0 0 0,0 0 0,0 0 0,0 0 0,0 0 0,-1 0 0,1 0 0,0 0 0,0 0 0,0 0 0,0-3 0,-2 2 0,0-3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4:40.93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378 565 24575,'0'-20'0,"0"-6"0,0 2 0,11-10 0,3-4 0,11 0 0,18-30 0,-14 25 0,8-18 0,-14 25 0,-11 12 0,5-3 0,-7 15 0,0-3 0,0 9 0,-5-3 0,0 12 0,-5-2 0,0 8 0,0 1 0,-9 13 0,7-9 0,-12 9 0,13-13 0,-8 0 0,8 5 0,-8-4 0,8 10 0,-8-5 0,2 6 0,-3-5 0,4 4 0,-4-5 0,4 6 0,-5 0 0,-1 6 0,1-4 0,-1 10 0,1-10 0,-1 4 0,1-6 0,5-5 0,-4 2 0,5-8 0,-1 4 0,2-18 0,4 1 0,0-17 0,0 2 0,0-5 0,14-20 0,-5 15 0,12-21 0,-10 25 0,1-6 0,4 7 0,-4 0 0,4 0 0,-6 5 0,1 2 0,-2 5 0,-3 0 0,3 4 0,-8-3 0,3 16 0,-4 7 0,0 8 0,0 12 0,-5 6 0,-1-13 0,0 9 0,-3-24 0,7 3 0,-2-5 0,4-9 0,5-13 0,2-6 0,10-17 0,-4 5 0,9-6 0,13-26 0,-8 25 0,6-12 0,-18 34 0,-5 9 0,-5-3 0,0 12 0,-5 4 0,0 15 0,-5 1 0,-2 12 0,-9 5 0,8-14 0,-8 16 0,11-30 0,-1 8 0,1-19 0,5-7 0,0-11 0,5-5 0,11-16 0,-2 12 0,12-12 0,-14 16 0,3 5 0,-4 1 0,-1 6 0,-5 9 0,0 7 0,-10 5 0,-1 16 0,-10-9 0,-7 46 0,4-34 0,3 27 0,6-41 0,9-1 0,-3-5 0,4-9 0,0-7 0,5-11 0,1-5 0,5 0 0,0-6 0,5 4 0,-3-11 0,3 12 0,-5 0 0,0 7 0,-2 6 0,1 0 0,0 5 0,-4 4 0,-2 12 0,-9 5 0,-1 6 0,-11 6 0,5-4 0,-6 10 0,6-4 0,6 0 0,-5-2 0,6-11 0,-1-2 0,1-5 0,5 0 0,0 0 0,0-9 0,0-7 0,5-11 0,1-5 0,28-45 0,-17 27 0,23-36 0,-22 40 0,1 0 0,-2-1 0,-5 13 0,-1-3 0,-1 15 0,0-3 0,0 9 0,-5 6 0,-6 17 0,-5 0 0,-6 18 0,-5-5 0,-8 22 0,5-12 0,-7 20 0,14-28 0,2-2 0,1-14 0,9-19 0,2-11 0,5-7 0,6-8 0,-1 7 0,0 0 0,0 0 0,4 1 0,-4 4 0,-1 3 0,-1 8 0,-8 6 0,3 17 0,-4 7 0,-11 20 0,2-7 0,-10 14 0,7-6 0,-1-6 0,1 3 0,1-19 0,4 0 0,2-7 0,1-6 0,2-1 0,-2-11 0,4-6 0,5-12 0,1-9 0,12-8 0,1-1 0,6-5 0,0-1 0,-6 6 0,4 1 0,-10 8 0,2 7 0,-4 6 0,-1 0 0,0 6 0,-4 8 0,-2 15 0,-9 5 0,-1 16 0,-6-4 0,0 6 0,-6 0 0,5 0 0,-5 0 0,6 0 0,0-6 0,1-2 0,4-6 0,-2-5 0,8-2 0,-4-5 0,5 0 0,-4-4 0,3-10 0,2-14 0,12-18 0,12-4 0,3-11 0,4 5 0,-7 0 0,0 3 0,-2 13 0,-5 1 0,-2 7 0,-5 5 0,-1 2 0,0 9 0,-4 10 0,-2 14 0,-4 10 0,0 9 0,-6 6 0,-1-5 0,-5 5 0,-1-7 0,1 0 0,5-6 0,2-7 0,1-8 0,2-5 0,-2 0 0,4-8 0,0-9 0,0-9 0,5-6 0,1 0 0,5-1 0,0-5 0,0 4 0,1-4 0,-1 6 0,0 0 0,-5 0 0,3 5 0,-8 2 0,8 9 0,-8-3 0,4 4 0,-1-9 0,1 3 0,4-2 0,2-3 0,4 0 0,23-32 0,-11 19 0,10-19 0,-16 26 0,-9 5 0,3 6 0,-5 2 0,-5 16 0,-5 1 0,-12 18 0,-6-2 0,-5 10 0,-5-1 0,4-2 0,-2 4 0,14-17 0,-2 0 0,9-12 0,-10-2 0,4 1 0,-4 0 0,-1 6 0,-10 13 0,6-4 0,-10 6 0,18-11 0,-4 1 0,6-5 0,0 5 0,-1-6 0,2-1 0,-1-3 0,5 2 0,-3-3 0,2 5 0,-4-1 0,0 1 0,0 0 0,-5 1 0,3-1 0,-3 0 0,5 0 0,0 0 0,0 0 0,0 0 0,4-1 0,-3-3 0,8-6 0,-3-5 0,4-17 0,0 4 0,0-20 0,0 13 0,0-1 0,0 10 0,0 6 0,5 5 0,-4 8 0,3 9 0,-9 15 0,-1-4 0,-6 12 0,0-12 0,1 5 0,0-11 0,0 4 0,1-10 0,4 4 0,1-5 0,5 0 0,-4-1 0,-1 1 0,-5-1 0,0 1 0,-4 4 0,2-3 0,2 4 0,1-10 0,4 0 0,0-13 0,1-10 0,4-18 0,6-9 0,8-16 0,6 6 0,2-14 0,8-2 0,-9 14 0,4-3 0,-8 30 0,-6 7 0,-5 8 0,-1 17 0,-5 6 0,-11 18 0,3 4 0,-10 6 0,2-6 0,2 4 0,3-10 0,1-1 0,5-8 0,-1-5 0,2 0 0,4-1 0,0-7 0,0-9 0,4-4 0,2-4 0,-1 5 0,4 0 0,-8 0 0,-5 8 0,-3 9 0,-7 9 0,-2 6 0,4-6 0,-4 5 0,10-10 0,-3 5 0,8-7 0,-4 1 0,5-1 0,-4 1 0,-2-1 0,-4 6 0,0 0 0,-5 20 0,4-16 0,-4 11 0,9-20 0,-3 0 0,8 0 0,-3 0 0,-1-5 0,0-1 0,-5 1 0,-5 6 0,3 5 0,-9 6 0,4 0 0,-5 0 0,-9 9 0,12-12 0,-5 5 0,18-23 0,2-7 0,4-10 0,0-1 0,4-4 0,7-5 0,2-5 0,3-3 0,-5 6 0,0 6 0,5 0 0,1-5 0,-1 9 0,-5-1 0,-11 17 0,-6 18 0,-9 3 0,3 13 0,-10 6 0,10-13 0,-5 13 0,6-16 0,5-5 0,-3-2 0,8 0 0,-4-13 0,5 2 0,0-14 0,0 0 0,0 0 0,0 0 0,0 0 0,-4 8 0,-1 4 0,-5 7 0,-1 6 0,-4 2 0,-8 37 0,4-24 0,-3 34 0,11-45 0,1 10 0,4-26 0,2-12 0,4-9 0,0-16 0,0 4 0,5 0 0,1-5 0,5 12 0,1-6 0,-6 12 0,3 2 0,-8 5 0,4 0 0,-9 8 0,-2 7 0,-3 6 0,-1 3 0,-1 1 0,1-4 0,5 3 0,0-12 0,5-4 0,0-7 0,0-1 0,0 0 0,0 0 0,-4 8 0,-1 8 0,-5 5 0,0 3 0,-5 6 0,8-8 0,-7 8 0,13-23 0,-3-11 0,9-14 0,2-8 0,5-1 0,-1 7 0,1 2 0,-2 11 0,1 2 0,-6 5 0,-4 8 0,-12 3 0,0 9 0,-10 1 0,10-1 0,-5 5 0,6-4 0,5-5 0,0-7 0,5-9 0,0 0 0,0 0 0,-4 5 0,-7 5 0,0 11 0,-10 6 0,9 5 0,-14 10 0,13-13 0,-8 11 0,11-18 0,4 3 0,-3-5 0,8-9 0,-4-1 0,1-6 0,3 7 0,-3 4 0,4 5 0,-4 0 0,3-13 0,-4-4 0,10-13 0,7-9 0,0 6 0,11-12 0,-11 11 0,5-4 0,-6 11 0,-1-4 0,-4 10 0,-1 4 0,-5 8 0,-5 9 0,0-5 0,0 0 0,1-5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37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0 24575,'0'6'0,"0"0"0,0-2 0,0 0 0,0 0 0,0 0 0,0-1 0,0 1 0,0 0 0,0 0 0,0 2 0,0-2 0,0 2 0,0-2 0,-2-1 0,2 1 0,-2 0 0,2 0 0,0 0 0,-2-2 0,2 2 0,-3-2 0,0 2 0,0-1 0,1 1 0,-2 0 0,2 0 0,-2 0 0,2 0 0,-2-2 0,4 2 0,-4-4 0,4 4 0,-2-1 0,2 2 0,0 0 0,0-1 0,0 4 0,0-4 0,0 4 0,0-4 0,0-1 0,0 5 0,0-3 0,0 3 0,0-4 0,0 0 0,0 0 0,0 0 0,0 0 0,0 0 0,0 0 0,0 0 0,0 0 0,0 0 0,-4 0 0,3 0 0,-2 0 0,3-2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48.2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0:47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97 131 24575,'4'-4'0,"0"2"0,0 1 0,0-3 0,0 3 0,0-3 0,-2 2 0,1 1 0,-2-2 0,0 1 0,1-2 0,-2 0 0,4-3 0,-3 3 0,2-2 0,0 2 0,-1 0 0,1 0 0,-1 0 0,1 0 0,0 0 0,-3 0 0,4 0 0,-3 0 0,2 0 0,-1 0 0,1 0 0,0-1 0,-2 1 0,2 0 0,-1 0 0,1 0 0,-2 0 0,1 2 0,-1-2 0,-1 4 0,-2-2 0,-2 2 0,0 0 0,-3 0 0,3 0 0,-3 0 0,1 0 0,2 0 0,-5 0 0,5 0 0,-3 0 0,3 0 0,0 0 0,0 0 0,0 0 0,0 0 0,0 0 0,0 0 0,0 0 0,0 0 0,0 0 0,0 0 0,0 0 0,0 0 0,0 0 0,0 0 0,0 0 0,0 0 0,0 0 0,0 0 0,0 0 0,1 0 0,-1 0 0,0 0 0,0 0 0,-4 0 0,3 0 0,-4 0 0,6 0 0,-1 0 0,3 0 0,3 3 0,3 0 0,0 3 0,-1-4 0,0 2 0,0-2 0,1 2 0,-1-2 0,0 2 0,0-4 0,0 4 0,0-2 0,0 0 0,0 2 0,0-2 0,0 2 0,0-2 0,-2 2 0,1-4 0,-2 4 0,2-2 0,-1 2 0,1 0 0,-2 0 0,1 0 0,-1 0 0,2 0 0,-2-1 0,0 1 0,-1-2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0:54.9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134 1 24575,'-7'0'0,"1"0"0,0 0 0,2 0 0,-2 0 0,2 0 0,-2 0 0,2 0 0,0 0 0,0 0 0,0 0 0,0 0 0,0 0 0,0 0 0,2 1 0,-2 0 0,2 1 0,-2-2 0,1 0 0,-1 0 0,0 0 0,0 0 0,0 0 0,0 0 0,0 0 0,-1 0 0,2 0 0,-1 0 0,0 0 0,0 0 0,0 0 0,2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0:56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 24575,'-8'0'0,"1"0"0,3 0 0,0 0 0,1 0 0,-1 0 0,0 0 0,0 0 0,2 0 0,0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1:09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85 985 24575,'0'-6'0,"0"-2"0,0 4 0,0-2 0,0 0 0,0 0 0,0 0 0,0-4 0,0 2 0,0-6 0,-2 5 0,2-5 0,-2 4 0,0-1 0,1 2 0,-1 2 0,1 1 0,0 2 0,-2 2 0,2-2 0,0 2 0,-1-2 0,-1 1 0,1 0 0,-1 1 0,0-1 0,1 0 0,-2 2 0,4-2 0,-4 2 0,4-4 0,-2 2 0,2-4 0,0 2 0,0-9 0,-4 10 0,3-8 0,-3 10 0,4-2 0,0 3 0,0 6 0,0 2 0,0 3 0,0-1 0,0 0 0,0 0 0,0 0 0,0-2 0,0 1 0,0-3 0,2 1 0,-1-2 0,0 0 0,1 0 0,-1 0 0,0 0 0,1 0 0,-1 0 0,0 0 0,1 0 0,-1 0 0,0 0 0,-1-1 0,0 1 0,0 0 0,0 0 0,0 0 0,0-4 0,-2-4 0,0-3 0,-2-4 0,-5-10 0,4 11 0,-2-8 0,4 14 0,2 0 0,-1 0 0,1 2 0,0-2 0,-2 4 0,2-5 0,-2 4 0,2-4 0,-2 4 0,2-2 0,0 1 0,1-2 0,0 0 0,0 0 0,0 0 0,0 0 0,0-3 0,0 3 0,0-3 0,0 3 0,0 0 0,0 0 0,1 2 0,2 0 0,1 2 0,2 0 0,0 0 0,3 0 0,-2 0 0,1 4 0,-3-1 0,3 5 0,-3-1 0,1 0 0,-1 1 0,-1-3 0,0 3 0,0-4 0,0 3 0,-1-3 0,0 0 0,-2 0 0,0 0 0,1-2 0,-1 1 0,0-1 0,-1 2 0,0 0 0,0 1 0,0-1 0,0 0 0,2 0 0,-2 0 0,2 0 0,-2 0 0,0 0 0,0 0 0,0 0 0,0-1 0,0 1 0,0 0 0,0 0 0,0 0 0,0 0 0,0 0 0,0 0 0,0 2 0,0-1 0,0 1 0,0-2 0,0 0 0,0 0 0,0-4 0,0-4 0,2-1 0,0-5 0,6-3 0,-2 5 0,0-4 0,-3 8 0,0 0 0,-1 0 0,1 0 0,-2 0 0,0 0 0,-1 1 0,0-1 0,0 0 0,0 0 0,0 0 0,0 0 0,0 0 0,0-3 0,0 3 0,0-5 0,0 5 0,0-5 0,0 5 0,0-3 0,0 3 0,0 1 0,0-1 0,0 0 0,0-2 0,0 1 0,0-3 0,2 1 0,1 0 0,1 1 0,0 0 0,0 1 0,0-1 0,0 2 0,0 0 0,0 2 0,0-2 0,0 2 0,0-1 0,0 0 0,0 3 0,-2-4 0,2 2 0,-2-2 0,2 0 0,0 0 0,0-1 0,0 1 0,-2 0 0,2 0 0,-2 2 0,0-2 0,2 4 0,-5-4 0,0 4 0,-5-5 0,2 4 0,0-4 0,0 4 0,2-2 0,0 1 0,-4-3 0,3 1 0,-3 0 0,0-2 0,1 1 0,-3-3 0,1 3 0,-2-4 0,2 5 0,-1-3 0,3 1 0,-1 1 0,2-1 0,0 2 0,-1 0 0,1 0 0,2 0 0,-1-1 0,0 1 0,1 0 0,-2 0 0,4 0 0,-4 0 0,4 0 0,-2 0 0,0 0 0,2 0 0,-2 0 0,0 2 0,2-2 0,-3 4 0,0-4 0,0 2 0,-5-5 0,3 2 0,-3-3 0,4 4 0,1 2 0,0-2 0,2 6 0,1 2 0,0 7 0,0 1 0,0 0 0,0-3 0,0 0 0,0-2 0,0 1 0,0-1 0,0 0 0,0-1 0,0-2 0,0 0 0,0 0 0,0 0 0,0 0 0,0 0 0,0 2 0,0 0 0,0 6 0,0 0 0,0 5 0,0 2 0,0 2 0,0-3 0,-3 0 0,3-4 0,-2-1 0,2-2 0,-2-4 0,1-1 0,0-2 0,1 0 0,0 0 0,0 0 0,1-2 0,1-1 0,2-1 0,0-4 0,1-3 0,-1-5 0,1-3 0,-2-3 0,1 0 0,-1 0 0,2-3 0,1 3 0,-1-1 0,-2 2 0,1 2 0,-2 3 0,1 3 0,-1 2 0,0 3 0,-2 0 0,2 4 0,-2 9 0,0 1 0,0 6 0,0-2 0,0 6 0,0-6 0,0 4 0,0-10 0,0-4 0,0 3 0,0-3 0,0 0 0,0 0 0,0 0 0,0-1 0,0 1 0,0 0 0,0 0 0,0 0 0,0 0 0,2-2 0,-2 1 0,4-2 0,-2 1 0,2-8 0,-2 1 0,2-9 0,-2 2 0,3 0 0,0-2 0,-3 2 0,3 0 0,-3 0 0,1 6 0,-1-1 0,-1 3 0,1 0 0,1 0 0,0 2 0,-1 1 0,2 1 0,0 0 0,-1 1 0,-1 1 0,0 2 0,-2 0 0,2 0 0,-2 0 0,2 0 0,-2 0 0,0 3 0,0-1 0,0 3 0,0-2 0,0 1 0,0-1 0,0 2 0,0-2 0,-2-1 0,0-2 0,-2 0 0,2 0 0,-2-2 0,2 0 0,-2-2 0,0 0 0,0-4 0,-3-3 0,2-5 0,-4-3 0,3 3 0,-3-2 0,2 2 0,-3-3 0,0 3 0,1 1 0,2 4 0,-1 1 0,3 2 0,1-1 0,0 1 0,4 0 0,-4 2 0,4-1 0,-4 1 0,4-4 0,-2 1 0,2-3 0,0 1 0,-2-8 0,2 7 0,-2-4 0,2 8 0,-2 0 0,1 0 0,0 0 0,1 0 0,0 0 0,0 0 0,0 0 0,1 0 0,4 2 0,1 1 0,1-1 0,1 1 0,-1 0 0,0-1 0,1 1 0,-3-2 0,1 0 0,-2-1 0,0 0 0,2-2 0,-1 1 0,1-1 0,-2 0 0,0 1 0,0-3 0,-1 3 0,1-3 0,-4 3 0,4-3 0,-3 3 0,2-1 0,-2 2 0,2 0 0,-2-2 0,2 1 0,-2-1 0,3-1 0,-2 3 0,2-5 0,0 5 0,1-2 0,-1 2 0,0-1 0,0 1 0,0 0 0,2-4 0,0 3 0,3-5 0,0 3 0,0-5 0,3 2 0,-2-4 0,1 4 0,-3-1 0,0 2 0,-3 0 0,2 0 0,-3 2 0,0-1 0,2 3 0,-1-4 0,2 5 0,-3-5 0,0 5 0,0-5 0,0 5 0,1-5 0,-1 4 0,0 1 0,-2 0 0,2 2 0,-4-2 0,4 2 0,-4-1 0,4 2 0,-2-1 0,2 2 0,0 0 0,0 0 0,0 0 0,0-1 0,-1 0 0,1-1 0,1 2 0,-2 0 0,1 0 0,0 0 0,0 0 0,-1 0 0,1 0 0,0 0 0,0 0 0,0 0 0,-1 0 0,1 0 0,-2 2 0,0 0 0,-2 2 0,0 0 0,0 4 0,0-3 0,-2 2 0,-2-1 0,-1-1 0,-1 1 0,2-2 0,0 2 0,-1-1 0,3 1 0,-2-2 0,2 0 0,-2 0 0,2 2 0,-2-1 0,2 1 0,0 0 0,-2-1 0,1 3 0,-1-1 0,2 2 0,-2 0 0,1-1 0,-1 1 0,-1-2 0,1 1 0,0-1 0,-1 2 0,1-2 0,-1 1 0,1-3 0,0 1 0,0-2 0,2 0 0,-2 0 0,3 0 0,-2 0 0,1 0 0,-1 0 0,0-2 0,0 2 0,-2 0 0,0 0 0,-3 4 0,3-3 0,-3 3 0,3-1 0,-1 0 0,-1 1 0,3-4 0,-2 3 0,1-3 0,-1 0 0,2 0 0,-3 0 0,3 0 0,0 0 0,2 0 0,-2 0 0,2 0 0,-2 0 0,-2 2 0,2-2 0,-2 2 0,2-2 0,-1 0 0,3 0 0,-1 0 0,0 0 0,1 0 0,-2 0 0,4 0 0,-2 0 0,0-2 0,2 2 0,-2-2 0,0 2 0,0 4 0,0-3 0,-2 2 0,4-3 0,-2 0 0,2 0 0,0 0 0,0 0 0,0 0 0,0-1 0,0 1 0,1-2 0,2-4 0,1-3 0,5-17 0,-4 7 0,4-7 0,-4 7 0,0 6 0,-1-3 0,1 3 0,-1 1 0,-2 1 0,2 1 0,-2 1 0,1 1 0,0 0 0,0 0 0,1 0 0,-2 0 0,1 0 0,-2 0 0,2 0 0,-2-2 0,2 1 0,0-1 0,-1-1 0,1 3 0,-2-5 0,2 5 0,0-2 0,-1 1 0,2-1 0,-2 2 0,2-3 0,0 1 0,0 2 0,1-5 0,-1 4 0,0-3 0,0 3 0,1-3 0,-3 3 0,2-1 0,-2 0 0,0 1 0,2-1 0,-3 0 0,2 1 0,0-5 0,1 3 0,0-2 0,-1 1 0,0 3 0,-1-1 0,1 0 0,0 1 0,-2-1 0,2 2 0,-1 0 0,1 0 0,0-1 0,-2 1 0,2 2 0,-2-1 0,2 0 0,-1-1 0,1 0 0,0 2 0,-2-2 0,2 4 0,-3-3 0,4 0 0,-1-2 0,0 0 0,2 0 0,-3 1 0,2 0 0,-1-1 0,0 3 0,-2-1 0,2 2 0,-2-2 0,0 1 0,1-2 0,0-1 0,1 1 0,0 0 0,-1 0 0,3-2 0,-3 1 0,2-1 0,-4 2 0,4 0 0,-4 0 0,4 0 0,-4 0 0,2 0 0,-2 0 0,-2 2 0,0 0 0,-2 2 0,0 0 0,0 0 0,0 0 0,0 0 0,0 0 0,0 0 0,0 0 0,0 2 0,0 0 0,0 5 0,-3-3 0,2 5 0,-1-4 0,2 1 0,0-2 0,-3 0 0,3 0 0,-1 0 0,2 0 0,0-2 0,-1 2 0,0-4 0,0 4 0,0-3 0,0 0 0,0 1 0,0-1 0,0 0 0,0 1 0,0-2 0,0 4 0,0-4 0,0 4 0,-2-4 0,1 4 0,-1-2 0,0 2 0,1 0 0,-1-1 0,2 0 0,0 0 0,0 1 0,0 0 0,0 0 0,0 0 0,1 0 0,0 0 0,0 0 0,1 0 0,-2 0 0,2 0 0,0 0 0,-2-2 0,4 2 0,-4-2 0,4 2 0,-4 0 0,4 0 0,-4 0 0,4 0 0,-4 0 0,4 0 0,-4 0 0,1 2 0,1-1 0,-2 1 0,4-2 0,-4 0 0,4 0 0,-4 2 0,2-2 0,0 2 0,-2-4 0,4 1 0,-4 0 0,4 0 0,-4 1 0,4 0 0,-4 0 0,2 0 0,0 0 0,-2 3 0,3-3 0,-3 4 0,4-3 0,-4 1 0,4 0 0,-4-1 0,4 1 0,-4 0 0,1-1 0,-1 3 0,2-3 0,-2 3 0,1-3 0,1 3 0,-2-1 0,2 2 0,-3 0 0,1-1 0,1-1 0,-1 1 0,2-1 0,-3 0 0,3-1 0,-2 0 0,2-1 0,-3 1 0,3-2 0,-1 0 0,2 0 0,-3-2 0,4 2 0,-4-2 0,4 2 0,0-2 0,4-1 0,1-1 0,11-7 0,-5 0 0,7-6 0,-7 6 0,1-5 0,-2 6 0,2-5 0,-3 4 0,-2-2 0,1 2 0,-3-2 0,1 5 0,-2-3 0,0 3 0,0 0 0,0 0 0,-1 0 0,0 0 0,-2 0 0,0-2 0,1 2 0,-1-4 0,0 4 0,-1-3 0,2 1 0,-1 1 0,3-3 0,-4 3 0,4-1 0,-2 2 0,2 0 0,-2 0 0,2 2 0,-2-2 0,2 4 0,-2-4 0,2 2 0,-2-2 0,0 0 0,2 2 0,-2-2 0,2 2 0,0-5 0,0 3 0,1-2 0,-1 1 0,0 1 0,0 0 0,-2 0 0,2 0 0,-2 0 0,0 0 0,2 2 0,-4-2 0,4 2 0,-2-2 0,2 0 0,0 0 0,0 0 0,-1 0 0,-2 2 0,-2 0 0,-2 2 0,0 0 0,2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1:53.1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97 359 24575,'0'-17'0,"0"4"0,0 1 0,2 3 0,-2-2 0,4 4 0,0-14 0,-1 14 0,0-3 0,-3 13 0,0 3 0,0 2 0,0-2 0,0 1 0,0-1 0,0-2 0,0 0 0,0 0 0,0-1 0,0 1 0,0 0 0,0 0 0,0-1 0,-1 1 0,-1-2 0,-2 0 0,0-2 0,0 0 0,2-4 0,-2 1 0,2-3 0,-2 0 0,2-1 0,-2 0 0,2 1 0,-1 0 0,0 1 0,2-1 0,-2 4 0,2-2 0,-2 2 0,1-2 0,-2 0 0,2 0 0,-2 0 0,2 0 0,-2 0 0,1 0 0,0 0 0,1 0 0,-1 0 0,0 2 0,1 0 0,-2 1 0,0-2 0,0 0 0,0 0 0,0 0 0,0 3 0,0-2 0,2 0 0,2 2 0,3-4 0,1 4 0,0-4 0,7 4 0,-2-2 0,5 2 0,-7 0 0,-1 0 0,-2 0 0,0 0 0,0 0 0,0 0 0,0 0 0,-2-3 0,0 0 0,-2-2 0,-2 1 0,2 0 0,-2 0 0,2 0 0,0 0 0,0 0 0,0-1 0,0 0 0,0-7 0,0 7 0,0-7 0,0 7 0,0-1 0,0 0 0,2 3 0,-2-3 0,2 4 0,0 0 0,-2-2 0,2 5 0,-2 1 0,0 3 0,0 2 0,0-2 0,0 1 0,0-2 0,0 0 0,0 0 0,2-2 0,0 0 0,2-4 0,0 1 0,0 0 0,1 1 0,0 0 0,1 0 0,-2 0 0,0 0 0,0 0 0,0 0 0,-1 0 0,1 0 0,2 0 0,-2 0 0,2 0 0,-4-2 0,2 2 0,-2-4 0,1 2 0,0-2 0,-3 2 0,-3 1 0,-1 1 0,1 0 0,-1 0 0,0 0 0,0 0 0,-2 0 0,2 0 0,-2-2 0,2 1 0,0 0 0,0 1 0,0 0 0,0 0 0,2-2 0,0-2 0,2 0 0,0-2 0,0 2 0,2 0 0,0 0 0,4 0 0,-2 0 0,2 2 0,-2-2 0,0 4 0,0-4 0,0 4 0,-2-4 0,1 4 0,-1-2 0,2 2 0,0 0 0,0 0 0,0 0 0,0-4 0,0 3 0,0-3 0,-2 2 0,2 2 0,-2-2 0,2 2 0,-1 0 0,1 0 0,0 0 0,0-2 0,0 2 0,0-2 0,0 0 0,0 0 0,0 0 0,0 0 0,0 0 0,0 2 0,0-4 0,0 4 0,-2-4 0,2 3 0,-2 0 0,0-1 0,2 1 0,-4-2 0,4 2 0,-4-2 0,3 3 0,-2-2 0,0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2:29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51 459 24575,'8'0'0,"4"0"0,-6 0 0,2 0 0,2 0 0,-5 0 0,3 0 0,-4 0 0,2 0 0,-1 0 0,1 0 0,-2 0 0,0 0 0,0 0 0,0 0 0,0 0 0,0 0 0,0 0 0,0 0 0,0 0 0,0 0 0,0 0 0,0 0 0,0 0 0,2 0 0,-1 0 0,0 0 0,-1 0 0,0 0 0,0 0 0,0 0 0,0 0 0,0 0 0,0 0 0,0-2 0,0 2 0,0-2 0,0 2 0,-1 0 0,1 0 0,0 0 0,0 0 0,6 0 0,-5 0 0,5 0 0,-6 0 0,0 0 0,0 0 0,0 0 0,-4 0 0,-6 0 0,1-2 0,-7 2 0,1-6 0,1 3 0,-3-4 0,4 3 0,0 1 0,0-1 0,0 2 0,0-3 0,0 3 0,2-2 0,-1 1 0,1-1 0,0 2 0,1-2 0,0 1 0,1-1 0,-1 0 0,2 0 0,0 2 0,2-2 0,-2 4 0,4-4 0,-4 3 0,2 0 0,-2 1 0,-4 0 0,3 0 0,-3 0 0,4-2 0,0 1 0,0-2 0,0 2 0,0-2 0,0 0 0,0 1 0,2-1 0,-2 2 0,3-3 0,-2 4 0,3-3 0,-4 2 0,4-2 0,-4 2 0,4-2 0,-4 0 0,2 0 0,-2 0 0,1 0 0,-1 3 0,0-2 0,0 2 0,1 0 0,0-2 0,0 2 0,1-2 0,-2 2 0,1-2 0,3 2 0,2-2 0,4 2 0,7-4 0,-5 3 0,6-5 0,-7 6 0,2-2 0,-3 0 0,3 1 0,-3 0 0,1-1 0,-1 1 0,1 0 0,-3-1 0,2 1 0,-2-1 0,0 2 0,0 0 0,0 0 0,0 0 0,1 0 0,-1 0 0,2 0 0,-2 0 0,0 0 0,0 0 0,0 0 0,-1 0 0,-1 2 0,2-1 0,-4 2 0,4-2 0,-2 2 0,2-2 0,0 0 0,-1-1 0,1 0 0,0 0 0,0 0 0,0 0 0,0 0 0,0 0 0,0 0 0,0 0 0,0 0 0,0 0 0,0 0 0,0 0 0,0 0 0,0 0 0,0-2 0,0 0 0,0-2 0,0 0 0,1 2 0,-1-2 0,0 4 0,0-4 0,-1 4 0,0-4 0,0 4 0,-2-4 0,2 2 0,-1-2 0,0 0 0,2 2 0,-4-2 0,4 2 0,-2-2 0,2 0 0,0 0 0,0 0 0,-1 1 0,0-1 0,0 0 0,-1 0 0,2-1 0,-1 1 0,0-2 0,0 2 0,1-5 0,-2 2 0,2-2 0,-3 0 0,2 3 0,-2-3 0,1 5 0,-1-3 0,0 3 0,1-1 0,-2 1 0,0-2 0,0 3 0,0-1 0,0 0 0,0 0 0,0 0 0,0 0 0,0 0 0,0-2 0,0 1 0,0-3 0,-2 3 0,-1-3 0,1 3 0,-2-1 0,4 2 0,-4 0 0,2 0 0,-2 2 0,2-2 0,-1 4 0,0-2 0,0 2 0,-1 0 0,-5 2 0,0 2 0,-3 6 0,4-3 0,1 3 0,6-6 0,0 0 0,1 0 0,0 0 0,0 0 0,0 0 0,0 0 0,0 2 0,0-2 0,0 3 0,0-3 0,0 0 0,0 0 0,0 0 0,0-1 0,0 1 0,1-2 0,0-2 0,0-2 0,-1-2 0,-5-6 0,2 5 0,-5-5 0,4 6 0,-1 0 0,3 0 0,-1 0 0,0 1 0,-1 0 0,0 2 0,0-2 0,0 2 0,0-2 0,0 2 0,0-1 0,0 0 0,-3 2 0,3-2 0,-2 0 0,-1 2 0,3-2 0,-3 2 0,3 0 0,-2 0 0,2-2 0,-3 2 0,3-2 0,0 2 0,0 0 0,0 0 0,0 0 0,0 0 0,0 0 0,0 0 0,0 0 0,0 0 0,0 0 0,0 0 0,0 0 0,0 0 0,0 0 0,0 0 0,0 0 0,0 0 0,0 0 0,0 0 0,0 0 0,0 0 0,0 0 0,0 0 0,10 0 0,-3 0 0,10 0 0,-6-2 0,12 0 0,-5-1 0,6-1 0,-8 2 0,-4-1 0,1-1 0,-2 4 0,-1-2 0,-2 2 0,0-2 0,0 1 0,-3-1 0,-7 2 0,0 0 0,-4 0 0,4 0 0,2 0 0,-5 0 0,5 0 0,-2 0 0,2 0 0,0 0 0,0 0 0,2-3 0,1 0 0,1-2 0,0 1 0,-2-2 0,1 1 0,0 0 0,1 3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2:37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24575,'0'15'0,"0"-3"0,0-4 0,0-3 0,0 1 0,0-2 0,0 0 0,0 0 0,0 0 0,0 0 0,0 0 0,0 0 0,0-1 0,0 1 0,0 0 0,0 0 0,0 0 0,0 0 0,0 0 0,0 0 0,0 0 0,0 0 0,0 0 0,0 0 0,0 0 0,0 0 0,0 0 0,0 0 0,0 0 0,0 2 0,0-2 0,0 2 0,0-3 0,0 1 0,0 0 0,0 0 0,0 0 0,0 0 0,0 0 0,0 0 0,0 0 0,0 0 0,0 2 0,0-1 0,0 1 0,0-2 0,0 0 0,0 0 0,0 0 0,0 0 0,0-2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2:47.3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68 24575,'8'0'0,"-2"0"0,0 0 0,0 0 0,-1 0 0,1 0 0,-2 0 0,0 0 0,2 0 0,-1 0 0,1 0 0,0 0 0,-1 0 0,1 0 0,-2 0 0,0 0 0,0 0 0,0 0 0,0 0 0,0 0 0,0 0 0,0 0 0,0 0 0,0 0 0,-1 0 0,1 0 0,0 0 0,-1-2 0,0 2 0,-1-4 0,2 4 0,0-4 0,0 2 0,0 0 0,0-2 0,0 2 0,0 0 0,0-2 0,-2 2 0,2 0 0,-2-2 0,2 2 0,-2-2 0,2 0 0,-2 2 0,0-2 0,2 2 0,-2-2 0,2 0 0,-1 0 0,-2 2 0,-3 0 0,-3 2 0,-5 0 0,5 0 0,-5 0 0,5 0 0,-1 0 0,2 0 0,-4 0 0,3 0 0,-3 0 0,4 0 0,0 0 0,0 0 0,0 0 0,0 0 0,0 0 0,0 0 0,1 0 0,-1 0 0,0 0 0,-1 0 0,-7 0 0,6 0 0,-7 2 0,8-2 0,-1 2 0,2-2 0,0 0 0,2 2 0,0-2 0,2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4:45.01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20 745 24575,'-5'10'0,"-4"-5"0,8-5 0,-3-5 0,9-10 0,0 4 0,6-10 0,5 9 0,-4-9 0,4 4 0,-1 0 0,-2-4 0,7 4 0,-8 0 0,9-4 0,-10 10 0,10-5 0,-10 0 0,5 4 0,-6 2 0,0 1 0,0 7 0,0-6 0,-1 6 0,-7-2 0,-21 13 0,-1-2 0,-14 12 0,18-8 0,1 3 0,5-4 0,0 0 0,5 0 0,0 0 0,1-4 0,3-6 0,-4-11 0,9-9 0,2-4 0,5-2 0,0 4 0,-1 5 0,1-4 0,-1 10 0,1-10 0,-1 10 0,1-5 0,-6 1 0,4 8 0,-8-7 0,8 13 0,-8-8 0,3 0 0,1 2 0,1-11 0,4 11 0,0-8 0,5-5 0,-4 8 0,9-18 0,-9 12 0,4-3 0,-9 0 0,8 5 0,-12 0 0,11 6 0,-12 1 0,7 8 0,-2-3 0,3 4 0,1 0 0,0 0 0,0 0 0,0 0 0,4 0 0,-4 0 0,4 0 0,-5 0 0,0 0 0,1 0 0,5-10 0,-5 7 0,5-7 0,-5 10 0,0-4 0,0 3 0,-5-8 0,3 8 0,-3-4 0,0-3 0,4 6 0,-4-10 0,5 2 0,-5-1 0,4 1 0,-8 6 0,3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41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33 24575,'-6'0'0,"0"-2"0,2 1 0,0 0 0,0 1 0,0 0 0,0-2 0,0 1 0,0 0 0,0 1 0,2-2 0,-1 1 0,0 0 0,-1 1 0,2-2 0,-3-1 0,2 1 0,-3 0 0,4 1 0,-1 0 0,0 0 0,1-1 0,-1 1 0,1-1 0,-2 2 0,1-1 0,0 0 0,2-1 0,0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9:43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2:54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1 24575,'-4'4'0,"0"0"0,0 0 0,0-2 0,-2 3 0,2-2 0,-2 3 0,2-3 0,0-1 0,2 2 0,-2-4 0,2 4 0,-2-2 0,0 0 0,0 2 0,0-2 0,0 0 0,2 2 0,-2-4 0,4 4 0,0-4 0,2 2 0,2-1 0,0 0 0,0 2 0,0-2 0,0 2 0,0-2 0,0 1 0,0-1 0,0 0 0,0 1 0,0-2 0,0 0 0,0 0 0,0 1 0,0 0 0,0 1 0,0-2 0,0 0 0,0 0 0,-2 1 0,2 0 0,-2 1 0,2-2 0,-2 1 0,1 0 0,0 1 0,1-2 0,-1 1 0,1 0 0,0 0 0,0-1 0,0 2 0,0-1 0,0 0 0,0-1 0,0 0 0,0 0 0,0 0 0,-1 0 0,1 0 0,0 0 0,0 0 0,0 0 0,0 0 0,-1 0 0,1 0 0,0 0 0,0 0 0,0 0 0,-2-1 0,1 0 0,-2-2 0,2 2 0,-2-2 0,2 2 0,-2-2 0,-1 2 0,-1-5 0,-2 5 0,-3-6 0,1 6 0,-3-4 0,4 2 0,0 1 0,0-2 0,0 4 0,2-3 0,-1 2 0,2-3 0,-2 4 0,3-4 0,-4 4 0,4-4 0,-4 4 0,2-4 0,-2 4 0,0-2 0,0 0 0,0 2 0,0-2 0,0 0 0,-2 2 0,1-2 0,-3 2 0,3-2 0,-1 2 0,2-2 0,0 2 0,0 0 0,2 0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3:03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366 0 24575,'-14'0'0,"-4"0"0,-4 0 0,0 0 0,-1 0 0,-4 0 0,12 0 0,-4 0 0,13 0 0,2 0 0,0 0 0,0 0 0,0 0 0,0 0 0,0 0 0,0 0 0,0 0 0,0 0 0,-2 0 0,1 2 0,-1-1 0,2 0 0,-2-1 0,1 0 0,-1 0 0,2 0 0,0 0 0,1 2 0,0-1 0,1 0 0,-5-1 0,3 0 0,-3 0 0,3 0 0,0 2 0,0-1 0,0 1 0,0-2 0,-2 0 0,-1 1 0,1 0 0,0 1 0,0-2 0,1 0 0,-3 0 0,3 1 0,-1 0 0,2 1 0,0-2 0,0 0 0,0 0 0,10-2 0,-1 1 0,9-1 0,-7 2 0,1-2 0,-1 2 0,1-2 0,-1 2 0,0 0 0,-2 0 0,1 0 0,-2 0 0,0 0 0,-1 0 0,1 0 0,0 0 0,0 0 0,0 0 0,0 0 0,0 0 0,0 0 0,0 0 0,0 1 0,0 2 0,0 1 0,0 0 0,0 0 0,0 0 0,0 0 0,0 0 0,0-2 0,-2 1 0,1-2 0,-2 2 0,2-2 0,-1 0 0,1 1 0,0-1 0,-1 0 0,2-1 0,-1 2 0,0-1 0,-1 1 0,1-1 0,0 1 0,-1 2 0,0 0 0,0 0 0,-1 0 0,0 2 0,1 1 0,-2-1 0,1 0 0,0 1 0,1-3 0,-2 2 0,0 1 0,0-3 0,0 2 0,0 0 0,0-1 0,0 1 0,0-2 0,0 2 0,0-1 0,0 1 0,0-2 0,0 0 0,0 0 0,-2 0 0,0 0 0,-1 0 0,0 0 0,0 0 0,1 0 0,-2-1 0,4 0 0,-3-1 0,2 2 0,-2-2 0,2 1 0,-2-2 0,2 2 0,-2-2 0,0 2 0,-1-1 0,0 1 0,1 0 0,-1-3 0,3 2 0,6-2 0,-1 0 0,7 0 0,-7 0 0,2 0 0,-2 0 0,0 0 0,0 0 0,0 0 0,0 0 0,0 0 0,0 0 0,0 0 0,0 0 0,0 0 0,0 0 0,0 0 0,0 0 0,0-2 0,0 2 0,0-2 0,0 2 0,0 0 0,0 0 0,0 0 0,0 0 0,0 0 0,0 0 0,0-2 0,0 2 0,0-2 0,0 2 0,0-2 0,0 2 0,0-2 0,-2 0 0,1 2 0,0-2 0,-1 0 0,1 1 0,0-2 0,0 3 0,0-4 0,0 4 0,-1-2 0,0 0 0,2 2 0,-4-4 0,4 4 0,-2-4 0,2 4 0,-1-4 0,0 2 0,0-2 0,-1 0 0,0 0 0,2-2 0,-3-1 0,3-2 0,-2 0 0,1 0 0,1 1 0,-4-1 0,4 0 0,-4 0 0,2 0 0,0 0 0,-1 2 0,1 1 0,-2 2 0,0 0 0,0 0 0,0 0 0,0 0 0,2 0 0,-2 0 0,2 0 0,-2 0 0,0 0 0,0 0 0,2 2 0,-4 0 0,0 2 0,-3 0 0,-3 0 0,3 2 0,-3 0 0,3 2 0,-1-1 0,2 0 0,0 0 0,0-1 0,0 1 0,0-2 0,2 2 0,-2-1 0,2 2 0,-2 0 0,2 0 0,-2 0 0,2 0 0,-2 0 0,0 0 0,0 0 0,0 2 0,1-1 0,0 1 0,2-2 0,-2 0 0,1-2 0,-1 2 0,0-2 0,1 2 0,-2-1 0,2 1 0,-2 0 0,2 0 0,0 0 0,-1-2 0,2 2 0,-1-2 0,2-10 0,0 1 0,0-8 0,0 0 0,0 6 0,0 0 0,0 2 0,0 3 0,0 0 0,0-1 0,0 0 0,2 0 0,0 1 0,3-2 0,4-1 0,-3 2 0,4 0 0,-6 4 0,0-1 0,0 2 0,0 0 0,0 0 0,-1 0 0,1 0 0,0 0 0,-2 2 0,-1 0 0,-1 2 0,0 2 0,0 1 0,0 4 0,0-2 0,0 3 0,0-2 0,0-2 0,0-2 0,0-2 0,0 0 0,0 0 0,0 1 0,0-1 0,0-1 0,-1 0 0,-2 0 0,0-3 0,-1 2 0,0 0 0,0-2 0,-1 4 0,1-4 0,0 4 0,0-4 0,0 4 0,1-4 0,-1 2 0,0 0 0,0-2 0,0 2 0,0-1 0,0 0 0,2 2 0,-2-2 0,2 1 0,0-1 0,0-2 0,2-1 0,0-5 0,2-2 0,2-4 0,1 3 0,2 0 0,-3 1 0,-2 5 0,2-1 0,-3 2 0,0 1 0,-1-2 0,0 0 0,0 0 0,0-2 0,-2 2 0,0 0 0,0 0 0,-2 2 0,2 0 0,-2 0 0,0 0 0,-2 2 0,2-2 0,0 0 0,0 2 0,5-2 0,0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3:12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3:25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81 215 24575,'0'-8'0,"0"0"0,0-4 0,0 3 0,0-3 0,0 6 0,0 0 0,0 2 0,0 0 0,0 0 0,0 0 0,0 1 0,0-1 0,0 0 0,0 0 0,-2 0 0,0-2 0,-2 1 0,0 0 0,0 2 0,0 0 0,0 2 0,0 0 0,-1 1 0,1 0 0,-2 0 0,2 0 0,0 0 0,0 0 0,0 0 0,0 0 0,0 0 0,2-2 0,0-2 0,2 0 0,-1 1 0,-1 1 0,-2 2 0,2-3 0,2 2 0,2-3 0,2 4 0,0 0 0,0 0 0,2 0 0,3 0 0,-2 0 0,1 0 0,-2 0 0,-2 0 0,5 0 0,-5 0 0,5 0 0,-5 0 0,2 0 0,-2 0 0,1 0 0,-1 0 0,0 0 0,0 0 0,0 0 0,0 0 0,0 0 0,0 0 0,0 0 0,0 0 0,0-2 0,0 2 0,0-4 0,0 4 0,0-4 0,0 2 0,0-4 0,0 1 0,0-1 0,0 2 0,0 0 0,0 0 0,0 1 0,-1 0 0,0 2 0,-3-2 0,4 3 0,-2-4 0,0 2 0,2-2 0,-4 0 0,4 2 0,-4-2 0,4 4 0,-2 0 0,0 2 0,1 2 0,2 8 0,-3-4 0,4 6 0,-5-7 0,3 1 0,-4-3 0,2 3 0,0-3 0,-1 1 0,2 0 0,-2-1 0,1 3 0,0-1 0,-2 2 0,4-2 0,-4 1 0,2-1 0,-2-1 0,2 1 0,-2-3 0,2 2 0,-2-2 0,0 2 0,2-2 0,-2 3 0,2-3 0,-2 5 0,0-5 0,2 2 0,-2-2 0,2 0 0,-2 0 0,0-3 0,-2-5 0,0-5 0,-3 0 0,1-2 0,2 7 0,-2-2 0,2 1 0,-3-1 0,3 2 0,-2-3 0,2 3 0,-2 0 0,2 0 0,-2-2 0,1 1 0,-1-1 0,0 2 0,2 0 0,-2 0 0,2 0 0,-2 1 0,2 0 0,-2 2 0,2 0 0,0 2 0,0 1 0,2 4 0,0 1 0,0 0 0,0 1 0,0 5 0,0-3 0,0 5 0,0-7 0,0 1 0,0 0 0,0 0 0,0 0 0,0-2 0,0-1 0,0-2 0,0 0 0,0 0 0,0 0 0,0 0 0,0 0 0,-2 0 0,2 0 0,-2-1 0,0 0 0,0-2 0,-2-2 0,2-4 0,1-8 0,-1 2 0,1-4 0,-1 6 0,2 2 0,-2-1 0,2 3 0,-2-1 0,2 2 0,-2 2 0,1-1 0,0 1 0,-1-2 0,2 0 0,-4-4 0,3 3 0,-2-3 0,3 3 0,-2 0 0,2 0 0,0 1 0,0-2 0,0-1 0,2-2 0,0 4 0,0 0 0,0 3 0,-1-1 0,1 2 0,2 2 0,0 2 0,-2 3 0,2 0 0,-2 3 0,1 0 0,1-2 0,-4 1 0,4-1 0,-4 2 0,2-2 0,-2 1 0,0-1 0,0-1 0,0 3 0,0-3 0,0 3 0,0-2 0,0 1 0,0-1 0,0 2 0,0 0 0,0 0 0,0 0 0,0 0 0,0-1 0,0-1 0,0 2 0,0-3 0,0 3 0,0 0 0,0 0 0,0-2 0,0-1 0,0-2 0,0 0 0,0 0 0,0 0 0,0 0 0,0 0 0,0 0 0,0-1 0,0 1 0,0 0 0,0 2 0,0 3 0,0 0 0,0 1 0,0-4 0,0 0 0,0-5 0,2-4 0,1-3 0,3-5 0,-1 1 0,1 0 0,-3 3 0,0 1 0,-2 2 0,1 0 0,-2 0 0,0 0 0,0-2 0,0-1 0,0-2 0,0 3 0,0-3 0,0 5 0,0-3 0,0 1 0,2-1 0,-2-2 0,2 3 0,-2-1 0,2 1 0,-2 2 0,2-3 0,-2 3 0,2 2 0,-2-1 0,4 2 0,-4-2 0,4 1 0,-2-1 0,2 2 0,-1 1 0,-1 4 0,0 1 0,0 3 0,-2 1 0,4 0 0,-3-2 0,1 1 0,0-3 0,-2 1 0,2-2 0,0 0 0,-2 0 0,2 0 0,-2 0 0,2 0 0,-2 0 0,2 0 0,-2 0 0,2-2 0,-2 2 0,4-4 0,-4 4 0,4-4 0,-4 4 0,3-2 0,-2 2 0,2-2 0,-2 1 0,2-3 0,-2 4 0,0-5 0,-1-2 0,0-3 0,0-3 0,2-3 0,-1 0 0,1-3 0,-2 1 0,0 2 0,0 0 0,0 3 0,0 2 0,0 1 0,0 2 0,0 0 0,0 0 0,0 0 0,0 0 0,0 1 0,0-3 0,0-1 0,0-2 0,0 2 0,0-1 0,0-1 0,0-1 0,0 1 0,0 0 0,0 5 0,0-3 0,0 3 0,0 0 0,0 0 0,0 1 0,0-6 0,0 2 0,0-5 0,0 3 0,0 0 0,0 0 0,0-2 0,0 1 0,0-1 0,0 2 0,0 2 0,0 1 0,2 2 0,-2 3 0,2 3 0,-2 2 0,0 2 0,0-2 0,0-1 0,0 1 0,0 0 0,0 0 0,0 0 0,0 0 0,0 0 0,0 0 0,0 0 0,0 0 0,0 0 0,0 0 0,0 0 0,0 0 0,0 2 0,0-1 0,0 1 0,0-2 0,0 0 0,0 0 0,0-1 0,2 1 0,0 0 0,0 0 0,2 0 0,-2 0 0,0 0 0,2 3 0,-2-3 0,3 5 0,-1-5 0,0 4 0,0-3 0,-1 1 0,0-2 0,0 0 0,1 2 0,-2-1 0,2 1 0,-2-2 0,2 0 0,-2 2 0,2-1 0,-2 1 0,2 0 0,-1-1 0,1 3 0,-2-3 0,0 3 0,4 3 0,-5-4 0,5 6 0,-6-9 0,4 2 0,-3 1 0,0-3 0,1 2 0,-1-2 0,0 0 0,-1 0 0,2-2 0,-1 2 0,0-2 0,-1 2 0,0 0 0,0 0 0,0 0 0,0 0 0,2 0 0,-1 0 0,0 0 0,-1 0 0,0 0 0,0 0 0,0 0 0,0 0 0,0 0 0,0 0 0,0 0 0,0 0 0,0 0 0,0-1 0,0 1 0,0 0 0,0 0 0,-1-3 0,-1 0 0,-2-3 0,-2-1 0,1 0 0,-2-3 0,2 2 0,1 0 0,0 2 0,4-2 0,-4 2 0,2-1 0,0 0 0,0 1 0,0-4 0,2 1 0,-4-3 0,4 1 0,-2 0 0,2 1 0,-2 2 0,1 0 0,-1 0 0,2 0 0,0 0 0,0 0 0,0-1 0,-1 2 0,-1-1 0,-2 4 0,0 2 0,0 0 0,0 2 0,0 3 0,-1-3 0,1 2 0,0 1 0,2-3 0,0 2 0,0-3 0,1 0 0,-2-2 0,1 2 0,-2-3 0,0 2 0,-2 0 0,2-2 0,-2 2 0,4 0 0,-1-2 0,0 2 0,-1 0 0,0-2 0,0 2 0,0 0 0,0-2 0,0 2 0,0-1 0,0 0 0,0 2 0,1-3 0,-1 2 0,2 0 0,-2-2 0,2 4 0,-2-4 0,2 4 0,-2-4 0,2 3 0,-2-2 0,0 0 0,2 1 0,-1-1 0,1 2 0,-2-3 0,0 4 0,1-2 0,-2 0 0,2 0 0,-2 0 0,1-2 0,2 3 0,-2-2 0,2 1 0,0-1 0,0 1 0,1 0 0,0 2 0,-2-2 0,0 0 0,1 2 0,-2-2 0,2 2 0,-2 0 0,0 0 0,0 0 0,0 0 0,0 0 0,2 0 0,-2 0 0,3 0 0,0 0 0,-1-2 0,1 2 0,0-2 0,-1 4 0,1 1 0,-3-1 0,2 3 0,-4-1 0,3-1 0,-3 1 0,6-4 0,-4 0 0,4 1 0,-2-2 0,2 1 0,0 2 0,0-1 0,0 1 0,0-2 0,0 2 0,0-2 0,0 2 0,2-4 0,-2 1 0,3-3 0,-2 4 0,2-2 0,-1 1 0,0 1 0,1-2 0,-2 1 0,-1-2 0,-2 0 0,-2-1 0,0 0 0,0 0 0,0 0 0,1-1 0,2-2 0,1 0 0,0-2 0,0 0 0,0-2 0,0 1 0,0 0 0,0 0 0,0 1 0,0-1 0,0 2 0,0 0 0,2 0 0,-2 0 0,3 2 0,-2-2 0,1 4 0,-2-2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3:38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24575,'6'0'0,"-1"0"0,-1 0 0,0 0 0,0 0 0,0 0 0,0 0 0,-1 0 0,1 0 0,0 0 0,-2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1:14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24575,'0'-6'0,"0"0"0,0 1 0,0 0 0,0 0 0,0 1 0,0-2 0,0-5 0,0 4 0,0-3 0,2 6 0,0 2 0,2 0 0,3 0 0,-4 2 0,2-2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1:16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13 24575,'-6'-2'0,"1"0"0,2 0 0,0 2 0,0-2 0,1 0 0,-1 1 0,2 0 0,-1 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1:19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317 316 24575,'0'-8'0,"-1"3"0,-2-1 0,-1 2 0,2 0 0,-1 2 0,1-1 0,-2 1 0,0 0 0,2-2 0,-1 2 0,1-2 0,-2 0 0,-1 0 0,1-2 0,-2-1 0,1 0 0,-1-1 0,2 3 0,-1-3 0,1 3 0,0-1 0,0 2 0,0 0 0,1 0 0,0 2 0,1 0 0,0 0 0,-2 2 0,2-2 0,-2 0 0,0 0 0,-2 0 0,3-2 0,-2 4 0,3-2 0,-2 0 0,0 2 0,0-4 0,0 4 0,0-2 0,0 2 0,-2 0 0,1 0 0,-1-2 0,2 2 0,0-2 0,0 2 0,0-2 0,0 2 0,0-2 0,0 0 0,0 2 0,2-4 0,-2 4 0,2-3 0,-2 2 0,0-2 0,-2 2 0,1-2 0,-3 0 0,3 1 0,-1-2 0,2 4 0,0-4 0,0 4 0,0-2 0,2 0 0,-2 2 0,4-4 0,-3 2 0,0-2 0,0 1 0,-5-5 0,5 3 0,-4-1 0,6 3 0,-1 0 0,1 1 0,0-1 0,0 1 0,1-2 0,0 0 0,0-2 0,0 1 0,0-1 0,0 2 0,0 1 0,0-1 0,0-2 0,-4 1 0,3-7 0,-5 6 0,5-4 0,-2 8 0,2-2 0,-1 4 0,2-2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5:20.03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1132 552 24575,'20'0'0,"0"0"-9831,1 0 8341,-5 0 4308,5 0-2818,-1-5 1719,-2 4-1719,1-4 0,-9 1 0,0 3 6784,0-8-6784,0 8 0,-5-8 0,3 7 0,-7-6 0,7 3 0,-2-5 0,3 0 0,-4 1 0,5-7 0,-5 5 0,6-10 0,-1 10 0,1-10 0,-1 10 0,1-10 0,-5 9 0,3-3 0,-8 5 0,8 4 0,-8-3 0,3 4 0,0 0 0,1-3 0,0 2 0,4-4 0,-4 0 0,6-5 0,-1 3 0,0-3 0,0 5 0,1-6 0,-1 5 0,0-4 0,0 5 0,0 0 0,0 4 0,0-3 0,0 3 0,0-9 0,0 8 0,1-13 0,-1 13 0,0-3 0,0 1 0,0 3 0,0-4 0,0 0 0,0 4 0,0-3 0,0 8 0,0-8 0,-1 8 0,0-3 0,-12 12 0,1-2 0,-12 7 0,-1 3 0,4-5 0,-10 10 0,9-10 0,-4 9 0,6-8 0,0 3 0,0-5 0,4 0 0,-3 0 0,8 0 0,-8-5 0,4 0 0,-5-5 0,0 0 0,-5 0 0,4 4 0,-5 1 0,-4 5 0,8-4 0,-13 3 0,14-8 0,1-1 0,6-11 0,4 0 0,4-9 0,3 3 0,-1 0 0,3-4 0,-7 6 0,2-2 0,-8 7 0,-1 6 0,-5 4 0,-5 0 0,-1 0 0,0 0 0,1 0 0,5 4 0,0-2 0,0 2 0,5-8 0,0-2 0,10-8 0,1 2 0,4-3 0,0 0 0,-4 4 0,2 1 0,-10 6 0,0 4 0,-7 0 0,-1 0 0,-9 0 0,1 0 0,-2 0 0,4 0 0,1 0 0,4 0 0,-5 0 0,6 0 0,0 0 0,0 0 0,0 0 0,0 0 0,0 0 0,0 0 0,0 0 0,0 0 0,0 0 0,0 0 0,0 0 0,1 0 0,-1 0 0,1 0 0,-1 0 0,1 0 0,0 0 0,-1 0 0,1 0 0,-1 0 0,1 0 0,-1 0 0,0 0 0,0 0 0,0 0 0,1 0 0,-1 0 0,0 0 0,0 0 0,0 0 0,0 0 0,1 0 0,-1 0 0,1 0 0,-1 0 0,1 0 0,-1 0 0,1 0 0,-6 0 0,4 0 0,-3 4 0,4-2 0,0 2 0,0 0 0,0-3 0,0 4 0,4-1 0,-3-3 0,4 8 0,-5-8 0,5 7 0,-3-3 0,2 0 0,1 4 0,-3-8 0,7 7 0,-7-6 0,6 6 0,-2-3 0,4 5 0,0-1 0,0 1 0,0 0 0,0 25 0,0-14 0,0 21 0,0-21 0,0-4 0,0 4 0,0-10 0,0 4 0,0-5 0,0 0 0,0 0 0,-8-5 0,2 3 0,-7-7 0,3 8 0,0-3 0,-10 4 0,7 0 0,-7-4 0,10 3 0,-5-3 0,4-1 0,0 5 0,2-9 0,3 7 0,1-3 0,-4 1 0,8 2 0,-8-7 0,8 8 0,-8-4 0,3 5 0,1 0 0,-4 0 0,-2 0 0,4 0 0,-13 1 0,13-1 0,-4 1 0,2-2 0,4 1 0,-5 0 0,0 0 0,0-5 0,1 0 0,0-5 0,-1 0 0,1 0 0,-1 0 0,0 0 0,0 0 0,5 4 0,-4-3 0,4 3 0,-5 1 0,0-4 0,1 7 0,-1-7 0,0 8 0,0-8 0,0 3 0,1-4 0,3 4 0,-2-2 0,3 2 0,17-13 0,-2-3 0,20-9 0,-8-1 0,15-20 0,-12 15 0,7-10 0,-17 22 0,-5 5 0,0 4 0,-5-3 0,4 8 0,-12-3 0,-3 4 0,-5 0 0,-10 0 0,-2 5 0,-20 11 0,9-2 0,-7 7 0,24-11 0,2 1 0,4-1 0,1-1 0,0-3 0,0-2 0,0 1 0,1-4 0,-1 3 0,-3-4 0,3 0 0,-4 0 0,5 0 0,-1 0 0,1 4 0,-1-3 0,1 7 0,0-3 0,-1 0 0,0 4 0,1-4 0,-1 0 0,0 4 0,0-4 0,0 0 0,0 4 0,9-8 0,2 3 0,14-4 0,-4 0 0,10 0 0,-10 0 0,24 0 0,-15 0 0,11 0 0,-11 0 0,-9 0 0,5 0 0,-6 0 0,0 0 0,0 0 0,-1 0 0,1 0 0,0 0 0,-5 4 0,3-3 0,-7 7 0,4-3 0,-18 4 0,5-4 0,-10 0 0,8-5 0,5 4 0,5-3 0,10-6 0,20-17 0,-5-2 0,11-3 0,-14 11 0,0 0 0,-5 4 0,3-3 0,-8 4 0,8 5 0,-8-3 0,3 8 0,-5-3 0,0 4 0,0 0 0,-5-4 0,4 3 0,-4-4 0,4 5 0,1 0 0,0 0 0,-1 0 0,10 0 0,-1 0 0,2 0 0,0 0 0,-8 0 0,8 0 0,-9 0 0,10 0 0,-10 0 0,10 0 0,-10 0 0,10 0 0,-10 0 0,4 0 0,-5 0 0,0 0 0,0 0 0,0 0 0,0 0 0,0 0 0,0 0 0,0-4 0,0 3 0,0-4 0,-1 5 0,-3-4 0,2 3 0,-3-4 0,5 5 0,-9 0 0,2 5 0,-17 1 0,7 4 0,-13 4 0,9-7 0,-3 2 0,4-9 0,5-4 0,5 3 0,6-8 0,4 4 0,5-6 0,1 1 0,6-1 0,-7 1 0,-4 4 0,-7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1:21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0 24575,'-8'0'0,"-1"0"0,2 0 0,1 0 0,-4 0 0,3 0 0,-3 0 0,4 0 0,3 0 0,-1 0 0,0 0 0,2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3:41.5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64 24575,'0'-10'0,"0"3"0,0-4 0,0 6 0,0-3 0,0 3 0,0-1 0,0 0 0,1 4 0,1-2 0,2 4 0,0 0 0,0 0 0,-1 0 0,1 0 0,0 0 0,0 0 0,0 0 0,0 0 0,-1 0 0,1 0 0,0 0 0,0 0 0,0 0 0,0 0 0,0 0 0,-1 0 0,1 0 0,0 0 0,-1 0 0,1 0 0,0 0 0,-1 0 0,-1 0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3:51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52 24575,'6'0'0,"0"0"0,-2 0 0,0 0 0,0 0 0,0 0 0,-2-1 0,2 0 0,-2-1 0,2 2 0,0 0 0,0 0 0,0-1 0,0 0 0,0-3 0,0 4 0,0-4 0,0 4 0,0-2 0,-1 0 0,0 2 0,-1-2 0,2 2 0,0 0 0,0-2 0,0 2 0,-1-4 0,2 4 0,-1-4 0,0 4 0,0-4 0,-1 4 0,0-4 0,0 4 0,-1-2 0,2 0 0,0 0 0,0 0 0,-1-2 0,1 4 0,0-2 0,0 2 0,0 0 0,0 0 0,-1 0 0,1 0 0,0 0 0,0 0 0,-1 0 0,1 0 0,0 0 0,0 0 0,0 0 0,0 0 0,0 0 0,-1 0 0,1 0 0,0 0 0,0 0 0,0 0 0,0 0 0,0 0 0,0 0 0,-1 0 0,-1 2 0,0 0 0,-2 2 0,0 0 0,0-1 0,0 1 0,-2-2 0,0 0 0,-2-1 0,0 0 0,1 0 0,-1-1 0,0 0 0,0 0 0,0 2 0,0-1 0,0 0 0,0-1 0,1 0 0,-1 0 0,0 0 0,0 0 0,1 0 0,-1 0 0,0 0 0,0 0 0,0 0 0,2 2 0,-1-1 0,1 0 0,-1 1 0,0-2 0,1 4 0,-2-4 0,2 4 0,-1-4 0,0 3 0,-1-2 0,2 2 0,-1-2 0,3 2 0,0-3 0,0 3 0,4-2 0,-2 0 0,1-1 0,1 2 0,0 0 0,0 0 0,-1 0 0,1-2 0,0 0 0,0 0 0,-1 0 0,-1 2 0,2-2 0,-2 2 0,0 0 0,1-2 0,-1 2 0,1 0 0,-3-2 0,-2 2 0,-2-2 0,0 0 0,-1 0 0,0 0 0,0 0 0,1 0 0,0 0 0,0 0 0,1 0 0,-1 0 0,0-2 0,0 2 0,0-2 0,0 2 0,0 0 0,1 0 0,-1 0 0,0 0 0,1 0 0,0 0 0,2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4:00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1 166 24575,'0'-8'0,"0"1"0,0 1 0,2-6 0,0 4 0,1-5 0,1 5 0,-4 3 0,4-1 0,-3 0 0,2 1 0,-2-1 0,0 2 0,1 2 0,-1-2 0,0 2 0,-1-2 0,2-1 0,-1 2 0,0-1 0,1 1 0,0 2 0,2 1 0,0 0 0,0 0 0,-1 0 0,1 0 0,0 0 0,0 0 0,0 0 0,0 0 0,0 0 0,0 0 0,0 0 0,0 0 0,3 0 0,-3 0 0,4 0 0,-3 0 0,3 0 0,-3 0 0,1 0 0,0 0 0,-1 0 0,1 0 0,-2 0 0,2 0 0,-1 0 0,3 0 0,-3 0 0,1 0 0,-2 0 0,0 0 0,0 0 0,0 0 0,0 0 0,0 0 0,0 0 0,0 0 0,-1 0 0,1 0 0,0 0 0,0 0 0,0 0 0,0 0 0,0 0 0,0 0 0,1-4 0,-1 3 0,0-3 0,0 4 0,0 0 0,2-2 0,-1 1 0,1-1 0,-2 0 0,0 2 0,0-2 0,0 0 0,0 2 0,-4-2 0,-4 2 0,-1 0 0,-5 0 0,3 0 0,-8 0 0,7 0 0,-6-4 0,9 3 0,-3-3 0,3 4 0,-1 0 0,2 0 0,0 0 0,0 0 0,0 0 0,2-2 0,-1 2 0,1-2 0,-2 2 0,0 0 0,0 0 0,0 0 0,0 0 0,0-2 0,-2 2 0,2-2 0,-2 2 0,0 0 0,1 0 0,-3 0 0,3-2 0,-1 2 0,2-2 0,0 2 0,0 0 0,0 0 0,0 0 0,0 0 0,0 0 0,0 0 0,0 0 0,2 2 0,1 0 0,1 1 0,0 1 0,0-1 0,1-1 0,1 0 0,2-2 0,0 2 0,0-2 0,-2 3 0,1-2 0,-2 2 0,0-1 0,-1 2 0,0 0 0,0 0 0,0 0 0,0 0 0,0 0 0,0 0 0,0 0 0,0-1 0,0 1 0,0 0 0,0 0 0,-1 0 0,0 0 0,-1 0 0,0-1 0,2 0 0,-2-1 0,1 2 0,0 0 0,-2-2 0,2 1 0,-2-2 0,2 2 0,-1 0 0,1-1 0,0 1 0,-2 0 0,2 0 0,-2 0 0,2 0 0,-2-3 0,2 4 0,-2-4 0,8-2 0,-6 0 0,8-2 0,-4 2 0,-1 0 0,3 0 0,-2 0 0,3 0 0,-4 0 0,1 2 0,-2-4 0,2 4 0,-3-4 0,4 4 0,-2-4 0,2 2 0,0 0 0,-1-1 0,1 2 0,-4 0 0,-4 1 0,-1 0 0,-2 0 0,3 0 0,0 0 0,1 0 0,-1 0 0,0 0 0,0 0 0,0 0 0,2 1 0,0 1 0,1 1 0,0 0 0,0-1 0,1 6 0,0-4 0,0 4 0,0-5 0,0 1 0,0 0 0,0 0 0,0 0 0,0-1 0,0 1 0,0 0 0,0 0 0,0 0 0,0-1 0,0 1 0,0 0 0,0 0 0,0 0 0,0 0 0,0 0 0,0 0 0,0 2 0,0-1 0,0 3 0,-2-1 0,1-1 0,-1 1 0,0-3 0,2 0 0,-2 0 0,2 0 0,0 0 0,-2 0 0,3-2 0,0-1 0,2-1 0,1 0 0,0 0 0,0 0 0,-1 0 0,1 0 0,0 0 0,0 0 0,-1 0 0,1 0 0,0 0 0,0 0 0,0 0 0,-2 2 0,2-1 0,-2 0 0,2-1 0,0 0 0,0 0 0,-1 0 0,1 0 0,0 0 0,-2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4:14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253 206 24575,'0'-6'0,"0"1"0,0-1 0,0 1 0,0 0 0,0 1 0,-2 2 0,2-2 0,-4 2 0,2-2 0,-2 0 0,0 0 0,0 0 0,0 0 0,2 0 0,-2 0 0,4 0 0,-4-1 0,3 1 0,0 0 0,1 0 0,-2 0 0,1 0 0,0-2 0,1 1 0,0-1 0,0 2 0,0 0 0,0 0 0,0 0 0,0 0 0,0 1 0,0-1 0,0 0 0,0 0 0,0 0 0,0 0 0,-2 2 0,-2 1 0,-1 1 0,-3-2 0,-5-5 0,5 2 0,-6-1 0,9 2 0,-1 2 0,2 0 0,2-2 0,-2 4 0,2-4 0,-2 3 0,1-2 0,0 2 0,2-2 0,-2 2 0,-1 0 0,0 1 0,-2 0 0,2 0 0,0 0 0,-2 0 0,2 0 0,-2 0 0,2 0 0,0 0 0,0 0 0,1 0 0,-1 0 0,0 0 0,0 0 0,0 0 0,0 0 0,0 0 0,0 0 0,0 0 0,0 0 0,0 0 0,0 0 0,0 1 0,2 1 0,-2 4 0,2-1 0,-2 1 0,2-2 0,-2 2 0,4-2 0,-2 2 0,4-4 0,0 0 0,2-2 0,-1 0 0,1 0 0,0 0 0,0 0 0,-2 1 0,2 0 0,-2 1 0,2-1 0,-1 0 0,1 2 0,0-1 0,0 2 0,0-2 0,-2 1 0,1-2 0,-1 1 0,2-2 0,-2 1 0,1 0 0,-1 1 0,2-2 0,-2 1 0,2 0 0,-2 1 0,2-2 0,-1 0 0,1 0 0,0 0 0,0 1 0,0 0 0,0 0 0,-2 1 0,1-2 0,-1 2 0,2-2 0,0 2 0,0-2 0,0 2 0,0-2 0,-2 2 0,1-2 0,0 2 0,1-2 0,-2 2 0,2-2 0,-2 2 0,2-2 0,0 0 0,-1 0 0,1 0 0,0 0 0,0 0 0,0 0 0,-1 0 0,-1 2 0,0-2 0,-2 2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4:21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204 3 24575,'-6'0'0,"-1"0"0,2 2 0,0 0 0,-5 4 0,4-1 0,-4-1 0,8 0 0,-2-4 0,2 2 0,0 0 0,-2-2 0,2 2 0,-2-2 0,0 0 0,1 0 0,-1 0 0,2 2 0,-2-2 0,2 2 0,-2-2 0,0 0 0,0 2 0,0-2 0,0 2 0,0-2 0,0 0 0,0 0 0,0 0 0,0 0 0,2 1 0,-2 0 0,2 1 0,-2-2 0,0 0 0,0 0 0,0 0 0,0 0 0,0 0 0,0 0 0,0 0 0,0 0 0,1 0 0,-1 0 0,0 0 0,0 0 0,2-2 0,-2 1 0,2 0 0,0-1 0,-2 1 0,4-2 0,-2 1 0,2-3 0,0 0 0,0 0 0,0 1 0,0 0 0,0 0 0,0 2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5:41.9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49 24575,'0'8'0,"0"-1"0,0-1 0,0-2 0,0 0 0,0 0 0,2 0 0,-2 0 0,2 0 0,0 0 0,0 0 0,0 0 0,0 3 0,0-3 0,-1 3 0,0-3 0,-1 0 0,2-2 0,-1 2 0,1-2 0,-2 2 0,0 0 0,0 0 0,0 0 0,1 0 0,0 0 0,1 0 0,0-2 0,-2 2 0,4-2 0,-4 2 0,4 0 0,-4 0 0,4 0 0,-4 1 0,4-1 0,-4 0 0,2 0 0,0 0 0,-1 0 0,2-1 0,-2 0 0,1 0 0,-1-1 0,0 1 0,2-2 0,0 1 0,0-2 0,0 1 0,0 0 0,-2 2 0,2-2 0,-1 2 0,2-1 0,0 2 0,0 0 0,0-2 0,0 2 0,0-4 0,0 2 0,0 0 0,0-2 0,0 2 0,1-2 0,-1 0 0,0 0 0,0 0 0,0 0 0,0 0 0,0 0 0,0 0 0,0 0 0,0 0 0,0 0 0,1 0 0,-1 0 0,0-2 0,-2 0 0,1-2 0,-2 0 0,1 0 0,-2 0 0,1 0 0,0-1 0,1 1 0,-2 0 0,0 0 0,0 0 0,0-1 0,0 1 0,0 0 0,0 0 0,0 0 0,-2 2 0,0-2 0,-3 4 0,1-4 0,0 4 0,0-4 0,-1 4 0,1-2 0,0 2 0,0 0 0,2-2 0,-2 1 0,2-2 0,-2 2 0,0-3 0,-3 4 0,3-4 0,-5 2 0,4-1 0,-1-1 0,2 2 0,-1 0 0,3-2 0,-2 4 0,4-4 0,-4 4 0,4-4 0,-4 2 0,0-4 0,-1-1 0,-4-3 0,2 1 0,0 0 0,-2 0 0,2-1 0,-1-1 0,0 1 0,2 0 0,0 1 0,1 2 0,3 0 0,-2 1 0,3 2 0,-2 0 0,2-1 0,-1 1 0,1 0 0,0 5 0,-1 2 0,6 6 0,7 10 0,-2-8 0,3 6 0,-7-10 0,-1-3 0,0 0 0,-2 0 0,2 0 0,-2 0 0,0 0 0,2 0 0,-2 0 0,2 0 0,-2 1 0,2-1 0,-2 0 0,2 0 0,0-2 0,-1 2 0,0-4 0,-3 4 0,4-4 0,-2 4 0,2-2 0,4 4 0,2 1 0,1 1 0,-3-1 0,-2-3 0,-2-2 0,-1 0 0,0-2 0,-1 2 0,0 0 0,0-2 0,-2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5:49.8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1 520 24575,'0'-6'0,"0"1"0,0 1 0,0 0 0,0 0 0,2 0 0,0 0 0,2 0 0,0 1 0,-2 0 0,1 3 0,0-2 0,1 2 0,0 0 0,0-2 0,0 2 0,0-2 0,0 0 0,0 1 0,0-1 0,1 1 0,-1 0 0,0-1 0,0 2 0,0 0 0,0 0 0,0 0 0,0 0 0,0 0 0,0 0 0,0 0 0,0 0 0,0 0 0,0 0 0,0 0 0,0 0 0,0 0 0,0 0 0,0-1 0,-2-2 0,1-1 0,-2 0 0,3 2 0,-4-2 0,4 3 0,-4-2 0,4 0 0,-2-1 0,2 0 0,0 0 0,0 2 0,0 0 0,0 2 0,0-2 0,0 2 0,0-2 0,0 2 0,0 0 0,0 0 0,0 0 0,0 0 0,0 0 0,0 0 0,0 0 0,0 0 0,0 0 0,0 0 0,0 0 0,0 0 0,0 0 0,-2 2 0,2-2 0,-2 2 0,2-2 0,0 0 0,0 0 0,0 0 0,0 0 0,0 0 0,0 0 0,0-2 0,0 2 0,1-2 0,-1 0 0,0 1 0,0 0 0,0-1 0,0 1 0,1-1 0,-1 1 0,0-2 0,0-1 0,0 0 0,0 0 0,0 0 0,-2-3 0,2 3 0,-2-5 0,1 4 0,1-1 0,-4 1 0,4 1 0,-4 0 0,2 0 0,-2 0 0,2 0 0,-2 0 0,4-1 0,-4 1 0,2 0 0,0 2 0,-1-2 0,0 1 0,-1-1 0,0-1 0,0 0 0,0 0 0,-1-1 0,-2-7 0,-1 5 0,1-7 0,0 10 0,2-3 0,-3 3 0,4-1 0,-2 1 0,0 3 0,2-2 0,-2 2 0,2-2 0,0 0 0,-2 0 0,1-1 0,0 1 0,1 0 0,-2 0 0,1 0 0,-1 0 0,0-1 0,2 1 0,-4-2 0,4 1 0,-4-1 0,3 1 0,-2 1 0,2 0 0,-1-1 0,2 0 0,0-1 0,0 2 0,0 0 0,0 0 0,0-4 0,0 3 0,0-3 0,0 4 0,2 0 0,-1 0 0,0 1 0,1-1 0,-1 0 0,2-1 0,-2 2 0,0-1 0,-1-2 0,0 1 0,0 0 0,0-1 0,0 2 0,0-4 0,0 3 0,0-1 0,0 2 0,2 5 0,0 2 0,3 5 0,-3 4 0,2-2 0,-1 6 0,-1-8 0,0 2 0,-2-6 0,0 0 0,0 0 0,0 1 0,0-1 0,0 0 0,0 0 0,0 0 0,0 0 0,0 0 0,0 0 0,0 0 0,0 0 0,-2 0 0,0-1 0,-2 0 0,0-1 0,2 2 0,-2 1 0,2-1 0,-1 0 0,-1 0 0,2 0 0,0 3 0,-2-1 0,1 4 0,-1-1 0,1 0 0,-1 0 0,1 0 0,-1 0 0,1-2 0,-1 2 0,2-4 0,-3 1 0,3 0 0,-2-1 0,2 2 0,-3-1 0,3-1 0,-2 1 0,2-2 0,-1 0 0,0 0 0,0 1 0,1-1 0,-2 0 0,2 0 0,-2 0 0,2 0 0,-2 0 0,2 0 0,-2 0 0,1 0 0,0 0 0,0 1 0,-1 1 0,0-1 0,-1 1 0,1-2 0,0 0 0,0 0 0,-1 1 0,3-1 0,-2 0 0,4 0 0,-4-2 0,4 2 0,-2-2 0,0 0 0,2 1 0,-4-2 0,3 2 0,5-6 0,1 0 0,5-4 0,0-1 0,-3 3 0,-1-2 0,-2 3 0,0 2 0,0-2 0,0 4 0,1-4 0,-1 3 0,0 0 0,0-1 0,0-1 0,0 1 0,0-1 0,0 2 0,1-3 0,-1 4 0,0-4 0,0 4 0,0-4 0,0 3 0,0 0 0,-1-1 0,0 1 0,-3-2 0,4 0 0,-4 0 0,4 0 0,-4-2 0,2 3 0,-2-4 0,0-1 0,4-7 0,-1 7 0,1-7 0,-2 12 0,-2-1 0,0 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5:55.9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 49 24575,'0'-9'0,"0"3"0,0-3 0,1 4 0,0-1 0,3 2 0,-2-1 0,0 1 0,0 4 0,-6 2 0,1 7 0,-3-2 0,2 1 0,-1-2 0,3-1 0,-2 1 0,3-2 0,-1 1 0,1-1 0,2 0 0,-1 0 0,6 0 0,-2-2 0,0 1 0,-2-2 0,-2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6:03.0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144 346 24575,'0'-11'0,"0"-1"0,0 0 0,0 0 0,0 3 0,0 2 0,-2 0 0,1 3 0,-1 0 0,-2-1 0,3 1 0,-3 0 0,4 0 0,-2 0 0,2 0 0,-4-2 0,1-3 0,-1 1 0,-3-8 0,5 10 0,-4-7 0,3 9 0,1 0 0,-2 0 0,4-1 0,-4 3 0,4-2 0,-4 4 0,4-4 0,-4 2 0,2-2 0,-3 1 0,3 0 0,-2 0 0,2-1 0,-2 2 0,2-2 0,-2 4 0,4-4 0,-4 4 0,3-4 0,-2 2 0,2-3 0,-3 1 0,2 0 0,0 0 0,-2 0 0,4 0 0,-2-1 0,2 1 0,-2 0 0,2 0 0,-2 0 0,0-1 0,1 1 0,0 0 0,1 0 0,0-3 0,0 3 0,0-3 0,-2 3 0,1-3 0,-1 3 0,2-3 0,0 3 0,0 0 0,-2 2 0,2-2 0,-2 2 0,0 0 0,0 0 0,-2 2 0,0 0 0,2 2 0,1 2 0,1 3 0,0 2 0,0 0 0,2 4 0,0-5 0,0 2 0,0-6 0,0 3 0,-1 0 0,3 2 0,-4 0 0,5 0 0,-5-2 0,2 2 0,0-3 0,-1 4 0,1-3 0,0 1 0,-2-3 0,2 1 0,0 1 0,-1-3 0,1 3 0,-2-3 0,0 0 0,0 0 0,2-2 0,-2 1 0,2 0 0,0 1 0,-2 0 0,2 2 0,0-1 0,-2 3 0,2-3 0,-2 2 0,0-3 0,2 0 0,-2 0 0,2 0 0,0 0 0,-2 0 0,4-2 0,-3 2 0,2-2 0,-1 2 0,3-2 0,-1 2 0,0-2 0,-1 0 0,1 2 0,0-4 0,-1 4 0,0-4 0,-1 2 0,1 0 0,0-2 0,-3 2 0,2-2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5:23.20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235 0 24575,'-19'0'0,"4"0"0,1 0 0,5 0 0,-1 0 0,0 0 0,0 0 0,0 0 0,-4 0 0,3 0 0,-3 0 0,4 0 0,1 0 0,-1 0 0,1 5 0,-1-4 0,0 8 0,4-4 0,-3 1 0,4 3 0,-1-4 0,-3 0 0,8 3 0,-3-3 0,8 1 0,1 2 0,5-7 0,6 3 0,-5 1 0,4-4 0,-5 8 0,0-8 0,0 3 0,0-4 0,-5 5 0,0-4 0,-5 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7:32.25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1583 24575,'0'-13'0,"0"-2"0,0 2 0,0-2 0,0-3 0,0 2 0,0-5 0,0 5 0,0-9 0,0 8 0,0-7 0,0 8 0,0-9 0,0 8 0,0-7 0,2 8 0,-2-5 0,3 5 0,-1-5 0,-1 2 0,1 2 0,0-3 0,-1 6 0,4-7 0,-2 5 0,2-5 0,0 2 0,1-3 0,-1 0 0,1 0 0,-1-3 0,1 2 0,0-6 0,-1 6 0,1-2 0,0 0 0,-1 2 0,1 0 0,1 5 0,-1 3 0,1 2 0,-2 2 0,-1 4 0,-2 0 0,0 8 0,-2 12 0,0 3 0,0 10 0,0 7 0,0-8 0,0 12 0,0 23 0,0-22 0,0 26 0,0-34 0,-3-1 0,3 1 0,-3-4 0,3-1 0,0-3 0,0 0 0,0-3 0,0 2 0,-2-2 0,1 0 0,-1 2 0,2-5 0,0 2 0,0-3 0,0 0 0,0 0 0,0 0 0,0 0 0,0-2 0,0 1 0,0-1 0,0 2 0,0-3 0,0 0 0,0-5 0,0-1 0,0-2 0,0 1 0,2-15 0,1-1 0,2-13 0,3 2 0,-2-3 0,12-25 0,-7 18 0,8-16 0,-11 26 0,3 0 0,-5 3 0,1 1 0,1 3 0,-3 0 0,2 2 0,-2-1 0,0 1 0,0-2 0,0 3 0,0-3 0,0 0 0,0-1 0,0-6 0,-2 7 0,2-7 0,-2 3 0,2 0 0,1-2 0,-1 5 0,0-2 0,0 3 0,0 0 0,0 2 0,0 2 0,-3 1 0,2 1 0,-3 3 0,0 0 0,-1 5 0,0 9 0,0 14 0,0 8 0,0 13 0,0 1 0,0 16 0,0-13 0,0 9 0,0-22 0,0-4 0,0-4 0,0-10 0,0-1 0,0-8 0,0-1 0,0-2 0,0 0 0,2-1 0,0-1 0,2-6 0,1-2 0,1-3 0,4-17 0,-2 10 0,2-16 0,-5 13 0,1-6 0,-1 2 0,-1-6 0,0 7 0,-3-4 0,1 1 0,-2 5 0,0-5 0,0 9 0,0-2 0,0 6 0,0 0 0,0 3 0,0-1 0,0 3 0,0 1 0,0 2 0,0 0 0,2 0 0,-1 0 0,2 0 0,-2 0 0,2-3 0,-2 0 0,3-2 0,-1 0 0,1-3 0,1-1 0,0-2 0,0-3 0,0 2 0,1-5 0,1 5 0,-1-2 0,1 3 0,-2 0 0,3 0 0,-3 2 0,2 1 0,-2 3 0,-1 2 0,0-2 0,1 5 0,-1-3 0,-2 3 0,2-3 0,-1 3 0,-1-5 0,2 4 0,-2-3 0,3 1 0,-1-5 0,3-2 0,-1-2 0,0 2 0,-1 0 0,0 4 0,0-5 0,0 3 0,-1-1 0,1-1 0,0 1 0,0 1 0,0-3 0,0 3 0,0-3 0,0 2 0,-1 1 0,1 3 0,-2 0 0,0 2 0,-2 1 0,1 1 0,-2 17 0,0-3 0,0 13 0,0-7 0,0 0 0,0 0 0,0 14 0,0-11 0,0 8 0,0-14 0,0-3 0,-2 3 0,1-4 0,-1 3 0,2-4 0,-2 0 0,1-1 0,0-2 0,1 0 0,0 0 0,6-14 0,0 2 0,6-13 0,-2 6 0,0 0 0,0-3 0,7-14 0,-4 6 0,4-9 0,-6 16 0,0-2 0,-3 2 0,2-3 0,-2 3 0,0 1 0,2-1 0,-4 3 0,2-2 0,-2 6 0,0-3 0,1 5 0,-2-4 0,-1 4 0,1-2 0,0 3 0,-1 2 0,-2-2 0,2 5 0,-1-5 0,-1 4 0,2-4 0,-1 2 0,1-2 0,1 0 0,-3 0 0,2 2 0,-3 0 0,2 3 0,-2 0 0,1 15 0,-2 1 0,0 14 0,-3-4 0,-2 9 0,-1-6 0,-4 17 0,4-24 0,1 8 0,1-17 0,3 0 0,-1 0 0,2 0 0,0 0 0,0-2 0,0 2 0,0-4 0,0 1 0,0 0 0,0-1 0,0 4 0,0-2 0,0 2 0,0-2 0,0 4 0,0-3 0,0 3 0,0 1 0,0-2 0,-2 4 0,1-4 0,-1 5 0,2-6 0,-2 1 0,2-4 0,-2-1 0,2-1 0,0 0 0,0 0 0,1-2 0,2 0 0,1-2 0,0-7 0,3 2 0,5-26 0,-1 11 0,12-35 0,-11 28 0,4-14 0,-6 22 0,-4-3 0,4 7 0,-5-1 0,2 4 0,-2 3 0,-1 0 0,1-1 0,-1 3 0,1-1 0,-1 1 0,1 0 0,-1-2 0,1 2 0,-1-5 0,5-4 0,-3 2 0,3-4 0,-4 5 0,0-2 0,0 2 0,0 2 0,-1 1 0,1 1 0,-1 0 0,1 2 0,-1 0 0,0 5 0,1-2 0,-1 4 0,0-2 0,-2 5 0,0 2 0,-2 7 0,0 0 0,0 3 0,0-3 0,0 3 0,0-5 0,0 4 0,0-1 0,0 2 0,0 0 0,0 0 0,0 3 0,0-2 0,0 5 0,0-2 0,0 3 0,0 0 0,0 0 0,0-1 0,0 1 0,0-3 0,0-1 0,0-3 0,0-2 0,0-4 0,0 0 0,0-4 0,0 1 0,0-2 0,2-1 0,0-2 0,2-1 0,0-1 0,0-4 0,4-8 0,-3-3 0,9-9 0,-8 2 0,8-6 0,-5 3 0,3-4 0,0 4 0,-1 0 0,0 4 0,-3 0 0,2 3 0,-4 1 0,1 3 0,-2 3 0,0 0 0,-1 2 0,1 1 0,-1 2 0,1-1 0,-1 1 0,1 0 0,-1-2 0,-1 2 0,1 0 0,-2-2 0,0 2 0,2 0 0,-3 1 0,1 2 0,-1-1 0,0 1 0,1 17 0,-2-4 0,0 17 0,0-10 0,0 5 0,0 8 0,0-10 0,-3 9 0,3-18 0,-2 2 0,0-3 0,1 0 0,-1-2 0,2-1 0,0-2 0,0 1 0,-2-1 0,2 0 0,-2 0 0,2 0 0,0 2 0,0-1 0,0 4 0,0-2 0,0 4 0,0-1 0,0 2 0,0-3 0,0-2 0,0 2 0,0-5 0,0 3 0,0-3 0,0 0 0,0 0 0,1-2 0,4-6 0,0-8 0,2-6 0,-2-4 0,1 0 0,-1-3 0,1 2 0,-1-2 0,-2 3 0,2 0 0,-2 0 0,3 3 0,-1 1 0,0 3 0,0 2 0,0 1 0,-1 5 0,-2 1 0,0 2 0,0-1 0,0 1 0,2 2 0,0 0 0,0 2 0,0 0 0,0 0 0,0 0 0,0 0 0,0 4 0,-1 3 0,1 6 0,-4 5 0,3 4 0,-3 1 0,0 2 0,0-3 0,0 0 0,0 0 0,0-3 0,0-1 0,0-6 0,0-2 0,0-4 0,0-2 0,0 1 0,0-1 0,0 0 0,0 0 0,0 0 0,0 2 0,0 1 0,0 2 0,0 3 0,0-2 0,2 4 0,0-4 0,3 2 0,0-3 0,-1 0 0,1-2 0,-1-1 0,0-1 0,0-1 0,1 0 0,-1-2 0,0 0 0,0-2 0,-2-3 0,0-2 0,-2-4 0,0-2 0,0-3 0,0 3 0,2 1 0,-2 6 0,2 0 0,0 0 0,0 0 0,0 0 0,2 1 0,-2 0 0,4-2 0,1-1 0,-1-1 0,0 2 0,-4 6 0,0 4 0,-2 10 0,0 4 0,0 22 0,0-14 0,0 15 0,-3-20 0,0-4 0,0 1 0,-1-4 0,3-3 0,-1 0 0,2-3 0,0 0 0,0-2 0,0 2 0,0-5 0,0 3 0,0-3 0,2-2 0,2-11 0,3 0 0,1-10 0,-1 3 0,1 1 0,-3 0 0,2 0 0,1 0 0,-3 0 0,2 2 0,-2 1 0,0 5 0,-3 1 0,2 2 0,-4 0 0,2-1 0,0 1 0,-2-2 0,2 1 0,0 1 0,-2 0 0,2 2 0,0-5 0,-1 2 0,3-1 0,-4 2 0,4 0 0,-4-1 0,2 1 0,0 2 0,0 0 0,2 2 0,-1 0 0,1 2 0,-1 3 0,1 4 0,-1 4 0,-1 2 0,3 0 0,-5 0 0,5 3 0,-4-2 0,3 2 0,-1-3 0,0 0 0,1-2 0,-1-1 0,-1-3 0,2-2 0,-3-1 0,2-2 0,0 0 0,-1 0 0,2-1 0,-2-1 0,2-2 0,0 0 0,3 0 0,-2-7 0,3 1 0,-2-8 0,3 1 0,-3-2 0,1-3 0,0 2 0,-1-5 0,4 5 0,-4-2 0,1 2 0,-2 1 0,0 3 0,0 0 0,-1 5 0,-2 1 0,2 1 0,-3 1 0,0 0 0,-1 0 0,0-1 0,2 3 0,-1-2 0,1 2 0,-2-2 0,2-3 0,0 3 0,0-3 0,2 3 0,-3 0 0,2 0 0,-1-1 0,2 3 0,0 2 0,0 5 0,1 7 0,0 1 0,0 5 0,0-3 0,0 1 0,0-1 0,0-3 0,-2 0 0,1-5 0,-4-1 0,4-2 0,-4 0 0,4 1 0,-2-3 0,2 2 0,0-4 0,0 2 0,0-2 0,0 0 0,0 0 0,0 0 0,0 0 0,0 0 0,0 0 0,0-2 0,3-5 0,0-1 0,1-6 0,1-2 0,0-3 0,-1 0 0,2-2 0,-2 5 0,3-5 0,-3 2 0,2 0 0,-2 1 0,0 3 0,-1 0 0,-2 2 0,0 1 0,-1 3 0,1 2 0,-1 1 0,0 1 0,0 1 0,0 2 0,-1-2 0,0 4 0,-2-4 0,0 2 0,-1-2 0,0-3 0,2 2 0,-1-3 0,0 3 0,1-4 0,-1 5 0,3-5 0,-3 4 0,2-1 0,0 2 0,1-1 0,0 1 0,-2 0 0,2 2 0,-4-2 0,4 3 0,-2 0 0,2 1 0,-1 4 0,0 1 0,0 4 0,-1 0 0,1 3 0,-1-2 0,-2 2 0,2-3 0,-2 3 0,2-3 0,-1 6 0,3-3 0,-4 3 0,5 3 0,-4-2 0,3 2 0,-3-3 0,1 1 0,-2-1 0,0-3 0,0 0 0,0-3 0,0 0 0,2 0 0,-1 3 0,1 1 0,-2 2 0,2 3 0,-1 1 0,1 0 0,1 2 0,-3-8 0,3 4 0,-1-7 0,-2 0 0,2-4 0,-2-2 0,0 0 0,2-1 0,0-1 0,2-2 0,0-2 0,1-6 0,0-5 0,2-6 0,-1-3 0,5-3 0,-5-1 0,3-4 0,-3 4 0,-1 0 0,1 4 0,-1 0 0,1 3 0,-3 1 0,1 3 0,-3 2 0,3 4 0,-4 2 0,2 3 0,-2 0 0,0 0 0,0 15 0,0-5 0,0 15 0,0-12 0,0 7 0,0-5 0,0 15 0,0-11 0,0 11 0,0-13 0,0 1 0,0-2 0,0 4 0,0-1 0,0 3 0,0-2 0,0 5 0,0 1 0,0 1 0,0 2 0,0-3 0,0 0 0,0-3 0,0 2 0,2 8 0,-1-8 0,4 10 0,-5-12 0,3 0 0,-3 2 0,0-5 0,0 5 0,0-5 0,0 5 0,0-5 0,0 2 0,-2-3 0,-3 0 0,-1 0 0,-3-3 0,1 3 0,1-3 0,-1 1 0,2-2 0,0-1 0,0-1 0,3 0 0,-1-2 0,4-1 0,-2-2 0,2 1 0,-2-3 0,1 1 0,5-2 0,2-1 0,5-5 0,1-2 0,-3-1 0,6-1 0,-5-1 0,2 0 0,-3-2 0,1 2 0,-1 1 0,-2 0 0,-1 2 0,-1-2 0,-1 5 0,1-5 0,-1 4 0,-2-4 0,0 2 0,0-2 0,-1 0 0,1-3 0,0 4 0,-2-5 0,4 7 0,-4-5 0,4 4 0,-3-2 0,2 2 0,-2 0 0,3 3 0,-4 0 0,4 2 0,-4-2 0,4 4 0,-2-2 0,2 2 0,0 0 0,-2 2 0,1 0 0,-2 7 0,3 1 0,-4 5 0,5 0 0,-5 3 0,5-2 0,-5 2 0,3-5 0,-3 1 0,2-4 0,-2 2 0,2 0 0,-2-3 0,0 3 0,0 0 0,0-2 0,0 2 0,0-3 0,0 0 0,0 0 0,0-2 0,0 2 0,0-5 0,0 3 0,0-1 0,2 1 0,-1 0 0,1-1 0,0 1 0,-2-2 0,2 1 0,-2-2 0,2 2 0,-1-1 0,1 2 0,0-3 0,-2 0 0,2 2 0,0-1 0,-2 1 0,4-2 0,-3 1 0,2-3 0,-1 0 0,2-2 0,0 0 0,0 0 0,0-4 0,1-4 0,0-5 0,0-2 0,0 0 0,3-3 0,-3 2 0,3-2 0,-3 0 0,0 2 0,0 0 0,0 4 0,0 3 0,-3 0 0,2 2 0,-4-2 0,2 4 0,0-1 0,-1 2 0,0 0 0,-1-1 0,0 1 0,0-2 0,0 1 0,0-1 0,0-1 0,0 0 0,0 0 0,0-2 0,0 2 0,0-2 0,0 0 0,-1 2 0,-2-2 0,-1 2 0,1 0 0,-1 1 0,2-1 0,-3 5 0,3-4 0,-2 3 0,4-1 0,-4 2 0,3-2 0,-2 3 0,0-2 0,-1 0 0,0-1 0,2 0 0,-2 0 0,4 0 0,-4 0 0,3-1 0,-2 1 0,0 0 0,1 0 0,-2 0 0,4-3 0,-4 2 0,2-1 0,-1 2 0,0-1 0,0 1 0,-1 0 0,0 2 0,0 0 0,0 2 0,-1 0 0,1 0 0,0 0 0,-2 4 0,1 1 0,-2 4 0,0 3 0,1 1 0,-1 2 0,2 0 0,-2 0 0,1-3 0,-1 3 0,0-3 0,1 1 0,-1 1 0,5-4 0,-3 2 0,2-1 0,-1-1 0,1 2 0,-1 0 0,3-2 0,-3 2 0,1-1 0,0-1 0,-1 5 0,1-6 0,-2 6 0,0-5 0,1 1 0,-1-1 0,-2-1 0,2-2 0,-3 1 0,3-1 0,-2 0 0,3 0 0,0-3 0,1 0 0,-1-2 0,2 0 0,-2-8 0,0-2 0,1-9 0,-2-5 0,2-4 0,-3-4 0,0-4 0,-3 4 0,2-4 0,-1 5 0,0 2 0,1 2 0,-1 6 0,3 1 0,0 3 0,2 2 0,-1-1 0,3 4 0,-3-2 0,3 5 0,-3-2 0,4 4 0,-4-3 0,3 3 0,-3-4 0,3 5 0,-3-8 0,1 5 0,1-8 0,-3 3 0,5-7 0,-5 4 0,2-4 0,1 7 0,-3-3 0,2 5 0,-1 1 0,1 0 0,-3 0 0,5 2 0,-2-1 0,1 3 0,1 1 0,-1 0 0,2 20 0,0-4 0,0 22 0,0-11 0,0 29 0,0-27 0,0 20 0,0-33 0,0 3 0,0-5 0,0 2 0,0-3 0,0 0 0,0-2 0,0 1 0,0-3 0,0 1 0,0-1 0,0-1 0,0-15 0,0 0 0,3-17 0,0-2 0,1-4 0,1-15 0,-4 9 0,2-1 0,-3 8 0,0 10 0,0-2 0,0 9 0,0-2 0,0 8 0,0 1 0,0 2 0,0 3 0,0 0 0,0 0 0,0 0 0,0 0 0,0 0 0,0 0 0,0 0 0,-2 2 0,0 8 0,-1 3 0,-1 11 0,3-4 0,-2 15 0,3-13 0,0 30 0,0-28 0,0 17 0,3-18 0,2 3 0,3-3 0,6 3 0,-2-3 0,1 0 0,-2 0 0,-1-4 0,-1-3 0,-1 0 0,-1 0 0,-3-2 0,1 1 0,0-2 0,-1 3 0,-1-2 0,-1 2 0,-2-3 0,0 0 0,0 2 0,0-1 0,0-1 0,0-3 0,0-2 0,0 0 0,0 0 0,0 1 0,0-1 0,0 0 0,0 0 0,0 0 0,0 3 0,-2-1 0,0 1 0,-1 2 0,-1-2 0,4 2 0,-4 0 0,1 0 0,-1 1 0,-1-1 0,2 0 0,-1 0 0,2 0 0,-1 0 0,-1 3 0,1-2 0,-2 6 0,3-3 0,-3 1 0,5 0 0,-4-4 0,1 4 0,0-4 0,-1 5 0,3-6 0,-3 3 0,4-3 0,-5 3 0,5-2 0,-5 2 0,3-5 0,-1 1 0,-1-1 0,4 2 0,-4-2 0,4 0 0,-2-3 0,2 0 0,-2 0 0,4-12 0,1 1 0,5-15 0,5 0 0,6-9 0,4-1 0,-3 0 0,32-42 0,-27 40 0,30-43 0,-37 55 0,0-1 0,-11 14 0,0 2 0,-3 5 0,0 0 0,-2 5 0,0 5 0,-2 1 0,0 6 0,0-3 0,-2 0 0,-1 3 0,-2 0 0,0 1 0,0 2 0,0-3 0,-1 3 0,-1 1 0,0 3 0,-1 0 0,3 3 0,-1 2 0,0 2 0,0-2 0,0 1 0,3-5 0,-2-1 0,5-6 0,-5-2 0,5-6 0,-3 1 0,3-5 0,0 0 0,0 0 0,2-1 0,3-2 0,-1-7 0,5 0 0,-1-12 0,23-29 0,-12 17 0,14-23 0,-16 29 0,-6 5 0,5-1 0,-5 8 0,-1-1 0,-1 6 0,-4-2 0,1 6 0,-2-3 0,1 6 0,-1-2 0,0 2 0,0 0 0,0 0 0,-2 1 0,0 4 0,-2 2 0,0 2 0,0 0 0,0 3 0,0-2 0,0 4 0,0-1 0,0-1 0,0 5 0,0-3 0,0 4 0,-2 0 0,-1-2 0,-3 2 0,1-3 0,0-3 0,0 3 0,1-5 0,-1 1 0,0-4 0,1 2 0,1-4 0,-1 1 0,2-2 0,0 0 0,0-16 0,2 3 0,3-29 0,0 19 0,6-34 0,4 9 0,-1-4 0,-1 11 0,-8 25 0,-8 8 0,-4 4 0,-2 7 0,-4 2 0,4 6 0,-5 5 0,2 0 0,-1 3 0,-2 0 0,5-4 0,-1 0 0,2-1 0,1-2 0,0 2 0,0-3 0,0-2 0,0 1 0,3-4 0,-3 2 0,5-5 0,-1 1 0,2-3 0,-1 4 0,1-5 0,-1 5 0,1-4 0,-1 1 0,3-2 0,-2 0 0,2 0 0,0 1 0,-2-1 0,4 0 0,-2-4 0,2-5 0,2-8 0,3-3 0,4-5 0,9-11 0,-2 6 0,11-19 0,-14 25 0,2 0 0,-14 17 0,-6 8 0,-3 8 0,-5 0 0,3 5 0,-4 1 0,3 0 0,-3 4 0,3-4 0,0 2 0,3-5 0,-2 5 0,2-5 0,-1 5 0,0-5 0,0 5 0,1-5 0,-2 2 0,5-5 0,-2 1 0,0-4 0,2-1 0,-2 0 0,3-4 0,0 1 0,-1-2 0,1 0 0,0 0 0,0 1 0,0-1 0,-1 0 0,1 0 0,0 2 0,1-1 0,-1 1 0,2-1 0,0-1 0,0 0 0,0 0 0,1 0 0,0-15 0,1-4 0,3-22 0,3 1 0,1-3 0,14-32 0,-10 32 0,10-29 0,-12 39 0,-1 5 0,-2 3 0,-2 8 0,1 1 0,0 5 0,-3 1 0,-2 4 0,-4 8 0,-1 2 0,-1 9 0,0 1 0,3 4 0,-2 12 0,2-6 0,-4 9 0,1-7 0,0 5 0,-3-1 0,3 0 0,-3-5 0,3-3 0,0 0 0,1-7 0,0-1 0,2-6 0,-1 0 0,3-3 0,-3-2 0,4 2 0,-2-5 0,0 5 0,1-4 0,-1 1 0,0-2 0,2 0 0,-2 1 0,2-1 0,-2-2 0,2 2 0,-2-2 0,0 2 0,0 0 0,-1 0 0,0 2 0,0 4 0,-2 0 0,0 7 0,0-1 0,-3 6 0,2 0 0,-5 4 0,5-4 0,-5 4 0,5-4 0,-2-6 0,3 1 0,2-9 0,-1 1 0,4-5 0,-2 0 0,0-2 0,2-15 0,-2-1 0,4-14 0,2 3 0,4 2 0,17-45 0,-10 31 0,13-32 0,-19 43 0,1-2 0,-1 6 0,-1-6 0,0 2 0,-2-3 0,0-1 0,0 0 0,-3 0 0,0 4 0,-3 1 0,0 3 0,0 3 0,0 1 0,0 5 0,0 3 0,0 2 0,0 3 0,-2 1 0,-2 2 0,-1 2 0,-2 7 0,0 1 0,2 7 0,-5 3 0,1 1 0,-2 6 0,2-2 0,-2 6 0,2-3 0,-2 0 0,2 0 0,-2-4 0,3-1 0,-1 1 0,-1-3 0,4-1 0,1-3 0,1 0 0,1 1 0,-2-4 0,2 4 0,1-8 0,0 2 0,2-6 0,-2 1 0,2-17 0,2 0 0,2-18 0,4 0 0,2 0 0,2-8 0,11-19 0,-10 17 0,8-14 0,-15 29 0,2 6 0,-3 4 0,0 3 0,-1 5 0,-1 0 0,-1 9 0,-5 7 0,1 4 0,-6 6 0,2-1 0,-8 11 0,4-5 0,-16 28 0,15-22 0,-9 12 0,11-13 0,-3-6 0,1 5 0,0-5 0,2 2 0,-1-6 0,4-1 0,-2-2 0,2-4 0,2-2 0,-2-4 0,4-2 0,0 0 0,0 0 0,2-14 0,2-5 0,1-8 0,3-13 0,2 14 0,-1-19 0,12-16 0,-7 16 0,5-19 0,-6 36 0,-5 3 0,1 6 0,-2 4 0,-3 0 0,2 8 0,-3-3 0,-4 16 0,-5 1 0,-4 15 0,-2-3 0,2 6 0,1-3 0,-9 30 0,9-20 0,-6 20 0,11-26 0,0-4 0,3 0 0,-2-7 0,5-1 0,-5-6 0,5-2 0,-2-2 0,0-3 0,2 1 0,-2-2 0,0 1 0,1-1 0,-3 2 0,4-1 0,-4 1 0,4-2 0,-4 1 0,3-1 0,-2 0 0,0-2 0,1-13 0,0-6 0,2-12 0,0-5 0,0 0 0,3 3 0,0-10 0,9-8 0,-4 2 0,7-8 0,-8 20 0,2 5 0,-1 1 0,0 3 0,1 5 0,-4 2 0,-3 12 0,-2 1 0,-2 4 0,0 2 0,-2 4 0,-3 3 0,2 5 0,-9 17 0,2 3 0,-2 6 0,4-3 0,4-9 0,0 4 0,0 3 0,0-2 0,0 2 0,2-3 0,-1-4 0,5-1 0,-5-6 0,2 3 0,1-8 0,-1-1 0,2-6 0,0-3 0,-1 0 0,2 0 0,0-19 0,0-1 0,0-21 0,3 2 0,3-13 0,1 11 0,2-10 0,-4 17 0,1-4 0,2 2 0,-2 8 0,0-1 0,-4 15 0,-2 1 0,2 4 0,-2 1 0,0 2 0,-2 0 0,-2 2 0,0 0 0,0 0 0,-1 0 0,1 0 0,0 2 0,-1 5 0,-1 0 0,0 11 0,-4 2 0,1 6 0,0-3 0,-2 5 0,2-5 0,-3 7 0,3-4 0,1-1 0,0-3 0,4-3 0,-3-1 0,4-5 0,-2-1 0,3-6 0,0 1 0,2-3 0,-2 0 0,1 0 0,0-12 0,1 1 0,0-12 0,0 1 0,5-24 0,-2 11 0,6-15 0,-4 17 0,-1 7 0,1-4 0,-2 4 0,0 0 0,1 3 0,-3 1 0,1 3 0,-2 2 0,0 2 0,0 4 0,0 0 0,0 3 0,0 0 0,-2 1 0,0 2 0,-2 1 0,-2 0 0,1 1 0,-6 13 0,-2 8 0,-8 22 0,6-15 0,-3 9 0,13-22 0,-3-1 0,1 0 0,4-3 0,-4 0 0,5-2 0,-1-1 0,-1-5 0,4 3 0,-2-3 0,2-14 0,0-1 0,0-16 0,0 4 0,0-6 0,0 3 0,0 0 0,0-13 0,0 16 0,0-4 0,0 16 0,0 6 0,-3 0 0,0 3 0,-3 2 0,2 0 0,-2 0 0,1 4 0,-8 12 0,9-1 0,-9 18 0,9-16 0,-3 8 0,4-12 0,-2-2 0,5-1 0,-2-4 0,0 1 0,1-3 0,0 0 0,-1-2 0,2-8 0,-2 0 0,0-7 0,1 2 0,-1-2 0,2-2 0,-2 0 0,1 0 0,-1 0 0,2-4 0,0 0 0,-3-6 0,3 2 0,-3-6 0,1 10 0,1-6 0,-1 12 0,0-2 0,1 6 0,-1 2 0,2 0 0,-1 5 0,-2 0 0,-1 2 0,0 0 0,-2 0 0,1 0 0,-1 0 0,0 0 0,1 4 0,-5 4 0,5 1 0,-4 6 0,3-3 0,-3 3 0,3 0 0,-1 4 0,1-4 0,1 7 0,0-7 0,0 4 0,2-4 0,-2-3 0,3 0 0,-3-3 0,3-2 0,-1-1 0,2-2 0,0 1 0,-2-3 0,1-2 0,-1-4 0,2-3 0,-2-5 0,1-7 0,-1-15 0,-2 7 0,5-2 0,-2 17 0,2 6 0,-2 2 0,0 1 0,-2 0 0,0 2 0,-1-1 0,-1 2 0,1 0 0,-4 0 0,5 0 0,-5 0 0,2 0 0,0 0 0,-2 0 0,2 0 0,-2 0 0,2 0 0,-2 2 0,5 1 0,-5 1 0,4 0 0,-3 3 0,2 3 0,0-1 0,-2 6 0,5-5 0,-4 4 0,5-4 0,-1-1 0,1 0 0,0-4 0,2 1 0,-2-2 0,2-3 0,0-10 0,0 1 0,0-14 0,0 11 0,0-5 0,0 9 0,0-1 0,0 3 0,0-2 0,0 3 0,0 0 0,0 0 0,0 0 0,0 0 0,-2-3 0,1 3 0,-3-3 0,2 1 0,-3 1 0,3-4 0,-2 4 0,2-1 0,-2 2 0,-1-3 0,1 3 0,0-1 0,-1 1 0,1 2 0,-2 0 0,1 0 0,-1 0 0,-1 1 0,2 0 0,-3 1 0,3 0 0,-4 0 0,4 0 0,-1 0 0,2 0 0,0 0 0,-1 0 0,1 0 0,0 0 0,2 1 0,0 2 0,0 1 0,1 0 0,0 2 0,-1-1 0,1 4 0,-1-2 0,0 0 0,2 1 0,-4-3 0,4 1 0,-2 1 0,0-3 0,2 3 0,-4-3 0,3 0 0,-2-2 0,2 2 0,0-2 0,-1 2 0,-1 0 0,-1 0 0,0 0 0,0 0 0,0 0 0,-1 0 0,1 1 0,0-1 0,0-2 0,0 0 0,0-2 0,0 0 0,0-2 0,0 0 0,0-5 0,-1 0 0,-1-2 0,0 0 0,-2 2 0,2-2 0,0 4 0,2-2 0,-1 3 0,1 2 0,0-2 0,0 4 0,0-4 0,-1 3 0,1-2 0,0 2 0,0-1 0,0 1 0,-1 0 0,1-1 0,0 2 0,0-2 0,-1 2 0,1-2 0,0 0 0,0 2 0,0-4 0,0 3 0,-3 0 0,2 1 0,-1-2 0,2 1 0,0-1 0,-3 2 0,2 0 0,-1 0 0,0 0 0,1 0 0,-4 0 0,4 0 0,-3 0 0,1 0 0,-3 0 0,-1 0 0,-2 3 0,-2-1 0,0 3 0,-3 1 0,2-1 0,-2 0 0,2 0 0,4 0 0,0 0 0,7-3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17:35.60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384 51 24575,'-9'0'0,"-2"2"0,4 1 0,-2 3 0,0-3 0,-2 5 0,3-5 0,-2 3 0,5-1 0,-1-1 0,-1 0 0,2 1 0,-3-1 0,3-2 0,-4 3 0,2-3 0,0 1 0,-1 1 0,1-2 0,-3 1 0,1 1 0,0-2 0,0 3 0,-1 0 0,1-3 0,2 2 0,1-4 0,2 4 0,1-2 0,1 2 0,2 0 0,-1 0 0,-2 0 0,-1 2 0,-3 1 0,0 5 0,-3-2 0,1 2 0,0-3 0,-1 0 0,1 0 0,0 0 0,0-1 0,1 0 0,2-3 0,1 2 0,3-3 0,-2-2 0,15-6 0,-6-2 0,17-6 0,-9 2 0,9-1 0,-3-2 0,27-15 0,-14 7 0,16-10 0,-22 14 0,-6 2 0,3-2 0,-10 7 0,5-2 0,-10 4 0,3 2 0,-6 0 0,2 3 0,-3 0 0,-6 2 0,-1 0 0,-5 1 0,-4 0 0,-1 0 0,-2 0 0,0 0 0,-14 6 0,8-2 0,-8 8 0,10-6 0,4 1 0,0-2 0,3 0 0,-3 0 0,8-1 0,-5 1 0,7-3 0,-1 1 0,2-3 0,0 0 0,0 0 0,2 1 0,-2 0 0,2 1 0,-2-2 0,-1 1 0,1 0 0,-2 3 0,1-2 0,-4 3 0,2-1 0,0 0 0,-1 3 0,1-2 0,0 4 0,-2-2 0,2 0 0,-1 1 0,0-2 0,3 0 0,-2 1 0,3-3 0,1 3 0,0-3 0,2 0 0,-1 0 0,6-2 0,1-1 0,19-1 0,-8 0 0,13 0 0,-11 0 0,1 0 0,6 0 0,-2 0 0,5-2 0,-5-1 0,6-3 0,-6-2 0,2 1 0,-6 0 0,-1 1 0,-3-1 0,-2 4 0,-4-4 0,0 5 0,-4-1 0,1-1 0,-2 4 0,0-2 0,0 0 0,0 2 0,1-2 0,-1 2 0,0 0 0,2-2 0,1 1 0,2-1 0,1 2 0,-1-2 0,0 2 0,0-4 0,0 3 0,0-1 0,1 0 0,-1 1 0,-2-3 0,1 4 0,-3-2 0,4 0 0,-5 2 0,5-5 0,-2 5 0,2-4 0,0 3 0,0-1 0,3 0 0,-2 1 0,2-1 0,-3 2 0,0-2 0,0 1 0,-2-2 0,2 2 0,-5-3 0,3 2 0,-3 0 0,2-2 0,-1 2 0,1-1 0,-4 0 0,0 0 0,-2-1 0,0 1 0,0-1 0,0 0 0,-4-6 0,-1 4 0,-5-5 0,1 7 0,-3-1 0,2 0 0,-2 0 0,1 1 0,1 1 0,-5-2 0,5 5 0,-2-4 0,1 3 0,1-1 0,-2 2 0,3 0 0,-1 0 0,1 0 0,0 0 0,0 0 0,2 0 0,0 0 0,3 0 0,0 0 0,0 0 0,0 0 0,0 0 0,-1 0 0,-1 0 0,1 0 0,-4 0 0,2 0 0,-2 0 0,2 0 0,-1 0 0,3 0 0,-4 0 0,4 0 0,-1 0 0,2 0 0,-1 0 0,1 0 0,0 0 0,0 0 0,0 0 0,0 0 0,0 0 0,2-2 0,-2 2 0,2-2 0,-1 2 0,2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5:55.01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1 347 24575,'0'-26'0,"0"4"0,9-17 0,-1 8 0,8-4 0,9-12 0,-11 26 0,6-13 0,-16 24 0,0 4 0,1 2 0,5 4 0,-1 0 0,-3 4 0,3 7 0,-3 6 0,0 5 0,3-5 0,-7 3 0,2-9 0,-4 5 0,4-6 0,-3-1 0,4 1 0,-5-1 0,0 1 0,0 0 0,0-1 0,0 1 0,0-1 0,0 0 0,0 1 0,0 0 0,0 0 0,0-1 0,0 1 0,0 0 0,0 0 0,0-1 0,0 0 0,0 0 0,0 0 0,0 0 0,0-8 0,0-6 0,0-6 0,0-3 0,0 4 0,0 1 0,0-1 0,0 0 0,0 0 0,0 1 0,-4 3 0,-2 2 0,-3 4 0,-1 0 0,0 0 0,4 5 0,-2 0 0,7 5 0,-4-1 0,5 1 0,-4-5 0,3-5 0,-4-11 0,5-5 0,0-12 0,0-2 0,0-7 0,0 1 0,0 0 0,0 0 0,0-1 0,0 13 0,0-3 0,0 15 0,0-3 0,0 17 0,0 6 0,0 12 0,0 2 0,0 9 0,0-6 0,0 1 0,0-11 0,0-5 0,0 0 0,0 0 0,0 0 0,0 0 0,0 0 0,0 5 0,0 1 0,0 6 0,0 0 0,0 0 0,0-5 0,0 3 0,0-8 0,0 3 0,0-5 0,0 0 0,4-5 0,1 0 0,5-5 0,-1-5 0,1 0 0,-1-5 0,6-10 0,-4 8 0,5-14 0,-6 10 0,1-1 0,-1-4 0,1 4 0,0-5 0,-1 5 0,1-3 0,-5 8 0,3-3 0,-8 5 0,4 8 0,-5 8 0,0 5 0,0 3 0,0 6 0,0-8 0,0 8 0,0-10 0,0 0 0,0-1 0,4 1 0,-3 0 0,4 0 0,-5-1 0,0 1 0,0 5 0,0-4 0,0 9 0,0-8 0,0 12 0,0-12 0,0 7 0,0-18 0,5-12 0,6-16 0,1-8 0,4 7 0,-5 0 0,-1 17 0,1-10 0,-5 10 0,3-4 0,-8 13 0,3 3 0,-4 9 0,0 0 0,5 0 0,1 5 0,-1-4 0,0 9 0,0-9 0,-4 3 0,3-4 0,-4 0 0,5-5 0,-4 3 0,3-2 0,0 4 0,2 0 0,-1-1 0,3 0 0,-7-7 0,4-8 0,-5-5 0,5-9 0,0 9 0,1-9 0,3 13 0,-8-6 0,3 8 0,0 3 0,2 3 0,4 14 0,0-4 0,1 10 0,-1-10 0,1 14 0,-1-12 0,-4 6 0,-2-9 0,0-5 0,-3-5 0,4-10 0,-5-7 0,0-5 0,0 0 0,0-6 0,0 4 0,0-24 0,0 26 0,0-18 0,0 29 0,0-5 0,0 7 0,4 7 0,1 8 0,9 9 0,-3 0 0,-2-1 0,0-8 0,-8 3 0,8-8 0,-3 7 0,4-2 0,-5 4 0,4-5 0,-4 4 0,5-3 0,0 3 0,0 1 0,-1 0 0,1-5 0,-5 4 0,3-8 0,-7 8 0,8-8 0,-8 7 0,7-7 0,-7-1 0,3-5 0,-4-10 0,0-2 0,0-4 0,0 4 0,0 3 0,0 4 0,4 13 0,2 4 0,4 8 0,0 0 0,-4 0 0,-2-3 0,1 3 0,-4-1 0,3-11 0,-4 0 0,0-18 0,0-2 0,0-5 0,5-7 0,-3-1 0,8-9 0,-4 8 0,0-1 0,-1 15 0,-1 2 0,-2 5 0,6 4 0,-3 6 0,0 6 0,3 13 0,-7-1 0,8 7 0,-8-8 0,4-3 0,-5-4 0,0-1 0,4-3 0,-3 2 0,4-2 0,-1 4 0,-3-1 0,4 1 0,-1-4 0,-3 2 0,8-3 0,-8 4 0,7-4 0,-7 4 0,4-4 0,-5 4 0,0 0 0,0 1 0,4 0 0,1 0 0,1 0 0,-2-1 0,0-3 0,-2 2 0,2-3 0,-4 4 0,0 1 0,0-1 0,0-7 0,0-12 0,4-1 0,-3-8 0,13-10 0,-7 14 0,3-15 0,-1 24 0,-8-3 0,3 4 0,-4-5 0,5-5 0,-4 4 0,4-5 0,-1 7 0,-3-1 0,8 5 0,-4 1 0,4 4 0,1 0 0,-1 0 0,1 0 0,-4 4 0,2 2 0,-2 4 0,-1 0 0,4-1 0,-3 7 0,0-5 0,4 10 0,-9-5 0,8 1 0,-8 3 0,4-8 0,-1 3 0,-3-5 0,4 0 0,-5-9 0,0-12 0,0-1 0,0-11 0,4 16 0,-3-6 0,4 8 0,-5-11 0,0 5 0,0-4 0,0 5 0,0 0 0,0 0 0,0-6 0,0-1 0,4 1 0,-3-5 0,3 9 0,-4-3 0,0 5 0,5 4 0,-4-3 0,3 4 0,0 0 0,2 5 0,3 5 0,-3 5 0,3 5 0,-4 1 0,6 4 0,-5-4 0,-2-1 0,-4-5 0,4 0 0,-3-1 0,4-7 0,-5-11 0,0-2 0,0-10 0,0 5 0,0 1 0,0-19 0,0 19 0,0-14 0,0 19 0,0 9 0,0 11 0,4-3 0,-3 10 0,8-11 0,-8 3 0,8 1 0,-8-1 0,4 1 0,-5-1 0,0 0 0,0 1 0,0 0 0,4-5 0,-3 4 0,4-3 0,-5 3 0,0 1 0,4-1 0,-3 1 0,8 0 0,-8 0 0,3-1 0,-4 0 0,0 1 0,4-5 0,-3 3 0,4-2 0,-1-1 0,-3 3 0,8-7 0,-4 4 0,4-5 0,0 0 0,1 0 0,-4-10 0,8-12 0,-7-3 0,9-7 0,-5 4 0,0 4 0,-4-4 0,3 1 0,-4 4 0,0 2 0,-1 6 0,-1 9 0,1 2 0,5 4 0,-1 0 0,5 0 0,-4 4 0,4 2 0,-4 4 0,1 5 0,-6-4 0,5 4 0,-5-5 0,1 0 0,-2 0 0,0-4 0,-2 3 0,6-12 0,-3 6 0,5-7 0,-1 0 0,1 3 0,4-3 0,-3 4 0,3 0 0,-4 0 0,0 0 0,0 4 0,0 1 0,0 11 0,1 0 0,0 6 0,-1-5 0,1 4 0,-1-10 0,1 9 0,-5-8 0,3 3 0,-8-5 0,3 0 0,0-5 0,-3-5 0,8-1 0,-4-7 0,0 2 0,-1-3 0,1-1 0,-4 0 0,8 0 0,-8 0 0,3-1 0,1 6 0,-4-4 0,7 8 0,-3-4 0,5 10 0,-5 6 0,4 0 0,-8 9 0,3-8 0,1 3 0,-4-5 0,3 0 0,0-5 0,1-1 0,5-8 0,0-7 0,-5-5 0,5-7 0,-9-5 0,4 4 0,-5-4 0,5 6 0,-4 0 0,4 5 0,-5 2 0,4 9 0,1 2 0,0 9 0,4 5 0,7 27 0,-8-16 0,11 14 0,-18-25 0,8 0 0,-8 0 0,4 0 0,-1-5 0,-3 3 0,3-2 0,-4 3 0,0-8 0,0-7 0,0-11 0,0-5 0,0-6 0,0 10 0,0-9 0,0 15 0,0-3 0,0 5 0,4 4 0,1 6 0,5 11 0,1 6 0,-1-1 0,6 9 0,-5-8 0,-1 4 0,-1-11 0,-8-10 0,3-1 0,-4-3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6:10.1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0 986 24575,'0'-22'0,"0"3"0,0 3 0,0 5 0,0-4 0,0 5 0,0-4 0,0-2 0,0-5 0,5-1 0,2-7 0,4-1 0,-4-6 0,4 0 0,-4-8 0,5 6 0,0-5 0,0 7 0,-5 6 0,4-5 0,-10 17 0,5-9 0,-2 15 0,-3-3 0,3-1 0,1 5 0,-4-5 0,3 7 0,-4-1 0,5 4 0,-4-2 0,3 11 0,-4 7 0,0 2 0,0 13 0,0-8 0,0 19 0,0-10 0,0 10 0,0-14 0,0-6 0,0 0 0,0-7 0,0 1 0,0 0 0,0 0 0,4-13 0,1 1 0,5-17 0,0 2 0,-3 1 0,7-10 0,-12 14 0,12-13 0,-13 15 0,8 0 0,-8 9 0,3 12 0,-4 0 0,5 10 0,1-5 0,0 6 0,-1 4 0,-5-8 0,0 2 0,0-10 0,4-1 0,-3-7 0,3-9 0,-4-16 0,5 0 0,2-12 0,4 11 0,-5-4 0,4 1 0,-9 9 0,4-1 0,-5 9 0,5 4 0,-4-2 0,7 3 0,-6-5 0,6 0 0,-7 0 0,8-10 0,-8 7 0,4-11 0,-1 17 0,-3-6 0,8 12 0,-4 5 0,0 2 0,-1 18 0,-4-12 0,0 8 0,0-10 0,0 0 0,0-1 0,4-3 0,-3 2 0,4-2 0,-5 4 0,0 0 0,4 0 0,-3-1 0,4 1 0,-5 0 0,0 0 0,0 0 0,0 0 0,4-4 0,-3 2 0,4-3 0,-5 5 0,0-1 0,4-4 0,-3 3 0,7-7 0,-3 3 0,0-8 0,4-1 0,-8-5 0,8 0 0,-8 0 0,7-15 0,-6 12 0,6-12 0,-7 10 0,4 4 0,-5-10 0,5 4 0,-4 0 0,4-3 0,-5 3 0,5-5 0,-4 5 0,4 2 0,-5 5 0,0-1 0,0 2 0,0 7 0,5 9 0,1 15 0,0 2 0,5 4 0,-1-2 0,-3-3 0,7-2 0,-13-6 0,4-5 0,-1 0 0,-3 0 0,4 0 0,-5 0 0,4-4 0,-3 2 0,7-10 0,-3 0 0,5-13 0,0 4 0,6-19 0,-5 16 0,4-12 0,-4 11 0,-1 4 0,0-5 0,-5 6 0,-1 1 0,1 3 0,-4-2 0,3 3 0,1-5 0,0 1 0,5-6 0,-4 4 0,-2-3 0,0 8 0,1 2 0,4 4 0,0 0 0,-3 4 0,3 7 0,-4 0 0,1 10 0,-1-4 0,0 5 0,-4 0 0,4 0 0,-5 0 0,0-1 0,0-4 0,0 4 0,4-10 0,-3 4 0,4-5 0,-5 0 0,0-9 0,0-11 0,4-2 0,2-12 0,0 12 0,3-8 0,-7 8 0,7-8 0,-3 3 0,5-5 0,0 0 0,-5 5 0,4 1 0,-9 6 0,8 0 0,-8 0 0,3 1 0,1-1 0,-4 0 0,8 0 0,-8-5 0,7 4 0,-6-10 0,7 4 0,-4 0 0,1 2 0,-1 5 0,-1 4 0,-3-3 0,8 8 0,-4 1 0,0 11 0,-1 11 0,1 11 0,-4 4 0,4 29 0,0-24 0,-3 14 0,3-22 0,-1-16 0,-3 9 0,4-16 0,-5 5 0,0-6 0,0 0 0,4-5 0,1-1 0,4-4 0,5-14 0,-8 6 0,8-17 0,-8 14 0,0-10 0,2 10 0,-1-16 0,-1 14 0,4-20 0,-4 20 0,0-14 0,3 15 0,-8-3 0,4 5 0,-5 0 0,4 4 0,-3-3 0,4 12 0,-5 8 0,0 1 0,0 8 0,4-6 0,-3-3 0,4 3 0,-1-4 0,-3 0 0,4 0 0,-5 0 0,4 0 0,-3-1 0,3 1 0,1-4 0,-4 2 0,7-7 0,-7-1 0,3-11 0,-4-5 0,10-11 0,-8 4 0,12 2 0,-9 5 0,1 6 0,3-5 0,-3 4 0,-1-10 0,4 9 0,-3-8 0,4 8 0,-4-3 0,-2 6 0,0 3 0,-3 10 0,3 8 0,-4 8 0,0 12 0,0-7 0,0 2 0,0-11 0,0-7 0,0 1 0,0 0 0,0 0 0,0 0 0,0-1 0,5 1 0,0 0 0,1 0 0,-2 0 0,-4 5 0,4-3 0,-3 3 0,4-5 0,-1-5 0,1-1 0,4-4 0,1 0 0,-1 0 0,0 0 0,-4 5 0,3 4 0,-6 3 0,2 2 0,-4-5 0,0 1 0,0 0 0,4-5 0,2-1 0,-1 1 0,4-4 0,-4 3 0,5-4 0,0 0 0,5 0 0,2 0 0,5 0 0,-6 0 0,0 0 0,-7 0 0,1 0 0,0 0 0,0 0 0,-4-4 0,2 3 0,-7-8 0,8 3 0,-3-9 0,-1 3 0,5-9 0,-4 10 0,4-4 0,-4 4 0,3 1 0,-8 0 0,7 5 0,-3 0 0,5 5 0,0 0 0,25 0 0,-14 0 0,21 0 0,-21 0 0,1 5 0,0-4 0,0 9 0,0-9 0,-5 4 0,3 0 0,-8-4 0,8 4 0,-8-5 0,3 0 0,-5 0 0,0 0 0,0 0 0,0 0 0,0 0 0,-1 0 0,1 0 0,0 0 0,0 0 0,-5-10 0,-1 3 0,0-4 0,6 2 0,7 8 0,-1-9 0,9 5 0,-12-1 0,6-3 0,-9 8 0,0-8 0,0 8 0,0-3 0,-5-1 0,4 4 0,-3-8 0,4 3 0,0 1 0,0-4 0,-1 8 0,1-8 0,0 8 0,0-8 0,-1 8 0,1-3 0,0 4 0,-1-4 0,1 2 0,0-2 0,0 0 0,0 3 0,0-4 0,-1 1 0,1 3 0,0-4 0,0 5 0,0 0 0,0-4 0,0 3 0,-1-3 0,1 4 0,-5-5 0,4 4 0,-4-3 0,1-1 0,2 4 0,-7-8 0,8 8 0,-8-8 0,8 4 0,-12-1 0,1 2 0,-13 4 0,-16 0 0,11 0 0,-10 0 0,15 0 0,3 0 0,-3 0 0,-9 0 0,10 0 0,-10 0 0,14 0 0,0 0 0,0 0 0,0 0 0,0 4 0,0-2 0,0 2 0,0 0 0,0-3 0,0 4 0,0-1 0,0-3 0,-1 4 0,2-1 0,-1-3 0,0 3 0,0-4 0,0 0 0,0 0 0,0 5 0,0-4 0,-1 7 0,1-6 0,-5 7 0,4-8 0,-5 8 0,6-3 0,0-1 0,0 0 0,-6 0 0,5-4 0,0 8 0,2-8 0,4 3 0,-5 1 0,-1-4 0,1 8 0,0-8 0,0 3 0,0-4 0,-5 5 0,3-4 0,-3 4 0,-1 0 0,5-4 0,-10 4 0,5-5 0,-1 5 0,-4-4 0,10 3 0,-10-4 0,4 0 0,0 0 0,2 5 0,0-4 0,3 3 0,-3-4 0,5 0 0,0 0 0,0 0 0,4 4 0,6-3 0,11 3 0,5-4 0,6 0 0,0 0 0,0 0 0,6 0 0,-4 0 0,4 0 0,-6 0 0,0-5 0,-6 4 0,5-4 0,-10 0 0,4 4 0,-5-3 0,0 4 0,0 0 0,0-4 0,-1-1 0,1 0 0,-1 1 0,-3-1 0,2 4 0,-2-8 0,4 3 0,0 1 0,0-4 0,0 3 0,0-4 0,5 0 0,1-1 0,1 0 0,4 0 0,-10 1 0,4 0 0,0-1 0,-3 5 0,3-3 0,-5 3 0,5 1 0,-4-4 0,5 8 0,-6-4 0,0 1 0,5 3 0,-4-8 0,4 7 0,-5-6 0,0 6 0,5-7 0,-3 8 0,3-9 0,-5 9 0,0-8 0,0 4 0,0-5 0,0 4 0,-1-3 0,1 3 0,0 1 0,0-4 0,0 8 0,0-8 0,0 8 0,-4-8 0,2 8 0,-2-4 0,-1 1 0,4 3 0,-4-3 0,4 4 0,0 0 0,-8 0 0,2 4 0,-11-3 0,2 7 0,-3-2 0,-1-1 0,1 3 0,-1-7 0,0 8 0,1-8 0,0 7 0,-1-7 0,1 3 0,3 0 0,-3-2 0,4 2 0,-5 0 0,0-3 0,1 3 0,-1 1 0,-5-4 0,4 8 0,-4-8 0,5 3 0,-5-4 0,3 5 0,-7-4 0,2 8 0,1-8 0,1 4 0,-1-5 0,5 4 0,-5-2 0,1 2 0,4 0 0,-5-3 0,6 4 0,-5-5 0,3 4 0,-3-3 0,5 4 0,0-5 0,0 0 0,0 4 0,0-3 0,1 3 0,-1-4 0,0 0 0,-4 5 0,2-4 0,-2 3 0,-1-4 0,3 0 0,-3 4 0,5-2 0,-6 2 0,5-4 0,-5 0 0,1 0 0,4 4 0,-5-3 0,6 4 0,0-5 0,0 0 0,-5 0 0,3 0 0,-3 0 0,5 0 0,0 4 0,0-3 0,1 4 0,3-1 0,-2-3 0,2 4 0,-4-5 0,0 4 0,0-3 0,0 4 0,0-5 0,0 0 0,0 4 0,0-3 0,0 4 0,0-1 0,0-3 0,-6 4 0,5-1 0,-4 1 0,5 1 0,0-2 0,0 0 0,0-3 0,0 3 0,1-4 0,-1 4 0,0-2 0,0 2 0,0 0 0,0-2 0,4 6 0,-3-7 0,4 4 0,-6-1 0,1-3 0,1 4 0,3-1 0,2 1 0,4 4 0,0 0 0,0 1 0,0 0 0,5 5 0,6 2 0,6 5 0,11 1 0,-9-1 0,8-4 0,-16-3 0,5-4 0,-6-1 0,0-1 0,0 1 0,-5-8 0,-1-3 0,-4-8 0,0-6 0,0 4 0,0-4 0,0 5 0,0-1 0,0 1 0,0 1 0,0-1 0,0-3 0,0 2 0,0-3 0,0 4 0,0 0 0,0 0 0,0 0 0,0 1 0,0 0 0,0 0 0,-4 4 0,3-3 0,-4-1 0,-3-2 0,6-2 0,-7 3 0,5 4 0,-1-2 0,0 3 0,-4 0 0,8-3 0,-7 7 0,7-8 0,-8 8 0,8-7 0,-8 7 0,8-7 0,-8 2 0,3-4 0,1 0 0,-4 5 0,8-4 0,-8 8 0,8-3 0,-3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6:19.4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1456 102 24575,'-14'0'0,"-4"0"0,7 0 0,-3 0 0,1 0 0,3 0 0,-4 0 0,5 0 0,3-4 0,2-1 0,-1-10 0,4 3 0,-9-3 0,5 5 0,-5 0 0,4 0 0,-3 4 0,8-3 0,-8 8 0,4-4 0,-5 5 0,1 0 0,-1 0 0,0 0 0,-6 0 0,5 0 0,-10 0 0,10 0 0,-5 0 0,1 0 0,3 0 0,-3 0 0,10 4 0,0 1 0,5 4 0,0 0 0,0 0 0,0 1 0,0-1 0,0 1 0,0 5 0,0-3 0,0 8 0,0-3 0,0-1 0,0 5 0,0-10 0,0 5 0,0-6 0,0-1 0,0 1 0,0-1 0,0 1 0,0-1 0,0 0 0,0 1 0,0 0 0,0 0 0,0 0 0,0 0 0,0 0 0,0-1 0,0 1 0,0-1 0,0 1 0,0 5 0,0-3 0,0 3 0,0-5 0,0-1 0,0-7 0,-4-8 0,3-10 0,-8 0 0,8 0 0,-9 1 0,5 3 0,-1-3 0,-3 5 0,8 1 0,-8 3 0,8-3 0,-3 4 0,-1-5 0,4 1 0,-8-1 0,8 0 0,-8-1 0,4 1 0,-1 0 0,-3 5 0,4-4 0,-1 3 0,-3-4 0,3 0 0,1 0 0,-4 0 0,3 0 0,1 0 0,-4 4 0,8-3 0,-8 8 0,7-8 0,-6 8 0,6-8 0,-7 8 0,8-8 0,-8 3 0,4-4 0,-5 0 0,4 0 0,-2 1 0,2-1 0,1 0 0,-4 4 0,3-2 0,1 11 0,1-2 0,4 9 0,0 5 0,-10-3 0,7 15 0,-11-9 0,12 10 0,-7-6 0,2 0 0,1 0 0,-4 0 0,9-5 0,-4-2 0,1-5 0,3 0 0,-4-1 0,5-7 0,-4-8 0,2-5 0,-7-3 0,8 4 0,-8-6 0,8 5 0,-9-10 0,9 10 0,-9-10 0,8 4 0,-2 0 0,-1 2 0,4 5 0,-4 0 0,1 4 0,3-2 0,-8 7 0,8 0 0,-3 6 0,4 5 0,0-1 0,0 0 0,-4 0 0,3 1 0,-8-1 0,4 1 0,-5 0 0,0 0 0,0 0 0,0 0 0,4 0 0,-3 0 0,3 0 0,1 0 0,0-1 0,-3-8 0,2-2 0,-7-13 0,3 8 0,0-7 0,4 7 0,-3-4 0,8 0 0,-8 0 0,8 0 0,-8 0 0,8 0 0,-8-1 0,8 2 0,-8 3 0,8-3 0,-8 4 0,8 4 0,-3 2 0,0 8 0,3 1 0,-8 4 0,3 2 0,-4 0 0,4-1 0,-3-5 0,8 0 0,-8 0 0,8 0 0,-4-1 0,5-8 0,0-7 0,-10 0 0,8-7 0,-12 3 0,12-1 0,-6-4 0,6 5 0,-6 1 0,3-1 0,-5 5 0,1 0 0,4 9 0,1 2 0,4 3 0,0 1 0,0 0 0,0 9 0,0-1 0,-10 8 0,8-4 0,-8 0 0,5-5 0,4 3 0,-8-3 0,7 0 0,-7-2 0,8-5 0,-4 0 0,1 0 0,3 0 0,-8-1 0,4 0 0,-4 0 0,4 1 0,-4-5 0,4 4 0,-5-3 0,4 3 0,-3 1 0,3-4 0,1 3 0,-4-8 0,4 3 0,-5-4 0,1 0 0,0 0 0,4-4 0,-4 3 0,4-3 0,0-1 0,-4 4 0,8-8 0,-8 8 0,4-3 0,-1-1 0,-3 4 0,4-3 0,-5-1 0,-1 4 0,1-4 0,0 5 0,0 0 0,0 0 0,5 4 0,1 2 0,4 3 0,0 1 0,0 0 0,0 0 0,0 0 0,0 4 0,0-3 0,0 8 0,0-8 0,0 3 0,0-5 0,0 0 0,0 1 0,0 0 0,0 0 0,0 5 0,0-4 0,0 10 0,0-10 0,0 4 0,0-5 0,0 0 0,0 0 0,0 0 0,0-1 0,0 1 0,0-1 0,0 1 0,0 0 0,0 0 0,0 0 0,0-1 0,0 0 0,0 1 0,0-1 0,0 1 0,0-1 0,0 1 0,0 0 0,0 0 0,0 5 0,0-4 0,0 10 0,0-4 0,0 5 0,0 0 0,-5-1 0,4 1 0,-4 0 0,5 0 0,-5-5 0,4-2 0,-3-5 0,4 0 0,0 0 0,0 0 0,0 0 0,0-1 0,0 1 0,0-1 0,0 1 0,0-1 0,0 6 0,0 1 0,0 10 0,0-8 0,0 7 0,0-14 0,0 4 0,0-5 0,0-8 0,0-9 0,0-4 0,0-4 0,5-17 0,1 12 0,6-25 0,-1 21 0,1-10 0,-1 10 0,1-4 0,-6 11 0,3 2 0,-8 5 0,8-1 0,-8 1 0,3 1 0,-4-1 0,0 0 0,0 1 0,0-7 0,0 5 0,0-5 0,5 6 0,-4-11 0,3 2 0,1-9 0,-4 6 0,9 0 0,-9 5 0,4 2 0,-5 5 0,0 0 0,0-1 0,4 2 0,-3-7 0,3 0 0,1-6 0,-4 0 0,10-7 0,-5 6 0,0-12 0,4 11 0,-9-4 0,9 11 0,-9 2 0,3 5 0,-4 0 0,4 4 0,-3-3 0,4 12 0,-5 2 0,0 5 0,0 4 0,0-4 0,0 0 0,0 5 0,-5 2 0,3 5 0,-3 6 0,1-4 0,2 4 0,-7-12 0,8 5 0,-4-10 0,1 4 0,3-5 0,-4 0 0,5 0 0,0 0 0,0 0 0,0-1 0,0 1 0,0 0 0,0 6 0,0-5 0,0 9 0,0-8 0,-4 3 0,3-5 0,-4 0 0,5 0 0,0 0 0,0-1 0,0 1 0,0-1 0,0 1 0,0 0 0,0 6 0,0-5 0,0 9 0,0-3 0,0 5 0,0 0 0,0 0 0,0 0 0,0 0 0,0 6 0,0-4 0,0 4 0,0-12 0,0 5 0,0-10 0,0 5 0,0-7 0,0 1 0,0 0 0,0-5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2T09:06:23.5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1 772 24575,'0'-27'0,"0"5"0,0-17 0,0 15 0,0-3 0,0-2 0,0 15 0,0-9 0,0 14 0,0-1 0,0 0 0,0-5 0,0 3 0,0-8 0,0-3 0,0-1 0,0-11 0,0 17 0,0-9 0,0 10 0,0 0 0,0 2 0,0 5 0,0 1 0,0-1 0,0 1 0,0-6 0,0 3 0,0-18 0,0 16 0,0-17 0,0 20 0,0-10 0,0 10 0,0-4 0,0 5 0,0-3 0,0 2 0,0-2 0,0 3 0,0-4 0,0 2 0,0-2 0,4 4 0,1 5 0,5 0 0,3 10 0,-2 0 0,-2 10 0,0-4 0,-8 4 0,9 1 0,-9 0 0,4 1 0,-5-2 0,5 0 0,-4 2 0,4 0 0,-5 3 0,0-3 0,0 5 0,0 0 0,0-6 0,0 5 0,0-10 0,0 10 0,0-10 0,0 4 0,0 1 0,0-5 0,0 4 0,0-5 0,4 0 0,-3 0 0,4 5 0,-5-4 0,0 5 0,0-1 0,0-4 0,4 10 0,-2-4 0,3 4 0,-5 1 0,0 0 0,0-5 0,0 4 0,0-10 0,0 4 0,0-5 0,0 0 0,0-1 0,0 1 0,0-1 0,0 1 0,0 0 0,0 0 0,0 0 0,0 0 0,0 0 0,0 0 0,0 0 0,0-1 0,0-7 0,0-12 0,4-2 0,1-16 0,1 11 0,3-3 0,-8 4 0,3 6 0,-4 0 0,0 1 0,0-1 0,0-3 0,0-4 0,5-3 0,-4-2 0,4-7 0,1-1 0,-5 0 0,9 2 0,-9 6 0,4 0 0,-5 5 0,0 2 0,0 5 0,5 4 0,-4-2 0,3-3 0,-4-1 0,5-9 0,-4 10 0,4-4 0,-5 5 0,0-1 0,5 1 0,-4 0 0,8-5 0,-8 4 0,4-5 0,-1 6 0,-2 0 0,2 0 0,-4 0 0,0-3 0,0 2 0,0-3 0,0-1 0,0-11 0,0 7 0,0-5 0,0 14 0,0 0 0,0 5 0,0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611530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07693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21649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87862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09844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2908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2615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91804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8393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10904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30082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3BBDD-218C-4B2A-98A0-F5F369754705}" type="datetime2">
              <a:rPr lang="en-US" smtClean="0"/>
              <a:pPr/>
              <a:t>Tuesday, March 12,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897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png"/><Relationship Id="rId21" Type="http://schemas.openxmlformats.org/officeDocument/2006/relationships/customXml" Target="../ink/ink9.xml"/><Relationship Id="rId42" Type="http://schemas.openxmlformats.org/officeDocument/2006/relationships/image" Target="../media/image22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customXml" Target="../ink/ink33.xml"/><Relationship Id="rId84" Type="http://schemas.openxmlformats.org/officeDocument/2006/relationships/image" Target="../media/image42.png"/><Relationship Id="rId89" Type="http://schemas.openxmlformats.org/officeDocument/2006/relationships/customXml" Target="../ink/ink44.xml"/><Relationship Id="rId16" Type="http://schemas.openxmlformats.org/officeDocument/2006/relationships/image" Target="../media/image9.png"/><Relationship Id="rId11" Type="http://schemas.openxmlformats.org/officeDocument/2006/relationships/customXml" Target="../ink/ink4.xml"/><Relationship Id="rId32" Type="http://schemas.openxmlformats.org/officeDocument/2006/relationships/image" Target="../media/image17.png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30.png"/><Relationship Id="rId74" Type="http://schemas.openxmlformats.org/officeDocument/2006/relationships/image" Target="../media/image37.png"/><Relationship Id="rId79" Type="http://schemas.openxmlformats.org/officeDocument/2006/relationships/customXml" Target="../ink/ink39.xml"/><Relationship Id="rId102" Type="http://schemas.openxmlformats.org/officeDocument/2006/relationships/image" Target="../media/image51.png"/><Relationship Id="rId5" Type="http://schemas.openxmlformats.org/officeDocument/2006/relationships/customXml" Target="../ink/ink1.xml"/><Relationship Id="rId90" Type="http://schemas.openxmlformats.org/officeDocument/2006/relationships/image" Target="../media/image45.png"/><Relationship Id="rId95" Type="http://schemas.openxmlformats.org/officeDocument/2006/relationships/customXml" Target="../ink/ink47.xml"/><Relationship Id="rId22" Type="http://schemas.openxmlformats.org/officeDocument/2006/relationships/image" Target="../media/image12.png"/><Relationship Id="rId27" Type="http://schemas.openxmlformats.org/officeDocument/2006/relationships/customXml" Target="../ink/ink12.xml"/><Relationship Id="rId43" Type="http://schemas.openxmlformats.org/officeDocument/2006/relationships/customXml" Target="../ink/ink20.xml"/><Relationship Id="rId48" Type="http://schemas.openxmlformats.org/officeDocument/2006/relationships/image" Target="../media/image25.png"/><Relationship Id="rId64" Type="http://schemas.openxmlformats.org/officeDocument/2006/relationships/image" Target="../media/image33.png"/><Relationship Id="rId69" Type="http://schemas.openxmlformats.org/officeDocument/2006/relationships/image" Target="../media/image35.png"/><Relationship Id="rId80" Type="http://schemas.openxmlformats.org/officeDocument/2006/relationships/image" Target="../media/image40.png"/><Relationship Id="rId85" Type="http://schemas.openxmlformats.org/officeDocument/2006/relationships/customXml" Target="../ink/ink42.xml"/><Relationship Id="rId12" Type="http://schemas.openxmlformats.org/officeDocument/2006/relationships/image" Target="../media/image7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openxmlformats.org/officeDocument/2006/relationships/customXml" Target="../ink/ink28.xml"/><Relationship Id="rId67" Type="http://schemas.openxmlformats.org/officeDocument/2006/relationships/image" Target="../media/image34.png"/><Relationship Id="rId103" Type="http://schemas.openxmlformats.org/officeDocument/2006/relationships/customXml" Target="../ink/ink51.xml"/><Relationship Id="rId20" Type="http://schemas.openxmlformats.org/officeDocument/2006/relationships/image" Target="../media/image11.png"/><Relationship Id="rId41" Type="http://schemas.openxmlformats.org/officeDocument/2006/relationships/customXml" Target="../ink/ink19.xml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70" Type="http://schemas.openxmlformats.org/officeDocument/2006/relationships/customXml" Target="../ink/ink34.xml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44.png"/><Relationship Id="rId91" Type="http://schemas.openxmlformats.org/officeDocument/2006/relationships/customXml" Target="../ink/ink45.xml"/><Relationship Id="rId9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6.png"/><Relationship Id="rId31" Type="http://schemas.openxmlformats.org/officeDocument/2006/relationships/customXml" Target="../ink/ink14.xml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openxmlformats.org/officeDocument/2006/relationships/customXml" Target="../ink/ink31.xml"/><Relationship Id="rId73" Type="http://schemas.openxmlformats.org/officeDocument/2006/relationships/customXml" Target="../ink/ink36.xml"/><Relationship Id="rId78" Type="http://schemas.openxmlformats.org/officeDocument/2006/relationships/image" Target="../media/image39.png"/><Relationship Id="rId81" Type="http://schemas.openxmlformats.org/officeDocument/2006/relationships/customXml" Target="../ink/ink40.xml"/><Relationship Id="rId86" Type="http://schemas.openxmlformats.org/officeDocument/2006/relationships/image" Target="../media/image43.png"/><Relationship Id="rId94" Type="http://schemas.openxmlformats.org/officeDocument/2006/relationships/image" Target="../media/image47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4" Type="http://schemas.microsoft.com/office/2007/relationships/hdphoto" Target="../media/hdphoto1.wdp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10.png"/><Relationship Id="rId39" Type="http://schemas.openxmlformats.org/officeDocument/2006/relationships/customXml" Target="../ink/ink18.xml"/><Relationship Id="rId34" Type="http://schemas.openxmlformats.org/officeDocument/2006/relationships/image" Target="../media/image18.png"/><Relationship Id="rId50" Type="http://schemas.openxmlformats.org/officeDocument/2006/relationships/image" Target="../media/image26.png"/><Relationship Id="rId55" Type="http://schemas.openxmlformats.org/officeDocument/2006/relationships/customXml" Target="../ink/ink26.xml"/><Relationship Id="rId76" Type="http://schemas.openxmlformats.org/officeDocument/2006/relationships/image" Target="../media/image38.png"/><Relationship Id="rId97" Type="http://schemas.openxmlformats.org/officeDocument/2006/relationships/customXml" Target="../ink/ink48.xml"/><Relationship Id="rId104" Type="http://schemas.openxmlformats.org/officeDocument/2006/relationships/image" Target="../media/image52.png"/><Relationship Id="rId7" Type="http://schemas.openxmlformats.org/officeDocument/2006/relationships/customXml" Target="../ink/ink2.xml"/><Relationship Id="rId71" Type="http://schemas.openxmlformats.org/officeDocument/2006/relationships/customXml" Target="../ink/ink35.xml"/><Relationship Id="rId92" Type="http://schemas.openxmlformats.org/officeDocument/2006/relationships/image" Target="../media/image46.png"/><Relationship Id="rId2" Type="http://schemas.openxmlformats.org/officeDocument/2006/relationships/image" Target="../media/image2.png"/><Relationship Id="rId29" Type="http://schemas.openxmlformats.org/officeDocument/2006/relationships/customXml" Target="../ink/ink13.xml"/><Relationship Id="rId24" Type="http://schemas.openxmlformats.org/officeDocument/2006/relationships/image" Target="../media/image13.png"/><Relationship Id="rId40" Type="http://schemas.openxmlformats.org/officeDocument/2006/relationships/image" Target="../media/image21.png"/><Relationship Id="rId45" Type="http://schemas.openxmlformats.org/officeDocument/2006/relationships/customXml" Target="../ink/ink21.xml"/><Relationship Id="rId66" Type="http://schemas.openxmlformats.org/officeDocument/2006/relationships/customXml" Target="../ink/ink32.xml"/><Relationship Id="rId87" Type="http://schemas.openxmlformats.org/officeDocument/2006/relationships/customXml" Target="../ink/ink43.xml"/><Relationship Id="rId61" Type="http://schemas.openxmlformats.org/officeDocument/2006/relationships/customXml" Target="../ink/ink29.xml"/><Relationship Id="rId82" Type="http://schemas.openxmlformats.org/officeDocument/2006/relationships/image" Target="../media/image41.png"/><Relationship Id="rId19" Type="http://schemas.openxmlformats.org/officeDocument/2006/relationships/customXml" Target="../ink/ink8.xml"/><Relationship Id="rId14" Type="http://schemas.openxmlformats.org/officeDocument/2006/relationships/image" Target="../media/image8.png"/><Relationship Id="rId30" Type="http://schemas.openxmlformats.org/officeDocument/2006/relationships/image" Target="../media/image16.png"/><Relationship Id="rId35" Type="http://schemas.openxmlformats.org/officeDocument/2006/relationships/customXml" Target="../ink/ink16.xml"/><Relationship Id="rId56" Type="http://schemas.openxmlformats.org/officeDocument/2006/relationships/image" Target="../media/image29.png"/><Relationship Id="rId77" Type="http://schemas.openxmlformats.org/officeDocument/2006/relationships/customXml" Target="../ink/ink38.xml"/><Relationship Id="rId100" Type="http://schemas.openxmlformats.org/officeDocument/2006/relationships/image" Target="../media/image50.png"/><Relationship Id="rId8" Type="http://schemas.openxmlformats.org/officeDocument/2006/relationships/image" Target="../media/image5.png"/><Relationship Id="rId51" Type="http://schemas.openxmlformats.org/officeDocument/2006/relationships/customXml" Target="../ink/ink24.xml"/><Relationship Id="rId72" Type="http://schemas.openxmlformats.org/officeDocument/2006/relationships/image" Target="../media/image36.png"/><Relationship Id="rId93" Type="http://schemas.openxmlformats.org/officeDocument/2006/relationships/customXml" Target="../ink/ink46.xml"/><Relationship Id="rId98" Type="http://schemas.openxmlformats.org/officeDocument/2006/relationships/image" Target="../media/image49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mojiterra.com/it/pollice-alzato/" TargetMode="External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9C3C99-E7A8-C4F0-CD08-562472102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832" y="1800022"/>
            <a:ext cx="4888992" cy="1645920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POTENTIAL REMEDIES AND FUTURE DIRECTIONS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80E26C-6174-BF0B-8835-2B5B209D7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26" y="3686036"/>
            <a:ext cx="4240803" cy="1239894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DR. VINCENZO IAIA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POSTDOCTORAL RESEARCHER @ LUISS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OF COUNSEL @ AKRAN IP</a:t>
            </a:r>
          </a:p>
          <a:p>
            <a:endParaRPr lang="it-IT" sz="1800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81FE0090-D578-B14C-C581-E3F9404C7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4" r="31042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EE79A95D-0B67-B10C-259B-89CC8A5D5C1D}"/>
              </a:ext>
            </a:extLst>
          </p:cNvPr>
          <p:cNvSpPr txBox="1">
            <a:spLocks/>
          </p:cNvSpPr>
          <p:nvPr/>
        </p:nvSpPr>
        <p:spPr>
          <a:xfrm>
            <a:off x="1287161" y="5520707"/>
            <a:ext cx="3798770" cy="1239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6BBA1B4D-AA8E-CDA4-51BB-AE7FADC537D0}"/>
              </a:ext>
            </a:extLst>
          </p:cNvPr>
          <p:cNvSpPr txBox="1">
            <a:spLocks/>
          </p:cNvSpPr>
          <p:nvPr/>
        </p:nvSpPr>
        <p:spPr>
          <a:xfrm>
            <a:off x="0" y="6154906"/>
            <a:ext cx="6095998" cy="733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500" dirty="0">
                <a:solidFill>
                  <a:schemeClr val="bg1"/>
                </a:solidFill>
              </a:rPr>
              <a:t>9° WIPO </a:t>
            </a:r>
            <a:r>
              <a:rPr lang="it-IT" sz="1500" dirty="0" err="1">
                <a:solidFill>
                  <a:schemeClr val="bg1"/>
                </a:solidFill>
              </a:rPr>
              <a:t>Conversation</a:t>
            </a:r>
            <a:r>
              <a:rPr lang="it-IT" sz="1500" dirty="0">
                <a:solidFill>
                  <a:schemeClr val="bg1"/>
                </a:solidFill>
              </a:rPr>
              <a:t> on </a:t>
            </a:r>
            <a:r>
              <a:rPr lang="it-IT" sz="1500" dirty="0" err="1">
                <a:solidFill>
                  <a:schemeClr val="bg1"/>
                </a:solidFill>
              </a:rPr>
              <a:t>Intellectual</a:t>
            </a:r>
            <a:r>
              <a:rPr lang="it-IT" sz="1500" dirty="0">
                <a:solidFill>
                  <a:schemeClr val="bg1"/>
                </a:solidFill>
              </a:rPr>
              <a:t> </a:t>
            </a:r>
            <a:r>
              <a:rPr lang="it-IT" sz="1500" dirty="0" err="1">
                <a:solidFill>
                  <a:schemeClr val="bg1"/>
                </a:solidFill>
              </a:rPr>
              <a:t>Property</a:t>
            </a:r>
            <a:r>
              <a:rPr lang="it-IT" sz="1500" dirty="0">
                <a:solidFill>
                  <a:schemeClr val="bg1"/>
                </a:solidFill>
              </a:rPr>
              <a:t>  and </a:t>
            </a:r>
            <a:r>
              <a:rPr lang="it-IT" sz="1500" dirty="0" err="1">
                <a:solidFill>
                  <a:schemeClr val="bg1"/>
                </a:solidFill>
              </a:rPr>
              <a:t>Frontier</a:t>
            </a:r>
            <a:r>
              <a:rPr lang="it-IT" sz="1500" dirty="0">
                <a:solidFill>
                  <a:schemeClr val="bg1"/>
                </a:solidFill>
              </a:rPr>
              <a:t> Technologies, Panel 3 «Does </a:t>
            </a:r>
            <a:r>
              <a:rPr lang="it-IT" sz="1500" dirty="0" err="1">
                <a:solidFill>
                  <a:schemeClr val="bg1"/>
                </a:solidFill>
              </a:rPr>
              <a:t>litigation</a:t>
            </a:r>
            <a:r>
              <a:rPr lang="it-IT" sz="1500" dirty="0">
                <a:solidFill>
                  <a:schemeClr val="bg1"/>
                </a:solidFill>
              </a:rPr>
              <a:t> </a:t>
            </a:r>
            <a:r>
              <a:rPr lang="it-IT" sz="1500" dirty="0" err="1">
                <a:solidFill>
                  <a:schemeClr val="bg1"/>
                </a:solidFill>
              </a:rPr>
              <a:t>really</a:t>
            </a:r>
            <a:r>
              <a:rPr lang="it-IT" sz="1500" dirty="0">
                <a:solidFill>
                  <a:schemeClr val="bg1"/>
                </a:solidFill>
              </a:rPr>
              <a:t> solve </a:t>
            </a:r>
            <a:r>
              <a:rPr lang="it-IT" sz="1500" dirty="0" err="1">
                <a:solidFill>
                  <a:schemeClr val="bg1"/>
                </a:solidFill>
              </a:rPr>
              <a:t>everything</a:t>
            </a:r>
            <a:r>
              <a:rPr lang="it-IT" sz="1500" dirty="0">
                <a:solidFill>
                  <a:schemeClr val="bg1"/>
                </a:solidFill>
              </a:rPr>
              <a:t>? A </a:t>
            </a:r>
            <a:r>
              <a:rPr lang="it-IT" sz="1500" dirty="0" err="1">
                <a:solidFill>
                  <a:schemeClr val="bg1"/>
                </a:solidFill>
              </a:rPr>
              <a:t>litigation</a:t>
            </a:r>
            <a:r>
              <a:rPr lang="it-IT" sz="1500" dirty="0">
                <a:solidFill>
                  <a:schemeClr val="bg1"/>
                </a:solidFill>
              </a:rPr>
              <a:t> tracker»</a:t>
            </a:r>
          </a:p>
        </p:txBody>
      </p:sp>
    </p:spTree>
    <p:extLst>
      <p:ext uri="{BB962C8B-B14F-4D97-AF65-F5344CB8AC3E}">
        <p14:creationId xmlns:p14="http://schemas.microsoft.com/office/powerpoint/2010/main" val="1377278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329F11C-80FA-DD49-EEBF-ABD4BEE30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67" t="23692" r="16681" b="11112"/>
          <a:stretch/>
        </p:blipFill>
        <p:spPr>
          <a:xfrm>
            <a:off x="2212336" y="141642"/>
            <a:ext cx="9037552" cy="5694112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33F69C28-4F1D-90B0-F7E1-66C1107D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962" y="5766478"/>
            <a:ext cx="10478880" cy="1019156"/>
          </a:xfrm>
        </p:spPr>
        <p:txBody>
          <a:bodyPr>
            <a:normAutofit/>
          </a:bodyPr>
          <a:lstStyle/>
          <a:p>
            <a:r>
              <a:rPr lang="it-IT" sz="3600" dirty="0"/>
              <a:t>THE PATCHY MANAGEMENT OF TRAFFIC FOR TDM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49EE62-8668-08AA-A8DF-C60EF2D29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62" b="69495" l="26203" r="75410"/>
                    </a14:imgEffect>
                  </a14:imgLayer>
                </a14:imgProps>
              </a:ext>
            </a:extLst>
          </a:blip>
          <a:srcRect l="20052" t="9495" r="18439" b="23838"/>
          <a:stretch/>
        </p:blipFill>
        <p:spPr>
          <a:xfrm>
            <a:off x="157986" y="4890654"/>
            <a:ext cx="1818369" cy="22474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E43684DB-869B-1A0E-3632-D7D7BFD8DB57}"/>
                  </a:ext>
                </a:extLst>
              </p14:cNvPr>
              <p14:cNvContentPartPr/>
              <p14:nvPr/>
            </p14:nvContentPartPr>
            <p14:xfrm>
              <a:off x="3141687" y="1697804"/>
              <a:ext cx="748440" cy="52704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E43684DB-869B-1A0E-3632-D7D7BFD8DB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4047" y="1680164"/>
                <a:ext cx="78408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A426D6E-13CF-0425-5CC4-0043BB119570}"/>
                  </a:ext>
                </a:extLst>
              </p14:cNvPr>
              <p14:cNvContentPartPr/>
              <p14:nvPr/>
            </p14:nvContentPartPr>
            <p14:xfrm>
              <a:off x="3682047" y="1912004"/>
              <a:ext cx="487800" cy="3585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A426D6E-13CF-0425-5CC4-0043BB1195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4047" y="1894004"/>
                <a:ext cx="52344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B2A9DC78-6C58-8380-0489-6A398F5A942D}"/>
                  </a:ext>
                </a:extLst>
              </p14:cNvPr>
              <p14:cNvContentPartPr/>
              <p14:nvPr/>
            </p14:nvContentPartPr>
            <p14:xfrm>
              <a:off x="3999567" y="1907324"/>
              <a:ext cx="230760" cy="27360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B2A9DC78-6C58-8380-0489-6A398F5A942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81927" y="1889684"/>
                <a:ext cx="26640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AC5A358C-7C0B-42B4-DC37-AD99D78FE41A}"/>
                  </a:ext>
                </a:extLst>
              </p14:cNvPr>
              <p14:cNvContentPartPr/>
              <p14:nvPr/>
            </p14:nvContentPartPr>
            <p14:xfrm>
              <a:off x="2741727" y="1021004"/>
              <a:ext cx="636120" cy="23904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AC5A358C-7C0B-42B4-DC37-AD99D78FE41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24087" y="1003004"/>
                <a:ext cx="67176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3AE9DFA3-D176-1D57-A89C-0B64F3C2EDB5}"/>
                  </a:ext>
                </a:extLst>
              </p14:cNvPr>
              <p14:cNvContentPartPr/>
              <p14:nvPr/>
            </p14:nvContentPartPr>
            <p14:xfrm>
              <a:off x="3088767" y="1190564"/>
              <a:ext cx="84960" cy="3888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3AE9DFA3-D176-1D57-A89C-0B64F3C2EDB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71127" y="1172564"/>
                <a:ext cx="1206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E56F1FE0-5E81-0C2A-A434-EE7F9C049488}"/>
                  </a:ext>
                </a:extLst>
              </p14:cNvPr>
              <p14:cNvContentPartPr/>
              <p14:nvPr/>
            </p14:nvContentPartPr>
            <p14:xfrm>
              <a:off x="3365967" y="1394684"/>
              <a:ext cx="786240" cy="16452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E56F1FE0-5E81-0C2A-A434-EE7F9C0494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48327" y="1377044"/>
                <a:ext cx="82188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AEFE9878-961C-B70C-E9C5-5433078C4EBD}"/>
                  </a:ext>
                </a:extLst>
              </p14:cNvPr>
              <p14:cNvContentPartPr/>
              <p14:nvPr/>
            </p14:nvContentPartPr>
            <p14:xfrm>
              <a:off x="3391167" y="1032164"/>
              <a:ext cx="909360" cy="3553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AEFE9878-961C-B70C-E9C5-5433078C4EB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73167" y="1014164"/>
                <a:ext cx="94500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3FD79B7F-73BF-2F05-894A-44C88F0392D3}"/>
                  </a:ext>
                </a:extLst>
              </p14:cNvPr>
              <p14:cNvContentPartPr/>
              <p14:nvPr/>
            </p14:nvContentPartPr>
            <p14:xfrm>
              <a:off x="3346167" y="1051964"/>
              <a:ext cx="524160" cy="48384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3FD79B7F-73BF-2F05-894A-44C88F0392D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28527" y="1033964"/>
                <a:ext cx="559800" cy="51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uppo 20">
            <a:extLst>
              <a:ext uri="{FF2B5EF4-FFF2-40B4-BE49-F238E27FC236}">
                <a16:creationId xmlns:a16="http://schemas.microsoft.com/office/drawing/2014/main" id="{C118CA5B-2D4D-0D92-63C2-8E95FC86F8E1}"/>
              </a:ext>
            </a:extLst>
          </p:cNvPr>
          <p:cNvGrpSpPr/>
          <p:nvPr/>
        </p:nvGrpSpPr>
        <p:grpSpPr>
          <a:xfrm>
            <a:off x="4017207" y="1197044"/>
            <a:ext cx="597960" cy="499320"/>
            <a:chOff x="4017207" y="1197044"/>
            <a:chExt cx="59796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1E6A0D7E-CC47-353C-C06C-00EF2CD30D4F}"/>
                    </a:ext>
                  </a:extLst>
                </p14:cNvPr>
                <p14:cNvContentPartPr/>
                <p14:nvPr/>
              </p14:nvContentPartPr>
              <p14:xfrm>
                <a:off x="4017207" y="1197044"/>
                <a:ext cx="81360" cy="28332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1E6A0D7E-CC47-353C-C06C-00EF2CD30D4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99567" y="1179044"/>
                  <a:ext cx="11700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put penna 17">
                  <a:extLst>
                    <a:ext uri="{FF2B5EF4-FFF2-40B4-BE49-F238E27FC236}">
                      <a16:creationId xmlns:a16="http://schemas.microsoft.com/office/drawing/2014/main" id="{AD0C9143-B825-8B02-A591-8C96B93A6518}"/>
                    </a:ext>
                  </a:extLst>
                </p14:cNvPr>
                <p14:cNvContentPartPr/>
                <p14:nvPr/>
              </p14:nvContentPartPr>
              <p14:xfrm>
                <a:off x="4129887" y="1658204"/>
                <a:ext cx="360" cy="360"/>
              </p14:xfrm>
            </p:contentPart>
          </mc:Choice>
          <mc:Fallback xmlns="">
            <p:pic>
              <p:nvPicPr>
                <p:cNvPr id="18" name="Input penna 17">
                  <a:extLst>
                    <a:ext uri="{FF2B5EF4-FFF2-40B4-BE49-F238E27FC236}">
                      <a16:creationId xmlns:a16="http://schemas.microsoft.com/office/drawing/2014/main" id="{AD0C9143-B825-8B02-A591-8C96B93A651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12247" y="1640564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76014143-142B-BCF0-AA06-5BD66E24BFD4}"/>
                    </a:ext>
                  </a:extLst>
                </p14:cNvPr>
                <p14:cNvContentPartPr/>
                <p14:nvPr/>
              </p14:nvContentPartPr>
              <p14:xfrm>
                <a:off x="4126647" y="1300004"/>
                <a:ext cx="488520" cy="3963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76014143-142B-BCF0-AA06-5BD66E24BFD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108647" y="1282004"/>
                  <a:ext cx="524160" cy="43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489CAB05-2563-3E51-F973-5EC337F2C01B}"/>
                  </a:ext>
                </a:extLst>
              </p14:cNvPr>
              <p14:cNvContentPartPr/>
              <p14:nvPr/>
            </p14:nvContentPartPr>
            <p14:xfrm>
              <a:off x="4595727" y="1279124"/>
              <a:ext cx="227880" cy="26784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489CAB05-2563-3E51-F973-5EC337F2C01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578087" y="1261484"/>
                <a:ext cx="263520" cy="30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9B002389-3FE8-B9C9-AC87-B1E60CD08736}"/>
                  </a:ext>
                </a:extLst>
              </p14:cNvPr>
              <p14:cNvContentPartPr/>
              <p14:nvPr/>
            </p14:nvContentPartPr>
            <p14:xfrm>
              <a:off x="6076080" y="1482626"/>
              <a:ext cx="45720" cy="6408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9B002389-3FE8-B9C9-AC87-B1E60CD0873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067080" y="1473626"/>
                <a:ext cx="6336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235904E2-E114-F112-5FCD-BA02EB70C7C5}"/>
                  </a:ext>
                </a:extLst>
              </p14:cNvPr>
              <p14:cNvContentPartPr/>
              <p14:nvPr/>
            </p14:nvContentPartPr>
            <p14:xfrm>
              <a:off x="6183360" y="1396226"/>
              <a:ext cx="115200" cy="1875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235904E2-E114-F112-5FCD-BA02EB70C7C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174360" y="1387586"/>
                <a:ext cx="13284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4A407011-1ABC-BA91-7D31-FFA793F3EEE4}"/>
                  </a:ext>
                </a:extLst>
              </p14:cNvPr>
              <p14:cNvContentPartPr/>
              <p14:nvPr/>
            </p14:nvContentPartPr>
            <p14:xfrm>
              <a:off x="6229800" y="1694306"/>
              <a:ext cx="199440" cy="17496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4A407011-1ABC-BA91-7D31-FFA793F3EEE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221160" y="1685306"/>
                <a:ext cx="2170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CED81E1B-3D9F-2D4C-BAC9-3863D96298B5}"/>
                  </a:ext>
                </a:extLst>
              </p14:cNvPr>
              <p14:cNvContentPartPr/>
              <p14:nvPr/>
            </p14:nvContentPartPr>
            <p14:xfrm>
              <a:off x="6258240" y="1632746"/>
              <a:ext cx="189360" cy="705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CED81E1B-3D9F-2D4C-BAC9-3863D96298B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249240" y="1623746"/>
                <a:ext cx="20700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958208D6-90B7-F768-B2EA-DB1BAFE5FB47}"/>
                  </a:ext>
                </a:extLst>
              </p14:cNvPr>
              <p14:cNvContentPartPr/>
              <p14:nvPr/>
            </p14:nvContentPartPr>
            <p14:xfrm>
              <a:off x="6429960" y="1706546"/>
              <a:ext cx="10080" cy="3276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958208D6-90B7-F768-B2EA-DB1BAFE5FB4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421320" y="1697546"/>
                <a:ext cx="2772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A219BC07-A6D7-5913-8B91-24F89F229B56}"/>
                  </a:ext>
                </a:extLst>
              </p14:cNvPr>
              <p14:cNvContentPartPr/>
              <p14:nvPr/>
            </p14:nvContentPartPr>
            <p14:xfrm>
              <a:off x="6083640" y="1878626"/>
              <a:ext cx="209880" cy="17892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A219BC07-A6D7-5913-8B91-24F89F229B5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74640" y="1869626"/>
                <a:ext cx="22752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067FC1CE-3466-65E0-1584-1F6506F4DD99}"/>
                  </a:ext>
                </a:extLst>
              </p14:cNvPr>
              <p14:cNvContentPartPr/>
              <p14:nvPr/>
            </p14:nvContentPartPr>
            <p14:xfrm>
              <a:off x="6098400" y="1911746"/>
              <a:ext cx="89280" cy="1130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067FC1CE-3466-65E0-1584-1F6506F4DD9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89400" y="1903106"/>
                <a:ext cx="1069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30999AC1-74D2-C56E-CBF0-604C72836950}"/>
                  </a:ext>
                </a:extLst>
              </p14:cNvPr>
              <p14:cNvContentPartPr/>
              <p14:nvPr/>
            </p14:nvContentPartPr>
            <p14:xfrm>
              <a:off x="6048000" y="1935146"/>
              <a:ext cx="17280" cy="8928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30999AC1-74D2-C56E-CBF0-604C7283695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39360" y="1926146"/>
                <a:ext cx="3492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E59BED33-3248-3495-3B6F-7C099D631283}"/>
                  </a:ext>
                </a:extLst>
              </p14:cNvPr>
              <p14:cNvContentPartPr/>
              <p14:nvPr/>
            </p14:nvContentPartPr>
            <p14:xfrm>
              <a:off x="6504480" y="1677386"/>
              <a:ext cx="360" cy="36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E59BED33-3248-3495-3B6F-7C099D63128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95840" y="166874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529DCE82-19DB-C222-A525-41B893E05E6A}"/>
                  </a:ext>
                </a:extLst>
              </p14:cNvPr>
              <p14:cNvContentPartPr/>
              <p14:nvPr/>
            </p14:nvContentPartPr>
            <p14:xfrm>
              <a:off x="6842520" y="1443026"/>
              <a:ext cx="66240" cy="471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529DCE82-19DB-C222-A525-41B893E05E6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33520" y="1434386"/>
                <a:ext cx="83880" cy="6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uppo 38">
            <a:extLst>
              <a:ext uri="{FF2B5EF4-FFF2-40B4-BE49-F238E27FC236}">
                <a16:creationId xmlns:a16="http://schemas.microsoft.com/office/drawing/2014/main" id="{D2100E26-59A2-3961-4996-CD29AC6E0D2C}"/>
              </a:ext>
            </a:extLst>
          </p:cNvPr>
          <p:cNvGrpSpPr/>
          <p:nvPr/>
        </p:nvGrpSpPr>
        <p:grpSpPr>
          <a:xfrm>
            <a:off x="6611040" y="1080866"/>
            <a:ext cx="329400" cy="354600"/>
            <a:chOff x="6611040" y="1080866"/>
            <a:chExt cx="32940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put penna 34">
                  <a:extLst>
                    <a:ext uri="{FF2B5EF4-FFF2-40B4-BE49-F238E27FC236}">
                      <a16:creationId xmlns:a16="http://schemas.microsoft.com/office/drawing/2014/main" id="{ABFF95DF-F9B1-FFBF-3B79-6C83E18726AA}"/>
                    </a:ext>
                  </a:extLst>
                </p14:cNvPr>
                <p14:cNvContentPartPr/>
                <p14:nvPr/>
              </p14:nvContentPartPr>
              <p14:xfrm>
                <a:off x="6891840" y="1408106"/>
                <a:ext cx="48600" cy="1800"/>
              </p14:xfrm>
            </p:contentPart>
          </mc:Choice>
          <mc:Fallback xmlns="">
            <p:pic>
              <p:nvPicPr>
                <p:cNvPr id="35" name="Input penna 34">
                  <a:extLst>
                    <a:ext uri="{FF2B5EF4-FFF2-40B4-BE49-F238E27FC236}">
                      <a16:creationId xmlns:a16="http://schemas.microsoft.com/office/drawing/2014/main" id="{ABFF95DF-F9B1-FFBF-3B79-6C83E18726A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882840" y="1399466"/>
                  <a:ext cx="6624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put penna 35">
                  <a:extLst>
                    <a:ext uri="{FF2B5EF4-FFF2-40B4-BE49-F238E27FC236}">
                      <a16:creationId xmlns:a16="http://schemas.microsoft.com/office/drawing/2014/main" id="{F51F2EFA-6754-8218-C2DB-DC62E4ECE29D}"/>
                    </a:ext>
                  </a:extLst>
                </p14:cNvPr>
                <p14:cNvContentPartPr/>
                <p14:nvPr/>
              </p14:nvContentPartPr>
              <p14:xfrm>
                <a:off x="6909480" y="1363106"/>
                <a:ext cx="15480" cy="360"/>
              </p14:xfrm>
            </p:contentPart>
          </mc:Choice>
          <mc:Fallback xmlns="">
            <p:pic>
              <p:nvPicPr>
                <p:cNvPr id="36" name="Input penna 35">
                  <a:extLst>
                    <a:ext uri="{FF2B5EF4-FFF2-40B4-BE49-F238E27FC236}">
                      <a16:creationId xmlns:a16="http://schemas.microsoft.com/office/drawing/2014/main" id="{F51F2EFA-6754-8218-C2DB-DC62E4ECE29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900480" y="1354466"/>
                  <a:ext cx="3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0419922C-BD71-C7DF-4F23-C45B9FD5A6C9}"/>
                    </a:ext>
                  </a:extLst>
                </p14:cNvPr>
                <p14:cNvContentPartPr/>
                <p14:nvPr/>
              </p14:nvContentPartPr>
              <p14:xfrm>
                <a:off x="6611040" y="1080866"/>
                <a:ext cx="159120" cy="35460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0419922C-BD71-C7DF-4F23-C45B9FD5A6C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602400" y="1071866"/>
                  <a:ext cx="176760" cy="37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Input penna 46">
                <a:extLst>
                  <a:ext uri="{FF2B5EF4-FFF2-40B4-BE49-F238E27FC236}">
                    <a16:creationId xmlns:a16="http://schemas.microsoft.com/office/drawing/2014/main" id="{6A928AAF-78A9-A1AB-7CA1-DBE81D6B41D8}"/>
                  </a:ext>
                </a:extLst>
              </p14:cNvPr>
              <p14:cNvContentPartPr/>
              <p14:nvPr/>
            </p14:nvContentPartPr>
            <p14:xfrm>
              <a:off x="6827400" y="1934066"/>
              <a:ext cx="97560" cy="129240"/>
            </p14:xfrm>
          </p:contentPart>
        </mc:Choice>
        <mc:Fallback xmlns="">
          <p:pic>
            <p:nvPicPr>
              <p:cNvPr id="47" name="Input penna 46">
                <a:extLst>
                  <a:ext uri="{FF2B5EF4-FFF2-40B4-BE49-F238E27FC236}">
                    <a16:creationId xmlns:a16="http://schemas.microsoft.com/office/drawing/2014/main" id="{6A928AAF-78A9-A1AB-7CA1-DBE81D6B41D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818400" y="1925426"/>
                <a:ext cx="1152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AEE73343-0CBC-8A53-0177-C2B6DCE96C48}"/>
                  </a:ext>
                </a:extLst>
              </p14:cNvPr>
              <p14:cNvContentPartPr/>
              <p14:nvPr/>
            </p14:nvContentPartPr>
            <p14:xfrm>
              <a:off x="6486480" y="1518266"/>
              <a:ext cx="129600" cy="16524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AEE73343-0CBC-8A53-0177-C2B6DCE96C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77480" y="1509626"/>
                <a:ext cx="14724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4266C6AB-54FE-DB97-BD62-F065BAB073E0}"/>
                  </a:ext>
                </a:extLst>
              </p14:cNvPr>
              <p14:cNvContentPartPr/>
              <p14:nvPr/>
            </p14:nvContentPartPr>
            <p14:xfrm>
              <a:off x="6524640" y="1419266"/>
              <a:ext cx="360" cy="85680"/>
            </p14:xfrm>
          </p:contentPart>
        </mc:Choice>
        <mc:Fallback xmlns=""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4266C6AB-54FE-DB97-BD62-F065BAB073E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516000" y="1410626"/>
                <a:ext cx="1800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1" name="Input penna 50">
                <a:extLst>
                  <a:ext uri="{FF2B5EF4-FFF2-40B4-BE49-F238E27FC236}">
                    <a16:creationId xmlns:a16="http://schemas.microsoft.com/office/drawing/2014/main" id="{C159FF6A-7905-6D32-5460-B5DBF1CD8A03}"/>
                  </a:ext>
                </a:extLst>
              </p14:cNvPr>
              <p14:cNvContentPartPr/>
              <p14:nvPr/>
            </p14:nvContentPartPr>
            <p14:xfrm>
              <a:off x="6609240" y="1703666"/>
              <a:ext cx="74520" cy="24840"/>
            </p14:xfrm>
          </p:contentPart>
        </mc:Choice>
        <mc:Fallback xmlns="">
          <p:pic>
            <p:nvPicPr>
              <p:cNvPr id="51" name="Input penna 50">
                <a:extLst>
                  <a:ext uri="{FF2B5EF4-FFF2-40B4-BE49-F238E27FC236}">
                    <a16:creationId xmlns:a16="http://schemas.microsoft.com/office/drawing/2014/main" id="{C159FF6A-7905-6D32-5460-B5DBF1CD8A0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600240" y="1694666"/>
                <a:ext cx="92160" cy="4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uppo 52">
            <a:extLst>
              <a:ext uri="{FF2B5EF4-FFF2-40B4-BE49-F238E27FC236}">
                <a16:creationId xmlns:a16="http://schemas.microsoft.com/office/drawing/2014/main" id="{C2F73657-86C5-9D8C-BA18-0633469D27A8}"/>
              </a:ext>
            </a:extLst>
          </p:cNvPr>
          <p:cNvGrpSpPr/>
          <p:nvPr/>
        </p:nvGrpSpPr>
        <p:grpSpPr>
          <a:xfrm>
            <a:off x="6390720" y="1561466"/>
            <a:ext cx="312120" cy="105840"/>
            <a:chOff x="6390720" y="1561466"/>
            <a:chExt cx="312120" cy="10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0" name="Input penna 29">
                  <a:extLst>
                    <a:ext uri="{FF2B5EF4-FFF2-40B4-BE49-F238E27FC236}">
                      <a16:creationId xmlns:a16="http://schemas.microsoft.com/office/drawing/2014/main" id="{957F24E4-A78E-DAE3-EBBD-2041DA50409E}"/>
                    </a:ext>
                  </a:extLst>
                </p14:cNvPr>
                <p14:cNvContentPartPr/>
                <p14:nvPr/>
              </p14:nvContentPartPr>
              <p14:xfrm>
                <a:off x="6390720" y="1620866"/>
                <a:ext cx="36000" cy="11880"/>
              </p14:xfrm>
            </p:contentPart>
          </mc:Choice>
          <mc:Fallback xmlns="">
            <p:pic>
              <p:nvPicPr>
                <p:cNvPr id="30" name="Input penna 29">
                  <a:extLst>
                    <a:ext uri="{FF2B5EF4-FFF2-40B4-BE49-F238E27FC236}">
                      <a16:creationId xmlns:a16="http://schemas.microsoft.com/office/drawing/2014/main" id="{957F24E4-A78E-DAE3-EBBD-2041DA50409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382080" y="1611866"/>
                  <a:ext cx="536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1" name="Input penna 30">
                  <a:extLst>
                    <a:ext uri="{FF2B5EF4-FFF2-40B4-BE49-F238E27FC236}">
                      <a16:creationId xmlns:a16="http://schemas.microsoft.com/office/drawing/2014/main" id="{44A62306-4F3D-7EE2-1D5F-20C6634E14F7}"/>
                    </a:ext>
                  </a:extLst>
                </p14:cNvPr>
                <p14:cNvContentPartPr/>
                <p14:nvPr/>
              </p14:nvContentPartPr>
              <p14:xfrm>
                <a:off x="6436440" y="1561466"/>
                <a:ext cx="360" cy="360"/>
              </p14:xfrm>
            </p:contentPart>
          </mc:Choice>
          <mc:Fallback xmlns="">
            <p:pic>
              <p:nvPicPr>
                <p:cNvPr id="31" name="Input penna 30">
                  <a:extLst>
                    <a:ext uri="{FF2B5EF4-FFF2-40B4-BE49-F238E27FC236}">
                      <a16:creationId xmlns:a16="http://schemas.microsoft.com/office/drawing/2014/main" id="{44A62306-4F3D-7EE2-1D5F-20C6634E14F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427800" y="15528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B0C36329-24B8-12F8-18E2-102B641F859F}"/>
                    </a:ext>
                  </a:extLst>
                </p14:cNvPr>
                <p14:cNvContentPartPr/>
                <p14:nvPr/>
              </p14:nvContentPartPr>
              <p14:xfrm>
                <a:off x="6630120" y="1631306"/>
                <a:ext cx="72720" cy="3600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B0C36329-24B8-12F8-18E2-102B641F859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21480" y="1622666"/>
                  <a:ext cx="9036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C5F71456-2158-E01D-7B01-0C127183EF8A}"/>
                  </a:ext>
                </a:extLst>
              </p14:cNvPr>
              <p14:cNvContentPartPr/>
              <p14:nvPr/>
            </p14:nvContentPartPr>
            <p14:xfrm>
              <a:off x="6702480" y="1585946"/>
              <a:ext cx="143640" cy="8928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C5F71456-2158-E01D-7B01-0C127183EF8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693840" y="1576946"/>
                <a:ext cx="16128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72F8C48A-91B8-C632-37A8-D9A4218F880E}"/>
                  </a:ext>
                </a:extLst>
              </p14:cNvPr>
              <p14:cNvContentPartPr/>
              <p14:nvPr/>
            </p14:nvContentPartPr>
            <p14:xfrm>
              <a:off x="6836040" y="1077266"/>
              <a:ext cx="360" cy="360"/>
            </p14:xfrm>
          </p:contentPart>
        </mc:Choice>
        <mc:Fallback xmlns=""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72F8C48A-91B8-C632-37A8-D9A4218F880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827040" y="10686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CB19FD26-93C1-7203-08B6-E155047A6CAC}"/>
                  </a:ext>
                </a:extLst>
              </p14:cNvPr>
              <p14:cNvContentPartPr/>
              <p14:nvPr/>
            </p14:nvContentPartPr>
            <p14:xfrm>
              <a:off x="6822720" y="1036586"/>
              <a:ext cx="150840" cy="227880"/>
            </p14:xfrm>
          </p:contentPart>
        </mc:Choice>
        <mc:Fallback xmlns=""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CB19FD26-93C1-7203-08B6-E155047A6CA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14080" y="1027946"/>
                <a:ext cx="16848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F0FECC4F-2BC3-8952-73E4-194C4E8EE00E}"/>
                  </a:ext>
                </a:extLst>
              </p14:cNvPr>
              <p14:cNvContentPartPr/>
              <p14:nvPr/>
            </p14:nvContentPartPr>
            <p14:xfrm>
              <a:off x="6656400" y="1772426"/>
              <a:ext cx="16920" cy="360"/>
            </p14:xfrm>
          </p:contentPart>
        </mc:Choice>
        <mc:Fallback xmlns=""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F0FECC4F-2BC3-8952-73E4-194C4E8EE00E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647760" y="1763786"/>
                <a:ext cx="3456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uppo 59">
            <a:extLst>
              <a:ext uri="{FF2B5EF4-FFF2-40B4-BE49-F238E27FC236}">
                <a16:creationId xmlns:a16="http://schemas.microsoft.com/office/drawing/2014/main" id="{F810030C-29A4-DA20-067B-2B146000C3DE}"/>
              </a:ext>
            </a:extLst>
          </p:cNvPr>
          <p:cNvGrpSpPr/>
          <p:nvPr/>
        </p:nvGrpSpPr>
        <p:grpSpPr>
          <a:xfrm>
            <a:off x="6509520" y="1770986"/>
            <a:ext cx="217800" cy="298080"/>
            <a:chOff x="6509520" y="1770986"/>
            <a:chExt cx="217800" cy="29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0" name="Input penna 39">
                  <a:extLst>
                    <a:ext uri="{FF2B5EF4-FFF2-40B4-BE49-F238E27FC236}">
                      <a16:creationId xmlns:a16="http://schemas.microsoft.com/office/drawing/2014/main" id="{E7AD45CC-E562-EFBA-2E25-18C03FFBE71E}"/>
                    </a:ext>
                  </a:extLst>
                </p14:cNvPr>
                <p14:cNvContentPartPr/>
                <p14:nvPr/>
              </p14:nvContentPartPr>
              <p14:xfrm>
                <a:off x="6509520" y="1967546"/>
                <a:ext cx="8640" cy="28080"/>
              </p14:xfrm>
            </p:contentPart>
          </mc:Choice>
          <mc:Fallback xmlns="">
            <p:pic>
              <p:nvPicPr>
                <p:cNvPr id="40" name="Input penna 39">
                  <a:extLst>
                    <a:ext uri="{FF2B5EF4-FFF2-40B4-BE49-F238E27FC236}">
                      <a16:creationId xmlns:a16="http://schemas.microsoft.com/office/drawing/2014/main" id="{E7AD45CC-E562-EFBA-2E25-18C03FFBE71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500520" y="1958546"/>
                  <a:ext cx="262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1" name="Input penna 40">
                  <a:extLst>
                    <a:ext uri="{FF2B5EF4-FFF2-40B4-BE49-F238E27FC236}">
                      <a16:creationId xmlns:a16="http://schemas.microsoft.com/office/drawing/2014/main" id="{BC8AE4B9-E896-77D1-DF4A-30584C2B6BB1}"/>
                    </a:ext>
                  </a:extLst>
                </p14:cNvPr>
                <p14:cNvContentPartPr/>
                <p14:nvPr/>
              </p14:nvContentPartPr>
              <p14:xfrm>
                <a:off x="6638760" y="2064386"/>
                <a:ext cx="10440" cy="4680"/>
              </p14:xfrm>
            </p:contentPart>
          </mc:Choice>
          <mc:Fallback xmlns="">
            <p:pic>
              <p:nvPicPr>
                <p:cNvPr id="41" name="Input penna 40">
                  <a:extLst>
                    <a:ext uri="{FF2B5EF4-FFF2-40B4-BE49-F238E27FC236}">
                      <a16:creationId xmlns:a16="http://schemas.microsoft.com/office/drawing/2014/main" id="{BC8AE4B9-E896-77D1-DF4A-30584C2B6BB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629760" y="2055746"/>
                  <a:ext cx="28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3" name="Input penna 42">
                  <a:extLst>
                    <a:ext uri="{FF2B5EF4-FFF2-40B4-BE49-F238E27FC236}">
                      <a16:creationId xmlns:a16="http://schemas.microsoft.com/office/drawing/2014/main" id="{4E5695D2-2F3D-E9A8-2CF6-1FF519FF9BE0}"/>
                    </a:ext>
                  </a:extLst>
                </p14:cNvPr>
                <p14:cNvContentPartPr/>
                <p14:nvPr/>
              </p14:nvContentPartPr>
              <p14:xfrm>
                <a:off x="6594840" y="1862066"/>
                <a:ext cx="114480" cy="114120"/>
              </p14:xfrm>
            </p:contentPart>
          </mc:Choice>
          <mc:Fallback xmlns="">
            <p:pic>
              <p:nvPicPr>
                <p:cNvPr id="43" name="Input penna 42">
                  <a:extLst>
                    <a:ext uri="{FF2B5EF4-FFF2-40B4-BE49-F238E27FC236}">
                      <a16:creationId xmlns:a16="http://schemas.microsoft.com/office/drawing/2014/main" id="{4E5695D2-2F3D-E9A8-2CF6-1FF519FF9BE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85840" y="1853066"/>
                  <a:ext cx="1321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5" name="Input penna 44">
                  <a:extLst>
                    <a:ext uri="{FF2B5EF4-FFF2-40B4-BE49-F238E27FC236}">
                      <a16:creationId xmlns:a16="http://schemas.microsoft.com/office/drawing/2014/main" id="{DC3C8EA8-1B35-7D5C-04BE-3621F663BCB4}"/>
                    </a:ext>
                  </a:extLst>
                </p14:cNvPr>
                <p14:cNvContentPartPr/>
                <p14:nvPr/>
              </p14:nvContentPartPr>
              <p14:xfrm>
                <a:off x="6559560" y="1770986"/>
                <a:ext cx="28440" cy="360"/>
              </p14:xfrm>
            </p:contentPart>
          </mc:Choice>
          <mc:Fallback xmlns="">
            <p:pic>
              <p:nvPicPr>
                <p:cNvPr id="45" name="Input penna 44">
                  <a:extLst>
                    <a:ext uri="{FF2B5EF4-FFF2-40B4-BE49-F238E27FC236}">
                      <a16:creationId xmlns:a16="http://schemas.microsoft.com/office/drawing/2014/main" id="{DC3C8EA8-1B35-7D5C-04BE-3621F663BCB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550920" y="1761986"/>
                  <a:ext cx="46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9" name="Input penna 58">
                  <a:extLst>
                    <a:ext uri="{FF2B5EF4-FFF2-40B4-BE49-F238E27FC236}">
                      <a16:creationId xmlns:a16="http://schemas.microsoft.com/office/drawing/2014/main" id="{82D720AB-BC4C-F82A-AEEF-5FA6FF7743BA}"/>
                    </a:ext>
                  </a:extLst>
                </p14:cNvPr>
                <p14:cNvContentPartPr/>
                <p14:nvPr/>
              </p14:nvContentPartPr>
              <p14:xfrm>
                <a:off x="6693120" y="1791506"/>
                <a:ext cx="34200" cy="23400"/>
              </p14:xfrm>
            </p:contentPart>
          </mc:Choice>
          <mc:Fallback xmlns="">
            <p:pic>
              <p:nvPicPr>
                <p:cNvPr id="59" name="Input penna 58">
                  <a:extLst>
                    <a:ext uri="{FF2B5EF4-FFF2-40B4-BE49-F238E27FC236}">
                      <a16:creationId xmlns:a16="http://schemas.microsoft.com/office/drawing/2014/main" id="{82D720AB-BC4C-F82A-AEEF-5FA6FF7743B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684480" y="1782506"/>
                  <a:ext cx="5184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31D7610A-B094-74A9-3CEF-A84811D52804}"/>
                  </a:ext>
                </a:extLst>
              </p14:cNvPr>
              <p14:cNvContentPartPr/>
              <p14:nvPr/>
            </p14:nvContentPartPr>
            <p14:xfrm>
              <a:off x="6725160" y="1722026"/>
              <a:ext cx="88560" cy="2880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31D7610A-B094-74A9-3CEF-A84811D5280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716160" y="1713026"/>
                <a:ext cx="106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8826FA39-3F42-167E-AA3E-DCE1DA1620D0}"/>
                  </a:ext>
                </a:extLst>
              </p14:cNvPr>
              <p14:cNvContentPartPr/>
              <p14:nvPr/>
            </p14:nvContentPartPr>
            <p14:xfrm>
              <a:off x="6839640" y="1722026"/>
              <a:ext cx="108000" cy="9612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8826FA39-3F42-167E-AA3E-DCE1DA1620D0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831000" y="1713386"/>
                <a:ext cx="1256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E3D67C93-7464-BC46-2C2D-7BEE4E8C749E}"/>
                  </a:ext>
                </a:extLst>
              </p14:cNvPr>
              <p14:cNvContentPartPr/>
              <p14:nvPr/>
            </p14:nvContentPartPr>
            <p14:xfrm>
              <a:off x="6890760" y="1868186"/>
              <a:ext cx="91080" cy="7452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E3D67C93-7464-BC46-2C2D-7BEE4E8C749E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882120" y="1859546"/>
                <a:ext cx="10872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78C65D46-38E0-D1C2-422D-B8AC5321A508}"/>
                  </a:ext>
                </a:extLst>
              </p14:cNvPr>
              <p14:cNvContentPartPr/>
              <p14:nvPr/>
            </p14:nvContentPartPr>
            <p14:xfrm>
              <a:off x="6844320" y="1257266"/>
              <a:ext cx="73440" cy="1584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78C65D46-38E0-D1C2-422D-B8AC5321A508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835680" y="1248626"/>
                <a:ext cx="9108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FB15ECFB-527A-5864-E096-F910DF0F4F9F}"/>
                  </a:ext>
                </a:extLst>
              </p14:cNvPr>
              <p14:cNvContentPartPr/>
              <p14:nvPr/>
            </p14:nvContentPartPr>
            <p14:xfrm>
              <a:off x="9633550" y="2061314"/>
              <a:ext cx="74160" cy="9576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FB15ECFB-527A-5864-E096-F910DF0F4F9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624550" y="2052314"/>
                <a:ext cx="918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2C27F2C9-4349-7A1F-E343-AF5B500190E3}"/>
                  </a:ext>
                </a:extLst>
              </p14:cNvPr>
              <p14:cNvContentPartPr/>
              <p14:nvPr/>
            </p14:nvContentPartPr>
            <p14:xfrm>
              <a:off x="9850270" y="2010194"/>
              <a:ext cx="133200" cy="18756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2C27F2C9-4349-7A1F-E343-AF5B500190E3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9841630" y="2001554"/>
                <a:ext cx="15084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6FA315B5-E632-B62A-DBCC-2C5E586E598D}"/>
                  </a:ext>
                </a:extLst>
              </p14:cNvPr>
              <p14:cNvContentPartPr/>
              <p14:nvPr/>
            </p14:nvContentPartPr>
            <p14:xfrm>
              <a:off x="9795910" y="2226554"/>
              <a:ext cx="11880" cy="2772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6FA315B5-E632-B62A-DBCC-2C5E586E598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787270" y="2217914"/>
                <a:ext cx="295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73117458-5B4D-EEC3-15BD-9DFB32705537}"/>
                  </a:ext>
                </a:extLst>
              </p14:cNvPr>
              <p14:cNvContentPartPr/>
              <p14:nvPr/>
            </p14:nvContentPartPr>
            <p14:xfrm>
              <a:off x="9163390" y="3186674"/>
              <a:ext cx="51840" cy="124920"/>
            </p14:xfrm>
          </p:contentPart>
        </mc:Choice>
        <mc:Fallback xmlns=""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73117458-5B4D-EEC3-15BD-9DFB3270553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154750" y="3177674"/>
                <a:ext cx="694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330955F4-DED5-699D-AB8A-DC73A17EFDC5}"/>
                  </a:ext>
                </a:extLst>
              </p14:cNvPr>
              <p14:cNvContentPartPr/>
              <p14:nvPr/>
            </p14:nvContentPartPr>
            <p14:xfrm>
              <a:off x="9478750" y="3963194"/>
              <a:ext cx="937080" cy="72396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330955F4-DED5-699D-AB8A-DC73A17EFDC5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9461110" y="3945194"/>
                <a:ext cx="97272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A777D8AA-2122-1537-D0E5-8FB27FD1E49B}"/>
                  </a:ext>
                </a:extLst>
              </p14:cNvPr>
              <p14:cNvContentPartPr/>
              <p14:nvPr/>
            </p14:nvContentPartPr>
            <p14:xfrm>
              <a:off x="9552190" y="4421834"/>
              <a:ext cx="251640" cy="10296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A777D8AA-2122-1537-D0E5-8FB27FD1E49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9534190" y="4404194"/>
                <a:ext cx="287280" cy="1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5877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pa degli Stati Uniti, mappa muta del Nord America, cartina muta degli Stati Uniti, mappa USA stampabile, mappa quiz degli Stati Uniti degli Stati Uniti mappa artistica, bianco e nero immagine 1">
            <a:extLst>
              <a:ext uri="{FF2B5EF4-FFF2-40B4-BE49-F238E27FC236}">
                <a16:creationId xmlns:a16="http://schemas.microsoft.com/office/drawing/2014/main" id="{1424C42F-7784-A221-2B46-66397444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9" y="789707"/>
            <a:ext cx="4752109" cy="47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7D9A577-1435-D5ED-7521-22F2801D0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928" y="521945"/>
            <a:ext cx="10515600" cy="1122652"/>
          </a:xfrm>
        </p:spPr>
        <p:txBody>
          <a:bodyPr/>
          <a:lstStyle/>
          <a:p>
            <a:r>
              <a:rPr lang="it-IT" dirty="0"/>
              <a:t>FRAGMENTATION IN EVIDENCE GATHERING</a:t>
            </a:r>
          </a:p>
        </p:txBody>
      </p:sp>
      <p:pic>
        <p:nvPicPr>
          <p:cNvPr id="2052" name="Picture 4" descr="white background of europe map with line art design 11097381 Vector Art at  Vecteezy">
            <a:extLst>
              <a:ext uri="{FF2B5EF4-FFF2-40B4-BE49-F238E27FC236}">
                <a16:creationId xmlns:a16="http://schemas.microsoft.com/office/drawing/2014/main" id="{F7DB9E27-F43F-7B16-3001-342E79FF8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4457" r="5184" b="4230"/>
          <a:stretch/>
        </p:blipFill>
        <p:spPr bwMode="auto">
          <a:xfrm>
            <a:off x="4302613" y="2133811"/>
            <a:ext cx="4572000" cy="272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appa del Giappone in alta risoluzione dettagliata. Le linee e i punti  della mesh formano la mappa del Giappone Immagine e Vettoriale - Alamy">
            <a:extLst>
              <a:ext uri="{FF2B5EF4-FFF2-40B4-BE49-F238E27FC236}">
                <a16:creationId xmlns:a16="http://schemas.microsoft.com/office/drawing/2014/main" id="{B5527C32-99B9-D680-AC2A-405666431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9"/>
          <a:stretch/>
        </p:blipFill>
        <p:spPr bwMode="auto">
          <a:xfrm>
            <a:off x="9324110" y="2406147"/>
            <a:ext cx="2341418" cy="223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cation Images - Free Download on Freepik">
            <a:extLst>
              <a:ext uri="{FF2B5EF4-FFF2-40B4-BE49-F238E27FC236}">
                <a16:creationId xmlns:a16="http://schemas.microsoft.com/office/drawing/2014/main" id="{F43D3854-61FF-AB30-E57D-291009FA9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825" y="3452156"/>
            <a:ext cx="233152" cy="2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ünstliche Intelligenz: Wie steht es um den AI-Act der EU?">
            <a:extLst>
              <a:ext uri="{FF2B5EF4-FFF2-40B4-BE49-F238E27FC236}">
                <a16:creationId xmlns:a16="http://schemas.microsoft.com/office/drawing/2014/main" id="{1C4B97F8-2A77-49D8-355E-ADF7D61BB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r="17841"/>
          <a:stretch/>
        </p:blipFill>
        <p:spPr bwMode="auto">
          <a:xfrm>
            <a:off x="5964331" y="5389414"/>
            <a:ext cx="1118804" cy="98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ited States District Court for the Northern District of California -  Wikipedia">
            <a:extLst>
              <a:ext uri="{FF2B5EF4-FFF2-40B4-BE49-F238E27FC236}">
                <a16:creationId xmlns:a16="http://schemas.microsoft.com/office/drawing/2014/main" id="{94ACBC14-9EDB-032A-B23B-2546898F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38" y="5146961"/>
            <a:ext cx="1226126" cy="122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10+ Tokyo District Court Stock Photos, Pictures &amp; Royalty-Free Images -  iStock">
            <a:extLst>
              <a:ext uri="{FF2B5EF4-FFF2-40B4-BE49-F238E27FC236}">
                <a16:creationId xmlns:a16="http://schemas.microsoft.com/office/drawing/2014/main" id="{14AE4886-5896-82FC-FDE3-8A8CFCB3E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319" y="5379025"/>
            <a:ext cx="1311565" cy="98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ocation Images - Free Download on Freepik">
            <a:extLst>
              <a:ext uri="{FF2B5EF4-FFF2-40B4-BE49-F238E27FC236}">
                <a16:creationId xmlns:a16="http://schemas.microsoft.com/office/drawing/2014/main" id="{84AAD915-8D8C-EB63-3649-B99287A2D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4401" y="3521429"/>
            <a:ext cx="212802" cy="2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ocation Images - Free Download on Freepik">
            <a:extLst>
              <a:ext uri="{FF2B5EF4-FFF2-40B4-BE49-F238E27FC236}">
                <a16:creationId xmlns:a16="http://schemas.microsoft.com/office/drawing/2014/main" id="{7B6E25F1-EF4A-F0D6-947A-62938971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0615" y="3768431"/>
            <a:ext cx="212802" cy="2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99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F3BB74-DF6E-9A98-51B5-AA628CAD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 dirty="0"/>
              <a:t>POTENTIAL SOLUTIONS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503A73-193B-8DDA-950A-FEEBAED8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942174"/>
            <a:ext cx="4243589" cy="332066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200" dirty="0"/>
              <a:t>NO </a:t>
            </a:r>
            <a:r>
              <a:rPr lang="it-IT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©</a:t>
            </a:r>
            <a:r>
              <a:rPr lang="it-IT" sz="1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200" dirty="0"/>
              <a:t>INFRINGEMENT FOR TDM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200" dirty="0"/>
              <a:t>ONE-TO-ONE NEGOTIATIONS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200" dirty="0"/>
              <a:t>COLLECTIVE MANAGEMENT</a:t>
            </a:r>
          </a:p>
          <a:p>
            <a:pPr marL="0" indent="0">
              <a:buNone/>
            </a:pPr>
            <a:r>
              <a:rPr lang="it-IT" sz="2200" dirty="0"/>
              <a:t>       a)  </a:t>
            </a:r>
            <a:r>
              <a:rPr lang="it-IT" sz="2200" dirty="0" err="1"/>
              <a:t>based</a:t>
            </a:r>
            <a:r>
              <a:rPr lang="it-IT" sz="2200" dirty="0"/>
              <a:t> on inputs </a:t>
            </a:r>
          </a:p>
          <a:p>
            <a:pPr marL="0" indent="0">
              <a:buNone/>
            </a:pPr>
            <a:r>
              <a:rPr lang="it-IT" sz="2200" dirty="0"/>
              <a:t>       b)  </a:t>
            </a:r>
            <a:r>
              <a:rPr lang="it-IT" sz="2200" dirty="0" err="1"/>
              <a:t>based</a:t>
            </a:r>
            <a:r>
              <a:rPr lang="it-IT" sz="2200" dirty="0"/>
              <a:t> on outputs 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it-IT" sz="2200" dirty="0"/>
              <a:t>STATUTORY REMUNERATION  </a:t>
            </a:r>
          </a:p>
          <a:p>
            <a:pPr marL="0" indent="0">
              <a:buNone/>
            </a:pPr>
            <a:r>
              <a:rPr lang="it-IT" sz="2200" dirty="0"/>
              <a:t>       RIGHT -&gt; USE OF DLT + SMART      </a:t>
            </a:r>
          </a:p>
          <a:p>
            <a:pPr marL="0" indent="0">
              <a:buNone/>
            </a:pPr>
            <a:r>
              <a:rPr lang="it-IT" sz="2200" dirty="0"/>
              <a:t>       CONTRACTS</a:t>
            </a:r>
          </a:p>
          <a:p>
            <a:pPr marL="0" indent="0">
              <a:buNone/>
            </a:pPr>
            <a:endParaRPr lang="it-IT" sz="2200" dirty="0"/>
          </a:p>
        </p:txBody>
      </p:sp>
      <p:pic>
        <p:nvPicPr>
          <p:cNvPr id="3074" name="Picture 2" descr="crea l'immagine di artisti umane che interagiscono con i robot stringendosi la mano ">
            <a:extLst>
              <a:ext uri="{FF2B5EF4-FFF2-40B4-BE49-F238E27FC236}">
                <a16:creationId xmlns:a16="http://schemas.microsoft.com/office/drawing/2014/main" id="{74C91D97-75FD-014C-892D-A046DF68B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33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ADCEDE-0E84-202C-A6D1-7AA848C36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464" y="100772"/>
            <a:ext cx="5839691" cy="1325563"/>
          </a:xfrm>
        </p:spPr>
        <p:txBody>
          <a:bodyPr>
            <a:normAutofit/>
          </a:bodyPr>
          <a:lstStyle/>
          <a:p>
            <a:pPr algn="r"/>
            <a:r>
              <a:rPr lang="it-IT" sz="4000" dirty="0"/>
              <a:t>READINGS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0CB555-7355-8EF2-22B4-EE501ED35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197" y="1317839"/>
            <a:ext cx="5839691" cy="2755396"/>
          </a:xfrm>
        </p:spPr>
        <p:txBody>
          <a:bodyPr>
            <a:normAutofit lnSpcReduction="10000"/>
          </a:bodyPr>
          <a:lstStyle/>
          <a:p>
            <a:r>
              <a:rPr lang="it-IT" sz="2000" dirty="0"/>
              <a:t>C. GEIGER, V. IAIA, </a:t>
            </a:r>
            <a:r>
              <a:rPr lang="it-IT" sz="2000" i="1" dirty="0"/>
              <a:t>The </a:t>
            </a:r>
            <a:r>
              <a:rPr lang="it-IT" sz="2000" i="1" dirty="0" err="1"/>
              <a:t>forgotten</a:t>
            </a:r>
            <a:r>
              <a:rPr lang="it-IT" sz="2000" i="1" dirty="0"/>
              <a:t> creator: </a:t>
            </a:r>
            <a:r>
              <a:rPr lang="it-IT" sz="2000" i="1" dirty="0" err="1"/>
              <a:t>towards</a:t>
            </a:r>
            <a:r>
              <a:rPr lang="it-IT" sz="2000" i="1" dirty="0"/>
              <a:t> a </a:t>
            </a:r>
            <a:r>
              <a:rPr lang="it-IT" sz="2000" i="1" dirty="0" err="1"/>
              <a:t>statutory</a:t>
            </a:r>
            <a:r>
              <a:rPr lang="it-IT" sz="2000" i="1" dirty="0"/>
              <a:t> </a:t>
            </a:r>
            <a:r>
              <a:rPr lang="it-IT" sz="2000" i="1" dirty="0" err="1"/>
              <a:t>remuneration</a:t>
            </a:r>
            <a:r>
              <a:rPr lang="it-IT" sz="2000" i="1" dirty="0"/>
              <a:t> </a:t>
            </a:r>
            <a:r>
              <a:rPr lang="it-IT" sz="2000" i="1" dirty="0" err="1"/>
              <a:t>right</a:t>
            </a:r>
            <a:r>
              <a:rPr lang="it-IT" sz="2000" i="1" dirty="0"/>
              <a:t> for machine learning of Generative AI</a:t>
            </a:r>
            <a:r>
              <a:rPr lang="it-IT" sz="2000" dirty="0"/>
              <a:t>, in </a:t>
            </a:r>
            <a:r>
              <a:rPr lang="it-IT" sz="2000" i="1" dirty="0"/>
              <a:t>Computer </a:t>
            </a:r>
            <a:r>
              <a:rPr lang="it-IT" sz="2000" i="1" dirty="0" err="1"/>
              <a:t>Law</a:t>
            </a:r>
            <a:r>
              <a:rPr lang="it-IT" sz="2000" i="1" dirty="0"/>
              <a:t> &amp; Security Review</a:t>
            </a:r>
            <a:r>
              <a:rPr lang="it-IT" sz="2000" dirty="0"/>
              <a:t>, Vol. 52, 2024, preprint </a:t>
            </a:r>
            <a:r>
              <a:rPr lang="it-IT" sz="2000" dirty="0" err="1"/>
              <a:t>available</a:t>
            </a:r>
            <a:r>
              <a:rPr lang="it-IT" sz="2000" dirty="0"/>
              <a:t> on SSRN.</a:t>
            </a:r>
          </a:p>
          <a:p>
            <a:r>
              <a:rPr lang="it-IT" sz="2000" dirty="0"/>
              <a:t>M. SENFTLEBEN, </a:t>
            </a:r>
            <a:r>
              <a:rPr lang="it-IT" sz="2000" i="1" dirty="0"/>
              <a:t>AI Act and </a:t>
            </a:r>
            <a:r>
              <a:rPr lang="it-IT" sz="2000" i="1" dirty="0" err="1"/>
              <a:t>author</a:t>
            </a:r>
            <a:r>
              <a:rPr lang="it-IT" sz="2000" i="1" dirty="0"/>
              <a:t> </a:t>
            </a:r>
            <a:r>
              <a:rPr lang="it-IT" sz="2000" i="1" dirty="0" err="1"/>
              <a:t>remuneration</a:t>
            </a:r>
            <a:r>
              <a:rPr lang="it-IT" sz="2000" i="1" dirty="0"/>
              <a:t> – A model for </a:t>
            </a:r>
            <a:r>
              <a:rPr lang="it-IT" sz="2000" i="1" dirty="0" err="1"/>
              <a:t>other</a:t>
            </a:r>
            <a:r>
              <a:rPr lang="it-IT" sz="2000" i="1" dirty="0"/>
              <a:t> </a:t>
            </a:r>
            <a:r>
              <a:rPr lang="it-IT" sz="2000" i="1" dirty="0" err="1"/>
              <a:t>regions</a:t>
            </a:r>
            <a:r>
              <a:rPr lang="it-IT" sz="2000" i="1" dirty="0"/>
              <a:t>?</a:t>
            </a:r>
            <a:r>
              <a:rPr lang="it-IT" sz="2000" dirty="0"/>
              <a:t>, 2024, </a:t>
            </a:r>
            <a:r>
              <a:rPr lang="it-IT" sz="2000" dirty="0" err="1"/>
              <a:t>available</a:t>
            </a:r>
            <a:r>
              <a:rPr lang="it-IT" sz="2000" dirty="0"/>
              <a:t> on SSRN.</a:t>
            </a:r>
          </a:p>
          <a:p>
            <a:r>
              <a:rPr lang="it-IT" sz="2000" dirty="0"/>
              <a:t>V. IAIA, </a:t>
            </a:r>
            <a:r>
              <a:rPr lang="it-IT" sz="2000" i="1" dirty="0"/>
              <a:t>The SIAE and Meta </a:t>
            </a:r>
            <a:r>
              <a:rPr lang="it-IT" sz="2000" i="1" dirty="0" err="1"/>
              <a:t>tug</a:t>
            </a:r>
            <a:r>
              <a:rPr lang="it-IT" sz="2000" i="1" dirty="0"/>
              <a:t>-of-war: an </a:t>
            </a:r>
            <a:r>
              <a:rPr lang="it-IT" sz="2000" i="1" dirty="0" err="1"/>
              <a:t>Italian</a:t>
            </a:r>
            <a:r>
              <a:rPr lang="it-IT" sz="2000" i="1" dirty="0"/>
              <a:t> </a:t>
            </a:r>
            <a:r>
              <a:rPr lang="it-IT" sz="2000" i="1" dirty="0" err="1"/>
              <a:t>affair</a:t>
            </a:r>
            <a:r>
              <a:rPr lang="it-IT" sz="2000" i="1" dirty="0"/>
              <a:t> of </a:t>
            </a:r>
            <a:r>
              <a:rPr lang="it-IT" sz="2000" i="1" dirty="0" err="1"/>
              <a:t>European</a:t>
            </a:r>
            <a:r>
              <a:rPr lang="it-IT" sz="2000" i="1" dirty="0"/>
              <a:t> </a:t>
            </a:r>
            <a:r>
              <a:rPr lang="it-IT" sz="2000" i="1" dirty="0" err="1"/>
              <a:t>relevance</a:t>
            </a:r>
            <a:r>
              <a:rPr lang="it-IT" sz="2000" dirty="0"/>
              <a:t>, Kluwer </a:t>
            </a:r>
            <a:r>
              <a:rPr lang="it-IT" sz="2000" dirty="0" err="1"/>
              <a:t>Coyright</a:t>
            </a:r>
            <a:r>
              <a:rPr lang="it-IT" sz="2000" dirty="0"/>
              <a:t> Blog, 18 April 2023.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2E010702-2441-FDDF-0A08-FA1A23E17026}"/>
              </a:ext>
            </a:extLst>
          </p:cNvPr>
          <p:cNvSpPr txBox="1">
            <a:spLocks/>
          </p:cNvSpPr>
          <p:nvPr/>
        </p:nvSpPr>
        <p:spPr>
          <a:xfrm>
            <a:off x="6934200" y="3846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CONTACTS</a:t>
            </a:r>
            <a:r>
              <a:rPr lang="it-IT" dirty="0"/>
              <a:t> 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F100D107-DA03-9A74-5B33-43ECE55D72DB}"/>
              </a:ext>
            </a:extLst>
          </p:cNvPr>
          <p:cNvSpPr txBox="1">
            <a:spLocks/>
          </p:cNvSpPr>
          <p:nvPr/>
        </p:nvSpPr>
        <p:spPr>
          <a:xfrm>
            <a:off x="7401954" y="5039659"/>
            <a:ext cx="3990109" cy="862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 err="1"/>
              <a:t>vincenzo.iaia@luiss.it</a:t>
            </a:r>
            <a:endParaRPr lang="it-IT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000" dirty="0"/>
              <a:t>Vincenzo Iaia</a:t>
            </a:r>
          </a:p>
        </p:txBody>
      </p:sp>
      <p:pic>
        <p:nvPicPr>
          <p:cNvPr id="8" name="Picture 4" descr="Gratis Mail Vettoriale - (71.028 download gratuiti)">
            <a:extLst>
              <a:ext uri="{FF2B5EF4-FFF2-40B4-BE49-F238E27FC236}">
                <a16:creationId xmlns:a16="http://schemas.microsoft.com/office/drawing/2014/main" id="{1908EFFE-B118-828C-3604-5621EEF7E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3815" y="4963861"/>
            <a:ext cx="458139" cy="46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FCD09A-B5FD-65F2-D8BB-0390F5A78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340" y="5434272"/>
            <a:ext cx="307858" cy="307858"/>
          </a:xfrm>
          <a:prstGeom prst="rect">
            <a:avLst/>
          </a:prstGeom>
        </p:spPr>
      </p:pic>
      <p:pic>
        <p:nvPicPr>
          <p:cNvPr id="4108" name="Picture 12" descr="Crea l'immagine dove si rappresentano possibili soluzioni creative, arte digitali ">
            <a:extLst>
              <a:ext uri="{FF2B5EF4-FFF2-40B4-BE49-F238E27FC236}">
                <a16:creationId xmlns:a16="http://schemas.microsoft.com/office/drawing/2014/main" id="{BE8FD172-0483-887F-3045-675B5FE56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91" b="93555" l="9375" r="98633">
                        <a14:foregroundMark x1="25098" y1="60840" x2="19043" y2="64258"/>
                        <a14:foregroundMark x1="19043" y1="64258" x2="13086" y2="77539"/>
                        <a14:foregroundMark x1="13086" y1="77539" x2="15820" y2="84082"/>
                        <a14:foregroundMark x1="15820" y1="84082" x2="14453" y2="91309"/>
                        <a14:foregroundMark x1="14453" y1="91309" x2="21387" y2="94727"/>
                        <a14:foregroundMark x1="21387" y1="94727" x2="35938" y2="91309"/>
                        <a14:foregroundMark x1="35938" y1="91309" x2="37598" y2="83398"/>
                        <a14:foregroundMark x1="37598" y1="83398" x2="36816" y2="76074"/>
                        <a14:foregroundMark x1="36816" y1="76074" x2="33008" y2="67090"/>
                        <a14:foregroundMark x1="33008" y1="67090" x2="27148" y2="62109"/>
                        <a14:foregroundMark x1="27148" y1="62109" x2="22852" y2="61621"/>
                        <a14:foregroundMark x1="63867" y1="11523" x2="70801" y2="9082"/>
                        <a14:foregroundMark x1="70801" y1="9082" x2="75391" y2="10938"/>
                        <a14:foregroundMark x1="9375" y1="30078" x2="12793" y2="28516"/>
                        <a14:foregroundMark x1="42871" y1="88086" x2="56250" y2="93652"/>
                        <a14:foregroundMark x1="56250" y1="93652" x2="70313" y2="88574"/>
                        <a14:foregroundMark x1="70313" y1="88574" x2="74219" y2="83887"/>
                        <a14:foregroundMark x1="81445" y1="34570" x2="88672" y2="30664"/>
                        <a14:foregroundMark x1="88672" y1="30664" x2="93750" y2="25488"/>
                        <a14:foregroundMark x1="93750" y1="25488" x2="92383" y2="32813"/>
                        <a14:foregroundMark x1="92383" y1="32813" x2="73535" y2="45410"/>
                        <a14:foregroundMark x1="73535" y1="45410" x2="76172" y2="37988"/>
                        <a14:foregroundMark x1="76172" y1="37988" x2="82715" y2="34766"/>
                        <a14:foregroundMark x1="92969" y1="26465" x2="99023" y2="22852"/>
                        <a14:foregroundMark x1="99023" y1="22852" x2="95703" y2="29395"/>
                        <a14:foregroundMark x1="95703" y1="29395" x2="95215" y2="29688"/>
                        <a14:foregroundMark x1="97070" y1="23047" x2="98633" y2="26074"/>
                        <a14:foregroundMark x1="73926" y1="65039" x2="82324" y2="65234"/>
                        <a14:foregroundMark x1="82324" y1="65234" x2="95313" y2="54883"/>
                        <a14:foregroundMark x1="95313" y1="54883" x2="86816" y2="54590"/>
                        <a14:foregroundMark x1="86816" y1="54590" x2="73242" y2="64551"/>
                        <a14:foregroundMark x1="73242" y1="64551" x2="75781" y2="67383"/>
                        <a14:foregroundMark x1="50391" y1="10059" x2="55762" y2="16113"/>
                        <a14:foregroundMark x1="55762" y1="16113" x2="50098" y2="11719"/>
                        <a14:foregroundMark x1="79590" y1="24512" x2="87207" y2="21484"/>
                        <a14:foregroundMark x1="87207" y1="21484" x2="86426" y2="28516"/>
                        <a14:foregroundMark x1="83105" y1="15723" x2="87109" y2="8691"/>
                        <a14:foregroundMark x1="87109" y1="8691" x2="93262" y2="14063"/>
                        <a14:foregroundMark x1="93262" y1="14063" x2="89941" y2="19727"/>
                        <a14:backgroundMark x1="98242" y1="28906" x2="94141" y2="34570"/>
                        <a14:backgroundMark x1="94141" y1="34570" x2="96777" y2="56348"/>
                        <a14:backgroundMark x1="96777" y1="56348" x2="91602" y2="61230"/>
                        <a14:backgroundMark x1="91602" y1="61230" x2="88672" y2="68164"/>
                        <a14:backgroundMark x1="88672" y1="68164" x2="95508" y2="69922"/>
                        <a14:backgroundMark x1="95508" y1="69922" x2="94434" y2="76758"/>
                        <a14:backgroundMark x1="94434" y1="76758" x2="99805" y2="78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5" y="390091"/>
            <a:ext cx="5874327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0976321-4467-9877-B180-1D13A005496C}"/>
              </a:ext>
            </a:extLst>
          </p:cNvPr>
          <p:cNvSpPr txBox="1"/>
          <p:nvPr/>
        </p:nvSpPr>
        <p:spPr>
          <a:xfrm>
            <a:off x="5839692" y="432744"/>
            <a:ext cx="8783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b="0" i="0" dirty="0">
              <a:solidFill>
                <a:srgbClr val="1A0DAB"/>
              </a:solidFill>
              <a:effectLst/>
              <a:latin typeface="arial" panose="020B0604020202020204" pitchFamily="34" charset="0"/>
              <a:hlinkClick r:id="rId6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FFB121-1ABF-E7FD-2166-3A58BB9A9D45}"/>
              </a:ext>
            </a:extLst>
          </p:cNvPr>
          <p:cNvSpPr txBox="1"/>
          <p:nvPr/>
        </p:nvSpPr>
        <p:spPr>
          <a:xfrm>
            <a:off x="6352309" y="4268783"/>
            <a:ext cx="5479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/>
              <a:t>📲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69DE961-D4C2-A873-F644-A2C7599325D4}"/>
              </a:ext>
            </a:extLst>
          </p:cNvPr>
          <p:cNvSpPr txBox="1"/>
          <p:nvPr/>
        </p:nvSpPr>
        <p:spPr>
          <a:xfrm>
            <a:off x="6394342" y="509688"/>
            <a:ext cx="874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/>
              <a:t>👍</a:t>
            </a:r>
          </a:p>
        </p:txBody>
      </p:sp>
    </p:spTree>
    <p:extLst>
      <p:ext uri="{BB962C8B-B14F-4D97-AF65-F5344CB8AC3E}">
        <p14:creationId xmlns:p14="http://schemas.microsoft.com/office/powerpoint/2010/main" val="37457988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1293</TotalTime>
  <Words>192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arial</vt:lpstr>
      <vt:lpstr>Calibri</vt:lpstr>
      <vt:lpstr>Calibri Light</vt:lpstr>
      <vt:lpstr>Tema di Office</vt:lpstr>
      <vt:lpstr>POTENTIAL REMEDIES AND FUTURE DIRECTIONS</vt:lpstr>
      <vt:lpstr>THE PATCHY MANAGEMENT OF TRAFFIC FOR TDM</vt:lpstr>
      <vt:lpstr>FRAGMENTATION IN EVIDENCE GATHERING</vt:lpstr>
      <vt:lpstr>POTENTIAL SOLUTIONS</vt:lpstr>
      <vt:lpstr>READINGS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REMEDIES AND FUTURE DIRECTIONS</dc:title>
  <dc:creator>Vincenzo Iaia</dc:creator>
  <cp:lastModifiedBy>DALY Alica</cp:lastModifiedBy>
  <cp:revision>2</cp:revision>
  <dcterms:created xsi:type="dcterms:W3CDTF">2024-03-11T11:46:52Z</dcterms:created>
  <dcterms:modified xsi:type="dcterms:W3CDTF">2024-03-12T09:29:25Z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773ee6-353b-4fb9-a59d-0b94c8c67bea_Enabled">
    <vt:lpwstr>true</vt:lpwstr>
  </property>
  <property fmtid="{D5CDD505-2E9C-101B-9397-08002B2CF9AE}" pid="3" name="MSIP_Label_20773ee6-353b-4fb9-a59d-0b94c8c67bea_SetDate">
    <vt:lpwstr>2024-03-12T09:26:57Z</vt:lpwstr>
  </property>
  <property fmtid="{D5CDD505-2E9C-101B-9397-08002B2CF9AE}" pid="4" name="MSIP_Label_20773ee6-353b-4fb9-a59d-0b94c8c67bea_Method">
    <vt:lpwstr>Privileged</vt:lpwstr>
  </property>
  <property fmtid="{D5CDD505-2E9C-101B-9397-08002B2CF9AE}" pid="5" name="MSIP_Label_20773ee6-353b-4fb9-a59d-0b94c8c67bea_Name">
    <vt:lpwstr>No markings</vt:lpwstr>
  </property>
  <property fmtid="{D5CDD505-2E9C-101B-9397-08002B2CF9AE}" pid="6" name="MSIP_Label_20773ee6-353b-4fb9-a59d-0b94c8c67bea_SiteId">
    <vt:lpwstr>faa31b06-8ccc-48c9-867f-f7510dd11c02</vt:lpwstr>
  </property>
  <property fmtid="{D5CDD505-2E9C-101B-9397-08002B2CF9AE}" pid="7" name="MSIP_Label_20773ee6-353b-4fb9-a59d-0b94c8c67bea_ActionId">
    <vt:lpwstr>40ea5a36-4edd-45e9-ad81-407e5a2fe322</vt:lpwstr>
  </property>
  <property fmtid="{D5CDD505-2E9C-101B-9397-08002B2CF9AE}" pid="8" name="MSIP_Label_20773ee6-353b-4fb9-a59d-0b94c8c67bea_ContentBits">
    <vt:lpwstr>0</vt:lpwstr>
  </property>
</Properties>
</file>