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5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9BCC0-2296-F72B-36A1-D17F33AC14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70914B-5223-86EA-BA0E-81A8A1D511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6E983-768C-AE5F-CC41-E84C36DC6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30B0-397E-4658-8D19-40AA0259CA34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B1900-356F-9239-7C11-33C0CC709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BFAE2-3C41-AE3D-E512-D0F655B61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22F0-59BF-4052-90E5-AD139388F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78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3CCDF-1BF6-C5FA-9C97-1949E7F8C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B43A9-8752-E3B4-AAD2-407987B5E6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97439-CCC2-16E1-8F81-52B9F3A1F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30B0-397E-4658-8D19-40AA0259CA34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588298-32CA-EB90-52F1-42FE4B5AE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082607-6FDD-FC77-4E20-D7FC9AFB3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22F0-59BF-4052-90E5-AD139388F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92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E4E5B7-4267-F5E9-8E56-93AC1243CA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CCB173-FCB8-73DF-31BB-39669A1AC1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625B17-A9D4-6E06-2014-1C811114D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30B0-397E-4658-8D19-40AA0259CA34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C1FBA0-85FB-5231-634F-0E043048A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172F8-170B-1479-7DA5-23BCBDD82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22F0-59BF-4052-90E5-AD139388F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342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2A1F9-E09D-CB3A-6281-D79F7599C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326DB-62D6-ACA5-22FC-3F2DC6442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B372D6-3AC9-D93B-948C-4BDAF79EF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30B0-397E-4658-8D19-40AA0259CA34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68AFE-4E4B-D7C2-2D44-5FAC75719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0D585-9435-3B20-0BEE-B265E5B50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22F0-59BF-4052-90E5-AD139388F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918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02E43-2B17-EEF9-3F0F-60817B485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9CDFBB-870A-F2E3-B30F-D58280BB3F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9F00B-B932-5355-14C6-606775B1D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30B0-397E-4658-8D19-40AA0259CA34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619BC-0F94-5416-5CFC-6E71A766E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BD820-4D6F-FF8B-F395-5F468B92A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22F0-59BF-4052-90E5-AD139388F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744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B9BB8-D944-F022-6227-C00AEC30A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9AA1F-1CC1-E411-CDFD-A42586A221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B7F9F5-338E-6FD1-9421-9FA80FBCA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62A2F5-223D-FEE4-E7A1-AC0725631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30B0-397E-4658-8D19-40AA0259CA34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B9A370-0829-B6C1-FED4-C22B7C25B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C1FBC5-A5B8-681C-EE9C-709F2CE27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22F0-59BF-4052-90E5-AD139388F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925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D729B-E973-3740-2461-194A7B6C7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F5BC4C-BC5C-7A00-3FC6-831663B22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510659-2E05-736B-64F4-8BEF99C5E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D3B83A-E764-D592-084C-A4B0DD75D8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AD7B05-D64C-7E99-4104-9848EC7ABD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E0CFB4-5C4F-4D35-E0EC-AF530D632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30B0-397E-4658-8D19-40AA0259CA34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085670-ADB8-3C23-E845-70757001A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852C71-72C8-2C0C-E518-C3D62B71C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22F0-59BF-4052-90E5-AD139388F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963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304EE-2C69-90C5-BC7E-C2C73B4A8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29E279-7A87-8605-3338-48B6CFB84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30B0-397E-4658-8D19-40AA0259CA34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7C7862-82AA-3A58-D742-97337AFC3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F89BF9-B489-4F4D-0279-1B7B10740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22F0-59BF-4052-90E5-AD139388F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285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F12B60-47EE-0B9D-68DD-4BF4059AB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30B0-397E-4658-8D19-40AA0259CA34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68E72A-9ADC-DF57-6051-D76A2AD40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615C89-FA0A-40C6-4D19-4B79061A4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22F0-59BF-4052-90E5-AD139388F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123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61817-675A-007B-24F7-A4A624B40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74956-06DD-6C39-48E1-1545C9244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16A224-35B7-19A9-C1EB-439D2F204B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FF90F6-80DF-DB96-E9F0-BDC500233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30B0-397E-4658-8D19-40AA0259CA34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5E7462-D134-86DC-8BFF-18D7C2557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86E573-3E10-212E-ED85-1AD71350D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22F0-59BF-4052-90E5-AD139388F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679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019F8-EDD1-4F59-0400-0ED57FAFD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CA917B-CEA2-A866-F87B-DFDF3D355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8561E9-DE01-EE31-89D5-B9170753F5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2A8803-942E-D0AA-4EBB-7C62072E1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030B0-397E-4658-8D19-40AA0259CA34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523CA8-EDD2-B35D-EF4E-EE9A028D1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04C36-2D93-883A-7762-AB7810883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22F0-59BF-4052-90E5-AD139388F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75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B42358-7558-8CB1-68A5-5477E6B6A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D3BBE4-3A50-B099-C108-45BF70A8E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FC34A-FB82-88AC-A5C1-61F6CEDCA5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030B0-397E-4658-8D19-40AA0259CA34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71D1B-C5FF-4C5D-4026-66053B7014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F23E6F-2753-DEE4-5A8F-832D37108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122F0-59BF-4052-90E5-AD139388F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00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CA8C145-3F72-8841-7BF8-BD41F67F5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Training the Machines</a:t>
            </a:r>
            <a:br>
              <a:rPr lang="en-US" dirty="0"/>
            </a:br>
            <a:r>
              <a:rPr lang="en-US" sz="2400" dirty="0"/>
              <a:t>Bytes, Rights, and Copyright conundrums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F6F71738-2FD4-2087-AFFF-5FB069AE0546}"/>
              </a:ext>
            </a:extLst>
          </p:cNvPr>
          <p:cNvSpPr txBox="1">
            <a:spLocks/>
          </p:cNvSpPr>
          <p:nvPr/>
        </p:nvSpPr>
        <p:spPr>
          <a:xfrm>
            <a:off x="-90678" y="2928880"/>
            <a:ext cx="9591368" cy="5369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dirty="0"/>
              <a:t>Balancing Tech companies growth and Copyrighted works. 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97884629-8531-4452-07F7-D263C071809D}"/>
              </a:ext>
            </a:extLst>
          </p:cNvPr>
          <p:cNvSpPr txBox="1">
            <a:spLocks/>
          </p:cNvSpPr>
          <p:nvPr/>
        </p:nvSpPr>
        <p:spPr>
          <a:xfrm>
            <a:off x="-993056" y="4007880"/>
            <a:ext cx="7246371" cy="4362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dirty="0"/>
              <a:t>Cross-border Nature of Data.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9BB357A5-07EF-CF66-0462-FAB52E5B3767}"/>
              </a:ext>
            </a:extLst>
          </p:cNvPr>
          <p:cNvSpPr txBox="1">
            <a:spLocks/>
          </p:cNvSpPr>
          <p:nvPr/>
        </p:nvSpPr>
        <p:spPr>
          <a:xfrm>
            <a:off x="-83841" y="5332292"/>
            <a:ext cx="10102489" cy="4362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dirty="0"/>
              <a:t>Copyrighted works according to the MENA &amp; UAE regulations.</a:t>
            </a:r>
          </a:p>
        </p:txBody>
      </p:sp>
    </p:spTree>
    <p:extLst>
      <p:ext uri="{BB962C8B-B14F-4D97-AF65-F5344CB8AC3E}">
        <p14:creationId xmlns:p14="http://schemas.microsoft.com/office/powerpoint/2010/main" val="295794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34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Training the Machines Bytes, Rights, and Copyright conundrums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Prospective </dc:title>
  <dc:creator>Amr Emad</dc:creator>
  <cp:lastModifiedBy>DALY Alica</cp:lastModifiedBy>
  <cp:revision>8</cp:revision>
  <dcterms:created xsi:type="dcterms:W3CDTF">2024-03-07T13:28:32Z</dcterms:created>
  <dcterms:modified xsi:type="dcterms:W3CDTF">2024-03-11T12:34:21Z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773ee6-353b-4fb9-a59d-0b94c8c67bea_Enabled">
    <vt:lpwstr>true</vt:lpwstr>
  </property>
  <property fmtid="{D5CDD505-2E9C-101B-9397-08002B2CF9AE}" pid="3" name="MSIP_Label_20773ee6-353b-4fb9-a59d-0b94c8c67bea_SetDate">
    <vt:lpwstr>2024-03-11T12:34:19Z</vt:lpwstr>
  </property>
  <property fmtid="{D5CDD505-2E9C-101B-9397-08002B2CF9AE}" pid="4" name="MSIP_Label_20773ee6-353b-4fb9-a59d-0b94c8c67bea_Method">
    <vt:lpwstr>Privileged</vt:lpwstr>
  </property>
  <property fmtid="{D5CDD505-2E9C-101B-9397-08002B2CF9AE}" pid="5" name="MSIP_Label_20773ee6-353b-4fb9-a59d-0b94c8c67bea_Name">
    <vt:lpwstr>No markings</vt:lpwstr>
  </property>
  <property fmtid="{D5CDD505-2E9C-101B-9397-08002B2CF9AE}" pid="6" name="MSIP_Label_20773ee6-353b-4fb9-a59d-0b94c8c67bea_SiteId">
    <vt:lpwstr>faa31b06-8ccc-48c9-867f-f7510dd11c02</vt:lpwstr>
  </property>
  <property fmtid="{D5CDD505-2E9C-101B-9397-08002B2CF9AE}" pid="7" name="MSIP_Label_20773ee6-353b-4fb9-a59d-0b94c8c67bea_ActionId">
    <vt:lpwstr>dbe7a9eb-4230-428b-8de9-ad9f9a8313ae</vt:lpwstr>
  </property>
  <property fmtid="{D5CDD505-2E9C-101B-9397-08002B2CF9AE}" pid="8" name="MSIP_Label_20773ee6-353b-4fb9-a59d-0b94c8c67bea_ContentBits">
    <vt:lpwstr>0</vt:lpwstr>
  </property>
</Properties>
</file>