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4" r:id="rId1"/>
    <p:sldMasterId id="2147483666" r:id="rId2"/>
  </p:sldMasterIdLst>
  <p:notesMasterIdLst>
    <p:notesMasterId r:id="rId19"/>
  </p:notesMasterIdLst>
  <p:sldIdLst>
    <p:sldId id="278" r:id="rId3"/>
    <p:sldId id="257" r:id="rId4"/>
    <p:sldId id="259" r:id="rId5"/>
    <p:sldId id="263" r:id="rId6"/>
    <p:sldId id="264" r:id="rId7"/>
    <p:sldId id="265" r:id="rId8"/>
    <p:sldId id="269" r:id="rId9"/>
    <p:sldId id="267" r:id="rId10"/>
    <p:sldId id="268" r:id="rId11"/>
    <p:sldId id="270" r:id="rId12"/>
    <p:sldId id="271" r:id="rId13"/>
    <p:sldId id="274" r:id="rId14"/>
    <p:sldId id="275" r:id="rId15"/>
    <p:sldId id="276" r:id="rId16"/>
    <p:sldId id="277" r:id="rId17"/>
    <p:sldId id="273" r:id="rId18"/>
  </p:sldIdLst>
  <p:sldSz cx="13817600" cy="7772400"/>
  <p:notesSz cx="10058400" cy="7772400"/>
  <p:defaultTextStyle>
    <a:defPPr>
      <a:defRPr lang="de-DE"/>
    </a:defPPr>
    <a:lvl1pPr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1pPr>
    <a:lvl2pPr marL="4572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2pPr>
    <a:lvl3pPr marL="9144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3pPr>
    <a:lvl4pPr marL="13716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4pPr>
    <a:lvl5pPr marL="1828800" algn="l" rtl="0" eaLnBrk="0" fontAlgn="base" hangingPunct="0">
      <a:spcBef>
        <a:spcPct val="0"/>
      </a:spcBef>
      <a:spcAft>
        <a:spcPct val="0"/>
      </a:spcAft>
      <a:defRPr kern="1200">
        <a:solidFill>
          <a:schemeClr val="tx1"/>
        </a:solidFill>
        <a:latin typeface="Calibri" panose="020F0502020204030204" pitchFamily="34" charset="0"/>
        <a:ea typeface="+mn-ea"/>
        <a:cs typeface="Arial" panose="020B0604020202020204" pitchFamily="34" charset="0"/>
      </a:defRPr>
    </a:lvl5pPr>
    <a:lvl6pPr marL="22860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6pPr>
    <a:lvl7pPr marL="27432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7pPr>
    <a:lvl8pPr marL="32004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8pPr>
    <a:lvl9pPr marL="3657600" algn="l" defTabSz="914400" rtl="0" eaLnBrk="1" latinLnBrk="0" hangingPunct="1">
      <a:defRPr kern="1200">
        <a:solidFill>
          <a:schemeClr val="tx1"/>
        </a:solidFill>
        <a:latin typeface="Calibri" panose="020F0502020204030204" pitchFamily="34" charset="0"/>
        <a:ea typeface="+mn-ea"/>
        <a:cs typeface="Arial" panose="020B0604020202020204" pitchFamily="34" charset="0"/>
      </a:defRPr>
    </a:lvl9pPr>
  </p:defaultTextStyle>
  <p:extLst>
    <p:ext uri="{EFAFB233-063F-42B5-8137-9DF3F51BA10A}">
      <p15:sldGuideLst xmlns:p15="http://schemas.microsoft.com/office/powerpoint/2012/main">
        <p15:guide id="1" orient="horz" pos="2880" userDrawn="1">
          <p15:clr>
            <a:srgbClr val="A4A3A4"/>
          </p15:clr>
        </p15:guide>
        <p15:guide id="2" pos="2967"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srgbClr val="FF0000"/>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66" d="100"/>
          <a:sy n="66" d="100"/>
        </p:scale>
        <p:origin x="308" y="40"/>
      </p:cViewPr>
      <p:guideLst>
        <p:guide orient="horz" pos="2880"/>
        <p:guide pos="2967"/>
      </p:guideLst>
    </p:cSldViewPr>
  </p:slideViewPr>
  <p:notesTextViewPr>
    <p:cViewPr>
      <p:scale>
        <a:sx n="100" d="100"/>
        <a:sy n="100" d="100"/>
      </p:scale>
      <p:origin x="0" y="0"/>
    </p:cViewPr>
  </p:notesTextViewPr>
  <p:sorterViewPr>
    <p:cViewPr>
      <p:scale>
        <a:sx n="100" d="100"/>
        <a:sy n="100" d="100"/>
      </p:scale>
      <p:origin x="0" y="-1936"/>
    </p:cViewPr>
  </p:sorter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6.xml"/><Relationship Id="rId13" Type="http://schemas.openxmlformats.org/officeDocument/2006/relationships/slide" Target="slides/slide11.xml"/><Relationship Id="rId18" Type="http://schemas.openxmlformats.org/officeDocument/2006/relationships/slide" Target="slides/slide16.xml"/><Relationship Id="rId3" Type="http://schemas.openxmlformats.org/officeDocument/2006/relationships/slide" Target="slides/slide1.xml"/><Relationship Id="rId21" Type="http://schemas.openxmlformats.org/officeDocument/2006/relationships/viewProps" Target="viewProps.xml"/><Relationship Id="rId7" Type="http://schemas.openxmlformats.org/officeDocument/2006/relationships/slide" Target="slides/slide5.xml"/><Relationship Id="rId12" Type="http://schemas.openxmlformats.org/officeDocument/2006/relationships/slide" Target="slides/slide10.xml"/><Relationship Id="rId17" Type="http://schemas.openxmlformats.org/officeDocument/2006/relationships/slide" Target="slides/slide15.xml"/><Relationship Id="rId2" Type="http://schemas.openxmlformats.org/officeDocument/2006/relationships/slideMaster" Target="slideMasters/slideMaster2.xml"/><Relationship Id="rId16" Type="http://schemas.openxmlformats.org/officeDocument/2006/relationships/slide" Target="slides/slide14.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4.xml"/><Relationship Id="rId11" Type="http://schemas.openxmlformats.org/officeDocument/2006/relationships/slide" Target="slides/slide9.xml"/><Relationship Id="rId5" Type="http://schemas.openxmlformats.org/officeDocument/2006/relationships/slide" Target="slides/slide3.xml"/><Relationship Id="rId15" Type="http://schemas.openxmlformats.org/officeDocument/2006/relationships/slide" Target="slides/slide13.xml"/><Relationship Id="rId23" Type="http://schemas.openxmlformats.org/officeDocument/2006/relationships/tableStyles" Target="tableStyles.xml"/><Relationship Id="rId10" Type="http://schemas.openxmlformats.org/officeDocument/2006/relationships/slide" Target="slides/slide8.xml"/><Relationship Id="rId19" Type="http://schemas.openxmlformats.org/officeDocument/2006/relationships/notesMaster" Target="notesMasters/notesMaster1.xml"/><Relationship Id="rId4" Type="http://schemas.openxmlformats.org/officeDocument/2006/relationships/slide" Target="slides/slide2.xml"/><Relationship Id="rId9" Type="http://schemas.openxmlformats.org/officeDocument/2006/relationships/slide" Target="slides/slide7.xml"/><Relationship Id="rId14" Type="http://schemas.openxmlformats.org/officeDocument/2006/relationships/slide" Target="slides/slide12.xml"/><Relationship Id="rId22"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3.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mn-lt"/>
        <a:ea typeface="+mn-ea"/>
        <a:cs typeface="+mn-cs"/>
      </a:defRPr>
    </a:lvl1pPr>
    <a:lvl2pPr marL="457200" algn="l" rtl="0" eaLnBrk="0" fontAlgn="base" hangingPunct="0">
      <a:spcBef>
        <a:spcPct val="30000"/>
      </a:spcBef>
      <a:spcAft>
        <a:spcPct val="0"/>
      </a:spcAft>
      <a:defRPr sz="1200" kern="1200">
        <a:solidFill>
          <a:schemeClr val="tx1"/>
        </a:solidFill>
        <a:latin typeface="+mn-lt"/>
        <a:ea typeface="+mn-ea"/>
        <a:cs typeface="+mn-cs"/>
      </a:defRPr>
    </a:lvl2pPr>
    <a:lvl3pPr marL="914400" algn="l" rtl="0" eaLnBrk="0" fontAlgn="base" hangingPunct="0">
      <a:spcBef>
        <a:spcPct val="30000"/>
      </a:spcBef>
      <a:spcAft>
        <a:spcPct val="0"/>
      </a:spcAft>
      <a:defRPr sz="1200" kern="1200">
        <a:solidFill>
          <a:schemeClr val="tx1"/>
        </a:solidFill>
        <a:latin typeface="+mn-lt"/>
        <a:ea typeface="+mn-ea"/>
        <a:cs typeface="+mn-cs"/>
      </a:defRPr>
    </a:lvl3pPr>
    <a:lvl4pPr marL="1371600" algn="l" rtl="0" eaLnBrk="0" fontAlgn="base" hangingPunct="0">
      <a:spcBef>
        <a:spcPct val="30000"/>
      </a:spcBef>
      <a:spcAft>
        <a:spcPct val="0"/>
      </a:spcAft>
      <a:defRPr sz="1200" kern="1200">
        <a:solidFill>
          <a:schemeClr val="tx1"/>
        </a:solidFill>
        <a:latin typeface="+mn-lt"/>
        <a:ea typeface="+mn-ea"/>
        <a:cs typeface="+mn-cs"/>
      </a:defRPr>
    </a:lvl4pPr>
    <a:lvl5pPr marL="1828800" algn="l" rtl="0" eaLnBrk="0" fontAlgn="base" hangingPunct="0">
      <a:spcBef>
        <a:spcPct val="30000"/>
      </a:spcBef>
      <a:spcAft>
        <a:spcPct val="0"/>
      </a:spcAft>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Slide Image Placeholder 1">
            <a:extLst>
              <a:ext uri="{FF2B5EF4-FFF2-40B4-BE49-F238E27FC236}">
                <a16:creationId xmlns:a16="http://schemas.microsoft.com/office/drawing/2014/main" id="{A13D9FE9-70E9-19A6-1D41-F830436F592D}"/>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6147" name="Notes Placeholder 2">
            <a:extLst>
              <a:ext uri="{FF2B5EF4-FFF2-40B4-BE49-F238E27FC236}">
                <a16:creationId xmlns:a16="http://schemas.microsoft.com/office/drawing/2014/main" id="{FAF938C7-23EC-78A2-724E-81AF92E116CB}"/>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Slide Image Placeholder 1">
            <a:extLst>
              <a:ext uri="{FF2B5EF4-FFF2-40B4-BE49-F238E27FC236}">
                <a16:creationId xmlns:a16="http://schemas.microsoft.com/office/drawing/2014/main" id="{E39BDCDB-D7E6-4472-C51D-F2D8F4F4BE7A}"/>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4579" name="Notes Placeholder 2">
            <a:extLst>
              <a:ext uri="{FF2B5EF4-FFF2-40B4-BE49-F238E27FC236}">
                <a16:creationId xmlns:a16="http://schemas.microsoft.com/office/drawing/2014/main" id="{750F8346-A56D-ED09-03C9-7695E2AC9017}"/>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Slide Image Placeholder 1">
            <a:extLst>
              <a:ext uri="{FF2B5EF4-FFF2-40B4-BE49-F238E27FC236}">
                <a16:creationId xmlns:a16="http://schemas.microsoft.com/office/drawing/2014/main" id="{97FD7D3F-A646-FD53-ED1D-0E3C5C28FE02}"/>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6627" name="Notes Placeholder 2">
            <a:extLst>
              <a:ext uri="{FF2B5EF4-FFF2-40B4-BE49-F238E27FC236}">
                <a16:creationId xmlns:a16="http://schemas.microsoft.com/office/drawing/2014/main" id="{0EE1AD10-4ACC-5042-F30D-EF7A3EF96C9E}"/>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Slide Image Placeholder 1">
            <a:extLst>
              <a:ext uri="{FF2B5EF4-FFF2-40B4-BE49-F238E27FC236}">
                <a16:creationId xmlns:a16="http://schemas.microsoft.com/office/drawing/2014/main" id="{47AA58F4-017B-DCAA-951C-70D1FEE0911E}"/>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8675" name="Notes Placeholder 2">
            <a:extLst>
              <a:ext uri="{FF2B5EF4-FFF2-40B4-BE49-F238E27FC236}">
                <a16:creationId xmlns:a16="http://schemas.microsoft.com/office/drawing/2014/main" id="{9D93BA30-94A2-184C-0E75-9368FB7187C3}"/>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Slide Image Placeholder 1">
            <a:extLst>
              <a:ext uri="{FF2B5EF4-FFF2-40B4-BE49-F238E27FC236}">
                <a16:creationId xmlns:a16="http://schemas.microsoft.com/office/drawing/2014/main" id="{7278875B-3D68-A224-7B5E-949C8C4B8F52}"/>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0723" name="Notes Placeholder 2">
            <a:extLst>
              <a:ext uri="{FF2B5EF4-FFF2-40B4-BE49-F238E27FC236}">
                <a16:creationId xmlns:a16="http://schemas.microsoft.com/office/drawing/2014/main" id="{883650BD-7179-09AF-8FDD-B0A250136663}"/>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Slide Image Placeholder 1">
            <a:extLst>
              <a:ext uri="{FF2B5EF4-FFF2-40B4-BE49-F238E27FC236}">
                <a16:creationId xmlns:a16="http://schemas.microsoft.com/office/drawing/2014/main" id="{B56E9C40-07A5-DC06-FFB8-2DF6CB1AE18B}"/>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2771" name="Notes Placeholder 2">
            <a:extLst>
              <a:ext uri="{FF2B5EF4-FFF2-40B4-BE49-F238E27FC236}">
                <a16:creationId xmlns:a16="http://schemas.microsoft.com/office/drawing/2014/main" id="{E124E09D-8839-0179-5EA0-F613B6D907CE}"/>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4818" name="Slide Image Placeholder 1">
            <a:extLst>
              <a:ext uri="{FF2B5EF4-FFF2-40B4-BE49-F238E27FC236}">
                <a16:creationId xmlns:a16="http://schemas.microsoft.com/office/drawing/2014/main" id="{EE41FAB3-7401-077A-3781-0905C430CD1A}"/>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34819" name="Notes Placeholder 2">
            <a:extLst>
              <a:ext uri="{FF2B5EF4-FFF2-40B4-BE49-F238E27FC236}">
                <a16:creationId xmlns:a16="http://schemas.microsoft.com/office/drawing/2014/main" id="{DA76F98C-0A47-3911-A294-3F6F689C8D25}"/>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Slide Image Placeholder 1">
            <a:extLst>
              <a:ext uri="{FF2B5EF4-FFF2-40B4-BE49-F238E27FC236}">
                <a16:creationId xmlns:a16="http://schemas.microsoft.com/office/drawing/2014/main" id="{244C54DF-BA3E-CB09-34EC-A43D188FB710}"/>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8195" name="Notes Placeholder 2">
            <a:extLst>
              <a:ext uri="{FF2B5EF4-FFF2-40B4-BE49-F238E27FC236}">
                <a16:creationId xmlns:a16="http://schemas.microsoft.com/office/drawing/2014/main" id="{90D19958-F22D-AA5F-6FBB-823A4D22845A}"/>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Slide Image Placeholder 1">
            <a:extLst>
              <a:ext uri="{FF2B5EF4-FFF2-40B4-BE49-F238E27FC236}">
                <a16:creationId xmlns:a16="http://schemas.microsoft.com/office/drawing/2014/main" id="{3FEDB7E7-923F-3401-25A7-54481F944D8E}"/>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0243" name="Notes Placeholder 2">
            <a:extLst>
              <a:ext uri="{FF2B5EF4-FFF2-40B4-BE49-F238E27FC236}">
                <a16:creationId xmlns:a16="http://schemas.microsoft.com/office/drawing/2014/main" id="{49B5CD3F-69E4-FD4B-55B2-3C2EC32D52B5}"/>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Slide Image Placeholder 1">
            <a:extLst>
              <a:ext uri="{FF2B5EF4-FFF2-40B4-BE49-F238E27FC236}">
                <a16:creationId xmlns:a16="http://schemas.microsoft.com/office/drawing/2014/main" id="{C21D17D0-7B3B-3433-E2F7-42E4CF86827B}"/>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2291" name="Notes Placeholder 2">
            <a:extLst>
              <a:ext uri="{FF2B5EF4-FFF2-40B4-BE49-F238E27FC236}">
                <a16:creationId xmlns:a16="http://schemas.microsoft.com/office/drawing/2014/main" id="{260AF437-A5DC-A2F4-AF85-CDF90E64E0FE}"/>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Slide Image Placeholder 1">
            <a:extLst>
              <a:ext uri="{FF2B5EF4-FFF2-40B4-BE49-F238E27FC236}">
                <a16:creationId xmlns:a16="http://schemas.microsoft.com/office/drawing/2014/main" id="{C3077D49-D210-0651-CCEA-C70434BA9E25}"/>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4339" name="Notes Placeholder 2">
            <a:extLst>
              <a:ext uri="{FF2B5EF4-FFF2-40B4-BE49-F238E27FC236}">
                <a16:creationId xmlns:a16="http://schemas.microsoft.com/office/drawing/2014/main" id="{7A070A36-E652-1E8B-7F80-07908CEECEF8}"/>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6" name="Slide Image Placeholder 1">
            <a:extLst>
              <a:ext uri="{FF2B5EF4-FFF2-40B4-BE49-F238E27FC236}">
                <a16:creationId xmlns:a16="http://schemas.microsoft.com/office/drawing/2014/main" id="{9AA74D99-F4C2-3BCF-84C5-8864289BECEE}"/>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6387" name="Notes Placeholder 2">
            <a:extLst>
              <a:ext uri="{FF2B5EF4-FFF2-40B4-BE49-F238E27FC236}">
                <a16:creationId xmlns:a16="http://schemas.microsoft.com/office/drawing/2014/main" id="{04BA6409-4D65-74BE-5749-ABDD2FA28BEF}"/>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Slide Image Placeholder 1">
            <a:extLst>
              <a:ext uri="{FF2B5EF4-FFF2-40B4-BE49-F238E27FC236}">
                <a16:creationId xmlns:a16="http://schemas.microsoft.com/office/drawing/2014/main" id="{1E8027B5-6BA9-B324-8CF2-FADEBDDA65B0}"/>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18435" name="Notes Placeholder 2">
            <a:extLst>
              <a:ext uri="{FF2B5EF4-FFF2-40B4-BE49-F238E27FC236}">
                <a16:creationId xmlns:a16="http://schemas.microsoft.com/office/drawing/2014/main" id="{4E263A2C-4164-E0BB-ED03-EB4BF234707D}"/>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Slide Image Placeholder 1">
            <a:extLst>
              <a:ext uri="{FF2B5EF4-FFF2-40B4-BE49-F238E27FC236}">
                <a16:creationId xmlns:a16="http://schemas.microsoft.com/office/drawing/2014/main" id="{0D4A4F7D-1F68-D419-5C45-6D43D64485FD}"/>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0483" name="Notes Placeholder 2">
            <a:extLst>
              <a:ext uri="{FF2B5EF4-FFF2-40B4-BE49-F238E27FC236}">
                <a16:creationId xmlns:a16="http://schemas.microsoft.com/office/drawing/2014/main" id="{6224CA0E-1891-28AF-895D-BE79FABB7133}"/>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Slide Image Placeholder 1">
            <a:extLst>
              <a:ext uri="{FF2B5EF4-FFF2-40B4-BE49-F238E27FC236}">
                <a16:creationId xmlns:a16="http://schemas.microsoft.com/office/drawing/2014/main" id="{7093C422-D128-1518-C8B1-A87235607686}"/>
              </a:ext>
            </a:extLst>
          </p:cNvPr>
          <p:cNvSpPr>
            <a:spLocks noGrp="1" noRot="1" noChangeAspect="1"/>
          </p:cNvSpPr>
          <p:nvPr>
            <p:ph type="sldImg"/>
          </p:nvPr>
        </p:nvSpPr>
        <p:spPr bwMode="auto">
          <a:xfrm>
            <a:off x="2698750" y="971550"/>
            <a:ext cx="4660900" cy="2622550"/>
          </a:xfrm>
          <a:prstGeom prst="rect">
            <a:avLst/>
          </a:prstGeom>
          <a:noFill/>
          <a:ln w="12700">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22531" name="Notes Placeholder 2">
            <a:extLst>
              <a:ext uri="{FF2B5EF4-FFF2-40B4-BE49-F238E27FC236}">
                <a16:creationId xmlns:a16="http://schemas.microsoft.com/office/drawing/2014/main" id="{5AAE45F2-87B7-2D3E-425A-005493876143}"/>
              </a:ext>
            </a:extLst>
          </p:cNvPr>
          <p:cNvSpPr>
            <a:spLocks noGrp="1" noChangeArrowheads="1"/>
          </p:cNvSpPr>
          <p:nvPr>
            <p:ph type="body" idx="1"/>
          </p:nvPr>
        </p:nvSpPr>
        <p:spPr bwMode="auto">
          <a:xfrm>
            <a:off x="1006475" y="3740150"/>
            <a:ext cx="8045450" cy="3060700"/>
          </a:xfrm>
          <a:prstGeom prst="rect">
            <a:avLst/>
          </a:prstGeo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ZA" alt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058C9-7B54-1C78-B11D-E7D2CF906E8E}"/>
              </a:ext>
            </a:extLst>
          </p:cNvPr>
          <p:cNvSpPr>
            <a:spLocks noGrp="1"/>
          </p:cNvSpPr>
          <p:nvPr>
            <p:ph type="ctrTitle"/>
          </p:nvPr>
        </p:nvSpPr>
        <p:spPr>
          <a:xfrm>
            <a:off x="1727200" y="1272011"/>
            <a:ext cx="10363200" cy="2705947"/>
          </a:xfrm>
        </p:spPr>
        <p:txBody>
          <a:bodyPr anchor="b"/>
          <a:lstStyle>
            <a:lvl1pPr algn="ctr">
              <a:defRPr sz="6800"/>
            </a:lvl1pPr>
          </a:lstStyle>
          <a:p>
            <a:r>
              <a:rPr lang="en-US"/>
              <a:t>Click to edit Master title style</a:t>
            </a:r>
            <a:endParaRPr lang="fr-FR"/>
          </a:p>
        </p:txBody>
      </p:sp>
      <p:sp>
        <p:nvSpPr>
          <p:cNvPr id="3" name="Subtitle 2">
            <a:extLst>
              <a:ext uri="{FF2B5EF4-FFF2-40B4-BE49-F238E27FC236}">
                <a16:creationId xmlns:a16="http://schemas.microsoft.com/office/drawing/2014/main" id="{4E28DC5F-4D8D-AF22-D505-C82147863660}"/>
              </a:ext>
            </a:extLst>
          </p:cNvPr>
          <p:cNvSpPr>
            <a:spLocks noGrp="1"/>
          </p:cNvSpPr>
          <p:nvPr>
            <p:ph type="subTitle" idx="1"/>
          </p:nvPr>
        </p:nvSpPr>
        <p:spPr>
          <a:xfrm>
            <a:off x="1727200" y="4082310"/>
            <a:ext cx="10363200" cy="1876530"/>
          </a:xfrm>
        </p:spPr>
        <p:txBody>
          <a:bodyPr/>
          <a:lstStyle>
            <a:lvl1pPr marL="0" indent="0" algn="ctr">
              <a:buNone/>
              <a:defRPr sz="2720"/>
            </a:lvl1pPr>
            <a:lvl2pPr marL="518145" indent="0" algn="ctr">
              <a:buNone/>
              <a:defRPr sz="2267"/>
            </a:lvl2pPr>
            <a:lvl3pPr marL="1036290" indent="0" algn="ctr">
              <a:buNone/>
              <a:defRPr sz="2040"/>
            </a:lvl3pPr>
            <a:lvl4pPr marL="1554434" indent="0" algn="ctr">
              <a:buNone/>
              <a:defRPr sz="1813"/>
            </a:lvl4pPr>
            <a:lvl5pPr marL="2072579" indent="0" algn="ctr">
              <a:buNone/>
              <a:defRPr sz="1813"/>
            </a:lvl5pPr>
            <a:lvl6pPr marL="2590724" indent="0" algn="ctr">
              <a:buNone/>
              <a:defRPr sz="1813"/>
            </a:lvl6pPr>
            <a:lvl7pPr marL="3108869" indent="0" algn="ctr">
              <a:buNone/>
              <a:defRPr sz="1813"/>
            </a:lvl7pPr>
            <a:lvl8pPr marL="3627013" indent="0" algn="ctr">
              <a:buNone/>
              <a:defRPr sz="1813"/>
            </a:lvl8pPr>
            <a:lvl9pPr marL="4145158" indent="0" algn="ctr">
              <a:buNone/>
              <a:defRPr sz="1813"/>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55793835-F5FB-118A-04E8-B8F9637D3AA8}"/>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32662EE9-2B6F-A3E5-E460-4AAA1F52C3C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883F0DC-02BC-BA33-C7B9-060CB99D8C68}"/>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428261628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E8FC9-B224-3177-525D-F747B8FD54DA}"/>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3F4A4FB1-5E8E-C145-65C0-295F35DFF6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1E189685-B05C-0908-5FA7-0B72B702B5AB}"/>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77ECA78A-227C-B137-1CCA-05C3564E60CF}"/>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520ADFF-2CA6-D90C-362B-FCE2963939E5}"/>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192161895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3078D0-FCA8-152C-E4BC-63DED6C58846}"/>
              </a:ext>
            </a:extLst>
          </p:cNvPr>
          <p:cNvSpPr>
            <a:spLocks noGrp="1"/>
          </p:cNvSpPr>
          <p:nvPr>
            <p:ph type="title" orient="vert"/>
          </p:nvPr>
        </p:nvSpPr>
        <p:spPr>
          <a:xfrm>
            <a:off x="9888220" y="413808"/>
            <a:ext cx="2979420" cy="6586750"/>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4CE9F47D-4A47-71B4-875E-E5B380E8C9EC}"/>
              </a:ext>
            </a:extLst>
          </p:cNvPr>
          <p:cNvSpPr>
            <a:spLocks noGrp="1"/>
          </p:cNvSpPr>
          <p:nvPr>
            <p:ph type="body" orient="vert" idx="1"/>
          </p:nvPr>
        </p:nvSpPr>
        <p:spPr>
          <a:xfrm>
            <a:off x="949960" y="413808"/>
            <a:ext cx="8765540"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24F89058-43FB-5E60-BB37-11440908C8D2}"/>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9815AF35-2B68-66BE-B42B-56C404B7CBD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DD0CE3D-A828-00D7-E25D-796609CC4102}"/>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40363210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6E058C9-7B54-1C78-B11D-E7D2CF906E8E}"/>
              </a:ext>
            </a:extLst>
          </p:cNvPr>
          <p:cNvSpPr>
            <a:spLocks noGrp="1"/>
          </p:cNvSpPr>
          <p:nvPr>
            <p:ph type="ctrTitle"/>
          </p:nvPr>
        </p:nvSpPr>
        <p:spPr>
          <a:xfrm>
            <a:off x="1727200" y="1272011"/>
            <a:ext cx="10363200" cy="2705947"/>
          </a:xfrm>
        </p:spPr>
        <p:txBody>
          <a:bodyPr anchor="b"/>
          <a:lstStyle>
            <a:lvl1pPr algn="ctr">
              <a:defRPr sz="6800"/>
            </a:lvl1pPr>
          </a:lstStyle>
          <a:p>
            <a:r>
              <a:rPr lang="en-US"/>
              <a:t>Click to edit Master title style</a:t>
            </a:r>
            <a:endParaRPr lang="fr-FR"/>
          </a:p>
        </p:txBody>
      </p:sp>
      <p:sp>
        <p:nvSpPr>
          <p:cNvPr id="3" name="Subtitle 2">
            <a:extLst>
              <a:ext uri="{FF2B5EF4-FFF2-40B4-BE49-F238E27FC236}">
                <a16:creationId xmlns:a16="http://schemas.microsoft.com/office/drawing/2014/main" id="{4E28DC5F-4D8D-AF22-D505-C82147863660}"/>
              </a:ext>
            </a:extLst>
          </p:cNvPr>
          <p:cNvSpPr>
            <a:spLocks noGrp="1"/>
          </p:cNvSpPr>
          <p:nvPr>
            <p:ph type="subTitle" idx="1"/>
          </p:nvPr>
        </p:nvSpPr>
        <p:spPr>
          <a:xfrm>
            <a:off x="1727200" y="4082310"/>
            <a:ext cx="10363200" cy="1876530"/>
          </a:xfrm>
        </p:spPr>
        <p:txBody>
          <a:bodyPr/>
          <a:lstStyle>
            <a:lvl1pPr marL="0" indent="0" algn="ctr">
              <a:buNone/>
              <a:defRPr sz="2720"/>
            </a:lvl1pPr>
            <a:lvl2pPr marL="518145" indent="0" algn="ctr">
              <a:buNone/>
              <a:defRPr sz="2267"/>
            </a:lvl2pPr>
            <a:lvl3pPr marL="1036290" indent="0" algn="ctr">
              <a:buNone/>
              <a:defRPr sz="2040"/>
            </a:lvl3pPr>
            <a:lvl4pPr marL="1554434" indent="0" algn="ctr">
              <a:buNone/>
              <a:defRPr sz="1813"/>
            </a:lvl4pPr>
            <a:lvl5pPr marL="2072579" indent="0" algn="ctr">
              <a:buNone/>
              <a:defRPr sz="1813"/>
            </a:lvl5pPr>
            <a:lvl6pPr marL="2590724" indent="0" algn="ctr">
              <a:buNone/>
              <a:defRPr sz="1813"/>
            </a:lvl6pPr>
            <a:lvl7pPr marL="3108869" indent="0" algn="ctr">
              <a:buNone/>
              <a:defRPr sz="1813"/>
            </a:lvl7pPr>
            <a:lvl8pPr marL="3627013" indent="0" algn="ctr">
              <a:buNone/>
              <a:defRPr sz="1813"/>
            </a:lvl8pPr>
            <a:lvl9pPr marL="4145158" indent="0" algn="ctr">
              <a:buNone/>
              <a:defRPr sz="1813"/>
            </a:lvl9pPr>
          </a:lstStyle>
          <a:p>
            <a:r>
              <a:rPr lang="en-US"/>
              <a:t>Click to edit Master subtitle style</a:t>
            </a:r>
            <a:endParaRPr lang="fr-FR"/>
          </a:p>
        </p:txBody>
      </p:sp>
      <p:sp>
        <p:nvSpPr>
          <p:cNvPr id="4" name="Date Placeholder 3">
            <a:extLst>
              <a:ext uri="{FF2B5EF4-FFF2-40B4-BE49-F238E27FC236}">
                <a16:creationId xmlns:a16="http://schemas.microsoft.com/office/drawing/2014/main" id="{55793835-F5FB-118A-04E8-B8F9637D3AA8}"/>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32662EE9-2B6F-A3E5-E460-4AAA1F52C3C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D883F0DC-02BC-BA33-C7B9-060CB99D8C68}"/>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212893035"/>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898CD-1C6A-0DAD-2308-7902569DF5E4}"/>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1163C8F4-2F50-6A00-2DA6-F82B7CD0AF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87D5795F-AAED-9C14-CDE6-8E8956EB75BE}"/>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4DA5D3C9-AFD6-3C6F-7989-4F5789079C50}"/>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0824B174-BEC1-EBDB-018F-4CCADC126BE2}"/>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348758683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FA320-AB16-4682-3178-8FE7C00B5B01}"/>
              </a:ext>
            </a:extLst>
          </p:cNvPr>
          <p:cNvSpPr>
            <a:spLocks noGrp="1"/>
          </p:cNvSpPr>
          <p:nvPr>
            <p:ph type="title"/>
          </p:nvPr>
        </p:nvSpPr>
        <p:spPr>
          <a:xfrm>
            <a:off x="942763" y="1937704"/>
            <a:ext cx="11917680" cy="3233102"/>
          </a:xfrm>
        </p:spPr>
        <p:txBody>
          <a:bodyPr anchor="b"/>
          <a:lstStyle>
            <a:lvl1pPr>
              <a:defRPr sz="68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1F85770F-5BD6-049A-F721-B1672C91AA4C}"/>
              </a:ext>
            </a:extLst>
          </p:cNvPr>
          <p:cNvSpPr>
            <a:spLocks noGrp="1"/>
          </p:cNvSpPr>
          <p:nvPr>
            <p:ph type="body" idx="1"/>
          </p:nvPr>
        </p:nvSpPr>
        <p:spPr>
          <a:xfrm>
            <a:off x="942763" y="5201392"/>
            <a:ext cx="11917680" cy="1700212"/>
          </a:xfrm>
        </p:spPr>
        <p:txBody>
          <a:bodyPr/>
          <a:lstStyle>
            <a:lvl1pPr marL="0" indent="0">
              <a:buNone/>
              <a:defRPr sz="2720">
                <a:solidFill>
                  <a:schemeClr val="tx1">
                    <a:tint val="75000"/>
                  </a:schemeClr>
                </a:solidFill>
              </a:defRPr>
            </a:lvl1pPr>
            <a:lvl2pPr marL="518145" indent="0">
              <a:buNone/>
              <a:defRPr sz="2267">
                <a:solidFill>
                  <a:schemeClr val="tx1">
                    <a:tint val="75000"/>
                  </a:schemeClr>
                </a:solidFill>
              </a:defRPr>
            </a:lvl2pPr>
            <a:lvl3pPr marL="1036290" indent="0">
              <a:buNone/>
              <a:defRPr sz="2040">
                <a:solidFill>
                  <a:schemeClr val="tx1">
                    <a:tint val="75000"/>
                  </a:schemeClr>
                </a:solidFill>
              </a:defRPr>
            </a:lvl3pPr>
            <a:lvl4pPr marL="1554434" indent="0">
              <a:buNone/>
              <a:defRPr sz="1813">
                <a:solidFill>
                  <a:schemeClr val="tx1">
                    <a:tint val="75000"/>
                  </a:schemeClr>
                </a:solidFill>
              </a:defRPr>
            </a:lvl4pPr>
            <a:lvl5pPr marL="2072579" indent="0">
              <a:buNone/>
              <a:defRPr sz="1813">
                <a:solidFill>
                  <a:schemeClr val="tx1">
                    <a:tint val="75000"/>
                  </a:schemeClr>
                </a:solidFill>
              </a:defRPr>
            </a:lvl5pPr>
            <a:lvl6pPr marL="2590724" indent="0">
              <a:buNone/>
              <a:defRPr sz="1813">
                <a:solidFill>
                  <a:schemeClr val="tx1">
                    <a:tint val="75000"/>
                  </a:schemeClr>
                </a:solidFill>
              </a:defRPr>
            </a:lvl6pPr>
            <a:lvl7pPr marL="3108869" indent="0">
              <a:buNone/>
              <a:defRPr sz="1813">
                <a:solidFill>
                  <a:schemeClr val="tx1">
                    <a:tint val="75000"/>
                  </a:schemeClr>
                </a:solidFill>
              </a:defRPr>
            </a:lvl7pPr>
            <a:lvl8pPr marL="3627013" indent="0">
              <a:buNone/>
              <a:defRPr sz="1813">
                <a:solidFill>
                  <a:schemeClr val="tx1">
                    <a:tint val="75000"/>
                  </a:schemeClr>
                </a:solidFill>
              </a:defRPr>
            </a:lvl8pPr>
            <a:lvl9pPr marL="4145158" indent="0">
              <a:buNone/>
              <a:defRPr sz="181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763147-4012-9884-3668-D4A96A7CACBA}"/>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58C44DB9-9222-F001-7F05-CC09B92CAD0E}"/>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AD245509-EB28-5A93-BAE1-2B09C2DCD304}"/>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1047342104"/>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B7701-D1C1-78AA-4476-0BA1B21E26E2}"/>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30A5A48D-D26E-1113-1F7E-89F7DE6B55CE}"/>
              </a:ext>
            </a:extLst>
          </p:cNvPr>
          <p:cNvSpPr>
            <a:spLocks noGrp="1"/>
          </p:cNvSpPr>
          <p:nvPr>
            <p:ph sz="half" idx="1"/>
          </p:nvPr>
        </p:nvSpPr>
        <p:spPr>
          <a:xfrm>
            <a:off x="949960" y="2069042"/>
            <a:ext cx="587248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21D1DE2C-AC8D-C4C2-5230-5FF623ACF1F3}"/>
              </a:ext>
            </a:extLst>
          </p:cNvPr>
          <p:cNvSpPr>
            <a:spLocks noGrp="1"/>
          </p:cNvSpPr>
          <p:nvPr>
            <p:ph sz="half" idx="2"/>
          </p:nvPr>
        </p:nvSpPr>
        <p:spPr>
          <a:xfrm>
            <a:off x="6995160" y="2069042"/>
            <a:ext cx="587248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D2891354-C74E-B8E4-DB3F-677F0CBF3BB3}"/>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6" name="Footer Placeholder 5">
            <a:extLst>
              <a:ext uri="{FF2B5EF4-FFF2-40B4-BE49-F238E27FC236}">
                <a16:creationId xmlns:a16="http://schemas.microsoft.com/office/drawing/2014/main" id="{5B2335A5-0026-B820-360A-5A6D75CF5D05}"/>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C1ABA919-5D4C-DC6E-76B9-FD8A860F42EA}"/>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3519305612"/>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2652-2016-6BE2-35DD-639F530586B6}"/>
              </a:ext>
            </a:extLst>
          </p:cNvPr>
          <p:cNvSpPr>
            <a:spLocks noGrp="1"/>
          </p:cNvSpPr>
          <p:nvPr>
            <p:ph type="title"/>
          </p:nvPr>
        </p:nvSpPr>
        <p:spPr>
          <a:xfrm>
            <a:off x="951760" y="413809"/>
            <a:ext cx="11917680" cy="1502305"/>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ECB34037-A9E8-B766-269C-3DFAF15B0974}"/>
              </a:ext>
            </a:extLst>
          </p:cNvPr>
          <p:cNvSpPr>
            <a:spLocks noGrp="1"/>
          </p:cNvSpPr>
          <p:nvPr>
            <p:ph type="body" idx="1"/>
          </p:nvPr>
        </p:nvSpPr>
        <p:spPr>
          <a:xfrm>
            <a:off x="951760" y="1905318"/>
            <a:ext cx="5845492" cy="933767"/>
          </a:xfrm>
        </p:spPr>
        <p:txBody>
          <a:bodyPr anchor="b"/>
          <a:lstStyle>
            <a:lvl1pPr marL="0" indent="0">
              <a:buNone/>
              <a:defRPr sz="2720" b="1"/>
            </a:lvl1pPr>
            <a:lvl2pPr marL="518145" indent="0">
              <a:buNone/>
              <a:defRPr sz="2267" b="1"/>
            </a:lvl2pPr>
            <a:lvl3pPr marL="1036290" indent="0">
              <a:buNone/>
              <a:defRPr sz="2040" b="1"/>
            </a:lvl3pPr>
            <a:lvl4pPr marL="1554434" indent="0">
              <a:buNone/>
              <a:defRPr sz="1813" b="1"/>
            </a:lvl4pPr>
            <a:lvl5pPr marL="2072579" indent="0">
              <a:buNone/>
              <a:defRPr sz="1813" b="1"/>
            </a:lvl5pPr>
            <a:lvl6pPr marL="2590724" indent="0">
              <a:buNone/>
              <a:defRPr sz="1813" b="1"/>
            </a:lvl6pPr>
            <a:lvl7pPr marL="3108869" indent="0">
              <a:buNone/>
              <a:defRPr sz="1813" b="1"/>
            </a:lvl7pPr>
            <a:lvl8pPr marL="3627013" indent="0">
              <a:buNone/>
              <a:defRPr sz="1813" b="1"/>
            </a:lvl8pPr>
            <a:lvl9pPr marL="4145158" indent="0">
              <a:buNone/>
              <a:defRPr sz="1813" b="1"/>
            </a:lvl9pPr>
          </a:lstStyle>
          <a:p>
            <a:pPr lvl="0"/>
            <a:r>
              <a:rPr lang="en-US"/>
              <a:t>Click to edit Master text styles</a:t>
            </a:r>
          </a:p>
        </p:txBody>
      </p:sp>
      <p:sp>
        <p:nvSpPr>
          <p:cNvPr id="4" name="Content Placeholder 3">
            <a:extLst>
              <a:ext uri="{FF2B5EF4-FFF2-40B4-BE49-F238E27FC236}">
                <a16:creationId xmlns:a16="http://schemas.microsoft.com/office/drawing/2014/main" id="{E818DAD4-05F5-564C-D88A-53506D143E89}"/>
              </a:ext>
            </a:extLst>
          </p:cNvPr>
          <p:cNvSpPr>
            <a:spLocks noGrp="1"/>
          </p:cNvSpPr>
          <p:nvPr>
            <p:ph sz="half" idx="2"/>
          </p:nvPr>
        </p:nvSpPr>
        <p:spPr>
          <a:xfrm>
            <a:off x="951760" y="2839085"/>
            <a:ext cx="5845492"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C51093AE-E245-4DC0-8D68-4DA9389E2054}"/>
              </a:ext>
            </a:extLst>
          </p:cNvPr>
          <p:cNvSpPr>
            <a:spLocks noGrp="1"/>
          </p:cNvSpPr>
          <p:nvPr>
            <p:ph type="body" sz="quarter" idx="3"/>
          </p:nvPr>
        </p:nvSpPr>
        <p:spPr>
          <a:xfrm>
            <a:off x="6995160" y="1905318"/>
            <a:ext cx="5874280" cy="933767"/>
          </a:xfrm>
        </p:spPr>
        <p:txBody>
          <a:bodyPr anchor="b"/>
          <a:lstStyle>
            <a:lvl1pPr marL="0" indent="0">
              <a:buNone/>
              <a:defRPr sz="2720" b="1"/>
            </a:lvl1pPr>
            <a:lvl2pPr marL="518145" indent="0">
              <a:buNone/>
              <a:defRPr sz="2267" b="1"/>
            </a:lvl2pPr>
            <a:lvl3pPr marL="1036290" indent="0">
              <a:buNone/>
              <a:defRPr sz="2040" b="1"/>
            </a:lvl3pPr>
            <a:lvl4pPr marL="1554434" indent="0">
              <a:buNone/>
              <a:defRPr sz="1813" b="1"/>
            </a:lvl4pPr>
            <a:lvl5pPr marL="2072579" indent="0">
              <a:buNone/>
              <a:defRPr sz="1813" b="1"/>
            </a:lvl5pPr>
            <a:lvl6pPr marL="2590724" indent="0">
              <a:buNone/>
              <a:defRPr sz="1813" b="1"/>
            </a:lvl6pPr>
            <a:lvl7pPr marL="3108869" indent="0">
              <a:buNone/>
              <a:defRPr sz="1813" b="1"/>
            </a:lvl7pPr>
            <a:lvl8pPr marL="3627013" indent="0">
              <a:buNone/>
              <a:defRPr sz="1813" b="1"/>
            </a:lvl8pPr>
            <a:lvl9pPr marL="4145158" indent="0">
              <a:buNone/>
              <a:defRPr sz="1813" b="1"/>
            </a:lvl9pPr>
          </a:lstStyle>
          <a:p>
            <a:pPr lvl="0"/>
            <a:r>
              <a:rPr lang="en-US"/>
              <a:t>Click to edit Master text styles</a:t>
            </a:r>
          </a:p>
        </p:txBody>
      </p:sp>
      <p:sp>
        <p:nvSpPr>
          <p:cNvPr id="6" name="Content Placeholder 5">
            <a:extLst>
              <a:ext uri="{FF2B5EF4-FFF2-40B4-BE49-F238E27FC236}">
                <a16:creationId xmlns:a16="http://schemas.microsoft.com/office/drawing/2014/main" id="{8837A42E-9707-E7C2-3000-E1E7B03CECF3}"/>
              </a:ext>
            </a:extLst>
          </p:cNvPr>
          <p:cNvSpPr>
            <a:spLocks noGrp="1"/>
          </p:cNvSpPr>
          <p:nvPr>
            <p:ph sz="quarter" idx="4"/>
          </p:nvPr>
        </p:nvSpPr>
        <p:spPr>
          <a:xfrm>
            <a:off x="6995160" y="2839085"/>
            <a:ext cx="587428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8997FC8A-247C-BA37-F98A-798CDCA9FD2F}"/>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8" name="Footer Placeholder 7">
            <a:extLst>
              <a:ext uri="{FF2B5EF4-FFF2-40B4-BE49-F238E27FC236}">
                <a16:creationId xmlns:a16="http://schemas.microsoft.com/office/drawing/2014/main" id="{9CD14B94-E936-A621-32BA-A98862C6A7EC}"/>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D9290D7D-CAE5-6CA3-608D-1DDA4EB6A662}"/>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1695302635"/>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0C25C-7D72-A3A8-1AEF-044DAC571354}"/>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D2F848AB-EA4C-B1E0-ACD8-6D42B38E69F3}"/>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4" name="Footer Placeholder 3">
            <a:extLst>
              <a:ext uri="{FF2B5EF4-FFF2-40B4-BE49-F238E27FC236}">
                <a16:creationId xmlns:a16="http://schemas.microsoft.com/office/drawing/2014/main" id="{23D37CDA-5D3C-FB4D-6132-66C5967C2DFF}"/>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B5D65073-C38D-933E-2D77-12B69E3B052D}"/>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2366078959"/>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C1792D-829C-F82C-ED04-C3360C692F40}"/>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3" name="Footer Placeholder 2">
            <a:extLst>
              <a:ext uri="{FF2B5EF4-FFF2-40B4-BE49-F238E27FC236}">
                <a16:creationId xmlns:a16="http://schemas.microsoft.com/office/drawing/2014/main" id="{BC2E4E33-3CFF-03B4-5AD4-4692858257D6}"/>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FFC159DA-88E8-D17B-0E5F-9305400544E5}"/>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1710551640"/>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988BB-5A7B-0B8D-F11A-F0D854700496}"/>
              </a:ext>
            </a:extLst>
          </p:cNvPr>
          <p:cNvSpPr>
            <a:spLocks noGrp="1"/>
          </p:cNvSpPr>
          <p:nvPr>
            <p:ph type="title"/>
          </p:nvPr>
        </p:nvSpPr>
        <p:spPr>
          <a:xfrm>
            <a:off x="951760" y="518160"/>
            <a:ext cx="4456535" cy="1813560"/>
          </a:xfrm>
        </p:spPr>
        <p:txBody>
          <a:bodyPr anchor="b"/>
          <a:lstStyle>
            <a:lvl1pPr>
              <a:defRPr sz="3627"/>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65C24794-F03E-FE8A-4EB1-DD2DCD004F99}"/>
              </a:ext>
            </a:extLst>
          </p:cNvPr>
          <p:cNvSpPr>
            <a:spLocks noGrp="1"/>
          </p:cNvSpPr>
          <p:nvPr>
            <p:ph idx="1"/>
          </p:nvPr>
        </p:nvSpPr>
        <p:spPr>
          <a:xfrm>
            <a:off x="5874280" y="1119082"/>
            <a:ext cx="6995160" cy="5523442"/>
          </a:xfrm>
        </p:spPr>
        <p:txBody>
          <a:bodyPr/>
          <a:lstStyle>
            <a:lvl1pPr>
              <a:defRPr sz="3627"/>
            </a:lvl1pPr>
            <a:lvl2pPr>
              <a:defRPr sz="3173"/>
            </a:lvl2pPr>
            <a:lvl3pPr>
              <a:defRPr sz="2720"/>
            </a:lvl3pPr>
            <a:lvl4pPr>
              <a:defRPr sz="2267"/>
            </a:lvl4pPr>
            <a:lvl5pPr>
              <a:defRPr sz="2267"/>
            </a:lvl5pPr>
            <a:lvl6pPr>
              <a:defRPr sz="2267"/>
            </a:lvl6pPr>
            <a:lvl7pPr>
              <a:defRPr sz="2267"/>
            </a:lvl7pPr>
            <a:lvl8pPr>
              <a:defRPr sz="2267"/>
            </a:lvl8pPr>
            <a:lvl9pPr>
              <a:defRPr sz="22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7832E090-9E32-EDC1-A16C-45B6C050529B}"/>
              </a:ext>
            </a:extLst>
          </p:cNvPr>
          <p:cNvSpPr>
            <a:spLocks noGrp="1"/>
          </p:cNvSpPr>
          <p:nvPr>
            <p:ph type="body" sz="half" idx="2"/>
          </p:nvPr>
        </p:nvSpPr>
        <p:spPr>
          <a:xfrm>
            <a:off x="951760" y="2331720"/>
            <a:ext cx="4456535" cy="4319800"/>
          </a:xfrm>
        </p:spPr>
        <p:txBody>
          <a:bodyPr/>
          <a:lstStyle>
            <a:lvl1pPr marL="0" indent="0">
              <a:buNone/>
              <a:defRPr sz="1813"/>
            </a:lvl1pPr>
            <a:lvl2pPr marL="518145" indent="0">
              <a:buNone/>
              <a:defRPr sz="1587"/>
            </a:lvl2pPr>
            <a:lvl3pPr marL="1036290" indent="0">
              <a:buNone/>
              <a:defRPr sz="1360"/>
            </a:lvl3pPr>
            <a:lvl4pPr marL="1554434" indent="0">
              <a:buNone/>
              <a:defRPr sz="1133"/>
            </a:lvl4pPr>
            <a:lvl5pPr marL="2072579" indent="0">
              <a:buNone/>
              <a:defRPr sz="1133"/>
            </a:lvl5pPr>
            <a:lvl6pPr marL="2590724" indent="0">
              <a:buNone/>
              <a:defRPr sz="1133"/>
            </a:lvl6pPr>
            <a:lvl7pPr marL="3108869" indent="0">
              <a:buNone/>
              <a:defRPr sz="1133"/>
            </a:lvl7pPr>
            <a:lvl8pPr marL="3627013" indent="0">
              <a:buNone/>
              <a:defRPr sz="1133"/>
            </a:lvl8pPr>
            <a:lvl9pPr marL="4145158" indent="0">
              <a:buNone/>
              <a:defRPr sz="1133"/>
            </a:lvl9pPr>
          </a:lstStyle>
          <a:p>
            <a:pPr lvl="0"/>
            <a:r>
              <a:rPr lang="en-US"/>
              <a:t>Click to edit Master text styles</a:t>
            </a:r>
          </a:p>
        </p:txBody>
      </p:sp>
      <p:sp>
        <p:nvSpPr>
          <p:cNvPr id="5" name="Date Placeholder 4">
            <a:extLst>
              <a:ext uri="{FF2B5EF4-FFF2-40B4-BE49-F238E27FC236}">
                <a16:creationId xmlns:a16="http://schemas.microsoft.com/office/drawing/2014/main" id="{11EF8BFF-8A9E-B7E4-542C-6902AC03A9DC}"/>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6" name="Footer Placeholder 5">
            <a:extLst>
              <a:ext uri="{FF2B5EF4-FFF2-40B4-BE49-F238E27FC236}">
                <a16:creationId xmlns:a16="http://schemas.microsoft.com/office/drawing/2014/main" id="{E602C7A6-AEB8-7C3C-49B6-0D617D6551AD}"/>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840CD46-55E0-F2EC-8015-60F6FBF58753}"/>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294168713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DE898CD-1C6A-0DAD-2308-7902569DF5E4}"/>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1163C8F4-2F50-6A00-2DA6-F82B7CD0AF92}"/>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87D5795F-AAED-9C14-CDE6-8E8956EB75BE}"/>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4DA5D3C9-AFD6-3C6F-7989-4F5789079C50}"/>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0824B174-BEC1-EBDB-018F-4CCADC126BE2}"/>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184579205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1D89B-455F-34B8-39F3-AA8E9DCBC7B7}"/>
              </a:ext>
            </a:extLst>
          </p:cNvPr>
          <p:cNvSpPr>
            <a:spLocks noGrp="1"/>
          </p:cNvSpPr>
          <p:nvPr>
            <p:ph type="title"/>
          </p:nvPr>
        </p:nvSpPr>
        <p:spPr>
          <a:xfrm>
            <a:off x="951760" y="518160"/>
            <a:ext cx="4456535" cy="1813560"/>
          </a:xfrm>
        </p:spPr>
        <p:txBody>
          <a:bodyPr anchor="b"/>
          <a:lstStyle>
            <a:lvl1pPr>
              <a:defRPr sz="3627"/>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D645EB31-9C98-E96F-8C1F-0C2955B2D158}"/>
              </a:ext>
            </a:extLst>
          </p:cNvPr>
          <p:cNvSpPr>
            <a:spLocks noGrp="1"/>
          </p:cNvSpPr>
          <p:nvPr>
            <p:ph type="pic" idx="1"/>
          </p:nvPr>
        </p:nvSpPr>
        <p:spPr>
          <a:xfrm>
            <a:off x="5874280" y="1119082"/>
            <a:ext cx="6995160" cy="5523442"/>
          </a:xfrm>
        </p:spPr>
        <p:txBody>
          <a:bodyPr/>
          <a:lstStyle>
            <a:lvl1pPr marL="0" indent="0">
              <a:buNone/>
              <a:defRPr sz="3627"/>
            </a:lvl1pPr>
            <a:lvl2pPr marL="518145" indent="0">
              <a:buNone/>
              <a:defRPr sz="3173"/>
            </a:lvl2pPr>
            <a:lvl3pPr marL="1036290" indent="0">
              <a:buNone/>
              <a:defRPr sz="2720"/>
            </a:lvl3pPr>
            <a:lvl4pPr marL="1554434" indent="0">
              <a:buNone/>
              <a:defRPr sz="2267"/>
            </a:lvl4pPr>
            <a:lvl5pPr marL="2072579" indent="0">
              <a:buNone/>
              <a:defRPr sz="2267"/>
            </a:lvl5pPr>
            <a:lvl6pPr marL="2590724" indent="0">
              <a:buNone/>
              <a:defRPr sz="2267"/>
            </a:lvl6pPr>
            <a:lvl7pPr marL="3108869" indent="0">
              <a:buNone/>
              <a:defRPr sz="2267"/>
            </a:lvl7pPr>
            <a:lvl8pPr marL="3627013" indent="0">
              <a:buNone/>
              <a:defRPr sz="2267"/>
            </a:lvl8pPr>
            <a:lvl9pPr marL="4145158" indent="0">
              <a:buNone/>
              <a:defRPr sz="2267"/>
            </a:lvl9pPr>
          </a:lstStyle>
          <a:p>
            <a:endParaRPr lang="fr-FR"/>
          </a:p>
        </p:txBody>
      </p:sp>
      <p:sp>
        <p:nvSpPr>
          <p:cNvPr id="4" name="Text Placeholder 3">
            <a:extLst>
              <a:ext uri="{FF2B5EF4-FFF2-40B4-BE49-F238E27FC236}">
                <a16:creationId xmlns:a16="http://schemas.microsoft.com/office/drawing/2014/main" id="{220DC16A-1E74-6C9A-68F0-B5D30F839DA8}"/>
              </a:ext>
            </a:extLst>
          </p:cNvPr>
          <p:cNvSpPr>
            <a:spLocks noGrp="1"/>
          </p:cNvSpPr>
          <p:nvPr>
            <p:ph type="body" sz="half" idx="2"/>
          </p:nvPr>
        </p:nvSpPr>
        <p:spPr>
          <a:xfrm>
            <a:off x="951760" y="2331720"/>
            <a:ext cx="4456535" cy="4319800"/>
          </a:xfrm>
        </p:spPr>
        <p:txBody>
          <a:bodyPr/>
          <a:lstStyle>
            <a:lvl1pPr marL="0" indent="0">
              <a:buNone/>
              <a:defRPr sz="1813"/>
            </a:lvl1pPr>
            <a:lvl2pPr marL="518145" indent="0">
              <a:buNone/>
              <a:defRPr sz="1587"/>
            </a:lvl2pPr>
            <a:lvl3pPr marL="1036290" indent="0">
              <a:buNone/>
              <a:defRPr sz="1360"/>
            </a:lvl3pPr>
            <a:lvl4pPr marL="1554434" indent="0">
              <a:buNone/>
              <a:defRPr sz="1133"/>
            </a:lvl4pPr>
            <a:lvl5pPr marL="2072579" indent="0">
              <a:buNone/>
              <a:defRPr sz="1133"/>
            </a:lvl5pPr>
            <a:lvl6pPr marL="2590724" indent="0">
              <a:buNone/>
              <a:defRPr sz="1133"/>
            </a:lvl6pPr>
            <a:lvl7pPr marL="3108869" indent="0">
              <a:buNone/>
              <a:defRPr sz="1133"/>
            </a:lvl7pPr>
            <a:lvl8pPr marL="3627013" indent="0">
              <a:buNone/>
              <a:defRPr sz="1133"/>
            </a:lvl8pPr>
            <a:lvl9pPr marL="4145158" indent="0">
              <a:buNone/>
              <a:defRPr sz="1133"/>
            </a:lvl9pPr>
          </a:lstStyle>
          <a:p>
            <a:pPr lvl="0"/>
            <a:r>
              <a:rPr lang="en-US"/>
              <a:t>Click to edit Master text styles</a:t>
            </a:r>
          </a:p>
        </p:txBody>
      </p:sp>
      <p:sp>
        <p:nvSpPr>
          <p:cNvPr id="5" name="Date Placeholder 4">
            <a:extLst>
              <a:ext uri="{FF2B5EF4-FFF2-40B4-BE49-F238E27FC236}">
                <a16:creationId xmlns:a16="http://schemas.microsoft.com/office/drawing/2014/main" id="{6B626CE8-BB6C-049A-FC11-EB2693FF100B}"/>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6" name="Footer Placeholder 5">
            <a:extLst>
              <a:ext uri="{FF2B5EF4-FFF2-40B4-BE49-F238E27FC236}">
                <a16:creationId xmlns:a16="http://schemas.microsoft.com/office/drawing/2014/main" id="{EF271FA5-7FFC-30C1-9A89-0ECD26D280D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B35AA88-DCBE-3D2E-824C-54B975E2B3DA}"/>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324559602"/>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0E8FC9-B224-3177-525D-F747B8FD54DA}"/>
              </a:ext>
            </a:extLst>
          </p:cNvPr>
          <p:cNvSpPr>
            <a:spLocks noGrp="1"/>
          </p:cNvSpPr>
          <p:nvPr>
            <p:ph type="title"/>
          </p:nvPr>
        </p:nvSpPr>
        <p:spPr/>
        <p:txBody>
          <a:bodyPr/>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3F4A4FB1-5E8E-C145-65C0-295F35DFF6B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1E189685-B05C-0908-5FA7-0B72B702B5AB}"/>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77ECA78A-227C-B137-1CCA-05C3564E60CF}"/>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5520ADFF-2CA6-D90C-362B-FCE2963939E5}"/>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3746574631"/>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C3078D0-FCA8-152C-E4BC-63DED6C58846}"/>
              </a:ext>
            </a:extLst>
          </p:cNvPr>
          <p:cNvSpPr>
            <a:spLocks noGrp="1"/>
          </p:cNvSpPr>
          <p:nvPr>
            <p:ph type="title" orient="vert"/>
          </p:nvPr>
        </p:nvSpPr>
        <p:spPr>
          <a:xfrm>
            <a:off x="9888220" y="413808"/>
            <a:ext cx="2979420" cy="6586750"/>
          </a:xfrm>
        </p:spPr>
        <p:txBody>
          <a:bodyPr vert="eaVert"/>
          <a:lstStyle/>
          <a:p>
            <a:r>
              <a:rPr lang="en-US"/>
              <a:t>Click to edit Master title style</a:t>
            </a:r>
            <a:endParaRPr lang="fr-FR"/>
          </a:p>
        </p:txBody>
      </p:sp>
      <p:sp>
        <p:nvSpPr>
          <p:cNvPr id="3" name="Vertical Text Placeholder 2">
            <a:extLst>
              <a:ext uri="{FF2B5EF4-FFF2-40B4-BE49-F238E27FC236}">
                <a16:creationId xmlns:a16="http://schemas.microsoft.com/office/drawing/2014/main" id="{4CE9F47D-4A47-71B4-875E-E5B380E8C9EC}"/>
              </a:ext>
            </a:extLst>
          </p:cNvPr>
          <p:cNvSpPr>
            <a:spLocks noGrp="1"/>
          </p:cNvSpPr>
          <p:nvPr>
            <p:ph type="body" orient="vert" idx="1"/>
          </p:nvPr>
        </p:nvSpPr>
        <p:spPr>
          <a:xfrm>
            <a:off x="949960" y="413808"/>
            <a:ext cx="8765540" cy="65867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24F89058-43FB-5E60-BB37-11440908C8D2}"/>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9815AF35-2B68-66BE-B42B-56C404B7CBD7}"/>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4DD0CE3D-A828-00D7-E25D-796609CC4102}"/>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118374710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1FA320-AB16-4682-3178-8FE7C00B5B01}"/>
              </a:ext>
            </a:extLst>
          </p:cNvPr>
          <p:cNvSpPr>
            <a:spLocks noGrp="1"/>
          </p:cNvSpPr>
          <p:nvPr>
            <p:ph type="title"/>
          </p:nvPr>
        </p:nvSpPr>
        <p:spPr>
          <a:xfrm>
            <a:off x="942763" y="1937704"/>
            <a:ext cx="11917680" cy="3233102"/>
          </a:xfrm>
        </p:spPr>
        <p:txBody>
          <a:bodyPr anchor="b"/>
          <a:lstStyle>
            <a:lvl1pPr>
              <a:defRPr sz="6800"/>
            </a:lvl1pPr>
          </a:lstStyle>
          <a:p>
            <a:r>
              <a:rPr lang="en-US"/>
              <a:t>Click to edit Master title style</a:t>
            </a:r>
            <a:endParaRPr lang="fr-FR"/>
          </a:p>
        </p:txBody>
      </p:sp>
      <p:sp>
        <p:nvSpPr>
          <p:cNvPr id="3" name="Text Placeholder 2">
            <a:extLst>
              <a:ext uri="{FF2B5EF4-FFF2-40B4-BE49-F238E27FC236}">
                <a16:creationId xmlns:a16="http://schemas.microsoft.com/office/drawing/2014/main" id="{1F85770F-5BD6-049A-F721-B1672C91AA4C}"/>
              </a:ext>
            </a:extLst>
          </p:cNvPr>
          <p:cNvSpPr>
            <a:spLocks noGrp="1"/>
          </p:cNvSpPr>
          <p:nvPr>
            <p:ph type="body" idx="1"/>
          </p:nvPr>
        </p:nvSpPr>
        <p:spPr>
          <a:xfrm>
            <a:off x="942763" y="5201392"/>
            <a:ext cx="11917680" cy="1700212"/>
          </a:xfrm>
        </p:spPr>
        <p:txBody>
          <a:bodyPr/>
          <a:lstStyle>
            <a:lvl1pPr marL="0" indent="0">
              <a:buNone/>
              <a:defRPr sz="2720">
                <a:solidFill>
                  <a:schemeClr val="tx1">
                    <a:tint val="75000"/>
                  </a:schemeClr>
                </a:solidFill>
              </a:defRPr>
            </a:lvl1pPr>
            <a:lvl2pPr marL="518145" indent="0">
              <a:buNone/>
              <a:defRPr sz="2267">
                <a:solidFill>
                  <a:schemeClr val="tx1">
                    <a:tint val="75000"/>
                  </a:schemeClr>
                </a:solidFill>
              </a:defRPr>
            </a:lvl2pPr>
            <a:lvl3pPr marL="1036290" indent="0">
              <a:buNone/>
              <a:defRPr sz="2040">
                <a:solidFill>
                  <a:schemeClr val="tx1">
                    <a:tint val="75000"/>
                  </a:schemeClr>
                </a:solidFill>
              </a:defRPr>
            </a:lvl3pPr>
            <a:lvl4pPr marL="1554434" indent="0">
              <a:buNone/>
              <a:defRPr sz="1813">
                <a:solidFill>
                  <a:schemeClr val="tx1">
                    <a:tint val="75000"/>
                  </a:schemeClr>
                </a:solidFill>
              </a:defRPr>
            </a:lvl4pPr>
            <a:lvl5pPr marL="2072579" indent="0">
              <a:buNone/>
              <a:defRPr sz="1813">
                <a:solidFill>
                  <a:schemeClr val="tx1">
                    <a:tint val="75000"/>
                  </a:schemeClr>
                </a:solidFill>
              </a:defRPr>
            </a:lvl5pPr>
            <a:lvl6pPr marL="2590724" indent="0">
              <a:buNone/>
              <a:defRPr sz="1813">
                <a:solidFill>
                  <a:schemeClr val="tx1">
                    <a:tint val="75000"/>
                  </a:schemeClr>
                </a:solidFill>
              </a:defRPr>
            </a:lvl6pPr>
            <a:lvl7pPr marL="3108869" indent="0">
              <a:buNone/>
              <a:defRPr sz="1813">
                <a:solidFill>
                  <a:schemeClr val="tx1">
                    <a:tint val="75000"/>
                  </a:schemeClr>
                </a:solidFill>
              </a:defRPr>
            </a:lvl7pPr>
            <a:lvl8pPr marL="3627013" indent="0">
              <a:buNone/>
              <a:defRPr sz="1813">
                <a:solidFill>
                  <a:schemeClr val="tx1">
                    <a:tint val="75000"/>
                  </a:schemeClr>
                </a:solidFill>
              </a:defRPr>
            </a:lvl8pPr>
            <a:lvl9pPr marL="4145158" indent="0">
              <a:buNone/>
              <a:defRPr sz="1813">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47763147-4012-9884-3668-D4A96A7CACBA}"/>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58C44DB9-9222-F001-7F05-CC09B92CAD0E}"/>
              </a:ext>
            </a:extLst>
          </p:cNvPr>
          <p:cNvSpPr>
            <a:spLocks noGrp="1"/>
          </p:cNvSpPr>
          <p:nvPr>
            <p:ph type="ftr" sz="quarter" idx="11"/>
          </p:nvPr>
        </p:nvSpPr>
        <p:spPr/>
        <p:txBody>
          <a:bodyPr/>
          <a:lstStyle/>
          <a:p>
            <a:endParaRPr lang="fr-FR"/>
          </a:p>
        </p:txBody>
      </p:sp>
      <p:sp>
        <p:nvSpPr>
          <p:cNvPr id="6" name="Slide Number Placeholder 5">
            <a:extLst>
              <a:ext uri="{FF2B5EF4-FFF2-40B4-BE49-F238E27FC236}">
                <a16:creationId xmlns:a16="http://schemas.microsoft.com/office/drawing/2014/main" id="{AD245509-EB28-5A93-BAE1-2B09C2DCD304}"/>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375634273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39B7701-D1C1-78AA-4476-0BA1B21E26E2}"/>
              </a:ext>
            </a:extLst>
          </p:cNvPr>
          <p:cNvSpPr>
            <a:spLocks noGrp="1"/>
          </p:cNvSpPr>
          <p:nvPr>
            <p:ph type="title"/>
          </p:nvPr>
        </p:nvSpPr>
        <p:spPr/>
        <p:txBody>
          <a:bodyPr/>
          <a:lstStyle/>
          <a:p>
            <a:r>
              <a:rPr lang="en-US"/>
              <a:t>Click to edit Master title style</a:t>
            </a:r>
            <a:endParaRPr lang="fr-FR"/>
          </a:p>
        </p:txBody>
      </p:sp>
      <p:sp>
        <p:nvSpPr>
          <p:cNvPr id="3" name="Content Placeholder 2">
            <a:extLst>
              <a:ext uri="{FF2B5EF4-FFF2-40B4-BE49-F238E27FC236}">
                <a16:creationId xmlns:a16="http://schemas.microsoft.com/office/drawing/2014/main" id="{30A5A48D-D26E-1113-1F7E-89F7DE6B55CE}"/>
              </a:ext>
            </a:extLst>
          </p:cNvPr>
          <p:cNvSpPr>
            <a:spLocks noGrp="1"/>
          </p:cNvSpPr>
          <p:nvPr>
            <p:ph sz="half" idx="1"/>
          </p:nvPr>
        </p:nvSpPr>
        <p:spPr>
          <a:xfrm>
            <a:off x="949960" y="2069042"/>
            <a:ext cx="587248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Content Placeholder 3">
            <a:extLst>
              <a:ext uri="{FF2B5EF4-FFF2-40B4-BE49-F238E27FC236}">
                <a16:creationId xmlns:a16="http://schemas.microsoft.com/office/drawing/2014/main" id="{21D1DE2C-AC8D-C4C2-5230-5FF623ACF1F3}"/>
              </a:ext>
            </a:extLst>
          </p:cNvPr>
          <p:cNvSpPr>
            <a:spLocks noGrp="1"/>
          </p:cNvSpPr>
          <p:nvPr>
            <p:ph sz="half" idx="2"/>
          </p:nvPr>
        </p:nvSpPr>
        <p:spPr>
          <a:xfrm>
            <a:off x="6995160" y="2069042"/>
            <a:ext cx="5872480" cy="493151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Date Placeholder 4">
            <a:extLst>
              <a:ext uri="{FF2B5EF4-FFF2-40B4-BE49-F238E27FC236}">
                <a16:creationId xmlns:a16="http://schemas.microsoft.com/office/drawing/2014/main" id="{D2891354-C74E-B8E4-DB3F-677F0CBF3BB3}"/>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6" name="Footer Placeholder 5">
            <a:extLst>
              <a:ext uri="{FF2B5EF4-FFF2-40B4-BE49-F238E27FC236}">
                <a16:creationId xmlns:a16="http://schemas.microsoft.com/office/drawing/2014/main" id="{5B2335A5-0026-B820-360A-5A6D75CF5D05}"/>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C1ABA919-5D4C-DC6E-76B9-FD8A860F42EA}"/>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371450850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0592652-2016-6BE2-35DD-639F530586B6}"/>
              </a:ext>
            </a:extLst>
          </p:cNvPr>
          <p:cNvSpPr>
            <a:spLocks noGrp="1"/>
          </p:cNvSpPr>
          <p:nvPr>
            <p:ph type="title"/>
          </p:nvPr>
        </p:nvSpPr>
        <p:spPr>
          <a:xfrm>
            <a:off x="951760" y="413809"/>
            <a:ext cx="11917680" cy="1502305"/>
          </a:xfrm>
        </p:spPr>
        <p:txBody>
          <a:bodyPr/>
          <a:lstStyle/>
          <a:p>
            <a:r>
              <a:rPr lang="en-US"/>
              <a:t>Click to edit Master title style</a:t>
            </a:r>
            <a:endParaRPr lang="fr-FR"/>
          </a:p>
        </p:txBody>
      </p:sp>
      <p:sp>
        <p:nvSpPr>
          <p:cNvPr id="3" name="Text Placeholder 2">
            <a:extLst>
              <a:ext uri="{FF2B5EF4-FFF2-40B4-BE49-F238E27FC236}">
                <a16:creationId xmlns:a16="http://schemas.microsoft.com/office/drawing/2014/main" id="{ECB34037-A9E8-B766-269C-3DFAF15B0974}"/>
              </a:ext>
            </a:extLst>
          </p:cNvPr>
          <p:cNvSpPr>
            <a:spLocks noGrp="1"/>
          </p:cNvSpPr>
          <p:nvPr>
            <p:ph type="body" idx="1"/>
          </p:nvPr>
        </p:nvSpPr>
        <p:spPr>
          <a:xfrm>
            <a:off x="951760" y="1905318"/>
            <a:ext cx="5845492" cy="933767"/>
          </a:xfrm>
        </p:spPr>
        <p:txBody>
          <a:bodyPr anchor="b"/>
          <a:lstStyle>
            <a:lvl1pPr marL="0" indent="0">
              <a:buNone/>
              <a:defRPr sz="2720" b="1"/>
            </a:lvl1pPr>
            <a:lvl2pPr marL="518145" indent="0">
              <a:buNone/>
              <a:defRPr sz="2267" b="1"/>
            </a:lvl2pPr>
            <a:lvl3pPr marL="1036290" indent="0">
              <a:buNone/>
              <a:defRPr sz="2040" b="1"/>
            </a:lvl3pPr>
            <a:lvl4pPr marL="1554434" indent="0">
              <a:buNone/>
              <a:defRPr sz="1813" b="1"/>
            </a:lvl4pPr>
            <a:lvl5pPr marL="2072579" indent="0">
              <a:buNone/>
              <a:defRPr sz="1813" b="1"/>
            </a:lvl5pPr>
            <a:lvl6pPr marL="2590724" indent="0">
              <a:buNone/>
              <a:defRPr sz="1813" b="1"/>
            </a:lvl6pPr>
            <a:lvl7pPr marL="3108869" indent="0">
              <a:buNone/>
              <a:defRPr sz="1813" b="1"/>
            </a:lvl7pPr>
            <a:lvl8pPr marL="3627013" indent="0">
              <a:buNone/>
              <a:defRPr sz="1813" b="1"/>
            </a:lvl8pPr>
            <a:lvl9pPr marL="4145158" indent="0">
              <a:buNone/>
              <a:defRPr sz="1813" b="1"/>
            </a:lvl9pPr>
          </a:lstStyle>
          <a:p>
            <a:pPr lvl="0"/>
            <a:r>
              <a:rPr lang="en-US"/>
              <a:t>Click to edit Master text styles</a:t>
            </a:r>
          </a:p>
        </p:txBody>
      </p:sp>
      <p:sp>
        <p:nvSpPr>
          <p:cNvPr id="4" name="Content Placeholder 3">
            <a:extLst>
              <a:ext uri="{FF2B5EF4-FFF2-40B4-BE49-F238E27FC236}">
                <a16:creationId xmlns:a16="http://schemas.microsoft.com/office/drawing/2014/main" id="{E818DAD4-05F5-564C-D88A-53506D143E89}"/>
              </a:ext>
            </a:extLst>
          </p:cNvPr>
          <p:cNvSpPr>
            <a:spLocks noGrp="1"/>
          </p:cNvSpPr>
          <p:nvPr>
            <p:ph sz="half" idx="2"/>
          </p:nvPr>
        </p:nvSpPr>
        <p:spPr>
          <a:xfrm>
            <a:off x="951760" y="2839085"/>
            <a:ext cx="5845492"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5" name="Text Placeholder 4">
            <a:extLst>
              <a:ext uri="{FF2B5EF4-FFF2-40B4-BE49-F238E27FC236}">
                <a16:creationId xmlns:a16="http://schemas.microsoft.com/office/drawing/2014/main" id="{C51093AE-E245-4DC0-8D68-4DA9389E2054}"/>
              </a:ext>
            </a:extLst>
          </p:cNvPr>
          <p:cNvSpPr>
            <a:spLocks noGrp="1"/>
          </p:cNvSpPr>
          <p:nvPr>
            <p:ph type="body" sz="quarter" idx="3"/>
          </p:nvPr>
        </p:nvSpPr>
        <p:spPr>
          <a:xfrm>
            <a:off x="6995160" y="1905318"/>
            <a:ext cx="5874280" cy="933767"/>
          </a:xfrm>
        </p:spPr>
        <p:txBody>
          <a:bodyPr anchor="b"/>
          <a:lstStyle>
            <a:lvl1pPr marL="0" indent="0">
              <a:buNone/>
              <a:defRPr sz="2720" b="1"/>
            </a:lvl1pPr>
            <a:lvl2pPr marL="518145" indent="0">
              <a:buNone/>
              <a:defRPr sz="2267" b="1"/>
            </a:lvl2pPr>
            <a:lvl3pPr marL="1036290" indent="0">
              <a:buNone/>
              <a:defRPr sz="2040" b="1"/>
            </a:lvl3pPr>
            <a:lvl4pPr marL="1554434" indent="0">
              <a:buNone/>
              <a:defRPr sz="1813" b="1"/>
            </a:lvl4pPr>
            <a:lvl5pPr marL="2072579" indent="0">
              <a:buNone/>
              <a:defRPr sz="1813" b="1"/>
            </a:lvl5pPr>
            <a:lvl6pPr marL="2590724" indent="0">
              <a:buNone/>
              <a:defRPr sz="1813" b="1"/>
            </a:lvl6pPr>
            <a:lvl7pPr marL="3108869" indent="0">
              <a:buNone/>
              <a:defRPr sz="1813" b="1"/>
            </a:lvl7pPr>
            <a:lvl8pPr marL="3627013" indent="0">
              <a:buNone/>
              <a:defRPr sz="1813" b="1"/>
            </a:lvl8pPr>
            <a:lvl9pPr marL="4145158" indent="0">
              <a:buNone/>
              <a:defRPr sz="1813" b="1"/>
            </a:lvl9pPr>
          </a:lstStyle>
          <a:p>
            <a:pPr lvl="0"/>
            <a:r>
              <a:rPr lang="en-US"/>
              <a:t>Click to edit Master text styles</a:t>
            </a:r>
          </a:p>
        </p:txBody>
      </p:sp>
      <p:sp>
        <p:nvSpPr>
          <p:cNvPr id="6" name="Content Placeholder 5">
            <a:extLst>
              <a:ext uri="{FF2B5EF4-FFF2-40B4-BE49-F238E27FC236}">
                <a16:creationId xmlns:a16="http://schemas.microsoft.com/office/drawing/2014/main" id="{8837A42E-9707-E7C2-3000-E1E7B03CECF3}"/>
              </a:ext>
            </a:extLst>
          </p:cNvPr>
          <p:cNvSpPr>
            <a:spLocks noGrp="1"/>
          </p:cNvSpPr>
          <p:nvPr>
            <p:ph sz="quarter" idx="4"/>
          </p:nvPr>
        </p:nvSpPr>
        <p:spPr>
          <a:xfrm>
            <a:off x="6995160" y="2839085"/>
            <a:ext cx="5874280" cy="417586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7" name="Date Placeholder 6">
            <a:extLst>
              <a:ext uri="{FF2B5EF4-FFF2-40B4-BE49-F238E27FC236}">
                <a16:creationId xmlns:a16="http://schemas.microsoft.com/office/drawing/2014/main" id="{8997FC8A-247C-BA37-F98A-798CDCA9FD2F}"/>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8" name="Footer Placeholder 7">
            <a:extLst>
              <a:ext uri="{FF2B5EF4-FFF2-40B4-BE49-F238E27FC236}">
                <a16:creationId xmlns:a16="http://schemas.microsoft.com/office/drawing/2014/main" id="{9CD14B94-E936-A621-32BA-A98862C6A7EC}"/>
              </a:ext>
            </a:extLst>
          </p:cNvPr>
          <p:cNvSpPr>
            <a:spLocks noGrp="1"/>
          </p:cNvSpPr>
          <p:nvPr>
            <p:ph type="ftr" sz="quarter" idx="11"/>
          </p:nvPr>
        </p:nvSpPr>
        <p:spPr/>
        <p:txBody>
          <a:bodyPr/>
          <a:lstStyle/>
          <a:p>
            <a:endParaRPr lang="fr-FR"/>
          </a:p>
        </p:txBody>
      </p:sp>
      <p:sp>
        <p:nvSpPr>
          <p:cNvPr id="9" name="Slide Number Placeholder 8">
            <a:extLst>
              <a:ext uri="{FF2B5EF4-FFF2-40B4-BE49-F238E27FC236}">
                <a16:creationId xmlns:a16="http://schemas.microsoft.com/office/drawing/2014/main" id="{D9290D7D-CAE5-6CA3-608D-1DDA4EB6A662}"/>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30223536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40C25C-7D72-A3A8-1AEF-044DAC571354}"/>
              </a:ext>
            </a:extLst>
          </p:cNvPr>
          <p:cNvSpPr>
            <a:spLocks noGrp="1"/>
          </p:cNvSpPr>
          <p:nvPr>
            <p:ph type="title"/>
          </p:nvPr>
        </p:nvSpPr>
        <p:spPr/>
        <p:txBody>
          <a:bodyPr/>
          <a:lstStyle/>
          <a:p>
            <a:r>
              <a:rPr lang="en-US"/>
              <a:t>Click to edit Master title style</a:t>
            </a:r>
            <a:endParaRPr lang="fr-FR"/>
          </a:p>
        </p:txBody>
      </p:sp>
      <p:sp>
        <p:nvSpPr>
          <p:cNvPr id="3" name="Date Placeholder 2">
            <a:extLst>
              <a:ext uri="{FF2B5EF4-FFF2-40B4-BE49-F238E27FC236}">
                <a16:creationId xmlns:a16="http://schemas.microsoft.com/office/drawing/2014/main" id="{D2F848AB-EA4C-B1E0-ACD8-6D42B38E69F3}"/>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4" name="Footer Placeholder 3">
            <a:extLst>
              <a:ext uri="{FF2B5EF4-FFF2-40B4-BE49-F238E27FC236}">
                <a16:creationId xmlns:a16="http://schemas.microsoft.com/office/drawing/2014/main" id="{23D37CDA-5D3C-FB4D-6132-66C5967C2DFF}"/>
              </a:ext>
            </a:extLst>
          </p:cNvPr>
          <p:cNvSpPr>
            <a:spLocks noGrp="1"/>
          </p:cNvSpPr>
          <p:nvPr>
            <p:ph type="ftr" sz="quarter" idx="11"/>
          </p:nvPr>
        </p:nvSpPr>
        <p:spPr/>
        <p:txBody>
          <a:bodyPr/>
          <a:lstStyle/>
          <a:p>
            <a:endParaRPr lang="fr-FR"/>
          </a:p>
        </p:txBody>
      </p:sp>
      <p:sp>
        <p:nvSpPr>
          <p:cNvPr id="5" name="Slide Number Placeholder 4">
            <a:extLst>
              <a:ext uri="{FF2B5EF4-FFF2-40B4-BE49-F238E27FC236}">
                <a16:creationId xmlns:a16="http://schemas.microsoft.com/office/drawing/2014/main" id="{B5D65073-C38D-933E-2D77-12B69E3B052D}"/>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237774781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7DC1792D-829C-F82C-ED04-C3360C692F40}"/>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3" name="Footer Placeholder 2">
            <a:extLst>
              <a:ext uri="{FF2B5EF4-FFF2-40B4-BE49-F238E27FC236}">
                <a16:creationId xmlns:a16="http://schemas.microsoft.com/office/drawing/2014/main" id="{BC2E4E33-3CFF-03B4-5AD4-4692858257D6}"/>
              </a:ext>
            </a:extLst>
          </p:cNvPr>
          <p:cNvSpPr>
            <a:spLocks noGrp="1"/>
          </p:cNvSpPr>
          <p:nvPr>
            <p:ph type="ftr" sz="quarter" idx="11"/>
          </p:nvPr>
        </p:nvSpPr>
        <p:spPr/>
        <p:txBody>
          <a:bodyPr/>
          <a:lstStyle/>
          <a:p>
            <a:endParaRPr lang="fr-FR"/>
          </a:p>
        </p:txBody>
      </p:sp>
      <p:sp>
        <p:nvSpPr>
          <p:cNvPr id="4" name="Slide Number Placeholder 3">
            <a:extLst>
              <a:ext uri="{FF2B5EF4-FFF2-40B4-BE49-F238E27FC236}">
                <a16:creationId xmlns:a16="http://schemas.microsoft.com/office/drawing/2014/main" id="{FFC159DA-88E8-D17B-0E5F-9305400544E5}"/>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172009515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A6988BB-5A7B-0B8D-F11A-F0D854700496}"/>
              </a:ext>
            </a:extLst>
          </p:cNvPr>
          <p:cNvSpPr>
            <a:spLocks noGrp="1"/>
          </p:cNvSpPr>
          <p:nvPr>
            <p:ph type="title"/>
          </p:nvPr>
        </p:nvSpPr>
        <p:spPr>
          <a:xfrm>
            <a:off x="951760" y="518160"/>
            <a:ext cx="4456535" cy="1813560"/>
          </a:xfrm>
        </p:spPr>
        <p:txBody>
          <a:bodyPr anchor="b"/>
          <a:lstStyle>
            <a:lvl1pPr>
              <a:defRPr sz="3627"/>
            </a:lvl1pPr>
          </a:lstStyle>
          <a:p>
            <a:r>
              <a:rPr lang="en-US"/>
              <a:t>Click to edit Master title style</a:t>
            </a:r>
            <a:endParaRPr lang="fr-FR"/>
          </a:p>
        </p:txBody>
      </p:sp>
      <p:sp>
        <p:nvSpPr>
          <p:cNvPr id="3" name="Content Placeholder 2">
            <a:extLst>
              <a:ext uri="{FF2B5EF4-FFF2-40B4-BE49-F238E27FC236}">
                <a16:creationId xmlns:a16="http://schemas.microsoft.com/office/drawing/2014/main" id="{65C24794-F03E-FE8A-4EB1-DD2DCD004F99}"/>
              </a:ext>
            </a:extLst>
          </p:cNvPr>
          <p:cNvSpPr>
            <a:spLocks noGrp="1"/>
          </p:cNvSpPr>
          <p:nvPr>
            <p:ph idx="1"/>
          </p:nvPr>
        </p:nvSpPr>
        <p:spPr>
          <a:xfrm>
            <a:off x="5874280" y="1119082"/>
            <a:ext cx="6995160" cy="5523442"/>
          </a:xfrm>
        </p:spPr>
        <p:txBody>
          <a:bodyPr/>
          <a:lstStyle>
            <a:lvl1pPr>
              <a:defRPr sz="3627"/>
            </a:lvl1pPr>
            <a:lvl2pPr>
              <a:defRPr sz="3173"/>
            </a:lvl2pPr>
            <a:lvl3pPr>
              <a:defRPr sz="2720"/>
            </a:lvl3pPr>
            <a:lvl4pPr>
              <a:defRPr sz="2267"/>
            </a:lvl4pPr>
            <a:lvl5pPr>
              <a:defRPr sz="2267"/>
            </a:lvl5pPr>
            <a:lvl6pPr>
              <a:defRPr sz="2267"/>
            </a:lvl6pPr>
            <a:lvl7pPr>
              <a:defRPr sz="2267"/>
            </a:lvl7pPr>
            <a:lvl8pPr>
              <a:defRPr sz="2267"/>
            </a:lvl8pPr>
            <a:lvl9pPr>
              <a:defRPr sz="2267"/>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Text Placeholder 3">
            <a:extLst>
              <a:ext uri="{FF2B5EF4-FFF2-40B4-BE49-F238E27FC236}">
                <a16:creationId xmlns:a16="http://schemas.microsoft.com/office/drawing/2014/main" id="{7832E090-9E32-EDC1-A16C-45B6C050529B}"/>
              </a:ext>
            </a:extLst>
          </p:cNvPr>
          <p:cNvSpPr>
            <a:spLocks noGrp="1"/>
          </p:cNvSpPr>
          <p:nvPr>
            <p:ph type="body" sz="half" idx="2"/>
          </p:nvPr>
        </p:nvSpPr>
        <p:spPr>
          <a:xfrm>
            <a:off x="951760" y="2331720"/>
            <a:ext cx="4456535" cy="4319800"/>
          </a:xfrm>
        </p:spPr>
        <p:txBody>
          <a:bodyPr/>
          <a:lstStyle>
            <a:lvl1pPr marL="0" indent="0">
              <a:buNone/>
              <a:defRPr sz="1813"/>
            </a:lvl1pPr>
            <a:lvl2pPr marL="518145" indent="0">
              <a:buNone/>
              <a:defRPr sz="1587"/>
            </a:lvl2pPr>
            <a:lvl3pPr marL="1036290" indent="0">
              <a:buNone/>
              <a:defRPr sz="1360"/>
            </a:lvl3pPr>
            <a:lvl4pPr marL="1554434" indent="0">
              <a:buNone/>
              <a:defRPr sz="1133"/>
            </a:lvl4pPr>
            <a:lvl5pPr marL="2072579" indent="0">
              <a:buNone/>
              <a:defRPr sz="1133"/>
            </a:lvl5pPr>
            <a:lvl6pPr marL="2590724" indent="0">
              <a:buNone/>
              <a:defRPr sz="1133"/>
            </a:lvl6pPr>
            <a:lvl7pPr marL="3108869" indent="0">
              <a:buNone/>
              <a:defRPr sz="1133"/>
            </a:lvl7pPr>
            <a:lvl8pPr marL="3627013" indent="0">
              <a:buNone/>
              <a:defRPr sz="1133"/>
            </a:lvl8pPr>
            <a:lvl9pPr marL="4145158" indent="0">
              <a:buNone/>
              <a:defRPr sz="1133"/>
            </a:lvl9pPr>
          </a:lstStyle>
          <a:p>
            <a:pPr lvl="0"/>
            <a:r>
              <a:rPr lang="en-US"/>
              <a:t>Click to edit Master text styles</a:t>
            </a:r>
          </a:p>
        </p:txBody>
      </p:sp>
      <p:sp>
        <p:nvSpPr>
          <p:cNvPr id="5" name="Date Placeholder 4">
            <a:extLst>
              <a:ext uri="{FF2B5EF4-FFF2-40B4-BE49-F238E27FC236}">
                <a16:creationId xmlns:a16="http://schemas.microsoft.com/office/drawing/2014/main" id="{11EF8BFF-8A9E-B7E4-542C-6902AC03A9DC}"/>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6" name="Footer Placeholder 5">
            <a:extLst>
              <a:ext uri="{FF2B5EF4-FFF2-40B4-BE49-F238E27FC236}">
                <a16:creationId xmlns:a16="http://schemas.microsoft.com/office/drawing/2014/main" id="{E602C7A6-AEB8-7C3C-49B6-0D617D6551AD}"/>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840CD46-55E0-F2EC-8015-60F6FBF58753}"/>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2032394165"/>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881D89B-455F-34B8-39F3-AA8E9DCBC7B7}"/>
              </a:ext>
            </a:extLst>
          </p:cNvPr>
          <p:cNvSpPr>
            <a:spLocks noGrp="1"/>
          </p:cNvSpPr>
          <p:nvPr>
            <p:ph type="title"/>
          </p:nvPr>
        </p:nvSpPr>
        <p:spPr>
          <a:xfrm>
            <a:off x="951760" y="518160"/>
            <a:ext cx="4456535" cy="1813560"/>
          </a:xfrm>
        </p:spPr>
        <p:txBody>
          <a:bodyPr anchor="b"/>
          <a:lstStyle>
            <a:lvl1pPr>
              <a:defRPr sz="3627"/>
            </a:lvl1pPr>
          </a:lstStyle>
          <a:p>
            <a:r>
              <a:rPr lang="en-US"/>
              <a:t>Click to edit Master title style</a:t>
            </a:r>
            <a:endParaRPr lang="fr-FR"/>
          </a:p>
        </p:txBody>
      </p:sp>
      <p:sp>
        <p:nvSpPr>
          <p:cNvPr id="3" name="Picture Placeholder 2">
            <a:extLst>
              <a:ext uri="{FF2B5EF4-FFF2-40B4-BE49-F238E27FC236}">
                <a16:creationId xmlns:a16="http://schemas.microsoft.com/office/drawing/2014/main" id="{D645EB31-9C98-E96F-8C1F-0C2955B2D158}"/>
              </a:ext>
            </a:extLst>
          </p:cNvPr>
          <p:cNvSpPr>
            <a:spLocks noGrp="1"/>
          </p:cNvSpPr>
          <p:nvPr>
            <p:ph type="pic" idx="1"/>
          </p:nvPr>
        </p:nvSpPr>
        <p:spPr>
          <a:xfrm>
            <a:off x="5874280" y="1119082"/>
            <a:ext cx="6995160" cy="5523442"/>
          </a:xfrm>
        </p:spPr>
        <p:txBody>
          <a:bodyPr/>
          <a:lstStyle>
            <a:lvl1pPr marL="0" indent="0">
              <a:buNone/>
              <a:defRPr sz="3627"/>
            </a:lvl1pPr>
            <a:lvl2pPr marL="518145" indent="0">
              <a:buNone/>
              <a:defRPr sz="3173"/>
            </a:lvl2pPr>
            <a:lvl3pPr marL="1036290" indent="0">
              <a:buNone/>
              <a:defRPr sz="2720"/>
            </a:lvl3pPr>
            <a:lvl4pPr marL="1554434" indent="0">
              <a:buNone/>
              <a:defRPr sz="2267"/>
            </a:lvl4pPr>
            <a:lvl5pPr marL="2072579" indent="0">
              <a:buNone/>
              <a:defRPr sz="2267"/>
            </a:lvl5pPr>
            <a:lvl6pPr marL="2590724" indent="0">
              <a:buNone/>
              <a:defRPr sz="2267"/>
            </a:lvl6pPr>
            <a:lvl7pPr marL="3108869" indent="0">
              <a:buNone/>
              <a:defRPr sz="2267"/>
            </a:lvl7pPr>
            <a:lvl8pPr marL="3627013" indent="0">
              <a:buNone/>
              <a:defRPr sz="2267"/>
            </a:lvl8pPr>
            <a:lvl9pPr marL="4145158" indent="0">
              <a:buNone/>
              <a:defRPr sz="2267"/>
            </a:lvl9pPr>
          </a:lstStyle>
          <a:p>
            <a:endParaRPr lang="fr-FR"/>
          </a:p>
        </p:txBody>
      </p:sp>
      <p:sp>
        <p:nvSpPr>
          <p:cNvPr id="4" name="Text Placeholder 3">
            <a:extLst>
              <a:ext uri="{FF2B5EF4-FFF2-40B4-BE49-F238E27FC236}">
                <a16:creationId xmlns:a16="http://schemas.microsoft.com/office/drawing/2014/main" id="{220DC16A-1E74-6C9A-68F0-B5D30F839DA8}"/>
              </a:ext>
            </a:extLst>
          </p:cNvPr>
          <p:cNvSpPr>
            <a:spLocks noGrp="1"/>
          </p:cNvSpPr>
          <p:nvPr>
            <p:ph type="body" sz="half" idx="2"/>
          </p:nvPr>
        </p:nvSpPr>
        <p:spPr>
          <a:xfrm>
            <a:off x="951760" y="2331720"/>
            <a:ext cx="4456535" cy="4319800"/>
          </a:xfrm>
        </p:spPr>
        <p:txBody>
          <a:bodyPr/>
          <a:lstStyle>
            <a:lvl1pPr marL="0" indent="0">
              <a:buNone/>
              <a:defRPr sz="1813"/>
            </a:lvl1pPr>
            <a:lvl2pPr marL="518145" indent="0">
              <a:buNone/>
              <a:defRPr sz="1587"/>
            </a:lvl2pPr>
            <a:lvl3pPr marL="1036290" indent="0">
              <a:buNone/>
              <a:defRPr sz="1360"/>
            </a:lvl3pPr>
            <a:lvl4pPr marL="1554434" indent="0">
              <a:buNone/>
              <a:defRPr sz="1133"/>
            </a:lvl4pPr>
            <a:lvl5pPr marL="2072579" indent="0">
              <a:buNone/>
              <a:defRPr sz="1133"/>
            </a:lvl5pPr>
            <a:lvl6pPr marL="2590724" indent="0">
              <a:buNone/>
              <a:defRPr sz="1133"/>
            </a:lvl6pPr>
            <a:lvl7pPr marL="3108869" indent="0">
              <a:buNone/>
              <a:defRPr sz="1133"/>
            </a:lvl7pPr>
            <a:lvl8pPr marL="3627013" indent="0">
              <a:buNone/>
              <a:defRPr sz="1133"/>
            </a:lvl8pPr>
            <a:lvl9pPr marL="4145158" indent="0">
              <a:buNone/>
              <a:defRPr sz="1133"/>
            </a:lvl9pPr>
          </a:lstStyle>
          <a:p>
            <a:pPr lvl="0"/>
            <a:r>
              <a:rPr lang="en-US"/>
              <a:t>Click to edit Master text styles</a:t>
            </a:r>
          </a:p>
        </p:txBody>
      </p:sp>
      <p:sp>
        <p:nvSpPr>
          <p:cNvPr id="5" name="Date Placeholder 4">
            <a:extLst>
              <a:ext uri="{FF2B5EF4-FFF2-40B4-BE49-F238E27FC236}">
                <a16:creationId xmlns:a16="http://schemas.microsoft.com/office/drawing/2014/main" id="{6B626CE8-BB6C-049A-FC11-EB2693FF100B}"/>
              </a:ext>
            </a:extLst>
          </p:cNvPr>
          <p:cNvSpPr>
            <a:spLocks noGrp="1"/>
          </p:cNvSpPr>
          <p:nvPr>
            <p:ph type="dt" sz="half" idx="10"/>
          </p:nvPr>
        </p:nvSpPr>
        <p:spPr/>
        <p:txBody>
          <a:bodyPr/>
          <a:lstStyle/>
          <a:p>
            <a:fld id="{F21E72DE-1F7C-4FCB-9A26-78B6CF94785A}" type="datetimeFigureOut">
              <a:rPr lang="fr-FR" smtClean="0"/>
              <a:t>13/03/2024</a:t>
            </a:fld>
            <a:endParaRPr lang="fr-FR"/>
          </a:p>
        </p:txBody>
      </p:sp>
      <p:sp>
        <p:nvSpPr>
          <p:cNvPr id="6" name="Footer Placeholder 5">
            <a:extLst>
              <a:ext uri="{FF2B5EF4-FFF2-40B4-BE49-F238E27FC236}">
                <a16:creationId xmlns:a16="http://schemas.microsoft.com/office/drawing/2014/main" id="{EF271FA5-7FFC-30C1-9A89-0ECD26D280D4}"/>
              </a:ext>
            </a:extLst>
          </p:cNvPr>
          <p:cNvSpPr>
            <a:spLocks noGrp="1"/>
          </p:cNvSpPr>
          <p:nvPr>
            <p:ph type="ftr" sz="quarter" idx="11"/>
          </p:nvPr>
        </p:nvSpPr>
        <p:spPr/>
        <p:txBody>
          <a:bodyPr/>
          <a:lstStyle/>
          <a:p>
            <a:endParaRPr lang="fr-FR"/>
          </a:p>
        </p:txBody>
      </p:sp>
      <p:sp>
        <p:nvSpPr>
          <p:cNvPr id="7" name="Slide Number Placeholder 6">
            <a:extLst>
              <a:ext uri="{FF2B5EF4-FFF2-40B4-BE49-F238E27FC236}">
                <a16:creationId xmlns:a16="http://schemas.microsoft.com/office/drawing/2014/main" id="{7B35AA88-DCBE-3D2E-824C-54B975E2B3DA}"/>
              </a:ext>
            </a:extLst>
          </p:cNvPr>
          <p:cNvSpPr>
            <a:spLocks noGrp="1"/>
          </p:cNvSpPr>
          <p:nvPr>
            <p:ph type="sldNum" sz="quarter" idx="12"/>
          </p:nvPr>
        </p:nvSpPr>
        <p:spPr/>
        <p:txBody>
          <a:bodyPr/>
          <a:lstStyle/>
          <a:p>
            <a:fld id="{0942E0CA-CC24-448E-AC9B-91E082D70CDB}" type="slidenum">
              <a:rPr lang="fr-FR" smtClean="0"/>
              <a:t>‹#›</a:t>
            </a:fld>
            <a:endParaRPr lang="fr-FR"/>
          </a:p>
        </p:txBody>
      </p:sp>
    </p:spTree>
    <p:extLst>
      <p:ext uri="{BB962C8B-B14F-4D97-AF65-F5344CB8AC3E}">
        <p14:creationId xmlns:p14="http://schemas.microsoft.com/office/powerpoint/2010/main" val="114713425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13" Type="http://schemas.openxmlformats.org/officeDocument/2006/relationships/image" Target="../media/image1.jpg"/><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9" name="Picture 8" descr="A close-up of a logo&#10;&#10;Description automatically generated">
            <a:extLst>
              <a:ext uri="{FF2B5EF4-FFF2-40B4-BE49-F238E27FC236}">
                <a16:creationId xmlns:a16="http://schemas.microsoft.com/office/drawing/2014/main" id="{610D43E2-BE56-8491-3F0D-65FEC06A6A03}"/>
              </a:ext>
            </a:extLst>
          </p:cNvPr>
          <p:cNvPicPr>
            <a:picLocks noChangeAspect="1"/>
          </p:cNvPicPr>
          <p:nvPr userDrawn="1"/>
        </p:nvPicPr>
        <p:blipFill>
          <a:blip r:embed="rId13">
            <a:extLst>
              <a:ext uri="{28A0092B-C50C-407E-A947-70E740481C1C}">
                <a14:useLocalDpi xmlns:a14="http://schemas.microsoft.com/office/drawing/2010/main" val="0"/>
              </a:ext>
            </a:extLst>
          </a:blip>
          <a:stretch>
            <a:fillRect/>
          </a:stretch>
        </p:blipFill>
        <p:spPr>
          <a:xfrm>
            <a:off x="0" y="0"/>
            <a:ext cx="13817600" cy="7772400"/>
          </a:xfrm>
          <a:prstGeom prst="rect">
            <a:avLst/>
          </a:prstGeom>
        </p:spPr>
      </p:pic>
      <p:sp>
        <p:nvSpPr>
          <p:cNvPr id="2" name="Title Placeholder 1">
            <a:extLst>
              <a:ext uri="{FF2B5EF4-FFF2-40B4-BE49-F238E27FC236}">
                <a16:creationId xmlns:a16="http://schemas.microsoft.com/office/drawing/2014/main" id="{073DBD80-5567-FE5B-C3A2-24A23769290C}"/>
              </a:ext>
            </a:extLst>
          </p:cNvPr>
          <p:cNvSpPr>
            <a:spLocks noGrp="1"/>
          </p:cNvSpPr>
          <p:nvPr>
            <p:ph type="title"/>
          </p:nvPr>
        </p:nvSpPr>
        <p:spPr>
          <a:xfrm>
            <a:off x="949960" y="413809"/>
            <a:ext cx="11917680" cy="1502305"/>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9021D4BD-66CB-78A2-9C86-4C3D2651D461}"/>
              </a:ext>
            </a:extLst>
          </p:cNvPr>
          <p:cNvSpPr>
            <a:spLocks noGrp="1"/>
          </p:cNvSpPr>
          <p:nvPr>
            <p:ph type="body" idx="1"/>
          </p:nvPr>
        </p:nvSpPr>
        <p:spPr>
          <a:xfrm>
            <a:off x="949960" y="2069042"/>
            <a:ext cx="1191768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6319A2D-2995-EB2A-9E1D-63BCA9E2F021}"/>
              </a:ext>
            </a:extLst>
          </p:cNvPr>
          <p:cNvSpPr>
            <a:spLocks noGrp="1"/>
          </p:cNvSpPr>
          <p:nvPr>
            <p:ph type="dt" sz="half" idx="2"/>
          </p:nvPr>
        </p:nvSpPr>
        <p:spPr>
          <a:xfrm>
            <a:off x="949960" y="7203864"/>
            <a:ext cx="3108960" cy="413808"/>
          </a:xfrm>
          <a:prstGeom prst="rect">
            <a:avLst/>
          </a:prstGeom>
        </p:spPr>
        <p:txBody>
          <a:bodyPr vert="horz" lIns="91440" tIns="45720" rIns="91440" bIns="45720" rtlCol="0" anchor="ctr"/>
          <a:lstStyle>
            <a:lvl1pPr algn="l">
              <a:defRPr sz="1360">
                <a:solidFill>
                  <a:schemeClr val="tx1">
                    <a:tint val="75000"/>
                  </a:schemeClr>
                </a:solidFill>
              </a:defRPr>
            </a:lvl1p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8A95C622-891E-E1EF-7754-9494BC62B28E}"/>
              </a:ext>
            </a:extLst>
          </p:cNvPr>
          <p:cNvSpPr>
            <a:spLocks noGrp="1"/>
          </p:cNvSpPr>
          <p:nvPr>
            <p:ph type="ftr" sz="quarter" idx="3"/>
          </p:nvPr>
        </p:nvSpPr>
        <p:spPr>
          <a:xfrm>
            <a:off x="4577080" y="7203864"/>
            <a:ext cx="4663440" cy="413808"/>
          </a:xfrm>
          <a:prstGeom prst="rect">
            <a:avLst/>
          </a:prstGeom>
        </p:spPr>
        <p:txBody>
          <a:bodyPr vert="horz" lIns="91440" tIns="45720" rIns="91440" bIns="45720" rtlCol="0" anchor="ctr"/>
          <a:lstStyle>
            <a:lvl1pPr algn="ctr">
              <a:defRPr sz="136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8996AC20-7613-A261-B8B4-F5F224C1AA9E}"/>
              </a:ext>
            </a:extLst>
          </p:cNvPr>
          <p:cNvSpPr>
            <a:spLocks noGrp="1"/>
          </p:cNvSpPr>
          <p:nvPr>
            <p:ph type="sldNum" sz="quarter" idx="4"/>
          </p:nvPr>
        </p:nvSpPr>
        <p:spPr>
          <a:xfrm>
            <a:off x="9758680" y="7203864"/>
            <a:ext cx="3108960" cy="413808"/>
          </a:xfrm>
          <a:prstGeom prst="rect">
            <a:avLst/>
          </a:prstGeom>
        </p:spPr>
        <p:txBody>
          <a:bodyPr vert="horz" lIns="91440" tIns="45720" rIns="91440" bIns="45720" rtlCol="0" anchor="ctr"/>
          <a:lstStyle>
            <a:lvl1pPr algn="r">
              <a:defRPr sz="1360">
                <a:solidFill>
                  <a:schemeClr val="tx1">
                    <a:tint val="75000"/>
                  </a:schemeClr>
                </a:solidFill>
              </a:defRPr>
            </a:lvl1pPr>
          </a:lstStyle>
          <a:p>
            <a:fld id="{0942E0CA-CC24-448E-AC9B-91E082D70CDB}" type="slidenum">
              <a:rPr lang="fr-FR" smtClean="0"/>
              <a:t>‹#›</a:t>
            </a:fld>
            <a:endParaRPr lang="fr-FR"/>
          </a:p>
        </p:txBody>
      </p:sp>
    </p:spTree>
    <p:extLst>
      <p:ext uri="{BB962C8B-B14F-4D97-AF65-F5344CB8AC3E}">
        <p14:creationId xmlns:p14="http://schemas.microsoft.com/office/powerpoint/2010/main" val="3214351175"/>
      </p:ext>
    </p:extLst>
  </p:cSld>
  <p:clrMap bg1="lt1" tx1="dk1" bg2="lt2" tx2="dk2" accent1="accent1" accent2="accent2" accent3="accent3" accent4="accent4" accent5="accent5" accent6="accent6" hlink="hlink" folHlink="folHlink"/>
  <p:sldLayoutIdLst>
    <p:sldLayoutId id="2147483655" r:id="rId1"/>
    <p:sldLayoutId id="2147483656" r:id="rId2"/>
    <p:sldLayoutId id="2147483657" r:id="rId3"/>
    <p:sldLayoutId id="2147483658" r:id="rId4"/>
    <p:sldLayoutId id="2147483659" r:id="rId5"/>
    <p:sldLayoutId id="2147483660" r:id="rId6"/>
    <p:sldLayoutId id="2147483661" r:id="rId7"/>
    <p:sldLayoutId id="2147483662" r:id="rId8"/>
    <p:sldLayoutId id="2147483663" r:id="rId9"/>
    <p:sldLayoutId id="2147483664" r:id="rId10"/>
    <p:sldLayoutId id="2147483665" r:id="rId11"/>
  </p:sldLayoutIdLst>
  <p:txStyles>
    <p:titleStyle>
      <a:lvl1pPr algn="l" defTabSz="1036290" rtl="0" eaLnBrk="1" latinLnBrk="0" hangingPunct="1">
        <a:lnSpc>
          <a:spcPct val="90000"/>
        </a:lnSpc>
        <a:spcBef>
          <a:spcPct val="0"/>
        </a:spcBef>
        <a:buNone/>
        <a:defRPr sz="4987" kern="1200">
          <a:solidFill>
            <a:schemeClr val="tx1"/>
          </a:solidFill>
          <a:latin typeface="+mj-lt"/>
          <a:ea typeface="+mj-ea"/>
          <a:cs typeface="+mj-cs"/>
        </a:defRPr>
      </a:lvl1pPr>
    </p:titleStyle>
    <p:bodyStyle>
      <a:lvl1pPr marL="259072" indent="-259072" algn="l" defTabSz="1036290" rtl="0" eaLnBrk="1" latinLnBrk="0" hangingPunct="1">
        <a:lnSpc>
          <a:spcPct val="90000"/>
        </a:lnSpc>
        <a:spcBef>
          <a:spcPts val="1133"/>
        </a:spcBef>
        <a:buFont typeface="Arial" panose="020B0604020202020204" pitchFamily="34" charset="0"/>
        <a:buChar char="•"/>
        <a:defRPr sz="3173" kern="1200">
          <a:solidFill>
            <a:schemeClr val="tx1"/>
          </a:solidFill>
          <a:latin typeface="+mn-lt"/>
          <a:ea typeface="+mn-ea"/>
          <a:cs typeface="+mn-cs"/>
        </a:defRPr>
      </a:lvl1pPr>
      <a:lvl2pPr marL="777217" indent="-259072" algn="l" defTabSz="1036290" rtl="0" eaLnBrk="1" latinLnBrk="0" hangingPunct="1">
        <a:lnSpc>
          <a:spcPct val="90000"/>
        </a:lnSpc>
        <a:spcBef>
          <a:spcPts val="567"/>
        </a:spcBef>
        <a:buFont typeface="Arial" panose="020B0604020202020204" pitchFamily="34" charset="0"/>
        <a:buChar char="•"/>
        <a:defRPr sz="2720" kern="1200">
          <a:solidFill>
            <a:schemeClr val="tx1"/>
          </a:solidFill>
          <a:latin typeface="+mn-lt"/>
          <a:ea typeface="+mn-ea"/>
          <a:cs typeface="+mn-cs"/>
        </a:defRPr>
      </a:lvl2pPr>
      <a:lvl3pPr marL="1295362" indent="-259072" algn="l" defTabSz="1036290" rtl="0" eaLnBrk="1" latinLnBrk="0" hangingPunct="1">
        <a:lnSpc>
          <a:spcPct val="90000"/>
        </a:lnSpc>
        <a:spcBef>
          <a:spcPts val="567"/>
        </a:spcBef>
        <a:buFont typeface="Arial" panose="020B0604020202020204" pitchFamily="34" charset="0"/>
        <a:buChar char="•"/>
        <a:defRPr sz="2267" kern="1200">
          <a:solidFill>
            <a:schemeClr val="tx1"/>
          </a:solidFill>
          <a:latin typeface="+mn-lt"/>
          <a:ea typeface="+mn-ea"/>
          <a:cs typeface="+mn-cs"/>
        </a:defRPr>
      </a:lvl3pPr>
      <a:lvl4pPr marL="1813507"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4pPr>
      <a:lvl5pPr marL="2331651"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5pPr>
      <a:lvl6pPr marL="2849796"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6pPr>
      <a:lvl7pPr marL="3367941"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7pPr>
      <a:lvl8pPr marL="3886086"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8pPr>
      <a:lvl9pPr marL="4404230"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9pPr>
    </p:bodyStyle>
    <p:otherStyle>
      <a:defPPr>
        <a:defRPr lang="fr-FR"/>
      </a:defPPr>
      <a:lvl1pPr marL="0" algn="l" defTabSz="1036290" rtl="0" eaLnBrk="1" latinLnBrk="0" hangingPunct="1">
        <a:defRPr sz="2040" kern="1200">
          <a:solidFill>
            <a:schemeClr val="tx1"/>
          </a:solidFill>
          <a:latin typeface="+mn-lt"/>
          <a:ea typeface="+mn-ea"/>
          <a:cs typeface="+mn-cs"/>
        </a:defRPr>
      </a:lvl1pPr>
      <a:lvl2pPr marL="518145" algn="l" defTabSz="1036290" rtl="0" eaLnBrk="1" latinLnBrk="0" hangingPunct="1">
        <a:defRPr sz="2040" kern="1200">
          <a:solidFill>
            <a:schemeClr val="tx1"/>
          </a:solidFill>
          <a:latin typeface="+mn-lt"/>
          <a:ea typeface="+mn-ea"/>
          <a:cs typeface="+mn-cs"/>
        </a:defRPr>
      </a:lvl2pPr>
      <a:lvl3pPr marL="1036290" algn="l" defTabSz="1036290" rtl="0" eaLnBrk="1" latinLnBrk="0" hangingPunct="1">
        <a:defRPr sz="2040" kern="1200">
          <a:solidFill>
            <a:schemeClr val="tx1"/>
          </a:solidFill>
          <a:latin typeface="+mn-lt"/>
          <a:ea typeface="+mn-ea"/>
          <a:cs typeface="+mn-cs"/>
        </a:defRPr>
      </a:lvl3pPr>
      <a:lvl4pPr marL="1554434" algn="l" defTabSz="1036290" rtl="0" eaLnBrk="1" latinLnBrk="0" hangingPunct="1">
        <a:defRPr sz="2040" kern="1200">
          <a:solidFill>
            <a:schemeClr val="tx1"/>
          </a:solidFill>
          <a:latin typeface="+mn-lt"/>
          <a:ea typeface="+mn-ea"/>
          <a:cs typeface="+mn-cs"/>
        </a:defRPr>
      </a:lvl4pPr>
      <a:lvl5pPr marL="2072579" algn="l" defTabSz="1036290" rtl="0" eaLnBrk="1" latinLnBrk="0" hangingPunct="1">
        <a:defRPr sz="2040" kern="1200">
          <a:solidFill>
            <a:schemeClr val="tx1"/>
          </a:solidFill>
          <a:latin typeface="+mn-lt"/>
          <a:ea typeface="+mn-ea"/>
          <a:cs typeface="+mn-cs"/>
        </a:defRPr>
      </a:lvl5pPr>
      <a:lvl6pPr marL="2590724" algn="l" defTabSz="1036290" rtl="0" eaLnBrk="1" latinLnBrk="0" hangingPunct="1">
        <a:defRPr sz="2040" kern="1200">
          <a:solidFill>
            <a:schemeClr val="tx1"/>
          </a:solidFill>
          <a:latin typeface="+mn-lt"/>
          <a:ea typeface="+mn-ea"/>
          <a:cs typeface="+mn-cs"/>
        </a:defRPr>
      </a:lvl6pPr>
      <a:lvl7pPr marL="3108869" algn="l" defTabSz="1036290" rtl="0" eaLnBrk="1" latinLnBrk="0" hangingPunct="1">
        <a:defRPr sz="2040" kern="1200">
          <a:solidFill>
            <a:schemeClr val="tx1"/>
          </a:solidFill>
          <a:latin typeface="+mn-lt"/>
          <a:ea typeface="+mn-ea"/>
          <a:cs typeface="+mn-cs"/>
        </a:defRPr>
      </a:lvl7pPr>
      <a:lvl8pPr marL="3627013" algn="l" defTabSz="1036290" rtl="0" eaLnBrk="1" latinLnBrk="0" hangingPunct="1">
        <a:defRPr sz="2040" kern="1200">
          <a:solidFill>
            <a:schemeClr val="tx1"/>
          </a:solidFill>
          <a:latin typeface="+mn-lt"/>
          <a:ea typeface="+mn-ea"/>
          <a:cs typeface="+mn-cs"/>
        </a:defRPr>
      </a:lvl8pPr>
      <a:lvl9pPr marL="4145158" algn="l" defTabSz="1036290" rtl="0" eaLnBrk="1" latinLnBrk="0" hangingPunct="1">
        <a:defRPr sz="204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descr="A close-up of a logo&#10;&#10;Description automatically generated">
            <a:extLst>
              <a:ext uri="{FF2B5EF4-FFF2-40B4-BE49-F238E27FC236}">
                <a16:creationId xmlns:a16="http://schemas.microsoft.com/office/drawing/2014/main" id="{FD3D86FB-FCCE-E075-C8EE-61B38D6CD2B7}"/>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1" t="55589" r="47074" b="36537"/>
          <a:stretch/>
        </p:blipFill>
        <p:spPr>
          <a:xfrm>
            <a:off x="0" y="6609600"/>
            <a:ext cx="9273461" cy="1164821"/>
          </a:xfrm>
          <a:prstGeom prst="rect">
            <a:avLst/>
          </a:prstGeom>
        </p:spPr>
      </p:pic>
      <p:pic>
        <p:nvPicPr>
          <p:cNvPr id="8" name="Picture 7" descr="A close-up of a logo&#10;&#10;Description automatically generated">
            <a:extLst>
              <a:ext uri="{FF2B5EF4-FFF2-40B4-BE49-F238E27FC236}">
                <a16:creationId xmlns:a16="http://schemas.microsoft.com/office/drawing/2014/main" id="{95604AB8-EF4E-790A-C19F-3565EDFF4F46}"/>
              </a:ext>
            </a:extLst>
          </p:cNvPr>
          <p:cNvPicPr>
            <a:picLocks noChangeAspect="1"/>
          </p:cNvPicPr>
          <p:nvPr userDrawn="1"/>
        </p:nvPicPr>
        <p:blipFill rotWithShape="1">
          <a:blip r:embed="rId13">
            <a:extLst>
              <a:ext uri="{28A0092B-C50C-407E-A947-70E740481C1C}">
                <a14:useLocalDpi xmlns:a14="http://schemas.microsoft.com/office/drawing/2010/main" val="0"/>
              </a:ext>
            </a:extLst>
          </a:blip>
          <a:srcRect l="68519" t="55575" r="10946" b="36551"/>
          <a:stretch/>
        </p:blipFill>
        <p:spPr>
          <a:xfrm>
            <a:off x="10270405" y="6607579"/>
            <a:ext cx="3569012" cy="1164821"/>
          </a:xfrm>
          <a:prstGeom prst="rect">
            <a:avLst/>
          </a:prstGeom>
        </p:spPr>
      </p:pic>
      <p:sp>
        <p:nvSpPr>
          <p:cNvPr id="2" name="Title Placeholder 1">
            <a:extLst>
              <a:ext uri="{FF2B5EF4-FFF2-40B4-BE49-F238E27FC236}">
                <a16:creationId xmlns:a16="http://schemas.microsoft.com/office/drawing/2014/main" id="{073DBD80-5567-FE5B-C3A2-24A23769290C}"/>
              </a:ext>
            </a:extLst>
          </p:cNvPr>
          <p:cNvSpPr>
            <a:spLocks noGrp="1"/>
          </p:cNvSpPr>
          <p:nvPr>
            <p:ph type="title"/>
          </p:nvPr>
        </p:nvSpPr>
        <p:spPr>
          <a:xfrm>
            <a:off x="949960" y="413809"/>
            <a:ext cx="11917680" cy="1502305"/>
          </a:xfrm>
          <a:prstGeom prst="rect">
            <a:avLst/>
          </a:prstGeom>
        </p:spPr>
        <p:txBody>
          <a:bodyPr vert="horz" lIns="91440" tIns="45720" rIns="91440" bIns="45720" rtlCol="0" anchor="ctr">
            <a:normAutofit/>
          </a:bodyPr>
          <a:lstStyle/>
          <a:p>
            <a:r>
              <a:rPr lang="en-US"/>
              <a:t>Click to edit Master title style</a:t>
            </a:r>
            <a:endParaRPr lang="fr-FR"/>
          </a:p>
        </p:txBody>
      </p:sp>
      <p:sp>
        <p:nvSpPr>
          <p:cNvPr id="3" name="Text Placeholder 2">
            <a:extLst>
              <a:ext uri="{FF2B5EF4-FFF2-40B4-BE49-F238E27FC236}">
                <a16:creationId xmlns:a16="http://schemas.microsoft.com/office/drawing/2014/main" id="{9021D4BD-66CB-78A2-9C86-4C3D2651D461}"/>
              </a:ext>
            </a:extLst>
          </p:cNvPr>
          <p:cNvSpPr>
            <a:spLocks noGrp="1"/>
          </p:cNvSpPr>
          <p:nvPr>
            <p:ph type="body" idx="1"/>
          </p:nvPr>
        </p:nvSpPr>
        <p:spPr>
          <a:xfrm>
            <a:off x="949960" y="2069042"/>
            <a:ext cx="11917680" cy="4931516"/>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fr-FR"/>
          </a:p>
        </p:txBody>
      </p:sp>
      <p:sp>
        <p:nvSpPr>
          <p:cNvPr id="4" name="Date Placeholder 3">
            <a:extLst>
              <a:ext uri="{FF2B5EF4-FFF2-40B4-BE49-F238E27FC236}">
                <a16:creationId xmlns:a16="http://schemas.microsoft.com/office/drawing/2014/main" id="{A6319A2D-2995-EB2A-9E1D-63BCA9E2F021}"/>
              </a:ext>
            </a:extLst>
          </p:cNvPr>
          <p:cNvSpPr>
            <a:spLocks noGrp="1"/>
          </p:cNvSpPr>
          <p:nvPr>
            <p:ph type="dt" sz="half" idx="2"/>
          </p:nvPr>
        </p:nvSpPr>
        <p:spPr>
          <a:xfrm>
            <a:off x="949960" y="7203864"/>
            <a:ext cx="3108960" cy="413808"/>
          </a:xfrm>
          <a:prstGeom prst="rect">
            <a:avLst/>
          </a:prstGeom>
        </p:spPr>
        <p:txBody>
          <a:bodyPr vert="horz" lIns="91440" tIns="45720" rIns="91440" bIns="45720" rtlCol="0" anchor="ctr"/>
          <a:lstStyle>
            <a:lvl1pPr algn="l">
              <a:defRPr sz="1360">
                <a:solidFill>
                  <a:schemeClr val="tx1">
                    <a:tint val="75000"/>
                  </a:schemeClr>
                </a:solidFill>
              </a:defRPr>
            </a:lvl1pPr>
          </a:lstStyle>
          <a:p>
            <a:fld id="{F21E72DE-1F7C-4FCB-9A26-78B6CF94785A}" type="datetimeFigureOut">
              <a:rPr lang="fr-FR" smtClean="0"/>
              <a:t>13/03/2024</a:t>
            </a:fld>
            <a:endParaRPr lang="fr-FR"/>
          </a:p>
        </p:txBody>
      </p:sp>
      <p:sp>
        <p:nvSpPr>
          <p:cNvPr id="5" name="Footer Placeholder 4">
            <a:extLst>
              <a:ext uri="{FF2B5EF4-FFF2-40B4-BE49-F238E27FC236}">
                <a16:creationId xmlns:a16="http://schemas.microsoft.com/office/drawing/2014/main" id="{8A95C622-891E-E1EF-7754-9494BC62B28E}"/>
              </a:ext>
            </a:extLst>
          </p:cNvPr>
          <p:cNvSpPr>
            <a:spLocks noGrp="1"/>
          </p:cNvSpPr>
          <p:nvPr>
            <p:ph type="ftr" sz="quarter" idx="3"/>
          </p:nvPr>
        </p:nvSpPr>
        <p:spPr>
          <a:xfrm>
            <a:off x="4577080" y="7203864"/>
            <a:ext cx="4663440" cy="413808"/>
          </a:xfrm>
          <a:prstGeom prst="rect">
            <a:avLst/>
          </a:prstGeom>
        </p:spPr>
        <p:txBody>
          <a:bodyPr vert="horz" lIns="91440" tIns="45720" rIns="91440" bIns="45720" rtlCol="0" anchor="ctr"/>
          <a:lstStyle>
            <a:lvl1pPr algn="ctr">
              <a:defRPr sz="1360">
                <a:solidFill>
                  <a:schemeClr val="tx1">
                    <a:tint val="75000"/>
                  </a:schemeClr>
                </a:solidFill>
              </a:defRPr>
            </a:lvl1pPr>
          </a:lstStyle>
          <a:p>
            <a:endParaRPr lang="fr-FR"/>
          </a:p>
        </p:txBody>
      </p:sp>
      <p:sp>
        <p:nvSpPr>
          <p:cNvPr id="6" name="Slide Number Placeholder 5">
            <a:extLst>
              <a:ext uri="{FF2B5EF4-FFF2-40B4-BE49-F238E27FC236}">
                <a16:creationId xmlns:a16="http://schemas.microsoft.com/office/drawing/2014/main" id="{8996AC20-7613-A261-B8B4-F5F224C1AA9E}"/>
              </a:ext>
            </a:extLst>
          </p:cNvPr>
          <p:cNvSpPr>
            <a:spLocks noGrp="1"/>
          </p:cNvSpPr>
          <p:nvPr>
            <p:ph type="sldNum" sz="quarter" idx="4"/>
          </p:nvPr>
        </p:nvSpPr>
        <p:spPr>
          <a:xfrm>
            <a:off x="9758680" y="7203864"/>
            <a:ext cx="3108960" cy="413808"/>
          </a:xfrm>
          <a:prstGeom prst="rect">
            <a:avLst/>
          </a:prstGeom>
        </p:spPr>
        <p:txBody>
          <a:bodyPr vert="horz" lIns="91440" tIns="45720" rIns="91440" bIns="45720" rtlCol="0" anchor="ctr"/>
          <a:lstStyle>
            <a:lvl1pPr algn="r">
              <a:defRPr sz="1360">
                <a:solidFill>
                  <a:schemeClr val="tx1">
                    <a:tint val="75000"/>
                  </a:schemeClr>
                </a:solidFill>
              </a:defRPr>
            </a:lvl1pPr>
          </a:lstStyle>
          <a:p>
            <a:fld id="{0942E0CA-CC24-448E-AC9B-91E082D70CDB}" type="slidenum">
              <a:rPr lang="fr-FR" smtClean="0"/>
              <a:t>‹#›</a:t>
            </a:fld>
            <a:endParaRPr lang="fr-FR"/>
          </a:p>
        </p:txBody>
      </p:sp>
    </p:spTree>
    <p:extLst>
      <p:ext uri="{BB962C8B-B14F-4D97-AF65-F5344CB8AC3E}">
        <p14:creationId xmlns:p14="http://schemas.microsoft.com/office/powerpoint/2010/main" val="383377031"/>
      </p:ext>
    </p:extLst>
  </p:cSld>
  <p:clrMap bg1="lt1" tx1="dk1" bg2="lt2" tx2="dk2" accent1="accent1" accent2="accent2" accent3="accent3" accent4="accent4" accent5="accent5" accent6="accent6" hlink="hlink" folHlink="folHlink"/>
  <p:sldLayoutIdLst>
    <p:sldLayoutId id="2147483667" r:id="rId1"/>
    <p:sldLayoutId id="2147483668" r:id="rId2"/>
    <p:sldLayoutId id="2147483669" r:id="rId3"/>
    <p:sldLayoutId id="2147483670" r:id="rId4"/>
    <p:sldLayoutId id="2147483671" r:id="rId5"/>
    <p:sldLayoutId id="2147483672" r:id="rId6"/>
    <p:sldLayoutId id="2147483673" r:id="rId7"/>
    <p:sldLayoutId id="2147483674" r:id="rId8"/>
    <p:sldLayoutId id="2147483675" r:id="rId9"/>
    <p:sldLayoutId id="2147483676" r:id="rId10"/>
    <p:sldLayoutId id="2147483677" r:id="rId11"/>
  </p:sldLayoutIdLst>
  <p:txStyles>
    <p:titleStyle>
      <a:lvl1pPr algn="l" defTabSz="1036290" rtl="0" eaLnBrk="1" latinLnBrk="0" hangingPunct="1">
        <a:lnSpc>
          <a:spcPct val="90000"/>
        </a:lnSpc>
        <a:spcBef>
          <a:spcPct val="0"/>
        </a:spcBef>
        <a:buNone/>
        <a:defRPr sz="4987" kern="1200">
          <a:solidFill>
            <a:schemeClr val="tx1"/>
          </a:solidFill>
          <a:latin typeface="+mj-lt"/>
          <a:ea typeface="+mj-ea"/>
          <a:cs typeface="+mj-cs"/>
        </a:defRPr>
      </a:lvl1pPr>
    </p:titleStyle>
    <p:bodyStyle>
      <a:lvl1pPr marL="259072" indent="-259072" algn="l" defTabSz="1036290" rtl="0" eaLnBrk="1" latinLnBrk="0" hangingPunct="1">
        <a:lnSpc>
          <a:spcPct val="90000"/>
        </a:lnSpc>
        <a:spcBef>
          <a:spcPts val="1133"/>
        </a:spcBef>
        <a:buFont typeface="Arial" panose="020B0604020202020204" pitchFamily="34" charset="0"/>
        <a:buChar char="•"/>
        <a:defRPr sz="3173" kern="1200">
          <a:solidFill>
            <a:schemeClr val="tx1"/>
          </a:solidFill>
          <a:latin typeface="+mn-lt"/>
          <a:ea typeface="+mn-ea"/>
          <a:cs typeface="+mn-cs"/>
        </a:defRPr>
      </a:lvl1pPr>
      <a:lvl2pPr marL="777217" indent="-259072" algn="l" defTabSz="1036290" rtl="0" eaLnBrk="1" latinLnBrk="0" hangingPunct="1">
        <a:lnSpc>
          <a:spcPct val="90000"/>
        </a:lnSpc>
        <a:spcBef>
          <a:spcPts val="567"/>
        </a:spcBef>
        <a:buFont typeface="Arial" panose="020B0604020202020204" pitchFamily="34" charset="0"/>
        <a:buChar char="•"/>
        <a:defRPr sz="2720" kern="1200">
          <a:solidFill>
            <a:schemeClr val="tx1"/>
          </a:solidFill>
          <a:latin typeface="+mn-lt"/>
          <a:ea typeface="+mn-ea"/>
          <a:cs typeface="+mn-cs"/>
        </a:defRPr>
      </a:lvl2pPr>
      <a:lvl3pPr marL="1295362" indent="-259072" algn="l" defTabSz="1036290" rtl="0" eaLnBrk="1" latinLnBrk="0" hangingPunct="1">
        <a:lnSpc>
          <a:spcPct val="90000"/>
        </a:lnSpc>
        <a:spcBef>
          <a:spcPts val="567"/>
        </a:spcBef>
        <a:buFont typeface="Arial" panose="020B0604020202020204" pitchFamily="34" charset="0"/>
        <a:buChar char="•"/>
        <a:defRPr sz="2267" kern="1200">
          <a:solidFill>
            <a:schemeClr val="tx1"/>
          </a:solidFill>
          <a:latin typeface="+mn-lt"/>
          <a:ea typeface="+mn-ea"/>
          <a:cs typeface="+mn-cs"/>
        </a:defRPr>
      </a:lvl3pPr>
      <a:lvl4pPr marL="1813507"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4pPr>
      <a:lvl5pPr marL="2331651"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5pPr>
      <a:lvl6pPr marL="2849796"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6pPr>
      <a:lvl7pPr marL="3367941"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7pPr>
      <a:lvl8pPr marL="3886086"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8pPr>
      <a:lvl9pPr marL="4404230" indent="-259072" algn="l" defTabSz="1036290" rtl="0" eaLnBrk="1" latinLnBrk="0" hangingPunct="1">
        <a:lnSpc>
          <a:spcPct val="90000"/>
        </a:lnSpc>
        <a:spcBef>
          <a:spcPts val="567"/>
        </a:spcBef>
        <a:buFont typeface="Arial" panose="020B0604020202020204" pitchFamily="34" charset="0"/>
        <a:buChar char="•"/>
        <a:defRPr sz="2040" kern="1200">
          <a:solidFill>
            <a:schemeClr val="tx1"/>
          </a:solidFill>
          <a:latin typeface="+mn-lt"/>
          <a:ea typeface="+mn-ea"/>
          <a:cs typeface="+mn-cs"/>
        </a:defRPr>
      </a:lvl9pPr>
    </p:bodyStyle>
    <p:otherStyle>
      <a:defPPr>
        <a:defRPr lang="fr-FR"/>
      </a:defPPr>
      <a:lvl1pPr marL="0" algn="l" defTabSz="1036290" rtl="0" eaLnBrk="1" latinLnBrk="0" hangingPunct="1">
        <a:defRPr sz="2040" kern="1200">
          <a:solidFill>
            <a:schemeClr val="tx1"/>
          </a:solidFill>
          <a:latin typeface="+mn-lt"/>
          <a:ea typeface="+mn-ea"/>
          <a:cs typeface="+mn-cs"/>
        </a:defRPr>
      </a:lvl1pPr>
      <a:lvl2pPr marL="518145" algn="l" defTabSz="1036290" rtl="0" eaLnBrk="1" latinLnBrk="0" hangingPunct="1">
        <a:defRPr sz="2040" kern="1200">
          <a:solidFill>
            <a:schemeClr val="tx1"/>
          </a:solidFill>
          <a:latin typeface="+mn-lt"/>
          <a:ea typeface="+mn-ea"/>
          <a:cs typeface="+mn-cs"/>
        </a:defRPr>
      </a:lvl2pPr>
      <a:lvl3pPr marL="1036290" algn="l" defTabSz="1036290" rtl="0" eaLnBrk="1" latinLnBrk="0" hangingPunct="1">
        <a:defRPr sz="2040" kern="1200">
          <a:solidFill>
            <a:schemeClr val="tx1"/>
          </a:solidFill>
          <a:latin typeface="+mn-lt"/>
          <a:ea typeface="+mn-ea"/>
          <a:cs typeface="+mn-cs"/>
        </a:defRPr>
      </a:lvl3pPr>
      <a:lvl4pPr marL="1554434" algn="l" defTabSz="1036290" rtl="0" eaLnBrk="1" latinLnBrk="0" hangingPunct="1">
        <a:defRPr sz="2040" kern="1200">
          <a:solidFill>
            <a:schemeClr val="tx1"/>
          </a:solidFill>
          <a:latin typeface="+mn-lt"/>
          <a:ea typeface="+mn-ea"/>
          <a:cs typeface="+mn-cs"/>
        </a:defRPr>
      </a:lvl4pPr>
      <a:lvl5pPr marL="2072579" algn="l" defTabSz="1036290" rtl="0" eaLnBrk="1" latinLnBrk="0" hangingPunct="1">
        <a:defRPr sz="2040" kern="1200">
          <a:solidFill>
            <a:schemeClr val="tx1"/>
          </a:solidFill>
          <a:latin typeface="+mn-lt"/>
          <a:ea typeface="+mn-ea"/>
          <a:cs typeface="+mn-cs"/>
        </a:defRPr>
      </a:lvl5pPr>
      <a:lvl6pPr marL="2590724" algn="l" defTabSz="1036290" rtl="0" eaLnBrk="1" latinLnBrk="0" hangingPunct="1">
        <a:defRPr sz="2040" kern="1200">
          <a:solidFill>
            <a:schemeClr val="tx1"/>
          </a:solidFill>
          <a:latin typeface="+mn-lt"/>
          <a:ea typeface="+mn-ea"/>
          <a:cs typeface="+mn-cs"/>
        </a:defRPr>
      </a:lvl6pPr>
      <a:lvl7pPr marL="3108869" algn="l" defTabSz="1036290" rtl="0" eaLnBrk="1" latinLnBrk="0" hangingPunct="1">
        <a:defRPr sz="2040" kern="1200">
          <a:solidFill>
            <a:schemeClr val="tx1"/>
          </a:solidFill>
          <a:latin typeface="+mn-lt"/>
          <a:ea typeface="+mn-ea"/>
          <a:cs typeface="+mn-cs"/>
        </a:defRPr>
      </a:lvl7pPr>
      <a:lvl8pPr marL="3627013" algn="l" defTabSz="1036290" rtl="0" eaLnBrk="1" latinLnBrk="0" hangingPunct="1">
        <a:defRPr sz="2040" kern="1200">
          <a:solidFill>
            <a:schemeClr val="tx1"/>
          </a:solidFill>
          <a:latin typeface="+mn-lt"/>
          <a:ea typeface="+mn-ea"/>
          <a:cs typeface="+mn-cs"/>
        </a:defRPr>
      </a:lvl8pPr>
      <a:lvl9pPr marL="4145158" algn="l" defTabSz="1036290" rtl="0" eaLnBrk="1" latinLnBrk="0" hangingPunct="1">
        <a:defRPr sz="204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1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1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1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13.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13.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4.xml"/><Relationship Id="rId1" Type="http://schemas.openxmlformats.org/officeDocument/2006/relationships/slideLayout" Target="../slideLayouts/slideLayout13.xml"/></Relationships>
</file>

<file path=ppt/slides/_rels/slide1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3.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098" name="Title 1">
            <a:extLst>
              <a:ext uri="{FF2B5EF4-FFF2-40B4-BE49-F238E27FC236}">
                <a16:creationId xmlns:a16="http://schemas.microsoft.com/office/drawing/2014/main" id="{695CD36A-8249-8991-DDD9-FA1E3D069E2E}"/>
              </a:ext>
            </a:extLst>
          </p:cNvPr>
          <p:cNvSpPr>
            <a:spLocks noGrp="1"/>
          </p:cNvSpPr>
          <p:nvPr>
            <p:ph type="ctrTitle" idx="4294967295"/>
          </p:nvPr>
        </p:nvSpPr>
        <p:spPr>
          <a:xfrm>
            <a:off x="0" y="2247900"/>
            <a:ext cx="10033000" cy="1231900"/>
          </a:xfrm>
        </p:spPr>
        <p:txBody>
          <a:bodyPr>
            <a:noAutofit/>
          </a:bodyPr>
          <a:lstStyle/>
          <a:p>
            <a:pPr algn="l"/>
            <a:r>
              <a:rPr lang="en-ZA" altLang="en-US" sz="4800" b="1" dirty="0">
                <a:solidFill>
                  <a:srgbClr val="D11BE2"/>
                </a:solidFill>
              </a:rPr>
              <a:t>JUSTIFYING THE CO-EXISTENCE OF RIGHTS AND LIMITATIONS IN THE AI ERA</a:t>
            </a:r>
          </a:p>
        </p:txBody>
      </p:sp>
      <p:sp>
        <p:nvSpPr>
          <p:cNvPr id="4099" name="Subtitle 2">
            <a:extLst>
              <a:ext uri="{FF2B5EF4-FFF2-40B4-BE49-F238E27FC236}">
                <a16:creationId xmlns:a16="http://schemas.microsoft.com/office/drawing/2014/main" id="{3FB13D92-E599-9214-7097-9E9A7D1682ED}"/>
              </a:ext>
            </a:extLst>
          </p:cNvPr>
          <p:cNvSpPr>
            <a:spLocks noGrp="1"/>
          </p:cNvSpPr>
          <p:nvPr>
            <p:ph type="subTitle" idx="4294967295"/>
          </p:nvPr>
        </p:nvSpPr>
        <p:spPr>
          <a:xfrm>
            <a:off x="0" y="3571875"/>
            <a:ext cx="7042150" cy="862013"/>
          </a:xfrm>
        </p:spPr>
        <p:txBody>
          <a:bodyPr/>
          <a:lstStyle/>
          <a:p>
            <a:pPr marL="0" indent="0">
              <a:buNone/>
            </a:pPr>
            <a:r>
              <a:rPr lang="en-ZA" altLang="en-US" sz="2800" b="1" dirty="0"/>
              <a:t>Dr J. Joel Baloyi, Registrar, University of Venda and Copyright Scholar</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7" name="Title 3">
            <a:extLst>
              <a:ext uri="{FF2B5EF4-FFF2-40B4-BE49-F238E27FC236}">
                <a16:creationId xmlns:a16="http://schemas.microsoft.com/office/drawing/2014/main" id="{9F88E283-9985-EE2A-A08D-E78904C77AD8}"/>
              </a:ext>
            </a:extLst>
          </p:cNvPr>
          <p:cNvSpPr>
            <a:spLocks noGrp="1"/>
          </p:cNvSpPr>
          <p:nvPr>
            <p:ph type="title"/>
          </p:nvPr>
        </p:nvSpPr>
        <p:spPr/>
        <p:txBody>
          <a:bodyPr/>
          <a:lstStyle/>
          <a:p>
            <a:r>
              <a:rPr lang="en-ZA" altLang="en-US" sz="3200"/>
              <a:t>JUSTIFICATION IN THE AI ERA (4)</a:t>
            </a:r>
          </a:p>
        </p:txBody>
      </p:sp>
      <p:sp>
        <p:nvSpPr>
          <p:cNvPr id="21506" name="Text Placeholder 2">
            <a:extLst>
              <a:ext uri="{FF2B5EF4-FFF2-40B4-BE49-F238E27FC236}">
                <a16:creationId xmlns:a16="http://schemas.microsoft.com/office/drawing/2014/main" id="{8D2F1151-DF2A-271B-8D31-7ECD27DB0D8B}"/>
              </a:ext>
            </a:extLst>
          </p:cNvPr>
          <p:cNvSpPr>
            <a:spLocks noGrp="1"/>
          </p:cNvSpPr>
          <p:nvPr>
            <p:ph idx="1"/>
          </p:nvPr>
        </p:nvSpPr>
        <p:spPr/>
        <p:txBody>
          <a:bodyPr/>
          <a:lstStyle/>
          <a:p>
            <a:r>
              <a:rPr lang="en-ZA" altLang="en-US" sz="3000"/>
              <a:t>(4) However recently (2024) in the </a:t>
            </a:r>
            <a:r>
              <a:rPr lang="en-ZA" altLang="en-US" sz="3000" i="1"/>
              <a:t>Ultraman</a:t>
            </a:r>
            <a:r>
              <a:rPr lang="en-ZA" altLang="en-US" sz="3000"/>
              <a:t> case the Chinese Guangzhou Internet Court found  that the defendant infringed copyright by training its AI model to produce images that were substantially similar to the plaintiff’s and also infringed the adaptation right when the model created new features based on the original expression. </a:t>
            </a:r>
            <a:r>
              <a:rPr lang="en-ZA" altLang="en-US" sz="3000" b="1"/>
              <a:t>The court held that it was necessary to balance between rights protection and industry development.</a:t>
            </a:r>
          </a:p>
          <a:p>
            <a:endParaRPr lang="en-ZA" altLang="en-US" sz="3000" b="1"/>
          </a:p>
          <a:p>
            <a:endParaRPr lang="en-ZA" altLang="en-US" sz="3000" b="1"/>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Title 3">
            <a:extLst>
              <a:ext uri="{FF2B5EF4-FFF2-40B4-BE49-F238E27FC236}">
                <a16:creationId xmlns:a16="http://schemas.microsoft.com/office/drawing/2014/main" id="{4908ABBB-DE65-F071-0C17-D0B882712F42}"/>
              </a:ext>
            </a:extLst>
          </p:cNvPr>
          <p:cNvSpPr>
            <a:spLocks noGrp="1"/>
          </p:cNvSpPr>
          <p:nvPr>
            <p:ph type="title"/>
          </p:nvPr>
        </p:nvSpPr>
        <p:spPr/>
        <p:txBody>
          <a:bodyPr/>
          <a:lstStyle/>
          <a:p>
            <a:r>
              <a:rPr lang="en-ZA" altLang="en-US" sz="3200"/>
              <a:t>JUSTIFICATION IN THE AI ERA (5)</a:t>
            </a:r>
          </a:p>
        </p:txBody>
      </p:sp>
      <p:sp>
        <p:nvSpPr>
          <p:cNvPr id="23554" name="Text Placeholder 2">
            <a:extLst>
              <a:ext uri="{FF2B5EF4-FFF2-40B4-BE49-F238E27FC236}">
                <a16:creationId xmlns:a16="http://schemas.microsoft.com/office/drawing/2014/main" id="{21AB471C-9C26-B0A0-62A5-CDCF4BCE61A5}"/>
              </a:ext>
            </a:extLst>
          </p:cNvPr>
          <p:cNvSpPr>
            <a:spLocks noGrp="1"/>
          </p:cNvSpPr>
          <p:nvPr>
            <p:ph idx="1"/>
          </p:nvPr>
        </p:nvSpPr>
        <p:spPr/>
        <p:txBody>
          <a:bodyPr/>
          <a:lstStyle/>
          <a:p>
            <a:r>
              <a:rPr lang="en-ZA" altLang="en-US" sz="2800"/>
              <a:t>The UK recently withdrew its plans to introduce a TDM exception for commercial purposes following an outcry from the creative industry who bemoaned the absence of an opt-out option in the processed exception.</a:t>
            </a:r>
          </a:p>
          <a:p>
            <a:r>
              <a:rPr lang="en-ZA" altLang="en-US" sz="2800"/>
              <a:t>The concerns centred around the fact that the exception would result in no economic reward for rights-holders, in the wake of a technology that threatens human authorship of works. </a:t>
            </a:r>
          </a:p>
          <a:p>
            <a:r>
              <a:rPr lang="en-ZA" altLang="en-US" sz="2800"/>
              <a:t>The UK government intends to re-engage the industry and to consider options such as model licences and code of practices; extending the TDM exception to include commercial research and databases, and creative an opt-out system for rights-holders.</a:t>
            </a:r>
            <a:endParaRPr lang="en-ZA" altLang="en-US" sz="2800" b="1"/>
          </a:p>
          <a:p>
            <a:endParaRPr lang="en-ZA" altLang="en-US" sz="3000" b="1"/>
          </a:p>
          <a:p>
            <a:endParaRPr lang="en-ZA" altLang="en-US" sz="3000" b="1"/>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3" name="Title 3">
            <a:extLst>
              <a:ext uri="{FF2B5EF4-FFF2-40B4-BE49-F238E27FC236}">
                <a16:creationId xmlns:a16="http://schemas.microsoft.com/office/drawing/2014/main" id="{E4706A4D-53AD-8323-2967-96AED5FB8F8F}"/>
              </a:ext>
            </a:extLst>
          </p:cNvPr>
          <p:cNvSpPr>
            <a:spLocks noGrp="1"/>
          </p:cNvSpPr>
          <p:nvPr>
            <p:ph type="title"/>
          </p:nvPr>
        </p:nvSpPr>
        <p:spPr/>
        <p:txBody>
          <a:bodyPr/>
          <a:lstStyle/>
          <a:p>
            <a:r>
              <a:rPr lang="en-ZA" altLang="en-US" sz="3200"/>
              <a:t>AI DEVELOPMENTS IN AFRICA</a:t>
            </a:r>
          </a:p>
        </p:txBody>
      </p:sp>
      <p:sp>
        <p:nvSpPr>
          <p:cNvPr id="25602" name="Text Placeholder 2">
            <a:extLst>
              <a:ext uri="{FF2B5EF4-FFF2-40B4-BE49-F238E27FC236}">
                <a16:creationId xmlns:a16="http://schemas.microsoft.com/office/drawing/2014/main" id="{17FE4DFB-C315-0B24-AF1A-04C93C73A406}"/>
              </a:ext>
            </a:extLst>
          </p:cNvPr>
          <p:cNvSpPr>
            <a:spLocks noGrp="1"/>
          </p:cNvSpPr>
          <p:nvPr>
            <p:ph idx="1"/>
          </p:nvPr>
        </p:nvSpPr>
        <p:spPr/>
        <p:txBody>
          <a:bodyPr>
            <a:normAutofit lnSpcReduction="10000"/>
          </a:bodyPr>
          <a:lstStyle/>
          <a:p>
            <a:r>
              <a:rPr lang="en-ZA" altLang="en-US" sz="2800"/>
              <a:t>In Africa conversations on matters of AI and the Continent’s readiness in tackling them are growing, albeit in a nascent stage.</a:t>
            </a:r>
          </a:p>
          <a:p>
            <a:r>
              <a:rPr lang="en-ZA" altLang="en-US" sz="2800"/>
              <a:t>Two countries, Mauritius and Egypt, have developed AI Strategies. The Mauritian strategy focusses on making AI the cornerstone of the country’s next development model and recognises the protection of IP for a knowledge-based industry, as a key denominator in guaranteeing long-term revenues from research and development countries. </a:t>
            </a:r>
          </a:p>
          <a:p>
            <a:r>
              <a:rPr lang="en-ZA" altLang="en-US" sz="2800"/>
              <a:t>The Egyptian strategy projects AI as a tool for sustainability, competitiveness, economic diversification and growth. It too recognises the importance of IP and IP protection. </a:t>
            </a:r>
          </a:p>
          <a:p>
            <a:r>
              <a:rPr lang="en-ZA" altLang="en-US" sz="2800"/>
              <a:t>In 2022 the Republic of the Congo established the first AI research Centre in Africa (ARCAI).</a:t>
            </a:r>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1" name="Title 3">
            <a:extLst>
              <a:ext uri="{FF2B5EF4-FFF2-40B4-BE49-F238E27FC236}">
                <a16:creationId xmlns:a16="http://schemas.microsoft.com/office/drawing/2014/main" id="{26E5994F-E072-16B3-758F-8B6E52359343}"/>
              </a:ext>
            </a:extLst>
          </p:cNvPr>
          <p:cNvSpPr>
            <a:spLocks noGrp="1"/>
          </p:cNvSpPr>
          <p:nvPr>
            <p:ph type="title"/>
          </p:nvPr>
        </p:nvSpPr>
        <p:spPr/>
        <p:txBody>
          <a:bodyPr/>
          <a:lstStyle/>
          <a:p>
            <a:r>
              <a:rPr lang="en-ZA" altLang="en-US" sz="3200"/>
              <a:t>AI DEVELOPMENTS IN AFRICA (2)</a:t>
            </a:r>
          </a:p>
        </p:txBody>
      </p:sp>
      <p:sp>
        <p:nvSpPr>
          <p:cNvPr id="27650" name="Text Placeholder 2">
            <a:extLst>
              <a:ext uri="{FF2B5EF4-FFF2-40B4-BE49-F238E27FC236}">
                <a16:creationId xmlns:a16="http://schemas.microsoft.com/office/drawing/2014/main" id="{8519D3C1-3053-C674-3F23-E594B558EAA5}"/>
              </a:ext>
            </a:extLst>
          </p:cNvPr>
          <p:cNvSpPr>
            <a:spLocks noGrp="1"/>
          </p:cNvSpPr>
          <p:nvPr>
            <p:ph idx="1"/>
          </p:nvPr>
        </p:nvSpPr>
        <p:spPr/>
        <p:txBody>
          <a:bodyPr>
            <a:normAutofit lnSpcReduction="10000"/>
          </a:bodyPr>
          <a:lstStyle/>
          <a:p>
            <a:pPr>
              <a:defRPr/>
            </a:pPr>
            <a:r>
              <a:rPr lang="en-ZA" altLang="en-US" sz="2800" dirty="0"/>
              <a:t>Countries like South Africa, Benin, Nigeria, Ghana, Tunisia, Senegal and </a:t>
            </a:r>
            <a:r>
              <a:rPr lang="en-ZA" sz="2800" dirty="0">
                <a:solidFill>
                  <a:srgbClr val="303645"/>
                </a:solidFill>
                <a:latin typeface="+mj-lt"/>
              </a:rPr>
              <a:t>Côte d’Ivoire are also working on developing their AI strategies.</a:t>
            </a:r>
            <a:endParaRPr lang="en-ZA" altLang="en-US" sz="2800" dirty="0">
              <a:latin typeface="+mj-lt"/>
            </a:endParaRPr>
          </a:p>
          <a:p>
            <a:pPr>
              <a:defRPr/>
            </a:pPr>
            <a:r>
              <a:rPr lang="en-ZA" altLang="en-US" sz="2800" dirty="0"/>
              <a:t>In 2019 the ministers responsible for ICT established the AI Working Group on Artificial Intelligence with the objective, inter alia, to create a common African stance on AI and to develop an Africa-wide capacity building framework. </a:t>
            </a:r>
          </a:p>
          <a:p>
            <a:pPr>
              <a:defRPr/>
            </a:pPr>
            <a:r>
              <a:rPr lang="en-ZA" altLang="en-US" sz="2800" dirty="0"/>
              <a:t>The African Union High-Level Panel on Emerging Technologies (APET)  - an advisory think-tank to NEPAD - has identified and recommended AI as an important technology for harnessing Africa’s socio-economic developmental needs. </a:t>
            </a:r>
          </a:p>
          <a:p>
            <a:pPr>
              <a:defRPr/>
            </a:pPr>
            <a:r>
              <a:rPr lang="en-ZA" altLang="en-US" sz="2800" dirty="0"/>
              <a:t>Processes are underway, within the auspices of APET and the AU Development Agency (AUDA-NEPAD) to develop an African Union </a:t>
            </a:r>
            <a:r>
              <a:rPr lang="en-ZA" altLang="en-US" sz="2800" i="1" dirty="0"/>
              <a:t>Artificial Intelligence Continental Strategy for Africa. </a:t>
            </a:r>
          </a:p>
          <a:p>
            <a:pPr>
              <a:defRPr/>
            </a:pPr>
            <a:endParaRPr lang="en-ZA" altLang="en-US" sz="3000" b="1"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9" name="Title 3">
            <a:extLst>
              <a:ext uri="{FF2B5EF4-FFF2-40B4-BE49-F238E27FC236}">
                <a16:creationId xmlns:a16="http://schemas.microsoft.com/office/drawing/2014/main" id="{056F7EC4-AE48-249C-9023-0BE6E3BD0A06}"/>
              </a:ext>
            </a:extLst>
          </p:cNvPr>
          <p:cNvSpPr>
            <a:spLocks noGrp="1"/>
          </p:cNvSpPr>
          <p:nvPr>
            <p:ph type="title"/>
          </p:nvPr>
        </p:nvSpPr>
        <p:spPr/>
        <p:txBody>
          <a:bodyPr/>
          <a:lstStyle/>
          <a:p>
            <a:r>
              <a:rPr lang="en-ZA" altLang="en-US" sz="3200"/>
              <a:t>AFRICAN COPYRIGHT REGIME VIS-À-VIS TDM</a:t>
            </a:r>
          </a:p>
        </p:txBody>
      </p:sp>
      <p:sp>
        <p:nvSpPr>
          <p:cNvPr id="27650" name="Text Placeholder 2">
            <a:extLst>
              <a:ext uri="{FF2B5EF4-FFF2-40B4-BE49-F238E27FC236}">
                <a16:creationId xmlns:a16="http://schemas.microsoft.com/office/drawing/2014/main" id="{B4DDB9E3-8E67-BCC5-F467-2BA9A9ABFF7B}"/>
              </a:ext>
            </a:extLst>
          </p:cNvPr>
          <p:cNvSpPr>
            <a:spLocks noGrp="1"/>
          </p:cNvSpPr>
          <p:nvPr>
            <p:ph idx="1"/>
          </p:nvPr>
        </p:nvSpPr>
        <p:spPr>
          <a:xfrm>
            <a:off x="949960" y="2069042"/>
            <a:ext cx="11917680" cy="4407958"/>
          </a:xfrm>
        </p:spPr>
        <p:txBody>
          <a:bodyPr>
            <a:normAutofit fontScale="92500"/>
          </a:bodyPr>
          <a:lstStyle/>
          <a:p>
            <a:pPr marL="0" indent="0">
              <a:buNone/>
              <a:defRPr/>
            </a:pPr>
            <a:r>
              <a:rPr lang="en-ZA" altLang="en-US" sz="2800" dirty="0"/>
              <a:t>According to the typology of research exceptions developed by Flynn </a:t>
            </a:r>
            <a:r>
              <a:rPr lang="en-ZA" altLang="en-US" sz="2800" i="1" dirty="0"/>
              <a:t>et al </a:t>
            </a:r>
            <a:r>
              <a:rPr lang="en-ZA" altLang="en-US" sz="2800" dirty="0"/>
              <a:t>(PIJIP / TLS Research Paper Series, 2022), the L&amp;E regime for research in Africa can be identified as follows: </a:t>
            </a:r>
          </a:p>
          <a:p>
            <a:pPr marL="571452" indent="-571452">
              <a:buFontTx/>
              <a:buAutoNum type="romanLcParenBoth"/>
              <a:defRPr/>
            </a:pPr>
            <a:r>
              <a:rPr lang="en-ZA" altLang="en-US" sz="2800" dirty="0"/>
              <a:t>Nigeria, </a:t>
            </a:r>
            <a:r>
              <a:rPr lang="en-ZA" altLang="en-US" sz="2800" dirty="0" err="1"/>
              <a:t>Zibwabwe</a:t>
            </a:r>
            <a:r>
              <a:rPr lang="en-ZA" altLang="en-US" sz="2800" dirty="0"/>
              <a:t>, Kenya, Liberia and Eswatini contain a general (open) research exception (private use, personal use, research and private study etc.);</a:t>
            </a:r>
          </a:p>
          <a:p>
            <a:pPr marL="571452" indent="-571452">
              <a:buFontTx/>
              <a:buAutoNum type="romanLcParenBoth"/>
              <a:defRPr/>
            </a:pPr>
            <a:r>
              <a:rPr lang="en-ZA" altLang="en-US" sz="2800" dirty="0"/>
              <a:t>The Democratic Republic of the Congo and Guinea-Bissau contain a closed exception that is limited to the use of excerpts;  </a:t>
            </a:r>
          </a:p>
          <a:p>
            <a:pPr marL="571452" indent="-571452">
              <a:buFontTx/>
              <a:buAutoNum type="romanLcParenBoth"/>
              <a:defRPr/>
            </a:pPr>
            <a:r>
              <a:rPr lang="en-ZA" altLang="en-US" sz="2800" dirty="0"/>
              <a:t>Most of the rest of the countries (including South Africa, Egypt, Libya, Uganda, Zambia) limit exceptions to particular uses, works or users; and</a:t>
            </a:r>
          </a:p>
          <a:p>
            <a:pPr marL="571452" indent="-571452">
              <a:buFontTx/>
              <a:buAutoNum type="romanLcParenBoth"/>
              <a:defRPr/>
            </a:pPr>
            <a:r>
              <a:rPr lang="en-ZA" altLang="en-US" sz="2800" dirty="0"/>
              <a:t>None of the countries contain a TDM-specific exception. </a:t>
            </a:r>
          </a:p>
        </p:txBody>
      </p:sp>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7" name="Title 3">
            <a:extLst>
              <a:ext uri="{FF2B5EF4-FFF2-40B4-BE49-F238E27FC236}">
                <a16:creationId xmlns:a16="http://schemas.microsoft.com/office/drawing/2014/main" id="{A108FBAB-D1E8-6EDF-5416-05581107905A}"/>
              </a:ext>
            </a:extLst>
          </p:cNvPr>
          <p:cNvSpPr>
            <a:spLocks noGrp="1"/>
          </p:cNvSpPr>
          <p:nvPr>
            <p:ph type="title"/>
          </p:nvPr>
        </p:nvSpPr>
        <p:spPr/>
        <p:txBody>
          <a:bodyPr/>
          <a:lstStyle/>
          <a:p>
            <a:r>
              <a:rPr lang="en-ZA" altLang="en-US" sz="3200"/>
              <a:t>CONCLUSION</a:t>
            </a:r>
          </a:p>
        </p:txBody>
      </p:sp>
      <p:sp>
        <p:nvSpPr>
          <p:cNvPr id="31746" name="Text Placeholder 2">
            <a:extLst>
              <a:ext uri="{FF2B5EF4-FFF2-40B4-BE49-F238E27FC236}">
                <a16:creationId xmlns:a16="http://schemas.microsoft.com/office/drawing/2014/main" id="{A45DF8FC-CADF-346F-1358-20408B8DB707}"/>
              </a:ext>
            </a:extLst>
          </p:cNvPr>
          <p:cNvSpPr>
            <a:spLocks noGrp="1"/>
          </p:cNvSpPr>
          <p:nvPr>
            <p:ph idx="1"/>
          </p:nvPr>
        </p:nvSpPr>
        <p:spPr/>
        <p:txBody>
          <a:bodyPr>
            <a:normAutofit lnSpcReduction="10000"/>
          </a:bodyPr>
          <a:lstStyle/>
          <a:p>
            <a:r>
              <a:rPr lang="en-ZA" altLang="en-US" sz="2800" dirty="0"/>
              <a:t>Within the deliberations on AI in Africa matters relating to the </a:t>
            </a:r>
            <a:r>
              <a:rPr lang="en-ZA" altLang="en-US" sz="2800" i="1" dirty="0"/>
              <a:t>socio-economic impacts </a:t>
            </a:r>
            <a:r>
              <a:rPr lang="en-ZA" altLang="en-US" sz="2800" dirty="0"/>
              <a:t>of AI, </a:t>
            </a:r>
            <a:r>
              <a:rPr lang="en-ZA" altLang="en-US" sz="2800" i="1" dirty="0"/>
              <a:t>ethical impacts </a:t>
            </a:r>
            <a:r>
              <a:rPr lang="en-ZA" altLang="en-US" sz="2800" dirty="0"/>
              <a:t>and </a:t>
            </a:r>
            <a:r>
              <a:rPr lang="en-ZA" altLang="en-US" sz="2800" i="1" dirty="0"/>
              <a:t>impacts on fundamental rights and freedoms</a:t>
            </a:r>
            <a:r>
              <a:rPr lang="en-ZA" altLang="en-US" sz="2800" dirty="0"/>
              <a:t> have been important.</a:t>
            </a:r>
          </a:p>
          <a:p>
            <a:r>
              <a:rPr lang="en-ZA" altLang="en-US" sz="2800" dirty="0"/>
              <a:t>A balanced approach that assures the unhindered nurturing of human creativity and the creative industries, while promoting the ethical development of AI technologies, is critical. </a:t>
            </a:r>
          </a:p>
          <a:p>
            <a:r>
              <a:rPr lang="en-ZA" altLang="en-US" sz="2800" dirty="0"/>
              <a:t>The UK approach is commendable as it promotes the harmonisation of interests in the quest to formulate a regime that both safeguards the interests of rights-holders while creating an enabling environment for the advancement of technology.</a:t>
            </a:r>
          </a:p>
          <a:p>
            <a:r>
              <a:rPr lang="en-ZA" altLang="en-US" sz="2800" dirty="0"/>
              <a:t>This will ensure the continued justification for both the rights of copyright owners and the limitations and exceptions to such rights.</a:t>
            </a:r>
          </a:p>
          <a:p>
            <a:endParaRPr lang="en-ZA" altLang="en-US" sz="2800" dirty="0"/>
          </a:p>
          <a:p>
            <a:endParaRPr lang="en-ZA" altLang="en-US" sz="3200" b="1" dirty="0"/>
          </a:p>
        </p:txBody>
      </p:sp>
    </p:spTree>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5" name="Title 3">
            <a:extLst>
              <a:ext uri="{FF2B5EF4-FFF2-40B4-BE49-F238E27FC236}">
                <a16:creationId xmlns:a16="http://schemas.microsoft.com/office/drawing/2014/main" id="{6BADA1B2-6F42-B011-F4AC-EC4E1E5050D1}"/>
              </a:ext>
            </a:extLst>
          </p:cNvPr>
          <p:cNvSpPr>
            <a:spLocks noGrp="1"/>
          </p:cNvSpPr>
          <p:nvPr>
            <p:ph type="title"/>
          </p:nvPr>
        </p:nvSpPr>
        <p:spPr/>
        <p:txBody>
          <a:bodyPr/>
          <a:lstStyle/>
          <a:p>
            <a:r>
              <a:rPr lang="en-ZA" altLang="en-US" sz="3200" dirty="0"/>
              <a:t>END SLIDE</a:t>
            </a:r>
          </a:p>
        </p:txBody>
      </p:sp>
      <p:sp>
        <p:nvSpPr>
          <p:cNvPr id="33794" name="Text Placeholder 2">
            <a:extLst>
              <a:ext uri="{FF2B5EF4-FFF2-40B4-BE49-F238E27FC236}">
                <a16:creationId xmlns:a16="http://schemas.microsoft.com/office/drawing/2014/main" id="{175E11BA-0847-B240-5064-5FB223589697}"/>
              </a:ext>
            </a:extLst>
          </p:cNvPr>
          <p:cNvSpPr>
            <a:spLocks noGrp="1"/>
          </p:cNvSpPr>
          <p:nvPr>
            <p:ph idx="1"/>
          </p:nvPr>
        </p:nvSpPr>
        <p:spPr/>
        <p:txBody>
          <a:bodyPr/>
          <a:lstStyle/>
          <a:p>
            <a:pPr marL="0" indent="0">
              <a:buNone/>
            </a:pPr>
            <a:endParaRPr lang="en-ZA" altLang="en-US" sz="3000" dirty="0"/>
          </a:p>
          <a:p>
            <a:endParaRPr lang="en-ZA" altLang="en-US" sz="3000" dirty="0"/>
          </a:p>
          <a:p>
            <a:endParaRPr lang="en-ZA" altLang="en-US" sz="3000" dirty="0"/>
          </a:p>
          <a:p>
            <a:endParaRPr lang="en-ZA" altLang="en-US" sz="3000" dirty="0"/>
          </a:p>
          <a:p>
            <a:endParaRPr lang="en-ZA" altLang="en-US" sz="3000" dirty="0"/>
          </a:p>
          <a:p>
            <a:endParaRPr lang="en-ZA" altLang="en-US" sz="3000" dirty="0"/>
          </a:p>
        </p:txBody>
      </p:sp>
      <p:pic>
        <p:nvPicPr>
          <p:cNvPr id="33796" name="Picture 2">
            <a:extLst>
              <a:ext uri="{FF2B5EF4-FFF2-40B4-BE49-F238E27FC236}">
                <a16:creationId xmlns:a16="http://schemas.microsoft.com/office/drawing/2014/main" id="{43BBDA4A-E87A-DB7B-6846-DB9DC5F94793}"/>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380039" y="3371850"/>
            <a:ext cx="3057525" cy="1028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Title 1">
            <a:extLst>
              <a:ext uri="{FF2B5EF4-FFF2-40B4-BE49-F238E27FC236}">
                <a16:creationId xmlns:a16="http://schemas.microsoft.com/office/drawing/2014/main" id="{894A5DEA-1E32-B00E-49AB-C9A71A83CD70}"/>
              </a:ext>
            </a:extLst>
          </p:cNvPr>
          <p:cNvSpPr>
            <a:spLocks noGrp="1"/>
          </p:cNvSpPr>
          <p:nvPr>
            <p:ph type="title"/>
          </p:nvPr>
        </p:nvSpPr>
        <p:spPr/>
        <p:txBody>
          <a:bodyPr/>
          <a:lstStyle/>
          <a:p>
            <a:r>
              <a:rPr lang="en-ZA" altLang="en-US" sz="2800"/>
              <a:t>HISTORICAL OVERVIEW</a:t>
            </a:r>
          </a:p>
        </p:txBody>
      </p:sp>
      <p:sp>
        <p:nvSpPr>
          <p:cNvPr id="5123" name="Text Placeholder 2">
            <a:extLst>
              <a:ext uri="{FF2B5EF4-FFF2-40B4-BE49-F238E27FC236}">
                <a16:creationId xmlns:a16="http://schemas.microsoft.com/office/drawing/2014/main" id="{015BD2D2-AE07-CE6D-B1BC-01F229522677}"/>
              </a:ext>
            </a:extLst>
          </p:cNvPr>
          <p:cNvSpPr>
            <a:spLocks noGrp="1"/>
          </p:cNvSpPr>
          <p:nvPr>
            <p:ph idx="1"/>
          </p:nvPr>
        </p:nvSpPr>
        <p:spPr/>
        <p:txBody>
          <a:bodyPr/>
          <a:lstStyle/>
          <a:p>
            <a:r>
              <a:rPr lang="en-ZA" altLang="en-US" sz="3200"/>
              <a:t>From its inception the copyright system has often been called upon to justify its existence in the wake of new, </a:t>
            </a:r>
            <a:r>
              <a:rPr lang="en-ZA" altLang="en-US" sz="3200" i="1"/>
              <a:t>disruptive technologies.</a:t>
            </a:r>
          </a:p>
          <a:p>
            <a:r>
              <a:rPr lang="en-ZA" altLang="en-US" sz="3200"/>
              <a:t>This has resulted in the formulation of justificatory defences which constitute the </a:t>
            </a:r>
            <a:r>
              <a:rPr lang="en-ZA" altLang="en-US" sz="3200" i="1"/>
              <a:t>ratio legis</a:t>
            </a:r>
            <a:r>
              <a:rPr lang="en-ZA" altLang="en-US" sz="3200"/>
              <a:t> of the copyright system.</a:t>
            </a:r>
          </a:p>
          <a:p>
            <a:r>
              <a:rPr lang="en-ZA" altLang="en-US" sz="3200"/>
              <a:t>The emergence of Guttenberg’s printing press became justification for the system of </a:t>
            </a:r>
            <a:r>
              <a:rPr lang="en-ZA" altLang="en-US" sz="3200" i="1"/>
              <a:t>proto-copyright – </a:t>
            </a:r>
            <a:r>
              <a:rPr lang="en-ZA" altLang="en-US" sz="3200"/>
              <a:t>printing privileges (also termed royal or Crown privileges) and letters patent that had become “the defining economic instrument of late feudalism” for a period of over 200 years (Frith &amp; Marshall: 2004). </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itle 1">
            <a:extLst>
              <a:ext uri="{FF2B5EF4-FFF2-40B4-BE49-F238E27FC236}">
                <a16:creationId xmlns:a16="http://schemas.microsoft.com/office/drawing/2014/main" id="{6256B8EF-A37F-9497-9C68-93103D2C6D64}"/>
              </a:ext>
            </a:extLst>
          </p:cNvPr>
          <p:cNvSpPr>
            <a:spLocks noGrp="1"/>
          </p:cNvSpPr>
          <p:nvPr>
            <p:ph type="title"/>
          </p:nvPr>
        </p:nvSpPr>
        <p:spPr/>
        <p:txBody>
          <a:bodyPr/>
          <a:lstStyle/>
          <a:p>
            <a:r>
              <a:rPr lang="en-ZA" altLang="en-US" sz="2800"/>
              <a:t>HISTORICAL OVERVIEW (2)</a:t>
            </a:r>
          </a:p>
        </p:txBody>
      </p:sp>
      <p:sp>
        <p:nvSpPr>
          <p:cNvPr id="7171" name="Text Placeholder 2">
            <a:extLst>
              <a:ext uri="{FF2B5EF4-FFF2-40B4-BE49-F238E27FC236}">
                <a16:creationId xmlns:a16="http://schemas.microsoft.com/office/drawing/2014/main" id="{9F4365DA-51F2-4E52-9329-EAD8196ADC5A}"/>
              </a:ext>
            </a:extLst>
          </p:cNvPr>
          <p:cNvSpPr>
            <a:spLocks noGrp="1"/>
          </p:cNvSpPr>
          <p:nvPr>
            <p:ph idx="1"/>
          </p:nvPr>
        </p:nvSpPr>
        <p:spPr/>
        <p:txBody>
          <a:bodyPr/>
          <a:lstStyle/>
          <a:p>
            <a:r>
              <a:rPr lang="en-ZA" altLang="en-US" sz="2800"/>
              <a:t>In Britain the Licensing Act enabled the printer publishers belonging to the Stationers’ Company to exercise perpetual control over the sale of books.</a:t>
            </a:r>
          </a:p>
          <a:p>
            <a:r>
              <a:rPr lang="en-ZA" altLang="en-US" sz="2800"/>
              <a:t>By 1694, rising costs of books and other printed works and concerns over freedom of the press, fuelled by “the spirit of the Age of Enlightenment” (Patry: 1994, 2000) led Parliament to repeal the Licensing Act - </a:t>
            </a:r>
            <a:r>
              <a:rPr lang="en-ZA" altLang="en-US" sz="2800" i="1"/>
              <a:t>another justification </a:t>
            </a:r>
            <a:r>
              <a:rPr lang="en-ZA" altLang="en-US" sz="2800"/>
              <a:t>for protection had to be found.</a:t>
            </a:r>
          </a:p>
          <a:p>
            <a:r>
              <a:rPr lang="en-ZA" altLang="en-US" sz="2800"/>
              <a:t>The Stationers veered away from an argument focussed solely on the interests of the printer publishers and resorted to an argument in favour of the public interest and </a:t>
            </a:r>
            <a:r>
              <a:rPr lang="en-ZA" altLang="en-US" sz="2800" i="1"/>
              <a:t>creating incentives for authors, </a:t>
            </a:r>
            <a:r>
              <a:rPr lang="en-ZA" altLang="en-US" sz="2800"/>
              <a:t>arguing: “Without some form of protection to encourage authors, the public interest would be harmed” (Garnett, Davies and Harbottle: 2011). </a:t>
            </a:r>
          </a:p>
          <a:p>
            <a:endParaRPr lang="en-ZA" altLang="en-US" sz="32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9" name="Title 3">
            <a:extLst>
              <a:ext uri="{FF2B5EF4-FFF2-40B4-BE49-F238E27FC236}">
                <a16:creationId xmlns:a16="http://schemas.microsoft.com/office/drawing/2014/main" id="{028EAB2E-C3C0-B753-4BA9-B7C4C1D9CE24}"/>
              </a:ext>
            </a:extLst>
          </p:cNvPr>
          <p:cNvSpPr>
            <a:spLocks noGrp="1"/>
          </p:cNvSpPr>
          <p:nvPr>
            <p:ph type="title"/>
          </p:nvPr>
        </p:nvSpPr>
        <p:spPr/>
        <p:txBody>
          <a:bodyPr/>
          <a:lstStyle/>
          <a:p>
            <a:r>
              <a:rPr lang="en-ZA" altLang="en-US" sz="3200"/>
              <a:t>MODERN JUSTIFICATION FOR THE PROTECTION OF COPYRIGHT</a:t>
            </a:r>
          </a:p>
        </p:txBody>
      </p:sp>
      <p:sp>
        <p:nvSpPr>
          <p:cNvPr id="9218" name="Text Placeholder 2">
            <a:extLst>
              <a:ext uri="{FF2B5EF4-FFF2-40B4-BE49-F238E27FC236}">
                <a16:creationId xmlns:a16="http://schemas.microsoft.com/office/drawing/2014/main" id="{31C6835E-0FF6-472C-D3D9-A7F2F9E57A35}"/>
              </a:ext>
            </a:extLst>
          </p:cNvPr>
          <p:cNvSpPr>
            <a:spLocks noGrp="1"/>
          </p:cNvSpPr>
          <p:nvPr>
            <p:ph idx="1"/>
          </p:nvPr>
        </p:nvSpPr>
        <p:spPr/>
        <p:txBody>
          <a:bodyPr/>
          <a:lstStyle/>
          <a:p>
            <a:r>
              <a:rPr lang="en-ZA" altLang="en-US" sz="3200" dirty="0"/>
              <a:t>The Statute of Anne (1710) – hailed as the first copyright legislation, became a new system of exclusive rights premised on two forms of justification: </a:t>
            </a:r>
            <a:r>
              <a:rPr lang="en-ZA" altLang="en-US" sz="3200" b="1" i="1" dirty="0"/>
              <a:t>(a)</a:t>
            </a:r>
            <a:r>
              <a:rPr lang="en-ZA" altLang="en-US" sz="3200" i="1" dirty="0"/>
              <a:t> </a:t>
            </a:r>
            <a:r>
              <a:rPr lang="en-ZA" altLang="en-US" sz="3200" dirty="0"/>
              <a:t>the recognition of authors as “the fountainhead of protection” (Garnett, Davies and Harbottle: 2011), and </a:t>
            </a:r>
            <a:r>
              <a:rPr lang="en-ZA" altLang="en-US" sz="3200" b="1" i="1" dirty="0"/>
              <a:t>(b) </a:t>
            </a:r>
            <a:r>
              <a:rPr lang="en-ZA" altLang="en-US" sz="3200" dirty="0"/>
              <a:t>the advancement of the public interest, namely “the encouragement of learning”.</a:t>
            </a:r>
          </a:p>
          <a:p>
            <a:r>
              <a:rPr lang="en-ZA" altLang="en-US" sz="3200" dirty="0"/>
              <a:t>The objective of encouragement of learning necessitated a limited duration of copyright – </a:t>
            </a:r>
            <a:r>
              <a:rPr lang="en-ZA" altLang="en-US" sz="3200" i="1" dirty="0"/>
              <a:t>thus imposing the first system of copyright limitations. </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Title 3">
            <a:extLst>
              <a:ext uri="{FF2B5EF4-FFF2-40B4-BE49-F238E27FC236}">
                <a16:creationId xmlns:a16="http://schemas.microsoft.com/office/drawing/2014/main" id="{A864C335-45E1-9E69-DEB0-4ED372057231}"/>
              </a:ext>
            </a:extLst>
          </p:cNvPr>
          <p:cNvSpPr>
            <a:spLocks noGrp="1"/>
          </p:cNvSpPr>
          <p:nvPr>
            <p:ph type="title"/>
          </p:nvPr>
        </p:nvSpPr>
        <p:spPr/>
        <p:txBody>
          <a:bodyPr/>
          <a:lstStyle/>
          <a:p>
            <a:r>
              <a:rPr lang="en-ZA" altLang="en-US" sz="3200"/>
              <a:t>MODERN JUSTIFICATION FOR THE PROTECTION OF COPYRIGHT (2)</a:t>
            </a:r>
          </a:p>
        </p:txBody>
      </p:sp>
      <p:sp>
        <p:nvSpPr>
          <p:cNvPr id="11266" name="Text Placeholder 2">
            <a:extLst>
              <a:ext uri="{FF2B5EF4-FFF2-40B4-BE49-F238E27FC236}">
                <a16:creationId xmlns:a16="http://schemas.microsoft.com/office/drawing/2014/main" id="{800A5002-E006-6B39-1E84-7A9B06A469EE}"/>
              </a:ext>
            </a:extLst>
          </p:cNvPr>
          <p:cNvSpPr>
            <a:spLocks noGrp="1"/>
          </p:cNvSpPr>
          <p:nvPr>
            <p:ph idx="1"/>
          </p:nvPr>
        </p:nvSpPr>
        <p:spPr/>
        <p:txBody>
          <a:bodyPr/>
          <a:lstStyle/>
          <a:p>
            <a:r>
              <a:rPr lang="en-ZA" altLang="en-US" sz="3200"/>
              <a:t>From its genesis therefore, the regime for limitation of rights was </a:t>
            </a:r>
            <a:r>
              <a:rPr lang="en-ZA" altLang="en-US" sz="3200" i="1"/>
              <a:t>an inherent part </a:t>
            </a:r>
            <a:r>
              <a:rPr lang="en-ZA" altLang="en-US" sz="3200"/>
              <a:t>of the copyright system, giving rise to the modern system of limitations and exceptions (L&amp;E).</a:t>
            </a:r>
          </a:p>
          <a:p>
            <a:r>
              <a:rPr lang="en-ZA" altLang="en-US" sz="3200" b="1"/>
              <a:t>This implies that the continued justification for the protection of copyright is based on its continued recognition of limitations and exceptions that aim to ensure the encouragement of learning</a:t>
            </a:r>
            <a:r>
              <a:rPr lang="en-ZA" altLang="en-US" sz="3200"/>
              <a:t> (or “to promote the progress of science and useful arts”, as per the Patent and Copyright Clause in the US Constitution (art. 1 sec. 8 cl. 8).</a:t>
            </a:r>
          </a:p>
          <a:p>
            <a:endParaRPr lang="en-ZA" altLang="en-US" sz="3200" b="1"/>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5" name="Title 3">
            <a:extLst>
              <a:ext uri="{FF2B5EF4-FFF2-40B4-BE49-F238E27FC236}">
                <a16:creationId xmlns:a16="http://schemas.microsoft.com/office/drawing/2014/main" id="{75690914-1636-3ADC-0759-8055C654D2E9}"/>
              </a:ext>
            </a:extLst>
          </p:cNvPr>
          <p:cNvSpPr>
            <a:spLocks noGrp="1"/>
          </p:cNvSpPr>
          <p:nvPr>
            <p:ph type="title"/>
          </p:nvPr>
        </p:nvSpPr>
        <p:spPr/>
        <p:txBody>
          <a:bodyPr/>
          <a:lstStyle/>
          <a:p>
            <a:r>
              <a:rPr lang="en-ZA" altLang="en-US" sz="2800"/>
              <a:t>MODERN JUSTIFICATION FOR THE PROTECTION OF COPYRIGHT (3)</a:t>
            </a:r>
          </a:p>
        </p:txBody>
      </p:sp>
      <p:sp>
        <p:nvSpPr>
          <p:cNvPr id="13314" name="Text Placeholder 2">
            <a:extLst>
              <a:ext uri="{FF2B5EF4-FFF2-40B4-BE49-F238E27FC236}">
                <a16:creationId xmlns:a16="http://schemas.microsoft.com/office/drawing/2014/main" id="{7A3224E7-4A98-C51E-3928-AA4D8673738B}"/>
              </a:ext>
            </a:extLst>
          </p:cNvPr>
          <p:cNvSpPr>
            <a:spLocks noGrp="1"/>
          </p:cNvSpPr>
          <p:nvPr>
            <p:ph idx="1"/>
          </p:nvPr>
        </p:nvSpPr>
        <p:spPr/>
        <p:txBody>
          <a:bodyPr/>
          <a:lstStyle/>
          <a:p>
            <a:r>
              <a:rPr lang="en-ZA" altLang="en-US" sz="3000"/>
              <a:t>Thus, whether justified on the basis of the </a:t>
            </a:r>
            <a:r>
              <a:rPr lang="en-ZA" altLang="en-US" sz="3000" i="1"/>
              <a:t>Benthamite Utilitarian / Incentive / Social Welfare theory</a:t>
            </a:r>
            <a:r>
              <a:rPr lang="en-ZA" altLang="en-US" sz="3000"/>
              <a:t>; the </a:t>
            </a:r>
            <a:r>
              <a:rPr lang="en-ZA" altLang="en-US" sz="3000" i="1"/>
              <a:t>Hegelian / Kantian Personhood Theory</a:t>
            </a:r>
            <a:r>
              <a:rPr lang="en-ZA" altLang="en-US" sz="3000"/>
              <a:t>; the </a:t>
            </a:r>
            <a:r>
              <a:rPr lang="en-ZA" altLang="en-US" sz="3000" i="1"/>
              <a:t>Lockean Labour Theory</a:t>
            </a:r>
            <a:r>
              <a:rPr lang="en-ZA" altLang="en-US" sz="3000"/>
              <a:t> or the </a:t>
            </a:r>
            <a:r>
              <a:rPr lang="en-ZA" altLang="en-US" sz="3000" i="1"/>
              <a:t>Social Planning Theory</a:t>
            </a:r>
            <a:r>
              <a:rPr lang="en-ZA" altLang="en-US" sz="3000"/>
              <a:t>, a regime for the protection of authors’ rights </a:t>
            </a:r>
            <a:r>
              <a:rPr lang="en-ZA" altLang="en-US" sz="3000" i="1"/>
              <a:t>must be harmonised with </a:t>
            </a:r>
            <a:r>
              <a:rPr lang="en-ZA" altLang="en-US" sz="3000"/>
              <a:t>or </a:t>
            </a:r>
            <a:r>
              <a:rPr lang="en-ZA" altLang="en-US" sz="3000" i="1"/>
              <a:t>balanced against </a:t>
            </a:r>
            <a:r>
              <a:rPr lang="en-ZA" altLang="en-US" sz="3000"/>
              <a:t>the ultimate goal of advancing the public interest, including access to information, freedom of expression and the press and other exceptions relating to education, research, fair use / dealing etc. </a:t>
            </a:r>
          </a:p>
          <a:p>
            <a:r>
              <a:rPr lang="en-ZA" altLang="en-US" sz="3000"/>
              <a:t>That is, “[t]he promise of a limited monopoly in the expression [must be] the vehicle for maximizing the creation of new works” (Bauer: 2010).</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3" name="Title 3">
            <a:extLst>
              <a:ext uri="{FF2B5EF4-FFF2-40B4-BE49-F238E27FC236}">
                <a16:creationId xmlns:a16="http://schemas.microsoft.com/office/drawing/2014/main" id="{BBDB11CC-0B61-F777-0476-BF9C69D468DF}"/>
              </a:ext>
            </a:extLst>
          </p:cNvPr>
          <p:cNvSpPr>
            <a:spLocks noGrp="1"/>
          </p:cNvSpPr>
          <p:nvPr>
            <p:ph type="title"/>
          </p:nvPr>
        </p:nvSpPr>
        <p:spPr/>
        <p:txBody>
          <a:bodyPr/>
          <a:lstStyle/>
          <a:p>
            <a:r>
              <a:rPr lang="en-ZA" altLang="en-US" sz="3200"/>
              <a:t>JUSTIFICATION IN THE AI ERA</a:t>
            </a:r>
          </a:p>
        </p:txBody>
      </p:sp>
      <p:sp>
        <p:nvSpPr>
          <p:cNvPr id="15362" name="Text Placeholder 2">
            <a:extLst>
              <a:ext uri="{FF2B5EF4-FFF2-40B4-BE49-F238E27FC236}">
                <a16:creationId xmlns:a16="http://schemas.microsoft.com/office/drawing/2014/main" id="{EC243CEC-4455-0757-0797-EC05100EFFE6}"/>
              </a:ext>
            </a:extLst>
          </p:cNvPr>
          <p:cNvSpPr>
            <a:spLocks noGrp="1"/>
          </p:cNvSpPr>
          <p:nvPr>
            <p:ph idx="1"/>
          </p:nvPr>
        </p:nvSpPr>
        <p:spPr/>
        <p:txBody>
          <a:bodyPr/>
          <a:lstStyle/>
          <a:p>
            <a:r>
              <a:rPr lang="en-ZA" altLang="en-US" sz="3000"/>
              <a:t>In its 300 years of existence the system of copyright has had to continually justify its </a:t>
            </a:r>
            <a:r>
              <a:rPr lang="en-ZA" altLang="en-US" sz="3000" i="1"/>
              <a:t>ratio legis,</a:t>
            </a:r>
            <a:r>
              <a:rPr lang="en-ZA" altLang="en-US" sz="3000"/>
              <a:t> particularly in the wake of new, revolutionary technology (e.g. </a:t>
            </a:r>
            <a:r>
              <a:rPr lang="en-ZA" altLang="en-US" sz="3000" i="1"/>
              <a:t>Bach v Longman</a:t>
            </a:r>
            <a:r>
              <a:rPr lang="en-ZA" altLang="en-US" sz="3000"/>
              <a:t>, UK 1777; </a:t>
            </a:r>
            <a:r>
              <a:rPr lang="en-ZA" altLang="en-US" sz="3000" i="1"/>
              <a:t>Boosey v Whight</a:t>
            </a:r>
            <a:r>
              <a:rPr lang="en-ZA" altLang="en-US" sz="3000"/>
              <a:t>, UK 1900 / </a:t>
            </a:r>
            <a:r>
              <a:rPr lang="en-ZA" altLang="en-US" sz="3000" i="1"/>
              <a:t>Smith v Apollo</a:t>
            </a:r>
            <a:r>
              <a:rPr lang="en-ZA" altLang="en-US" sz="3000"/>
              <a:t>, USA 1908; </a:t>
            </a:r>
            <a:r>
              <a:rPr lang="en-ZA" altLang="en-US" sz="3000" i="1"/>
              <a:t>A &amp; M Records v Napster</a:t>
            </a:r>
            <a:r>
              <a:rPr lang="en-ZA" altLang="en-US" sz="3000"/>
              <a:t>, USA 2001). </a:t>
            </a:r>
          </a:p>
          <a:p>
            <a:r>
              <a:rPr lang="en-ZA" altLang="en-US" sz="3000"/>
              <a:t>There is currently a view that the benefits of technological development from AI outweighs the need for IP protection in existing works.</a:t>
            </a:r>
          </a:p>
          <a:p>
            <a:r>
              <a:rPr lang="en-ZA" altLang="en-US" sz="3000"/>
              <a:t>Others argue that the manner or process of training AI systems does not lend itself to copyright infringement as it is similar to a person creating a new original artwork based on studying existing works.  </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1" name="Title 3">
            <a:extLst>
              <a:ext uri="{FF2B5EF4-FFF2-40B4-BE49-F238E27FC236}">
                <a16:creationId xmlns:a16="http://schemas.microsoft.com/office/drawing/2014/main" id="{25996EBF-3B6F-6F5D-2DE4-12B650C4DB57}"/>
              </a:ext>
            </a:extLst>
          </p:cNvPr>
          <p:cNvSpPr>
            <a:spLocks noGrp="1"/>
          </p:cNvSpPr>
          <p:nvPr>
            <p:ph type="title"/>
          </p:nvPr>
        </p:nvSpPr>
        <p:spPr/>
        <p:txBody>
          <a:bodyPr/>
          <a:lstStyle/>
          <a:p>
            <a:r>
              <a:rPr lang="en-ZA" altLang="en-US" sz="3200"/>
              <a:t>JUSTIFICATION IN THE AI ERA (2)</a:t>
            </a:r>
          </a:p>
        </p:txBody>
      </p:sp>
      <p:sp>
        <p:nvSpPr>
          <p:cNvPr id="3" name="Text Placeholder 2">
            <a:extLst>
              <a:ext uri="{FF2B5EF4-FFF2-40B4-BE49-F238E27FC236}">
                <a16:creationId xmlns:a16="http://schemas.microsoft.com/office/drawing/2014/main" id="{C7DB6075-4C3E-64BD-16F0-CAE1F3A40A63}"/>
              </a:ext>
            </a:extLst>
          </p:cNvPr>
          <p:cNvSpPr>
            <a:spLocks noGrp="1"/>
          </p:cNvSpPr>
          <p:nvPr>
            <p:ph idx="1"/>
          </p:nvPr>
        </p:nvSpPr>
        <p:spPr/>
        <p:txBody>
          <a:bodyPr/>
          <a:lstStyle/>
          <a:p>
            <a:pPr>
              <a:defRPr/>
            </a:pPr>
            <a:r>
              <a:rPr lang="en-ZA" sz="3000" b="1" dirty="0"/>
              <a:t>Copyright is again being called upon to justify its continued existence.</a:t>
            </a:r>
          </a:p>
          <a:p>
            <a:pPr>
              <a:defRPr/>
            </a:pPr>
            <a:r>
              <a:rPr lang="en-ZA" sz="3000" dirty="0"/>
              <a:t>In a report submitted to the Australian government recently Google has called on Australia to review its current copyright flexibilities and to introduce new fair dealing provisions such as those relating to text and data mining (TDM). </a:t>
            </a:r>
          </a:p>
          <a:p>
            <a:pPr>
              <a:defRPr/>
            </a:pPr>
            <a:r>
              <a:rPr lang="en-ZA" sz="3000" dirty="0"/>
              <a:t>Some current approaches in dealing with the matter include the following: </a:t>
            </a:r>
          </a:p>
          <a:p>
            <a:pPr marL="514307" indent="-514307">
              <a:buFontTx/>
              <a:buAutoNum type="arabicParenBoth"/>
              <a:defRPr/>
            </a:pPr>
            <a:r>
              <a:rPr lang="en-ZA" sz="3000" dirty="0"/>
              <a:t>AI-generated works are not protectable by copyright because they have no human author (e.g. </a:t>
            </a:r>
            <a:r>
              <a:rPr lang="en-ZA" sz="3000" i="1" dirty="0"/>
              <a:t>Thaler v Perlmutter</a:t>
            </a:r>
            <a:r>
              <a:rPr lang="en-ZA" sz="3000" dirty="0"/>
              <a:t>, 2023 US DC district court ruling; also USCO ZARYA of the Dawn case); </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9" name="Title 3">
            <a:extLst>
              <a:ext uri="{FF2B5EF4-FFF2-40B4-BE49-F238E27FC236}">
                <a16:creationId xmlns:a16="http://schemas.microsoft.com/office/drawing/2014/main" id="{0A93E2F3-9D77-33B9-7E26-2EFFC298C216}"/>
              </a:ext>
            </a:extLst>
          </p:cNvPr>
          <p:cNvSpPr>
            <a:spLocks noGrp="1"/>
          </p:cNvSpPr>
          <p:nvPr>
            <p:ph type="title"/>
          </p:nvPr>
        </p:nvSpPr>
        <p:spPr/>
        <p:txBody>
          <a:bodyPr/>
          <a:lstStyle/>
          <a:p>
            <a:r>
              <a:rPr lang="en-ZA" altLang="en-US" sz="3200"/>
              <a:t>JUSTIFICATION IN THE AI ERA (3)</a:t>
            </a:r>
          </a:p>
        </p:txBody>
      </p:sp>
      <p:sp>
        <p:nvSpPr>
          <p:cNvPr id="19458" name="Text Placeholder 2">
            <a:extLst>
              <a:ext uri="{FF2B5EF4-FFF2-40B4-BE49-F238E27FC236}">
                <a16:creationId xmlns:a16="http://schemas.microsoft.com/office/drawing/2014/main" id="{C1B25607-25B2-4D2F-6509-357B8D209442}"/>
              </a:ext>
            </a:extLst>
          </p:cNvPr>
          <p:cNvSpPr>
            <a:spLocks noGrp="1"/>
          </p:cNvSpPr>
          <p:nvPr>
            <p:ph idx="1"/>
          </p:nvPr>
        </p:nvSpPr>
        <p:spPr/>
        <p:txBody>
          <a:bodyPr/>
          <a:lstStyle/>
          <a:p>
            <a:r>
              <a:rPr lang="en-ZA" altLang="en-US" sz="3000"/>
              <a:t>(2) Where there is no “creative control” or expressive elements from the creator, an AI-generated image would not attract copyright (USCO rejection of copyright protection for AI-generated image termed SURYAST); </a:t>
            </a:r>
          </a:p>
          <a:p>
            <a:r>
              <a:rPr lang="en-ZA" altLang="en-US" sz="3000"/>
              <a:t>(3) Conversely, where the plaintiff has provided intellectual inputs throughout the process and where the work reflects the author’s personal reflections copyright could subsist (</a:t>
            </a:r>
            <a:r>
              <a:rPr lang="en-ZA" altLang="en-US" sz="3000" i="1"/>
              <a:t>Li Yunkai v Liu Yuanchun</a:t>
            </a:r>
            <a:r>
              <a:rPr lang="en-ZA" altLang="en-US" sz="3000"/>
              <a:t>, Beinjing Internet Court, 2023); </a:t>
            </a:r>
            <a:endParaRPr lang="en-ZA" altLang="en-US" sz="3000" b="1"/>
          </a:p>
        </p:txBody>
      </p:sp>
    </p:spTree>
  </p:cSld>
  <p:clrMapOvr>
    <a:masterClrMapping/>
  </p:clrMapOvr>
</p:sld>
</file>

<file path=ppt/theme/theme1.xml><?xml version="1.0" encoding="utf-8"?>
<a:theme xmlns:a="http://schemas.openxmlformats.org/drawingml/2006/main" name="1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_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Larissa">
  <a:themeElements>
    <a:clrScheme name="Larissa">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Larissa">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Larissa">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2155</TotalTime>
  <Words>1633</Words>
  <Application>Microsoft Office PowerPoint</Application>
  <PresentationFormat>Custom</PresentationFormat>
  <Paragraphs>63</Paragraphs>
  <Slides>16</Slides>
  <Notes>15</Notes>
  <HiddenSlides>0</HiddenSlides>
  <MMClips>0</MMClips>
  <ScaleCrop>false</ScaleCrop>
  <HeadingPairs>
    <vt:vector size="6" baseType="variant">
      <vt:variant>
        <vt:lpstr>Fonts Used</vt:lpstr>
      </vt:variant>
      <vt:variant>
        <vt:i4>3</vt:i4>
      </vt:variant>
      <vt:variant>
        <vt:lpstr>Theme</vt:lpstr>
      </vt:variant>
      <vt:variant>
        <vt:i4>2</vt:i4>
      </vt:variant>
      <vt:variant>
        <vt:lpstr>Slide Titles</vt:lpstr>
      </vt:variant>
      <vt:variant>
        <vt:i4>16</vt:i4>
      </vt:variant>
    </vt:vector>
  </HeadingPairs>
  <TitlesOfParts>
    <vt:vector size="21" baseType="lpstr">
      <vt:lpstr>Calibri</vt:lpstr>
      <vt:lpstr>Arial</vt:lpstr>
      <vt:lpstr>Times New Roman</vt:lpstr>
      <vt:lpstr>1_Office Theme</vt:lpstr>
      <vt:lpstr>2_Office Theme</vt:lpstr>
      <vt:lpstr>JUSTIFYING THE CO-EXISTENCE OF RIGHTS AND LIMITATIONS IN THE AI ERA</vt:lpstr>
      <vt:lpstr>HISTORICAL OVERVIEW</vt:lpstr>
      <vt:lpstr>HISTORICAL OVERVIEW (2)</vt:lpstr>
      <vt:lpstr>MODERN JUSTIFICATION FOR THE PROTECTION OF COPYRIGHT</vt:lpstr>
      <vt:lpstr>MODERN JUSTIFICATION FOR THE PROTECTION OF COPYRIGHT (2)</vt:lpstr>
      <vt:lpstr>MODERN JUSTIFICATION FOR THE PROTECTION OF COPYRIGHT (3)</vt:lpstr>
      <vt:lpstr>JUSTIFICATION IN THE AI ERA</vt:lpstr>
      <vt:lpstr>JUSTIFICATION IN THE AI ERA (2)</vt:lpstr>
      <vt:lpstr>JUSTIFICATION IN THE AI ERA (3)</vt:lpstr>
      <vt:lpstr>JUSTIFICATION IN THE AI ERA (4)</vt:lpstr>
      <vt:lpstr>JUSTIFICATION IN THE AI ERA (5)</vt:lpstr>
      <vt:lpstr>AI DEVELOPMENTS IN AFRICA</vt:lpstr>
      <vt:lpstr>AI DEVELOPMENTS IN AFRICA (2)</vt:lpstr>
      <vt:lpstr>AFRICAN COPYRIGHT REGIME VIS-À-VIS TDM</vt:lpstr>
      <vt:lpstr>CONCLUSION</vt:lpstr>
      <vt:lpstr>END SLIDE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PowerPoint-Präsentation</dc:title>
  <dc:creator>Online2PDF.com</dc:creator>
  <cp:lastModifiedBy>DALY Alica</cp:lastModifiedBy>
  <cp:revision>84</cp:revision>
  <dcterms:created xsi:type="dcterms:W3CDTF">2024-03-09T14:51:33Z</dcterms:created>
  <dcterms:modified xsi:type="dcterms:W3CDTF">2024-03-13T11:33:42Z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2024-03-09T00:00:00Z</vt:filetime>
  </property>
  <property fmtid="{D5CDD505-2E9C-101B-9397-08002B2CF9AE}" pid="3" name="LastSaved">
    <vt:filetime>2024-03-09T00:00:00Z</vt:filetime>
  </property>
  <property fmtid="{D5CDD505-2E9C-101B-9397-08002B2CF9AE}" pid="4" name="MSIP_Label_20773ee6-353b-4fb9-a59d-0b94c8c67bea_Enabled">
    <vt:lpwstr>true</vt:lpwstr>
  </property>
  <property fmtid="{D5CDD505-2E9C-101B-9397-08002B2CF9AE}" pid="5" name="MSIP_Label_20773ee6-353b-4fb9-a59d-0b94c8c67bea_SetDate">
    <vt:lpwstr>2024-03-13T11:27:19Z</vt:lpwstr>
  </property>
  <property fmtid="{D5CDD505-2E9C-101B-9397-08002B2CF9AE}" pid="6" name="MSIP_Label_20773ee6-353b-4fb9-a59d-0b94c8c67bea_Method">
    <vt:lpwstr>Privileged</vt:lpwstr>
  </property>
  <property fmtid="{D5CDD505-2E9C-101B-9397-08002B2CF9AE}" pid="7" name="MSIP_Label_20773ee6-353b-4fb9-a59d-0b94c8c67bea_Name">
    <vt:lpwstr>No markings</vt:lpwstr>
  </property>
  <property fmtid="{D5CDD505-2E9C-101B-9397-08002B2CF9AE}" pid="8" name="MSIP_Label_20773ee6-353b-4fb9-a59d-0b94c8c67bea_SiteId">
    <vt:lpwstr>faa31b06-8ccc-48c9-867f-f7510dd11c02</vt:lpwstr>
  </property>
  <property fmtid="{D5CDD505-2E9C-101B-9397-08002B2CF9AE}" pid="9" name="MSIP_Label_20773ee6-353b-4fb9-a59d-0b94c8c67bea_ActionId">
    <vt:lpwstr>898d94b5-6943-4526-a0a5-e5ba36cc6b10</vt:lpwstr>
  </property>
  <property fmtid="{D5CDD505-2E9C-101B-9397-08002B2CF9AE}" pid="10" name="MSIP_Label_20773ee6-353b-4fb9-a59d-0b94c8c67bea_ContentBits">
    <vt:lpwstr>0</vt:lpwstr>
  </property>
</Properties>
</file>