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1"/>
    <p:sldMasterId id="2147483789" r:id="rId2"/>
  </p:sldMasterIdLst>
  <p:notesMasterIdLst>
    <p:notesMasterId r:id="rId14"/>
  </p:notesMasterIdLst>
  <p:sldIdLst>
    <p:sldId id="273" r:id="rId3"/>
    <p:sldId id="412" r:id="rId4"/>
    <p:sldId id="435" r:id="rId5"/>
    <p:sldId id="382" r:id="rId6"/>
    <p:sldId id="426" r:id="rId7"/>
    <p:sldId id="433" r:id="rId8"/>
    <p:sldId id="381" r:id="rId9"/>
    <p:sldId id="434" r:id="rId10"/>
    <p:sldId id="430" r:id="rId11"/>
    <p:sldId id="436" r:id="rId12"/>
    <p:sldId id="438" r:id="rId13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Tektur" panose="020B0604020202020204" charset="0"/>
      <p:regular r:id="rId27"/>
      <p:bold r:id="rId28"/>
    </p:embeddedFont>
    <p:embeddedFont>
      <p:font typeface="Tektur Bold" panose="020B0604020202020204" charset="0"/>
      <p:bold r:id="rId29"/>
      <p: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956"/>
    <a:srgbClr val="EFB900"/>
    <a:srgbClr val="009E52"/>
    <a:srgbClr val="02D3C6"/>
    <a:srgbClr val="3C2FD6"/>
    <a:srgbClr val="E8EBEB"/>
    <a:srgbClr val="2D3847"/>
    <a:srgbClr val="F8F8F8"/>
    <a:srgbClr val="621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79893" autoAdjust="0"/>
  </p:normalViewPr>
  <p:slideViewPr>
    <p:cSldViewPr snapToGrid="0">
      <p:cViewPr>
        <p:scale>
          <a:sx n="66" d="100"/>
          <a:sy n="66" d="100"/>
        </p:scale>
        <p:origin x="-1446" y="-558"/>
      </p:cViewPr>
      <p:guideLst>
        <p:guide orient="horz" pos="3498"/>
        <p:guide orient="horz" pos="459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98509-6271-4091-B28D-B5A953EAAE1A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4FFFCC4-D95A-4088-AB7E-A95491527D96}">
      <dgm:prSet phldrT="[Текст]"/>
      <dgm:spPr>
        <a:ln>
          <a:solidFill>
            <a:schemeClr val="bg1"/>
          </a:solidFill>
        </a:ln>
        <a:effectLst>
          <a:reflection blurRad="6350" stA="50000" endA="300" endPos="55000" dir="5400000" sy="-100000" algn="bl" rotWithShape="0"/>
        </a:effectLst>
      </dgm:spPr>
      <dgm:t>
        <a:bodyPr anchor="ctr"/>
        <a:lstStyle/>
        <a:p>
          <a:pPr algn="ctr"/>
          <a:r>
            <a:rPr lang="en-US" b="1" dirty="0" smtClean="0">
              <a:solidFill>
                <a:srgbClr val="FF0000"/>
              </a:solidFill>
              <a:effectLst>
                <a:reflection stA="36000" endPos="34000" dir="5400000" sy="-100000" algn="bl" rotWithShape="0"/>
              </a:effectLst>
            </a:rPr>
            <a:t>METAVERSE</a:t>
          </a:r>
          <a:endParaRPr lang="ru-RU" b="1" dirty="0">
            <a:solidFill>
              <a:srgbClr val="FF0000"/>
            </a:solidFill>
            <a:effectLst>
              <a:reflection stA="36000" endPos="34000" dir="5400000" sy="-100000" algn="bl" rotWithShape="0"/>
            </a:effectLst>
          </a:endParaRPr>
        </a:p>
      </dgm:t>
    </dgm:pt>
    <dgm:pt modelId="{8C001256-CA93-4C94-A6FF-EB8EF9FC044D}" type="parTrans" cxnId="{0B5A06DA-A28C-4330-8B56-CEF5E4469398}">
      <dgm:prSet/>
      <dgm:spPr/>
      <dgm:t>
        <a:bodyPr/>
        <a:lstStyle/>
        <a:p>
          <a:endParaRPr lang="ru-RU"/>
        </a:p>
      </dgm:t>
    </dgm:pt>
    <dgm:pt modelId="{26E1CA84-D01D-4B47-BA18-B7F4998297CC}" type="sibTrans" cxnId="{0B5A06DA-A28C-4330-8B56-CEF5E4469398}">
      <dgm:prSet/>
      <dgm:spPr/>
      <dgm:t>
        <a:bodyPr/>
        <a:lstStyle/>
        <a:p>
          <a:endParaRPr lang="ru-RU"/>
        </a:p>
      </dgm:t>
    </dgm:pt>
    <dgm:pt modelId="{A4AD83AA-F450-4B8C-8AD5-8DBDDAEC45F7}">
      <dgm:prSet phldrT="[Текст]"/>
      <dgm:spPr/>
      <dgm:t>
        <a:bodyPr/>
        <a:lstStyle/>
        <a:p>
          <a:r>
            <a:rPr lang="en-US" dirty="0" smtClean="0"/>
            <a:t>Technical aspects of the </a:t>
          </a:r>
          <a:r>
            <a:rPr lang="en-US" dirty="0" err="1" smtClean="0"/>
            <a:t>Metaverse</a:t>
          </a:r>
          <a:endParaRPr lang="ru-RU" dirty="0"/>
        </a:p>
      </dgm:t>
    </dgm:pt>
    <dgm:pt modelId="{18F4142D-9F35-4339-A623-0F99F4FE8EED}" type="parTrans" cxnId="{18CA75C4-C127-4EF1-8B97-D181A0EA7F29}">
      <dgm:prSet/>
      <dgm:spPr/>
      <dgm:t>
        <a:bodyPr/>
        <a:lstStyle/>
        <a:p>
          <a:endParaRPr lang="ru-RU"/>
        </a:p>
      </dgm:t>
    </dgm:pt>
    <dgm:pt modelId="{55EF8386-9130-4682-A91C-8D3A65B2D10C}" type="sibTrans" cxnId="{18CA75C4-C127-4EF1-8B97-D181A0EA7F29}">
      <dgm:prSet/>
      <dgm:spPr/>
      <dgm:t>
        <a:bodyPr/>
        <a:lstStyle/>
        <a:p>
          <a:endParaRPr lang="ru-RU"/>
        </a:p>
      </dgm:t>
    </dgm:pt>
    <dgm:pt modelId="{48C92709-F3A7-462B-B14F-1392B35CC94F}">
      <dgm:prSet/>
      <dgm:spPr/>
      <dgm:t>
        <a:bodyPr/>
        <a:lstStyle/>
        <a:p>
          <a:r>
            <a:rPr lang="en-US" dirty="0" smtClean="0"/>
            <a:t>Social aspects of the </a:t>
          </a:r>
          <a:r>
            <a:rPr lang="en-US" dirty="0" err="1" smtClean="0"/>
            <a:t>Metaverse</a:t>
          </a:r>
          <a:endParaRPr lang="en-US" dirty="0"/>
        </a:p>
      </dgm:t>
    </dgm:pt>
    <dgm:pt modelId="{1D677E1B-5190-4FDF-9991-A2DDE6E39B27}" type="parTrans" cxnId="{8D49BD13-B204-4179-A519-EC45EB970094}">
      <dgm:prSet/>
      <dgm:spPr/>
      <dgm:t>
        <a:bodyPr/>
        <a:lstStyle/>
        <a:p>
          <a:endParaRPr lang="ru-RU"/>
        </a:p>
      </dgm:t>
    </dgm:pt>
    <dgm:pt modelId="{D8239F73-61C8-4C40-9C64-37C53132C67D}" type="sibTrans" cxnId="{8D49BD13-B204-4179-A519-EC45EB970094}">
      <dgm:prSet/>
      <dgm:spPr/>
      <dgm:t>
        <a:bodyPr/>
        <a:lstStyle/>
        <a:p>
          <a:endParaRPr lang="ru-RU"/>
        </a:p>
      </dgm:t>
    </dgm:pt>
    <dgm:pt modelId="{1D8BBC9E-2614-4F5C-A4C6-A71AA4612FBF}">
      <dgm:prSet/>
      <dgm:spPr/>
      <dgm:t>
        <a:bodyPr/>
        <a:lstStyle/>
        <a:p>
          <a:r>
            <a:rPr lang="en-US" dirty="0" smtClean="0"/>
            <a:t>Cultural aspects of the </a:t>
          </a:r>
          <a:r>
            <a:rPr lang="en-US" dirty="0" err="1" smtClean="0"/>
            <a:t>Metaverse</a:t>
          </a:r>
          <a:endParaRPr lang="en-US" dirty="0"/>
        </a:p>
      </dgm:t>
    </dgm:pt>
    <dgm:pt modelId="{0BDAA5B1-24AF-464D-804A-5DF17DF7F777}" type="parTrans" cxnId="{11C75DB3-DDB2-491A-86F7-A7CA3A687970}">
      <dgm:prSet/>
      <dgm:spPr/>
      <dgm:t>
        <a:bodyPr/>
        <a:lstStyle/>
        <a:p>
          <a:endParaRPr lang="ru-RU"/>
        </a:p>
      </dgm:t>
    </dgm:pt>
    <dgm:pt modelId="{7C530FA0-A99B-4185-BB5D-56334ABFFFBF}" type="sibTrans" cxnId="{11C75DB3-DDB2-491A-86F7-A7CA3A687970}">
      <dgm:prSet/>
      <dgm:spPr/>
      <dgm:t>
        <a:bodyPr/>
        <a:lstStyle/>
        <a:p>
          <a:endParaRPr lang="ru-RU"/>
        </a:p>
      </dgm:t>
    </dgm:pt>
    <dgm:pt modelId="{D1C57D5C-C2CC-456E-9049-978B7EE7725B}">
      <dgm:prSet/>
      <dgm:spPr/>
      <dgm:t>
        <a:bodyPr/>
        <a:lstStyle/>
        <a:p>
          <a:r>
            <a:rPr lang="en-US" dirty="0" smtClean="0"/>
            <a:t>Legal aspects of the </a:t>
          </a:r>
          <a:r>
            <a:rPr lang="en-US" dirty="0" err="1" smtClean="0"/>
            <a:t>Metaverse</a:t>
          </a:r>
          <a:endParaRPr lang="en-US" dirty="0" smtClean="0"/>
        </a:p>
      </dgm:t>
    </dgm:pt>
    <dgm:pt modelId="{3475F534-EBF7-49FA-BBD2-070E35611627}" type="parTrans" cxnId="{F9FC7729-6F35-4FFD-BCDE-10BC1A0002F1}">
      <dgm:prSet/>
      <dgm:spPr/>
      <dgm:t>
        <a:bodyPr/>
        <a:lstStyle/>
        <a:p>
          <a:endParaRPr lang="ru-RU"/>
        </a:p>
      </dgm:t>
    </dgm:pt>
    <dgm:pt modelId="{596BB9D6-CFF9-40D3-B2AB-81982C930EBA}" type="sibTrans" cxnId="{F9FC7729-6F35-4FFD-BCDE-10BC1A0002F1}">
      <dgm:prSet/>
      <dgm:spPr/>
      <dgm:t>
        <a:bodyPr/>
        <a:lstStyle/>
        <a:p>
          <a:endParaRPr lang="ru-RU"/>
        </a:p>
      </dgm:t>
    </dgm:pt>
    <dgm:pt modelId="{5710FFFE-986A-4F25-B513-0856946584FB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Intellectual property</a:t>
          </a:r>
        </a:p>
      </dgm:t>
    </dgm:pt>
    <dgm:pt modelId="{FFE6F732-ECD6-4588-9246-1BA4B2F7667D}" type="parTrans" cxnId="{CAB4F8E4-D6F1-408A-AEAE-A23B2A1AA7DF}">
      <dgm:prSet/>
      <dgm:spPr/>
      <dgm:t>
        <a:bodyPr/>
        <a:lstStyle/>
        <a:p>
          <a:endParaRPr lang="ru-RU"/>
        </a:p>
      </dgm:t>
    </dgm:pt>
    <dgm:pt modelId="{58248666-4668-4CC1-809B-684723647646}" type="sibTrans" cxnId="{CAB4F8E4-D6F1-408A-AEAE-A23B2A1AA7DF}">
      <dgm:prSet/>
      <dgm:spPr/>
      <dgm:t>
        <a:bodyPr/>
        <a:lstStyle/>
        <a:p>
          <a:endParaRPr lang="ru-RU"/>
        </a:p>
      </dgm:t>
    </dgm:pt>
    <dgm:pt modelId="{F66546F4-EB57-4F88-93C8-2AA0640CA6E9}">
      <dgm:prSet/>
      <dgm:spPr/>
      <dgm:t>
        <a:bodyPr/>
        <a:lstStyle/>
        <a:p>
          <a:r>
            <a:rPr lang="en-US" dirty="0" smtClean="0"/>
            <a:t>Contracts and Business</a:t>
          </a:r>
        </a:p>
      </dgm:t>
    </dgm:pt>
    <dgm:pt modelId="{E51F8C67-DAD7-4EC0-B1FF-817B6997A18C}" type="parTrans" cxnId="{12CED02B-82CF-456F-A346-B11BA84B9EEE}">
      <dgm:prSet/>
      <dgm:spPr/>
      <dgm:t>
        <a:bodyPr/>
        <a:lstStyle/>
        <a:p>
          <a:endParaRPr lang="ru-RU"/>
        </a:p>
      </dgm:t>
    </dgm:pt>
    <dgm:pt modelId="{06E55E17-3A87-49CE-A444-4FC91C5CED9B}" type="sibTrans" cxnId="{12CED02B-82CF-456F-A346-B11BA84B9EEE}">
      <dgm:prSet/>
      <dgm:spPr/>
      <dgm:t>
        <a:bodyPr/>
        <a:lstStyle/>
        <a:p>
          <a:endParaRPr lang="ru-RU"/>
        </a:p>
      </dgm:t>
    </dgm:pt>
    <dgm:pt modelId="{F544A34A-9F7A-41D3-BB6F-C67A3F833EF8}">
      <dgm:prSet/>
      <dgm:spPr/>
      <dgm:t>
        <a:bodyPr/>
        <a:lstStyle/>
        <a:p>
          <a:r>
            <a:rPr lang="en-US" dirty="0" smtClean="0"/>
            <a:t>Safety and Privacy</a:t>
          </a:r>
          <a:endParaRPr lang="ru-RU" dirty="0" smtClean="0"/>
        </a:p>
      </dgm:t>
    </dgm:pt>
    <dgm:pt modelId="{428DF505-4B32-41D6-B5B3-A04623A7CC1B}" type="parTrans" cxnId="{2A625645-2D95-4602-A9D7-C4F8712CB92D}">
      <dgm:prSet/>
      <dgm:spPr/>
      <dgm:t>
        <a:bodyPr/>
        <a:lstStyle/>
        <a:p>
          <a:endParaRPr lang="ru-RU"/>
        </a:p>
      </dgm:t>
    </dgm:pt>
    <dgm:pt modelId="{A2D1DFEE-AC86-4BE7-BD60-012B3DC39131}" type="sibTrans" cxnId="{2A625645-2D95-4602-A9D7-C4F8712CB92D}">
      <dgm:prSet/>
      <dgm:spPr/>
      <dgm:t>
        <a:bodyPr/>
        <a:lstStyle/>
        <a:p>
          <a:endParaRPr lang="ru-RU"/>
        </a:p>
      </dgm:t>
    </dgm:pt>
    <dgm:pt modelId="{BE16BFD0-6BB0-4AE6-A42C-ECB42565F716}" type="pres">
      <dgm:prSet presAssocID="{2E898509-6271-4091-B28D-B5A953EAAE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ECB9B-5310-4F95-AB94-97203DAD69F2}" type="pres">
      <dgm:prSet presAssocID="{04FFFCC4-D95A-4088-AB7E-A95491527D96}" presName="compositeNode" presStyleCnt="0">
        <dgm:presLayoutVars>
          <dgm:bulletEnabled val="1"/>
        </dgm:presLayoutVars>
      </dgm:prSet>
      <dgm:spPr/>
    </dgm:pt>
    <dgm:pt modelId="{3A9AEA46-5C91-4AF7-B1B6-30E0D008CBB6}" type="pres">
      <dgm:prSet presAssocID="{04FFFCC4-D95A-4088-AB7E-A95491527D96}" presName="bgRect" presStyleLbl="node1" presStyleIdx="0" presStyleCnt="1" custScaleY="90410" custLinFactNeighborX="291" custLinFactNeighborY="-948"/>
      <dgm:spPr/>
      <dgm:t>
        <a:bodyPr/>
        <a:lstStyle/>
        <a:p>
          <a:endParaRPr lang="ru-RU"/>
        </a:p>
      </dgm:t>
    </dgm:pt>
    <dgm:pt modelId="{B4D332F2-4A02-42C8-AD00-EA3F6CCF4951}" type="pres">
      <dgm:prSet presAssocID="{04FFFCC4-D95A-4088-AB7E-A95491527D96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789D-DC26-46A2-9B34-E553E57F092B}" type="pres">
      <dgm:prSet presAssocID="{04FFFCC4-D95A-4088-AB7E-A95491527D9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6F182-96B6-4E8D-B5FC-8AB38D5FA47A}" type="presOf" srcId="{04FFFCC4-D95A-4088-AB7E-A95491527D96}" destId="{3A9AEA46-5C91-4AF7-B1B6-30E0D008CBB6}" srcOrd="0" destOrd="0" presId="urn:microsoft.com/office/officeart/2005/8/layout/hProcess7"/>
    <dgm:cxn modelId="{36A12500-58BB-4C5F-BB5C-FF38322F7931}" type="presOf" srcId="{F544A34A-9F7A-41D3-BB6F-C67A3F833EF8}" destId="{8805789D-DC26-46A2-9B34-E553E57F092B}" srcOrd="0" destOrd="6" presId="urn:microsoft.com/office/officeart/2005/8/layout/hProcess7"/>
    <dgm:cxn modelId="{00A35E65-84B5-4A28-B018-C19DD7A3FA0D}" type="presOf" srcId="{A4AD83AA-F450-4B8C-8AD5-8DBDDAEC45F7}" destId="{8805789D-DC26-46A2-9B34-E553E57F092B}" srcOrd="0" destOrd="0" presId="urn:microsoft.com/office/officeart/2005/8/layout/hProcess7"/>
    <dgm:cxn modelId="{A6A05A06-5E80-4838-BFA3-AA5B9CCCE7D4}" type="presOf" srcId="{F66546F4-EB57-4F88-93C8-2AA0640CA6E9}" destId="{8805789D-DC26-46A2-9B34-E553E57F092B}" srcOrd="0" destOrd="5" presId="urn:microsoft.com/office/officeart/2005/8/layout/hProcess7"/>
    <dgm:cxn modelId="{0B5A06DA-A28C-4330-8B56-CEF5E4469398}" srcId="{2E898509-6271-4091-B28D-B5A953EAAE1A}" destId="{04FFFCC4-D95A-4088-AB7E-A95491527D96}" srcOrd="0" destOrd="0" parTransId="{8C001256-CA93-4C94-A6FF-EB8EF9FC044D}" sibTransId="{26E1CA84-D01D-4B47-BA18-B7F4998297CC}"/>
    <dgm:cxn modelId="{2540C70D-D4CB-4179-835F-A9ED79C96F87}" type="presOf" srcId="{1D8BBC9E-2614-4F5C-A4C6-A71AA4612FBF}" destId="{8805789D-DC26-46A2-9B34-E553E57F092B}" srcOrd="0" destOrd="2" presId="urn:microsoft.com/office/officeart/2005/8/layout/hProcess7"/>
    <dgm:cxn modelId="{8D49BD13-B204-4179-A519-EC45EB970094}" srcId="{04FFFCC4-D95A-4088-AB7E-A95491527D96}" destId="{48C92709-F3A7-462B-B14F-1392B35CC94F}" srcOrd="1" destOrd="0" parTransId="{1D677E1B-5190-4FDF-9991-A2DDE6E39B27}" sibTransId="{D8239F73-61C8-4C40-9C64-37C53132C67D}"/>
    <dgm:cxn modelId="{18CA75C4-C127-4EF1-8B97-D181A0EA7F29}" srcId="{04FFFCC4-D95A-4088-AB7E-A95491527D96}" destId="{A4AD83AA-F450-4B8C-8AD5-8DBDDAEC45F7}" srcOrd="0" destOrd="0" parTransId="{18F4142D-9F35-4339-A623-0F99F4FE8EED}" sibTransId="{55EF8386-9130-4682-A91C-8D3A65B2D10C}"/>
    <dgm:cxn modelId="{C3E9DC9C-1441-479C-8DFC-69CA3CEF39E6}" type="presOf" srcId="{D1C57D5C-C2CC-456E-9049-978B7EE7725B}" destId="{8805789D-DC26-46A2-9B34-E553E57F092B}" srcOrd="0" destOrd="3" presId="urn:microsoft.com/office/officeart/2005/8/layout/hProcess7"/>
    <dgm:cxn modelId="{59E43B4C-4084-4432-ADA6-8D1A32351443}" type="presOf" srcId="{04FFFCC4-D95A-4088-AB7E-A95491527D96}" destId="{B4D332F2-4A02-42C8-AD00-EA3F6CCF4951}" srcOrd="1" destOrd="0" presId="urn:microsoft.com/office/officeart/2005/8/layout/hProcess7"/>
    <dgm:cxn modelId="{F582FFAD-7764-49E6-BC1D-2EFE3DC411F5}" type="presOf" srcId="{2E898509-6271-4091-B28D-B5A953EAAE1A}" destId="{BE16BFD0-6BB0-4AE6-A42C-ECB42565F716}" srcOrd="0" destOrd="0" presId="urn:microsoft.com/office/officeart/2005/8/layout/hProcess7"/>
    <dgm:cxn modelId="{12CED02B-82CF-456F-A346-B11BA84B9EEE}" srcId="{D1C57D5C-C2CC-456E-9049-978B7EE7725B}" destId="{F66546F4-EB57-4F88-93C8-2AA0640CA6E9}" srcOrd="1" destOrd="0" parTransId="{E51F8C67-DAD7-4EC0-B1FF-817B6997A18C}" sibTransId="{06E55E17-3A87-49CE-A444-4FC91C5CED9B}"/>
    <dgm:cxn modelId="{2A625645-2D95-4602-A9D7-C4F8712CB92D}" srcId="{D1C57D5C-C2CC-456E-9049-978B7EE7725B}" destId="{F544A34A-9F7A-41D3-BB6F-C67A3F833EF8}" srcOrd="2" destOrd="0" parTransId="{428DF505-4B32-41D6-B5B3-A04623A7CC1B}" sibTransId="{A2D1DFEE-AC86-4BE7-BD60-012B3DC39131}"/>
    <dgm:cxn modelId="{F9FC7729-6F35-4FFD-BCDE-10BC1A0002F1}" srcId="{04FFFCC4-D95A-4088-AB7E-A95491527D96}" destId="{D1C57D5C-C2CC-456E-9049-978B7EE7725B}" srcOrd="3" destOrd="0" parTransId="{3475F534-EBF7-49FA-BBD2-070E35611627}" sibTransId="{596BB9D6-CFF9-40D3-B2AB-81982C930EBA}"/>
    <dgm:cxn modelId="{CAB4F8E4-D6F1-408A-AEAE-A23B2A1AA7DF}" srcId="{D1C57D5C-C2CC-456E-9049-978B7EE7725B}" destId="{5710FFFE-986A-4F25-B513-0856946584FB}" srcOrd="0" destOrd="0" parTransId="{FFE6F732-ECD6-4588-9246-1BA4B2F7667D}" sibTransId="{58248666-4668-4CC1-809B-684723647646}"/>
    <dgm:cxn modelId="{7E520583-2336-42F0-B5FB-A2827B88D286}" type="presOf" srcId="{48C92709-F3A7-462B-B14F-1392B35CC94F}" destId="{8805789D-DC26-46A2-9B34-E553E57F092B}" srcOrd="0" destOrd="1" presId="urn:microsoft.com/office/officeart/2005/8/layout/hProcess7"/>
    <dgm:cxn modelId="{11C75DB3-DDB2-491A-86F7-A7CA3A687970}" srcId="{04FFFCC4-D95A-4088-AB7E-A95491527D96}" destId="{1D8BBC9E-2614-4F5C-A4C6-A71AA4612FBF}" srcOrd="2" destOrd="0" parTransId="{0BDAA5B1-24AF-464D-804A-5DF17DF7F777}" sibTransId="{7C530FA0-A99B-4185-BB5D-56334ABFFFBF}"/>
    <dgm:cxn modelId="{58913980-472B-48BF-994D-B8CE98A8C819}" type="presOf" srcId="{5710FFFE-986A-4F25-B513-0856946584FB}" destId="{8805789D-DC26-46A2-9B34-E553E57F092B}" srcOrd="0" destOrd="4" presId="urn:microsoft.com/office/officeart/2005/8/layout/hProcess7"/>
    <dgm:cxn modelId="{8E68F663-775A-420B-85A2-68298CBE7C63}" type="presParOf" srcId="{BE16BFD0-6BB0-4AE6-A42C-ECB42565F716}" destId="{03DECB9B-5310-4F95-AB94-97203DAD69F2}" srcOrd="0" destOrd="0" presId="urn:microsoft.com/office/officeart/2005/8/layout/hProcess7"/>
    <dgm:cxn modelId="{E44D7D03-6C3B-4BC7-B175-B628D14F2FB8}" type="presParOf" srcId="{03DECB9B-5310-4F95-AB94-97203DAD69F2}" destId="{3A9AEA46-5C91-4AF7-B1B6-30E0D008CBB6}" srcOrd="0" destOrd="0" presId="urn:microsoft.com/office/officeart/2005/8/layout/hProcess7"/>
    <dgm:cxn modelId="{EA23B6A9-CE0B-48F6-8E3B-69093A5813DD}" type="presParOf" srcId="{03DECB9B-5310-4F95-AB94-97203DAD69F2}" destId="{B4D332F2-4A02-42C8-AD00-EA3F6CCF4951}" srcOrd="1" destOrd="0" presId="urn:microsoft.com/office/officeart/2005/8/layout/hProcess7"/>
    <dgm:cxn modelId="{A3726037-82D9-45A4-9B3B-D48AD3F13CDB}" type="presParOf" srcId="{03DECB9B-5310-4F95-AB94-97203DAD69F2}" destId="{8805789D-DC26-46A2-9B34-E553E57F092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98509-6271-4091-B28D-B5A953EAAE1A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FFCC4-D95A-4088-AB7E-A95491527D96}">
      <dgm:prSet phldrT="[Текст]" custT="1"/>
      <dgm:spPr/>
      <dgm:t>
        <a:bodyPr anchor="ctr"/>
        <a:lstStyle/>
        <a:p>
          <a:pPr algn="ctr"/>
          <a:r>
            <a:rPr lang="en-US" sz="2800" b="1" dirty="0" smtClean="0">
              <a:solidFill>
                <a:srgbClr val="FF0000"/>
              </a:solidFill>
            </a:rPr>
            <a:t>Questions regarding IP in the METAVERSE</a:t>
          </a:r>
          <a:endParaRPr lang="ru-RU" sz="2800" b="1" dirty="0">
            <a:solidFill>
              <a:srgbClr val="FF0000"/>
            </a:solidFill>
          </a:endParaRPr>
        </a:p>
      </dgm:t>
    </dgm:pt>
    <dgm:pt modelId="{8C001256-CA93-4C94-A6FF-EB8EF9FC044D}" type="parTrans" cxnId="{0B5A06DA-A28C-4330-8B56-CEF5E4469398}">
      <dgm:prSet/>
      <dgm:spPr/>
      <dgm:t>
        <a:bodyPr/>
        <a:lstStyle/>
        <a:p>
          <a:endParaRPr lang="ru-RU" sz="2000"/>
        </a:p>
      </dgm:t>
    </dgm:pt>
    <dgm:pt modelId="{26E1CA84-D01D-4B47-BA18-B7F4998297CC}" type="sibTrans" cxnId="{0B5A06DA-A28C-4330-8B56-CEF5E4469398}">
      <dgm:prSet/>
      <dgm:spPr/>
      <dgm:t>
        <a:bodyPr/>
        <a:lstStyle/>
        <a:p>
          <a:endParaRPr lang="ru-RU" sz="2000"/>
        </a:p>
      </dgm:t>
    </dgm:pt>
    <dgm:pt modelId="{10A06348-7C06-4B39-B211-5292A36AE5DB}">
      <dgm:prSet phldrT="[Текст]" custT="1"/>
      <dgm:spPr/>
      <dgm:t>
        <a:bodyPr/>
        <a:lstStyle/>
        <a:p>
          <a:r>
            <a:rPr lang="en-US" sz="2400" dirty="0" smtClean="0"/>
            <a:t>Are existing IP rights sufficient to protect innovations and creations in the </a:t>
          </a:r>
          <a:r>
            <a:rPr lang="en-US" sz="2400" dirty="0" err="1" smtClean="0"/>
            <a:t>Metaverse</a:t>
          </a:r>
          <a:r>
            <a:rPr lang="en-US" sz="2400" dirty="0" smtClean="0"/>
            <a:t>?</a:t>
          </a:r>
          <a:endParaRPr lang="ru-RU" sz="2400" dirty="0"/>
        </a:p>
      </dgm:t>
    </dgm:pt>
    <dgm:pt modelId="{0A16CF0F-EAEC-4D9B-B264-9DF648A9A0B8}" type="parTrans" cxnId="{721C8E86-21B8-43E8-B2C0-603FDB52D04B}">
      <dgm:prSet/>
      <dgm:spPr/>
      <dgm:t>
        <a:bodyPr/>
        <a:lstStyle/>
        <a:p>
          <a:endParaRPr lang="ru-RU" sz="2000"/>
        </a:p>
      </dgm:t>
    </dgm:pt>
    <dgm:pt modelId="{A57388DA-EA1B-4D80-89B3-14B63972417E}" type="sibTrans" cxnId="{721C8E86-21B8-43E8-B2C0-603FDB52D04B}">
      <dgm:prSet/>
      <dgm:spPr/>
      <dgm:t>
        <a:bodyPr/>
        <a:lstStyle/>
        <a:p>
          <a:endParaRPr lang="ru-RU" sz="2000"/>
        </a:p>
      </dgm:t>
    </dgm:pt>
    <dgm:pt modelId="{06A44CA9-ABA7-4ED2-B04C-F13C60F4AEAF}">
      <dgm:prSet phldrT="[Текст]" custT="1"/>
      <dgm:spPr/>
      <dgm:t>
        <a:bodyPr/>
        <a:lstStyle/>
        <a:p>
          <a:r>
            <a:rPr lang="en-US" sz="2400" dirty="0" smtClean="0"/>
            <a:t>IP protection for </a:t>
          </a:r>
          <a:r>
            <a:rPr lang="en-US" sz="2400" dirty="0" err="1" smtClean="0"/>
            <a:t>Metaverse</a:t>
          </a:r>
          <a:r>
            <a:rPr lang="en-US" sz="2400" dirty="0" smtClean="0"/>
            <a:t> platforms, AI and software</a:t>
          </a:r>
          <a:endParaRPr lang="ru-RU" sz="2400" dirty="0"/>
        </a:p>
      </dgm:t>
    </dgm:pt>
    <dgm:pt modelId="{7A6ECCAA-A10D-4E9F-82DB-8164516E56C5}" type="parTrans" cxnId="{4FDBA9B2-73AC-40AC-8BA2-967E0AB1EF42}">
      <dgm:prSet/>
      <dgm:spPr/>
      <dgm:t>
        <a:bodyPr/>
        <a:lstStyle/>
        <a:p>
          <a:endParaRPr lang="ru-RU" sz="2000"/>
        </a:p>
      </dgm:t>
    </dgm:pt>
    <dgm:pt modelId="{D339E759-08F3-4013-A769-53E1110BC8F6}" type="sibTrans" cxnId="{4FDBA9B2-73AC-40AC-8BA2-967E0AB1EF42}">
      <dgm:prSet/>
      <dgm:spPr/>
      <dgm:t>
        <a:bodyPr/>
        <a:lstStyle/>
        <a:p>
          <a:endParaRPr lang="ru-RU" sz="2000"/>
        </a:p>
      </dgm:t>
    </dgm:pt>
    <dgm:pt modelId="{1C559915-8397-40C0-B264-B60718F25DAD}">
      <dgm:prSet custT="1"/>
      <dgm:spPr/>
      <dgm:t>
        <a:bodyPr/>
        <a:lstStyle/>
        <a:p>
          <a:r>
            <a:rPr lang="en-US" sz="2400" dirty="0" smtClean="0"/>
            <a:t>IP protection for virtual objects in the </a:t>
          </a:r>
          <a:r>
            <a:rPr lang="en-US" sz="2400" dirty="0" err="1" smtClean="0"/>
            <a:t>Metaverse</a:t>
          </a:r>
          <a:endParaRPr lang="ru-RU" sz="2400" dirty="0"/>
        </a:p>
      </dgm:t>
    </dgm:pt>
    <dgm:pt modelId="{A92D3E25-9671-459C-8D7B-D4FBA56FC2FE}" type="parTrans" cxnId="{E617DFB3-AE55-4E87-BD81-BB94E105E117}">
      <dgm:prSet/>
      <dgm:spPr/>
      <dgm:t>
        <a:bodyPr/>
        <a:lstStyle/>
        <a:p>
          <a:endParaRPr lang="ru-RU" sz="2000"/>
        </a:p>
      </dgm:t>
    </dgm:pt>
    <dgm:pt modelId="{32479863-3604-47D9-A95B-17943E61EFA1}" type="sibTrans" cxnId="{E617DFB3-AE55-4E87-BD81-BB94E105E117}">
      <dgm:prSet/>
      <dgm:spPr/>
      <dgm:t>
        <a:bodyPr/>
        <a:lstStyle/>
        <a:p>
          <a:endParaRPr lang="ru-RU" sz="2000"/>
        </a:p>
      </dgm:t>
    </dgm:pt>
    <dgm:pt modelId="{FC2299CB-C2A7-414B-9689-2BB63D78FFD0}">
      <dgm:prSet custT="1"/>
      <dgm:spPr/>
      <dgm:t>
        <a:bodyPr/>
        <a:lstStyle/>
        <a:p>
          <a:r>
            <a:rPr lang="en-US" sz="2400" dirty="0" smtClean="0"/>
            <a:t>Digital IDs and Avatars</a:t>
          </a:r>
          <a:endParaRPr lang="ru-RU" sz="2400" dirty="0"/>
        </a:p>
      </dgm:t>
    </dgm:pt>
    <dgm:pt modelId="{76557589-F038-470C-8012-E92E78DAE5A3}" type="parTrans" cxnId="{10C053CC-4B1D-4A43-817F-528AEDB48635}">
      <dgm:prSet/>
      <dgm:spPr/>
      <dgm:t>
        <a:bodyPr/>
        <a:lstStyle/>
        <a:p>
          <a:endParaRPr lang="ru-RU" sz="2000"/>
        </a:p>
      </dgm:t>
    </dgm:pt>
    <dgm:pt modelId="{3E5B0317-8BD3-4D86-9A00-DAC5EC96BCD1}" type="sibTrans" cxnId="{10C053CC-4B1D-4A43-817F-528AEDB48635}">
      <dgm:prSet/>
      <dgm:spPr/>
      <dgm:t>
        <a:bodyPr/>
        <a:lstStyle/>
        <a:p>
          <a:endParaRPr lang="ru-RU" sz="2000"/>
        </a:p>
      </dgm:t>
    </dgm:pt>
    <dgm:pt modelId="{3591E40F-4D42-4AE6-8747-4178AC1C6296}">
      <dgm:prSet custT="1"/>
      <dgm:spPr/>
      <dgm:t>
        <a:bodyPr/>
        <a:lstStyle/>
        <a:p>
          <a:r>
            <a:rPr lang="en-US" sz="2400" dirty="0" smtClean="0"/>
            <a:t>Jurisdiction, enforcement and dispute resolution</a:t>
          </a:r>
          <a:endParaRPr lang="ru-RU" sz="2400" dirty="0"/>
        </a:p>
      </dgm:t>
    </dgm:pt>
    <dgm:pt modelId="{E8D4F8D0-27E7-4AFD-B282-83F829F9755C}" type="parTrans" cxnId="{8A607EBC-0DDC-4948-96DC-1166228BF4B8}">
      <dgm:prSet/>
      <dgm:spPr/>
      <dgm:t>
        <a:bodyPr/>
        <a:lstStyle/>
        <a:p>
          <a:endParaRPr lang="ru-RU" sz="2000"/>
        </a:p>
      </dgm:t>
    </dgm:pt>
    <dgm:pt modelId="{0F6E432D-15A6-417C-A456-04931444B0B1}" type="sibTrans" cxnId="{8A607EBC-0DDC-4948-96DC-1166228BF4B8}">
      <dgm:prSet/>
      <dgm:spPr/>
      <dgm:t>
        <a:bodyPr/>
        <a:lstStyle/>
        <a:p>
          <a:endParaRPr lang="ru-RU" sz="2000"/>
        </a:p>
      </dgm:t>
    </dgm:pt>
    <dgm:pt modelId="{EE7A7C7F-ACC4-44B2-B431-40DCF3A28565}">
      <dgm:prSet custT="1"/>
      <dgm:spPr/>
      <dgm:t>
        <a:bodyPr/>
        <a:lstStyle/>
        <a:p>
          <a:r>
            <a:rPr lang="en-US" sz="2400" dirty="0" smtClean="0"/>
            <a:t>IP search inside the </a:t>
          </a:r>
          <a:r>
            <a:rPr lang="en-US" sz="2400" dirty="0" err="1" smtClean="0"/>
            <a:t>Metaverse</a:t>
          </a:r>
          <a:endParaRPr lang="ru-RU" sz="2400" dirty="0"/>
        </a:p>
      </dgm:t>
    </dgm:pt>
    <dgm:pt modelId="{2FD38CF7-18A3-40E8-8103-1D86405D6E2D}" type="parTrans" cxnId="{A885E97D-F6FC-4F57-AFEB-B1848F8996F5}">
      <dgm:prSet/>
      <dgm:spPr/>
      <dgm:t>
        <a:bodyPr/>
        <a:lstStyle/>
        <a:p>
          <a:endParaRPr lang="ru-RU" sz="2000"/>
        </a:p>
      </dgm:t>
    </dgm:pt>
    <dgm:pt modelId="{4E0545B5-2BDB-4364-8F61-60E84133B4B6}" type="sibTrans" cxnId="{A885E97D-F6FC-4F57-AFEB-B1848F8996F5}">
      <dgm:prSet/>
      <dgm:spPr/>
      <dgm:t>
        <a:bodyPr/>
        <a:lstStyle/>
        <a:p>
          <a:endParaRPr lang="ru-RU" sz="2000"/>
        </a:p>
      </dgm:t>
    </dgm:pt>
    <dgm:pt modelId="{9C85CA3B-50CF-4848-AB4C-6FD6A431F8E8}" type="pres">
      <dgm:prSet presAssocID="{2E898509-6271-4091-B28D-B5A953EAAE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3168CA-9634-481A-80CA-8129A0CE10D7}" type="pres">
      <dgm:prSet presAssocID="{04FFFCC4-D95A-4088-AB7E-A95491527D96}" presName="thickLine" presStyleLbl="alignNode1" presStyleIdx="0" presStyleCnt="1"/>
      <dgm:spPr/>
      <dgm:t>
        <a:bodyPr/>
        <a:lstStyle/>
        <a:p>
          <a:endParaRPr lang="ru-RU"/>
        </a:p>
      </dgm:t>
    </dgm:pt>
    <dgm:pt modelId="{3B055973-24EE-4674-BD20-400E47EB00B1}" type="pres">
      <dgm:prSet presAssocID="{04FFFCC4-D95A-4088-AB7E-A95491527D96}" presName="horz1" presStyleCnt="0"/>
      <dgm:spPr/>
    </dgm:pt>
    <dgm:pt modelId="{0D4971DC-56F0-4B06-BB54-B27AB3D3533F}" type="pres">
      <dgm:prSet presAssocID="{04FFFCC4-D95A-4088-AB7E-A95491527D96}" presName="tx1" presStyleLbl="revTx" presStyleIdx="0" presStyleCnt="7"/>
      <dgm:spPr/>
      <dgm:t>
        <a:bodyPr/>
        <a:lstStyle/>
        <a:p>
          <a:endParaRPr lang="ru-RU"/>
        </a:p>
      </dgm:t>
    </dgm:pt>
    <dgm:pt modelId="{E7A7974A-EF63-4D9F-9A04-155A56D94200}" type="pres">
      <dgm:prSet presAssocID="{04FFFCC4-D95A-4088-AB7E-A95491527D96}" presName="vert1" presStyleCnt="0"/>
      <dgm:spPr/>
    </dgm:pt>
    <dgm:pt modelId="{22D9274C-4823-4F75-9E92-C95D3F568336}" type="pres">
      <dgm:prSet presAssocID="{10A06348-7C06-4B39-B211-5292A36AE5DB}" presName="vertSpace2a" presStyleCnt="0"/>
      <dgm:spPr/>
    </dgm:pt>
    <dgm:pt modelId="{C59ABF96-12F1-4E66-97C6-4BE9B9E11C8C}" type="pres">
      <dgm:prSet presAssocID="{10A06348-7C06-4B39-B211-5292A36AE5DB}" presName="horz2" presStyleCnt="0"/>
      <dgm:spPr/>
    </dgm:pt>
    <dgm:pt modelId="{BCCE9E75-EFA7-48CE-BCD6-C0BF2192A70D}" type="pres">
      <dgm:prSet presAssocID="{10A06348-7C06-4B39-B211-5292A36AE5DB}" presName="horzSpace2" presStyleCnt="0"/>
      <dgm:spPr/>
    </dgm:pt>
    <dgm:pt modelId="{88485837-B561-46CE-9968-CC4576FAA450}" type="pres">
      <dgm:prSet presAssocID="{10A06348-7C06-4B39-B211-5292A36AE5DB}" presName="tx2" presStyleLbl="revTx" presStyleIdx="1" presStyleCnt="7"/>
      <dgm:spPr/>
      <dgm:t>
        <a:bodyPr/>
        <a:lstStyle/>
        <a:p>
          <a:endParaRPr lang="ru-RU"/>
        </a:p>
      </dgm:t>
    </dgm:pt>
    <dgm:pt modelId="{396EFC2D-947B-4D1C-9B77-C30FBB7EDE9F}" type="pres">
      <dgm:prSet presAssocID="{10A06348-7C06-4B39-B211-5292A36AE5DB}" presName="vert2" presStyleCnt="0"/>
      <dgm:spPr/>
    </dgm:pt>
    <dgm:pt modelId="{84644E07-2B3B-4EF3-9D23-266AAEB85ABA}" type="pres">
      <dgm:prSet presAssocID="{10A06348-7C06-4B39-B211-5292A36AE5DB}" presName="thinLine2b" presStyleLbl="callout" presStyleIdx="0" presStyleCnt="6"/>
      <dgm:spPr/>
    </dgm:pt>
    <dgm:pt modelId="{3C66C2CD-9559-4EE5-A0EC-B1041745C9D5}" type="pres">
      <dgm:prSet presAssocID="{10A06348-7C06-4B39-B211-5292A36AE5DB}" presName="vertSpace2b" presStyleCnt="0"/>
      <dgm:spPr/>
    </dgm:pt>
    <dgm:pt modelId="{B32486F3-EE85-422E-8A6A-8913CA4BF002}" type="pres">
      <dgm:prSet presAssocID="{06A44CA9-ABA7-4ED2-B04C-F13C60F4AEAF}" presName="horz2" presStyleCnt="0"/>
      <dgm:spPr/>
    </dgm:pt>
    <dgm:pt modelId="{D989C088-94C1-4530-A4C8-FAA19E4F8A97}" type="pres">
      <dgm:prSet presAssocID="{06A44CA9-ABA7-4ED2-B04C-F13C60F4AEAF}" presName="horzSpace2" presStyleCnt="0"/>
      <dgm:spPr/>
    </dgm:pt>
    <dgm:pt modelId="{9A88B84D-0645-4C40-B2B2-D1981729F690}" type="pres">
      <dgm:prSet presAssocID="{06A44CA9-ABA7-4ED2-B04C-F13C60F4AEAF}" presName="tx2" presStyleLbl="revTx" presStyleIdx="2" presStyleCnt="7"/>
      <dgm:spPr/>
      <dgm:t>
        <a:bodyPr/>
        <a:lstStyle/>
        <a:p>
          <a:endParaRPr lang="ru-RU"/>
        </a:p>
      </dgm:t>
    </dgm:pt>
    <dgm:pt modelId="{D926B18C-70B2-4CA2-AD14-D1304049F1CC}" type="pres">
      <dgm:prSet presAssocID="{06A44CA9-ABA7-4ED2-B04C-F13C60F4AEAF}" presName="vert2" presStyleCnt="0"/>
      <dgm:spPr/>
    </dgm:pt>
    <dgm:pt modelId="{56585E12-17EB-42BB-8B06-765330966EA5}" type="pres">
      <dgm:prSet presAssocID="{06A44CA9-ABA7-4ED2-B04C-F13C60F4AEAF}" presName="thinLine2b" presStyleLbl="callout" presStyleIdx="1" presStyleCnt="6"/>
      <dgm:spPr/>
    </dgm:pt>
    <dgm:pt modelId="{80482332-4E34-44FE-8C74-48F5DC203DEB}" type="pres">
      <dgm:prSet presAssocID="{06A44CA9-ABA7-4ED2-B04C-F13C60F4AEAF}" presName="vertSpace2b" presStyleCnt="0"/>
      <dgm:spPr/>
    </dgm:pt>
    <dgm:pt modelId="{AF23C0D6-0030-449B-96FA-8339722BC70F}" type="pres">
      <dgm:prSet presAssocID="{1C559915-8397-40C0-B264-B60718F25DAD}" presName="horz2" presStyleCnt="0"/>
      <dgm:spPr/>
    </dgm:pt>
    <dgm:pt modelId="{CBFC9077-140F-49CF-9871-1B6383364BF3}" type="pres">
      <dgm:prSet presAssocID="{1C559915-8397-40C0-B264-B60718F25DAD}" presName="horzSpace2" presStyleCnt="0"/>
      <dgm:spPr/>
    </dgm:pt>
    <dgm:pt modelId="{6BD51AF2-D488-4772-866C-66E26A0E2F85}" type="pres">
      <dgm:prSet presAssocID="{1C559915-8397-40C0-B264-B60718F25DAD}" presName="tx2" presStyleLbl="revTx" presStyleIdx="3" presStyleCnt="7"/>
      <dgm:spPr/>
      <dgm:t>
        <a:bodyPr/>
        <a:lstStyle/>
        <a:p>
          <a:endParaRPr lang="ru-RU"/>
        </a:p>
      </dgm:t>
    </dgm:pt>
    <dgm:pt modelId="{744CCC91-3A84-4DA5-97CA-44C1EEBE06E0}" type="pres">
      <dgm:prSet presAssocID="{1C559915-8397-40C0-B264-B60718F25DAD}" presName="vert2" presStyleCnt="0"/>
      <dgm:spPr/>
    </dgm:pt>
    <dgm:pt modelId="{F088AC13-15C4-4D1A-8260-CA2B05F35940}" type="pres">
      <dgm:prSet presAssocID="{1C559915-8397-40C0-B264-B60718F25DAD}" presName="thinLine2b" presStyleLbl="callout" presStyleIdx="2" presStyleCnt="6"/>
      <dgm:spPr/>
    </dgm:pt>
    <dgm:pt modelId="{3C3FA47C-5AF4-4737-9DF6-6E41CEA7DC5C}" type="pres">
      <dgm:prSet presAssocID="{1C559915-8397-40C0-B264-B60718F25DAD}" presName="vertSpace2b" presStyleCnt="0"/>
      <dgm:spPr/>
    </dgm:pt>
    <dgm:pt modelId="{A522201B-1C47-4B5E-95A5-9DAB32156F6D}" type="pres">
      <dgm:prSet presAssocID="{FC2299CB-C2A7-414B-9689-2BB63D78FFD0}" presName="horz2" presStyleCnt="0"/>
      <dgm:spPr/>
    </dgm:pt>
    <dgm:pt modelId="{52CBDE37-AD3A-4B2E-86BA-BCE0714ADD44}" type="pres">
      <dgm:prSet presAssocID="{FC2299CB-C2A7-414B-9689-2BB63D78FFD0}" presName="horzSpace2" presStyleCnt="0"/>
      <dgm:spPr/>
    </dgm:pt>
    <dgm:pt modelId="{3FFD2D2F-C857-4042-899A-DB55BFABBB29}" type="pres">
      <dgm:prSet presAssocID="{FC2299CB-C2A7-414B-9689-2BB63D78FFD0}" presName="tx2" presStyleLbl="revTx" presStyleIdx="4" presStyleCnt="7"/>
      <dgm:spPr/>
      <dgm:t>
        <a:bodyPr/>
        <a:lstStyle/>
        <a:p>
          <a:endParaRPr lang="ru-RU"/>
        </a:p>
      </dgm:t>
    </dgm:pt>
    <dgm:pt modelId="{7579FD28-0CE7-40A0-8466-4F8BE7DB23B2}" type="pres">
      <dgm:prSet presAssocID="{FC2299CB-C2A7-414B-9689-2BB63D78FFD0}" presName="vert2" presStyleCnt="0"/>
      <dgm:spPr/>
    </dgm:pt>
    <dgm:pt modelId="{0A434AA2-C224-4EC0-90B3-28798E79F007}" type="pres">
      <dgm:prSet presAssocID="{FC2299CB-C2A7-414B-9689-2BB63D78FFD0}" presName="thinLine2b" presStyleLbl="callout" presStyleIdx="3" presStyleCnt="6"/>
      <dgm:spPr/>
    </dgm:pt>
    <dgm:pt modelId="{9B01D8FA-ED82-49B6-8786-4730F88419F2}" type="pres">
      <dgm:prSet presAssocID="{FC2299CB-C2A7-414B-9689-2BB63D78FFD0}" presName="vertSpace2b" presStyleCnt="0"/>
      <dgm:spPr/>
    </dgm:pt>
    <dgm:pt modelId="{AC360640-7862-4462-A226-6A84B51E19D4}" type="pres">
      <dgm:prSet presAssocID="{3591E40F-4D42-4AE6-8747-4178AC1C6296}" presName="horz2" presStyleCnt="0"/>
      <dgm:spPr/>
    </dgm:pt>
    <dgm:pt modelId="{B8219854-C67F-43E1-98A3-30FAF6EE2B2F}" type="pres">
      <dgm:prSet presAssocID="{3591E40F-4D42-4AE6-8747-4178AC1C6296}" presName="horzSpace2" presStyleCnt="0"/>
      <dgm:spPr/>
    </dgm:pt>
    <dgm:pt modelId="{4FBF326E-4FFD-4169-8041-4A3BD19185F3}" type="pres">
      <dgm:prSet presAssocID="{3591E40F-4D42-4AE6-8747-4178AC1C6296}" presName="tx2" presStyleLbl="revTx" presStyleIdx="5" presStyleCnt="7"/>
      <dgm:spPr/>
      <dgm:t>
        <a:bodyPr/>
        <a:lstStyle/>
        <a:p>
          <a:endParaRPr lang="ru-RU"/>
        </a:p>
      </dgm:t>
    </dgm:pt>
    <dgm:pt modelId="{888E8DFF-9719-412E-8A2C-62C93BBB02A2}" type="pres">
      <dgm:prSet presAssocID="{3591E40F-4D42-4AE6-8747-4178AC1C6296}" presName="vert2" presStyleCnt="0"/>
      <dgm:spPr/>
    </dgm:pt>
    <dgm:pt modelId="{20ABCA01-508A-427F-AD0E-3369ED3A3235}" type="pres">
      <dgm:prSet presAssocID="{3591E40F-4D42-4AE6-8747-4178AC1C6296}" presName="thinLine2b" presStyleLbl="callout" presStyleIdx="4" presStyleCnt="6"/>
      <dgm:spPr/>
    </dgm:pt>
    <dgm:pt modelId="{D10A1684-DE88-4FB0-ADF6-E8FB342AFE4F}" type="pres">
      <dgm:prSet presAssocID="{3591E40F-4D42-4AE6-8747-4178AC1C6296}" presName="vertSpace2b" presStyleCnt="0"/>
      <dgm:spPr/>
    </dgm:pt>
    <dgm:pt modelId="{F49A5A9D-6BA1-455E-BE5F-27A3FBFC4CF8}" type="pres">
      <dgm:prSet presAssocID="{EE7A7C7F-ACC4-44B2-B431-40DCF3A28565}" presName="horz2" presStyleCnt="0"/>
      <dgm:spPr/>
    </dgm:pt>
    <dgm:pt modelId="{F75A7527-8A69-4D73-9848-2862EFC7711D}" type="pres">
      <dgm:prSet presAssocID="{EE7A7C7F-ACC4-44B2-B431-40DCF3A28565}" presName="horzSpace2" presStyleCnt="0"/>
      <dgm:spPr/>
    </dgm:pt>
    <dgm:pt modelId="{18A3476E-BD69-48BB-8219-156B8A3C361D}" type="pres">
      <dgm:prSet presAssocID="{EE7A7C7F-ACC4-44B2-B431-40DCF3A28565}" presName="tx2" presStyleLbl="revTx" presStyleIdx="6" presStyleCnt="7"/>
      <dgm:spPr/>
      <dgm:t>
        <a:bodyPr/>
        <a:lstStyle/>
        <a:p>
          <a:endParaRPr lang="ru-RU"/>
        </a:p>
      </dgm:t>
    </dgm:pt>
    <dgm:pt modelId="{DB1B157D-F6A3-4E25-B4FE-C82FFF911536}" type="pres">
      <dgm:prSet presAssocID="{EE7A7C7F-ACC4-44B2-B431-40DCF3A28565}" presName="vert2" presStyleCnt="0"/>
      <dgm:spPr/>
    </dgm:pt>
    <dgm:pt modelId="{F00FF1C1-CC05-45C6-B8F7-5C900D56BCD3}" type="pres">
      <dgm:prSet presAssocID="{EE7A7C7F-ACC4-44B2-B431-40DCF3A28565}" presName="thinLine2b" presStyleLbl="callout" presStyleIdx="5" presStyleCnt="6"/>
      <dgm:spPr/>
    </dgm:pt>
    <dgm:pt modelId="{87DE5A24-BA12-4694-953D-E4623D74DF80}" type="pres">
      <dgm:prSet presAssocID="{EE7A7C7F-ACC4-44B2-B431-40DCF3A28565}" presName="vertSpace2b" presStyleCnt="0"/>
      <dgm:spPr/>
    </dgm:pt>
  </dgm:ptLst>
  <dgm:cxnLst>
    <dgm:cxn modelId="{10C053CC-4B1D-4A43-817F-528AEDB48635}" srcId="{04FFFCC4-D95A-4088-AB7E-A95491527D96}" destId="{FC2299CB-C2A7-414B-9689-2BB63D78FFD0}" srcOrd="3" destOrd="0" parTransId="{76557589-F038-470C-8012-E92E78DAE5A3}" sibTransId="{3E5B0317-8BD3-4D86-9A00-DAC5EC96BCD1}"/>
    <dgm:cxn modelId="{5F0F65A4-018E-4CEB-8AA4-E58FF2B382EF}" type="presOf" srcId="{FC2299CB-C2A7-414B-9689-2BB63D78FFD0}" destId="{3FFD2D2F-C857-4042-899A-DB55BFABBB29}" srcOrd="0" destOrd="0" presId="urn:microsoft.com/office/officeart/2008/layout/LinedList"/>
    <dgm:cxn modelId="{75567E7E-6A76-4AB9-8001-A577C179CE7F}" type="presOf" srcId="{EE7A7C7F-ACC4-44B2-B431-40DCF3A28565}" destId="{18A3476E-BD69-48BB-8219-156B8A3C361D}" srcOrd="0" destOrd="0" presId="urn:microsoft.com/office/officeart/2008/layout/LinedList"/>
    <dgm:cxn modelId="{E617DFB3-AE55-4E87-BD81-BB94E105E117}" srcId="{04FFFCC4-D95A-4088-AB7E-A95491527D96}" destId="{1C559915-8397-40C0-B264-B60718F25DAD}" srcOrd="2" destOrd="0" parTransId="{A92D3E25-9671-459C-8D7B-D4FBA56FC2FE}" sibTransId="{32479863-3604-47D9-A95B-17943E61EFA1}"/>
    <dgm:cxn modelId="{6137A0E2-C576-4E26-8161-8D8AD677B8E8}" type="presOf" srcId="{10A06348-7C06-4B39-B211-5292A36AE5DB}" destId="{88485837-B561-46CE-9968-CC4576FAA450}" srcOrd="0" destOrd="0" presId="urn:microsoft.com/office/officeart/2008/layout/LinedList"/>
    <dgm:cxn modelId="{0B5A06DA-A28C-4330-8B56-CEF5E4469398}" srcId="{2E898509-6271-4091-B28D-B5A953EAAE1A}" destId="{04FFFCC4-D95A-4088-AB7E-A95491527D96}" srcOrd="0" destOrd="0" parTransId="{8C001256-CA93-4C94-A6FF-EB8EF9FC044D}" sibTransId="{26E1CA84-D01D-4B47-BA18-B7F4998297CC}"/>
    <dgm:cxn modelId="{ACB9EB5A-B767-4513-A241-B1065BD6614D}" type="presOf" srcId="{04FFFCC4-D95A-4088-AB7E-A95491527D96}" destId="{0D4971DC-56F0-4B06-BB54-B27AB3D3533F}" srcOrd="0" destOrd="0" presId="urn:microsoft.com/office/officeart/2008/layout/LinedList"/>
    <dgm:cxn modelId="{721C8E86-21B8-43E8-B2C0-603FDB52D04B}" srcId="{04FFFCC4-D95A-4088-AB7E-A95491527D96}" destId="{10A06348-7C06-4B39-B211-5292A36AE5DB}" srcOrd="0" destOrd="0" parTransId="{0A16CF0F-EAEC-4D9B-B264-9DF648A9A0B8}" sibTransId="{A57388DA-EA1B-4D80-89B3-14B63972417E}"/>
    <dgm:cxn modelId="{A885E97D-F6FC-4F57-AFEB-B1848F8996F5}" srcId="{04FFFCC4-D95A-4088-AB7E-A95491527D96}" destId="{EE7A7C7F-ACC4-44B2-B431-40DCF3A28565}" srcOrd="5" destOrd="0" parTransId="{2FD38CF7-18A3-40E8-8103-1D86405D6E2D}" sibTransId="{4E0545B5-2BDB-4364-8F61-60E84133B4B6}"/>
    <dgm:cxn modelId="{4FDBA9B2-73AC-40AC-8BA2-967E0AB1EF42}" srcId="{04FFFCC4-D95A-4088-AB7E-A95491527D96}" destId="{06A44CA9-ABA7-4ED2-B04C-F13C60F4AEAF}" srcOrd="1" destOrd="0" parTransId="{7A6ECCAA-A10D-4E9F-82DB-8164516E56C5}" sibTransId="{D339E759-08F3-4013-A769-53E1110BC8F6}"/>
    <dgm:cxn modelId="{514B173C-A2B9-4D3E-BF21-1FE0D0E2024C}" type="presOf" srcId="{3591E40F-4D42-4AE6-8747-4178AC1C6296}" destId="{4FBF326E-4FFD-4169-8041-4A3BD19185F3}" srcOrd="0" destOrd="0" presId="urn:microsoft.com/office/officeart/2008/layout/LinedList"/>
    <dgm:cxn modelId="{5729B167-052C-4540-AABF-589592DA7F1E}" type="presOf" srcId="{1C559915-8397-40C0-B264-B60718F25DAD}" destId="{6BD51AF2-D488-4772-866C-66E26A0E2F85}" srcOrd="0" destOrd="0" presId="urn:microsoft.com/office/officeart/2008/layout/LinedList"/>
    <dgm:cxn modelId="{FC71D7C1-B7B5-44F0-BF08-B76CF7686FB3}" type="presOf" srcId="{2E898509-6271-4091-B28D-B5A953EAAE1A}" destId="{9C85CA3B-50CF-4848-AB4C-6FD6A431F8E8}" srcOrd="0" destOrd="0" presId="urn:microsoft.com/office/officeart/2008/layout/LinedList"/>
    <dgm:cxn modelId="{8A607EBC-0DDC-4948-96DC-1166228BF4B8}" srcId="{04FFFCC4-D95A-4088-AB7E-A95491527D96}" destId="{3591E40F-4D42-4AE6-8747-4178AC1C6296}" srcOrd="4" destOrd="0" parTransId="{E8D4F8D0-27E7-4AFD-B282-83F829F9755C}" sibTransId="{0F6E432D-15A6-417C-A456-04931444B0B1}"/>
    <dgm:cxn modelId="{5B256674-9A48-4E04-9A30-C74AEB50E7D0}" type="presOf" srcId="{06A44CA9-ABA7-4ED2-B04C-F13C60F4AEAF}" destId="{9A88B84D-0645-4C40-B2B2-D1981729F690}" srcOrd="0" destOrd="0" presId="urn:microsoft.com/office/officeart/2008/layout/LinedList"/>
    <dgm:cxn modelId="{70EEF83F-93EA-4DC9-8AC2-4205756972C8}" type="presParOf" srcId="{9C85CA3B-50CF-4848-AB4C-6FD6A431F8E8}" destId="{DC3168CA-9634-481A-80CA-8129A0CE10D7}" srcOrd="0" destOrd="0" presId="urn:microsoft.com/office/officeart/2008/layout/LinedList"/>
    <dgm:cxn modelId="{8E9BFF43-1583-4230-B970-08DD79F20377}" type="presParOf" srcId="{9C85CA3B-50CF-4848-AB4C-6FD6A431F8E8}" destId="{3B055973-24EE-4674-BD20-400E47EB00B1}" srcOrd="1" destOrd="0" presId="urn:microsoft.com/office/officeart/2008/layout/LinedList"/>
    <dgm:cxn modelId="{BA488E18-0041-4B20-B0D3-7916D53C93B3}" type="presParOf" srcId="{3B055973-24EE-4674-BD20-400E47EB00B1}" destId="{0D4971DC-56F0-4B06-BB54-B27AB3D3533F}" srcOrd="0" destOrd="0" presId="urn:microsoft.com/office/officeart/2008/layout/LinedList"/>
    <dgm:cxn modelId="{AE2D911C-7E80-434F-A890-EA66F1C34735}" type="presParOf" srcId="{3B055973-24EE-4674-BD20-400E47EB00B1}" destId="{E7A7974A-EF63-4D9F-9A04-155A56D94200}" srcOrd="1" destOrd="0" presId="urn:microsoft.com/office/officeart/2008/layout/LinedList"/>
    <dgm:cxn modelId="{6F5B70E3-A0BF-43FD-B12A-4DE724505031}" type="presParOf" srcId="{E7A7974A-EF63-4D9F-9A04-155A56D94200}" destId="{22D9274C-4823-4F75-9E92-C95D3F568336}" srcOrd="0" destOrd="0" presId="urn:microsoft.com/office/officeart/2008/layout/LinedList"/>
    <dgm:cxn modelId="{E4006888-0BD6-4F48-AEB9-5D80CEB76175}" type="presParOf" srcId="{E7A7974A-EF63-4D9F-9A04-155A56D94200}" destId="{C59ABF96-12F1-4E66-97C6-4BE9B9E11C8C}" srcOrd="1" destOrd="0" presId="urn:microsoft.com/office/officeart/2008/layout/LinedList"/>
    <dgm:cxn modelId="{79902647-9941-48EC-99AA-A7EE98CAA390}" type="presParOf" srcId="{C59ABF96-12F1-4E66-97C6-4BE9B9E11C8C}" destId="{BCCE9E75-EFA7-48CE-BCD6-C0BF2192A70D}" srcOrd="0" destOrd="0" presId="urn:microsoft.com/office/officeart/2008/layout/LinedList"/>
    <dgm:cxn modelId="{3AB08B93-DADF-42CA-83F3-4530B143950E}" type="presParOf" srcId="{C59ABF96-12F1-4E66-97C6-4BE9B9E11C8C}" destId="{88485837-B561-46CE-9968-CC4576FAA450}" srcOrd="1" destOrd="0" presId="urn:microsoft.com/office/officeart/2008/layout/LinedList"/>
    <dgm:cxn modelId="{834AB2EC-A69C-41EA-80DC-AE8264BF02A4}" type="presParOf" srcId="{C59ABF96-12F1-4E66-97C6-4BE9B9E11C8C}" destId="{396EFC2D-947B-4D1C-9B77-C30FBB7EDE9F}" srcOrd="2" destOrd="0" presId="urn:microsoft.com/office/officeart/2008/layout/LinedList"/>
    <dgm:cxn modelId="{4C6433DB-045A-464D-86D1-91D07C885927}" type="presParOf" srcId="{E7A7974A-EF63-4D9F-9A04-155A56D94200}" destId="{84644E07-2B3B-4EF3-9D23-266AAEB85ABA}" srcOrd="2" destOrd="0" presId="urn:microsoft.com/office/officeart/2008/layout/LinedList"/>
    <dgm:cxn modelId="{10883C7F-C5C9-49F8-9E18-E10D35B8B08F}" type="presParOf" srcId="{E7A7974A-EF63-4D9F-9A04-155A56D94200}" destId="{3C66C2CD-9559-4EE5-A0EC-B1041745C9D5}" srcOrd="3" destOrd="0" presId="urn:microsoft.com/office/officeart/2008/layout/LinedList"/>
    <dgm:cxn modelId="{29754C94-7B5E-4E5D-B1F4-CB4FEA789431}" type="presParOf" srcId="{E7A7974A-EF63-4D9F-9A04-155A56D94200}" destId="{B32486F3-EE85-422E-8A6A-8913CA4BF002}" srcOrd="4" destOrd="0" presId="urn:microsoft.com/office/officeart/2008/layout/LinedList"/>
    <dgm:cxn modelId="{B2E2F506-7551-41B3-BE03-41715BC20E49}" type="presParOf" srcId="{B32486F3-EE85-422E-8A6A-8913CA4BF002}" destId="{D989C088-94C1-4530-A4C8-FAA19E4F8A97}" srcOrd="0" destOrd="0" presId="urn:microsoft.com/office/officeart/2008/layout/LinedList"/>
    <dgm:cxn modelId="{F048AA44-138C-429E-BE09-0F1EA033C364}" type="presParOf" srcId="{B32486F3-EE85-422E-8A6A-8913CA4BF002}" destId="{9A88B84D-0645-4C40-B2B2-D1981729F690}" srcOrd="1" destOrd="0" presId="urn:microsoft.com/office/officeart/2008/layout/LinedList"/>
    <dgm:cxn modelId="{A7296075-EA14-420A-A27D-DEB6CFFF3EB7}" type="presParOf" srcId="{B32486F3-EE85-422E-8A6A-8913CA4BF002}" destId="{D926B18C-70B2-4CA2-AD14-D1304049F1CC}" srcOrd="2" destOrd="0" presId="urn:microsoft.com/office/officeart/2008/layout/LinedList"/>
    <dgm:cxn modelId="{1F2ED11C-B1DC-4698-8DD5-2E09FA5A6913}" type="presParOf" srcId="{E7A7974A-EF63-4D9F-9A04-155A56D94200}" destId="{56585E12-17EB-42BB-8B06-765330966EA5}" srcOrd="5" destOrd="0" presId="urn:microsoft.com/office/officeart/2008/layout/LinedList"/>
    <dgm:cxn modelId="{F58C8BD8-4A4E-4404-8A7C-0110F03F3EFE}" type="presParOf" srcId="{E7A7974A-EF63-4D9F-9A04-155A56D94200}" destId="{80482332-4E34-44FE-8C74-48F5DC203DEB}" srcOrd="6" destOrd="0" presId="urn:microsoft.com/office/officeart/2008/layout/LinedList"/>
    <dgm:cxn modelId="{B6839E13-B5B3-49E0-A296-199C8A7B3AED}" type="presParOf" srcId="{E7A7974A-EF63-4D9F-9A04-155A56D94200}" destId="{AF23C0D6-0030-449B-96FA-8339722BC70F}" srcOrd="7" destOrd="0" presId="urn:microsoft.com/office/officeart/2008/layout/LinedList"/>
    <dgm:cxn modelId="{D65EF7CF-B6C8-4880-9F62-E05AA0E7D89A}" type="presParOf" srcId="{AF23C0D6-0030-449B-96FA-8339722BC70F}" destId="{CBFC9077-140F-49CF-9871-1B6383364BF3}" srcOrd="0" destOrd="0" presId="urn:microsoft.com/office/officeart/2008/layout/LinedList"/>
    <dgm:cxn modelId="{F27F8B17-535F-4FA5-ACB9-714CE6768901}" type="presParOf" srcId="{AF23C0D6-0030-449B-96FA-8339722BC70F}" destId="{6BD51AF2-D488-4772-866C-66E26A0E2F85}" srcOrd="1" destOrd="0" presId="urn:microsoft.com/office/officeart/2008/layout/LinedList"/>
    <dgm:cxn modelId="{ED54BF28-BCD5-42C3-B9B9-7D142EE2E722}" type="presParOf" srcId="{AF23C0D6-0030-449B-96FA-8339722BC70F}" destId="{744CCC91-3A84-4DA5-97CA-44C1EEBE06E0}" srcOrd="2" destOrd="0" presId="urn:microsoft.com/office/officeart/2008/layout/LinedList"/>
    <dgm:cxn modelId="{FC0C98F4-2C59-4509-80D6-0A6201F4650D}" type="presParOf" srcId="{E7A7974A-EF63-4D9F-9A04-155A56D94200}" destId="{F088AC13-15C4-4D1A-8260-CA2B05F35940}" srcOrd="8" destOrd="0" presId="urn:microsoft.com/office/officeart/2008/layout/LinedList"/>
    <dgm:cxn modelId="{45A87C34-CE88-4AE7-8383-E36A8BD54346}" type="presParOf" srcId="{E7A7974A-EF63-4D9F-9A04-155A56D94200}" destId="{3C3FA47C-5AF4-4737-9DF6-6E41CEA7DC5C}" srcOrd="9" destOrd="0" presId="urn:microsoft.com/office/officeart/2008/layout/LinedList"/>
    <dgm:cxn modelId="{67AEAA5F-93FB-41B8-90C5-4F66D1DE8607}" type="presParOf" srcId="{E7A7974A-EF63-4D9F-9A04-155A56D94200}" destId="{A522201B-1C47-4B5E-95A5-9DAB32156F6D}" srcOrd="10" destOrd="0" presId="urn:microsoft.com/office/officeart/2008/layout/LinedList"/>
    <dgm:cxn modelId="{4251ED46-856B-4578-8160-9851EC1F10D7}" type="presParOf" srcId="{A522201B-1C47-4B5E-95A5-9DAB32156F6D}" destId="{52CBDE37-AD3A-4B2E-86BA-BCE0714ADD44}" srcOrd="0" destOrd="0" presId="urn:microsoft.com/office/officeart/2008/layout/LinedList"/>
    <dgm:cxn modelId="{E5B5AAEB-92F9-40CD-9A2E-380797520CF7}" type="presParOf" srcId="{A522201B-1C47-4B5E-95A5-9DAB32156F6D}" destId="{3FFD2D2F-C857-4042-899A-DB55BFABBB29}" srcOrd="1" destOrd="0" presId="urn:microsoft.com/office/officeart/2008/layout/LinedList"/>
    <dgm:cxn modelId="{60E97AD4-47DC-44FB-B97F-C24220236E46}" type="presParOf" srcId="{A522201B-1C47-4B5E-95A5-9DAB32156F6D}" destId="{7579FD28-0CE7-40A0-8466-4F8BE7DB23B2}" srcOrd="2" destOrd="0" presId="urn:microsoft.com/office/officeart/2008/layout/LinedList"/>
    <dgm:cxn modelId="{D12D94C6-3625-4FFD-885C-6F615677727F}" type="presParOf" srcId="{E7A7974A-EF63-4D9F-9A04-155A56D94200}" destId="{0A434AA2-C224-4EC0-90B3-28798E79F007}" srcOrd="11" destOrd="0" presId="urn:microsoft.com/office/officeart/2008/layout/LinedList"/>
    <dgm:cxn modelId="{267BFA4B-763A-4315-A2D6-26E8AD30771D}" type="presParOf" srcId="{E7A7974A-EF63-4D9F-9A04-155A56D94200}" destId="{9B01D8FA-ED82-49B6-8786-4730F88419F2}" srcOrd="12" destOrd="0" presId="urn:microsoft.com/office/officeart/2008/layout/LinedList"/>
    <dgm:cxn modelId="{E07CB06D-094F-49A9-8E74-6C9F38F4BDD9}" type="presParOf" srcId="{E7A7974A-EF63-4D9F-9A04-155A56D94200}" destId="{AC360640-7862-4462-A226-6A84B51E19D4}" srcOrd="13" destOrd="0" presId="urn:microsoft.com/office/officeart/2008/layout/LinedList"/>
    <dgm:cxn modelId="{26D53DE5-CB45-488C-AC61-C64C6E1376F2}" type="presParOf" srcId="{AC360640-7862-4462-A226-6A84B51E19D4}" destId="{B8219854-C67F-43E1-98A3-30FAF6EE2B2F}" srcOrd="0" destOrd="0" presId="urn:microsoft.com/office/officeart/2008/layout/LinedList"/>
    <dgm:cxn modelId="{22387428-8A6B-402C-A8B9-40ADFDEB9036}" type="presParOf" srcId="{AC360640-7862-4462-A226-6A84B51E19D4}" destId="{4FBF326E-4FFD-4169-8041-4A3BD19185F3}" srcOrd="1" destOrd="0" presId="urn:microsoft.com/office/officeart/2008/layout/LinedList"/>
    <dgm:cxn modelId="{8640C7F8-4B83-474D-87DD-785D2DF0008B}" type="presParOf" srcId="{AC360640-7862-4462-A226-6A84B51E19D4}" destId="{888E8DFF-9719-412E-8A2C-62C93BBB02A2}" srcOrd="2" destOrd="0" presId="urn:microsoft.com/office/officeart/2008/layout/LinedList"/>
    <dgm:cxn modelId="{3D988D42-BF3B-4613-A943-259D05282865}" type="presParOf" srcId="{E7A7974A-EF63-4D9F-9A04-155A56D94200}" destId="{20ABCA01-508A-427F-AD0E-3369ED3A3235}" srcOrd="14" destOrd="0" presId="urn:microsoft.com/office/officeart/2008/layout/LinedList"/>
    <dgm:cxn modelId="{2E46CEE8-48F1-4244-A0AE-110250DA73BA}" type="presParOf" srcId="{E7A7974A-EF63-4D9F-9A04-155A56D94200}" destId="{D10A1684-DE88-4FB0-ADF6-E8FB342AFE4F}" srcOrd="15" destOrd="0" presId="urn:microsoft.com/office/officeart/2008/layout/LinedList"/>
    <dgm:cxn modelId="{4040B305-60BF-478A-9878-43A57A924E2F}" type="presParOf" srcId="{E7A7974A-EF63-4D9F-9A04-155A56D94200}" destId="{F49A5A9D-6BA1-455E-BE5F-27A3FBFC4CF8}" srcOrd="16" destOrd="0" presId="urn:microsoft.com/office/officeart/2008/layout/LinedList"/>
    <dgm:cxn modelId="{2A814DB4-C08C-4464-B10B-32B3AB59CE0A}" type="presParOf" srcId="{F49A5A9D-6BA1-455E-BE5F-27A3FBFC4CF8}" destId="{F75A7527-8A69-4D73-9848-2862EFC7711D}" srcOrd="0" destOrd="0" presId="urn:microsoft.com/office/officeart/2008/layout/LinedList"/>
    <dgm:cxn modelId="{80F4B464-B5D1-4F37-9500-B5F869F6C28D}" type="presParOf" srcId="{F49A5A9D-6BA1-455E-BE5F-27A3FBFC4CF8}" destId="{18A3476E-BD69-48BB-8219-156B8A3C361D}" srcOrd="1" destOrd="0" presId="urn:microsoft.com/office/officeart/2008/layout/LinedList"/>
    <dgm:cxn modelId="{C58D454F-561D-4A25-A874-CC4B2CADFBF7}" type="presParOf" srcId="{F49A5A9D-6BA1-455E-BE5F-27A3FBFC4CF8}" destId="{DB1B157D-F6A3-4E25-B4FE-C82FFF911536}" srcOrd="2" destOrd="0" presId="urn:microsoft.com/office/officeart/2008/layout/LinedList"/>
    <dgm:cxn modelId="{3CAB3AAA-7FBA-4BE7-B887-941582E5554D}" type="presParOf" srcId="{E7A7974A-EF63-4D9F-9A04-155A56D94200}" destId="{F00FF1C1-CC05-45C6-B8F7-5C900D56BCD3}" srcOrd="17" destOrd="0" presId="urn:microsoft.com/office/officeart/2008/layout/LinedList"/>
    <dgm:cxn modelId="{59AA01BC-8E29-4FAD-880D-B7254EDF67BB}" type="presParOf" srcId="{E7A7974A-EF63-4D9F-9A04-155A56D94200}" destId="{87DE5A24-BA12-4694-953D-E4623D74DF8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98509-6271-4091-B28D-B5A953EAAE1A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FFCC4-D95A-4088-AB7E-A95491527D96}">
      <dgm:prSet phldrT="[Текст]" custT="1"/>
      <dgm:spPr/>
      <dgm:t>
        <a:bodyPr vert="vert270" anchor="ctr"/>
        <a:lstStyle/>
        <a:p>
          <a:pPr algn="ctr"/>
          <a:r>
            <a:rPr lang="en-US" sz="5400" b="1" dirty="0" smtClean="0">
              <a:solidFill>
                <a:srgbClr val="FF0000"/>
              </a:solidFill>
            </a:rPr>
            <a:t>METAVERSE</a:t>
          </a:r>
          <a:endParaRPr lang="ru-RU" sz="5400" b="1" dirty="0">
            <a:solidFill>
              <a:srgbClr val="FF0000"/>
            </a:solidFill>
          </a:endParaRPr>
        </a:p>
      </dgm:t>
    </dgm:pt>
    <dgm:pt modelId="{8C001256-CA93-4C94-A6FF-EB8EF9FC044D}" type="parTrans" cxnId="{0B5A06DA-A28C-4330-8B56-CEF5E4469398}">
      <dgm:prSet/>
      <dgm:spPr/>
      <dgm:t>
        <a:bodyPr/>
        <a:lstStyle/>
        <a:p>
          <a:endParaRPr lang="ru-RU"/>
        </a:p>
      </dgm:t>
    </dgm:pt>
    <dgm:pt modelId="{26E1CA84-D01D-4B47-BA18-B7F4998297CC}" type="sibTrans" cxnId="{0B5A06DA-A28C-4330-8B56-CEF5E4469398}">
      <dgm:prSet/>
      <dgm:spPr/>
      <dgm:t>
        <a:bodyPr/>
        <a:lstStyle/>
        <a:p>
          <a:endParaRPr lang="ru-RU"/>
        </a:p>
      </dgm:t>
    </dgm:pt>
    <dgm:pt modelId="{1FA0D283-ABFC-422D-BACD-68F0684023EF}" type="asst">
      <dgm:prSet custT="1"/>
      <dgm:spPr/>
      <dgm:t>
        <a:bodyPr anchor="ctr"/>
        <a:lstStyle/>
        <a:p>
          <a:r>
            <a:rPr lang="en-US" sz="4000" dirty="0" smtClean="0"/>
            <a:t>IP administration</a:t>
          </a:r>
          <a:endParaRPr lang="ru-RU" sz="4000" dirty="0"/>
        </a:p>
      </dgm:t>
    </dgm:pt>
    <dgm:pt modelId="{91E8FC12-4EBD-4B5D-B73E-D2D452E18DAC}" type="parTrans" cxnId="{4211DC01-F379-41AD-85E4-9E50662C675A}">
      <dgm:prSet/>
      <dgm:spPr/>
      <dgm:t>
        <a:bodyPr/>
        <a:lstStyle/>
        <a:p>
          <a:endParaRPr lang="ru-RU"/>
        </a:p>
      </dgm:t>
    </dgm:pt>
    <dgm:pt modelId="{E3580630-8C12-425F-9C82-EA059503548E}" type="sibTrans" cxnId="{4211DC01-F379-41AD-85E4-9E50662C675A}">
      <dgm:prSet/>
      <dgm:spPr/>
      <dgm:t>
        <a:bodyPr/>
        <a:lstStyle/>
        <a:p>
          <a:endParaRPr lang="ru-RU"/>
        </a:p>
      </dgm:t>
    </dgm:pt>
    <dgm:pt modelId="{C425FE59-2883-406C-8ED6-6E406FD405C2}" type="asst">
      <dgm:prSet/>
      <dgm:spPr/>
      <dgm:t>
        <a:bodyPr/>
        <a:lstStyle/>
        <a:p>
          <a:r>
            <a:rPr lang="en-US" dirty="0" smtClean="0"/>
            <a:t>Virtual events</a:t>
          </a:r>
          <a:endParaRPr lang="ru-RU" dirty="0"/>
        </a:p>
      </dgm:t>
    </dgm:pt>
    <dgm:pt modelId="{91BFD603-54B2-441A-B518-54E1D1DB5422}" type="parTrans" cxnId="{5332B523-9E84-4E26-ACCD-36979A2961FC}">
      <dgm:prSet/>
      <dgm:spPr/>
      <dgm:t>
        <a:bodyPr/>
        <a:lstStyle/>
        <a:p>
          <a:endParaRPr lang="ru-RU"/>
        </a:p>
      </dgm:t>
    </dgm:pt>
    <dgm:pt modelId="{395B25DC-1C9A-4C04-9BCD-C39059F167E8}" type="sibTrans" cxnId="{5332B523-9E84-4E26-ACCD-36979A2961FC}">
      <dgm:prSet/>
      <dgm:spPr/>
      <dgm:t>
        <a:bodyPr/>
        <a:lstStyle/>
        <a:p>
          <a:endParaRPr lang="ru-RU"/>
        </a:p>
      </dgm:t>
    </dgm:pt>
    <dgm:pt modelId="{67C79E07-DEEB-4F58-BAE6-8DBC1332150A}" type="asst">
      <dgm:prSet/>
      <dgm:spPr/>
      <dgm:t>
        <a:bodyPr/>
        <a:lstStyle/>
        <a:p>
          <a:r>
            <a:rPr lang="en-US" dirty="0" smtClean="0"/>
            <a:t>Interacting with applicants</a:t>
          </a:r>
          <a:endParaRPr lang="ru-RU" dirty="0"/>
        </a:p>
      </dgm:t>
    </dgm:pt>
    <dgm:pt modelId="{4EB147D2-5026-4B77-94DC-8EAEA8C08EBB}" type="parTrans" cxnId="{8B87EE63-A6E9-429A-B5AB-11FB62D925AD}">
      <dgm:prSet/>
      <dgm:spPr/>
      <dgm:t>
        <a:bodyPr/>
        <a:lstStyle/>
        <a:p>
          <a:endParaRPr lang="ru-RU"/>
        </a:p>
      </dgm:t>
    </dgm:pt>
    <dgm:pt modelId="{4EE90C6A-4E6D-4F10-86B2-2900D5063A26}" type="sibTrans" cxnId="{8B87EE63-A6E9-429A-B5AB-11FB62D925AD}">
      <dgm:prSet/>
      <dgm:spPr/>
      <dgm:t>
        <a:bodyPr/>
        <a:lstStyle/>
        <a:p>
          <a:endParaRPr lang="ru-RU"/>
        </a:p>
      </dgm:t>
    </dgm:pt>
    <dgm:pt modelId="{1AE81B35-7049-47A3-99AB-78AD5CC8BDF6}" type="asst">
      <dgm:prSet/>
      <dgm:spPr/>
      <dgm:t>
        <a:bodyPr/>
        <a:lstStyle/>
        <a:p>
          <a:r>
            <a:rPr lang="en-US" dirty="0" smtClean="0"/>
            <a:t>Virtual office</a:t>
          </a:r>
          <a:endParaRPr lang="ru-RU" dirty="0"/>
        </a:p>
      </dgm:t>
    </dgm:pt>
    <dgm:pt modelId="{88E69B20-3690-42E0-BBE4-E07065EA7DB7}" type="parTrans" cxnId="{47465DA3-2FD7-40BF-9772-6F0FBA6D5F44}">
      <dgm:prSet/>
      <dgm:spPr/>
      <dgm:t>
        <a:bodyPr/>
        <a:lstStyle/>
        <a:p>
          <a:endParaRPr lang="ru-RU"/>
        </a:p>
      </dgm:t>
    </dgm:pt>
    <dgm:pt modelId="{D184326B-9CC6-4692-BB85-4900C776FF2C}" type="sibTrans" cxnId="{47465DA3-2FD7-40BF-9772-6F0FBA6D5F44}">
      <dgm:prSet/>
      <dgm:spPr/>
      <dgm:t>
        <a:bodyPr/>
        <a:lstStyle/>
        <a:p>
          <a:endParaRPr lang="ru-RU"/>
        </a:p>
      </dgm:t>
    </dgm:pt>
    <dgm:pt modelId="{F1EB62F0-A0B6-4128-A848-BC1E660FCD95}" type="asst">
      <dgm:prSet phldrT="[Текст]"/>
      <dgm:spPr/>
      <dgm:t>
        <a:bodyPr/>
        <a:lstStyle/>
        <a:p>
          <a:r>
            <a:rPr lang="en-US" dirty="0" smtClean="0"/>
            <a:t>IP objects</a:t>
          </a:r>
          <a:endParaRPr lang="ru-RU" dirty="0"/>
        </a:p>
      </dgm:t>
    </dgm:pt>
    <dgm:pt modelId="{8622CA87-10A4-41AE-AB80-5FAEC67CA5F2}" type="parTrans" cxnId="{DE0C3621-428C-4DFE-A8B1-4ADE2867A141}">
      <dgm:prSet/>
      <dgm:spPr/>
      <dgm:t>
        <a:bodyPr/>
        <a:lstStyle/>
        <a:p>
          <a:endParaRPr lang="ru-RU"/>
        </a:p>
      </dgm:t>
    </dgm:pt>
    <dgm:pt modelId="{C11DB77E-E624-4C63-A6A6-2E99A8C8CB1F}" type="sibTrans" cxnId="{DE0C3621-428C-4DFE-A8B1-4ADE2867A141}">
      <dgm:prSet/>
      <dgm:spPr/>
      <dgm:t>
        <a:bodyPr/>
        <a:lstStyle/>
        <a:p>
          <a:endParaRPr lang="ru-RU"/>
        </a:p>
      </dgm:t>
    </dgm:pt>
    <dgm:pt modelId="{40DCFE4A-F04E-4DC6-92E6-A5142CAD5F99}" type="asst">
      <dgm:prSet phldrT="[Текст]"/>
      <dgm:spPr/>
      <dgm:t>
        <a:bodyPr/>
        <a:lstStyle/>
        <a:p>
          <a:r>
            <a:rPr lang="en-US" dirty="0" smtClean="0"/>
            <a:t>Types of IP protections</a:t>
          </a:r>
          <a:endParaRPr lang="ru-RU" dirty="0"/>
        </a:p>
      </dgm:t>
    </dgm:pt>
    <dgm:pt modelId="{EC255E4A-E8E4-459B-8499-1FCFAD3B76B0}" type="parTrans" cxnId="{6FA70665-E68A-471F-8EA0-FD1027F2B7D4}">
      <dgm:prSet/>
      <dgm:spPr/>
      <dgm:t>
        <a:bodyPr/>
        <a:lstStyle/>
        <a:p>
          <a:endParaRPr lang="ru-RU"/>
        </a:p>
      </dgm:t>
    </dgm:pt>
    <dgm:pt modelId="{0F9280F8-7BD0-4023-A02C-80FE57A0B14F}" type="sibTrans" cxnId="{6FA70665-E68A-471F-8EA0-FD1027F2B7D4}">
      <dgm:prSet/>
      <dgm:spPr/>
      <dgm:t>
        <a:bodyPr/>
        <a:lstStyle/>
        <a:p>
          <a:endParaRPr lang="ru-RU"/>
        </a:p>
      </dgm:t>
    </dgm:pt>
    <dgm:pt modelId="{CD1F3637-5FD7-404C-88AB-3EA73364E18F}" type="asst">
      <dgm:prSet phldrT="[Текст]" custT="1"/>
      <dgm:spPr/>
      <dgm:t>
        <a:bodyPr anchor="ctr"/>
        <a:lstStyle/>
        <a:p>
          <a:r>
            <a:rPr lang="en-US" sz="4000" dirty="0" smtClean="0"/>
            <a:t>IP protection</a:t>
          </a:r>
          <a:endParaRPr lang="ru-RU" sz="4000" dirty="0"/>
        </a:p>
      </dgm:t>
    </dgm:pt>
    <dgm:pt modelId="{0F55CAF7-1F52-41CF-AD04-04BD3549AC20}" type="parTrans" cxnId="{1C73A35C-177A-40F8-B4D2-ECF08496B761}">
      <dgm:prSet/>
      <dgm:spPr/>
      <dgm:t>
        <a:bodyPr/>
        <a:lstStyle/>
        <a:p>
          <a:endParaRPr lang="ru-RU"/>
        </a:p>
      </dgm:t>
    </dgm:pt>
    <dgm:pt modelId="{44957119-1455-48FE-BDF8-2CB6606668BB}" type="sibTrans" cxnId="{1C73A35C-177A-40F8-B4D2-ECF08496B761}">
      <dgm:prSet/>
      <dgm:spPr/>
      <dgm:t>
        <a:bodyPr/>
        <a:lstStyle/>
        <a:p>
          <a:endParaRPr lang="ru-RU"/>
        </a:p>
      </dgm:t>
    </dgm:pt>
    <dgm:pt modelId="{9C85CA3B-50CF-4848-AB4C-6FD6A431F8E8}" type="pres">
      <dgm:prSet presAssocID="{2E898509-6271-4091-B28D-B5A953EAAE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3168CA-9634-481A-80CA-8129A0CE10D7}" type="pres">
      <dgm:prSet presAssocID="{04FFFCC4-D95A-4088-AB7E-A95491527D96}" presName="thickLine" presStyleLbl="alignNode1" presStyleIdx="0" presStyleCnt="1"/>
      <dgm:spPr/>
    </dgm:pt>
    <dgm:pt modelId="{3B055973-24EE-4674-BD20-400E47EB00B1}" type="pres">
      <dgm:prSet presAssocID="{04FFFCC4-D95A-4088-AB7E-A95491527D96}" presName="horz1" presStyleCnt="0"/>
      <dgm:spPr/>
    </dgm:pt>
    <dgm:pt modelId="{0D4971DC-56F0-4B06-BB54-B27AB3D3533F}" type="pres">
      <dgm:prSet presAssocID="{04FFFCC4-D95A-4088-AB7E-A95491527D96}" presName="tx1" presStyleLbl="revTx" presStyleIdx="0" presStyleCnt="8"/>
      <dgm:spPr/>
      <dgm:t>
        <a:bodyPr/>
        <a:lstStyle/>
        <a:p>
          <a:endParaRPr lang="ru-RU"/>
        </a:p>
      </dgm:t>
    </dgm:pt>
    <dgm:pt modelId="{E7A7974A-EF63-4D9F-9A04-155A56D94200}" type="pres">
      <dgm:prSet presAssocID="{04FFFCC4-D95A-4088-AB7E-A95491527D96}" presName="vert1" presStyleCnt="0"/>
      <dgm:spPr/>
    </dgm:pt>
    <dgm:pt modelId="{C148A925-53D2-41D3-A555-EA6B4DEC325E}" type="pres">
      <dgm:prSet presAssocID="{CD1F3637-5FD7-404C-88AB-3EA73364E18F}" presName="vertSpace2a" presStyleCnt="0"/>
      <dgm:spPr/>
    </dgm:pt>
    <dgm:pt modelId="{BCA616BF-266F-4AD7-B786-C992BB525F6B}" type="pres">
      <dgm:prSet presAssocID="{CD1F3637-5FD7-404C-88AB-3EA73364E18F}" presName="horz2" presStyleCnt="0"/>
      <dgm:spPr/>
    </dgm:pt>
    <dgm:pt modelId="{55953A5C-3DF8-44C7-A517-882F0AEEF5AD}" type="pres">
      <dgm:prSet presAssocID="{CD1F3637-5FD7-404C-88AB-3EA73364E18F}" presName="horzSpace2" presStyleCnt="0"/>
      <dgm:spPr/>
    </dgm:pt>
    <dgm:pt modelId="{2CDE2290-1C56-489E-9C24-AE817E48B179}" type="pres">
      <dgm:prSet presAssocID="{CD1F3637-5FD7-404C-88AB-3EA73364E18F}" presName="tx2" presStyleLbl="revTx" presStyleIdx="1" presStyleCnt="8"/>
      <dgm:spPr/>
      <dgm:t>
        <a:bodyPr/>
        <a:lstStyle/>
        <a:p>
          <a:endParaRPr lang="ru-RU"/>
        </a:p>
      </dgm:t>
    </dgm:pt>
    <dgm:pt modelId="{85F8FEA9-6235-49D9-99FF-5D60A6D21A01}" type="pres">
      <dgm:prSet presAssocID="{CD1F3637-5FD7-404C-88AB-3EA73364E18F}" presName="vert2" presStyleCnt="0"/>
      <dgm:spPr/>
    </dgm:pt>
    <dgm:pt modelId="{D852569A-523C-4CC5-A762-804B67F0DE73}" type="pres">
      <dgm:prSet presAssocID="{F1EB62F0-A0B6-4128-A848-BC1E660FCD95}" presName="horz3" presStyleCnt="0"/>
      <dgm:spPr/>
    </dgm:pt>
    <dgm:pt modelId="{E7A6736B-BF96-4AF8-A2A2-93366065B5D3}" type="pres">
      <dgm:prSet presAssocID="{F1EB62F0-A0B6-4128-A848-BC1E660FCD95}" presName="horzSpace3" presStyleCnt="0"/>
      <dgm:spPr/>
    </dgm:pt>
    <dgm:pt modelId="{10AAA59C-EE73-4C23-89DA-4EDF0245836F}" type="pres">
      <dgm:prSet presAssocID="{F1EB62F0-A0B6-4128-A848-BC1E660FCD95}" presName="tx3" presStyleLbl="revTx" presStyleIdx="2" presStyleCnt="8"/>
      <dgm:spPr/>
      <dgm:t>
        <a:bodyPr/>
        <a:lstStyle/>
        <a:p>
          <a:endParaRPr lang="ru-RU"/>
        </a:p>
      </dgm:t>
    </dgm:pt>
    <dgm:pt modelId="{50208A46-0A14-4117-9A97-B6B480810670}" type="pres">
      <dgm:prSet presAssocID="{F1EB62F0-A0B6-4128-A848-BC1E660FCD95}" presName="vert3" presStyleCnt="0"/>
      <dgm:spPr/>
    </dgm:pt>
    <dgm:pt modelId="{61E40539-0CD9-451E-A589-157554B10842}" type="pres">
      <dgm:prSet presAssocID="{C11DB77E-E624-4C63-A6A6-2E99A8C8CB1F}" presName="thinLine3" presStyleLbl="callout" presStyleIdx="0" presStyleCnt="5"/>
      <dgm:spPr/>
    </dgm:pt>
    <dgm:pt modelId="{54276F98-F4BB-404E-ACDC-EAF0CEC0110E}" type="pres">
      <dgm:prSet presAssocID="{40DCFE4A-F04E-4DC6-92E6-A5142CAD5F99}" presName="horz3" presStyleCnt="0"/>
      <dgm:spPr/>
    </dgm:pt>
    <dgm:pt modelId="{3B26CFDA-21D3-47A5-AB1C-DDC3DEF2F293}" type="pres">
      <dgm:prSet presAssocID="{40DCFE4A-F04E-4DC6-92E6-A5142CAD5F99}" presName="horzSpace3" presStyleCnt="0"/>
      <dgm:spPr/>
    </dgm:pt>
    <dgm:pt modelId="{A3F38C4E-2497-410F-8D00-87188B59B6DB}" type="pres">
      <dgm:prSet presAssocID="{40DCFE4A-F04E-4DC6-92E6-A5142CAD5F99}" presName="tx3" presStyleLbl="revTx" presStyleIdx="3" presStyleCnt="8"/>
      <dgm:spPr/>
      <dgm:t>
        <a:bodyPr/>
        <a:lstStyle/>
        <a:p>
          <a:endParaRPr lang="ru-RU"/>
        </a:p>
      </dgm:t>
    </dgm:pt>
    <dgm:pt modelId="{26EC48D4-86F6-479B-A8CC-B5B841FF5B21}" type="pres">
      <dgm:prSet presAssocID="{40DCFE4A-F04E-4DC6-92E6-A5142CAD5F99}" presName="vert3" presStyleCnt="0"/>
      <dgm:spPr/>
    </dgm:pt>
    <dgm:pt modelId="{EEBF4A1E-7F8D-4F82-B7F8-813ADB24A96D}" type="pres">
      <dgm:prSet presAssocID="{CD1F3637-5FD7-404C-88AB-3EA73364E18F}" presName="thinLine2b" presStyleLbl="callout" presStyleIdx="1" presStyleCnt="5"/>
      <dgm:spPr/>
    </dgm:pt>
    <dgm:pt modelId="{9ABA33E5-D04C-4BEA-911C-C63CFF5AB996}" type="pres">
      <dgm:prSet presAssocID="{CD1F3637-5FD7-404C-88AB-3EA73364E18F}" presName="vertSpace2b" presStyleCnt="0"/>
      <dgm:spPr/>
    </dgm:pt>
    <dgm:pt modelId="{65B5D1C1-D066-476E-A598-9E227A39B66F}" type="pres">
      <dgm:prSet presAssocID="{1FA0D283-ABFC-422D-BACD-68F0684023EF}" presName="horz2" presStyleCnt="0"/>
      <dgm:spPr/>
    </dgm:pt>
    <dgm:pt modelId="{A334BFC1-FE17-408C-AE2E-061632D9AF66}" type="pres">
      <dgm:prSet presAssocID="{1FA0D283-ABFC-422D-BACD-68F0684023EF}" presName="horzSpace2" presStyleCnt="0"/>
      <dgm:spPr/>
    </dgm:pt>
    <dgm:pt modelId="{6EBF30AF-645D-4364-A3B3-612C0D06829F}" type="pres">
      <dgm:prSet presAssocID="{1FA0D283-ABFC-422D-BACD-68F0684023EF}" presName="tx2" presStyleLbl="revTx" presStyleIdx="4" presStyleCnt="8"/>
      <dgm:spPr/>
      <dgm:t>
        <a:bodyPr/>
        <a:lstStyle/>
        <a:p>
          <a:endParaRPr lang="ru-RU"/>
        </a:p>
      </dgm:t>
    </dgm:pt>
    <dgm:pt modelId="{E10C0257-2304-4857-BE15-1072AEB43255}" type="pres">
      <dgm:prSet presAssocID="{1FA0D283-ABFC-422D-BACD-68F0684023EF}" presName="vert2" presStyleCnt="0"/>
      <dgm:spPr/>
    </dgm:pt>
    <dgm:pt modelId="{5FC26A2B-D2C3-4E6A-A005-10634F74798A}" type="pres">
      <dgm:prSet presAssocID="{C425FE59-2883-406C-8ED6-6E406FD405C2}" presName="horz3" presStyleCnt="0"/>
      <dgm:spPr/>
    </dgm:pt>
    <dgm:pt modelId="{C50DFCCE-A67B-46F0-922B-26A1D1F71F78}" type="pres">
      <dgm:prSet presAssocID="{C425FE59-2883-406C-8ED6-6E406FD405C2}" presName="horzSpace3" presStyleCnt="0"/>
      <dgm:spPr/>
    </dgm:pt>
    <dgm:pt modelId="{955B88F1-A172-4BD3-89C8-21968B632876}" type="pres">
      <dgm:prSet presAssocID="{C425FE59-2883-406C-8ED6-6E406FD405C2}" presName="tx3" presStyleLbl="revTx" presStyleIdx="5" presStyleCnt="8"/>
      <dgm:spPr/>
      <dgm:t>
        <a:bodyPr/>
        <a:lstStyle/>
        <a:p>
          <a:endParaRPr lang="ru-RU"/>
        </a:p>
      </dgm:t>
    </dgm:pt>
    <dgm:pt modelId="{306E6F5C-932F-4EFC-BA00-0AEA389E3FE9}" type="pres">
      <dgm:prSet presAssocID="{C425FE59-2883-406C-8ED6-6E406FD405C2}" presName="vert3" presStyleCnt="0"/>
      <dgm:spPr/>
    </dgm:pt>
    <dgm:pt modelId="{86AE503A-9123-47CE-9E75-4CB180696C28}" type="pres">
      <dgm:prSet presAssocID="{395B25DC-1C9A-4C04-9BCD-C39059F167E8}" presName="thinLine3" presStyleLbl="callout" presStyleIdx="2" presStyleCnt="5"/>
      <dgm:spPr/>
    </dgm:pt>
    <dgm:pt modelId="{1B0EF1BB-C55D-4F28-B93B-64A260252CBA}" type="pres">
      <dgm:prSet presAssocID="{67C79E07-DEEB-4F58-BAE6-8DBC1332150A}" presName="horz3" presStyleCnt="0"/>
      <dgm:spPr/>
    </dgm:pt>
    <dgm:pt modelId="{654A4619-FC73-414B-81A7-DC01B131AF45}" type="pres">
      <dgm:prSet presAssocID="{67C79E07-DEEB-4F58-BAE6-8DBC1332150A}" presName="horzSpace3" presStyleCnt="0"/>
      <dgm:spPr/>
    </dgm:pt>
    <dgm:pt modelId="{2E6A3D1D-5D94-4D39-B0F0-1A4F9FA93AE9}" type="pres">
      <dgm:prSet presAssocID="{67C79E07-DEEB-4F58-BAE6-8DBC1332150A}" presName="tx3" presStyleLbl="revTx" presStyleIdx="6" presStyleCnt="8"/>
      <dgm:spPr/>
      <dgm:t>
        <a:bodyPr/>
        <a:lstStyle/>
        <a:p>
          <a:endParaRPr lang="ru-RU"/>
        </a:p>
      </dgm:t>
    </dgm:pt>
    <dgm:pt modelId="{E0BC7FC5-4129-4A99-9F90-F345C65152E6}" type="pres">
      <dgm:prSet presAssocID="{67C79E07-DEEB-4F58-BAE6-8DBC1332150A}" presName="vert3" presStyleCnt="0"/>
      <dgm:spPr/>
    </dgm:pt>
    <dgm:pt modelId="{288B14CE-10DB-4254-954B-C91F4FCFD91A}" type="pres">
      <dgm:prSet presAssocID="{4EE90C6A-4E6D-4F10-86B2-2900D5063A26}" presName="thinLine3" presStyleLbl="callout" presStyleIdx="3" presStyleCnt="5"/>
      <dgm:spPr/>
    </dgm:pt>
    <dgm:pt modelId="{BC9A63A4-B3DD-405F-A456-800F6BBF9BB6}" type="pres">
      <dgm:prSet presAssocID="{1AE81B35-7049-47A3-99AB-78AD5CC8BDF6}" presName="horz3" presStyleCnt="0"/>
      <dgm:spPr/>
    </dgm:pt>
    <dgm:pt modelId="{C5DE6A26-CF10-499B-943B-6C86FDE81B6B}" type="pres">
      <dgm:prSet presAssocID="{1AE81B35-7049-47A3-99AB-78AD5CC8BDF6}" presName="horzSpace3" presStyleCnt="0"/>
      <dgm:spPr/>
    </dgm:pt>
    <dgm:pt modelId="{A42CA4CC-AF0A-440E-8A3C-0368C57C97C4}" type="pres">
      <dgm:prSet presAssocID="{1AE81B35-7049-47A3-99AB-78AD5CC8BDF6}" presName="tx3" presStyleLbl="revTx" presStyleIdx="7" presStyleCnt="8"/>
      <dgm:spPr/>
      <dgm:t>
        <a:bodyPr/>
        <a:lstStyle/>
        <a:p>
          <a:endParaRPr lang="ru-RU"/>
        </a:p>
      </dgm:t>
    </dgm:pt>
    <dgm:pt modelId="{D83D7BBE-F19E-4726-A0D6-D6F67EC41B6C}" type="pres">
      <dgm:prSet presAssocID="{1AE81B35-7049-47A3-99AB-78AD5CC8BDF6}" presName="vert3" presStyleCnt="0"/>
      <dgm:spPr/>
    </dgm:pt>
    <dgm:pt modelId="{86D6F6FA-CFD1-438F-B7D3-B2F7D9282D4D}" type="pres">
      <dgm:prSet presAssocID="{1FA0D283-ABFC-422D-BACD-68F0684023EF}" presName="thinLine2b" presStyleLbl="callout" presStyleIdx="4" presStyleCnt="5"/>
      <dgm:spPr/>
    </dgm:pt>
    <dgm:pt modelId="{A5AD74EF-5CD8-48F8-BA65-51BDBBE0D5CB}" type="pres">
      <dgm:prSet presAssocID="{1FA0D283-ABFC-422D-BACD-68F0684023EF}" presName="vertSpace2b" presStyleCnt="0"/>
      <dgm:spPr/>
    </dgm:pt>
  </dgm:ptLst>
  <dgm:cxnLst>
    <dgm:cxn modelId="{DE0C3621-428C-4DFE-A8B1-4ADE2867A141}" srcId="{CD1F3637-5FD7-404C-88AB-3EA73364E18F}" destId="{F1EB62F0-A0B6-4128-A848-BC1E660FCD95}" srcOrd="0" destOrd="0" parTransId="{8622CA87-10A4-41AE-AB80-5FAEC67CA5F2}" sibTransId="{C11DB77E-E624-4C63-A6A6-2E99A8C8CB1F}"/>
    <dgm:cxn modelId="{5332B523-9E84-4E26-ACCD-36979A2961FC}" srcId="{1FA0D283-ABFC-422D-BACD-68F0684023EF}" destId="{C425FE59-2883-406C-8ED6-6E406FD405C2}" srcOrd="0" destOrd="0" parTransId="{91BFD603-54B2-441A-B518-54E1D1DB5422}" sibTransId="{395B25DC-1C9A-4C04-9BCD-C39059F167E8}"/>
    <dgm:cxn modelId="{54D93F09-67F1-4797-810E-DA3E202AE565}" type="presOf" srcId="{2E898509-6271-4091-B28D-B5A953EAAE1A}" destId="{9C85CA3B-50CF-4848-AB4C-6FD6A431F8E8}" srcOrd="0" destOrd="0" presId="urn:microsoft.com/office/officeart/2008/layout/LinedList"/>
    <dgm:cxn modelId="{07CA0775-BD74-4AB9-9FA4-E1D31E489D55}" type="presOf" srcId="{CD1F3637-5FD7-404C-88AB-3EA73364E18F}" destId="{2CDE2290-1C56-489E-9C24-AE817E48B179}" srcOrd="0" destOrd="0" presId="urn:microsoft.com/office/officeart/2008/layout/LinedList"/>
    <dgm:cxn modelId="{582F6245-6DE1-4ED4-A839-69A8C5AB66C5}" type="presOf" srcId="{04FFFCC4-D95A-4088-AB7E-A95491527D96}" destId="{0D4971DC-56F0-4B06-BB54-B27AB3D3533F}" srcOrd="0" destOrd="0" presId="urn:microsoft.com/office/officeart/2008/layout/LinedList"/>
    <dgm:cxn modelId="{5806AC3F-18BE-4B40-849A-0BAD8A8E0685}" type="presOf" srcId="{1FA0D283-ABFC-422D-BACD-68F0684023EF}" destId="{6EBF30AF-645D-4364-A3B3-612C0D06829F}" srcOrd="0" destOrd="0" presId="urn:microsoft.com/office/officeart/2008/layout/LinedList"/>
    <dgm:cxn modelId="{69D7A525-6E15-41A9-BAA6-59E198E47F96}" type="presOf" srcId="{F1EB62F0-A0B6-4128-A848-BC1E660FCD95}" destId="{10AAA59C-EE73-4C23-89DA-4EDF0245836F}" srcOrd="0" destOrd="0" presId="urn:microsoft.com/office/officeart/2008/layout/LinedList"/>
    <dgm:cxn modelId="{DB99F49E-4A44-4AB0-8CA7-C32EDF6454D4}" type="presOf" srcId="{1AE81B35-7049-47A3-99AB-78AD5CC8BDF6}" destId="{A42CA4CC-AF0A-440E-8A3C-0368C57C97C4}" srcOrd="0" destOrd="0" presId="urn:microsoft.com/office/officeart/2008/layout/LinedList"/>
    <dgm:cxn modelId="{9CC7974E-A0DA-4AAB-9442-FD5FEFAED4A5}" type="presOf" srcId="{67C79E07-DEEB-4F58-BAE6-8DBC1332150A}" destId="{2E6A3D1D-5D94-4D39-B0F0-1A4F9FA93AE9}" srcOrd="0" destOrd="0" presId="urn:microsoft.com/office/officeart/2008/layout/LinedList"/>
    <dgm:cxn modelId="{0B5A06DA-A28C-4330-8B56-CEF5E4469398}" srcId="{2E898509-6271-4091-B28D-B5A953EAAE1A}" destId="{04FFFCC4-D95A-4088-AB7E-A95491527D96}" srcOrd="0" destOrd="0" parTransId="{8C001256-CA93-4C94-A6FF-EB8EF9FC044D}" sibTransId="{26E1CA84-D01D-4B47-BA18-B7F4998297CC}"/>
    <dgm:cxn modelId="{5598387F-C35B-408C-BEA6-2C06C73DB6AD}" type="presOf" srcId="{C425FE59-2883-406C-8ED6-6E406FD405C2}" destId="{955B88F1-A172-4BD3-89C8-21968B632876}" srcOrd="0" destOrd="0" presId="urn:microsoft.com/office/officeart/2008/layout/LinedList"/>
    <dgm:cxn modelId="{47465DA3-2FD7-40BF-9772-6F0FBA6D5F44}" srcId="{1FA0D283-ABFC-422D-BACD-68F0684023EF}" destId="{1AE81B35-7049-47A3-99AB-78AD5CC8BDF6}" srcOrd="2" destOrd="0" parTransId="{88E69B20-3690-42E0-BBE4-E07065EA7DB7}" sibTransId="{D184326B-9CC6-4692-BB85-4900C776FF2C}"/>
    <dgm:cxn modelId="{1C73A35C-177A-40F8-B4D2-ECF08496B761}" srcId="{04FFFCC4-D95A-4088-AB7E-A95491527D96}" destId="{CD1F3637-5FD7-404C-88AB-3EA73364E18F}" srcOrd="0" destOrd="0" parTransId="{0F55CAF7-1F52-41CF-AD04-04BD3549AC20}" sibTransId="{44957119-1455-48FE-BDF8-2CB6606668BB}"/>
    <dgm:cxn modelId="{8B87EE63-A6E9-429A-B5AB-11FB62D925AD}" srcId="{1FA0D283-ABFC-422D-BACD-68F0684023EF}" destId="{67C79E07-DEEB-4F58-BAE6-8DBC1332150A}" srcOrd="1" destOrd="0" parTransId="{4EB147D2-5026-4B77-94DC-8EAEA8C08EBB}" sibTransId="{4EE90C6A-4E6D-4F10-86B2-2900D5063A26}"/>
    <dgm:cxn modelId="{6FA70665-E68A-471F-8EA0-FD1027F2B7D4}" srcId="{CD1F3637-5FD7-404C-88AB-3EA73364E18F}" destId="{40DCFE4A-F04E-4DC6-92E6-A5142CAD5F99}" srcOrd="1" destOrd="0" parTransId="{EC255E4A-E8E4-459B-8499-1FCFAD3B76B0}" sibTransId="{0F9280F8-7BD0-4023-A02C-80FE57A0B14F}"/>
    <dgm:cxn modelId="{4211DC01-F379-41AD-85E4-9E50662C675A}" srcId="{04FFFCC4-D95A-4088-AB7E-A95491527D96}" destId="{1FA0D283-ABFC-422D-BACD-68F0684023EF}" srcOrd="1" destOrd="0" parTransId="{91E8FC12-4EBD-4B5D-B73E-D2D452E18DAC}" sibTransId="{E3580630-8C12-425F-9C82-EA059503548E}"/>
    <dgm:cxn modelId="{C8F6F4EF-9C46-4757-9E3E-907163C91494}" type="presOf" srcId="{40DCFE4A-F04E-4DC6-92E6-A5142CAD5F99}" destId="{A3F38C4E-2497-410F-8D00-87188B59B6DB}" srcOrd="0" destOrd="0" presId="urn:microsoft.com/office/officeart/2008/layout/LinedList"/>
    <dgm:cxn modelId="{9692956B-5F60-43C1-AA81-D403B134C7CB}" type="presParOf" srcId="{9C85CA3B-50CF-4848-AB4C-6FD6A431F8E8}" destId="{DC3168CA-9634-481A-80CA-8129A0CE10D7}" srcOrd="0" destOrd="0" presId="urn:microsoft.com/office/officeart/2008/layout/LinedList"/>
    <dgm:cxn modelId="{1FDAB0D8-EB45-44A2-BA29-722692D6DF5D}" type="presParOf" srcId="{9C85CA3B-50CF-4848-AB4C-6FD6A431F8E8}" destId="{3B055973-24EE-4674-BD20-400E47EB00B1}" srcOrd="1" destOrd="0" presId="urn:microsoft.com/office/officeart/2008/layout/LinedList"/>
    <dgm:cxn modelId="{F1915E8A-B13F-47D4-93D3-2B8A3E0AEEB8}" type="presParOf" srcId="{3B055973-24EE-4674-BD20-400E47EB00B1}" destId="{0D4971DC-56F0-4B06-BB54-B27AB3D3533F}" srcOrd="0" destOrd="0" presId="urn:microsoft.com/office/officeart/2008/layout/LinedList"/>
    <dgm:cxn modelId="{788CE69E-5AFF-4081-BE8C-3E0F839A6812}" type="presParOf" srcId="{3B055973-24EE-4674-BD20-400E47EB00B1}" destId="{E7A7974A-EF63-4D9F-9A04-155A56D94200}" srcOrd="1" destOrd="0" presId="urn:microsoft.com/office/officeart/2008/layout/LinedList"/>
    <dgm:cxn modelId="{2D852C9F-3FE7-47DE-9D36-12F8E602842F}" type="presParOf" srcId="{E7A7974A-EF63-4D9F-9A04-155A56D94200}" destId="{C148A925-53D2-41D3-A555-EA6B4DEC325E}" srcOrd="0" destOrd="0" presId="urn:microsoft.com/office/officeart/2008/layout/LinedList"/>
    <dgm:cxn modelId="{E519E319-97E3-4858-A071-D7BEBB5FA6A8}" type="presParOf" srcId="{E7A7974A-EF63-4D9F-9A04-155A56D94200}" destId="{BCA616BF-266F-4AD7-B786-C992BB525F6B}" srcOrd="1" destOrd="0" presId="urn:microsoft.com/office/officeart/2008/layout/LinedList"/>
    <dgm:cxn modelId="{1F1BDB7C-A951-47AA-A289-E6AEEB5F5066}" type="presParOf" srcId="{BCA616BF-266F-4AD7-B786-C992BB525F6B}" destId="{55953A5C-3DF8-44C7-A517-882F0AEEF5AD}" srcOrd="0" destOrd="0" presId="urn:microsoft.com/office/officeart/2008/layout/LinedList"/>
    <dgm:cxn modelId="{C78B8E2E-7554-4684-8DC0-8FDC05386434}" type="presParOf" srcId="{BCA616BF-266F-4AD7-B786-C992BB525F6B}" destId="{2CDE2290-1C56-489E-9C24-AE817E48B179}" srcOrd="1" destOrd="0" presId="urn:microsoft.com/office/officeart/2008/layout/LinedList"/>
    <dgm:cxn modelId="{42B9856C-EF00-4FF0-97DB-B8305D8BDC1F}" type="presParOf" srcId="{BCA616BF-266F-4AD7-B786-C992BB525F6B}" destId="{85F8FEA9-6235-49D9-99FF-5D60A6D21A01}" srcOrd="2" destOrd="0" presId="urn:microsoft.com/office/officeart/2008/layout/LinedList"/>
    <dgm:cxn modelId="{2F64A7B9-83DD-4B44-A54F-A530E97A709F}" type="presParOf" srcId="{85F8FEA9-6235-49D9-99FF-5D60A6D21A01}" destId="{D852569A-523C-4CC5-A762-804B67F0DE73}" srcOrd="0" destOrd="0" presId="urn:microsoft.com/office/officeart/2008/layout/LinedList"/>
    <dgm:cxn modelId="{4FEA2BCB-B604-4574-B3E2-9711666EEFCA}" type="presParOf" srcId="{D852569A-523C-4CC5-A762-804B67F0DE73}" destId="{E7A6736B-BF96-4AF8-A2A2-93366065B5D3}" srcOrd="0" destOrd="0" presId="urn:microsoft.com/office/officeart/2008/layout/LinedList"/>
    <dgm:cxn modelId="{46DC4E44-9A34-4B71-B4F4-B5A99AEADF8F}" type="presParOf" srcId="{D852569A-523C-4CC5-A762-804B67F0DE73}" destId="{10AAA59C-EE73-4C23-89DA-4EDF0245836F}" srcOrd="1" destOrd="0" presId="urn:microsoft.com/office/officeart/2008/layout/LinedList"/>
    <dgm:cxn modelId="{E87D7FA3-55EB-46EA-9DE4-5C330D8835C9}" type="presParOf" srcId="{D852569A-523C-4CC5-A762-804B67F0DE73}" destId="{50208A46-0A14-4117-9A97-B6B480810670}" srcOrd="2" destOrd="0" presId="urn:microsoft.com/office/officeart/2008/layout/LinedList"/>
    <dgm:cxn modelId="{80A27B7F-C052-4C87-825B-0774D7BD8358}" type="presParOf" srcId="{85F8FEA9-6235-49D9-99FF-5D60A6D21A01}" destId="{61E40539-0CD9-451E-A589-157554B10842}" srcOrd="1" destOrd="0" presId="urn:microsoft.com/office/officeart/2008/layout/LinedList"/>
    <dgm:cxn modelId="{D587B0EB-03A1-4D5D-9849-AE49C8D2DD52}" type="presParOf" srcId="{85F8FEA9-6235-49D9-99FF-5D60A6D21A01}" destId="{54276F98-F4BB-404E-ACDC-EAF0CEC0110E}" srcOrd="2" destOrd="0" presId="urn:microsoft.com/office/officeart/2008/layout/LinedList"/>
    <dgm:cxn modelId="{44DB42E9-DA94-4FA9-8A9A-A4A9A9ECBB1C}" type="presParOf" srcId="{54276F98-F4BB-404E-ACDC-EAF0CEC0110E}" destId="{3B26CFDA-21D3-47A5-AB1C-DDC3DEF2F293}" srcOrd="0" destOrd="0" presId="urn:microsoft.com/office/officeart/2008/layout/LinedList"/>
    <dgm:cxn modelId="{64AD549C-DCD6-4BF8-9B7A-850205FA90BC}" type="presParOf" srcId="{54276F98-F4BB-404E-ACDC-EAF0CEC0110E}" destId="{A3F38C4E-2497-410F-8D00-87188B59B6DB}" srcOrd="1" destOrd="0" presId="urn:microsoft.com/office/officeart/2008/layout/LinedList"/>
    <dgm:cxn modelId="{DD979067-8082-4A28-9B73-55F3B1488113}" type="presParOf" srcId="{54276F98-F4BB-404E-ACDC-EAF0CEC0110E}" destId="{26EC48D4-86F6-479B-A8CC-B5B841FF5B21}" srcOrd="2" destOrd="0" presId="urn:microsoft.com/office/officeart/2008/layout/LinedList"/>
    <dgm:cxn modelId="{F44286F8-9DAF-4C89-BD62-C26D16FA0BB9}" type="presParOf" srcId="{E7A7974A-EF63-4D9F-9A04-155A56D94200}" destId="{EEBF4A1E-7F8D-4F82-B7F8-813ADB24A96D}" srcOrd="2" destOrd="0" presId="urn:microsoft.com/office/officeart/2008/layout/LinedList"/>
    <dgm:cxn modelId="{B8860E75-C4BF-4503-9D6C-C1D1116C3D9E}" type="presParOf" srcId="{E7A7974A-EF63-4D9F-9A04-155A56D94200}" destId="{9ABA33E5-D04C-4BEA-911C-C63CFF5AB996}" srcOrd="3" destOrd="0" presId="urn:microsoft.com/office/officeart/2008/layout/LinedList"/>
    <dgm:cxn modelId="{FB788612-F391-481B-8B58-44408C9EAF3D}" type="presParOf" srcId="{E7A7974A-EF63-4D9F-9A04-155A56D94200}" destId="{65B5D1C1-D066-476E-A598-9E227A39B66F}" srcOrd="4" destOrd="0" presId="urn:microsoft.com/office/officeart/2008/layout/LinedList"/>
    <dgm:cxn modelId="{78ECC25B-9E9B-423E-ADF3-3EFF58C02EB9}" type="presParOf" srcId="{65B5D1C1-D066-476E-A598-9E227A39B66F}" destId="{A334BFC1-FE17-408C-AE2E-061632D9AF66}" srcOrd="0" destOrd="0" presId="urn:microsoft.com/office/officeart/2008/layout/LinedList"/>
    <dgm:cxn modelId="{E1E6AA12-A2AE-4FD3-8088-50EFC89363F1}" type="presParOf" srcId="{65B5D1C1-D066-476E-A598-9E227A39B66F}" destId="{6EBF30AF-645D-4364-A3B3-612C0D06829F}" srcOrd="1" destOrd="0" presId="urn:microsoft.com/office/officeart/2008/layout/LinedList"/>
    <dgm:cxn modelId="{DDDA0ADF-AB05-4D12-8C70-1BC8E6B7A932}" type="presParOf" srcId="{65B5D1C1-D066-476E-A598-9E227A39B66F}" destId="{E10C0257-2304-4857-BE15-1072AEB43255}" srcOrd="2" destOrd="0" presId="urn:microsoft.com/office/officeart/2008/layout/LinedList"/>
    <dgm:cxn modelId="{34DB575C-AD04-4EED-AA3A-6E0F522D28CE}" type="presParOf" srcId="{E10C0257-2304-4857-BE15-1072AEB43255}" destId="{5FC26A2B-D2C3-4E6A-A005-10634F74798A}" srcOrd="0" destOrd="0" presId="urn:microsoft.com/office/officeart/2008/layout/LinedList"/>
    <dgm:cxn modelId="{2165E742-8616-4733-BC6A-97EED89ED2F1}" type="presParOf" srcId="{5FC26A2B-D2C3-4E6A-A005-10634F74798A}" destId="{C50DFCCE-A67B-46F0-922B-26A1D1F71F78}" srcOrd="0" destOrd="0" presId="urn:microsoft.com/office/officeart/2008/layout/LinedList"/>
    <dgm:cxn modelId="{8544B7F6-FCAC-4E3F-A242-B75595528FFE}" type="presParOf" srcId="{5FC26A2B-D2C3-4E6A-A005-10634F74798A}" destId="{955B88F1-A172-4BD3-89C8-21968B632876}" srcOrd="1" destOrd="0" presId="urn:microsoft.com/office/officeart/2008/layout/LinedList"/>
    <dgm:cxn modelId="{238D8F8B-38EC-4724-BE8A-CE14F0D6F298}" type="presParOf" srcId="{5FC26A2B-D2C3-4E6A-A005-10634F74798A}" destId="{306E6F5C-932F-4EFC-BA00-0AEA389E3FE9}" srcOrd="2" destOrd="0" presId="urn:microsoft.com/office/officeart/2008/layout/LinedList"/>
    <dgm:cxn modelId="{4FCCE71D-CA8A-4E50-9048-682C1D32F7B6}" type="presParOf" srcId="{E10C0257-2304-4857-BE15-1072AEB43255}" destId="{86AE503A-9123-47CE-9E75-4CB180696C28}" srcOrd="1" destOrd="0" presId="urn:microsoft.com/office/officeart/2008/layout/LinedList"/>
    <dgm:cxn modelId="{40BA0756-5232-4D05-9D8F-EA918D3EF16A}" type="presParOf" srcId="{E10C0257-2304-4857-BE15-1072AEB43255}" destId="{1B0EF1BB-C55D-4F28-B93B-64A260252CBA}" srcOrd="2" destOrd="0" presId="urn:microsoft.com/office/officeart/2008/layout/LinedList"/>
    <dgm:cxn modelId="{B623B0A6-8495-4D4E-8EB1-574A5655A8B2}" type="presParOf" srcId="{1B0EF1BB-C55D-4F28-B93B-64A260252CBA}" destId="{654A4619-FC73-414B-81A7-DC01B131AF45}" srcOrd="0" destOrd="0" presId="urn:microsoft.com/office/officeart/2008/layout/LinedList"/>
    <dgm:cxn modelId="{9D0888A9-6736-4336-A8B4-7D8126528CA2}" type="presParOf" srcId="{1B0EF1BB-C55D-4F28-B93B-64A260252CBA}" destId="{2E6A3D1D-5D94-4D39-B0F0-1A4F9FA93AE9}" srcOrd="1" destOrd="0" presId="urn:microsoft.com/office/officeart/2008/layout/LinedList"/>
    <dgm:cxn modelId="{BCDF3EE0-5D21-4F70-AD3D-FF4772224985}" type="presParOf" srcId="{1B0EF1BB-C55D-4F28-B93B-64A260252CBA}" destId="{E0BC7FC5-4129-4A99-9F90-F345C65152E6}" srcOrd="2" destOrd="0" presId="urn:microsoft.com/office/officeart/2008/layout/LinedList"/>
    <dgm:cxn modelId="{FF03B1EE-7EF1-4605-BCE1-B94CEFE4CE90}" type="presParOf" srcId="{E10C0257-2304-4857-BE15-1072AEB43255}" destId="{288B14CE-10DB-4254-954B-C91F4FCFD91A}" srcOrd="3" destOrd="0" presId="urn:microsoft.com/office/officeart/2008/layout/LinedList"/>
    <dgm:cxn modelId="{365B258E-CA6F-4E3B-A3C1-B6458CF3E988}" type="presParOf" srcId="{E10C0257-2304-4857-BE15-1072AEB43255}" destId="{BC9A63A4-B3DD-405F-A456-800F6BBF9BB6}" srcOrd="4" destOrd="0" presId="urn:microsoft.com/office/officeart/2008/layout/LinedList"/>
    <dgm:cxn modelId="{0E8ECA9B-82C7-4C1B-B39C-C27D2775324B}" type="presParOf" srcId="{BC9A63A4-B3DD-405F-A456-800F6BBF9BB6}" destId="{C5DE6A26-CF10-499B-943B-6C86FDE81B6B}" srcOrd="0" destOrd="0" presId="urn:microsoft.com/office/officeart/2008/layout/LinedList"/>
    <dgm:cxn modelId="{CD066344-0843-407C-9C1A-1BC803565C7F}" type="presParOf" srcId="{BC9A63A4-B3DD-405F-A456-800F6BBF9BB6}" destId="{A42CA4CC-AF0A-440E-8A3C-0368C57C97C4}" srcOrd="1" destOrd="0" presId="urn:microsoft.com/office/officeart/2008/layout/LinedList"/>
    <dgm:cxn modelId="{23D7A5B9-1AC5-4B6F-9B90-CB7296D9D833}" type="presParOf" srcId="{BC9A63A4-B3DD-405F-A456-800F6BBF9BB6}" destId="{D83D7BBE-F19E-4726-A0D6-D6F67EC41B6C}" srcOrd="2" destOrd="0" presId="urn:microsoft.com/office/officeart/2008/layout/LinedList"/>
    <dgm:cxn modelId="{84292D12-9409-4ED1-B19C-E155C3E0601A}" type="presParOf" srcId="{E7A7974A-EF63-4D9F-9A04-155A56D94200}" destId="{86D6F6FA-CFD1-438F-B7D3-B2F7D9282D4D}" srcOrd="5" destOrd="0" presId="urn:microsoft.com/office/officeart/2008/layout/LinedList"/>
    <dgm:cxn modelId="{26EEB68C-17BC-4F2A-BA7B-14884DE602B0}" type="presParOf" srcId="{E7A7974A-EF63-4D9F-9A04-155A56D94200}" destId="{A5AD74EF-5CD8-48F8-BA65-51BDBBE0D5C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98509-6271-4091-B28D-B5A953EAAE1A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2255A-B51C-46B7-9FE4-F1DB6F900235}" type="asst">
      <dgm:prSet phldrT="[Текст]"/>
      <dgm:spPr/>
      <dgm:t>
        <a:bodyPr/>
        <a:lstStyle/>
        <a:p>
          <a:r>
            <a:rPr lang="en-US" dirty="0" smtClean="0"/>
            <a:t>Technologies that powers </a:t>
          </a:r>
          <a:r>
            <a:rPr lang="en-US" dirty="0" err="1" smtClean="0"/>
            <a:t>Metaverse</a:t>
          </a:r>
          <a:r>
            <a:rPr lang="en-US" dirty="0" smtClean="0"/>
            <a:t> Infrastructure</a:t>
          </a:r>
          <a:endParaRPr lang="ru-RU" dirty="0"/>
        </a:p>
      </dgm:t>
    </dgm:pt>
    <dgm:pt modelId="{6BCDB952-FAE6-4C54-BFB2-9D076D8567B8}" type="parTrans" cxnId="{22F105FD-E9BD-4526-82A1-A809A776D48B}">
      <dgm:prSet/>
      <dgm:spPr/>
      <dgm:t>
        <a:bodyPr/>
        <a:lstStyle/>
        <a:p>
          <a:endParaRPr lang="ru-RU"/>
        </a:p>
      </dgm:t>
    </dgm:pt>
    <dgm:pt modelId="{098A3BBF-ECD4-4B0D-960C-D479E75782DF}" type="sibTrans" cxnId="{22F105FD-E9BD-4526-82A1-A809A776D48B}">
      <dgm:prSet/>
      <dgm:spPr/>
      <dgm:t>
        <a:bodyPr/>
        <a:lstStyle/>
        <a:p>
          <a:endParaRPr lang="ru-RU"/>
        </a:p>
      </dgm:t>
    </dgm:pt>
    <dgm:pt modelId="{00F48BA5-BA4B-46F7-AA49-8827F077CD78}" type="asst">
      <dgm:prSet phldrT="[Текст]"/>
      <dgm:spPr/>
      <dgm:t>
        <a:bodyPr/>
        <a:lstStyle/>
        <a:p>
          <a:r>
            <a:rPr lang="en-US" dirty="0" smtClean="0"/>
            <a:t>Virtual</a:t>
          </a:r>
          <a:r>
            <a:rPr lang="ru-RU" dirty="0" smtClean="0"/>
            <a:t> </a:t>
          </a:r>
          <a:r>
            <a:rPr lang="en-US" dirty="0" smtClean="0"/>
            <a:t>objects created inside the </a:t>
          </a:r>
          <a:r>
            <a:rPr lang="en-US" dirty="0" err="1" smtClean="0"/>
            <a:t>Metaverse</a:t>
          </a:r>
          <a:endParaRPr lang="ru-RU" dirty="0"/>
        </a:p>
      </dgm:t>
    </dgm:pt>
    <dgm:pt modelId="{FB84DDD4-59B5-445D-9D2A-D9D4E8DA2C81}" type="parTrans" cxnId="{F6C3D1FA-C733-456B-8DB0-DF89EB160A14}">
      <dgm:prSet/>
      <dgm:spPr/>
      <dgm:t>
        <a:bodyPr/>
        <a:lstStyle/>
        <a:p>
          <a:endParaRPr lang="ru-RU"/>
        </a:p>
      </dgm:t>
    </dgm:pt>
    <dgm:pt modelId="{CE6A88EC-9961-43CC-9BC4-5FE3EF82D0E0}" type="sibTrans" cxnId="{F6C3D1FA-C733-456B-8DB0-DF89EB160A14}">
      <dgm:prSet/>
      <dgm:spPr/>
      <dgm:t>
        <a:bodyPr/>
        <a:lstStyle/>
        <a:p>
          <a:endParaRPr lang="ru-RU"/>
        </a:p>
      </dgm:t>
    </dgm:pt>
    <dgm:pt modelId="{2D60C129-5B31-445D-842F-03EE24235D97}" type="asst">
      <dgm:prSet phldrT="[Текст]"/>
      <dgm:spPr/>
      <dgm:t>
        <a:bodyPr/>
        <a:lstStyle/>
        <a:p>
          <a:r>
            <a:rPr lang="en-US" dirty="0" smtClean="0"/>
            <a:t>Patent</a:t>
          </a:r>
          <a:endParaRPr lang="ru-RU" dirty="0"/>
        </a:p>
      </dgm:t>
    </dgm:pt>
    <dgm:pt modelId="{99C770A6-6081-4D62-AFAB-C4418CFA633F}" type="parTrans" cxnId="{E55A9A95-9244-489D-9AAB-ABDE3B938CAB}">
      <dgm:prSet/>
      <dgm:spPr/>
      <dgm:t>
        <a:bodyPr/>
        <a:lstStyle/>
        <a:p>
          <a:endParaRPr lang="ru-RU"/>
        </a:p>
      </dgm:t>
    </dgm:pt>
    <dgm:pt modelId="{C851F686-9531-47F4-8010-8B3D7C33E1D3}" type="sibTrans" cxnId="{E55A9A95-9244-489D-9AAB-ABDE3B938CAB}">
      <dgm:prSet/>
      <dgm:spPr/>
      <dgm:t>
        <a:bodyPr/>
        <a:lstStyle/>
        <a:p>
          <a:endParaRPr lang="ru-RU"/>
        </a:p>
      </dgm:t>
    </dgm:pt>
    <dgm:pt modelId="{1DD1134E-B402-4539-94F1-0183BF565226}" type="asst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NFT</a:t>
          </a:r>
          <a:endParaRPr lang="ru-RU" b="1" dirty="0">
            <a:solidFill>
              <a:srgbClr val="FF0000"/>
            </a:solidFill>
          </a:endParaRPr>
        </a:p>
      </dgm:t>
    </dgm:pt>
    <dgm:pt modelId="{A0017328-F19E-49CA-BA61-5078433550FF}" type="parTrans" cxnId="{BE810FE2-19AD-4F17-9B44-282D5F1EAEF6}">
      <dgm:prSet/>
      <dgm:spPr/>
      <dgm:t>
        <a:bodyPr/>
        <a:lstStyle/>
        <a:p>
          <a:endParaRPr lang="ru-RU"/>
        </a:p>
      </dgm:t>
    </dgm:pt>
    <dgm:pt modelId="{3BB2BF31-C38D-478F-9C8C-B41FF6CF8295}" type="sibTrans" cxnId="{BE810FE2-19AD-4F17-9B44-282D5F1EAEF6}">
      <dgm:prSet/>
      <dgm:spPr/>
      <dgm:t>
        <a:bodyPr/>
        <a:lstStyle/>
        <a:p>
          <a:endParaRPr lang="ru-RU"/>
        </a:p>
      </dgm:t>
    </dgm:pt>
    <dgm:pt modelId="{F1EB62F0-A0B6-4128-A848-BC1E660FCD95}" type="asst">
      <dgm:prSet phldrT="[Текст]" custT="1"/>
      <dgm:spPr/>
      <dgm:t>
        <a:bodyPr anchor="ctr"/>
        <a:lstStyle/>
        <a:p>
          <a:pPr algn="ctr"/>
          <a:r>
            <a:rPr lang="en-US" sz="4000" dirty="0" smtClean="0"/>
            <a:t>IP objects</a:t>
          </a:r>
          <a:endParaRPr lang="ru-RU" sz="4000" dirty="0"/>
        </a:p>
      </dgm:t>
    </dgm:pt>
    <dgm:pt modelId="{8622CA87-10A4-41AE-AB80-5FAEC67CA5F2}" type="parTrans" cxnId="{DE0C3621-428C-4DFE-A8B1-4ADE2867A141}">
      <dgm:prSet/>
      <dgm:spPr/>
      <dgm:t>
        <a:bodyPr/>
        <a:lstStyle/>
        <a:p>
          <a:endParaRPr lang="ru-RU"/>
        </a:p>
      </dgm:t>
    </dgm:pt>
    <dgm:pt modelId="{C11DB77E-E624-4C63-A6A6-2E99A8C8CB1F}" type="sibTrans" cxnId="{DE0C3621-428C-4DFE-A8B1-4ADE2867A141}">
      <dgm:prSet/>
      <dgm:spPr/>
      <dgm:t>
        <a:bodyPr/>
        <a:lstStyle/>
        <a:p>
          <a:endParaRPr lang="ru-RU"/>
        </a:p>
      </dgm:t>
    </dgm:pt>
    <dgm:pt modelId="{40DCFE4A-F04E-4DC6-92E6-A5142CAD5F99}" type="asst">
      <dgm:prSet phldrT="[Текст]" custT="1"/>
      <dgm:spPr/>
      <dgm:t>
        <a:bodyPr anchor="ctr"/>
        <a:lstStyle/>
        <a:p>
          <a:pPr algn="ctr"/>
          <a:r>
            <a:rPr lang="en-US" sz="4000" dirty="0" smtClean="0"/>
            <a:t>Types of IP protection</a:t>
          </a:r>
          <a:endParaRPr lang="ru-RU" sz="4000" dirty="0"/>
        </a:p>
      </dgm:t>
    </dgm:pt>
    <dgm:pt modelId="{EC255E4A-E8E4-459B-8499-1FCFAD3B76B0}" type="parTrans" cxnId="{6FA70665-E68A-471F-8EA0-FD1027F2B7D4}">
      <dgm:prSet/>
      <dgm:spPr/>
      <dgm:t>
        <a:bodyPr/>
        <a:lstStyle/>
        <a:p>
          <a:endParaRPr lang="ru-RU"/>
        </a:p>
      </dgm:t>
    </dgm:pt>
    <dgm:pt modelId="{0F9280F8-7BD0-4023-A02C-80FE57A0B14F}" type="sibTrans" cxnId="{6FA70665-E68A-471F-8EA0-FD1027F2B7D4}">
      <dgm:prSet/>
      <dgm:spPr/>
      <dgm:t>
        <a:bodyPr/>
        <a:lstStyle/>
        <a:p>
          <a:endParaRPr lang="ru-RU"/>
        </a:p>
      </dgm:t>
    </dgm:pt>
    <dgm:pt modelId="{A9DA2BA8-FDA7-4C1A-82D8-810EE619823B}" type="asst">
      <dgm:prSet phldrT="[Текст]"/>
      <dgm:spPr/>
      <dgm:t>
        <a:bodyPr/>
        <a:lstStyle/>
        <a:p>
          <a:r>
            <a:rPr lang="en-US" dirty="0" smtClean="0"/>
            <a:t>Design</a:t>
          </a:r>
          <a:endParaRPr lang="ru-RU" dirty="0"/>
        </a:p>
      </dgm:t>
    </dgm:pt>
    <dgm:pt modelId="{F8B12A7D-C30A-4A70-B0B1-E410BE1F7636}" type="parTrans" cxnId="{A5908D8B-FEB1-452C-BE8F-C17396582C70}">
      <dgm:prSet/>
      <dgm:spPr/>
      <dgm:t>
        <a:bodyPr/>
        <a:lstStyle/>
        <a:p>
          <a:endParaRPr lang="ru-RU"/>
        </a:p>
      </dgm:t>
    </dgm:pt>
    <dgm:pt modelId="{6BC792F5-B54B-4B90-AADC-894C5E8F12C0}" type="sibTrans" cxnId="{A5908D8B-FEB1-452C-BE8F-C17396582C70}">
      <dgm:prSet/>
      <dgm:spPr/>
      <dgm:t>
        <a:bodyPr/>
        <a:lstStyle/>
        <a:p>
          <a:endParaRPr lang="ru-RU"/>
        </a:p>
      </dgm:t>
    </dgm:pt>
    <dgm:pt modelId="{DA81BF09-6A85-4702-8E36-6205ECBEBDBC}" type="asst">
      <dgm:prSet phldrT="[Текст]"/>
      <dgm:spPr/>
      <dgm:t>
        <a:bodyPr/>
        <a:lstStyle/>
        <a:p>
          <a:r>
            <a:rPr lang="en-US" dirty="0" smtClean="0"/>
            <a:t>Copyright</a:t>
          </a:r>
          <a:endParaRPr lang="ru-RU" dirty="0"/>
        </a:p>
      </dgm:t>
    </dgm:pt>
    <dgm:pt modelId="{64E30D3F-9C00-4E68-AB04-7BBE1BDCD7FF}" type="parTrans" cxnId="{77BADAEA-16C4-40C6-AF0F-39F33545AC66}">
      <dgm:prSet/>
      <dgm:spPr/>
      <dgm:t>
        <a:bodyPr/>
        <a:lstStyle/>
        <a:p>
          <a:endParaRPr lang="ru-RU"/>
        </a:p>
      </dgm:t>
    </dgm:pt>
    <dgm:pt modelId="{A24D048B-2CAF-4D22-9D79-206A33EE02F7}" type="sibTrans" cxnId="{77BADAEA-16C4-40C6-AF0F-39F33545AC66}">
      <dgm:prSet/>
      <dgm:spPr/>
      <dgm:t>
        <a:bodyPr/>
        <a:lstStyle/>
        <a:p>
          <a:endParaRPr lang="ru-RU"/>
        </a:p>
      </dgm:t>
    </dgm:pt>
    <dgm:pt modelId="{AE434B72-85A5-43EB-807B-7BFE81304118}" type="asst">
      <dgm:prSet phldrT="[Текст]"/>
      <dgm:spPr/>
      <dgm:t>
        <a:bodyPr/>
        <a:lstStyle/>
        <a:p>
          <a:r>
            <a:rPr lang="en-US" dirty="0" smtClean="0"/>
            <a:t>Digital models of real world objects in the </a:t>
          </a:r>
          <a:r>
            <a:rPr lang="en-US" dirty="0" err="1" smtClean="0"/>
            <a:t>Metaverse</a:t>
          </a:r>
          <a:endParaRPr lang="ru-RU" dirty="0"/>
        </a:p>
      </dgm:t>
    </dgm:pt>
    <dgm:pt modelId="{1ED92079-E409-43CE-BC33-44F93180933C}" type="parTrans" cxnId="{78A76052-4D40-419A-8010-6F57FC2ED72B}">
      <dgm:prSet/>
      <dgm:spPr/>
      <dgm:t>
        <a:bodyPr/>
        <a:lstStyle/>
        <a:p>
          <a:endParaRPr lang="ru-RU"/>
        </a:p>
      </dgm:t>
    </dgm:pt>
    <dgm:pt modelId="{271BF1FA-6304-494D-A089-F2A14270559C}" type="sibTrans" cxnId="{78A76052-4D40-419A-8010-6F57FC2ED72B}">
      <dgm:prSet/>
      <dgm:spPr/>
      <dgm:t>
        <a:bodyPr/>
        <a:lstStyle/>
        <a:p>
          <a:endParaRPr lang="ru-RU"/>
        </a:p>
      </dgm:t>
    </dgm:pt>
    <dgm:pt modelId="{1EF12B44-F836-49D3-970A-1F2BD978487A}" type="asst">
      <dgm:prSet phldrT="[Текст]"/>
      <dgm:spPr/>
      <dgm:t>
        <a:bodyPr/>
        <a:lstStyle/>
        <a:p>
          <a:r>
            <a:rPr lang="en-US" dirty="0" smtClean="0"/>
            <a:t>Technologies that powers Human interfacing</a:t>
          </a:r>
          <a:endParaRPr lang="ru-RU" dirty="0"/>
        </a:p>
      </dgm:t>
    </dgm:pt>
    <dgm:pt modelId="{6A5B154B-EEFA-4505-BDF3-7818950E0F44}" type="parTrans" cxnId="{7A29FDDA-D381-44BB-86B0-FEDECE05A217}">
      <dgm:prSet/>
      <dgm:spPr/>
      <dgm:t>
        <a:bodyPr/>
        <a:lstStyle/>
        <a:p>
          <a:endParaRPr lang="ru-RU"/>
        </a:p>
      </dgm:t>
    </dgm:pt>
    <dgm:pt modelId="{5A9D00D1-861C-47DC-A409-62F9E46E5E9B}" type="sibTrans" cxnId="{7A29FDDA-D381-44BB-86B0-FEDECE05A217}">
      <dgm:prSet/>
      <dgm:spPr/>
      <dgm:t>
        <a:bodyPr/>
        <a:lstStyle/>
        <a:p>
          <a:endParaRPr lang="ru-RU"/>
        </a:p>
      </dgm:t>
    </dgm:pt>
    <dgm:pt modelId="{9C85CA3B-50CF-4848-AB4C-6FD6A431F8E8}" type="pres">
      <dgm:prSet presAssocID="{2E898509-6271-4091-B28D-B5A953EAAE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2A1BF2-4640-4730-8E56-4A8A4CD45F62}" type="pres">
      <dgm:prSet presAssocID="{F1EB62F0-A0B6-4128-A848-BC1E660FCD95}" presName="thickLine" presStyleLbl="alignNode1" presStyleIdx="0" presStyleCnt="2"/>
      <dgm:spPr/>
    </dgm:pt>
    <dgm:pt modelId="{05B291C6-B445-4E8E-A384-96FD4A9765C7}" type="pres">
      <dgm:prSet presAssocID="{F1EB62F0-A0B6-4128-A848-BC1E660FCD95}" presName="horz1" presStyleCnt="0"/>
      <dgm:spPr/>
    </dgm:pt>
    <dgm:pt modelId="{E24A1FDB-392A-4E21-9DF7-B2217E1DF7FE}" type="pres">
      <dgm:prSet presAssocID="{F1EB62F0-A0B6-4128-A848-BC1E660FCD95}" presName="tx1" presStyleLbl="revTx" presStyleIdx="0" presStyleCnt="10" custScaleX="161051"/>
      <dgm:spPr/>
      <dgm:t>
        <a:bodyPr/>
        <a:lstStyle/>
        <a:p>
          <a:endParaRPr lang="ru-RU"/>
        </a:p>
      </dgm:t>
    </dgm:pt>
    <dgm:pt modelId="{A23C8EF9-0AA2-4A9D-898E-54D2CA4EC990}" type="pres">
      <dgm:prSet presAssocID="{F1EB62F0-A0B6-4128-A848-BC1E660FCD95}" presName="vert1" presStyleCnt="0"/>
      <dgm:spPr/>
    </dgm:pt>
    <dgm:pt modelId="{0185FBF1-6AEF-4C62-BFFF-F61147A95CDE}" type="pres">
      <dgm:prSet presAssocID="{00F48BA5-BA4B-46F7-AA49-8827F077CD78}" presName="vertSpace2a" presStyleCnt="0"/>
      <dgm:spPr/>
    </dgm:pt>
    <dgm:pt modelId="{E6C61C7E-8378-42B0-ACD8-7E60CC906C72}" type="pres">
      <dgm:prSet presAssocID="{00F48BA5-BA4B-46F7-AA49-8827F077CD78}" presName="horz2" presStyleCnt="0"/>
      <dgm:spPr/>
    </dgm:pt>
    <dgm:pt modelId="{DB2D3BBA-7BFB-4086-992D-18EAEC0C923E}" type="pres">
      <dgm:prSet presAssocID="{00F48BA5-BA4B-46F7-AA49-8827F077CD78}" presName="horzSpace2" presStyleCnt="0"/>
      <dgm:spPr/>
    </dgm:pt>
    <dgm:pt modelId="{51E2312E-B4AA-4656-A6E4-D2A1B0975B27}" type="pres">
      <dgm:prSet presAssocID="{00F48BA5-BA4B-46F7-AA49-8827F077CD78}" presName="tx2" presStyleLbl="revTx" presStyleIdx="1" presStyleCnt="10"/>
      <dgm:spPr/>
      <dgm:t>
        <a:bodyPr/>
        <a:lstStyle/>
        <a:p>
          <a:endParaRPr lang="ru-RU"/>
        </a:p>
      </dgm:t>
    </dgm:pt>
    <dgm:pt modelId="{7F888F6C-BE35-4188-A1E5-15EE6D3612A9}" type="pres">
      <dgm:prSet presAssocID="{00F48BA5-BA4B-46F7-AA49-8827F077CD78}" presName="vert2" presStyleCnt="0"/>
      <dgm:spPr/>
    </dgm:pt>
    <dgm:pt modelId="{9DA18B21-32C1-4704-9995-D6CE29807254}" type="pres">
      <dgm:prSet presAssocID="{00F48BA5-BA4B-46F7-AA49-8827F077CD78}" presName="thinLine2b" presStyleLbl="callout" presStyleIdx="0" presStyleCnt="8"/>
      <dgm:spPr/>
    </dgm:pt>
    <dgm:pt modelId="{1C4B5688-DFBC-429E-9FE7-A9D697023BFD}" type="pres">
      <dgm:prSet presAssocID="{00F48BA5-BA4B-46F7-AA49-8827F077CD78}" presName="vertSpace2b" presStyleCnt="0"/>
      <dgm:spPr/>
    </dgm:pt>
    <dgm:pt modelId="{554A21F5-D885-4642-B249-A28C0E15C138}" type="pres">
      <dgm:prSet presAssocID="{AE434B72-85A5-43EB-807B-7BFE81304118}" presName="horz2" presStyleCnt="0"/>
      <dgm:spPr/>
    </dgm:pt>
    <dgm:pt modelId="{BDD7E41C-6FA5-409A-BF14-7C05AB395A7B}" type="pres">
      <dgm:prSet presAssocID="{AE434B72-85A5-43EB-807B-7BFE81304118}" presName="horzSpace2" presStyleCnt="0"/>
      <dgm:spPr/>
    </dgm:pt>
    <dgm:pt modelId="{E9A6AE4C-8534-4A61-A1B0-783CADB39A11}" type="pres">
      <dgm:prSet presAssocID="{AE434B72-85A5-43EB-807B-7BFE81304118}" presName="tx2" presStyleLbl="revTx" presStyleIdx="2" presStyleCnt="10"/>
      <dgm:spPr/>
      <dgm:t>
        <a:bodyPr/>
        <a:lstStyle/>
        <a:p>
          <a:endParaRPr lang="ru-RU"/>
        </a:p>
      </dgm:t>
    </dgm:pt>
    <dgm:pt modelId="{79F62F87-6F58-4930-86A9-60B3038F164C}" type="pres">
      <dgm:prSet presAssocID="{AE434B72-85A5-43EB-807B-7BFE81304118}" presName="vert2" presStyleCnt="0"/>
      <dgm:spPr/>
    </dgm:pt>
    <dgm:pt modelId="{07F84A5C-E84B-4BBD-BCB0-138A82064134}" type="pres">
      <dgm:prSet presAssocID="{AE434B72-85A5-43EB-807B-7BFE81304118}" presName="thinLine2b" presStyleLbl="callout" presStyleIdx="1" presStyleCnt="8"/>
      <dgm:spPr/>
    </dgm:pt>
    <dgm:pt modelId="{81CB2FDE-C2E5-4D39-94D1-36EA9F4906E9}" type="pres">
      <dgm:prSet presAssocID="{AE434B72-85A5-43EB-807B-7BFE81304118}" presName="vertSpace2b" presStyleCnt="0"/>
      <dgm:spPr/>
    </dgm:pt>
    <dgm:pt modelId="{AD2F3EC7-DE3D-406A-93EB-2D07986AA7AF}" type="pres">
      <dgm:prSet presAssocID="{70D2255A-B51C-46B7-9FE4-F1DB6F900235}" presName="horz2" presStyleCnt="0"/>
      <dgm:spPr/>
    </dgm:pt>
    <dgm:pt modelId="{36A6D051-EC30-4CF8-B96C-86184770C127}" type="pres">
      <dgm:prSet presAssocID="{70D2255A-B51C-46B7-9FE4-F1DB6F900235}" presName="horzSpace2" presStyleCnt="0"/>
      <dgm:spPr/>
    </dgm:pt>
    <dgm:pt modelId="{357016B5-E9E4-491A-8A92-51426093DA16}" type="pres">
      <dgm:prSet presAssocID="{70D2255A-B51C-46B7-9FE4-F1DB6F900235}" presName="tx2" presStyleLbl="revTx" presStyleIdx="3" presStyleCnt="10"/>
      <dgm:spPr/>
      <dgm:t>
        <a:bodyPr/>
        <a:lstStyle/>
        <a:p>
          <a:endParaRPr lang="ru-RU"/>
        </a:p>
      </dgm:t>
    </dgm:pt>
    <dgm:pt modelId="{1A722210-CDC6-42AC-B71C-1A1419D7E008}" type="pres">
      <dgm:prSet presAssocID="{70D2255A-B51C-46B7-9FE4-F1DB6F900235}" presName="vert2" presStyleCnt="0"/>
      <dgm:spPr/>
    </dgm:pt>
    <dgm:pt modelId="{5EDA78F0-48CC-4531-B16E-E49FA8B4FAC2}" type="pres">
      <dgm:prSet presAssocID="{70D2255A-B51C-46B7-9FE4-F1DB6F900235}" presName="thinLine2b" presStyleLbl="callout" presStyleIdx="2" presStyleCnt="8"/>
      <dgm:spPr/>
    </dgm:pt>
    <dgm:pt modelId="{DDE3B811-B173-4240-9CED-DEF0D4127F80}" type="pres">
      <dgm:prSet presAssocID="{70D2255A-B51C-46B7-9FE4-F1DB6F900235}" presName="vertSpace2b" presStyleCnt="0"/>
      <dgm:spPr/>
    </dgm:pt>
    <dgm:pt modelId="{AAE610D0-9856-477B-9342-89CDB2418222}" type="pres">
      <dgm:prSet presAssocID="{1EF12B44-F836-49D3-970A-1F2BD978487A}" presName="horz2" presStyleCnt="0"/>
      <dgm:spPr/>
    </dgm:pt>
    <dgm:pt modelId="{D9E55B5C-FFF4-4748-BA06-FF91202D0DB0}" type="pres">
      <dgm:prSet presAssocID="{1EF12B44-F836-49D3-970A-1F2BD978487A}" presName="horzSpace2" presStyleCnt="0"/>
      <dgm:spPr/>
    </dgm:pt>
    <dgm:pt modelId="{9439338B-733F-40ED-8E41-9BA37E76911E}" type="pres">
      <dgm:prSet presAssocID="{1EF12B44-F836-49D3-970A-1F2BD978487A}" presName="tx2" presStyleLbl="revTx" presStyleIdx="4" presStyleCnt="10"/>
      <dgm:spPr/>
      <dgm:t>
        <a:bodyPr/>
        <a:lstStyle/>
        <a:p>
          <a:endParaRPr lang="ru-RU"/>
        </a:p>
      </dgm:t>
    </dgm:pt>
    <dgm:pt modelId="{CA8C6BE6-6DB3-4E19-80F8-4DDF0A4CC5A3}" type="pres">
      <dgm:prSet presAssocID="{1EF12B44-F836-49D3-970A-1F2BD978487A}" presName="vert2" presStyleCnt="0"/>
      <dgm:spPr/>
    </dgm:pt>
    <dgm:pt modelId="{5418C052-24C4-4A20-8674-FFCF92E15C21}" type="pres">
      <dgm:prSet presAssocID="{1EF12B44-F836-49D3-970A-1F2BD978487A}" presName="thinLine2b" presStyleLbl="callout" presStyleIdx="3" presStyleCnt="8"/>
      <dgm:spPr/>
    </dgm:pt>
    <dgm:pt modelId="{A197840E-9A6A-4505-843C-21EF70ECB3A6}" type="pres">
      <dgm:prSet presAssocID="{1EF12B44-F836-49D3-970A-1F2BD978487A}" presName="vertSpace2b" presStyleCnt="0"/>
      <dgm:spPr/>
    </dgm:pt>
    <dgm:pt modelId="{7E6B9D80-F47D-4914-9D2F-3CB2A2AF4D5C}" type="pres">
      <dgm:prSet presAssocID="{40DCFE4A-F04E-4DC6-92E6-A5142CAD5F99}" presName="thickLine" presStyleLbl="alignNode1" presStyleIdx="1" presStyleCnt="2"/>
      <dgm:spPr/>
    </dgm:pt>
    <dgm:pt modelId="{01F82879-874F-4879-A2C3-19551EE051E8}" type="pres">
      <dgm:prSet presAssocID="{40DCFE4A-F04E-4DC6-92E6-A5142CAD5F99}" presName="horz1" presStyleCnt="0"/>
      <dgm:spPr/>
    </dgm:pt>
    <dgm:pt modelId="{953C7B67-DC41-40CA-BF83-048880ECE36F}" type="pres">
      <dgm:prSet presAssocID="{40DCFE4A-F04E-4DC6-92E6-A5142CAD5F99}" presName="tx1" presStyleLbl="revTx" presStyleIdx="5" presStyleCnt="10" custScaleX="161051"/>
      <dgm:spPr/>
      <dgm:t>
        <a:bodyPr/>
        <a:lstStyle/>
        <a:p>
          <a:endParaRPr lang="ru-RU"/>
        </a:p>
      </dgm:t>
    </dgm:pt>
    <dgm:pt modelId="{6A56A8A2-CFB6-4EE1-A49E-75D2A206ED90}" type="pres">
      <dgm:prSet presAssocID="{40DCFE4A-F04E-4DC6-92E6-A5142CAD5F99}" presName="vert1" presStyleCnt="0"/>
      <dgm:spPr/>
    </dgm:pt>
    <dgm:pt modelId="{99D0D601-B1AE-44EB-A86A-93DAF7B598FC}" type="pres">
      <dgm:prSet presAssocID="{2D60C129-5B31-445D-842F-03EE24235D97}" presName="vertSpace2a" presStyleCnt="0"/>
      <dgm:spPr/>
    </dgm:pt>
    <dgm:pt modelId="{52FE62CA-273B-474C-858D-BA6B576FFC5B}" type="pres">
      <dgm:prSet presAssocID="{2D60C129-5B31-445D-842F-03EE24235D97}" presName="horz2" presStyleCnt="0"/>
      <dgm:spPr/>
    </dgm:pt>
    <dgm:pt modelId="{3C525E38-F4F6-4C8F-8AE8-6A5C603159DA}" type="pres">
      <dgm:prSet presAssocID="{2D60C129-5B31-445D-842F-03EE24235D97}" presName="horzSpace2" presStyleCnt="0"/>
      <dgm:spPr/>
    </dgm:pt>
    <dgm:pt modelId="{046E762A-5E62-408D-B871-5E0CDC69DEDA}" type="pres">
      <dgm:prSet presAssocID="{2D60C129-5B31-445D-842F-03EE24235D97}" presName="tx2" presStyleLbl="revTx" presStyleIdx="6" presStyleCnt="10"/>
      <dgm:spPr/>
      <dgm:t>
        <a:bodyPr/>
        <a:lstStyle/>
        <a:p>
          <a:endParaRPr lang="ru-RU"/>
        </a:p>
      </dgm:t>
    </dgm:pt>
    <dgm:pt modelId="{9454C94D-06C5-4551-AB6B-91A85A5D8437}" type="pres">
      <dgm:prSet presAssocID="{2D60C129-5B31-445D-842F-03EE24235D97}" presName="vert2" presStyleCnt="0"/>
      <dgm:spPr/>
    </dgm:pt>
    <dgm:pt modelId="{AA92F02B-E05D-4C27-9BD1-A9B49952D5F8}" type="pres">
      <dgm:prSet presAssocID="{2D60C129-5B31-445D-842F-03EE24235D97}" presName="thinLine2b" presStyleLbl="callout" presStyleIdx="4" presStyleCnt="8"/>
      <dgm:spPr/>
    </dgm:pt>
    <dgm:pt modelId="{05D75F2C-05C8-4AE9-A325-130F8F62130D}" type="pres">
      <dgm:prSet presAssocID="{2D60C129-5B31-445D-842F-03EE24235D97}" presName="vertSpace2b" presStyleCnt="0"/>
      <dgm:spPr/>
    </dgm:pt>
    <dgm:pt modelId="{F2ECA88B-508A-4A28-AD59-DF34630EFC67}" type="pres">
      <dgm:prSet presAssocID="{A9DA2BA8-FDA7-4C1A-82D8-810EE619823B}" presName="horz2" presStyleCnt="0"/>
      <dgm:spPr/>
    </dgm:pt>
    <dgm:pt modelId="{6BE4E663-FD46-40F5-8DCC-D56EBE2CC512}" type="pres">
      <dgm:prSet presAssocID="{A9DA2BA8-FDA7-4C1A-82D8-810EE619823B}" presName="horzSpace2" presStyleCnt="0"/>
      <dgm:spPr/>
    </dgm:pt>
    <dgm:pt modelId="{8324CA20-2ED2-47CF-A22C-7BAEC9CCB600}" type="pres">
      <dgm:prSet presAssocID="{A9DA2BA8-FDA7-4C1A-82D8-810EE619823B}" presName="tx2" presStyleLbl="revTx" presStyleIdx="7" presStyleCnt="10"/>
      <dgm:spPr/>
      <dgm:t>
        <a:bodyPr/>
        <a:lstStyle/>
        <a:p>
          <a:endParaRPr lang="ru-RU"/>
        </a:p>
      </dgm:t>
    </dgm:pt>
    <dgm:pt modelId="{A23CE8D7-9B73-44D3-9293-B9C8F6B419E1}" type="pres">
      <dgm:prSet presAssocID="{A9DA2BA8-FDA7-4C1A-82D8-810EE619823B}" presName="vert2" presStyleCnt="0"/>
      <dgm:spPr/>
    </dgm:pt>
    <dgm:pt modelId="{2CC6E96F-D588-4184-A040-6B69D27EAA64}" type="pres">
      <dgm:prSet presAssocID="{A9DA2BA8-FDA7-4C1A-82D8-810EE619823B}" presName="thinLine2b" presStyleLbl="callout" presStyleIdx="5" presStyleCnt="8"/>
      <dgm:spPr/>
    </dgm:pt>
    <dgm:pt modelId="{B0C99E48-DFD5-40D2-A3F8-C6B962BA4531}" type="pres">
      <dgm:prSet presAssocID="{A9DA2BA8-FDA7-4C1A-82D8-810EE619823B}" presName="vertSpace2b" presStyleCnt="0"/>
      <dgm:spPr/>
    </dgm:pt>
    <dgm:pt modelId="{0B8806FD-F50D-4788-8F2F-4E5295181D75}" type="pres">
      <dgm:prSet presAssocID="{DA81BF09-6A85-4702-8E36-6205ECBEBDBC}" presName="horz2" presStyleCnt="0"/>
      <dgm:spPr/>
    </dgm:pt>
    <dgm:pt modelId="{656975D4-A174-4C07-871C-46CF9394028D}" type="pres">
      <dgm:prSet presAssocID="{DA81BF09-6A85-4702-8E36-6205ECBEBDBC}" presName="horzSpace2" presStyleCnt="0"/>
      <dgm:spPr/>
    </dgm:pt>
    <dgm:pt modelId="{6A8144B3-D06F-4DAC-B1F4-8A3F768F417F}" type="pres">
      <dgm:prSet presAssocID="{DA81BF09-6A85-4702-8E36-6205ECBEBDBC}" presName="tx2" presStyleLbl="revTx" presStyleIdx="8" presStyleCnt="10"/>
      <dgm:spPr/>
      <dgm:t>
        <a:bodyPr/>
        <a:lstStyle/>
        <a:p>
          <a:endParaRPr lang="ru-RU"/>
        </a:p>
      </dgm:t>
    </dgm:pt>
    <dgm:pt modelId="{B0D7A819-BCA5-404A-9515-E0DD4C43B144}" type="pres">
      <dgm:prSet presAssocID="{DA81BF09-6A85-4702-8E36-6205ECBEBDBC}" presName="vert2" presStyleCnt="0"/>
      <dgm:spPr/>
    </dgm:pt>
    <dgm:pt modelId="{AA7421E0-AEE9-4D9A-8A61-12C43655172F}" type="pres">
      <dgm:prSet presAssocID="{DA81BF09-6A85-4702-8E36-6205ECBEBDBC}" presName="thinLine2b" presStyleLbl="callout" presStyleIdx="6" presStyleCnt="8"/>
      <dgm:spPr/>
    </dgm:pt>
    <dgm:pt modelId="{F2422848-676E-4EC5-979E-CAF9B2C60B39}" type="pres">
      <dgm:prSet presAssocID="{DA81BF09-6A85-4702-8E36-6205ECBEBDBC}" presName="vertSpace2b" presStyleCnt="0"/>
      <dgm:spPr/>
    </dgm:pt>
    <dgm:pt modelId="{B656CF82-BA3D-4315-800A-40C00B079053}" type="pres">
      <dgm:prSet presAssocID="{1DD1134E-B402-4539-94F1-0183BF565226}" presName="horz2" presStyleCnt="0"/>
      <dgm:spPr/>
    </dgm:pt>
    <dgm:pt modelId="{C36DC443-3FAE-4085-B39E-9D4E30541D10}" type="pres">
      <dgm:prSet presAssocID="{1DD1134E-B402-4539-94F1-0183BF565226}" presName="horzSpace2" presStyleCnt="0"/>
      <dgm:spPr/>
    </dgm:pt>
    <dgm:pt modelId="{440F2689-D3E3-47CD-9164-656C97D3E9D0}" type="pres">
      <dgm:prSet presAssocID="{1DD1134E-B402-4539-94F1-0183BF565226}" presName="tx2" presStyleLbl="revTx" presStyleIdx="9" presStyleCnt="10"/>
      <dgm:spPr/>
      <dgm:t>
        <a:bodyPr/>
        <a:lstStyle/>
        <a:p>
          <a:endParaRPr lang="ru-RU"/>
        </a:p>
      </dgm:t>
    </dgm:pt>
    <dgm:pt modelId="{E050F36A-A270-422E-9B1E-C7C124AAE8A4}" type="pres">
      <dgm:prSet presAssocID="{1DD1134E-B402-4539-94F1-0183BF565226}" presName="vert2" presStyleCnt="0"/>
      <dgm:spPr/>
    </dgm:pt>
    <dgm:pt modelId="{94917149-2201-4C6E-8BD2-BCB1453B1563}" type="pres">
      <dgm:prSet presAssocID="{1DD1134E-B402-4539-94F1-0183BF565226}" presName="thinLine2b" presStyleLbl="callout" presStyleIdx="7" presStyleCnt="8"/>
      <dgm:spPr/>
    </dgm:pt>
    <dgm:pt modelId="{5ABE6CB4-EE26-41B7-A729-27A05BCDB59C}" type="pres">
      <dgm:prSet presAssocID="{1DD1134E-B402-4539-94F1-0183BF565226}" presName="vertSpace2b" presStyleCnt="0"/>
      <dgm:spPr/>
    </dgm:pt>
  </dgm:ptLst>
  <dgm:cxnLst>
    <dgm:cxn modelId="{1FD6B4AE-AB32-4493-85AC-310BAD76A41A}" type="presOf" srcId="{F1EB62F0-A0B6-4128-A848-BC1E660FCD95}" destId="{E24A1FDB-392A-4E21-9DF7-B2217E1DF7FE}" srcOrd="0" destOrd="0" presId="urn:microsoft.com/office/officeart/2008/layout/LinedList"/>
    <dgm:cxn modelId="{77BADAEA-16C4-40C6-AF0F-39F33545AC66}" srcId="{40DCFE4A-F04E-4DC6-92E6-A5142CAD5F99}" destId="{DA81BF09-6A85-4702-8E36-6205ECBEBDBC}" srcOrd="2" destOrd="0" parTransId="{64E30D3F-9C00-4E68-AB04-7BBE1BDCD7FF}" sibTransId="{A24D048B-2CAF-4D22-9D79-206A33EE02F7}"/>
    <dgm:cxn modelId="{6FA70665-E68A-471F-8EA0-FD1027F2B7D4}" srcId="{2E898509-6271-4091-B28D-B5A953EAAE1A}" destId="{40DCFE4A-F04E-4DC6-92E6-A5142CAD5F99}" srcOrd="1" destOrd="0" parTransId="{EC255E4A-E8E4-459B-8499-1FCFAD3B76B0}" sibTransId="{0F9280F8-7BD0-4023-A02C-80FE57A0B14F}"/>
    <dgm:cxn modelId="{B5DFACC3-20C0-4A1A-8069-0D2209651213}" type="presOf" srcId="{40DCFE4A-F04E-4DC6-92E6-A5142CAD5F99}" destId="{953C7B67-DC41-40CA-BF83-048880ECE36F}" srcOrd="0" destOrd="0" presId="urn:microsoft.com/office/officeart/2008/layout/LinedList"/>
    <dgm:cxn modelId="{120EAD73-28F9-4FEC-9E42-31915F9B8B64}" type="presOf" srcId="{1DD1134E-B402-4539-94F1-0183BF565226}" destId="{440F2689-D3E3-47CD-9164-656C97D3E9D0}" srcOrd="0" destOrd="0" presId="urn:microsoft.com/office/officeart/2008/layout/LinedList"/>
    <dgm:cxn modelId="{F6C3D1FA-C733-456B-8DB0-DF89EB160A14}" srcId="{F1EB62F0-A0B6-4128-A848-BC1E660FCD95}" destId="{00F48BA5-BA4B-46F7-AA49-8827F077CD78}" srcOrd="0" destOrd="0" parTransId="{FB84DDD4-59B5-445D-9D2A-D9D4E8DA2C81}" sibTransId="{CE6A88EC-9961-43CC-9BC4-5FE3EF82D0E0}"/>
    <dgm:cxn modelId="{69771867-EA76-4F24-8F2F-E2CDAACE745E}" type="presOf" srcId="{1EF12B44-F836-49D3-970A-1F2BD978487A}" destId="{9439338B-733F-40ED-8E41-9BA37E76911E}" srcOrd="0" destOrd="0" presId="urn:microsoft.com/office/officeart/2008/layout/LinedList"/>
    <dgm:cxn modelId="{22F105FD-E9BD-4526-82A1-A809A776D48B}" srcId="{F1EB62F0-A0B6-4128-A848-BC1E660FCD95}" destId="{70D2255A-B51C-46B7-9FE4-F1DB6F900235}" srcOrd="2" destOrd="0" parTransId="{6BCDB952-FAE6-4C54-BFB2-9D076D8567B8}" sibTransId="{098A3BBF-ECD4-4B0D-960C-D479E75782DF}"/>
    <dgm:cxn modelId="{7A29FDDA-D381-44BB-86B0-FEDECE05A217}" srcId="{F1EB62F0-A0B6-4128-A848-BC1E660FCD95}" destId="{1EF12B44-F836-49D3-970A-1F2BD978487A}" srcOrd="3" destOrd="0" parTransId="{6A5B154B-EEFA-4505-BDF3-7818950E0F44}" sibTransId="{5A9D00D1-861C-47DC-A409-62F9E46E5E9B}"/>
    <dgm:cxn modelId="{E1E82331-DE71-4336-B219-6C66A5495941}" type="presOf" srcId="{70D2255A-B51C-46B7-9FE4-F1DB6F900235}" destId="{357016B5-E9E4-491A-8A92-51426093DA16}" srcOrd="0" destOrd="0" presId="urn:microsoft.com/office/officeart/2008/layout/LinedList"/>
    <dgm:cxn modelId="{A5908D8B-FEB1-452C-BE8F-C17396582C70}" srcId="{40DCFE4A-F04E-4DC6-92E6-A5142CAD5F99}" destId="{A9DA2BA8-FDA7-4C1A-82D8-810EE619823B}" srcOrd="1" destOrd="0" parTransId="{F8B12A7D-C30A-4A70-B0B1-E410BE1F7636}" sibTransId="{6BC792F5-B54B-4B90-AADC-894C5E8F12C0}"/>
    <dgm:cxn modelId="{02CD014B-2D19-4D97-B45E-F7DD70FAB45F}" type="presOf" srcId="{DA81BF09-6A85-4702-8E36-6205ECBEBDBC}" destId="{6A8144B3-D06F-4DAC-B1F4-8A3F768F417F}" srcOrd="0" destOrd="0" presId="urn:microsoft.com/office/officeart/2008/layout/LinedList"/>
    <dgm:cxn modelId="{DE0C3621-428C-4DFE-A8B1-4ADE2867A141}" srcId="{2E898509-6271-4091-B28D-B5A953EAAE1A}" destId="{F1EB62F0-A0B6-4128-A848-BC1E660FCD95}" srcOrd="0" destOrd="0" parTransId="{8622CA87-10A4-41AE-AB80-5FAEC67CA5F2}" sibTransId="{C11DB77E-E624-4C63-A6A6-2E99A8C8CB1F}"/>
    <dgm:cxn modelId="{F4BB1F1B-EE22-481F-A9F1-111AD1AA65B1}" type="presOf" srcId="{A9DA2BA8-FDA7-4C1A-82D8-810EE619823B}" destId="{8324CA20-2ED2-47CF-A22C-7BAEC9CCB600}" srcOrd="0" destOrd="0" presId="urn:microsoft.com/office/officeart/2008/layout/LinedList"/>
    <dgm:cxn modelId="{2553D829-ECB6-473D-BA33-DB4CDC1E107A}" type="presOf" srcId="{00F48BA5-BA4B-46F7-AA49-8827F077CD78}" destId="{51E2312E-B4AA-4656-A6E4-D2A1B0975B27}" srcOrd="0" destOrd="0" presId="urn:microsoft.com/office/officeart/2008/layout/LinedList"/>
    <dgm:cxn modelId="{DDD4D4AB-31BA-409B-BBA3-C87FAC605F09}" type="presOf" srcId="{2D60C129-5B31-445D-842F-03EE24235D97}" destId="{046E762A-5E62-408D-B871-5E0CDC69DEDA}" srcOrd="0" destOrd="0" presId="urn:microsoft.com/office/officeart/2008/layout/LinedList"/>
    <dgm:cxn modelId="{E55A9A95-9244-489D-9AAB-ABDE3B938CAB}" srcId="{40DCFE4A-F04E-4DC6-92E6-A5142CAD5F99}" destId="{2D60C129-5B31-445D-842F-03EE24235D97}" srcOrd="0" destOrd="0" parTransId="{99C770A6-6081-4D62-AFAB-C4418CFA633F}" sibTransId="{C851F686-9531-47F4-8010-8B3D7C33E1D3}"/>
    <dgm:cxn modelId="{9405E46B-7E24-42AE-9A1A-52733613CAD6}" type="presOf" srcId="{AE434B72-85A5-43EB-807B-7BFE81304118}" destId="{E9A6AE4C-8534-4A61-A1B0-783CADB39A11}" srcOrd="0" destOrd="0" presId="urn:microsoft.com/office/officeart/2008/layout/LinedList"/>
    <dgm:cxn modelId="{BE810FE2-19AD-4F17-9B44-282D5F1EAEF6}" srcId="{40DCFE4A-F04E-4DC6-92E6-A5142CAD5F99}" destId="{1DD1134E-B402-4539-94F1-0183BF565226}" srcOrd="3" destOrd="0" parTransId="{A0017328-F19E-49CA-BA61-5078433550FF}" sibTransId="{3BB2BF31-C38D-478F-9C8C-B41FF6CF8295}"/>
    <dgm:cxn modelId="{D289D3E2-3934-4EAF-B1FE-A470C43378EC}" type="presOf" srcId="{2E898509-6271-4091-B28D-B5A953EAAE1A}" destId="{9C85CA3B-50CF-4848-AB4C-6FD6A431F8E8}" srcOrd="0" destOrd="0" presId="urn:microsoft.com/office/officeart/2008/layout/LinedList"/>
    <dgm:cxn modelId="{78A76052-4D40-419A-8010-6F57FC2ED72B}" srcId="{F1EB62F0-A0B6-4128-A848-BC1E660FCD95}" destId="{AE434B72-85A5-43EB-807B-7BFE81304118}" srcOrd="1" destOrd="0" parTransId="{1ED92079-E409-43CE-BC33-44F93180933C}" sibTransId="{271BF1FA-6304-494D-A089-F2A14270559C}"/>
    <dgm:cxn modelId="{79E5C845-1012-48B8-BB93-9EC3DBEBA606}" type="presParOf" srcId="{9C85CA3B-50CF-4848-AB4C-6FD6A431F8E8}" destId="{942A1BF2-4640-4730-8E56-4A8A4CD45F62}" srcOrd="0" destOrd="0" presId="urn:microsoft.com/office/officeart/2008/layout/LinedList"/>
    <dgm:cxn modelId="{62BE7D3E-8523-4C82-A117-E1631E74F323}" type="presParOf" srcId="{9C85CA3B-50CF-4848-AB4C-6FD6A431F8E8}" destId="{05B291C6-B445-4E8E-A384-96FD4A9765C7}" srcOrd="1" destOrd="0" presId="urn:microsoft.com/office/officeart/2008/layout/LinedList"/>
    <dgm:cxn modelId="{1DE646C2-29D7-4374-A931-060A4ACF4606}" type="presParOf" srcId="{05B291C6-B445-4E8E-A384-96FD4A9765C7}" destId="{E24A1FDB-392A-4E21-9DF7-B2217E1DF7FE}" srcOrd="0" destOrd="0" presId="urn:microsoft.com/office/officeart/2008/layout/LinedList"/>
    <dgm:cxn modelId="{BBCCB5C4-42EE-4D3F-B5EF-424C87E5FCB5}" type="presParOf" srcId="{05B291C6-B445-4E8E-A384-96FD4A9765C7}" destId="{A23C8EF9-0AA2-4A9D-898E-54D2CA4EC990}" srcOrd="1" destOrd="0" presId="urn:microsoft.com/office/officeart/2008/layout/LinedList"/>
    <dgm:cxn modelId="{C47A9799-2CF3-4660-99BE-297D83DEF017}" type="presParOf" srcId="{A23C8EF9-0AA2-4A9D-898E-54D2CA4EC990}" destId="{0185FBF1-6AEF-4C62-BFFF-F61147A95CDE}" srcOrd="0" destOrd="0" presId="urn:microsoft.com/office/officeart/2008/layout/LinedList"/>
    <dgm:cxn modelId="{57B8131E-021E-4ED2-A352-92EF674A9535}" type="presParOf" srcId="{A23C8EF9-0AA2-4A9D-898E-54D2CA4EC990}" destId="{E6C61C7E-8378-42B0-ACD8-7E60CC906C72}" srcOrd="1" destOrd="0" presId="urn:microsoft.com/office/officeart/2008/layout/LinedList"/>
    <dgm:cxn modelId="{6FF02BDE-9FBD-4663-A52E-B919DC1351DF}" type="presParOf" srcId="{E6C61C7E-8378-42B0-ACD8-7E60CC906C72}" destId="{DB2D3BBA-7BFB-4086-992D-18EAEC0C923E}" srcOrd="0" destOrd="0" presId="urn:microsoft.com/office/officeart/2008/layout/LinedList"/>
    <dgm:cxn modelId="{0BBCD070-1D9E-46C5-8D36-3BA8D90D412C}" type="presParOf" srcId="{E6C61C7E-8378-42B0-ACD8-7E60CC906C72}" destId="{51E2312E-B4AA-4656-A6E4-D2A1B0975B27}" srcOrd="1" destOrd="0" presId="urn:microsoft.com/office/officeart/2008/layout/LinedList"/>
    <dgm:cxn modelId="{60E7ABCE-582E-4305-8734-C63A73FADBC4}" type="presParOf" srcId="{E6C61C7E-8378-42B0-ACD8-7E60CC906C72}" destId="{7F888F6C-BE35-4188-A1E5-15EE6D3612A9}" srcOrd="2" destOrd="0" presId="urn:microsoft.com/office/officeart/2008/layout/LinedList"/>
    <dgm:cxn modelId="{EEB38BF7-B111-4D3C-8AAB-BAF4406194B6}" type="presParOf" srcId="{A23C8EF9-0AA2-4A9D-898E-54D2CA4EC990}" destId="{9DA18B21-32C1-4704-9995-D6CE29807254}" srcOrd="2" destOrd="0" presId="urn:microsoft.com/office/officeart/2008/layout/LinedList"/>
    <dgm:cxn modelId="{6F714619-0372-4556-BD83-A4E124AE81BB}" type="presParOf" srcId="{A23C8EF9-0AA2-4A9D-898E-54D2CA4EC990}" destId="{1C4B5688-DFBC-429E-9FE7-A9D697023BFD}" srcOrd="3" destOrd="0" presId="urn:microsoft.com/office/officeart/2008/layout/LinedList"/>
    <dgm:cxn modelId="{5538D0FE-93F7-424F-BF2E-689F8787CEC4}" type="presParOf" srcId="{A23C8EF9-0AA2-4A9D-898E-54D2CA4EC990}" destId="{554A21F5-D885-4642-B249-A28C0E15C138}" srcOrd="4" destOrd="0" presId="urn:microsoft.com/office/officeart/2008/layout/LinedList"/>
    <dgm:cxn modelId="{F46D59EA-3948-4DD8-9830-4A1E846812E1}" type="presParOf" srcId="{554A21F5-D885-4642-B249-A28C0E15C138}" destId="{BDD7E41C-6FA5-409A-BF14-7C05AB395A7B}" srcOrd="0" destOrd="0" presId="urn:microsoft.com/office/officeart/2008/layout/LinedList"/>
    <dgm:cxn modelId="{838B75AA-62E5-4A9F-A764-275B88FA5BDB}" type="presParOf" srcId="{554A21F5-D885-4642-B249-A28C0E15C138}" destId="{E9A6AE4C-8534-4A61-A1B0-783CADB39A11}" srcOrd="1" destOrd="0" presId="urn:microsoft.com/office/officeart/2008/layout/LinedList"/>
    <dgm:cxn modelId="{123F0793-D88A-4A5E-88ED-2FFB067F8BC0}" type="presParOf" srcId="{554A21F5-D885-4642-B249-A28C0E15C138}" destId="{79F62F87-6F58-4930-86A9-60B3038F164C}" srcOrd="2" destOrd="0" presId="urn:microsoft.com/office/officeart/2008/layout/LinedList"/>
    <dgm:cxn modelId="{2D23F678-CF06-4A3A-AC15-98A5FA3CCD45}" type="presParOf" srcId="{A23C8EF9-0AA2-4A9D-898E-54D2CA4EC990}" destId="{07F84A5C-E84B-4BBD-BCB0-138A82064134}" srcOrd="5" destOrd="0" presId="urn:microsoft.com/office/officeart/2008/layout/LinedList"/>
    <dgm:cxn modelId="{34693015-DED5-4942-8D2C-4D9AE3A76D19}" type="presParOf" srcId="{A23C8EF9-0AA2-4A9D-898E-54D2CA4EC990}" destId="{81CB2FDE-C2E5-4D39-94D1-36EA9F4906E9}" srcOrd="6" destOrd="0" presId="urn:microsoft.com/office/officeart/2008/layout/LinedList"/>
    <dgm:cxn modelId="{7A025B4C-2E19-4B95-B8B2-B0F85E7F4BE8}" type="presParOf" srcId="{A23C8EF9-0AA2-4A9D-898E-54D2CA4EC990}" destId="{AD2F3EC7-DE3D-406A-93EB-2D07986AA7AF}" srcOrd="7" destOrd="0" presId="urn:microsoft.com/office/officeart/2008/layout/LinedList"/>
    <dgm:cxn modelId="{8F9D64EF-E1DC-4D23-8FB4-96E8BC33C77C}" type="presParOf" srcId="{AD2F3EC7-DE3D-406A-93EB-2D07986AA7AF}" destId="{36A6D051-EC30-4CF8-B96C-86184770C127}" srcOrd="0" destOrd="0" presId="urn:microsoft.com/office/officeart/2008/layout/LinedList"/>
    <dgm:cxn modelId="{ED9DBCFE-91B6-417F-895E-D435D68A8F60}" type="presParOf" srcId="{AD2F3EC7-DE3D-406A-93EB-2D07986AA7AF}" destId="{357016B5-E9E4-491A-8A92-51426093DA16}" srcOrd="1" destOrd="0" presId="urn:microsoft.com/office/officeart/2008/layout/LinedList"/>
    <dgm:cxn modelId="{81FD995A-1785-4226-9D5D-AE112BF237BE}" type="presParOf" srcId="{AD2F3EC7-DE3D-406A-93EB-2D07986AA7AF}" destId="{1A722210-CDC6-42AC-B71C-1A1419D7E008}" srcOrd="2" destOrd="0" presId="urn:microsoft.com/office/officeart/2008/layout/LinedList"/>
    <dgm:cxn modelId="{32EC85A5-9D3E-45A4-8F23-91691424CF78}" type="presParOf" srcId="{A23C8EF9-0AA2-4A9D-898E-54D2CA4EC990}" destId="{5EDA78F0-48CC-4531-B16E-E49FA8B4FAC2}" srcOrd="8" destOrd="0" presId="urn:microsoft.com/office/officeart/2008/layout/LinedList"/>
    <dgm:cxn modelId="{E9C6224B-5A43-4485-9D1A-FEE62670BD0B}" type="presParOf" srcId="{A23C8EF9-0AA2-4A9D-898E-54D2CA4EC990}" destId="{DDE3B811-B173-4240-9CED-DEF0D4127F80}" srcOrd="9" destOrd="0" presId="urn:microsoft.com/office/officeart/2008/layout/LinedList"/>
    <dgm:cxn modelId="{E4D5976A-04EE-4501-9D85-CB0A7139D270}" type="presParOf" srcId="{A23C8EF9-0AA2-4A9D-898E-54D2CA4EC990}" destId="{AAE610D0-9856-477B-9342-89CDB2418222}" srcOrd="10" destOrd="0" presId="urn:microsoft.com/office/officeart/2008/layout/LinedList"/>
    <dgm:cxn modelId="{4C77334E-84A2-491C-B2FC-02B7C403E6D4}" type="presParOf" srcId="{AAE610D0-9856-477B-9342-89CDB2418222}" destId="{D9E55B5C-FFF4-4748-BA06-FF91202D0DB0}" srcOrd="0" destOrd="0" presId="urn:microsoft.com/office/officeart/2008/layout/LinedList"/>
    <dgm:cxn modelId="{74386AF1-BAA0-4B10-B368-47FA1FEA9A50}" type="presParOf" srcId="{AAE610D0-9856-477B-9342-89CDB2418222}" destId="{9439338B-733F-40ED-8E41-9BA37E76911E}" srcOrd="1" destOrd="0" presId="urn:microsoft.com/office/officeart/2008/layout/LinedList"/>
    <dgm:cxn modelId="{4E4B3A0C-5F70-4AAE-81E6-A72C04A6A505}" type="presParOf" srcId="{AAE610D0-9856-477B-9342-89CDB2418222}" destId="{CA8C6BE6-6DB3-4E19-80F8-4DDF0A4CC5A3}" srcOrd="2" destOrd="0" presId="urn:microsoft.com/office/officeart/2008/layout/LinedList"/>
    <dgm:cxn modelId="{87415839-4F7D-4A92-B8A6-E687277AB2F5}" type="presParOf" srcId="{A23C8EF9-0AA2-4A9D-898E-54D2CA4EC990}" destId="{5418C052-24C4-4A20-8674-FFCF92E15C21}" srcOrd="11" destOrd="0" presId="urn:microsoft.com/office/officeart/2008/layout/LinedList"/>
    <dgm:cxn modelId="{3C010353-5300-4564-B712-8FAEBD19AFF3}" type="presParOf" srcId="{A23C8EF9-0AA2-4A9D-898E-54D2CA4EC990}" destId="{A197840E-9A6A-4505-843C-21EF70ECB3A6}" srcOrd="12" destOrd="0" presId="urn:microsoft.com/office/officeart/2008/layout/LinedList"/>
    <dgm:cxn modelId="{94EFB870-34B8-48CE-AD82-D9AF18EC6048}" type="presParOf" srcId="{9C85CA3B-50CF-4848-AB4C-6FD6A431F8E8}" destId="{7E6B9D80-F47D-4914-9D2F-3CB2A2AF4D5C}" srcOrd="2" destOrd="0" presId="urn:microsoft.com/office/officeart/2008/layout/LinedList"/>
    <dgm:cxn modelId="{81EB0A18-8A16-4B64-BADB-7BFC0F502B93}" type="presParOf" srcId="{9C85CA3B-50CF-4848-AB4C-6FD6A431F8E8}" destId="{01F82879-874F-4879-A2C3-19551EE051E8}" srcOrd="3" destOrd="0" presId="urn:microsoft.com/office/officeart/2008/layout/LinedList"/>
    <dgm:cxn modelId="{21BB50C4-48AD-4B0A-8EE5-68C55566D42E}" type="presParOf" srcId="{01F82879-874F-4879-A2C3-19551EE051E8}" destId="{953C7B67-DC41-40CA-BF83-048880ECE36F}" srcOrd="0" destOrd="0" presId="urn:microsoft.com/office/officeart/2008/layout/LinedList"/>
    <dgm:cxn modelId="{572E2835-ED38-4E6C-8BF6-5BA89950526A}" type="presParOf" srcId="{01F82879-874F-4879-A2C3-19551EE051E8}" destId="{6A56A8A2-CFB6-4EE1-A49E-75D2A206ED90}" srcOrd="1" destOrd="0" presId="urn:microsoft.com/office/officeart/2008/layout/LinedList"/>
    <dgm:cxn modelId="{3A0EA7E6-594B-4FD7-95EC-F02299F21210}" type="presParOf" srcId="{6A56A8A2-CFB6-4EE1-A49E-75D2A206ED90}" destId="{99D0D601-B1AE-44EB-A86A-93DAF7B598FC}" srcOrd="0" destOrd="0" presId="urn:microsoft.com/office/officeart/2008/layout/LinedList"/>
    <dgm:cxn modelId="{822F6E23-3BA3-49BF-832C-385DBDE991C7}" type="presParOf" srcId="{6A56A8A2-CFB6-4EE1-A49E-75D2A206ED90}" destId="{52FE62CA-273B-474C-858D-BA6B576FFC5B}" srcOrd="1" destOrd="0" presId="urn:microsoft.com/office/officeart/2008/layout/LinedList"/>
    <dgm:cxn modelId="{D78E5BFB-B29F-48D4-B598-0A54A9811AB7}" type="presParOf" srcId="{52FE62CA-273B-474C-858D-BA6B576FFC5B}" destId="{3C525E38-F4F6-4C8F-8AE8-6A5C603159DA}" srcOrd="0" destOrd="0" presId="urn:microsoft.com/office/officeart/2008/layout/LinedList"/>
    <dgm:cxn modelId="{E510D149-57CA-4624-921E-23CEBB19347D}" type="presParOf" srcId="{52FE62CA-273B-474C-858D-BA6B576FFC5B}" destId="{046E762A-5E62-408D-B871-5E0CDC69DEDA}" srcOrd="1" destOrd="0" presId="urn:microsoft.com/office/officeart/2008/layout/LinedList"/>
    <dgm:cxn modelId="{D8AC3D8B-1868-4765-A0A8-FACD3D19FF65}" type="presParOf" srcId="{52FE62CA-273B-474C-858D-BA6B576FFC5B}" destId="{9454C94D-06C5-4551-AB6B-91A85A5D8437}" srcOrd="2" destOrd="0" presId="urn:microsoft.com/office/officeart/2008/layout/LinedList"/>
    <dgm:cxn modelId="{1484AC3B-B058-40F9-AAE9-C0094A613EF4}" type="presParOf" srcId="{6A56A8A2-CFB6-4EE1-A49E-75D2A206ED90}" destId="{AA92F02B-E05D-4C27-9BD1-A9B49952D5F8}" srcOrd="2" destOrd="0" presId="urn:microsoft.com/office/officeart/2008/layout/LinedList"/>
    <dgm:cxn modelId="{C0ED61C2-0E01-4152-9B67-17D8BB0B9662}" type="presParOf" srcId="{6A56A8A2-CFB6-4EE1-A49E-75D2A206ED90}" destId="{05D75F2C-05C8-4AE9-A325-130F8F62130D}" srcOrd="3" destOrd="0" presId="urn:microsoft.com/office/officeart/2008/layout/LinedList"/>
    <dgm:cxn modelId="{28E02BB5-C61E-42F6-83A6-A88DC3D93D3B}" type="presParOf" srcId="{6A56A8A2-CFB6-4EE1-A49E-75D2A206ED90}" destId="{F2ECA88B-508A-4A28-AD59-DF34630EFC67}" srcOrd="4" destOrd="0" presId="urn:microsoft.com/office/officeart/2008/layout/LinedList"/>
    <dgm:cxn modelId="{A7F1100B-FA2F-4A2A-AC7D-B7215E7164E4}" type="presParOf" srcId="{F2ECA88B-508A-4A28-AD59-DF34630EFC67}" destId="{6BE4E663-FD46-40F5-8DCC-D56EBE2CC512}" srcOrd="0" destOrd="0" presId="urn:microsoft.com/office/officeart/2008/layout/LinedList"/>
    <dgm:cxn modelId="{92B22E70-EC1E-41BB-9E0F-D1D8D00C8D20}" type="presParOf" srcId="{F2ECA88B-508A-4A28-AD59-DF34630EFC67}" destId="{8324CA20-2ED2-47CF-A22C-7BAEC9CCB600}" srcOrd="1" destOrd="0" presId="urn:microsoft.com/office/officeart/2008/layout/LinedList"/>
    <dgm:cxn modelId="{38D38E90-325B-49A2-82F0-9797047795FC}" type="presParOf" srcId="{F2ECA88B-508A-4A28-AD59-DF34630EFC67}" destId="{A23CE8D7-9B73-44D3-9293-B9C8F6B419E1}" srcOrd="2" destOrd="0" presId="urn:microsoft.com/office/officeart/2008/layout/LinedList"/>
    <dgm:cxn modelId="{FA35265A-FCC3-4446-9E25-5524964CEF05}" type="presParOf" srcId="{6A56A8A2-CFB6-4EE1-A49E-75D2A206ED90}" destId="{2CC6E96F-D588-4184-A040-6B69D27EAA64}" srcOrd="5" destOrd="0" presId="urn:microsoft.com/office/officeart/2008/layout/LinedList"/>
    <dgm:cxn modelId="{F552F206-E454-4C1E-97FF-7834C191F877}" type="presParOf" srcId="{6A56A8A2-CFB6-4EE1-A49E-75D2A206ED90}" destId="{B0C99E48-DFD5-40D2-A3F8-C6B962BA4531}" srcOrd="6" destOrd="0" presId="urn:microsoft.com/office/officeart/2008/layout/LinedList"/>
    <dgm:cxn modelId="{8A2B2660-1280-422E-9590-1A150E678B3B}" type="presParOf" srcId="{6A56A8A2-CFB6-4EE1-A49E-75D2A206ED90}" destId="{0B8806FD-F50D-4788-8F2F-4E5295181D75}" srcOrd="7" destOrd="0" presId="urn:microsoft.com/office/officeart/2008/layout/LinedList"/>
    <dgm:cxn modelId="{348E6127-75D9-45FE-B130-2AA46C4C0350}" type="presParOf" srcId="{0B8806FD-F50D-4788-8F2F-4E5295181D75}" destId="{656975D4-A174-4C07-871C-46CF9394028D}" srcOrd="0" destOrd="0" presId="urn:microsoft.com/office/officeart/2008/layout/LinedList"/>
    <dgm:cxn modelId="{47A12FC3-8AD4-4864-A35B-401430310BBE}" type="presParOf" srcId="{0B8806FD-F50D-4788-8F2F-4E5295181D75}" destId="{6A8144B3-D06F-4DAC-B1F4-8A3F768F417F}" srcOrd="1" destOrd="0" presId="urn:microsoft.com/office/officeart/2008/layout/LinedList"/>
    <dgm:cxn modelId="{003703AB-B753-45CB-9A9E-AC5E866DD58A}" type="presParOf" srcId="{0B8806FD-F50D-4788-8F2F-4E5295181D75}" destId="{B0D7A819-BCA5-404A-9515-E0DD4C43B144}" srcOrd="2" destOrd="0" presId="urn:microsoft.com/office/officeart/2008/layout/LinedList"/>
    <dgm:cxn modelId="{A3FCEB5F-6149-4088-9962-CA963E1C25B8}" type="presParOf" srcId="{6A56A8A2-CFB6-4EE1-A49E-75D2A206ED90}" destId="{AA7421E0-AEE9-4D9A-8A61-12C43655172F}" srcOrd="8" destOrd="0" presId="urn:microsoft.com/office/officeart/2008/layout/LinedList"/>
    <dgm:cxn modelId="{4811099D-D827-4E28-9173-DEE228E3E04C}" type="presParOf" srcId="{6A56A8A2-CFB6-4EE1-A49E-75D2A206ED90}" destId="{F2422848-676E-4EC5-979E-CAF9B2C60B39}" srcOrd="9" destOrd="0" presId="urn:microsoft.com/office/officeart/2008/layout/LinedList"/>
    <dgm:cxn modelId="{B02CAA42-826E-4D03-98D6-2A1F55E2590F}" type="presParOf" srcId="{6A56A8A2-CFB6-4EE1-A49E-75D2A206ED90}" destId="{B656CF82-BA3D-4315-800A-40C00B079053}" srcOrd="10" destOrd="0" presId="urn:microsoft.com/office/officeart/2008/layout/LinedList"/>
    <dgm:cxn modelId="{BB6BC1AC-95B0-41F1-8C85-AF555DEB0001}" type="presParOf" srcId="{B656CF82-BA3D-4315-800A-40C00B079053}" destId="{C36DC443-3FAE-4085-B39E-9D4E30541D10}" srcOrd="0" destOrd="0" presId="urn:microsoft.com/office/officeart/2008/layout/LinedList"/>
    <dgm:cxn modelId="{EE2CF3FB-4A81-4116-8801-7242ECC30F40}" type="presParOf" srcId="{B656CF82-BA3D-4315-800A-40C00B079053}" destId="{440F2689-D3E3-47CD-9164-656C97D3E9D0}" srcOrd="1" destOrd="0" presId="urn:microsoft.com/office/officeart/2008/layout/LinedList"/>
    <dgm:cxn modelId="{64381CB2-98EC-463A-B8A3-D05AF8F5F7BD}" type="presParOf" srcId="{B656CF82-BA3D-4315-800A-40C00B079053}" destId="{E050F36A-A270-422E-9B1E-C7C124AAE8A4}" srcOrd="2" destOrd="0" presId="urn:microsoft.com/office/officeart/2008/layout/LinedList"/>
    <dgm:cxn modelId="{2A279C06-F6F3-4AB2-80F0-393590839045}" type="presParOf" srcId="{6A56A8A2-CFB6-4EE1-A49E-75D2A206ED90}" destId="{94917149-2201-4C6E-8BD2-BCB1453B1563}" srcOrd="11" destOrd="0" presId="urn:microsoft.com/office/officeart/2008/layout/LinedList"/>
    <dgm:cxn modelId="{336A7D82-3461-433F-8156-65D0E522CC5A}" type="presParOf" srcId="{6A56A8A2-CFB6-4EE1-A49E-75D2A206ED90}" destId="{5ABE6CB4-EE26-41B7-A729-27A05BCDB59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B3F37-F1F7-4C3D-A6A8-68349EA2B6CB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342A9-B29D-489C-B782-4D9E65006CAC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Patents</a:t>
          </a:r>
          <a:endParaRPr lang="ru-RU" b="1" dirty="0">
            <a:solidFill>
              <a:srgbClr val="FF0000"/>
            </a:solidFill>
          </a:endParaRPr>
        </a:p>
      </dgm:t>
    </dgm:pt>
    <dgm:pt modelId="{FB8573FC-D0E9-4892-9BBD-CC28CCFA44FA}" type="parTrans" cxnId="{B2A02C73-63B6-4AD5-B567-BEEE1B7D0D09}">
      <dgm:prSet/>
      <dgm:spPr/>
      <dgm:t>
        <a:bodyPr/>
        <a:lstStyle/>
        <a:p>
          <a:endParaRPr lang="ru-RU"/>
        </a:p>
      </dgm:t>
    </dgm:pt>
    <dgm:pt modelId="{030BB6ED-9183-47C6-B6CC-3F21334AF5CE}" type="sibTrans" cxnId="{B2A02C73-63B6-4AD5-B567-BEEE1B7D0D09}">
      <dgm:prSet/>
      <dgm:spPr/>
      <dgm:t>
        <a:bodyPr/>
        <a:lstStyle/>
        <a:p>
          <a:endParaRPr lang="ru-RU"/>
        </a:p>
      </dgm:t>
    </dgm:pt>
    <dgm:pt modelId="{2CD692E9-4751-467A-9FEF-135EABD634F5}">
      <dgm:prSet phldrT="[Текст]"/>
      <dgm:spPr/>
      <dgm:t>
        <a:bodyPr/>
        <a:lstStyle/>
        <a:p>
          <a:r>
            <a:rPr lang="en-US" dirty="0" smtClean="0"/>
            <a:t>Hardware technologies that powers human interfaces in the </a:t>
          </a:r>
          <a:r>
            <a:rPr lang="en-US" dirty="0" err="1" smtClean="0"/>
            <a:t>Metaverse</a:t>
          </a:r>
          <a:endParaRPr lang="ru-RU" dirty="0" smtClean="0"/>
        </a:p>
      </dgm:t>
    </dgm:pt>
    <dgm:pt modelId="{8836B2FF-F455-4FE6-B90A-D77B9B7E6406}" type="parTrans" cxnId="{628214F0-6E56-41CD-8B9D-4970D2F5FC0E}">
      <dgm:prSet/>
      <dgm:spPr/>
      <dgm:t>
        <a:bodyPr/>
        <a:lstStyle/>
        <a:p>
          <a:endParaRPr lang="ru-RU"/>
        </a:p>
      </dgm:t>
    </dgm:pt>
    <dgm:pt modelId="{04E0536D-57FD-42EB-B49A-2C24EB7160F3}" type="sibTrans" cxnId="{628214F0-6E56-41CD-8B9D-4970D2F5FC0E}">
      <dgm:prSet/>
      <dgm:spPr/>
      <dgm:t>
        <a:bodyPr/>
        <a:lstStyle/>
        <a:p>
          <a:endParaRPr lang="ru-RU"/>
        </a:p>
      </dgm:t>
    </dgm:pt>
    <dgm:pt modelId="{43CF9A4A-A752-43C2-81AE-8DF6716A6C2A}">
      <dgm:prSet phldrT="[Текст]"/>
      <dgm:spPr/>
      <dgm:t>
        <a:bodyPr/>
        <a:lstStyle/>
        <a:p>
          <a:pPr eaLnBrk="1" latinLnBrk="0"/>
          <a:r>
            <a:rPr lang="en-US" dirty="0" smtClean="0"/>
            <a:t>Software technologies that powers the </a:t>
          </a:r>
          <a:r>
            <a:rPr lang="en-US" dirty="0" err="1" smtClean="0"/>
            <a:t>Metaverse</a:t>
          </a:r>
          <a:r>
            <a:rPr lang="en-US" dirty="0" smtClean="0"/>
            <a:t> Infrastructure</a:t>
          </a:r>
          <a:endParaRPr lang="ru-RU" dirty="0" smtClean="0"/>
        </a:p>
      </dgm:t>
    </dgm:pt>
    <dgm:pt modelId="{1D3B71F1-88A6-4824-B487-F89FCFCC2782}" type="parTrans" cxnId="{555B66E9-C63A-40EC-A18E-085270AE4A05}">
      <dgm:prSet/>
      <dgm:spPr/>
      <dgm:t>
        <a:bodyPr/>
        <a:lstStyle/>
        <a:p>
          <a:endParaRPr lang="ru-RU"/>
        </a:p>
      </dgm:t>
    </dgm:pt>
    <dgm:pt modelId="{19B01C2C-4FFC-4567-854A-E876B3939538}" type="sibTrans" cxnId="{555B66E9-C63A-40EC-A18E-085270AE4A05}">
      <dgm:prSet/>
      <dgm:spPr/>
      <dgm:t>
        <a:bodyPr/>
        <a:lstStyle/>
        <a:p>
          <a:endParaRPr lang="ru-RU"/>
        </a:p>
      </dgm:t>
    </dgm:pt>
    <dgm:pt modelId="{13BF231C-3842-470E-A25A-80DAC08A8A10}">
      <dgm:prSet phldrT="[Текст]"/>
      <dgm:spPr/>
      <dgm:t>
        <a:bodyPr/>
        <a:lstStyle/>
        <a:p>
          <a:pPr eaLnBrk="1" latinLnBrk="0"/>
          <a:r>
            <a:rPr lang="en-US" dirty="0" smtClean="0"/>
            <a:t>Software technologies that powers human interfaces in the </a:t>
          </a:r>
          <a:r>
            <a:rPr lang="en-US" dirty="0" err="1" smtClean="0"/>
            <a:t>Metaverse</a:t>
          </a:r>
          <a:endParaRPr lang="ru-RU" dirty="0" smtClean="0"/>
        </a:p>
      </dgm:t>
    </dgm:pt>
    <dgm:pt modelId="{05CDD280-5D2C-4177-9B1E-68F0D8686DBC}" type="parTrans" cxnId="{DC2B568A-6DA1-4F55-9DB0-F3CFBB8E3063}">
      <dgm:prSet/>
      <dgm:spPr/>
      <dgm:t>
        <a:bodyPr/>
        <a:lstStyle/>
        <a:p>
          <a:endParaRPr lang="ru-RU"/>
        </a:p>
      </dgm:t>
    </dgm:pt>
    <dgm:pt modelId="{E4F4B16B-856E-4FD4-8393-7822EA57B07D}" type="sibTrans" cxnId="{DC2B568A-6DA1-4F55-9DB0-F3CFBB8E3063}">
      <dgm:prSet/>
      <dgm:spPr/>
      <dgm:t>
        <a:bodyPr/>
        <a:lstStyle/>
        <a:p>
          <a:endParaRPr lang="ru-RU"/>
        </a:p>
      </dgm:t>
    </dgm:pt>
    <dgm:pt modelId="{BBB10E18-C154-4076-BCF6-F37FA18655E8}">
      <dgm:prSet phldrT="[Текст]"/>
      <dgm:spPr/>
      <dgm:t>
        <a:bodyPr anchor="ctr"/>
        <a:lstStyle/>
        <a:p>
          <a:r>
            <a:rPr lang="en-US" dirty="0" smtClean="0"/>
            <a:t>Inventions</a:t>
          </a:r>
          <a:endParaRPr lang="ru-RU" dirty="0"/>
        </a:p>
      </dgm:t>
    </dgm:pt>
    <dgm:pt modelId="{0FE0FE4B-EDC6-45FE-A103-95FB6D57F696}" type="parTrans" cxnId="{01D76012-F967-4AF0-933B-2B6A8AFAD0F0}">
      <dgm:prSet/>
      <dgm:spPr/>
      <dgm:t>
        <a:bodyPr/>
        <a:lstStyle/>
        <a:p>
          <a:endParaRPr lang="ru-RU"/>
        </a:p>
      </dgm:t>
    </dgm:pt>
    <dgm:pt modelId="{43AF65FA-286C-44F3-8C4F-76DA596514C8}" type="sibTrans" cxnId="{01D76012-F967-4AF0-933B-2B6A8AFAD0F0}">
      <dgm:prSet/>
      <dgm:spPr/>
      <dgm:t>
        <a:bodyPr/>
        <a:lstStyle/>
        <a:p>
          <a:endParaRPr lang="ru-RU"/>
        </a:p>
      </dgm:t>
    </dgm:pt>
    <dgm:pt modelId="{57931666-C6AB-44D2-A0BD-F6759334E119}">
      <dgm:prSet phldrT="[Текст]"/>
      <dgm:spPr/>
      <dgm:t>
        <a:bodyPr anchor="ctr"/>
        <a:lstStyle/>
        <a:p>
          <a:pPr eaLnBrk="1" latinLnBrk="0"/>
          <a:r>
            <a:rPr lang="en-US" dirty="0" smtClean="0"/>
            <a:t>Computer-assisted inventions</a:t>
          </a:r>
          <a:endParaRPr lang="ru-RU" dirty="0" smtClean="0"/>
        </a:p>
      </dgm:t>
    </dgm:pt>
    <dgm:pt modelId="{F1154D64-8CC7-4229-8C0B-9994EF3951A3}" type="parTrans" cxnId="{B9E0383F-1CE6-4E33-B40A-87E2831EFE45}">
      <dgm:prSet/>
      <dgm:spPr/>
      <dgm:t>
        <a:bodyPr/>
        <a:lstStyle/>
        <a:p>
          <a:endParaRPr lang="ru-RU"/>
        </a:p>
      </dgm:t>
    </dgm:pt>
    <dgm:pt modelId="{FF2DCF28-B632-4BD3-A67E-AD57ED3A5D86}" type="sibTrans" cxnId="{B9E0383F-1CE6-4E33-B40A-87E2831EFE45}">
      <dgm:prSet/>
      <dgm:spPr/>
      <dgm:t>
        <a:bodyPr/>
        <a:lstStyle/>
        <a:p>
          <a:endParaRPr lang="ru-RU"/>
        </a:p>
      </dgm:t>
    </dgm:pt>
    <dgm:pt modelId="{D4D1668E-F7D9-4FAB-AA62-3CF31ED731CC}">
      <dgm:prSet phldrT="[Текст]"/>
      <dgm:spPr/>
      <dgm:t>
        <a:bodyPr/>
        <a:lstStyle/>
        <a:p>
          <a:r>
            <a:rPr lang="en-US" dirty="0" smtClean="0"/>
            <a:t>Hardware technologies that powers the </a:t>
          </a:r>
          <a:r>
            <a:rPr lang="en-US" dirty="0" err="1" smtClean="0"/>
            <a:t>Metaverse</a:t>
          </a:r>
          <a:r>
            <a:rPr lang="en-US" dirty="0" smtClean="0"/>
            <a:t> Infrastructure</a:t>
          </a:r>
          <a:endParaRPr lang="ru-RU" dirty="0" smtClean="0"/>
        </a:p>
      </dgm:t>
    </dgm:pt>
    <dgm:pt modelId="{8C1E5062-ADB0-4B37-A802-EC4995607131}" type="sibTrans" cxnId="{9B37600C-0ACA-474F-8ABF-16891D2A76F5}">
      <dgm:prSet/>
      <dgm:spPr/>
      <dgm:t>
        <a:bodyPr/>
        <a:lstStyle/>
        <a:p>
          <a:endParaRPr lang="ru-RU"/>
        </a:p>
      </dgm:t>
    </dgm:pt>
    <dgm:pt modelId="{F7802998-65CD-4FEE-A619-2A4AD41F38AB}" type="parTrans" cxnId="{9B37600C-0ACA-474F-8ABF-16891D2A76F5}">
      <dgm:prSet/>
      <dgm:spPr/>
      <dgm:t>
        <a:bodyPr/>
        <a:lstStyle/>
        <a:p>
          <a:endParaRPr lang="ru-RU"/>
        </a:p>
      </dgm:t>
    </dgm:pt>
    <dgm:pt modelId="{13ECB753-0D7B-4007-BF97-60BCD77753FB}" type="pres">
      <dgm:prSet presAssocID="{325B3F37-F1F7-4C3D-A6A8-68349EA2B6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089325-0BD3-4492-87EE-5FB323E66716}" type="pres">
      <dgm:prSet presAssocID="{DC5342A9-B29D-489C-B782-4D9E65006CAC}" presName="thickLine" presStyleLbl="alignNode1" presStyleIdx="0" presStyleCnt="1"/>
      <dgm:spPr/>
    </dgm:pt>
    <dgm:pt modelId="{2936DEFC-277D-446F-9EEF-1BAEC6AE51C6}" type="pres">
      <dgm:prSet presAssocID="{DC5342A9-B29D-489C-B782-4D9E65006CAC}" presName="horz1" presStyleCnt="0"/>
      <dgm:spPr/>
    </dgm:pt>
    <dgm:pt modelId="{005B6CD5-D467-4B46-8E8C-37B66F5CD3C7}" type="pres">
      <dgm:prSet presAssocID="{DC5342A9-B29D-489C-B782-4D9E65006CAC}" presName="tx1" presStyleLbl="revTx" presStyleIdx="0" presStyleCnt="7"/>
      <dgm:spPr/>
      <dgm:t>
        <a:bodyPr/>
        <a:lstStyle/>
        <a:p>
          <a:endParaRPr lang="ru-RU"/>
        </a:p>
      </dgm:t>
    </dgm:pt>
    <dgm:pt modelId="{18050D4B-4B38-4AAF-BF3C-4144391964B8}" type="pres">
      <dgm:prSet presAssocID="{DC5342A9-B29D-489C-B782-4D9E65006CAC}" presName="vert1" presStyleCnt="0"/>
      <dgm:spPr/>
    </dgm:pt>
    <dgm:pt modelId="{93B6C2FF-29D8-4CE9-97A8-71782FD14B11}" type="pres">
      <dgm:prSet presAssocID="{BBB10E18-C154-4076-BCF6-F37FA18655E8}" presName="vertSpace2a" presStyleCnt="0"/>
      <dgm:spPr/>
    </dgm:pt>
    <dgm:pt modelId="{78EA834D-FE52-4FF5-8A72-7FD97F110D4D}" type="pres">
      <dgm:prSet presAssocID="{BBB10E18-C154-4076-BCF6-F37FA18655E8}" presName="horz2" presStyleCnt="0"/>
      <dgm:spPr/>
    </dgm:pt>
    <dgm:pt modelId="{1C098675-9AF1-4B23-948D-644B93930459}" type="pres">
      <dgm:prSet presAssocID="{BBB10E18-C154-4076-BCF6-F37FA18655E8}" presName="horzSpace2" presStyleCnt="0"/>
      <dgm:spPr/>
    </dgm:pt>
    <dgm:pt modelId="{C026B355-AE3E-4C65-A578-474B3002D86D}" type="pres">
      <dgm:prSet presAssocID="{BBB10E18-C154-4076-BCF6-F37FA18655E8}" presName="tx2" presStyleLbl="revTx" presStyleIdx="1" presStyleCnt="7"/>
      <dgm:spPr/>
      <dgm:t>
        <a:bodyPr/>
        <a:lstStyle/>
        <a:p>
          <a:endParaRPr lang="ru-RU"/>
        </a:p>
      </dgm:t>
    </dgm:pt>
    <dgm:pt modelId="{85DCF286-C1A6-47F5-8B9C-65E8F19900A3}" type="pres">
      <dgm:prSet presAssocID="{BBB10E18-C154-4076-BCF6-F37FA18655E8}" presName="vert2" presStyleCnt="0"/>
      <dgm:spPr/>
    </dgm:pt>
    <dgm:pt modelId="{4ABC7B08-B1A2-43B8-AAE4-29BDF015DC11}" type="pres">
      <dgm:prSet presAssocID="{D4D1668E-F7D9-4FAB-AA62-3CF31ED731CC}" presName="horz3" presStyleCnt="0"/>
      <dgm:spPr/>
    </dgm:pt>
    <dgm:pt modelId="{4FAD3C40-FF2F-4854-B552-890996889BC5}" type="pres">
      <dgm:prSet presAssocID="{D4D1668E-F7D9-4FAB-AA62-3CF31ED731CC}" presName="horzSpace3" presStyleCnt="0"/>
      <dgm:spPr/>
    </dgm:pt>
    <dgm:pt modelId="{083FFD6D-C4D1-4127-9D9A-8A99A70CB960}" type="pres">
      <dgm:prSet presAssocID="{D4D1668E-F7D9-4FAB-AA62-3CF31ED731CC}" presName="tx3" presStyleLbl="revTx" presStyleIdx="2" presStyleCnt="7"/>
      <dgm:spPr/>
      <dgm:t>
        <a:bodyPr/>
        <a:lstStyle/>
        <a:p>
          <a:endParaRPr lang="ru-RU"/>
        </a:p>
      </dgm:t>
    </dgm:pt>
    <dgm:pt modelId="{6CF97E94-3890-4CE5-A3C0-F98D5FA85325}" type="pres">
      <dgm:prSet presAssocID="{D4D1668E-F7D9-4FAB-AA62-3CF31ED731CC}" presName="vert3" presStyleCnt="0"/>
      <dgm:spPr/>
    </dgm:pt>
    <dgm:pt modelId="{682F9C08-90BC-44F6-974A-7669F7F494A6}" type="pres">
      <dgm:prSet presAssocID="{8C1E5062-ADB0-4B37-A802-EC4995607131}" presName="thinLine3" presStyleLbl="callout" presStyleIdx="0" presStyleCnt="4"/>
      <dgm:spPr/>
    </dgm:pt>
    <dgm:pt modelId="{2BF76927-0BE6-43FD-87CE-0E410F6F2496}" type="pres">
      <dgm:prSet presAssocID="{2CD692E9-4751-467A-9FEF-135EABD634F5}" presName="horz3" presStyleCnt="0"/>
      <dgm:spPr/>
    </dgm:pt>
    <dgm:pt modelId="{7D745091-2723-4BC4-A89B-28915533761C}" type="pres">
      <dgm:prSet presAssocID="{2CD692E9-4751-467A-9FEF-135EABD634F5}" presName="horzSpace3" presStyleCnt="0"/>
      <dgm:spPr/>
    </dgm:pt>
    <dgm:pt modelId="{B9C55FD2-D207-478D-B2D4-E09CA4745791}" type="pres">
      <dgm:prSet presAssocID="{2CD692E9-4751-467A-9FEF-135EABD634F5}" presName="tx3" presStyleLbl="revTx" presStyleIdx="3" presStyleCnt="7"/>
      <dgm:spPr/>
      <dgm:t>
        <a:bodyPr/>
        <a:lstStyle/>
        <a:p>
          <a:endParaRPr lang="ru-RU"/>
        </a:p>
      </dgm:t>
    </dgm:pt>
    <dgm:pt modelId="{FC9A0549-837B-4A1D-A2DE-66B5E256A30F}" type="pres">
      <dgm:prSet presAssocID="{2CD692E9-4751-467A-9FEF-135EABD634F5}" presName="vert3" presStyleCnt="0"/>
      <dgm:spPr/>
    </dgm:pt>
    <dgm:pt modelId="{76BC282E-9CCD-44FF-9CAD-A2D7F61EDF02}" type="pres">
      <dgm:prSet presAssocID="{BBB10E18-C154-4076-BCF6-F37FA18655E8}" presName="thinLine2b" presStyleLbl="callout" presStyleIdx="1" presStyleCnt="4"/>
      <dgm:spPr/>
    </dgm:pt>
    <dgm:pt modelId="{C2619212-BF9E-4BD0-94C5-4F090C9C8EB1}" type="pres">
      <dgm:prSet presAssocID="{BBB10E18-C154-4076-BCF6-F37FA18655E8}" presName="vertSpace2b" presStyleCnt="0"/>
      <dgm:spPr/>
    </dgm:pt>
    <dgm:pt modelId="{F3F202E5-ABF1-498C-85C2-7536A9BFAF8F}" type="pres">
      <dgm:prSet presAssocID="{57931666-C6AB-44D2-A0BD-F6759334E119}" presName="horz2" presStyleCnt="0"/>
      <dgm:spPr/>
    </dgm:pt>
    <dgm:pt modelId="{85C058F4-EB5F-4815-85AA-8AF903EB118A}" type="pres">
      <dgm:prSet presAssocID="{57931666-C6AB-44D2-A0BD-F6759334E119}" presName="horzSpace2" presStyleCnt="0"/>
      <dgm:spPr/>
    </dgm:pt>
    <dgm:pt modelId="{D48CB0D8-A3B3-4E8C-8FFD-16CF381383D3}" type="pres">
      <dgm:prSet presAssocID="{57931666-C6AB-44D2-A0BD-F6759334E119}" presName="tx2" presStyleLbl="revTx" presStyleIdx="4" presStyleCnt="7"/>
      <dgm:spPr/>
      <dgm:t>
        <a:bodyPr/>
        <a:lstStyle/>
        <a:p>
          <a:endParaRPr lang="ru-RU"/>
        </a:p>
      </dgm:t>
    </dgm:pt>
    <dgm:pt modelId="{B9CB47F6-6793-4C34-936B-D69B8A8E40EF}" type="pres">
      <dgm:prSet presAssocID="{57931666-C6AB-44D2-A0BD-F6759334E119}" presName="vert2" presStyleCnt="0"/>
      <dgm:spPr/>
    </dgm:pt>
    <dgm:pt modelId="{52096749-014F-4B3D-925C-E3D607096D69}" type="pres">
      <dgm:prSet presAssocID="{43CF9A4A-A752-43C2-81AE-8DF6716A6C2A}" presName="horz3" presStyleCnt="0"/>
      <dgm:spPr/>
    </dgm:pt>
    <dgm:pt modelId="{6EA4B8F1-CAD6-4C45-B961-06337C47C530}" type="pres">
      <dgm:prSet presAssocID="{43CF9A4A-A752-43C2-81AE-8DF6716A6C2A}" presName="horzSpace3" presStyleCnt="0"/>
      <dgm:spPr/>
    </dgm:pt>
    <dgm:pt modelId="{81F743AC-8BD7-4325-9714-49A97B613763}" type="pres">
      <dgm:prSet presAssocID="{43CF9A4A-A752-43C2-81AE-8DF6716A6C2A}" presName="tx3" presStyleLbl="revTx" presStyleIdx="5" presStyleCnt="7"/>
      <dgm:spPr/>
      <dgm:t>
        <a:bodyPr/>
        <a:lstStyle/>
        <a:p>
          <a:endParaRPr lang="ru-RU"/>
        </a:p>
      </dgm:t>
    </dgm:pt>
    <dgm:pt modelId="{4EA817AF-B922-416B-90CF-1925B887028D}" type="pres">
      <dgm:prSet presAssocID="{43CF9A4A-A752-43C2-81AE-8DF6716A6C2A}" presName="vert3" presStyleCnt="0"/>
      <dgm:spPr/>
    </dgm:pt>
    <dgm:pt modelId="{36FA7B9B-6C0E-414D-92BA-46349F8ADDC0}" type="pres">
      <dgm:prSet presAssocID="{19B01C2C-4FFC-4567-854A-E876B3939538}" presName="thinLine3" presStyleLbl="callout" presStyleIdx="2" presStyleCnt="4"/>
      <dgm:spPr/>
    </dgm:pt>
    <dgm:pt modelId="{E2EFB242-A6CE-4CC7-BF96-F898FE3B67B5}" type="pres">
      <dgm:prSet presAssocID="{13BF231C-3842-470E-A25A-80DAC08A8A10}" presName="horz3" presStyleCnt="0"/>
      <dgm:spPr/>
    </dgm:pt>
    <dgm:pt modelId="{49A659F8-6D9F-4B14-A437-BFC2BA83E088}" type="pres">
      <dgm:prSet presAssocID="{13BF231C-3842-470E-A25A-80DAC08A8A10}" presName="horzSpace3" presStyleCnt="0"/>
      <dgm:spPr/>
    </dgm:pt>
    <dgm:pt modelId="{5292B680-62D3-41B9-B592-66A9C9566BA5}" type="pres">
      <dgm:prSet presAssocID="{13BF231C-3842-470E-A25A-80DAC08A8A10}" presName="tx3" presStyleLbl="revTx" presStyleIdx="6" presStyleCnt="7"/>
      <dgm:spPr/>
      <dgm:t>
        <a:bodyPr/>
        <a:lstStyle/>
        <a:p>
          <a:endParaRPr lang="ru-RU"/>
        </a:p>
      </dgm:t>
    </dgm:pt>
    <dgm:pt modelId="{482E2735-C8E1-4B76-929C-75A3BE5D7237}" type="pres">
      <dgm:prSet presAssocID="{13BF231C-3842-470E-A25A-80DAC08A8A10}" presName="vert3" presStyleCnt="0"/>
      <dgm:spPr/>
    </dgm:pt>
    <dgm:pt modelId="{A04E9B20-04C4-4443-ACA3-73AF108DCC7F}" type="pres">
      <dgm:prSet presAssocID="{57931666-C6AB-44D2-A0BD-F6759334E119}" presName="thinLine2b" presStyleLbl="callout" presStyleIdx="3" presStyleCnt="4"/>
      <dgm:spPr/>
    </dgm:pt>
    <dgm:pt modelId="{18A57EA2-DEB2-45BF-8FC1-C0ADD4FA77EE}" type="pres">
      <dgm:prSet presAssocID="{57931666-C6AB-44D2-A0BD-F6759334E119}" presName="vertSpace2b" presStyleCnt="0"/>
      <dgm:spPr/>
    </dgm:pt>
  </dgm:ptLst>
  <dgm:cxnLst>
    <dgm:cxn modelId="{867CA98A-BA67-4DBA-B9A8-3551419F924F}" type="presOf" srcId="{325B3F37-F1F7-4C3D-A6A8-68349EA2B6CB}" destId="{13ECB753-0D7B-4007-BF97-60BCD77753FB}" srcOrd="0" destOrd="0" presId="urn:microsoft.com/office/officeart/2008/layout/LinedList"/>
    <dgm:cxn modelId="{628214F0-6E56-41CD-8B9D-4970D2F5FC0E}" srcId="{BBB10E18-C154-4076-BCF6-F37FA18655E8}" destId="{2CD692E9-4751-467A-9FEF-135EABD634F5}" srcOrd="1" destOrd="0" parTransId="{8836B2FF-F455-4FE6-B90A-D77B9B7E6406}" sibTransId="{04E0536D-57FD-42EB-B49A-2C24EB7160F3}"/>
    <dgm:cxn modelId="{9B37600C-0ACA-474F-8ABF-16891D2A76F5}" srcId="{BBB10E18-C154-4076-BCF6-F37FA18655E8}" destId="{D4D1668E-F7D9-4FAB-AA62-3CF31ED731CC}" srcOrd="0" destOrd="0" parTransId="{F7802998-65CD-4FEE-A619-2A4AD41F38AB}" sibTransId="{8C1E5062-ADB0-4B37-A802-EC4995607131}"/>
    <dgm:cxn modelId="{B5841241-367F-4B8C-ABB7-E65DD2AB11C7}" type="presOf" srcId="{BBB10E18-C154-4076-BCF6-F37FA18655E8}" destId="{C026B355-AE3E-4C65-A578-474B3002D86D}" srcOrd="0" destOrd="0" presId="urn:microsoft.com/office/officeart/2008/layout/LinedList"/>
    <dgm:cxn modelId="{01D76012-F967-4AF0-933B-2B6A8AFAD0F0}" srcId="{DC5342A9-B29D-489C-B782-4D9E65006CAC}" destId="{BBB10E18-C154-4076-BCF6-F37FA18655E8}" srcOrd="0" destOrd="0" parTransId="{0FE0FE4B-EDC6-45FE-A103-95FB6D57F696}" sibTransId="{43AF65FA-286C-44F3-8C4F-76DA596514C8}"/>
    <dgm:cxn modelId="{555B66E9-C63A-40EC-A18E-085270AE4A05}" srcId="{57931666-C6AB-44D2-A0BD-F6759334E119}" destId="{43CF9A4A-A752-43C2-81AE-8DF6716A6C2A}" srcOrd="0" destOrd="0" parTransId="{1D3B71F1-88A6-4824-B487-F89FCFCC2782}" sibTransId="{19B01C2C-4FFC-4567-854A-E876B3939538}"/>
    <dgm:cxn modelId="{B9E0383F-1CE6-4E33-B40A-87E2831EFE45}" srcId="{DC5342A9-B29D-489C-B782-4D9E65006CAC}" destId="{57931666-C6AB-44D2-A0BD-F6759334E119}" srcOrd="1" destOrd="0" parTransId="{F1154D64-8CC7-4229-8C0B-9994EF3951A3}" sibTransId="{FF2DCF28-B632-4BD3-A67E-AD57ED3A5D86}"/>
    <dgm:cxn modelId="{B2A02C73-63B6-4AD5-B567-BEEE1B7D0D09}" srcId="{325B3F37-F1F7-4C3D-A6A8-68349EA2B6CB}" destId="{DC5342A9-B29D-489C-B782-4D9E65006CAC}" srcOrd="0" destOrd="0" parTransId="{FB8573FC-D0E9-4892-9BBD-CC28CCFA44FA}" sibTransId="{030BB6ED-9183-47C6-B6CC-3F21334AF5CE}"/>
    <dgm:cxn modelId="{DC2B568A-6DA1-4F55-9DB0-F3CFBB8E3063}" srcId="{57931666-C6AB-44D2-A0BD-F6759334E119}" destId="{13BF231C-3842-470E-A25A-80DAC08A8A10}" srcOrd="1" destOrd="0" parTransId="{05CDD280-5D2C-4177-9B1E-68F0D8686DBC}" sibTransId="{E4F4B16B-856E-4FD4-8393-7822EA57B07D}"/>
    <dgm:cxn modelId="{42C13F1E-B192-487E-8C64-33775C552D5C}" type="presOf" srcId="{DC5342A9-B29D-489C-B782-4D9E65006CAC}" destId="{005B6CD5-D467-4B46-8E8C-37B66F5CD3C7}" srcOrd="0" destOrd="0" presId="urn:microsoft.com/office/officeart/2008/layout/LinedList"/>
    <dgm:cxn modelId="{D992D81C-1661-4906-8DBD-B14E0E5DB7F2}" type="presOf" srcId="{13BF231C-3842-470E-A25A-80DAC08A8A10}" destId="{5292B680-62D3-41B9-B592-66A9C9566BA5}" srcOrd="0" destOrd="0" presId="urn:microsoft.com/office/officeart/2008/layout/LinedList"/>
    <dgm:cxn modelId="{CF0BBE55-B9B5-467B-9F3D-24F2F1B616FD}" type="presOf" srcId="{57931666-C6AB-44D2-A0BD-F6759334E119}" destId="{D48CB0D8-A3B3-4E8C-8FFD-16CF381383D3}" srcOrd="0" destOrd="0" presId="urn:microsoft.com/office/officeart/2008/layout/LinedList"/>
    <dgm:cxn modelId="{746A0072-9ADE-4207-9857-1DC5A65FD6AC}" type="presOf" srcId="{D4D1668E-F7D9-4FAB-AA62-3CF31ED731CC}" destId="{083FFD6D-C4D1-4127-9D9A-8A99A70CB960}" srcOrd="0" destOrd="0" presId="urn:microsoft.com/office/officeart/2008/layout/LinedList"/>
    <dgm:cxn modelId="{3A470ED9-D671-4DF4-B510-CD104D81056A}" type="presOf" srcId="{43CF9A4A-A752-43C2-81AE-8DF6716A6C2A}" destId="{81F743AC-8BD7-4325-9714-49A97B613763}" srcOrd="0" destOrd="0" presId="urn:microsoft.com/office/officeart/2008/layout/LinedList"/>
    <dgm:cxn modelId="{40245ABE-69B1-435E-8FBF-8342858EBAFB}" type="presOf" srcId="{2CD692E9-4751-467A-9FEF-135EABD634F5}" destId="{B9C55FD2-D207-478D-B2D4-E09CA4745791}" srcOrd="0" destOrd="0" presId="urn:microsoft.com/office/officeart/2008/layout/LinedList"/>
    <dgm:cxn modelId="{CAA6A940-6650-4555-9A92-5A1A7133302E}" type="presParOf" srcId="{13ECB753-0D7B-4007-BF97-60BCD77753FB}" destId="{78089325-0BD3-4492-87EE-5FB323E66716}" srcOrd="0" destOrd="0" presId="urn:microsoft.com/office/officeart/2008/layout/LinedList"/>
    <dgm:cxn modelId="{0AE4CC25-DA8C-4A8B-8881-EE205FB0940A}" type="presParOf" srcId="{13ECB753-0D7B-4007-BF97-60BCD77753FB}" destId="{2936DEFC-277D-446F-9EEF-1BAEC6AE51C6}" srcOrd="1" destOrd="0" presId="urn:microsoft.com/office/officeart/2008/layout/LinedList"/>
    <dgm:cxn modelId="{C8386D18-BE20-442D-9840-E7D182E05C9C}" type="presParOf" srcId="{2936DEFC-277D-446F-9EEF-1BAEC6AE51C6}" destId="{005B6CD5-D467-4B46-8E8C-37B66F5CD3C7}" srcOrd="0" destOrd="0" presId="urn:microsoft.com/office/officeart/2008/layout/LinedList"/>
    <dgm:cxn modelId="{7DEE5DF8-624E-4D74-A0C6-BDC96F722B46}" type="presParOf" srcId="{2936DEFC-277D-446F-9EEF-1BAEC6AE51C6}" destId="{18050D4B-4B38-4AAF-BF3C-4144391964B8}" srcOrd="1" destOrd="0" presId="urn:microsoft.com/office/officeart/2008/layout/LinedList"/>
    <dgm:cxn modelId="{ACF230CB-D6E5-4502-9317-A59815DDBBBD}" type="presParOf" srcId="{18050D4B-4B38-4AAF-BF3C-4144391964B8}" destId="{93B6C2FF-29D8-4CE9-97A8-71782FD14B11}" srcOrd="0" destOrd="0" presId="urn:microsoft.com/office/officeart/2008/layout/LinedList"/>
    <dgm:cxn modelId="{E5394EF9-98B2-4805-820A-C806AD1E65AB}" type="presParOf" srcId="{18050D4B-4B38-4AAF-BF3C-4144391964B8}" destId="{78EA834D-FE52-4FF5-8A72-7FD97F110D4D}" srcOrd="1" destOrd="0" presId="urn:microsoft.com/office/officeart/2008/layout/LinedList"/>
    <dgm:cxn modelId="{5790F072-EB10-40E9-8A75-99B822840ED3}" type="presParOf" srcId="{78EA834D-FE52-4FF5-8A72-7FD97F110D4D}" destId="{1C098675-9AF1-4B23-948D-644B93930459}" srcOrd="0" destOrd="0" presId="urn:microsoft.com/office/officeart/2008/layout/LinedList"/>
    <dgm:cxn modelId="{A612F809-558A-47DB-991A-8D14FD7FA417}" type="presParOf" srcId="{78EA834D-FE52-4FF5-8A72-7FD97F110D4D}" destId="{C026B355-AE3E-4C65-A578-474B3002D86D}" srcOrd="1" destOrd="0" presId="urn:microsoft.com/office/officeart/2008/layout/LinedList"/>
    <dgm:cxn modelId="{DDC92E3E-731B-48ED-84DD-03F6215B6F4D}" type="presParOf" srcId="{78EA834D-FE52-4FF5-8A72-7FD97F110D4D}" destId="{85DCF286-C1A6-47F5-8B9C-65E8F19900A3}" srcOrd="2" destOrd="0" presId="urn:microsoft.com/office/officeart/2008/layout/LinedList"/>
    <dgm:cxn modelId="{D9035660-FB2C-428B-BEA7-6C825B7679D3}" type="presParOf" srcId="{85DCF286-C1A6-47F5-8B9C-65E8F19900A3}" destId="{4ABC7B08-B1A2-43B8-AAE4-29BDF015DC11}" srcOrd="0" destOrd="0" presId="urn:microsoft.com/office/officeart/2008/layout/LinedList"/>
    <dgm:cxn modelId="{B4F11734-FA80-43C9-B021-6AC7BD0707B4}" type="presParOf" srcId="{4ABC7B08-B1A2-43B8-AAE4-29BDF015DC11}" destId="{4FAD3C40-FF2F-4854-B552-890996889BC5}" srcOrd="0" destOrd="0" presId="urn:microsoft.com/office/officeart/2008/layout/LinedList"/>
    <dgm:cxn modelId="{2AAD9D10-1CD4-4687-954E-6A3D6DC37D82}" type="presParOf" srcId="{4ABC7B08-B1A2-43B8-AAE4-29BDF015DC11}" destId="{083FFD6D-C4D1-4127-9D9A-8A99A70CB960}" srcOrd="1" destOrd="0" presId="urn:microsoft.com/office/officeart/2008/layout/LinedList"/>
    <dgm:cxn modelId="{BC3BE8B2-2B3A-4379-8CE8-4142930D67D7}" type="presParOf" srcId="{4ABC7B08-B1A2-43B8-AAE4-29BDF015DC11}" destId="{6CF97E94-3890-4CE5-A3C0-F98D5FA85325}" srcOrd="2" destOrd="0" presId="urn:microsoft.com/office/officeart/2008/layout/LinedList"/>
    <dgm:cxn modelId="{5E8E123F-4996-4EED-B931-54FCCE8DAB8C}" type="presParOf" srcId="{85DCF286-C1A6-47F5-8B9C-65E8F19900A3}" destId="{682F9C08-90BC-44F6-974A-7669F7F494A6}" srcOrd="1" destOrd="0" presId="urn:microsoft.com/office/officeart/2008/layout/LinedList"/>
    <dgm:cxn modelId="{DEF0EC9A-6D74-451B-BB26-808122CB11B2}" type="presParOf" srcId="{85DCF286-C1A6-47F5-8B9C-65E8F19900A3}" destId="{2BF76927-0BE6-43FD-87CE-0E410F6F2496}" srcOrd="2" destOrd="0" presId="urn:microsoft.com/office/officeart/2008/layout/LinedList"/>
    <dgm:cxn modelId="{DA86965B-6781-4E82-8E8A-C6D74CFC8CCF}" type="presParOf" srcId="{2BF76927-0BE6-43FD-87CE-0E410F6F2496}" destId="{7D745091-2723-4BC4-A89B-28915533761C}" srcOrd="0" destOrd="0" presId="urn:microsoft.com/office/officeart/2008/layout/LinedList"/>
    <dgm:cxn modelId="{4B4D4777-22C6-4A13-8540-A9322729D97E}" type="presParOf" srcId="{2BF76927-0BE6-43FD-87CE-0E410F6F2496}" destId="{B9C55FD2-D207-478D-B2D4-E09CA4745791}" srcOrd="1" destOrd="0" presId="urn:microsoft.com/office/officeart/2008/layout/LinedList"/>
    <dgm:cxn modelId="{B1D069D1-8470-432B-A3A8-3911F35CF0EA}" type="presParOf" srcId="{2BF76927-0BE6-43FD-87CE-0E410F6F2496}" destId="{FC9A0549-837B-4A1D-A2DE-66B5E256A30F}" srcOrd="2" destOrd="0" presId="urn:microsoft.com/office/officeart/2008/layout/LinedList"/>
    <dgm:cxn modelId="{91716831-5E30-4688-9319-9FB398ADB198}" type="presParOf" srcId="{18050D4B-4B38-4AAF-BF3C-4144391964B8}" destId="{76BC282E-9CCD-44FF-9CAD-A2D7F61EDF02}" srcOrd="2" destOrd="0" presId="urn:microsoft.com/office/officeart/2008/layout/LinedList"/>
    <dgm:cxn modelId="{E44B1166-BF37-4411-ADCB-9CDCF9BE321C}" type="presParOf" srcId="{18050D4B-4B38-4AAF-BF3C-4144391964B8}" destId="{C2619212-BF9E-4BD0-94C5-4F090C9C8EB1}" srcOrd="3" destOrd="0" presId="urn:microsoft.com/office/officeart/2008/layout/LinedList"/>
    <dgm:cxn modelId="{00EF69D6-3AB9-4458-A869-0E9C2EFAA550}" type="presParOf" srcId="{18050D4B-4B38-4AAF-BF3C-4144391964B8}" destId="{F3F202E5-ABF1-498C-85C2-7536A9BFAF8F}" srcOrd="4" destOrd="0" presId="urn:microsoft.com/office/officeart/2008/layout/LinedList"/>
    <dgm:cxn modelId="{241FFCF0-B053-43FA-B1B2-437FF5868D1E}" type="presParOf" srcId="{F3F202E5-ABF1-498C-85C2-7536A9BFAF8F}" destId="{85C058F4-EB5F-4815-85AA-8AF903EB118A}" srcOrd="0" destOrd="0" presId="urn:microsoft.com/office/officeart/2008/layout/LinedList"/>
    <dgm:cxn modelId="{CE7830E8-BC3D-4348-A867-EFD76259CE1C}" type="presParOf" srcId="{F3F202E5-ABF1-498C-85C2-7536A9BFAF8F}" destId="{D48CB0D8-A3B3-4E8C-8FFD-16CF381383D3}" srcOrd="1" destOrd="0" presId="urn:microsoft.com/office/officeart/2008/layout/LinedList"/>
    <dgm:cxn modelId="{1FBBD5A3-49ED-48F9-B1F7-3ABE296426A2}" type="presParOf" srcId="{F3F202E5-ABF1-498C-85C2-7536A9BFAF8F}" destId="{B9CB47F6-6793-4C34-936B-D69B8A8E40EF}" srcOrd="2" destOrd="0" presId="urn:microsoft.com/office/officeart/2008/layout/LinedList"/>
    <dgm:cxn modelId="{C72B3AE3-E439-4197-B587-4EB234566872}" type="presParOf" srcId="{B9CB47F6-6793-4C34-936B-D69B8A8E40EF}" destId="{52096749-014F-4B3D-925C-E3D607096D69}" srcOrd="0" destOrd="0" presId="urn:microsoft.com/office/officeart/2008/layout/LinedList"/>
    <dgm:cxn modelId="{194DFCCD-44CC-4374-9FEC-00027707D99A}" type="presParOf" srcId="{52096749-014F-4B3D-925C-E3D607096D69}" destId="{6EA4B8F1-CAD6-4C45-B961-06337C47C530}" srcOrd="0" destOrd="0" presId="urn:microsoft.com/office/officeart/2008/layout/LinedList"/>
    <dgm:cxn modelId="{1FAEF91B-AF53-4D49-87AE-D437C7B7D425}" type="presParOf" srcId="{52096749-014F-4B3D-925C-E3D607096D69}" destId="{81F743AC-8BD7-4325-9714-49A97B613763}" srcOrd="1" destOrd="0" presId="urn:microsoft.com/office/officeart/2008/layout/LinedList"/>
    <dgm:cxn modelId="{B716A8E2-031C-48EC-B1CE-5400204DC9CE}" type="presParOf" srcId="{52096749-014F-4B3D-925C-E3D607096D69}" destId="{4EA817AF-B922-416B-90CF-1925B887028D}" srcOrd="2" destOrd="0" presId="urn:microsoft.com/office/officeart/2008/layout/LinedList"/>
    <dgm:cxn modelId="{43297CA4-C194-41D3-AF87-59FC07E4E358}" type="presParOf" srcId="{B9CB47F6-6793-4C34-936B-D69B8A8E40EF}" destId="{36FA7B9B-6C0E-414D-92BA-46349F8ADDC0}" srcOrd="1" destOrd="0" presId="urn:microsoft.com/office/officeart/2008/layout/LinedList"/>
    <dgm:cxn modelId="{64BD6018-66B1-4B5C-9126-0DF48F8F387B}" type="presParOf" srcId="{B9CB47F6-6793-4C34-936B-D69B8A8E40EF}" destId="{E2EFB242-A6CE-4CC7-BF96-F898FE3B67B5}" srcOrd="2" destOrd="0" presId="urn:microsoft.com/office/officeart/2008/layout/LinedList"/>
    <dgm:cxn modelId="{29826161-A846-48AA-BD36-4BD1261366D6}" type="presParOf" srcId="{E2EFB242-A6CE-4CC7-BF96-F898FE3B67B5}" destId="{49A659F8-6D9F-4B14-A437-BFC2BA83E088}" srcOrd="0" destOrd="0" presId="urn:microsoft.com/office/officeart/2008/layout/LinedList"/>
    <dgm:cxn modelId="{18125DA4-5729-47E3-9ADE-20D2272ADF99}" type="presParOf" srcId="{E2EFB242-A6CE-4CC7-BF96-F898FE3B67B5}" destId="{5292B680-62D3-41B9-B592-66A9C9566BA5}" srcOrd="1" destOrd="0" presId="urn:microsoft.com/office/officeart/2008/layout/LinedList"/>
    <dgm:cxn modelId="{95117F4E-7782-4746-BC77-E36119421D97}" type="presParOf" srcId="{E2EFB242-A6CE-4CC7-BF96-F898FE3B67B5}" destId="{482E2735-C8E1-4B76-929C-75A3BE5D7237}" srcOrd="2" destOrd="0" presId="urn:microsoft.com/office/officeart/2008/layout/LinedList"/>
    <dgm:cxn modelId="{3DD51DBA-F8DD-4CEE-8592-05305CCE0A00}" type="presParOf" srcId="{18050D4B-4B38-4AAF-BF3C-4144391964B8}" destId="{A04E9B20-04C4-4443-ACA3-73AF108DCC7F}" srcOrd="5" destOrd="0" presId="urn:microsoft.com/office/officeart/2008/layout/LinedList"/>
    <dgm:cxn modelId="{339FF916-2E79-4A67-B6FD-25A493D79F85}" type="presParOf" srcId="{18050D4B-4B38-4AAF-BF3C-4144391964B8}" destId="{18A57EA2-DEB2-45BF-8FC1-C0ADD4FA77E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B3F37-F1F7-4C3D-A6A8-68349EA2B6CB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342A9-B29D-489C-B782-4D9E65006CAC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Designs</a:t>
          </a:r>
          <a:endParaRPr lang="ru-RU" b="1" dirty="0">
            <a:solidFill>
              <a:srgbClr val="FF0000"/>
            </a:solidFill>
          </a:endParaRPr>
        </a:p>
      </dgm:t>
    </dgm:pt>
    <dgm:pt modelId="{FB8573FC-D0E9-4892-9BBD-CC28CCFA44FA}" type="parTrans" cxnId="{B2A02C73-63B6-4AD5-B567-BEEE1B7D0D09}">
      <dgm:prSet/>
      <dgm:spPr/>
      <dgm:t>
        <a:bodyPr/>
        <a:lstStyle/>
        <a:p>
          <a:endParaRPr lang="ru-RU"/>
        </a:p>
      </dgm:t>
    </dgm:pt>
    <dgm:pt modelId="{030BB6ED-9183-47C6-B6CC-3F21334AF5CE}" type="sibTrans" cxnId="{B2A02C73-63B6-4AD5-B567-BEEE1B7D0D09}">
      <dgm:prSet/>
      <dgm:spPr/>
      <dgm:t>
        <a:bodyPr/>
        <a:lstStyle/>
        <a:p>
          <a:endParaRPr lang="ru-RU"/>
        </a:p>
      </dgm:t>
    </dgm:pt>
    <dgm:pt modelId="{BBB10E18-C154-4076-BCF6-F37FA18655E8}">
      <dgm:prSet phldrT="[Текст]"/>
      <dgm:spPr/>
      <dgm:t>
        <a:bodyPr/>
        <a:lstStyle/>
        <a:p>
          <a:r>
            <a:rPr lang="en-US" dirty="0" smtClean="0"/>
            <a:t>Virtual</a:t>
          </a:r>
          <a:r>
            <a:rPr lang="ru-RU" dirty="0" smtClean="0"/>
            <a:t> </a:t>
          </a:r>
          <a:r>
            <a:rPr lang="en-US" dirty="0" smtClean="0"/>
            <a:t>objects created inside the </a:t>
          </a:r>
          <a:r>
            <a:rPr lang="en-US" dirty="0" err="1" smtClean="0"/>
            <a:t>Metaverse</a:t>
          </a:r>
          <a:endParaRPr lang="ru-RU" dirty="0"/>
        </a:p>
      </dgm:t>
    </dgm:pt>
    <dgm:pt modelId="{0FE0FE4B-EDC6-45FE-A103-95FB6D57F696}" type="parTrans" cxnId="{01D76012-F967-4AF0-933B-2B6A8AFAD0F0}">
      <dgm:prSet/>
      <dgm:spPr/>
      <dgm:t>
        <a:bodyPr/>
        <a:lstStyle/>
        <a:p>
          <a:endParaRPr lang="ru-RU"/>
        </a:p>
      </dgm:t>
    </dgm:pt>
    <dgm:pt modelId="{43AF65FA-286C-44F3-8C4F-76DA596514C8}" type="sibTrans" cxnId="{01D76012-F967-4AF0-933B-2B6A8AFAD0F0}">
      <dgm:prSet/>
      <dgm:spPr/>
      <dgm:t>
        <a:bodyPr/>
        <a:lstStyle/>
        <a:p>
          <a:endParaRPr lang="ru-RU"/>
        </a:p>
      </dgm:t>
    </dgm:pt>
    <dgm:pt modelId="{10820CDA-E5C8-45F6-8818-F9943FDFAC87}">
      <dgm:prSet phldrT="[Текст]"/>
      <dgm:spPr/>
      <dgm:t>
        <a:bodyPr/>
        <a:lstStyle/>
        <a:p>
          <a:r>
            <a:rPr lang="en-US" dirty="0" smtClean="0"/>
            <a:t>Digital models of real world objects in the </a:t>
          </a:r>
          <a:r>
            <a:rPr lang="en-US" dirty="0" err="1" smtClean="0"/>
            <a:t>Metaverse</a:t>
          </a:r>
          <a:endParaRPr lang="ru-RU" dirty="0" smtClean="0"/>
        </a:p>
      </dgm:t>
    </dgm:pt>
    <dgm:pt modelId="{229C9B20-9B24-4E8E-A7FC-A4A895EED09A}" type="parTrans" cxnId="{45049408-CA1F-49C5-B0C3-1C516026A751}">
      <dgm:prSet/>
      <dgm:spPr/>
      <dgm:t>
        <a:bodyPr/>
        <a:lstStyle/>
        <a:p>
          <a:endParaRPr lang="ru-RU"/>
        </a:p>
      </dgm:t>
    </dgm:pt>
    <dgm:pt modelId="{69377E36-2F46-4FCD-818A-8D6141B51DB4}" type="sibTrans" cxnId="{45049408-CA1F-49C5-B0C3-1C516026A751}">
      <dgm:prSet/>
      <dgm:spPr/>
      <dgm:t>
        <a:bodyPr/>
        <a:lstStyle/>
        <a:p>
          <a:endParaRPr lang="ru-RU"/>
        </a:p>
      </dgm:t>
    </dgm:pt>
    <dgm:pt modelId="{43CF9A4A-A752-43C2-81AE-8DF6716A6C2A}">
      <dgm:prSet phldrT="[Текст]"/>
      <dgm:spPr/>
      <dgm:t>
        <a:bodyPr/>
        <a:lstStyle/>
        <a:p>
          <a:pPr eaLnBrk="1" latinLnBrk="0"/>
          <a:r>
            <a:rPr lang="en-US" dirty="0" smtClean="0"/>
            <a:t>Human-Computer Interfaces </a:t>
          </a:r>
          <a:endParaRPr lang="ru-RU" dirty="0" smtClean="0"/>
        </a:p>
      </dgm:t>
    </dgm:pt>
    <dgm:pt modelId="{19B01C2C-4FFC-4567-854A-E876B3939538}" type="sibTrans" cxnId="{555B66E9-C63A-40EC-A18E-085270AE4A05}">
      <dgm:prSet/>
      <dgm:spPr/>
      <dgm:t>
        <a:bodyPr/>
        <a:lstStyle/>
        <a:p>
          <a:endParaRPr lang="ru-RU"/>
        </a:p>
      </dgm:t>
    </dgm:pt>
    <dgm:pt modelId="{1D3B71F1-88A6-4824-B487-F89FCFCC2782}" type="parTrans" cxnId="{555B66E9-C63A-40EC-A18E-085270AE4A05}">
      <dgm:prSet/>
      <dgm:spPr/>
      <dgm:t>
        <a:bodyPr/>
        <a:lstStyle/>
        <a:p>
          <a:endParaRPr lang="ru-RU"/>
        </a:p>
      </dgm:t>
    </dgm:pt>
    <dgm:pt modelId="{91204487-6966-4433-8397-554EEFF7D29D}">
      <dgm:prSet phldrT="[Текст]" custT="1"/>
      <dgm:spPr/>
      <dgm:t>
        <a:bodyPr anchor="ctr"/>
        <a:lstStyle/>
        <a:p>
          <a:r>
            <a:rPr lang="en-US" sz="4400" dirty="0" smtClean="0"/>
            <a:t>Virtual objects</a:t>
          </a:r>
          <a:endParaRPr lang="ru-RU" sz="4400" dirty="0"/>
        </a:p>
      </dgm:t>
    </dgm:pt>
    <dgm:pt modelId="{4EF277CA-0049-4096-82CA-522827C136DF}" type="parTrans" cxnId="{BFF5365A-534D-44DA-81EB-0C00FE618E52}">
      <dgm:prSet/>
      <dgm:spPr/>
      <dgm:t>
        <a:bodyPr/>
        <a:lstStyle/>
        <a:p>
          <a:endParaRPr lang="ru-RU"/>
        </a:p>
      </dgm:t>
    </dgm:pt>
    <dgm:pt modelId="{E52084C4-8F54-4A5C-B496-42BCC71C7C0C}" type="sibTrans" cxnId="{BFF5365A-534D-44DA-81EB-0C00FE618E52}">
      <dgm:prSet/>
      <dgm:spPr/>
      <dgm:t>
        <a:bodyPr/>
        <a:lstStyle/>
        <a:p>
          <a:endParaRPr lang="ru-RU"/>
        </a:p>
      </dgm:t>
    </dgm:pt>
    <dgm:pt modelId="{15294C11-32EB-4307-869E-3E0F13EBEA13}">
      <dgm:prSet phldrT="[Текст]" custT="1"/>
      <dgm:spPr/>
      <dgm:t>
        <a:bodyPr anchor="ctr"/>
        <a:lstStyle/>
        <a:p>
          <a:r>
            <a:rPr lang="en-US" sz="4400" dirty="0" smtClean="0"/>
            <a:t>Interfaces</a:t>
          </a:r>
          <a:endParaRPr lang="ru-RU" sz="4400" dirty="0" smtClean="0"/>
        </a:p>
      </dgm:t>
    </dgm:pt>
    <dgm:pt modelId="{EA5F1D6F-A1CB-470C-9D77-5A449F769BFD}" type="parTrans" cxnId="{A92770FE-2BA5-40E3-B438-7BFECCDAEA31}">
      <dgm:prSet/>
      <dgm:spPr/>
      <dgm:t>
        <a:bodyPr/>
        <a:lstStyle/>
        <a:p>
          <a:endParaRPr lang="ru-RU"/>
        </a:p>
      </dgm:t>
    </dgm:pt>
    <dgm:pt modelId="{040C470C-610F-46F5-900E-0E437657C569}" type="sibTrans" cxnId="{A92770FE-2BA5-40E3-B438-7BFECCDAEA31}">
      <dgm:prSet/>
      <dgm:spPr/>
      <dgm:t>
        <a:bodyPr/>
        <a:lstStyle/>
        <a:p>
          <a:endParaRPr lang="ru-RU"/>
        </a:p>
      </dgm:t>
    </dgm:pt>
    <dgm:pt modelId="{542DD30C-AF71-4EA8-8986-8D52655AC162}">
      <dgm:prSet phldrT="[Текст]"/>
      <dgm:spPr/>
      <dgm:t>
        <a:bodyPr/>
        <a:lstStyle/>
        <a:p>
          <a:pPr eaLnBrk="1" latinLnBrk="0"/>
          <a:r>
            <a:rPr lang="en-US" dirty="0" smtClean="0"/>
            <a:t>Interactive virtual interfaces</a:t>
          </a:r>
          <a:endParaRPr lang="ru-RU" dirty="0" smtClean="0"/>
        </a:p>
      </dgm:t>
    </dgm:pt>
    <dgm:pt modelId="{C9A5B422-F3C4-4A1D-ACE3-CF7DCBC15061}" type="parTrans" cxnId="{F44C8275-E012-47C8-AC92-D8DE5E822898}">
      <dgm:prSet/>
      <dgm:spPr/>
      <dgm:t>
        <a:bodyPr/>
        <a:lstStyle/>
        <a:p>
          <a:endParaRPr lang="ru-RU"/>
        </a:p>
      </dgm:t>
    </dgm:pt>
    <dgm:pt modelId="{DDA26A8E-CF25-4867-86A3-FB46FAC90485}" type="sibTrans" cxnId="{F44C8275-E012-47C8-AC92-D8DE5E822898}">
      <dgm:prSet/>
      <dgm:spPr/>
      <dgm:t>
        <a:bodyPr/>
        <a:lstStyle/>
        <a:p>
          <a:endParaRPr lang="ru-RU"/>
        </a:p>
      </dgm:t>
    </dgm:pt>
    <dgm:pt modelId="{13ECB753-0D7B-4007-BF97-60BCD77753FB}" type="pres">
      <dgm:prSet presAssocID="{325B3F37-F1F7-4C3D-A6A8-68349EA2B6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089325-0BD3-4492-87EE-5FB323E66716}" type="pres">
      <dgm:prSet presAssocID="{DC5342A9-B29D-489C-B782-4D9E65006CAC}" presName="thickLine" presStyleLbl="alignNode1" presStyleIdx="0" presStyleCnt="1"/>
      <dgm:spPr/>
    </dgm:pt>
    <dgm:pt modelId="{2936DEFC-277D-446F-9EEF-1BAEC6AE51C6}" type="pres">
      <dgm:prSet presAssocID="{DC5342A9-B29D-489C-B782-4D9E65006CAC}" presName="horz1" presStyleCnt="0"/>
      <dgm:spPr/>
    </dgm:pt>
    <dgm:pt modelId="{005B6CD5-D467-4B46-8E8C-37B66F5CD3C7}" type="pres">
      <dgm:prSet presAssocID="{DC5342A9-B29D-489C-B782-4D9E65006CAC}" presName="tx1" presStyleLbl="revTx" presStyleIdx="0" presStyleCnt="7"/>
      <dgm:spPr/>
      <dgm:t>
        <a:bodyPr/>
        <a:lstStyle/>
        <a:p>
          <a:endParaRPr lang="ru-RU"/>
        </a:p>
      </dgm:t>
    </dgm:pt>
    <dgm:pt modelId="{18050D4B-4B38-4AAF-BF3C-4144391964B8}" type="pres">
      <dgm:prSet presAssocID="{DC5342A9-B29D-489C-B782-4D9E65006CAC}" presName="vert1" presStyleCnt="0"/>
      <dgm:spPr/>
    </dgm:pt>
    <dgm:pt modelId="{DC8571DF-55E5-4FE8-AB24-ADA704D61EAE}" type="pres">
      <dgm:prSet presAssocID="{91204487-6966-4433-8397-554EEFF7D29D}" presName="vertSpace2a" presStyleCnt="0"/>
      <dgm:spPr/>
    </dgm:pt>
    <dgm:pt modelId="{B308984A-A4A5-450A-A768-7C40869350BC}" type="pres">
      <dgm:prSet presAssocID="{91204487-6966-4433-8397-554EEFF7D29D}" presName="horz2" presStyleCnt="0"/>
      <dgm:spPr/>
    </dgm:pt>
    <dgm:pt modelId="{A0E50D2A-F4EA-4DA2-815B-17591D62B666}" type="pres">
      <dgm:prSet presAssocID="{91204487-6966-4433-8397-554EEFF7D29D}" presName="horzSpace2" presStyleCnt="0"/>
      <dgm:spPr/>
    </dgm:pt>
    <dgm:pt modelId="{F8DF1BD7-F2BC-4E4B-9CF8-F44D989853CB}" type="pres">
      <dgm:prSet presAssocID="{91204487-6966-4433-8397-554EEFF7D29D}" presName="tx2" presStyleLbl="revTx" presStyleIdx="1" presStyleCnt="7"/>
      <dgm:spPr/>
      <dgm:t>
        <a:bodyPr/>
        <a:lstStyle/>
        <a:p>
          <a:endParaRPr lang="ru-RU"/>
        </a:p>
      </dgm:t>
    </dgm:pt>
    <dgm:pt modelId="{845E5977-6C6F-4769-AF51-0C583F8A0190}" type="pres">
      <dgm:prSet presAssocID="{91204487-6966-4433-8397-554EEFF7D29D}" presName="vert2" presStyleCnt="0"/>
      <dgm:spPr/>
    </dgm:pt>
    <dgm:pt modelId="{58A72945-890A-45C1-A448-05C8B20432DE}" type="pres">
      <dgm:prSet presAssocID="{BBB10E18-C154-4076-BCF6-F37FA18655E8}" presName="horz3" presStyleCnt="0"/>
      <dgm:spPr/>
    </dgm:pt>
    <dgm:pt modelId="{CA8EBEBF-6D01-4CAE-932B-E425CF2B3428}" type="pres">
      <dgm:prSet presAssocID="{BBB10E18-C154-4076-BCF6-F37FA18655E8}" presName="horzSpace3" presStyleCnt="0"/>
      <dgm:spPr/>
    </dgm:pt>
    <dgm:pt modelId="{8D006A8D-E4BE-4A5D-A06E-C2AEB7C0E417}" type="pres">
      <dgm:prSet presAssocID="{BBB10E18-C154-4076-BCF6-F37FA18655E8}" presName="tx3" presStyleLbl="revTx" presStyleIdx="2" presStyleCnt="7"/>
      <dgm:spPr/>
      <dgm:t>
        <a:bodyPr/>
        <a:lstStyle/>
        <a:p>
          <a:endParaRPr lang="ru-RU"/>
        </a:p>
      </dgm:t>
    </dgm:pt>
    <dgm:pt modelId="{B82CA062-D7B7-409D-99DA-2B3213C3BD5F}" type="pres">
      <dgm:prSet presAssocID="{BBB10E18-C154-4076-BCF6-F37FA18655E8}" presName="vert3" presStyleCnt="0"/>
      <dgm:spPr/>
    </dgm:pt>
    <dgm:pt modelId="{B41A7C46-53B9-4324-88F1-5436E4EEE33D}" type="pres">
      <dgm:prSet presAssocID="{43AF65FA-286C-44F3-8C4F-76DA596514C8}" presName="thinLine3" presStyleLbl="callout" presStyleIdx="0" presStyleCnt="4"/>
      <dgm:spPr/>
    </dgm:pt>
    <dgm:pt modelId="{F715F411-7298-40DB-A5A1-CA553BA9FDCA}" type="pres">
      <dgm:prSet presAssocID="{10820CDA-E5C8-45F6-8818-F9943FDFAC87}" presName="horz3" presStyleCnt="0"/>
      <dgm:spPr/>
    </dgm:pt>
    <dgm:pt modelId="{31200F67-62BB-41F1-9FAD-D2A4AEE99634}" type="pres">
      <dgm:prSet presAssocID="{10820CDA-E5C8-45F6-8818-F9943FDFAC87}" presName="horzSpace3" presStyleCnt="0"/>
      <dgm:spPr/>
    </dgm:pt>
    <dgm:pt modelId="{D84444A4-99E1-42A0-AE8B-3F415338AEEF}" type="pres">
      <dgm:prSet presAssocID="{10820CDA-E5C8-45F6-8818-F9943FDFAC87}" presName="tx3" presStyleLbl="revTx" presStyleIdx="3" presStyleCnt="7"/>
      <dgm:spPr/>
      <dgm:t>
        <a:bodyPr/>
        <a:lstStyle/>
        <a:p>
          <a:endParaRPr lang="ru-RU"/>
        </a:p>
      </dgm:t>
    </dgm:pt>
    <dgm:pt modelId="{E8778BA3-95B1-4F3B-ACC4-173BF4266C80}" type="pres">
      <dgm:prSet presAssocID="{10820CDA-E5C8-45F6-8818-F9943FDFAC87}" presName="vert3" presStyleCnt="0"/>
      <dgm:spPr/>
    </dgm:pt>
    <dgm:pt modelId="{FB45C638-CD33-40A3-959D-BBC4D1EF4B1D}" type="pres">
      <dgm:prSet presAssocID="{91204487-6966-4433-8397-554EEFF7D29D}" presName="thinLine2b" presStyleLbl="callout" presStyleIdx="1" presStyleCnt="4"/>
      <dgm:spPr/>
    </dgm:pt>
    <dgm:pt modelId="{FAF7BED6-857F-4AB1-ACB3-3F1150B135DE}" type="pres">
      <dgm:prSet presAssocID="{91204487-6966-4433-8397-554EEFF7D29D}" presName="vertSpace2b" presStyleCnt="0"/>
      <dgm:spPr/>
    </dgm:pt>
    <dgm:pt modelId="{D5B98E34-870D-49FD-9B21-E5D8D055472B}" type="pres">
      <dgm:prSet presAssocID="{15294C11-32EB-4307-869E-3E0F13EBEA13}" presName="horz2" presStyleCnt="0"/>
      <dgm:spPr/>
    </dgm:pt>
    <dgm:pt modelId="{7438CCDE-EEA5-455A-A31C-822A7DFB7C77}" type="pres">
      <dgm:prSet presAssocID="{15294C11-32EB-4307-869E-3E0F13EBEA13}" presName="horzSpace2" presStyleCnt="0"/>
      <dgm:spPr/>
    </dgm:pt>
    <dgm:pt modelId="{C156EECB-7B05-4BE4-91B9-3C98AA5D6DAA}" type="pres">
      <dgm:prSet presAssocID="{15294C11-32EB-4307-869E-3E0F13EBEA13}" presName="tx2" presStyleLbl="revTx" presStyleIdx="4" presStyleCnt="7"/>
      <dgm:spPr/>
      <dgm:t>
        <a:bodyPr/>
        <a:lstStyle/>
        <a:p>
          <a:endParaRPr lang="ru-RU"/>
        </a:p>
      </dgm:t>
    </dgm:pt>
    <dgm:pt modelId="{6677B94F-AF8B-44A4-8F44-12C5774E09A1}" type="pres">
      <dgm:prSet presAssocID="{15294C11-32EB-4307-869E-3E0F13EBEA13}" presName="vert2" presStyleCnt="0"/>
      <dgm:spPr/>
    </dgm:pt>
    <dgm:pt modelId="{52096749-014F-4B3D-925C-E3D607096D69}" type="pres">
      <dgm:prSet presAssocID="{43CF9A4A-A752-43C2-81AE-8DF6716A6C2A}" presName="horz3" presStyleCnt="0"/>
      <dgm:spPr/>
    </dgm:pt>
    <dgm:pt modelId="{6EA4B8F1-CAD6-4C45-B961-06337C47C530}" type="pres">
      <dgm:prSet presAssocID="{43CF9A4A-A752-43C2-81AE-8DF6716A6C2A}" presName="horzSpace3" presStyleCnt="0"/>
      <dgm:spPr/>
    </dgm:pt>
    <dgm:pt modelId="{81F743AC-8BD7-4325-9714-49A97B613763}" type="pres">
      <dgm:prSet presAssocID="{43CF9A4A-A752-43C2-81AE-8DF6716A6C2A}" presName="tx3" presStyleLbl="revTx" presStyleIdx="5" presStyleCnt="7"/>
      <dgm:spPr/>
      <dgm:t>
        <a:bodyPr/>
        <a:lstStyle/>
        <a:p>
          <a:endParaRPr lang="ru-RU"/>
        </a:p>
      </dgm:t>
    </dgm:pt>
    <dgm:pt modelId="{4EA817AF-B922-416B-90CF-1925B887028D}" type="pres">
      <dgm:prSet presAssocID="{43CF9A4A-A752-43C2-81AE-8DF6716A6C2A}" presName="vert3" presStyleCnt="0"/>
      <dgm:spPr/>
    </dgm:pt>
    <dgm:pt modelId="{36FA7B9B-6C0E-414D-92BA-46349F8ADDC0}" type="pres">
      <dgm:prSet presAssocID="{19B01C2C-4FFC-4567-854A-E876B3939538}" presName="thinLine3" presStyleLbl="callout" presStyleIdx="2" presStyleCnt="4"/>
      <dgm:spPr/>
    </dgm:pt>
    <dgm:pt modelId="{40A32FEE-C984-448A-9244-375A497B22BD}" type="pres">
      <dgm:prSet presAssocID="{542DD30C-AF71-4EA8-8986-8D52655AC162}" presName="horz3" presStyleCnt="0"/>
      <dgm:spPr/>
    </dgm:pt>
    <dgm:pt modelId="{5734E5D0-B997-4C6D-8A14-FBB9E7003C01}" type="pres">
      <dgm:prSet presAssocID="{542DD30C-AF71-4EA8-8986-8D52655AC162}" presName="horzSpace3" presStyleCnt="0"/>
      <dgm:spPr/>
    </dgm:pt>
    <dgm:pt modelId="{9992919F-C65F-4BF1-9CB6-0C612A8FDCBF}" type="pres">
      <dgm:prSet presAssocID="{542DD30C-AF71-4EA8-8986-8D52655AC162}" presName="tx3" presStyleLbl="revTx" presStyleIdx="6" presStyleCnt="7"/>
      <dgm:spPr/>
      <dgm:t>
        <a:bodyPr/>
        <a:lstStyle/>
        <a:p>
          <a:endParaRPr lang="ru-RU"/>
        </a:p>
      </dgm:t>
    </dgm:pt>
    <dgm:pt modelId="{C378B21A-34C5-4AA0-90C6-EC1F8DE55459}" type="pres">
      <dgm:prSet presAssocID="{542DD30C-AF71-4EA8-8986-8D52655AC162}" presName="vert3" presStyleCnt="0"/>
      <dgm:spPr/>
    </dgm:pt>
    <dgm:pt modelId="{79C55594-B41B-421C-957B-AF03503B2B84}" type="pres">
      <dgm:prSet presAssocID="{15294C11-32EB-4307-869E-3E0F13EBEA13}" presName="thinLine2b" presStyleLbl="callout" presStyleIdx="3" presStyleCnt="4"/>
      <dgm:spPr/>
    </dgm:pt>
    <dgm:pt modelId="{0A19C0EA-47FB-41D4-802A-01231CB14E89}" type="pres">
      <dgm:prSet presAssocID="{15294C11-32EB-4307-869E-3E0F13EBEA13}" presName="vertSpace2b" presStyleCnt="0"/>
      <dgm:spPr/>
    </dgm:pt>
  </dgm:ptLst>
  <dgm:cxnLst>
    <dgm:cxn modelId="{A8E907BF-88FE-470E-BEA5-5C34C7EE92FC}" type="presOf" srcId="{43CF9A4A-A752-43C2-81AE-8DF6716A6C2A}" destId="{81F743AC-8BD7-4325-9714-49A97B613763}" srcOrd="0" destOrd="0" presId="urn:microsoft.com/office/officeart/2008/layout/LinedList"/>
    <dgm:cxn modelId="{78C58F4D-D2D5-422E-A4B8-416EFFA219BB}" type="presOf" srcId="{542DD30C-AF71-4EA8-8986-8D52655AC162}" destId="{9992919F-C65F-4BF1-9CB6-0C612A8FDCBF}" srcOrd="0" destOrd="0" presId="urn:microsoft.com/office/officeart/2008/layout/LinedList"/>
    <dgm:cxn modelId="{A92770FE-2BA5-40E3-B438-7BFECCDAEA31}" srcId="{DC5342A9-B29D-489C-B782-4D9E65006CAC}" destId="{15294C11-32EB-4307-869E-3E0F13EBEA13}" srcOrd="1" destOrd="0" parTransId="{EA5F1D6F-A1CB-470C-9D77-5A449F769BFD}" sibTransId="{040C470C-610F-46F5-900E-0E437657C569}"/>
    <dgm:cxn modelId="{22367292-31DF-4683-833E-60140FE110C4}" type="presOf" srcId="{DC5342A9-B29D-489C-B782-4D9E65006CAC}" destId="{005B6CD5-D467-4B46-8E8C-37B66F5CD3C7}" srcOrd="0" destOrd="0" presId="urn:microsoft.com/office/officeart/2008/layout/LinedList"/>
    <dgm:cxn modelId="{0D415BC0-4A11-4044-9D6E-38A682744A8A}" type="presOf" srcId="{325B3F37-F1F7-4C3D-A6A8-68349EA2B6CB}" destId="{13ECB753-0D7B-4007-BF97-60BCD77753FB}" srcOrd="0" destOrd="0" presId="urn:microsoft.com/office/officeart/2008/layout/LinedList"/>
    <dgm:cxn modelId="{8DFD208A-A9B6-42C9-89F3-49139FBFA374}" type="presOf" srcId="{BBB10E18-C154-4076-BCF6-F37FA18655E8}" destId="{8D006A8D-E4BE-4A5D-A06E-C2AEB7C0E417}" srcOrd="0" destOrd="0" presId="urn:microsoft.com/office/officeart/2008/layout/LinedList"/>
    <dgm:cxn modelId="{45049408-CA1F-49C5-B0C3-1C516026A751}" srcId="{91204487-6966-4433-8397-554EEFF7D29D}" destId="{10820CDA-E5C8-45F6-8818-F9943FDFAC87}" srcOrd="1" destOrd="0" parTransId="{229C9B20-9B24-4E8E-A7FC-A4A895EED09A}" sibTransId="{69377E36-2F46-4FCD-818A-8D6141B51DB4}"/>
    <dgm:cxn modelId="{01D76012-F967-4AF0-933B-2B6A8AFAD0F0}" srcId="{91204487-6966-4433-8397-554EEFF7D29D}" destId="{BBB10E18-C154-4076-BCF6-F37FA18655E8}" srcOrd="0" destOrd="0" parTransId="{0FE0FE4B-EDC6-45FE-A103-95FB6D57F696}" sibTransId="{43AF65FA-286C-44F3-8C4F-76DA596514C8}"/>
    <dgm:cxn modelId="{555B66E9-C63A-40EC-A18E-085270AE4A05}" srcId="{15294C11-32EB-4307-869E-3E0F13EBEA13}" destId="{43CF9A4A-A752-43C2-81AE-8DF6716A6C2A}" srcOrd="0" destOrd="0" parTransId="{1D3B71F1-88A6-4824-B487-F89FCFCC2782}" sibTransId="{19B01C2C-4FFC-4567-854A-E876B3939538}"/>
    <dgm:cxn modelId="{BFF5365A-534D-44DA-81EB-0C00FE618E52}" srcId="{DC5342A9-B29D-489C-B782-4D9E65006CAC}" destId="{91204487-6966-4433-8397-554EEFF7D29D}" srcOrd="0" destOrd="0" parTransId="{4EF277CA-0049-4096-82CA-522827C136DF}" sibTransId="{E52084C4-8F54-4A5C-B496-42BCC71C7C0C}"/>
    <dgm:cxn modelId="{AE7D2409-FE38-44F0-83E3-1D97613FF529}" type="presOf" srcId="{10820CDA-E5C8-45F6-8818-F9943FDFAC87}" destId="{D84444A4-99E1-42A0-AE8B-3F415338AEEF}" srcOrd="0" destOrd="0" presId="urn:microsoft.com/office/officeart/2008/layout/LinedList"/>
    <dgm:cxn modelId="{B2A02C73-63B6-4AD5-B567-BEEE1B7D0D09}" srcId="{325B3F37-F1F7-4C3D-A6A8-68349EA2B6CB}" destId="{DC5342A9-B29D-489C-B782-4D9E65006CAC}" srcOrd="0" destOrd="0" parTransId="{FB8573FC-D0E9-4892-9BBD-CC28CCFA44FA}" sibTransId="{030BB6ED-9183-47C6-B6CC-3F21334AF5CE}"/>
    <dgm:cxn modelId="{DCFCE1CA-8DAB-4530-AAC6-85320E253E4B}" type="presOf" srcId="{15294C11-32EB-4307-869E-3E0F13EBEA13}" destId="{C156EECB-7B05-4BE4-91B9-3C98AA5D6DAA}" srcOrd="0" destOrd="0" presId="urn:microsoft.com/office/officeart/2008/layout/LinedList"/>
    <dgm:cxn modelId="{2BD3BD0B-78A5-481C-BA63-30B8D4E3D83E}" type="presOf" srcId="{91204487-6966-4433-8397-554EEFF7D29D}" destId="{F8DF1BD7-F2BC-4E4B-9CF8-F44D989853CB}" srcOrd="0" destOrd="0" presId="urn:microsoft.com/office/officeart/2008/layout/LinedList"/>
    <dgm:cxn modelId="{F44C8275-E012-47C8-AC92-D8DE5E822898}" srcId="{15294C11-32EB-4307-869E-3E0F13EBEA13}" destId="{542DD30C-AF71-4EA8-8986-8D52655AC162}" srcOrd="1" destOrd="0" parTransId="{C9A5B422-F3C4-4A1D-ACE3-CF7DCBC15061}" sibTransId="{DDA26A8E-CF25-4867-86A3-FB46FAC90485}"/>
    <dgm:cxn modelId="{3F63704B-E4C5-4659-AA83-DBE3BA2FDA46}" type="presParOf" srcId="{13ECB753-0D7B-4007-BF97-60BCD77753FB}" destId="{78089325-0BD3-4492-87EE-5FB323E66716}" srcOrd="0" destOrd="0" presId="urn:microsoft.com/office/officeart/2008/layout/LinedList"/>
    <dgm:cxn modelId="{C5985101-D9F3-4AFE-962A-CC0FE6ED731B}" type="presParOf" srcId="{13ECB753-0D7B-4007-BF97-60BCD77753FB}" destId="{2936DEFC-277D-446F-9EEF-1BAEC6AE51C6}" srcOrd="1" destOrd="0" presId="urn:microsoft.com/office/officeart/2008/layout/LinedList"/>
    <dgm:cxn modelId="{E04F403B-C4BD-4EA3-B478-F764ADDA98D8}" type="presParOf" srcId="{2936DEFC-277D-446F-9EEF-1BAEC6AE51C6}" destId="{005B6CD5-D467-4B46-8E8C-37B66F5CD3C7}" srcOrd="0" destOrd="0" presId="urn:microsoft.com/office/officeart/2008/layout/LinedList"/>
    <dgm:cxn modelId="{FEB354DD-412F-48AF-9B4A-63EB6F23A262}" type="presParOf" srcId="{2936DEFC-277D-446F-9EEF-1BAEC6AE51C6}" destId="{18050D4B-4B38-4AAF-BF3C-4144391964B8}" srcOrd="1" destOrd="0" presId="urn:microsoft.com/office/officeart/2008/layout/LinedList"/>
    <dgm:cxn modelId="{F36D6815-1A49-46B6-A91D-5EC23806A708}" type="presParOf" srcId="{18050D4B-4B38-4AAF-BF3C-4144391964B8}" destId="{DC8571DF-55E5-4FE8-AB24-ADA704D61EAE}" srcOrd="0" destOrd="0" presId="urn:microsoft.com/office/officeart/2008/layout/LinedList"/>
    <dgm:cxn modelId="{166B3A37-1B61-474D-898E-6EE7328B269E}" type="presParOf" srcId="{18050D4B-4B38-4AAF-BF3C-4144391964B8}" destId="{B308984A-A4A5-450A-A768-7C40869350BC}" srcOrd="1" destOrd="0" presId="urn:microsoft.com/office/officeart/2008/layout/LinedList"/>
    <dgm:cxn modelId="{CEAB2A21-BD97-4D1D-924D-CC6BBD0C2C3F}" type="presParOf" srcId="{B308984A-A4A5-450A-A768-7C40869350BC}" destId="{A0E50D2A-F4EA-4DA2-815B-17591D62B666}" srcOrd="0" destOrd="0" presId="urn:microsoft.com/office/officeart/2008/layout/LinedList"/>
    <dgm:cxn modelId="{56E0BBE5-3662-4863-9A22-4A6C14485DA1}" type="presParOf" srcId="{B308984A-A4A5-450A-A768-7C40869350BC}" destId="{F8DF1BD7-F2BC-4E4B-9CF8-F44D989853CB}" srcOrd="1" destOrd="0" presId="urn:microsoft.com/office/officeart/2008/layout/LinedList"/>
    <dgm:cxn modelId="{8C0211C9-18EC-4AEE-84A9-69CFCA1C8AD7}" type="presParOf" srcId="{B308984A-A4A5-450A-A768-7C40869350BC}" destId="{845E5977-6C6F-4769-AF51-0C583F8A0190}" srcOrd="2" destOrd="0" presId="urn:microsoft.com/office/officeart/2008/layout/LinedList"/>
    <dgm:cxn modelId="{EDB94D8D-997F-44F3-BEFE-A1FD452486FD}" type="presParOf" srcId="{845E5977-6C6F-4769-AF51-0C583F8A0190}" destId="{58A72945-890A-45C1-A448-05C8B20432DE}" srcOrd="0" destOrd="0" presId="urn:microsoft.com/office/officeart/2008/layout/LinedList"/>
    <dgm:cxn modelId="{0F52B767-DB3E-46C5-8D85-5FDC1BEE1112}" type="presParOf" srcId="{58A72945-890A-45C1-A448-05C8B20432DE}" destId="{CA8EBEBF-6D01-4CAE-932B-E425CF2B3428}" srcOrd="0" destOrd="0" presId="urn:microsoft.com/office/officeart/2008/layout/LinedList"/>
    <dgm:cxn modelId="{82E93E5A-82FD-4A02-9E86-2833CC43C4E2}" type="presParOf" srcId="{58A72945-890A-45C1-A448-05C8B20432DE}" destId="{8D006A8D-E4BE-4A5D-A06E-C2AEB7C0E417}" srcOrd="1" destOrd="0" presId="urn:microsoft.com/office/officeart/2008/layout/LinedList"/>
    <dgm:cxn modelId="{FC8C4BCD-DFDF-4D04-8E8D-7CF8F9E0E5EF}" type="presParOf" srcId="{58A72945-890A-45C1-A448-05C8B20432DE}" destId="{B82CA062-D7B7-409D-99DA-2B3213C3BD5F}" srcOrd="2" destOrd="0" presId="urn:microsoft.com/office/officeart/2008/layout/LinedList"/>
    <dgm:cxn modelId="{E7C18BEE-22FF-4D55-A58D-33E6257EDC7D}" type="presParOf" srcId="{845E5977-6C6F-4769-AF51-0C583F8A0190}" destId="{B41A7C46-53B9-4324-88F1-5436E4EEE33D}" srcOrd="1" destOrd="0" presId="urn:microsoft.com/office/officeart/2008/layout/LinedList"/>
    <dgm:cxn modelId="{0054F848-223B-4D68-A115-88AD6CF20F0F}" type="presParOf" srcId="{845E5977-6C6F-4769-AF51-0C583F8A0190}" destId="{F715F411-7298-40DB-A5A1-CA553BA9FDCA}" srcOrd="2" destOrd="0" presId="urn:microsoft.com/office/officeart/2008/layout/LinedList"/>
    <dgm:cxn modelId="{684686B4-C6E4-415A-9A87-F2D98CAC0BB2}" type="presParOf" srcId="{F715F411-7298-40DB-A5A1-CA553BA9FDCA}" destId="{31200F67-62BB-41F1-9FAD-D2A4AEE99634}" srcOrd="0" destOrd="0" presId="urn:microsoft.com/office/officeart/2008/layout/LinedList"/>
    <dgm:cxn modelId="{BF9E0808-26E0-49FF-B5AC-4407BF521348}" type="presParOf" srcId="{F715F411-7298-40DB-A5A1-CA553BA9FDCA}" destId="{D84444A4-99E1-42A0-AE8B-3F415338AEEF}" srcOrd="1" destOrd="0" presId="urn:microsoft.com/office/officeart/2008/layout/LinedList"/>
    <dgm:cxn modelId="{75044F47-90B7-42C4-A49B-B4C55D0DB17E}" type="presParOf" srcId="{F715F411-7298-40DB-A5A1-CA553BA9FDCA}" destId="{E8778BA3-95B1-4F3B-ACC4-173BF4266C80}" srcOrd="2" destOrd="0" presId="urn:microsoft.com/office/officeart/2008/layout/LinedList"/>
    <dgm:cxn modelId="{34E0A9BD-B546-4779-9812-9C91BBC441CA}" type="presParOf" srcId="{18050D4B-4B38-4AAF-BF3C-4144391964B8}" destId="{FB45C638-CD33-40A3-959D-BBC4D1EF4B1D}" srcOrd="2" destOrd="0" presId="urn:microsoft.com/office/officeart/2008/layout/LinedList"/>
    <dgm:cxn modelId="{715D8076-1504-4A6E-91CA-8A2831B51600}" type="presParOf" srcId="{18050D4B-4B38-4AAF-BF3C-4144391964B8}" destId="{FAF7BED6-857F-4AB1-ACB3-3F1150B135DE}" srcOrd="3" destOrd="0" presId="urn:microsoft.com/office/officeart/2008/layout/LinedList"/>
    <dgm:cxn modelId="{5B996104-820D-42A7-AD46-0261CB680483}" type="presParOf" srcId="{18050D4B-4B38-4AAF-BF3C-4144391964B8}" destId="{D5B98E34-870D-49FD-9B21-E5D8D055472B}" srcOrd="4" destOrd="0" presId="urn:microsoft.com/office/officeart/2008/layout/LinedList"/>
    <dgm:cxn modelId="{C72FEF53-5406-4004-B07E-1B1A24724F57}" type="presParOf" srcId="{D5B98E34-870D-49FD-9B21-E5D8D055472B}" destId="{7438CCDE-EEA5-455A-A31C-822A7DFB7C77}" srcOrd="0" destOrd="0" presId="urn:microsoft.com/office/officeart/2008/layout/LinedList"/>
    <dgm:cxn modelId="{0C7E0BE3-5527-452C-9892-42FB8337249F}" type="presParOf" srcId="{D5B98E34-870D-49FD-9B21-E5D8D055472B}" destId="{C156EECB-7B05-4BE4-91B9-3C98AA5D6DAA}" srcOrd="1" destOrd="0" presId="urn:microsoft.com/office/officeart/2008/layout/LinedList"/>
    <dgm:cxn modelId="{09ED9F31-CC0B-4790-8E1E-EAB14AC608B3}" type="presParOf" srcId="{D5B98E34-870D-49FD-9B21-E5D8D055472B}" destId="{6677B94F-AF8B-44A4-8F44-12C5774E09A1}" srcOrd="2" destOrd="0" presId="urn:microsoft.com/office/officeart/2008/layout/LinedList"/>
    <dgm:cxn modelId="{FF7CCECE-7E12-4E41-89FD-7D8EEABEAF12}" type="presParOf" srcId="{6677B94F-AF8B-44A4-8F44-12C5774E09A1}" destId="{52096749-014F-4B3D-925C-E3D607096D69}" srcOrd="0" destOrd="0" presId="urn:microsoft.com/office/officeart/2008/layout/LinedList"/>
    <dgm:cxn modelId="{90294830-8256-4FA4-B51C-EA998788BACA}" type="presParOf" srcId="{52096749-014F-4B3D-925C-E3D607096D69}" destId="{6EA4B8F1-CAD6-4C45-B961-06337C47C530}" srcOrd="0" destOrd="0" presId="urn:microsoft.com/office/officeart/2008/layout/LinedList"/>
    <dgm:cxn modelId="{FC6CEBE0-F452-4141-9D80-692ED4669DAA}" type="presParOf" srcId="{52096749-014F-4B3D-925C-E3D607096D69}" destId="{81F743AC-8BD7-4325-9714-49A97B613763}" srcOrd="1" destOrd="0" presId="urn:microsoft.com/office/officeart/2008/layout/LinedList"/>
    <dgm:cxn modelId="{25DCFD06-7956-4403-9460-BC5D0312F199}" type="presParOf" srcId="{52096749-014F-4B3D-925C-E3D607096D69}" destId="{4EA817AF-B922-416B-90CF-1925B887028D}" srcOrd="2" destOrd="0" presId="urn:microsoft.com/office/officeart/2008/layout/LinedList"/>
    <dgm:cxn modelId="{E51A9AE3-2520-4C48-B26E-F1573B27DF29}" type="presParOf" srcId="{6677B94F-AF8B-44A4-8F44-12C5774E09A1}" destId="{36FA7B9B-6C0E-414D-92BA-46349F8ADDC0}" srcOrd="1" destOrd="0" presId="urn:microsoft.com/office/officeart/2008/layout/LinedList"/>
    <dgm:cxn modelId="{837D3D6E-51BD-4D6D-A001-377A9B89585A}" type="presParOf" srcId="{6677B94F-AF8B-44A4-8F44-12C5774E09A1}" destId="{40A32FEE-C984-448A-9244-375A497B22BD}" srcOrd="2" destOrd="0" presId="urn:microsoft.com/office/officeart/2008/layout/LinedList"/>
    <dgm:cxn modelId="{9D759F10-E70B-4424-94D8-7A0BF70673BB}" type="presParOf" srcId="{40A32FEE-C984-448A-9244-375A497B22BD}" destId="{5734E5D0-B997-4C6D-8A14-FBB9E7003C01}" srcOrd="0" destOrd="0" presId="urn:microsoft.com/office/officeart/2008/layout/LinedList"/>
    <dgm:cxn modelId="{CCBDEDDF-17BB-4A25-B459-79D663D0799A}" type="presParOf" srcId="{40A32FEE-C984-448A-9244-375A497B22BD}" destId="{9992919F-C65F-4BF1-9CB6-0C612A8FDCBF}" srcOrd="1" destOrd="0" presId="urn:microsoft.com/office/officeart/2008/layout/LinedList"/>
    <dgm:cxn modelId="{1EA3FCD1-F305-4CDD-A0B4-CC3AF7EED302}" type="presParOf" srcId="{40A32FEE-C984-448A-9244-375A497B22BD}" destId="{C378B21A-34C5-4AA0-90C6-EC1F8DE55459}" srcOrd="2" destOrd="0" presId="urn:microsoft.com/office/officeart/2008/layout/LinedList"/>
    <dgm:cxn modelId="{7D680C3A-0543-4C55-86E0-E791A3FB59B8}" type="presParOf" srcId="{18050D4B-4B38-4AAF-BF3C-4144391964B8}" destId="{79C55594-B41B-421C-957B-AF03503B2B84}" srcOrd="5" destOrd="0" presId="urn:microsoft.com/office/officeart/2008/layout/LinedList"/>
    <dgm:cxn modelId="{6D4F06DC-8AAF-4565-A559-379EF1EA84AE}" type="presParOf" srcId="{18050D4B-4B38-4AAF-BF3C-4144391964B8}" destId="{0A19C0EA-47FB-41D4-802A-01231CB14E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898509-6271-4091-B28D-B5A953EAAE1A}" type="doc">
      <dgm:prSet loTypeId="urn:microsoft.com/office/officeart/2008/layout/LinedLis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D2255A-B51C-46B7-9FE4-F1DB6F900235}" type="asst">
      <dgm:prSet phldrT="[Текст]"/>
      <dgm:spPr/>
      <dgm:t>
        <a:bodyPr anchor="ctr"/>
        <a:lstStyle/>
        <a:p>
          <a:pPr algn="ctr"/>
          <a:r>
            <a:rPr lang="en-US" dirty="0" smtClean="0"/>
            <a:t>Design, copyright and related rights</a:t>
          </a:r>
          <a:endParaRPr lang="ru-RU" dirty="0"/>
        </a:p>
      </dgm:t>
    </dgm:pt>
    <dgm:pt modelId="{6BCDB952-FAE6-4C54-BFB2-9D076D8567B8}" type="parTrans" cxnId="{22F105FD-E9BD-4526-82A1-A809A776D48B}">
      <dgm:prSet/>
      <dgm:spPr/>
      <dgm:t>
        <a:bodyPr/>
        <a:lstStyle/>
        <a:p>
          <a:endParaRPr lang="ru-RU"/>
        </a:p>
      </dgm:t>
    </dgm:pt>
    <dgm:pt modelId="{098A3BBF-ECD4-4B0D-960C-D479E75782DF}" type="sibTrans" cxnId="{22F105FD-E9BD-4526-82A1-A809A776D48B}">
      <dgm:prSet/>
      <dgm:spPr/>
      <dgm:t>
        <a:bodyPr/>
        <a:lstStyle/>
        <a:p>
          <a:endParaRPr lang="ru-RU"/>
        </a:p>
      </dgm:t>
    </dgm:pt>
    <dgm:pt modelId="{B9F0AA66-60E8-4E2A-A205-FC09D1875A58}">
      <dgm:prSet phldrT="[Текст]"/>
      <dgm:spPr/>
      <dgm:t>
        <a:bodyPr anchor="ctr"/>
        <a:lstStyle/>
        <a:p>
          <a:pPr algn="ctr"/>
          <a:r>
            <a:rPr lang="en-US" b="1" dirty="0" smtClean="0">
              <a:solidFill>
                <a:srgbClr val="FF0000"/>
              </a:solidFill>
            </a:rPr>
            <a:t>NFT</a:t>
          </a:r>
          <a:r>
            <a:rPr lang="ru-RU" b="1" dirty="0" smtClean="0">
              <a:solidFill>
                <a:srgbClr val="FF0000"/>
              </a:solidFill>
            </a:rPr>
            <a:t> </a:t>
          </a:r>
          <a:endParaRPr lang="ru-RU" b="1" dirty="0">
            <a:solidFill>
              <a:srgbClr val="FF0000"/>
            </a:solidFill>
          </a:endParaRPr>
        </a:p>
      </dgm:t>
    </dgm:pt>
    <dgm:pt modelId="{0F97E9BC-7F29-481B-884C-F0896BA6F9A7}" type="parTrans" cxnId="{4F80BB3C-F66F-40A4-AC48-21E3D2383751}">
      <dgm:prSet/>
      <dgm:spPr/>
      <dgm:t>
        <a:bodyPr/>
        <a:lstStyle/>
        <a:p>
          <a:endParaRPr lang="ru-RU"/>
        </a:p>
      </dgm:t>
    </dgm:pt>
    <dgm:pt modelId="{FAACF9A0-2B0E-43B1-9F74-62A201BE4B4F}" type="sibTrans" cxnId="{4F80BB3C-F66F-40A4-AC48-21E3D2383751}">
      <dgm:prSet/>
      <dgm:spPr/>
      <dgm:t>
        <a:bodyPr/>
        <a:lstStyle/>
        <a:p>
          <a:endParaRPr lang="ru-RU"/>
        </a:p>
      </dgm:t>
    </dgm:pt>
    <dgm:pt modelId="{0AD0C9BF-5B8C-4475-BC10-A4C66F1520CB}" type="asst">
      <dgm:prSet phldrT="[Текст]"/>
      <dgm:spPr/>
      <dgm:t>
        <a:bodyPr/>
        <a:lstStyle/>
        <a:p>
          <a:r>
            <a:rPr lang="en-US" dirty="0" smtClean="0"/>
            <a:t>Confirmation of the fact of ownership and the right to use within the </a:t>
          </a:r>
          <a:r>
            <a:rPr lang="en-US" dirty="0" err="1" smtClean="0"/>
            <a:t>Metaverse</a:t>
          </a:r>
          <a:r>
            <a:rPr lang="en-US" dirty="0" smtClean="0"/>
            <a:t> of a digital asset</a:t>
          </a:r>
          <a:endParaRPr lang="ru-RU" dirty="0"/>
        </a:p>
      </dgm:t>
    </dgm:pt>
    <dgm:pt modelId="{75C5334A-DEA0-439D-B6A5-5F08602CA7F7}" type="parTrans" cxnId="{06108324-24B7-4F07-9433-AB32CC5DEBE7}">
      <dgm:prSet/>
      <dgm:spPr/>
      <dgm:t>
        <a:bodyPr/>
        <a:lstStyle/>
        <a:p>
          <a:endParaRPr lang="ru-RU"/>
        </a:p>
      </dgm:t>
    </dgm:pt>
    <dgm:pt modelId="{2A0B07F6-44CF-4667-9287-4CF0CEDE09B3}" type="sibTrans" cxnId="{06108324-24B7-4F07-9433-AB32CC5DEBE7}">
      <dgm:prSet/>
      <dgm:spPr/>
      <dgm:t>
        <a:bodyPr/>
        <a:lstStyle/>
        <a:p>
          <a:endParaRPr lang="ru-RU"/>
        </a:p>
      </dgm:t>
    </dgm:pt>
    <dgm:pt modelId="{4EC44527-8C0E-4925-A38F-41A5C362B72E}" type="asst">
      <dgm:prSet phldrT="[Текст]"/>
      <dgm:spPr/>
      <dgm:t>
        <a:bodyPr/>
        <a:lstStyle/>
        <a:p>
          <a:r>
            <a:rPr lang="en-US" dirty="0" smtClean="0"/>
            <a:t>Doesn't verify that a person minting an NFT has the rights to the asset they're minting</a:t>
          </a:r>
          <a:endParaRPr lang="ru-RU" dirty="0"/>
        </a:p>
      </dgm:t>
    </dgm:pt>
    <dgm:pt modelId="{B9291390-A11B-406D-97AD-41D6AFC21FAF}" type="parTrans" cxnId="{B7363548-B21D-4E5C-9106-D5DF6AD39D95}">
      <dgm:prSet/>
      <dgm:spPr/>
      <dgm:t>
        <a:bodyPr/>
        <a:lstStyle/>
        <a:p>
          <a:endParaRPr lang="ru-RU"/>
        </a:p>
      </dgm:t>
    </dgm:pt>
    <dgm:pt modelId="{DAA07E57-DBE3-45F4-8C8C-90B2768ECB72}" type="sibTrans" cxnId="{B7363548-B21D-4E5C-9106-D5DF6AD39D95}">
      <dgm:prSet/>
      <dgm:spPr/>
      <dgm:t>
        <a:bodyPr/>
        <a:lstStyle/>
        <a:p>
          <a:endParaRPr lang="ru-RU"/>
        </a:p>
      </dgm:t>
    </dgm:pt>
    <dgm:pt modelId="{1B9F5E69-9167-44FF-AC49-6E49F6BB1E56}" type="asst">
      <dgm:prSet phldrT="[Текст]"/>
      <dgm:spPr/>
      <dgm:t>
        <a:bodyPr/>
        <a:lstStyle/>
        <a:p>
          <a:r>
            <a:rPr lang="en-US" dirty="0" smtClean="0"/>
            <a:t>Jurisdiction, enforcement and dispute resolution</a:t>
          </a:r>
          <a:endParaRPr lang="ru-RU" dirty="0"/>
        </a:p>
      </dgm:t>
    </dgm:pt>
    <dgm:pt modelId="{23A0ACD2-A465-450C-BCD4-6288D5443386}" type="parTrans" cxnId="{4F3F45A2-4EF0-4348-8FC6-59C759233FC0}">
      <dgm:prSet/>
      <dgm:spPr/>
      <dgm:t>
        <a:bodyPr/>
        <a:lstStyle/>
        <a:p>
          <a:endParaRPr lang="ru-RU"/>
        </a:p>
      </dgm:t>
    </dgm:pt>
    <dgm:pt modelId="{588A611C-F851-42F0-A932-328B30CBB500}" type="sibTrans" cxnId="{4F3F45A2-4EF0-4348-8FC6-59C759233FC0}">
      <dgm:prSet/>
      <dgm:spPr/>
      <dgm:t>
        <a:bodyPr/>
        <a:lstStyle/>
        <a:p>
          <a:endParaRPr lang="ru-RU"/>
        </a:p>
      </dgm:t>
    </dgm:pt>
    <dgm:pt modelId="{9863368E-8E59-4FB5-ADBC-3500D1EA6F7A}">
      <dgm:prSet/>
      <dgm:spPr/>
      <dgm:t>
        <a:bodyPr/>
        <a:lstStyle/>
        <a:p>
          <a:r>
            <a:rPr lang="en-US" dirty="0" smtClean="0"/>
            <a:t>Digital IDs and Avatars</a:t>
          </a:r>
          <a:endParaRPr lang="ru-RU" dirty="0"/>
        </a:p>
      </dgm:t>
    </dgm:pt>
    <dgm:pt modelId="{B5474289-AA57-43E3-9982-E0552942DD44}" type="parTrans" cxnId="{EBA913E5-AFD0-407F-B471-ACD48B80C2F6}">
      <dgm:prSet/>
      <dgm:spPr/>
      <dgm:t>
        <a:bodyPr/>
        <a:lstStyle/>
        <a:p>
          <a:endParaRPr lang="ru-RU"/>
        </a:p>
      </dgm:t>
    </dgm:pt>
    <dgm:pt modelId="{FBB9E95D-AE52-40C1-B70D-438DE3D7345A}" type="sibTrans" cxnId="{EBA913E5-AFD0-407F-B471-ACD48B80C2F6}">
      <dgm:prSet/>
      <dgm:spPr/>
      <dgm:t>
        <a:bodyPr/>
        <a:lstStyle/>
        <a:p>
          <a:endParaRPr lang="ru-RU"/>
        </a:p>
      </dgm:t>
    </dgm:pt>
    <dgm:pt modelId="{B3F9FA73-D265-44DB-876C-EA77CE8EDE42}">
      <dgm:prSet/>
      <dgm:spPr/>
      <dgm:t>
        <a:bodyPr/>
        <a:lstStyle/>
        <a:p>
          <a:r>
            <a:rPr lang="en-US" dirty="0" smtClean="0"/>
            <a:t>Creations that are autonomously generated by AI</a:t>
          </a:r>
          <a:endParaRPr lang="ru-RU" dirty="0"/>
        </a:p>
      </dgm:t>
    </dgm:pt>
    <dgm:pt modelId="{8419DB93-E8B5-4C01-929D-70748D21CBFC}" type="parTrans" cxnId="{B845F01E-5530-4337-BFBB-A29F1B4636FF}">
      <dgm:prSet/>
      <dgm:spPr/>
      <dgm:t>
        <a:bodyPr/>
        <a:lstStyle/>
        <a:p>
          <a:endParaRPr lang="ru-RU"/>
        </a:p>
      </dgm:t>
    </dgm:pt>
    <dgm:pt modelId="{57B7DABF-9BCF-404F-8E77-63F68018763A}" type="sibTrans" cxnId="{B845F01E-5530-4337-BFBB-A29F1B4636FF}">
      <dgm:prSet/>
      <dgm:spPr/>
      <dgm:t>
        <a:bodyPr/>
        <a:lstStyle/>
        <a:p>
          <a:endParaRPr lang="ru-RU"/>
        </a:p>
      </dgm:t>
    </dgm:pt>
    <dgm:pt modelId="{9440DC95-2820-419A-9B52-49158BF3A00E}">
      <dgm:prSet/>
      <dgm:spPr/>
      <dgm:t>
        <a:bodyPr/>
        <a:lstStyle/>
        <a:p>
          <a:r>
            <a:rPr lang="en-US" dirty="0" smtClean="0"/>
            <a:t>Searching process in the </a:t>
          </a:r>
          <a:r>
            <a:rPr lang="en-US" dirty="0" err="1" smtClean="0"/>
            <a:t>Metaverse</a:t>
          </a:r>
          <a:endParaRPr lang="ru-RU" dirty="0"/>
        </a:p>
      </dgm:t>
    </dgm:pt>
    <dgm:pt modelId="{718371AD-4033-464D-8462-127420BE6BC9}" type="parTrans" cxnId="{EFFD6F8D-704E-43A2-B6A2-D55E72F3EE54}">
      <dgm:prSet/>
      <dgm:spPr/>
      <dgm:t>
        <a:bodyPr/>
        <a:lstStyle/>
        <a:p>
          <a:endParaRPr lang="ru-RU"/>
        </a:p>
      </dgm:t>
    </dgm:pt>
    <dgm:pt modelId="{6D47FF16-44EB-427D-87A4-CA48AC955BA6}" type="sibTrans" cxnId="{EFFD6F8D-704E-43A2-B6A2-D55E72F3EE54}">
      <dgm:prSet/>
      <dgm:spPr/>
      <dgm:t>
        <a:bodyPr/>
        <a:lstStyle/>
        <a:p>
          <a:endParaRPr lang="ru-RU"/>
        </a:p>
      </dgm:t>
    </dgm:pt>
    <dgm:pt modelId="{9C85CA3B-50CF-4848-AB4C-6FD6A431F8E8}" type="pres">
      <dgm:prSet presAssocID="{2E898509-6271-4091-B28D-B5A953EAAE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3E02AF-2FE2-434C-87EE-971A643B5166}" type="pres">
      <dgm:prSet presAssocID="{B9F0AA66-60E8-4E2A-A205-FC09D1875A58}" presName="thickLine" presStyleLbl="alignNode1" presStyleIdx="0" presStyleCnt="2"/>
      <dgm:spPr/>
    </dgm:pt>
    <dgm:pt modelId="{27A0611F-8761-4B5B-8811-DF3A84A496D9}" type="pres">
      <dgm:prSet presAssocID="{B9F0AA66-60E8-4E2A-A205-FC09D1875A58}" presName="horz1" presStyleCnt="0"/>
      <dgm:spPr/>
    </dgm:pt>
    <dgm:pt modelId="{C7A176B6-FD34-4074-BA69-BB1D3FC203C7}" type="pres">
      <dgm:prSet presAssocID="{B9F0AA66-60E8-4E2A-A205-FC09D1875A58}" presName="tx1" presStyleLbl="revTx" presStyleIdx="0" presStyleCnt="8"/>
      <dgm:spPr/>
      <dgm:t>
        <a:bodyPr/>
        <a:lstStyle/>
        <a:p>
          <a:endParaRPr lang="ru-RU"/>
        </a:p>
      </dgm:t>
    </dgm:pt>
    <dgm:pt modelId="{BA84908C-6741-430D-AFD7-BDF4CCB65A8A}" type="pres">
      <dgm:prSet presAssocID="{B9F0AA66-60E8-4E2A-A205-FC09D1875A58}" presName="vert1" presStyleCnt="0"/>
      <dgm:spPr/>
    </dgm:pt>
    <dgm:pt modelId="{CA3647E8-17D5-41FE-AE31-20D3498BD000}" type="pres">
      <dgm:prSet presAssocID="{0AD0C9BF-5B8C-4475-BC10-A4C66F1520CB}" presName="vertSpace2a" presStyleCnt="0"/>
      <dgm:spPr/>
    </dgm:pt>
    <dgm:pt modelId="{0CB0CB85-8880-4A70-9A4B-0AAF17C8D0B6}" type="pres">
      <dgm:prSet presAssocID="{0AD0C9BF-5B8C-4475-BC10-A4C66F1520CB}" presName="horz2" presStyleCnt="0"/>
      <dgm:spPr/>
    </dgm:pt>
    <dgm:pt modelId="{901A4195-60D6-4957-991F-A4ACF535AECF}" type="pres">
      <dgm:prSet presAssocID="{0AD0C9BF-5B8C-4475-BC10-A4C66F1520CB}" presName="horzSpace2" presStyleCnt="0"/>
      <dgm:spPr/>
    </dgm:pt>
    <dgm:pt modelId="{672D0715-9944-4556-8AA5-801D7D7EE197}" type="pres">
      <dgm:prSet presAssocID="{0AD0C9BF-5B8C-4475-BC10-A4C66F1520CB}" presName="tx2" presStyleLbl="revTx" presStyleIdx="1" presStyleCnt="8"/>
      <dgm:spPr/>
      <dgm:t>
        <a:bodyPr/>
        <a:lstStyle/>
        <a:p>
          <a:endParaRPr lang="ru-RU"/>
        </a:p>
      </dgm:t>
    </dgm:pt>
    <dgm:pt modelId="{899C1591-7D06-4CE7-9506-559A05627A03}" type="pres">
      <dgm:prSet presAssocID="{0AD0C9BF-5B8C-4475-BC10-A4C66F1520CB}" presName="vert2" presStyleCnt="0"/>
      <dgm:spPr/>
    </dgm:pt>
    <dgm:pt modelId="{F32FE830-B5C7-46FA-B494-C4E822841EF6}" type="pres">
      <dgm:prSet presAssocID="{0AD0C9BF-5B8C-4475-BC10-A4C66F1520CB}" presName="thinLine2b" presStyleLbl="callout" presStyleIdx="0" presStyleCnt="6"/>
      <dgm:spPr/>
    </dgm:pt>
    <dgm:pt modelId="{C8F1AA9F-46A8-4EE3-B8BE-11C883034C13}" type="pres">
      <dgm:prSet presAssocID="{0AD0C9BF-5B8C-4475-BC10-A4C66F1520CB}" presName="vertSpace2b" presStyleCnt="0"/>
      <dgm:spPr/>
    </dgm:pt>
    <dgm:pt modelId="{1EBBBBF3-1F43-42A6-9150-2673D5154BAB}" type="pres">
      <dgm:prSet presAssocID="{4EC44527-8C0E-4925-A38F-41A5C362B72E}" presName="horz2" presStyleCnt="0"/>
      <dgm:spPr/>
    </dgm:pt>
    <dgm:pt modelId="{8C8E1187-F5AC-4CD5-9190-D9EA2BBFB5EE}" type="pres">
      <dgm:prSet presAssocID="{4EC44527-8C0E-4925-A38F-41A5C362B72E}" presName="horzSpace2" presStyleCnt="0"/>
      <dgm:spPr/>
    </dgm:pt>
    <dgm:pt modelId="{FDE1258B-8C41-4933-8832-D1DB412B1D9C}" type="pres">
      <dgm:prSet presAssocID="{4EC44527-8C0E-4925-A38F-41A5C362B72E}" presName="tx2" presStyleLbl="revTx" presStyleIdx="2" presStyleCnt="8"/>
      <dgm:spPr/>
      <dgm:t>
        <a:bodyPr/>
        <a:lstStyle/>
        <a:p>
          <a:endParaRPr lang="ru-RU"/>
        </a:p>
      </dgm:t>
    </dgm:pt>
    <dgm:pt modelId="{F06A3298-2D88-4C2D-9536-79450BA3E703}" type="pres">
      <dgm:prSet presAssocID="{4EC44527-8C0E-4925-A38F-41A5C362B72E}" presName="vert2" presStyleCnt="0"/>
      <dgm:spPr/>
    </dgm:pt>
    <dgm:pt modelId="{632410CF-4331-4FB2-8081-B8F1C5E77E31}" type="pres">
      <dgm:prSet presAssocID="{4EC44527-8C0E-4925-A38F-41A5C362B72E}" presName="thinLine2b" presStyleLbl="callout" presStyleIdx="1" presStyleCnt="6"/>
      <dgm:spPr/>
    </dgm:pt>
    <dgm:pt modelId="{FBA388C5-755C-4792-8100-A9D8ACC745E5}" type="pres">
      <dgm:prSet presAssocID="{4EC44527-8C0E-4925-A38F-41A5C362B72E}" presName="vertSpace2b" presStyleCnt="0"/>
      <dgm:spPr/>
    </dgm:pt>
    <dgm:pt modelId="{4465FB05-498F-4869-BA78-18D374C8EFCA}" type="pres">
      <dgm:prSet presAssocID="{70D2255A-B51C-46B7-9FE4-F1DB6F900235}" presName="thickLine" presStyleLbl="alignNode1" presStyleIdx="1" presStyleCnt="2"/>
      <dgm:spPr/>
    </dgm:pt>
    <dgm:pt modelId="{1F3AF13F-F4A5-4FFD-A613-3DEB11429BD5}" type="pres">
      <dgm:prSet presAssocID="{70D2255A-B51C-46B7-9FE4-F1DB6F900235}" presName="horz1" presStyleCnt="0"/>
      <dgm:spPr/>
    </dgm:pt>
    <dgm:pt modelId="{A89780CA-4E5C-4EA4-A4F8-D143082CF004}" type="pres">
      <dgm:prSet presAssocID="{70D2255A-B51C-46B7-9FE4-F1DB6F900235}" presName="tx1" presStyleLbl="revTx" presStyleIdx="3" presStyleCnt="8"/>
      <dgm:spPr/>
      <dgm:t>
        <a:bodyPr/>
        <a:lstStyle/>
        <a:p>
          <a:endParaRPr lang="ru-RU"/>
        </a:p>
      </dgm:t>
    </dgm:pt>
    <dgm:pt modelId="{A079B319-6CA5-49D2-99A3-76EE3D778A75}" type="pres">
      <dgm:prSet presAssocID="{70D2255A-B51C-46B7-9FE4-F1DB6F900235}" presName="vert1" presStyleCnt="0"/>
      <dgm:spPr/>
    </dgm:pt>
    <dgm:pt modelId="{053D539B-4FBD-4015-8C7B-D2EB93B1BFC9}" type="pres">
      <dgm:prSet presAssocID="{1B9F5E69-9167-44FF-AC49-6E49F6BB1E56}" presName="vertSpace2a" presStyleCnt="0"/>
      <dgm:spPr/>
    </dgm:pt>
    <dgm:pt modelId="{62919704-59EB-42E0-ABEF-267C1B6D4A91}" type="pres">
      <dgm:prSet presAssocID="{1B9F5E69-9167-44FF-AC49-6E49F6BB1E56}" presName="horz2" presStyleCnt="0"/>
      <dgm:spPr/>
    </dgm:pt>
    <dgm:pt modelId="{46E34173-EA59-4130-95BF-D871156CC509}" type="pres">
      <dgm:prSet presAssocID="{1B9F5E69-9167-44FF-AC49-6E49F6BB1E56}" presName="horzSpace2" presStyleCnt="0"/>
      <dgm:spPr/>
    </dgm:pt>
    <dgm:pt modelId="{01D1DEF5-9D4B-4445-84CE-7570B4DCBEBE}" type="pres">
      <dgm:prSet presAssocID="{1B9F5E69-9167-44FF-AC49-6E49F6BB1E56}" presName="tx2" presStyleLbl="revTx" presStyleIdx="4" presStyleCnt="8"/>
      <dgm:spPr/>
      <dgm:t>
        <a:bodyPr/>
        <a:lstStyle/>
        <a:p>
          <a:endParaRPr lang="ru-RU"/>
        </a:p>
      </dgm:t>
    </dgm:pt>
    <dgm:pt modelId="{FAEB7D24-7344-4949-80F3-D45BF6116D1F}" type="pres">
      <dgm:prSet presAssocID="{1B9F5E69-9167-44FF-AC49-6E49F6BB1E56}" presName="vert2" presStyleCnt="0"/>
      <dgm:spPr/>
    </dgm:pt>
    <dgm:pt modelId="{F58D528F-5AC5-4E62-A2C5-2FA30AD615BD}" type="pres">
      <dgm:prSet presAssocID="{1B9F5E69-9167-44FF-AC49-6E49F6BB1E56}" presName="thinLine2b" presStyleLbl="callout" presStyleIdx="2" presStyleCnt="6"/>
      <dgm:spPr/>
    </dgm:pt>
    <dgm:pt modelId="{8EC15EB5-8435-4EE5-8AE1-D088928019AE}" type="pres">
      <dgm:prSet presAssocID="{1B9F5E69-9167-44FF-AC49-6E49F6BB1E56}" presName="vertSpace2b" presStyleCnt="0"/>
      <dgm:spPr/>
    </dgm:pt>
    <dgm:pt modelId="{65AEEEF8-2A59-4A69-9915-0F9D4F0FA68C}" type="pres">
      <dgm:prSet presAssocID="{9863368E-8E59-4FB5-ADBC-3500D1EA6F7A}" presName="horz2" presStyleCnt="0"/>
      <dgm:spPr/>
    </dgm:pt>
    <dgm:pt modelId="{A6799D28-8030-481F-9279-6AA21A8D2BDE}" type="pres">
      <dgm:prSet presAssocID="{9863368E-8E59-4FB5-ADBC-3500D1EA6F7A}" presName="horzSpace2" presStyleCnt="0"/>
      <dgm:spPr/>
    </dgm:pt>
    <dgm:pt modelId="{C8B7DDDF-A2F8-462E-B269-64D7E2C0FCA5}" type="pres">
      <dgm:prSet presAssocID="{9863368E-8E59-4FB5-ADBC-3500D1EA6F7A}" presName="tx2" presStyleLbl="revTx" presStyleIdx="5" presStyleCnt="8"/>
      <dgm:spPr/>
      <dgm:t>
        <a:bodyPr/>
        <a:lstStyle/>
        <a:p>
          <a:endParaRPr lang="ru-RU"/>
        </a:p>
      </dgm:t>
    </dgm:pt>
    <dgm:pt modelId="{1B06784B-A3A7-4AAC-913A-7E090D807105}" type="pres">
      <dgm:prSet presAssocID="{9863368E-8E59-4FB5-ADBC-3500D1EA6F7A}" presName="vert2" presStyleCnt="0"/>
      <dgm:spPr/>
    </dgm:pt>
    <dgm:pt modelId="{FC2C5A89-2A56-437E-AA17-B6C0D1BFFE9F}" type="pres">
      <dgm:prSet presAssocID="{9863368E-8E59-4FB5-ADBC-3500D1EA6F7A}" presName="thinLine2b" presStyleLbl="callout" presStyleIdx="3" presStyleCnt="6"/>
      <dgm:spPr/>
    </dgm:pt>
    <dgm:pt modelId="{B2769237-35DC-46A2-9C3C-A4BFBE165C01}" type="pres">
      <dgm:prSet presAssocID="{9863368E-8E59-4FB5-ADBC-3500D1EA6F7A}" presName="vertSpace2b" presStyleCnt="0"/>
      <dgm:spPr/>
    </dgm:pt>
    <dgm:pt modelId="{3B24AC1C-9D92-4A14-A2A6-6EC65DC1385A}" type="pres">
      <dgm:prSet presAssocID="{B3F9FA73-D265-44DB-876C-EA77CE8EDE42}" presName="horz2" presStyleCnt="0"/>
      <dgm:spPr/>
    </dgm:pt>
    <dgm:pt modelId="{F5092784-202A-44DD-A646-FCAD43F427A5}" type="pres">
      <dgm:prSet presAssocID="{B3F9FA73-D265-44DB-876C-EA77CE8EDE42}" presName="horzSpace2" presStyleCnt="0"/>
      <dgm:spPr/>
    </dgm:pt>
    <dgm:pt modelId="{1C977463-CAE2-45FD-8434-E07240978F60}" type="pres">
      <dgm:prSet presAssocID="{B3F9FA73-D265-44DB-876C-EA77CE8EDE42}" presName="tx2" presStyleLbl="revTx" presStyleIdx="6" presStyleCnt="8"/>
      <dgm:spPr/>
      <dgm:t>
        <a:bodyPr/>
        <a:lstStyle/>
        <a:p>
          <a:endParaRPr lang="ru-RU"/>
        </a:p>
      </dgm:t>
    </dgm:pt>
    <dgm:pt modelId="{9A30A013-66BB-47A7-9BBE-591AFDC152C0}" type="pres">
      <dgm:prSet presAssocID="{B3F9FA73-D265-44DB-876C-EA77CE8EDE42}" presName="vert2" presStyleCnt="0"/>
      <dgm:spPr/>
    </dgm:pt>
    <dgm:pt modelId="{FC243F28-2ADF-424E-9747-1A0F97A19E2F}" type="pres">
      <dgm:prSet presAssocID="{B3F9FA73-D265-44DB-876C-EA77CE8EDE42}" presName="thinLine2b" presStyleLbl="callout" presStyleIdx="4" presStyleCnt="6"/>
      <dgm:spPr/>
    </dgm:pt>
    <dgm:pt modelId="{9AAF93E9-2DC4-4C8E-8095-D6C0E2B04296}" type="pres">
      <dgm:prSet presAssocID="{B3F9FA73-D265-44DB-876C-EA77CE8EDE42}" presName="vertSpace2b" presStyleCnt="0"/>
      <dgm:spPr/>
    </dgm:pt>
    <dgm:pt modelId="{C3F267C4-F0FA-4D7E-B756-8B6749B5509F}" type="pres">
      <dgm:prSet presAssocID="{9440DC95-2820-419A-9B52-49158BF3A00E}" presName="horz2" presStyleCnt="0"/>
      <dgm:spPr/>
    </dgm:pt>
    <dgm:pt modelId="{F5E879FE-FF34-4B67-8D81-1B0DDE90787B}" type="pres">
      <dgm:prSet presAssocID="{9440DC95-2820-419A-9B52-49158BF3A00E}" presName="horzSpace2" presStyleCnt="0"/>
      <dgm:spPr/>
    </dgm:pt>
    <dgm:pt modelId="{B8558817-8A3F-4F2A-A56D-1FD5FB62E142}" type="pres">
      <dgm:prSet presAssocID="{9440DC95-2820-419A-9B52-49158BF3A00E}" presName="tx2" presStyleLbl="revTx" presStyleIdx="7" presStyleCnt="8"/>
      <dgm:spPr/>
      <dgm:t>
        <a:bodyPr/>
        <a:lstStyle/>
        <a:p>
          <a:endParaRPr lang="ru-RU"/>
        </a:p>
      </dgm:t>
    </dgm:pt>
    <dgm:pt modelId="{9B3C86DD-FC14-4316-8C4F-0F1F39D5BC7D}" type="pres">
      <dgm:prSet presAssocID="{9440DC95-2820-419A-9B52-49158BF3A00E}" presName="vert2" presStyleCnt="0"/>
      <dgm:spPr/>
    </dgm:pt>
    <dgm:pt modelId="{49990928-8127-4E00-9DD2-406860A6C16C}" type="pres">
      <dgm:prSet presAssocID="{9440DC95-2820-419A-9B52-49158BF3A00E}" presName="thinLine2b" presStyleLbl="callout" presStyleIdx="5" presStyleCnt="6"/>
      <dgm:spPr/>
    </dgm:pt>
    <dgm:pt modelId="{E4FC2334-AC7D-4A3A-B529-BCAB80D9828B}" type="pres">
      <dgm:prSet presAssocID="{9440DC95-2820-419A-9B52-49158BF3A00E}" presName="vertSpace2b" presStyleCnt="0"/>
      <dgm:spPr/>
    </dgm:pt>
  </dgm:ptLst>
  <dgm:cxnLst>
    <dgm:cxn modelId="{81B7E3AB-07F3-413C-AC57-7AE5E566BA99}" type="presOf" srcId="{2E898509-6271-4091-B28D-B5A953EAAE1A}" destId="{9C85CA3B-50CF-4848-AB4C-6FD6A431F8E8}" srcOrd="0" destOrd="0" presId="urn:microsoft.com/office/officeart/2008/layout/LinedList"/>
    <dgm:cxn modelId="{B845F01E-5530-4337-BFBB-A29F1B4636FF}" srcId="{70D2255A-B51C-46B7-9FE4-F1DB6F900235}" destId="{B3F9FA73-D265-44DB-876C-EA77CE8EDE42}" srcOrd="2" destOrd="0" parTransId="{8419DB93-E8B5-4C01-929D-70748D21CBFC}" sibTransId="{57B7DABF-9BCF-404F-8E77-63F68018763A}"/>
    <dgm:cxn modelId="{4F80BB3C-F66F-40A4-AC48-21E3D2383751}" srcId="{2E898509-6271-4091-B28D-B5A953EAAE1A}" destId="{B9F0AA66-60E8-4E2A-A205-FC09D1875A58}" srcOrd="0" destOrd="0" parTransId="{0F97E9BC-7F29-481B-884C-F0896BA6F9A7}" sibTransId="{FAACF9A0-2B0E-43B1-9F74-62A201BE4B4F}"/>
    <dgm:cxn modelId="{EFFD6F8D-704E-43A2-B6A2-D55E72F3EE54}" srcId="{70D2255A-B51C-46B7-9FE4-F1DB6F900235}" destId="{9440DC95-2820-419A-9B52-49158BF3A00E}" srcOrd="3" destOrd="0" parTransId="{718371AD-4033-464D-8462-127420BE6BC9}" sibTransId="{6D47FF16-44EB-427D-87A4-CA48AC955BA6}"/>
    <dgm:cxn modelId="{4F3F45A2-4EF0-4348-8FC6-59C759233FC0}" srcId="{70D2255A-B51C-46B7-9FE4-F1DB6F900235}" destId="{1B9F5E69-9167-44FF-AC49-6E49F6BB1E56}" srcOrd="0" destOrd="0" parTransId="{23A0ACD2-A465-450C-BCD4-6288D5443386}" sibTransId="{588A611C-F851-42F0-A932-328B30CBB500}"/>
    <dgm:cxn modelId="{B2167BB5-98A1-42C7-947F-55E479D5BFDC}" type="presOf" srcId="{1B9F5E69-9167-44FF-AC49-6E49F6BB1E56}" destId="{01D1DEF5-9D4B-4445-84CE-7570B4DCBEBE}" srcOrd="0" destOrd="0" presId="urn:microsoft.com/office/officeart/2008/layout/LinedList"/>
    <dgm:cxn modelId="{06108324-24B7-4F07-9433-AB32CC5DEBE7}" srcId="{B9F0AA66-60E8-4E2A-A205-FC09D1875A58}" destId="{0AD0C9BF-5B8C-4475-BC10-A4C66F1520CB}" srcOrd="0" destOrd="0" parTransId="{75C5334A-DEA0-439D-B6A5-5F08602CA7F7}" sibTransId="{2A0B07F6-44CF-4667-9287-4CF0CEDE09B3}"/>
    <dgm:cxn modelId="{AEB8E91C-BB93-4854-88D3-8ADDD435AE2C}" type="presOf" srcId="{B9F0AA66-60E8-4E2A-A205-FC09D1875A58}" destId="{C7A176B6-FD34-4074-BA69-BB1D3FC203C7}" srcOrd="0" destOrd="0" presId="urn:microsoft.com/office/officeart/2008/layout/LinedList"/>
    <dgm:cxn modelId="{828454CD-479B-4B7D-85E1-6EAF24383962}" type="presOf" srcId="{B3F9FA73-D265-44DB-876C-EA77CE8EDE42}" destId="{1C977463-CAE2-45FD-8434-E07240978F60}" srcOrd="0" destOrd="0" presId="urn:microsoft.com/office/officeart/2008/layout/LinedList"/>
    <dgm:cxn modelId="{22F105FD-E9BD-4526-82A1-A809A776D48B}" srcId="{2E898509-6271-4091-B28D-B5A953EAAE1A}" destId="{70D2255A-B51C-46B7-9FE4-F1DB6F900235}" srcOrd="1" destOrd="0" parTransId="{6BCDB952-FAE6-4C54-BFB2-9D076D8567B8}" sibTransId="{098A3BBF-ECD4-4B0D-960C-D479E75782DF}"/>
    <dgm:cxn modelId="{ECA5B7D3-AB8D-49E2-B1CD-5ED475C395CE}" type="presOf" srcId="{0AD0C9BF-5B8C-4475-BC10-A4C66F1520CB}" destId="{672D0715-9944-4556-8AA5-801D7D7EE197}" srcOrd="0" destOrd="0" presId="urn:microsoft.com/office/officeart/2008/layout/LinedList"/>
    <dgm:cxn modelId="{7F356643-4C4E-41BB-8884-B67962656CA0}" type="presOf" srcId="{9863368E-8E59-4FB5-ADBC-3500D1EA6F7A}" destId="{C8B7DDDF-A2F8-462E-B269-64D7E2C0FCA5}" srcOrd="0" destOrd="0" presId="urn:microsoft.com/office/officeart/2008/layout/LinedList"/>
    <dgm:cxn modelId="{3A37EED3-2736-4ACF-B15B-48BB844C5BC3}" type="presOf" srcId="{4EC44527-8C0E-4925-A38F-41A5C362B72E}" destId="{FDE1258B-8C41-4933-8832-D1DB412B1D9C}" srcOrd="0" destOrd="0" presId="urn:microsoft.com/office/officeart/2008/layout/LinedList"/>
    <dgm:cxn modelId="{EBA913E5-AFD0-407F-B471-ACD48B80C2F6}" srcId="{70D2255A-B51C-46B7-9FE4-F1DB6F900235}" destId="{9863368E-8E59-4FB5-ADBC-3500D1EA6F7A}" srcOrd="1" destOrd="0" parTransId="{B5474289-AA57-43E3-9982-E0552942DD44}" sibTransId="{FBB9E95D-AE52-40C1-B70D-438DE3D7345A}"/>
    <dgm:cxn modelId="{B7363548-B21D-4E5C-9106-D5DF6AD39D95}" srcId="{B9F0AA66-60E8-4E2A-A205-FC09D1875A58}" destId="{4EC44527-8C0E-4925-A38F-41A5C362B72E}" srcOrd="1" destOrd="0" parTransId="{B9291390-A11B-406D-97AD-41D6AFC21FAF}" sibTransId="{DAA07E57-DBE3-45F4-8C8C-90B2768ECB72}"/>
    <dgm:cxn modelId="{78F8317B-1FB9-4428-808C-72CBA13C2787}" type="presOf" srcId="{70D2255A-B51C-46B7-9FE4-F1DB6F900235}" destId="{A89780CA-4E5C-4EA4-A4F8-D143082CF004}" srcOrd="0" destOrd="0" presId="urn:microsoft.com/office/officeart/2008/layout/LinedList"/>
    <dgm:cxn modelId="{E61D8C4C-A094-45BC-B1C7-5329C89DCE72}" type="presOf" srcId="{9440DC95-2820-419A-9B52-49158BF3A00E}" destId="{B8558817-8A3F-4F2A-A56D-1FD5FB62E142}" srcOrd="0" destOrd="0" presId="urn:microsoft.com/office/officeart/2008/layout/LinedList"/>
    <dgm:cxn modelId="{EF2D3618-6BB4-4909-9FA8-1C8BC69CCD9D}" type="presParOf" srcId="{9C85CA3B-50CF-4848-AB4C-6FD6A431F8E8}" destId="{4D3E02AF-2FE2-434C-87EE-971A643B5166}" srcOrd="0" destOrd="0" presId="urn:microsoft.com/office/officeart/2008/layout/LinedList"/>
    <dgm:cxn modelId="{ADFD4A71-BC34-4A62-8D4C-BBD199B38DCE}" type="presParOf" srcId="{9C85CA3B-50CF-4848-AB4C-6FD6A431F8E8}" destId="{27A0611F-8761-4B5B-8811-DF3A84A496D9}" srcOrd="1" destOrd="0" presId="urn:microsoft.com/office/officeart/2008/layout/LinedList"/>
    <dgm:cxn modelId="{DFF102F6-50A9-4731-B254-43054ED70A91}" type="presParOf" srcId="{27A0611F-8761-4B5B-8811-DF3A84A496D9}" destId="{C7A176B6-FD34-4074-BA69-BB1D3FC203C7}" srcOrd="0" destOrd="0" presId="urn:microsoft.com/office/officeart/2008/layout/LinedList"/>
    <dgm:cxn modelId="{6A061A98-CBB5-4B3F-B711-8419E1F3C769}" type="presParOf" srcId="{27A0611F-8761-4B5B-8811-DF3A84A496D9}" destId="{BA84908C-6741-430D-AFD7-BDF4CCB65A8A}" srcOrd="1" destOrd="0" presId="urn:microsoft.com/office/officeart/2008/layout/LinedList"/>
    <dgm:cxn modelId="{F8D15FA1-CB27-4C5D-9328-B6F8CC062CCE}" type="presParOf" srcId="{BA84908C-6741-430D-AFD7-BDF4CCB65A8A}" destId="{CA3647E8-17D5-41FE-AE31-20D3498BD000}" srcOrd="0" destOrd="0" presId="urn:microsoft.com/office/officeart/2008/layout/LinedList"/>
    <dgm:cxn modelId="{0F43115B-4BCE-4D96-872F-F8F76F1A3052}" type="presParOf" srcId="{BA84908C-6741-430D-AFD7-BDF4CCB65A8A}" destId="{0CB0CB85-8880-4A70-9A4B-0AAF17C8D0B6}" srcOrd="1" destOrd="0" presId="urn:microsoft.com/office/officeart/2008/layout/LinedList"/>
    <dgm:cxn modelId="{22FD4563-D8AB-4711-8D80-46B9486BD38A}" type="presParOf" srcId="{0CB0CB85-8880-4A70-9A4B-0AAF17C8D0B6}" destId="{901A4195-60D6-4957-991F-A4ACF535AECF}" srcOrd="0" destOrd="0" presId="urn:microsoft.com/office/officeart/2008/layout/LinedList"/>
    <dgm:cxn modelId="{7CCBF3DE-1904-4BE1-8EA8-CFE623E4F91B}" type="presParOf" srcId="{0CB0CB85-8880-4A70-9A4B-0AAF17C8D0B6}" destId="{672D0715-9944-4556-8AA5-801D7D7EE197}" srcOrd="1" destOrd="0" presId="urn:microsoft.com/office/officeart/2008/layout/LinedList"/>
    <dgm:cxn modelId="{003A2AA3-3ADA-48EC-BF88-DBCF2DF6038A}" type="presParOf" srcId="{0CB0CB85-8880-4A70-9A4B-0AAF17C8D0B6}" destId="{899C1591-7D06-4CE7-9506-559A05627A03}" srcOrd="2" destOrd="0" presId="urn:microsoft.com/office/officeart/2008/layout/LinedList"/>
    <dgm:cxn modelId="{B034B53A-983A-441E-AAD0-691D393E7CB7}" type="presParOf" srcId="{BA84908C-6741-430D-AFD7-BDF4CCB65A8A}" destId="{F32FE830-B5C7-46FA-B494-C4E822841EF6}" srcOrd="2" destOrd="0" presId="urn:microsoft.com/office/officeart/2008/layout/LinedList"/>
    <dgm:cxn modelId="{90BBF551-DC9F-4D4D-A8F0-1704535922FF}" type="presParOf" srcId="{BA84908C-6741-430D-AFD7-BDF4CCB65A8A}" destId="{C8F1AA9F-46A8-4EE3-B8BE-11C883034C13}" srcOrd="3" destOrd="0" presId="urn:microsoft.com/office/officeart/2008/layout/LinedList"/>
    <dgm:cxn modelId="{69A94AF7-B843-4F63-8A61-5A1FD5CA8C0C}" type="presParOf" srcId="{BA84908C-6741-430D-AFD7-BDF4CCB65A8A}" destId="{1EBBBBF3-1F43-42A6-9150-2673D5154BAB}" srcOrd="4" destOrd="0" presId="urn:microsoft.com/office/officeart/2008/layout/LinedList"/>
    <dgm:cxn modelId="{FB0092B3-382E-4671-877F-1CE3BABE1426}" type="presParOf" srcId="{1EBBBBF3-1F43-42A6-9150-2673D5154BAB}" destId="{8C8E1187-F5AC-4CD5-9190-D9EA2BBFB5EE}" srcOrd="0" destOrd="0" presId="urn:microsoft.com/office/officeart/2008/layout/LinedList"/>
    <dgm:cxn modelId="{2D35B29D-C6C0-4AAD-930A-573C0E618FE0}" type="presParOf" srcId="{1EBBBBF3-1F43-42A6-9150-2673D5154BAB}" destId="{FDE1258B-8C41-4933-8832-D1DB412B1D9C}" srcOrd="1" destOrd="0" presId="urn:microsoft.com/office/officeart/2008/layout/LinedList"/>
    <dgm:cxn modelId="{93DB3A0F-109A-4E52-9B50-967B105F5231}" type="presParOf" srcId="{1EBBBBF3-1F43-42A6-9150-2673D5154BAB}" destId="{F06A3298-2D88-4C2D-9536-79450BA3E703}" srcOrd="2" destOrd="0" presId="urn:microsoft.com/office/officeart/2008/layout/LinedList"/>
    <dgm:cxn modelId="{A8628844-9D04-40B3-B710-1B3CE4E483E6}" type="presParOf" srcId="{BA84908C-6741-430D-AFD7-BDF4CCB65A8A}" destId="{632410CF-4331-4FB2-8081-B8F1C5E77E31}" srcOrd="5" destOrd="0" presId="urn:microsoft.com/office/officeart/2008/layout/LinedList"/>
    <dgm:cxn modelId="{DEDC0641-B81A-4E9D-B692-4510358D4F90}" type="presParOf" srcId="{BA84908C-6741-430D-AFD7-BDF4CCB65A8A}" destId="{FBA388C5-755C-4792-8100-A9D8ACC745E5}" srcOrd="6" destOrd="0" presId="urn:microsoft.com/office/officeart/2008/layout/LinedList"/>
    <dgm:cxn modelId="{2E4601F1-547F-412C-9ABD-FED60A424390}" type="presParOf" srcId="{9C85CA3B-50CF-4848-AB4C-6FD6A431F8E8}" destId="{4465FB05-498F-4869-BA78-18D374C8EFCA}" srcOrd="2" destOrd="0" presId="urn:microsoft.com/office/officeart/2008/layout/LinedList"/>
    <dgm:cxn modelId="{9497FEE1-9979-4A0E-A292-B0ACF3D8C011}" type="presParOf" srcId="{9C85CA3B-50CF-4848-AB4C-6FD6A431F8E8}" destId="{1F3AF13F-F4A5-4FFD-A613-3DEB11429BD5}" srcOrd="3" destOrd="0" presId="urn:microsoft.com/office/officeart/2008/layout/LinedList"/>
    <dgm:cxn modelId="{EDC1B457-CDC9-4F04-86F2-66AEE20A8268}" type="presParOf" srcId="{1F3AF13F-F4A5-4FFD-A613-3DEB11429BD5}" destId="{A89780CA-4E5C-4EA4-A4F8-D143082CF004}" srcOrd="0" destOrd="0" presId="urn:microsoft.com/office/officeart/2008/layout/LinedList"/>
    <dgm:cxn modelId="{5065156B-FD73-4048-923E-B165A0B3040B}" type="presParOf" srcId="{1F3AF13F-F4A5-4FFD-A613-3DEB11429BD5}" destId="{A079B319-6CA5-49D2-99A3-76EE3D778A75}" srcOrd="1" destOrd="0" presId="urn:microsoft.com/office/officeart/2008/layout/LinedList"/>
    <dgm:cxn modelId="{25D5F454-6EAD-4494-9CF4-B974210C33AF}" type="presParOf" srcId="{A079B319-6CA5-49D2-99A3-76EE3D778A75}" destId="{053D539B-4FBD-4015-8C7B-D2EB93B1BFC9}" srcOrd="0" destOrd="0" presId="urn:microsoft.com/office/officeart/2008/layout/LinedList"/>
    <dgm:cxn modelId="{6A7BF96D-5D46-4EEB-A331-588659034242}" type="presParOf" srcId="{A079B319-6CA5-49D2-99A3-76EE3D778A75}" destId="{62919704-59EB-42E0-ABEF-267C1B6D4A91}" srcOrd="1" destOrd="0" presId="urn:microsoft.com/office/officeart/2008/layout/LinedList"/>
    <dgm:cxn modelId="{061557AC-93F3-447A-AC13-E8E2961E3F12}" type="presParOf" srcId="{62919704-59EB-42E0-ABEF-267C1B6D4A91}" destId="{46E34173-EA59-4130-95BF-D871156CC509}" srcOrd="0" destOrd="0" presId="urn:microsoft.com/office/officeart/2008/layout/LinedList"/>
    <dgm:cxn modelId="{77454BDE-C193-43E2-BFEE-A6B8D7777CD7}" type="presParOf" srcId="{62919704-59EB-42E0-ABEF-267C1B6D4A91}" destId="{01D1DEF5-9D4B-4445-84CE-7570B4DCBEBE}" srcOrd="1" destOrd="0" presId="urn:microsoft.com/office/officeart/2008/layout/LinedList"/>
    <dgm:cxn modelId="{C2950A03-9AF5-4D93-B055-BF437255A7E8}" type="presParOf" srcId="{62919704-59EB-42E0-ABEF-267C1B6D4A91}" destId="{FAEB7D24-7344-4949-80F3-D45BF6116D1F}" srcOrd="2" destOrd="0" presId="urn:microsoft.com/office/officeart/2008/layout/LinedList"/>
    <dgm:cxn modelId="{1478086B-0D8F-4729-AFB4-D8BD9FAA685B}" type="presParOf" srcId="{A079B319-6CA5-49D2-99A3-76EE3D778A75}" destId="{F58D528F-5AC5-4E62-A2C5-2FA30AD615BD}" srcOrd="2" destOrd="0" presId="urn:microsoft.com/office/officeart/2008/layout/LinedList"/>
    <dgm:cxn modelId="{1389682F-4177-4567-AA22-80A89D10C51E}" type="presParOf" srcId="{A079B319-6CA5-49D2-99A3-76EE3D778A75}" destId="{8EC15EB5-8435-4EE5-8AE1-D088928019AE}" srcOrd="3" destOrd="0" presId="urn:microsoft.com/office/officeart/2008/layout/LinedList"/>
    <dgm:cxn modelId="{CD28A4D8-7684-412A-9FA9-DBA89CC0C46F}" type="presParOf" srcId="{A079B319-6CA5-49D2-99A3-76EE3D778A75}" destId="{65AEEEF8-2A59-4A69-9915-0F9D4F0FA68C}" srcOrd="4" destOrd="0" presId="urn:microsoft.com/office/officeart/2008/layout/LinedList"/>
    <dgm:cxn modelId="{8BCFA4F3-EC50-4106-AA09-690F3CF9EF36}" type="presParOf" srcId="{65AEEEF8-2A59-4A69-9915-0F9D4F0FA68C}" destId="{A6799D28-8030-481F-9279-6AA21A8D2BDE}" srcOrd="0" destOrd="0" presId="urn:microsoft.com/office/officeart/2008/layout/LinedList"/>
    <dgm:cxn modelId="{1373F007-AE42-4D4E-830C-EDBCC3015842}" type="presParOf" srcId="{65AEEEF8-2A59-4A69-9915-0F9D4F0FA68C}" destId="{C8B7DDDF-A2F8-462E-B269-64D7E2C0FCA5}" srcOrd="1" destOrd="0" presId="urn:microsoft.com/office/officeart/2008/layout/LinedList"/>
    <dgm:cxn modelId="{1C129928-4835-49A8-9A70-1D94E7988FD6}" type="presParOf" srcId="{65AEEEF8-2A59-4A69-9915-0F9D4F0FA68C}" destId="{1B06784B-A3A7-4AAC-913A-7E090D807105}" srcOrd="2" destOrd="0" presId="urn:microsoft.com/office/officeart/2008/layout/LinedList"/>
    <dgm:cxn modelId="{8424AAD5-D8F4-47A3-9877-49E5D7EAA929}" type="presParOf" srcId="{A079B319-6CA5-49D2-99A3-76EE3D778A75}" destId="{FC2C5A89-2A56-437E-AA17-B6C0D1BFFE9F}" srcOrd="5" destOrd="0" presId="urn:microsoft.com/office/officeart/2008/layout/LinedList"/>
    <dgm:cxn modelId="{5EEFBB06-2563-49CE-B0F7-4EF0639F0D55}" type="presParOf" srcId="{A079B319-6CA5-49D2-99A3-76EE3D778A75}" destId="{B2769237-35DC-46A2-9C3C-A4BFBE165C01}" srcOrd="6" destOrd="0" presId="urn:microsoft.com/office/officeart/2008/layout/LinedList"/>
    <dgm:cxn modelId="{20FEB2EC-0944-4B60-82B6-6879283A43D8}" type="presParOf" srcId="{A079B319-6CA5-49D2-99A3-76EE3D778A75}" destId="{3B24AC1C-9D92-4A14-A2A6-6EC65DC1385A}" srcOrd="7" destOrd="0" presId="urn:microsoft.com/office/officeart/2008/layout/LinedList"/>
    <dgm:cxn modelId="{C0B0AEBF-27B0-4F4E-B8D7-46A8A505F129}" type="presParOf" srcId="{3B24AC1C-9D92-4A14-A2A6-6EC65DC1385A}" destId="{F5092784-202A-44DD-A646-FCAD43F427A5}" srcOrd="0" destOrd="0" presId="urn:microsoft.com/office/officeart/2008/layout/LinedList"/>
    <dgm:cxn modelId="{345E1480-84F5-4D0F-AFA4-67B8E6F12751}" type="presParOf" srcId="{3B24AC1C-9D92-4A14-A2A6-6EC65DC1385A}" destId="{1C977463-CAE2-45FD-8434-E07240978F60}" srcOrd="1" destOrd="0" presId="urn:microsoft.com/office/officeart/2008/layout/LinedList"/>
    <dgm:cxn modelId="{B152EB65-A1B1-497B-87F0-6D2007B345F8}" type="presParOf" srcId="{3B24AC1C-9D92-4A14-A2A6-6EC65DC1385A}" destId="{9A30A013-66BB-47A7-9BBE-591AFDC152C0}" srcOrd="2" destOrd="0" presId="urn:microsoft.com/office/officeart/2008/layout/LinedList"/>
    <dgm:cxn modelId="{25CD29C0-F22C-4E9B-8E62-A7D89AF94328}" type="presParOf" srcId="{A079B319-6CA5-49D2-99A3-76EE3D778A75}" destId="{FC243F28-2ADF-424E-9747-1A0F97A19E2F}" srcOrd="8" destOrd="0" presId="urn:microsoft.com/office/officeart/2008/layout/LinedList"/>
    <dgm:cxn modelId="{FE828081-485B-4999-BF63-27C3E1D31F74}" type="presParOf" srcId="{A079B319-6CA5-49D2-99A3-76EE3D778A75}" destId="{9AAF93E9-2DC4-4C8E-8095-D6C0E2B04296}" srcOrd="9" destOrd="0" presId="urn:microsoft.com/office/officeart/2008/layout/LinedList"/>
    <dgm:cxn modelId="{9CAB4A2F-FA65-4A3A-B6D8-3CF1303294ED}" type="presParOf" srcId="{A079B319-6CA5-49D2-99A3-76EE3D778A75}" destId="{C3F267C4-F0FA-4D7E-B756-8B6749B5509F}" srcOrd="10" destOrd="0" presId="urn:microsoft.com/office/officeart/2008/layout/LinedList"/>
    <dgm:cxn modelId="{3910527C-2A51-4D2F-9BC6-1AC59F822623}" type="presParOf" srcId="{C3F267C4-F0FA-4D7E-B756-8B6749B5509F}" destId="{F5E879FE-FF34-4B67-8D81-1B0DDE90787B}" srcOrd="0" destOrd="0" presId="urn:microsoft.com/office/officeart/2008/layout/LinedList"/>
    <dgm:cxn modelId="{7AA4013C-28F5-41B1-A14F-AABE8D7954E7}" type="presParOf" srcId="{C3F267C4-F0FA-4D7E-B756-8B6749B5509F}" destId="{B8558817-8A3F-4F2A-A56D-1FD5FB62E142}" srcOrd="1" destOrd="0" presId="urn:microsoft.com/office/officeart/2008/layout/LinedList"/>
    <dgm:cxn modelId="{F83F3CF5-ED34-46B3-98EB-E87B4F50140C}" type="presParOf" srcId="{C3F267C4-F0FA-4D7E-B756-8B6749B5509F}" destId="{9B3C86DD-FC14-4316-8C4F-0F1F39D5BC7D}" srcOrd="2" destOrd="0" presId="urn:microsoft.com/office/officeart/2008/layout/LinedList"/>
    <dgm:cxn modelId="{1915E08B-F409-4C0B-B59F-7E53984D872B}" type="presParOf" srcId="{A079B319-6CA5-49D2-99A3-76EE3D778A75}" destId="{49990928-8127-4E00-9DD2-406860A6C16C}" srcOrd="11" destOrd="0" presId="urn:microsoft.com/office/officeart/2008/layout/LinedList"/>
    <dgm:cxn modelId="{1F36C8A6-57F7-47EB-9BE2-811BD8EC56E0}" type="presParOf" srcId="{A079B319-6CA5-49D2-99A3-76EE3D778A75}" destId="{E4FC2334-AC7D-4A3A-B529-BCAB80D9828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137F14-9027-4A7E-AC42-714A692EC5E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F69383-EF0E-4DCC-A228-EC745E5A60C7}">
      <dgm:prSet phldrT="[Текст]" custT="1"/>
      <dgm:spPr/>
      <dgm:t>
        <a:bodyPr/>
        <a:lstStyle/>
        <a:p>
          <a:pPr algn="l"/>
          <a:r>
            <a:rPr lang="en-US" sz="1600" b="1" dirty="0" smtClean="0"/>
            <a:t>Are there any ongoing consultations or studies? </a:t>
          </a:r>
          <a:endParaRPr lang="ru-RU" sz="1600" b="1" dirty="0"/>
        </a:p>
      </dgm:t>
    </dgm:pt>
    <dgm:pt modelId="{5E5CA90E-6493-45FF-87C3-27E17C4B3FA9}" type="parTrans" cxnId="{860C10DD-F3E4-4721-9F0E-5A5331FB8468}">
      <dgm:prSet/>
      <dgm:spPr/>
      <dgm:t>
        <a:bodyPr/>
        <a:lstStyle/>
        <a:p>
          <a:endParaRPr lang="ru-RU" sz="2800"/>
        </a:p>
      </dgm:t>
    </dgm:pt>
    <dgm:pt modelId="{E8D506F7-6A84-4CFA-A0F8-7358E49621DE}" type="sibTrans" cxnId="{860C10DD-F3E4-4721-9F0E-5A5331FB8468}">
      <dgm:prSet/>
      <dgm:spPr/>
      <dgm:t>
        <a:bodyPr/>
        <a:lstStyle/>
        <a:p>
          <a:endParaRPr lang="ru-RU" sz="2800"/>
        </a:p>
      </dgm:t>
    </dgm:pt>
    <dgm:pt modelId="{6B588D9A-36F2-434C-A841-ABA1DBA1530D}">
      <dgm:prSet phldrT="[Текст]" custT="1"/>
      <dgm:spPr/>
      <dgm:t>
        <a:bodyPr/>
        <a:lstStyle/>
        <a:p>
          <a:r>
            <a:rPr lang="en-US" sz="1600" b="1" dirty="0" smtClean="0"/>
            <a:t>The EAPO conducts consultations on issues related to IP protection in the </a:t>
          </a:r>
          <a:r>
            <a:rPr lang="en-US" sz="1600" b="1" dirty="0" err="1" smtClean="0"/>
            <a:t>Metaverse</a:t>
          </a:r>
          <a:r>
            <a:rPr lang="en-US" sz="1600" b="1" dirty="0" smtClean="0"/>
            <a:t> and explores the possibilities of the </a:t>
          </a:r>
          <a:r>
            <a:rPr lang="en-US" sz="1600" b="1" dirty="0" err="1" smtClean="0"/>
            <a:t>Metaverse</a:t>
          </a:r>
          <a:r>
            <a:rPr lang="en-US" sz="1600" b="1" dirty="0" smtClean="0"/>
            <a:t> to improve the services provided by the office.</a:t>
          </a:r>
          <a:endParaRPr lang="ru-RU" sz="1600" b="1" dirty="0"/>
        </a:p>
      </dgm:t>
    </dgm:pt>
    <dgm:pt modelId="{69E3A5F4-71F1-4FCA-B5B5-FF5A19110154}" type="parTrans" cxnId="{409F4413-5335-427F-9FCA-A8DECF053A30}">
      <dgm:prSet/>
      <dgm:spPr/>
      <dgm:t>
        <a:bodyPr/>
        <a:lstStyle/>
        <a:p>
          <a:endParaRPr lang="ru-RU" sz="2800"/>
        </a:p>
      </dgm:t>
    </dgm:pt>
    <dgm:pt modelId="{83BF35ED-C970-4E0E-9002-D328F75BD7BE}" type="sibTrans" cxnId="{409F4413-5335-427F-9FCA-A8DECF053A30}">
      <dgm:prSet/>
      <dgm:spPr/>
      <dgm:t>
        <a:bodyPr/>
        <a:lstStyle/>
        <a:p>
          <a:endParaRPr lang="ru-RU" sz="2800"/>
        </a:p>
      </dgm:t>
    </dgm:pt>
    <dgm:pt modelId="{889DB63F-4F11-45D3-B2A0-955851CF7A48}">
      <dgm:prSet phldrT="[Текст]" custT="1"/>
      <dgm:spPr/>
      <dgm:t>
        <a:bodyPr/>
        <a:lstStyle/>
        <a:p>
          <a:r>
            <a:rPr lang="en-US" sz="1600" b="1" dirty="0" smtClean="0"/>
            <a:t>Are IP Offices amending their guidelines or registration classes for virtual goods to better accommodate IP issues</a:t>
          </a:r>
          <a:endParaRPr lang="ru-RU" sz="1600" b="1" dirty="0"/>
        </a:p>
      </dgm:t>
    </dgm:pt>
    <dgm:pt modelId="{A7E32B37-A26F-4BCA-B9D1-E2F7D1D11B2D}" type="parTrans" cxnId="{DAA921B0-35D1-44DA-9228-CA57A0976F2C}">
      <dgm:prSet/>
      <dgm:spPr/>
      <dgm:t>
        <a:bodyPr/>
        <a:lstStyle/>
        <a:p>
          <a:endParaRPr lang="ru-RU" sz="2800"/>
        </a:p>
      </dgm:t>
    </dgm:pt>
    <dgm:pt modelId="{F28D4422-A2E6-4C61-9339-A3234EBF808B}" type="sibTrans" cxnId="{DAA921B0-35D1-44DA-9228-CA57A0976F2C}">
      <dgm:prSet/>
      <dgm:spPr/>
      <dgm:t>
        <a:bodyPr/>
        <a:lstStyle/>
        <a:p>
          <a:endParaRPr lang="ru-RU" sz="2800"/>
        </a:p>
      </dgm:t>
    </dgm:pt>
    <dgm:pt modelId="{7AAA917A-55CB-4510-9CF6-EAF0C7651B5A}">
      <dgm:prSet phldrT="[Текст]" custT="1"/>
      <dgm:spPr/>
      <dgm:t>
        <a:bodyPr/>
        <a:lstStyle/>
        <a:p>
          <a:r>
            <a:rPr lang="en-US" sz="1600" b="1" dirty="0" smtClean="0"/>
            <a:t>The EAPO is already amending the regulations, in particular, applicants have already been given the opportunity to file applications for industrial designs in the form of digital 3D models.</a:t>
          </a:r>
          <a:endParaRPr lang="ru-RU" sz="1600" b="1" dirty="0"/>
        </a:p>
      </dgm:t>
    </dgm:pt>
    <dgm:pt modelId="{B27CE249-BF6B-4C71-B375-01CF141FC830}" type="parTrans" cxnId="{BAECC34F-A5FD-44C4-9414-4E2B8247DC74}">
      <dgm:prSet/>
      <dgm:spPr/>
      <dgm:t>
        <a:bodyPr/>
        <a:lstStyle/>
        <a:p>
          <a:endParaRPr lang="ru-RU" sz="2800"/>
        </a:p>
      </dgm:t>
    </dgm:pt>
    <dgm:pt modelId="{809E0450-5FBA-4B7E-8BAB-C8A301FD1DCC}" type="sibTrans" cxnId="{BAECC34F-A5FD-44C4-9414-4E2B8247DC74}">
      <dgm:prSet/>
      <dgm:spPr/>
      <dgm:t>
        <a:bodyPr/>
        <a:lstStyle/>
        <a:p>
          <a:endParaRPr lang="ru-RU" sz="2800"/>
        </a:p>
      </dgm:t>
    </dgm:pt>
    <dgm:pt modelId="{EE0C06AD-2A14-46D0-A65D-A70EE23B2D3E}">
      <dgm:prSet phldrT="[Текст]" custT="1"/>
      <dgm:spPr/>
      <dgm:t>
        <a:bodyPr/>
        <a:lstStyle/>
        <a:p>
          <a:r>
            <a:rPr lang="en-US" sz="1600" b="1" dirty="0" smtClean="0"/>
            <a:t>What topics are at the forefront of their thinking? </a:t>
          </a:r>
          <a:endParaRPr lang="ru-RU" sz="1600" b="1" dirty="0"/>
        </a:p>
      </dgm:t>
    </dgm:pt>
    <dgm:pt modelId="{77E0E31B-9366-41EB-857A-9BC5DB47A6B3}" type="parTrans" cxnId="{A062329B-D7F5-4B19-B15E-C2D813D1FF60}">
      <dgm:prSet/>
      <dgm:spPr/>
      <dgm:t>
        <a:bodyPr/>
        <a:lstStyle/>
        <a:p>
          <a:endParaRPr lang="ru-RU" sz="2800"/>
        </a:p>
      </dgm:t>
    </dgm:pt>
    <dgm:pt modelId="{7AD07D72-CC30-4BCD-8806-A0CD852428A6}" type="sibTrans" cxnId="{A062329B-D7F5-4B19-B15E-C2D813D1FF60}">
      <dgm:prSet/>
      <dgm:spPr/>
      <dgm:t>
        <a:bodyPr/>
        <a:lstStyle/>
        <a:p>
          <a:endParaRPr lang="ru-RU" sz="2800"/>
        </a:p>
      </dgm:t>
    </dgm:pt>
    <dgm:pt modelId="{3561B776-4B9D-4890-8AD0-804B61986F46}">
      <dgm:prSet phldrT="[Текст]" custT="1"/>
      <dgm:spPr/>
      <dgm:t>
        <a:bodyPr/>
        <a:lstStyle/>
        <a:p>
          <a:r>
            <a:rPr lang="en-US" sz="1600" b="1" dirty="0" smtClean="0"/>
            <a:t>Now the main issues for discussion are issues related to enforcement of IP objects for which the EAPO grants patents for industrial designs.</a:t>
          </a:r>
          <a:endParaRPr lang="ru-RU" sz="1600" b="1" dirty="0"/>
        </a:p>
      </dgm:t>
    </dgm:pt>
    <dgm:pt modelId="{AD9B6D87-B40E-419E-909C-11790F855E33}" type="parTrans" cxnId="{2508700F-01D8-47AB-8F4A-D946D066D82F}">
      <dgm:prSet/>
      <dgm:spPr/>
      <dgm:t>
        <a:bodyPr/>
        <a:lstStyle/>
        <a:p>
          <a:endParaRPr lang="ru-RU" sz="2800"/>
        </a:p>
      </dgm:t>
    </dgm:pt>
    <dgm:pt modelId="{417878CD-1536-4F23-8090-0BD97358CBA8}" type="sibTrans" cxnId="{2508700F-01D8-47AB-8F4A-D946D066D82F}">
      <dgm:prSet/>
      <dgm:spPr/>
      <dgm:t>
        <a:bodyPr/>
        <a:lstStyle/>
        <a:p>
          <a:endParaRPr lang="ru-RU" sz="2800"/>
        </a:p>
      </dgm:t>
    </dgm:pt>
    <dgm:pt modelId="{461ED0D6-199E-4D4C-8DE7-98EECB79AF27}">
      <dgm:prSet phldrT="[Текст]" custT="1"/>
      <dgm:spPr/>
      <dgm:t>
        <a:bodyPr/>
        <a:lstStyle/>
        <a:p>
          <a:r>
            <a:rPr lang="en-US" sz="1600" b="1" dirty="0" smtClean="0"/>
            <a:t>What are the opportunities and challenges?</a:t>
          </a:r>
          <a:endParaRPr lang="ru-RU" sz="1600" b="1" dirty="0"/>
        </a:p>
      </dgm:t>
    </dgm:pt>
    <dgm:pt modelId="{0FA243B1-587C-4043-89B5-832D95F859AD}" type="parTrans" cxnId="{91BA89E9-A5D5-4D12-88D7-EE27DA23247E}">
      <dgm:prSet/>
      <dgm:spPr/>
      <dgm:t>
        <a:bodyPr/>
        <a:lstStyle/>
        <a:p>
          <a:endParaRPr lang="ru-RU" sz="2800"/>
        </a:p>
      </dgm:t>
    </dgm:pt>
    <dgm:pt modelId="{13275A3E-13CB-4567-9318-CF791C7D910C}" type="sibTrans" cxnId="{91BA89E9-A5D5-4D12-88D7-EE27DA23247E}">
      <dgm:prSet/>
      <dgm:spPr/>
      <dgm:t>
        <a:bodyPr/>
        <a:lstStyle/>
        <a:p>
          <a:endParaRPr lang="ru-RU" sz="2800"/>
        </a:p>
      </dgm:t>
    </dgm:pt>
    <dgm:pt modelId="{CAFC25CE-2328-4915-8F97-29A5B08712CF}">
      <dgm:prSet phldrT="[Текст]" custT="1"/>
      <dgm:spPr/>
      <dgm:t>
        <a:bodyPr/>
        <a:lstStyle/>
        <a:p>
          <a:r>
            <a:rPr lang="en-US" sz="1600" b="1" dirty="0" smtClean="0"/>
            <a:t>According to the EAPO, the opportunities of the </a:t>
          </a:r>
          <a:r>
            <a:rPr lang="en-US" sz="1600" b="1" dirty="0" err="1" smtClean="0"/>
            <a:t>Metaverse</a:t>
          </a:r>
          <a:r>
            <a:rPr lang="en-US" sz="1600" b="1" dirty="0" smtClean="0"/>
            <a:t> in relation to IP are associated with its use to improve the services provided to applicants, and the main challenges are related to the possibility of effective protection of IP.</a:t>
          </a:r>
          <a:endParaRPr lang="ru-RU" sz="1600" b="1" dirty="0"/>
        </a:p>
      </dgm:t>
    </dgm:pt>
    <dgm:pt modelId="{9998F220-A286-4A1C-BA6F-3F551AD32996}" type="parTrans" cxnId="{99D024A0-ED26-48B3-93A1-3075076CCEF1}">
      <dgm:prSet/>
      <dgm:spPr/>
      <dgm:t>
        <a:bodyPr/>
        <a:lstStyle/>
        <a:p>
          <a:endParaRPr lang="ru-RU" sz="2800"/>
        </a:p>
      </dgm:t>
    </dgm:pt>
    <dgm:pt modelId="{F5CCF6D6-F86D-413D-BB64-D1BA80438A3A}" type="sibTrans" cxnId="{99D024A0-ED26-48B3-93A1-3075076CCEF1}">
      <dgm:prSet/>
      <dgm:spPr/>
      <dgm:t>
        <a:bodyPr/>
        <a:lstStyle/>
        <a:p>
          <a:endParaRPr lang="ru-RU" sz="2800"/>
        </a:p>
      </dgm:t>
    </dgm:pt>
    <dgm:pt modelId="{41DD52B3-4B49-41B7-8A55-E4E27B1F65FB}" type="pres">
      <dgm:prSet presAssocID="{53137F14-9027-4A7E-AC42-714A692EC5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8A1EC-2100-40B8-BE53-B69FB9002632}" type="pres">
      <dgm:prSet presAssocID="{3BF69383-EF0E-4DCC-A228-EC745E5A60C7}" presName="parentLin" presStyleCnt="0"/>
      <dgm:spPr/>
    </dgm:pt>
    <dgm:pt modelId="{3F81DAAE-0A39-483D-B692-0383B591ECB7}" type="pres">
      <dgm:prSet presAssocID="{3BF69383-EF0E-4DCC-A228-EC745E5A60C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03F4A6-E211-4922-BFB9-C2692ADB6ED9}" type="pres">
      <dgm:prSet presAssocID="{3BF69383-EF0E-4DCC-A228-EC745E5A60C7}" presName="parentText" presStyleLbl="node1" presStyleIdx="0" presStyleCnt="4" custScaleX="12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E5BE1-05CD-4A4A-A8E3-33F36156098D}" type="pres">
      <dgm:prSet presAssocID="{3BF69383-EF0E-4DCC-A228-EC745E5A60C7}" presName="negativeSpace" presStyleCnt="0"/>
      <dgm:spPr/>
    </dgm:pt>
    <dgm:pt modelId="{48A6907A-D87F-4AA0-8821-B2E6ECC5AF0C}" type="pres">
      <dgm:prSet presAssocID="{3BF69383-EF0E-4DCC-A228-EC745E5A60C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C0ED-B759-46C7-A440-EF7738EDA3E9}" type="pres">
      <dgm:prSet presAssocID="{E8D506F7-6A84-4CFA-A0F8-7358E49621DE}" presName="spaceBetweenRectangles" presStyleCnt="0"/>
      <dgm:spPr/>
    </dgm:pt>
    <dgm:pt modelId="{371605A8-2068-4E62-B1C5-6320DA544789}" type="pres">
      <dgm:prSet presAssocID="{889DB63F-4F11-45D3-B2A0-955851CF7A48}" presName="parentLin" presStyleCnt="0"/>
      <dgm:spPr/>
    </dgm:pt>
    <dgm:pt modelId="{F7EA6E57-0E1D-4415-8ACD-5508C627D2F0}" type="pres">
      <dgm:prSet presAssocID="{889DB63F-4F11-45D3-B2A0-955851CF7A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FD0D1EB-EB30-4814-A4D7-896BC45B821E}" type="pres">
      <dgm:prSet presAssocID="{889DB63F-4F11-45D3-B2A0-955851CF7A48}" presName="parentText" presStyleLbl="node1" presStyleIdx="1" presStyleCnt="4" custScaleX="12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AE404-9E2D-4803-ADE4-A7EBCB247B7C}" type="pres">
      <dgm:prSet presAssocID="{889DB63F-4F11-45D3-B2A0-955851CF7A48}" presName="negativeSpace" presStyleCnt="0"/>
      <dgm:spPr/>
    </dgm:pt>
    <dgm:pt modelId="{7193025E-4EB7-4C4B-93C9-20D696B33DFE}" type="pres">
      <dgm:prSet presAssocID="{889DB63F-4F11-45D3-B2A0-955851CF7A4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6A2B9-2AF1-4343-950C-5416DF16E408}" type="pres">
      <dgm:prSet presAssocID="{F28D4422-A2E6-4C61-9339-A3234EBF808B}" presName="spaceBetweenRectangles" presStyleCnt="0"/>
      <dgm:spPr/>
    </dgm:pt>
    <dgm:pt modelId="{E7D68951-C114-4683-A341-4CA0C7E2CA50}" type="pres">
      <dgm:prSet presAssocID="{EE0C06AD-2A14-46D0-A65D-A70EE23B2D3E}" presName="parentLin" presStyleCnt="0"/>
      <dgm:spPr/>
    </dgm:pt>
    <dgm:pt modelId="{13632CC9-943E-4AFF-ABA3-E91A7137FD09}" type="pres">
      <dgm:prSet presAssocID="{EE0C06AD-2A14-46D0-A65D-A70EE23B2D3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433617C-25FF-4AEA-B90E-293650045E0C}" type="pres">
      <dgm:prSet presAssocID="{EE0C06AD-2A14-46D0-A65D-A70EE23B2D3E}" presName="parentText" presStyleLbl="node1" presStyleIdx="2" presStyleCnt="4" custScaleX="12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DF6FB-A22F-4424-8088-7CF20F432884}" type="pres">
      <dgm:prSet presAssocID="{EE0C06AD-2A14-46D0-A65D-A70EE23B2D3E}" presName="negativeSpace" presStyleCnt="0"/>
      <dgm:spPr/>
    </dgm:pt>
    <dgm:pt modelId="{206F1575-A70F-4E1D-8E77-402B013ED294}" type="pres">
      <dgm:prSet presAssocID="{EE0C06AD-2A14-46D0-A65D-A70EE23B2D3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1B063-BC1C-4A86-A778-3C752D2B3107}" type="pres">
      <dgm:prSet presAssocID="{7AD07D72-CC30-4BCD-8806-A0CD852428A6}" presName="spaceBetweenRectangles" presStyleCnt="0"/>
      <dgm:spPr/>
    </dgm:pt>
    <dgm:pt modelId="{0B51C922-2FAB-4C67-B063-C98BFDA57048}" type="pres">
      <dgm:prSet presAssocID="{461ED0D6-199E-4D4C-8DE7-98EECB79AF27}" presName="parentLin" presStyleCnt="0"/>
      <dgm:spPr/>
    </dgm:pt>
    <dgm:pt modelId="{65A68C72-7209-496C-8DD4-FC706B1A5570}" type="pres">
      <dgm:prSet presAssocID="{461ED0D6-199E-4D4C-8DE7-98EECB79AF2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B9805A0-B637-436B-B128-5A7756076395}" type="pres">
      <dgm:prSet presAssocID="{461ED0D6-199E-4D4C-8DE7-98EECB79AF27}" presName="parentText" presStyleLbl="node1" presStyleIdx="3" presStyleCnt="4" custScaleX="122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086B7-79DE-42AF-A23C-124864475E76}" type="pres">
      <dgm:prSet presAssocID="{461ED0D6-199E-4D4C-8DE7-98EECB79AF27}" presName="negativeSpace" presStyleCnt="0"/>
      <dgm:spPr/>
    </dgm:pt>
    <dgm:pt modelId="{D90B6115-44C3-4F66-90DD-B62FD089D6D0}" type="pres">
      <dgm:prSet presAssocID="{461ED0D6-199E-4D4C-8DE7-98EECB79AF2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8700F-01D8-47AB-8F4A-D946D066D82F}" srcId="{EE0C06AD-2A14-46D0-A65D-A70EE23B2D3E}" destId="{3561B776-4B9D-4890-8AD0-804B61986F46}" srcOrd="0" destOrd="0" parTransId="{AD9B6D87-B40E-419E-909C-11790F855E33}" sibTransId="{417878CD-1536-4F23-8090-0BD97358CBA8}"/>
    <dgm:cxn modelId="{8E6B86F8-7FDF-41F2-B0CF-158BEE5C70FE}" type="presOf" srcId="{889DB63F-4F11-45D3-B2A0-955851CF7A48}" destId="{F7EA6E57-0E1D-4415-8ACD-5508C627D2F0}" srcOrd="0" destOrd="0" presId="urn:microsoft.com/office/officeart/2005/8/layout/list1"/>
    <dgm:cxn modelId="{BAECC34F-A5FD-44C4-9414-4E2B8247DC74}" srcId="{889DB63F-4F11-45D3-B2A0-955851CF7A48}" destId="{7AAA917A-55CB-4510-9CF6-EAF0C7651B5A}" srcOrd="0" destOrd="0" parTransId="{B27CE249-BF6B-4C71-B375-01CF141FC830}" sibTransId="{809E0450-5FBA-4B7E-8BAB-C8A301FD1DCC}"/>
    <dgm:cxn modelId="{409F4413-5335-427F-9FCA-A8DECF053A30}" srcId="{3BF69383-EF0E-4DCC-A228-EC745E5A60C7}" destId="{6B588D9A-36F2-434C-A841-ABA1DBA1530D}" srcOrd="0" destOrd="0" parTransId="{69E3A5F4-71F1-4FCA-B5B5-FF5A19110154}" sibTransId="{83BF35ED-C970-4E0E-9002-D328F75BD7BE}"/>
    <dgm:cxn modelId="{36844DC2-A644-4000-9C78-E432F9CAF18C}" type="presOf" srcId="{7AAA917A-55CB-4510-9CF6-EAF0C7651B5A}" destId="{7193025E-4EB7-4C4B-93C9-20D696B33DFE}" srcOrd="0" destOrd="0" presId="urn:microsoft.com/office/officeart/2005/8/layout/list1"/>
    <dgm:cxn modelId="{FFD50FEE-DEC2-4C15-BA62-9B75E18F5CDD}" type="presOf" srcId="{EE0C06AD-2A14-46D0-A65D-A70EE23B2D3E}" destId="{E433617C-25FF-4AEA-B90E-293650045E0C}" srcOrd="1" destOrd="0" presId="urn:microsoft.com/office/officeart/2005/8/layout/list1"/>
    <dgm:cxn modelId="{837D8129-DCAD-4712-96BB-2F3BE5F87F3A}" type="presOf" srcId="{53137F14-9027-4A7E-AC42-714A692EC5E8}" destId="{41DD52B3-4B49-41B7-8A55-E4E27B1F65FB}" srcOrd="0" destOrd="0" presId="urn:microsoft.com/office/officeart/2005/8/layout/list1"/>
    <dgm:cxn modelId="{26351640-A9B2-4154-BF3F-EBB07CD11A77}" type="presOf" srcId="{CAFC25CE-2328-4915-8F97-29A5B08712CF}" destId="{D90B6115-44C3-4F66-90DD-B62FD089D6D0}" srcOrd="0" destOrd="0" presId="urn:microsoft.com/office/officeart/2005/8/layout/list1"/>
    <dgm:cxn modelId="{91BA89E9-A5D5-4D12-88D7-EE27DA23247E}" srcId="{53137F14-9027-4A7E-AC42-714A692EC5E8}" destId="{461ED0D6-199E-4D4C-8DE7-98EECB79AF27}" srcOrd="3" destOrd="0" parTransId="{0FA243B1-587C-4043-89B5-832D95F859AD}" sibTransId="{13275A3E-13CB-4567-9318-CF791C7D910C}"/>
    <dgm:cxn modelId="{717A2070-C2B3-41A5-AFDE-9BCDB69659EE}" type="presOf" srcId="{EE0C06AD-2A14-46D0-A65D-A70EE23B2D3E}" destId="{13632CC9-943E-4AFF-ABA3-E91A7137FD09}" srcOrd="0" destOrd="0" presId="urn:microsoft.com/office/officeart/2005/8/layout/list1"/>
    <dgm:cxn modelId="{12EC7B46-16BE-4545-B576-9DCE88AAFF20}" type="presOf" srcId="{3BF69383-EF0E-4DCC-A228-EC745E5A60C7}" destId="{8803F4A6-E211-4922-BFB9-C2692ADB6ED9}" srcOrd="1" destOrd="0" presId="urn:microsoft.com/office/officeart/2005/8/layout/list1"/>
    <dgm:cxn modelId="{1D324063-5F08-4CA2-B6F2-036B80081FE3}" type="presOf" srcId="{3561B776-4B9D-4890-8AD0-804B61986F46}" destId="{206F1575-A70F-4E1D-8E77-402B013ED294}" srcOrd="0" destOrd="0" presId="urn:microsoft.com/office/officeart/2005/8/layout/list1"/>
    <dgm:cxn modelId="{860C10DD-F3E4-4721-9F0E-5A5331FB8468}" srcId="{53137F14-9027-4A7E-AC42-714A692EC5E8}" destId="{3BF69383-EF0E-4DCC-A228-EC745E5A60C7}" srcOrd="0" destOrd="0" parTransId="{5E5CA90E-6493-45FF-87C3-27E17C4B3FA9}" sibTransId="{E8D506F7-6A84-4CFA-A0F8-7358E49621DE}"/>
    <dgm:cxn modelId="{07DFEC31-5061-46AC-A8F6-95B491E0EE85}" type="presOf" srcId="{6B588D9A-36F2-434C-A841-ABA1DBA1530D}" destId="{48A6907A-D87F-4AA0-8821-B2E6ECC5AF0C}" srcOrd="0" destOrd="0" presId="urn:microsoft.com/office/officeart/2005/8/layout/list1"/>
    <dgm:cxn modelId="{A062329B-D7F5-4B19-B15E-C2D813D1FF60}" srcId="{53137F14-9027-4A7E-AC42-714A692EC5E8}" destId="{EE0C06AD-2A14-46D0-A65D-A70EE23B2D3E}" srcOrd="2" destOrd="0" parTransId="{77E0E31B-9366-41EB-857A-9BC5DB47A6B3}" sibTransId="{7AD07D72-CC30-4BCD-8806-A0CD852428A6}"/>
    <dgm:cxn modelId="{31F21C45-F820-42FD-87DF-B9939C2EA032}" type="presOf" srcId="{461ED0D6-199E-4D4C-8DE7-98EECB79AF27}" destId="{CB9805A0-B637-436B-B128-5A7756076395}" srcOrd="1" destOrd="0" presId="urn:microsoft.com/office/officeart/2005/8/layout/list1"/>
    <dgm:cxn modelId="{DAA921B0-35D1-44DA-9228-CA57A0976F2C}" srcId="{53137F14-9027-4A7E-AC42-714A692EC5E8}" destId="{889DB63F-4F11-45D3-B2A0-955851CF7A48}" srcOrd="1" destOrd="0" parTransId="{A7E32B37-A26F-4BCA-B9D1-E2F7D1D11B2D}" sibTransId="{F28D4422-A2E6-4C61-9339-A3234EBF808B}"/>
    <dgm:cxn modelId="{52B67F80-17EE-47E7-8B35-5084968942A9}" type="presOf" srcId="{889DB63F-4F11-45D3-B2A0-955851CF7A48}" destId="{8FD0D1EB-EB30-4814-A4D7-896BC45B821E}" srcOrd="1" destOrd="0" presId="urn:microsoft.com/office/officeart/2005/8/layout/list1"/>
    <dgm:cxn modelId="{CCF04D2D-D10D-4612-822B-AC63A0216361}" type="presOf" srcId="{3BF69383-EF0E-4DCC-A228-EC745E5A60C7}" destId="{3F81DAAE-0A39-483D-B692-0383B591ECB7}" srcOrd="0" destOrd="0" presId="urn:microsoft.com/office/officeart/2005/8/layout/list1"/>
    <dgm:cxn modelId="{5B2B539E-4701-48C9-88BD-ED7BC53CAFE0}" type="presOf" srcId="{461ED0D6-199E-4D4C-8DE7-98EECB79AF27}" destId="{65A68C72-7209-496C-8DD4-FC706B1A5570}" srcOrd="0" destOrd="0" presId="urn:microsoft.com/office/officeart/2005/8/layout/list1"/>
    <dgm:cxn modelId="{99D024A0-ED26-48B3-93A1-3075076CCEF1}" srcId="{461ED0D6-199E-4D4C-8DE7-98EECB79AF27}" destId="{CAFC25CE-2328-4915-8F97-29A5B08712CF}" srcOrd="0" destOrd="0" parTransId="{9998F220-A286-4A1C-BA6F-3F551AD32996}" sibTransId="{F5CCF6D6-F86D-413D-BB64-D1BA80438A3A}"/>
    <dgm:cxn modelId="{9A615AAC-8989-4138-9464-4489315FDB17}" type="presParOf" srcId="{41DD52B3-4B49-41B7-8A55-E4E27B1F65FB}" destId="{7F68A1EC-2100-40B8-BE53-B69FB9002632}" srcOrd="0" destOrd="0" presId="urn:microsoft.com/office/officeart/2005/8/layout/list1"/>
    <dgm:cxn modelId="{8F5536D6-6ED0-4F9F-922B-61F5D1168404}" type="presParOf" srcId="{7F68A1EC-2100-40B8-BE53-B69FB9002632}" destId="{3F81DAAE-0A39-483D-B692-0383B591ECB7}" srcOrd="0" destOrd="0" presId="urn:microsoft.com/office/officeart/2005/8/layout/list1"/>
    <dgm:cxn modelId="{3ABF93D2-5BBA-438C-900B-5875486F7FDA}" type="presParOf" srcId="{7F68A1EC-2100-40B8-BE53-B69FB9002632}" destId="{8803F4A6-E211-4922-BFB9-C2692ADB6ED9}" srcOrd="1" destOrd="0" presId="urn:microsoft.com/office/officeart/2005/8/layout/list1"/>
    <dgm:cxn modelId="{EF5F44B7-4173-499E-BFF2-7DEB3E2D33EF}" type="presParOf" srcId="{41DD52B3-4B49-41B7-8A55-E4E27B1F65FB}" destId="{D98E5BE1-05CD-4A4A-A8E3-33F36156098D}" srcOrd="1" destOrd="0" presId="urn:microsoft.com/office/officeart/2005/8/layout/list1"/>
    <dgm:cxn modelId="{93EC87F5-F131-48A1-9E09-7E68EA7BFC27}" type="presParOf" srcId="{41DD52B3-4B49-41B7-8A55-E4E27B1F65FB}" destId="{48A6907A-D87F-4AA0-8821-B2E6ECC5AF0C}" srcOrd="2" destOrd="0" presId="urn:microsoft.com/office/officeart/2005/8/layout/list1"/>
    <dgm:cxn modelId="{830BFC57-8B73-439A-98A1-93803C4C9C47}" type="presParOf" srcId="{41DD52B3-4B49-41B7-8A55-E4E27B1F65FB}" destId="{0DE4C0ED-B759-46C7-A440-EF7738EDA3E9}" srcOrd="3" destOrd="0" presId="urn:microsoft.com/office/officeart/2005/8/layout/list1"/>
    <dgm:cxn modelId="{9E91051F-23A1-49D5-8DF2-473A4DB6D5E6}" type="presParOf" srcId="{41DD52B3-4B49-41B7-8A55-E4E27B1F65FB}" destId="{371605A8-2068-4E62-B1C5-6320DA544789}" srcOrd="4" destOrd="0" presId="urn:microsoft.com/office/officeart/2005/8/layout/list1"/>
    <dgm:cxn modelId="{0462FCE5-A6FA-476D-B023-A08C91096D06}" type="presParOf" srcId="{371605A8-2068-4E62-B1C5-6320DA544789}" destId="{F7EA6E57-0E1D-4415-8ACD-5508C627D2F0}" srcOrd="0" destOrd="0" presId="urn:microsoft.com/office/officeart/2005/8/layout/list1"/>
    <dgm:cxn modelId="{72936C3B-3573-4F11-870D-FACB8170B192}" type="presParOf" srcId="{371605A8-2068-4E62-B1C5-6320DA544789}" destId="{8FD0D1EB-EB30-4814-A4D7-896BC45B821E}" srcOrd="1" destOrd="0" presId="urn:microsoft.com/office/officeart/2005/8/layout/list1"/>
    <dgm:cxn modelId="{ACABD4CD-6A56-4A49-BCAC-7759334C61DD}" type="presParOf" srcId="{41DD52B3-4B49-41B7-8A55-E4E27B1F65FB}" destId="{3E0AE404-9E2D-4803-ADE4-A7EBCB247B7C}" srcOrd="5" destOrd="0" presId="urn:microsoft.com/office/officeart/2005/8/layout/list1"/>
    <dgm:cxn modelId="{9DD9DBC8-7F4C-4D1F-8EB2-88D1E33D9155}" type="presParOf" srcId="{41DD52B3-4B49-41B7-8A55-E4E27B1F65FB}" destId="{7193025E-4EB7-4C4B-93C9-20D696B33DFE}" srcOrd="6" destOrd="0" presId="urn:microsoft.com/office/officeart/2005/8/layout/list1"/>
    <dgm:cxn modelId="{B999B1EB-D91A-4533-A896-C583D7CA15D5}" type="presParOf" srcId="{41DD52B3-4B49-41B7-8A55-E4E27B1F65FB}" destId="{9986A2B9-2AF1-4343-950C-5416DF16E408}" srcOrd="7" destOrd="0" presId="urn:microsoft.com/office/officeart/2005/8/layout/list1"/>
    <dgm:cxn modelId="{8A1C0BFF-0152-4CBB-BCEC-B68FC5D201B6}" type="presParOf" srcId="{41DD52B3-4B49-41B7-8A55-E4E27B1F65FB}" destId="{E7D68951-C114-4683-A341-4CA0C7E2CA50}" srcOrd="8" destOrd="0" presId="urn:microsoft.com/office/officeart/2005/8/layout/list1"/>
    <dgm:cxn modelId="{27A893CF-E03D-4DE6-9E9D-A1CA94D6F050}" type="presParOf" srcId="{E7D68951-C114-4683-A341-4CA0C7E2CA50}" destId="{13632CC9-943E-4AFF-ABA3-E91A7137FD09}" srcOrd="0" destOrd="0" presId="urn:microsoft.com/office/officeart/2005/8/layout/list1"/>
    <dgm:cxn modelId="{62A261DF-70BE-49F3-8649-4FA56873A1A4}" type="presParOf" srcId="{E7D68951-C114-4683-A341-4CA0C7E2CA50}" destId="{E433617C-25FF-4AEA-B90E-293650045E0C}" srcOrd="1" destOrd="0" presId="urn:microsoft.com/office/officeart/2005/8/layout/list1"/>
    <dgm:cxn modelId="{D330D463-F39F-49B8-8342-524AF95A3DC4}" type="presParOf" srcId="{41DD52B3-4B49-41B7-8A55-E4E27B1F65FB}" destId="{DA7DF6FB-A22F-4424-8088-7CF20F432884}" srcOrd="9" destOrd="0" presId="urn:microsoft.com/office/officeart/2005/8/layout/list1"/>
    <dgm:cxn modelId="{518626B1-C3C4-40C2-8359-C63EF2B69AB8}" type="presParOf" srcId="{41DD52B3-4B49-41B7-8A55-E4E27B1F65FB}" destId="{206F1575-A70F-4E1D-8E77-402B013ED294}" srcOrd="10" destOrd="0" presId="urn:microsoft.com/office/officeart/2005/8/layout/list1"/>
    <dgm:cxn modelId="{C64F50DB-894E-444F-81CD-683A86076F0C}" type="presParOf" srcId="{41DD52B3-4B49-41B7-8A55-E4E27B1F65FB}" destId="{1631B063-BC1C-4A86-A778-3C752D2B3107}" srcOrd="11" destOrd="0" presId="urn:microsoft.com/office/officeart/2005/8/layout/list1"/>
    <dgm:cxn modelId="{8E98FCC8-F0F9-4375-8503-8AE14F98287F}" type="presParOf" srcId="{41DD52B3-4B49-41B7-8A55-E4E27B1F65FB}" destId="{0B51C922-2FAB-4C67-B063-C98BFDA57048}" srcOrd="12" destOrd="0" presId="urn:microsoft.com/office/officeart/2005/8/layout/list1"/>
    <dgm:cxn modelId="{748973BF-953F-4873-B67E-00EF6B70B0D7}" type="presParOf" srcId="{0B51C922-2FAB-4C67-B063-C98BFDA57048}" destId="{65A68C72-7209-496C-8DD4-FC706B1A5570}" srcOrd="0" destOrd="0" presId="urn:microsoft.com/office/officeart/2005/8/layout/list1"/>
    <dgm:cxn modelId="{32BE519F-FA5A-4E73-8C50-73F932AD63BD}" type="presParOf" srcId="{0B51C922-2FAB-4C67-B063-C98BFDA57048}" destId="{CB9805A0-B637-436B-B128-5A7756076395}" srcOrd="1" destOrd="0" presId="urn:microsoft.com/office/officeart/2005/8/layout/list1"/>
    <dgm:cxn modelId="{BAA1A70A-1974-44DF-9E55-0CE97048CEB5}" type="presParOf" srcId="{41DD52B3-4B49-41B7-8A55-E4E27B1F65FB}" destId="{E3C086B7-79DE-42AF-A23C-124864475E76}" srcOrd="13" destOrd="0" presId="urn:microsoft.com/office/officeart/2005/8/layout/list1"/>
    <dgm:cxn modelId="{8C41F1BF-285D-4DB3-913E-7B1D52674104}" type="presParOf" srcId="{41DD52B3-4B49-41B7-8A55-E4E27B1F65FB}" destId="{D90B6115-44C3-4F66-90DD-B62FD089D6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EA46-5C91-4AF7-B1B6-30E0D008CBB6}">
      <dsp:nvSpPr>
        <dsp:cNvPr id="0" name=""/>
        <dsp:cNvSpPr/>
      </dsp:nvSpPr>
      <dsp:spPr>
        <a:xfrm>
          <a:off x="0" y="182480"/>
          <a:ext cx="10311319" cy="428855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8308" rIns="23114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FF0000"/>
              </a:solidFill>
              <a:effectLst>
                <a:reflection stA="36000" endPos="34000" dir="5400000" sy="-100000" algn="bl" rotWithShape="0"/>
              </a:effectLst>
            </a:rPr>
            <a:t>METAVERSE</a:t>
          </a:r>
          <a:endParaRPr lang="ru-RU" sz="5200" b="1" kern="1200" dirty="0">
            <a:solidFill>
              <a:srgbClr val="FF0000"/>
            </a:solidFill>
            <a:effectLst>
              <a:reflection stA="36000" endPos="34000" dir="5400000" sy="-100000" algn="bl" rotWithShape="0"/>
            </a:effectLst>
          </a:endParaRPr>
        </a:p>
      </dsp:txBody>
      <dsp:txXfrm rot="16200000">
        <a:off x="-727174" y="909655"/>
        <a:ext cx="3516613" cy="2062263"/>
      </dsp:txXfrm>
    </dsp:sp>
    <dsp:sp modelId="{8805789D-DC26-46A2-9B34-E553E57F092B}">
      <dsp:nvSpPr>
        <dsp:cNvPr id="0" name=""/>
        <dsp:cNvSpPr/>
      </dsp:nvSpPr>
      <dsp:spPr>
        <a:xfrm>
          <a:off x="2062263" y="182480"/>
          <a:ext cx="7681932" cy="42885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Technical aspects of the </a:t>
          </a:r>
          <a:r>
            <a:rPr lang="en-US" sz="3600" kern="1200" dirty="0" err="1" smtClean="0"/>
            <a:t>Metaverse</a:t>
          </a:r>
          <a:endParaRPr lang="ru-RU" sz="36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Social aspects of the </a:t>
          </a:r>
          <a:r>
            <a:rPr lang="en-US" sz="3600" kern="1200" dirty="0" err="1" smtClean="0"/>
            <a:t>Metaverse</a:t>
          </a:r>
          <a:endParaRPr lang="en-US" sz="36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Cultural aspects of the </a:t>
          </a:r>
          <a:r>
            <a:rPr lang="en-US" sz="3600" kern="1200" dirty="0" err="1" smtClean="0"/>
            <a:t>Metaverse</a:t>
          </a:r>
          <a:endParaRPr lang="en-US" sz="36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Legal aspects of the </a:t>
          </a:r>
          <a:r>
            <a:rPr lang="en-US" sz="3600" kern="1200" dirty="0" err="1" smtClean="0"/>
            <a:t>Metaverse</a:t>
          </a:r>
          <a:endParaRPr lang="en-US" sz="36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rgbClr val="FF0000"/>
              </a:solidFill>
            </a:rPr>
            <a:t>Intellectual property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Contracts and Business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Safety and Privacy</a:t>
          </a:r>
          <a:endParaRPr lang="ru-RU" sz="2800" kern="1200" dirty="0" smtClean="0"/>
        </a:p>
      </dsp:txBody>
      <dsp:txXfrm>
        <a:off x="2062263" y="182480"/>
        <a:ext cx="7681932" cy="4288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168CA-9634-481A-80CA-8129A0CE10D7}">
      <dsp:nvSpPr>
        <dsp:cNvPr id="0" name=""/>
        <dsp:cNvSpPr/>
      </dsp:nvSpPr>
      <dsp:spPr>
        <a:xfrm>
          <a:off x="0" y="2316"/>
          <a:ext cx="98456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971DC-56F0-4B06-BB54-B27AB3D3533F}">
      <dsp:nvSpPr>
        <dsp:cNvPr id="0" name=""/>
        <dsp:cNvSpPr/>
      </dsp:nvSpPr>
      <dsp:spPr>
        <a:xfrm>
          <a:off x="0" y="2316"/>
          <a:ext cx="1969135" cy="473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Questions regarding IP in the METAVERSE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0" y="2316"/>
        <a:ext cx="1969135" cy="4738817"/>
      </dsp:txXfrm>
    </dsp:sp>
    <dsp:sp modelId="{88485837-B561-46CE-9968-CC4576FAA450}">
      <dsp:nvSpPr>
        <dsp:cNvPr id="0" name=""/>
        <dsp:cNvSpPr/>
      </dsp:nvSpPr>
      <dsp:spPr>
        <a:xfrm>
          <a:off x="2116820" y="39627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Are existing IP rights sufficient to protect innovations and creations in the </a:t>
          </a:r>
          <a:r>
            <a:rPr lang="en-US" sz="2400" kern="1200" dirty="0" err="1" smtClean="0"/>
            <a:t>Metaverse</a:t>
          </a:r>
          <a:r>
            <a:rPr lang="en-US" sz="2400" kern="1200" dirty="0" smtClean="0"/>
            <a:t>?</a:t>
          </a:r>
          <a:endParaRPr lang="ru-RU" sz="2400" kern="1200" dirty="0"/>
        </a:p>
      </dsp:txBody>
      <dsp:txXfrm>
        <a:off x="2116820" y="39627"/>
        <a:ext cx="7728854" cy="746224"/>
      </dsp:txXfrm>
    </dsp:sp>
    <dsp:sp modelId="{84644E07-2B3B-4EF3-9D23-266AAEB85ABA}">
      <dsp:nvSpPr>
        <dsp:cNvPr id="0" name=""/>
        <dsp:cNvSpPr/>
      </dsp:nvSpPr>
      <dsp:spPr>
        <a:xfrm>
          <a:off x="1969135" y="785852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A88B84D-0645-4C40-B2B2-D1981729F690}">
      <dsp:nvSpPr>
        <dsp:cNvPr id="0" name=""/>
        <dsp:cNvSpPr/>
      </dsp:nvSpPr>
      <dsp:spPr>
        <a:xfrm>
          <a:off x="2116820" y="823163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IP protection for </a:t>
          </a:r>
          <a:r>
            <a:rPr lang="en-US" sz="2400" kern="1200" dirty="0" err="1" smtClean="0"/>
            <a:t>Metaverse</a:t>
          </a:r>
          <a:r>
            <a:rPr lang="en-US" sz="2400" kern="1200" dirty="0" smtClean="0"/>
            <a:t> platforms, AI and software</a:t>
          </a:r>
          <a:endParaRPr lang="ru-RU" sz="2400" kern="1200" dirty="0"/>
        </a:p>
      </dsp:txBody>
      <dsp:txXfrm>
        <a:off x="2116820" y="823163"/>
        <a:ext cx="7728854" cy="746224"/>
      </dsp:txXfrm>
    </dsp:sp>
    <dsp:sp modelId="{56585E12-17EB-42BB-8B06-765330966EA5}">
      <dsp:nvSpPr>
        <dsp:cNvPr id="0" name=""/>
        <dsp:cNvSpPr/>
      </dsp:nvSpPr>
      <dsp:spPr>
        <a:xfrm>
          <a:off x="1969135" y="1569388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BD51AF2-D488-4772-866C-66E26A0E2F85}">
      <dsp:nvSpPr>
        <dsp:cNvPr id="0" name=""/>
        <dsp:cNvSpPr/>
      </dsp:nvSpPr>
      <dsp:spPr>
        <a:xfrm>
          <a:off x="2116820" y="1606699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IP protection for virtual objects in the </a:t>
          </a:r>
          <a:r>
            <a:rPr lang="en-US" sz="2400" kern="1200" dirty="0" err="1" smtClean="0"/>
            <a:t>Metaverse</a:t>
          </a:r>
          <a:endParaRPr lang="ru-RU" sz="2400" kern="1200" dirty="0"/>
        </a:p>
      </dsp:txBody>
      <dsp:txXfrm>
        <a:off x="2116820" y="1606699"/>
        <a:ext cx="7728854" cy="746224"/>
      </dsp:txXfrm>
    </dsp:sp>
    <dsp:sp modelId="{F088AC13-15C4-4D1A-8260-CA2B05F35940}">
      <dsp:nvSpPr>
        <dsp:cNvPr id="0" name=""/>
        <dsp:cNvSpPr/>
      </dsp:nvSpPr>
      <dsp:spPr>
        <a:xfrm>
          <a:off x="1969135" y="2352924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FFD2D2F-C857-4042-899A-DB55BFABBB29}">
      <dsp:nvSpPr>
        <dsp:cNvPr id="0" name=""/>
        <dsp:cNvSpPr/>
      </dsp:nvSpPr>
      <dsp:spPr>
        <a:xfrm>
          <a:off x="2116820" y="2390236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Digital IDs and Avatars</a:t>
          </a:r>
          <a:endParaRPr lang="ru-RU" sz="2400" kern="1200" dirty="0"/>
        </a:p>
      </dsp:txBody>
      <dsp:txXfrm>
        <a:off x="2116820" y="2390236"/>
        <a:ext cx="7728854" cy="746224"/>
      </dsp:txXfrm>
    </dsp:sp>
    <dsp:sp modelId="{0A434AA2-C224-4EC0-90B3-28798E79F007}">
      <dsp:nvSpPr>
        <dsp:cNvPr id="0" name=""/>
        <dsp:cNvSpPr/>
      </dsp:nvSpPr>
      <dsp:spPr>
        <a:xfrm>
          <a:off x="1969135" y="3136460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FBF326E-4FFD-4169-8041-4A3BD19185F3}">
      <dsp:nvSpPr>
        <dsp:cNvPr id="0" name=""/>
        <dsp:cNvSpPr/>
      </dsp:nvSpPr>
      <dsp:spPr>
        <a:xfrm>
          <a:off x="2116820" y="3173772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Jurisdiction, enforcement and dispute resolution</a:t>
          </a:r>
          <a:endParaRPr lang="ru-RU" sz="2400" kern="1200" dirty="0"/>
        </a:p>
      </dsp:txBody>
      <dsp:txXfrm>
        <a:off x="2116820" y="3173772"/>
        <a:ext cx="7728854" cy="746224"/>
      </dsp:txXfrm>
    </dsp:sp>
    <dsp:sp modelId="{20ABCA01-508A-427F-AD0E-3369ED3A3235}">
      <dsp:nvSpPr>
        <dsp:cNvPr id="0" name=""/>
        <dsp:cNvSpPr/>
      </dsp:nvSpPr>
      <dsp:spPr>
        <a:xfrm>
          <a:off x="1969135" y="3919997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8A3476E-BD69-48BB-8219-156B8A3C361D}">
      <dsp:nvSpPr>
        <dsp:cNvPr id="0" name=""/>
        <dsp:cNvSpPr/>
      </dsp:nvSpPr>
      <dsp:spPr>
        <a:xfrm>
          <a:off x="2116820" y="3957308"/>
          <a:ext cx="7728854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IP search inside the </a:t>
          </a:r>
          <a:r>
            <a:rPr lang="en-US" sz="2400" kern="1200" dirty="0" err="1" smtClean="0"/>
            <a:t>Metaverse</a:t>
          </a:r>
          <a:endParaRPr lang="ru-RU" sz="2400" kern="1200" dirty="0"/>
        </a:p>
      </dsp:txBody>
      <dsp:txXfrm>
        <a:off x="2116820" y="3957308"/>
        <a:ext cx="7728854" cy="746224"/>
      </dsp:txXfrm>
    </dsp:sp>
    <dsp:sp modelId="{F00FF1C1-CC05-45C6-B8F7-5C900D56BCD3}">
      <dsp:nvSpPr>
        <dsp:cNvPr id="0" name=""/>
        <dsp:cNvSpPr/>
      </dsp:nvSpPr>
      <dsp:spPr>
        <a:xfrm>
          <a:off x="1969135" y="4703533"/>
          <a:ext cx="787654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168CA-9634-481A-80CA-8129A0CE10D7}">
      <dsp:nvSpPr>
        <dsp:cNvPr id="0" name=""/>
        <dsp:cNvSpPr/>
      </dsp:nvSpPr>
      <dsp:spPr>
        <a:xfrm>
          <a:off x="0" y="0"/>
          <a:ext cx="105204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971DC-56F0-4B06-BB54-B27AB3D3533F}">
      <dsp:nvSpPr>
        <dsp:cNvPr id="0" name=""/>
        <dsp:cNvSpPr/>
      </dsp:nvSpPr>
      <dsp:spPr>
        <a:xfrm>
          <a:off x="0" y="0"/>
          <a:ext cx="2104089" cy="474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0000"/>
              </a:solidFill>
            </a:rPr>
            <a:t>METAVERSE</a:t>
          </a:r>
          <a:endParaRPr lang="ru-RU" sz="5400" b="1" kern="1200" dirty="0">
            <a:solidFill>
              <a:srgbClr val="FF0000"/>
            </a:solidFill>
          </a:endParaRPr>
        </a:p>
      </dsp:txBody>
      <dsp:txXfrm>
        <a:off x="0" y="0"/>
        <a:ext cx="2104089" cy="4743449"/>
      </dsp:txXfrm>
    </dsp:sp>
    <dsp:sp modelId="{2CDE2290-1C56-489E-9C24-AE817E48B179}">
      <dsp:nvSpPr>
        <dsp:cNvPr id="0" name=""/>
        <dsp:cNvSpPr/>
      </dsp:nvSpPr>
      <dsp:spPr>
        <a:xfrm>
          <a:off x="2261895" y="110248"/>
          <a:ext cx="4050371" cy="220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IP protection</a:t>
          </a:r>
          <a:endParaRPr lang="ru-RU" sz="4000" kern="1200" dirty="0"/>
        </a:p>
      </dsp:txBody>
      <dsp:txXfrm>
        <a:off x="2261895" y="110248"/>
        <a:ext cx="4050371" cy="2204963"/>
      </dsp:txXfrm>
    </dsp:sp>
    <dsp:sp modelId="{10AAA59C-EE73-4C23-89DA-4EDF0245836F}">
      <dsp:nvSpPr>
        <dsp:cNvPr id="0" name=""/>
        <dsp:cNvSpPr/>
      </dsp:nvSpPr>
      <dsp:spPr>
        <a:xfrm>
          <a:off x="6470074" y="110248"/>
          <a:ext cx="4050371" cy="110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objects</a:t>
          </a:r>
          <a:endParaRPr lang="ru-RU" sz="2800" kern="1200" dirty="0"/>
        </a:p>
      </dsp:txBody>
      <dsp:txXfrm>
        <a:off x="6470074" y="110248"/>
        <a:ext cx="4050371" cy="1102481"/>
      </dsp:txXfrm>
    </dsp:sp>
    <dsp:sp modelId="{61E40539-0CD9-451E-A589-157554B10842}">
      <dsp:nvSpPr>
        <dsp:cNvPr id="0" name=""/>
        <dsp:cNvSpPr/>
      </dsp:nvSpPr>
      <dsp:spPr>
        <a:xfrm>
          <a:off x="6312267" y="1212729"/>
          <a:ext cx="4050371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3F38C4E-2497-410F-8D00-87188B59B6DB}">
      <dsp:nvSpPr>
        <dsp:cNvPr id="0" name=""/>
        <dsp:cNvSpPr/>
      </dsp:nvSpPr>
      <dsp:spPr>
        <a:xfrm>
          <a:off x="6470074" y="1212729"/>
          <a:ext cx="4050371" cy="110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Types of IP protections</a:t>
          </a:r>
          <a:endParaRPr lang="ru-RU" sz="2800" kern="1200" dirty="0"/>
        </a:p>
      </dsp:txBody>
      <dsp:txXfrm>
        <a:off x="6470074" y="1212729"/>
        <a:ext cx="4050371" cy="1102481"/>
      </dsp:txXfrm>
    </dsp:sp>
    <dsp:sp modelId="{EEBF4A1E-7F8D-4F82-B7F8-813ADB24A96D}">
      <dsp:nvSpPr>
        <dsp:cNvPr id="0" name=""/>
        <dsp:cNvSpPr/>
      </dsp:nvSpPr>
      <dsp:spPr>
        <a:xfrm>
          <a:off x="2104089" y="2315211"/>
          <a:ext cx="841635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EBF30AF-645D-4364-A3B3-612C0D06829F}">
      <dsp:nvSpPr>
        <dsp:cNvPr id="0" name=""/>
        <dsp:cNvSpPr/>
      </dsp:nvSpPr>
      <dsp:spPr>
        <a:xfrm>
          <a:off x="2261895" y="2425459"/>
          <a:ext cx="4050371" cy="220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IP administration</a:t>
          </a:r>
          <a:endParaRPr lang="ru-RU" sz="4000" kern="1200" dirty="0"/>
        </a:p>
      </dsp:txBody>
      <dsp:txXfrm>
        <a:off x="2261895" y="2425459"/>
        <a:ext cx="4050371" cy="2204963"/>
      </dsp:txXfrm>
    </dsp:sp>
    <dsp:sp modelId="{955B88F1-A172-4BD3-89C8-21968B632876}">
      <dsp:nvSpPr>
        <dsp:cNvPr id="0" name=""/>
        <dsp:cNvSpPr/>
      </dsp:nvSpPr>
      <dsp:spPr>
        <a:xfrm>
          <a:off x="6470074" y="2425459"/>
          <a:ext cx="4050371" cy="73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Virtual events</a:t>
          </a:r>
          <a:endParaRPr lang="ru-RU" sz="2800" kern="1200" dirty="0"/>
        </a:p>
      </dsp:txBody>
      <dsp:txXfrm>
        <a:off x="6470074" y="2425459"/>
        <a:ext cx="4050371" cy="734269"/>
      </dsp:txXfrm>
    </dsp:sp>
    <dsp:sp modelId="{86AE503A-9123-47CE-9E75-4CB180696C28}">
      <dsp:nvSpPr>
        <dsp:cNvPr id="0" name=""/>
        <dsp:cNvSpPr/>
      </dsp:nvSpPr>
      <dsp:spPr>
        <a:xfrm>
          <a:off x="6312267" y="3159729"/>
          <a:ext cx="4050371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6A3D1D-5D94-4D39-B0F0-1A4F9FA93AE9}">
      <dsp:nvSpPr>
        <dsp:cNvPr id="0" name=""/>
        <dsp:cNvSpPr/>
      </dsp:nvSpPr>
      <dsp:spPr>
        <a:xfrm>
          <a:off x="6470074" y="3159729"/>
          <a:ext cx="4050371" cy="73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Interacting with applicants</a:t>
          </a:r>
          <a:endParaRPr lang="ru-RU" sz="2800" kern="1200" dirty="0"/>
        </a:p>
      </dsp:txBody>
      <dsp:txXfrm>
        <a:off x="6470074" y="3159729"/>
        <a:ext cx="4050371" cy="734269"/>
      </dsp:txXfrm>
    </dsp:sp>
    <dsp:sp modelId="{288B14CE-10DB-4254-954B-C91F4FCFD91A}">
      <dsp:nvSpPr>
        <dsp:cNvPr id="0" name=""/>
        <dsp:cNvSpPr/>
      </dsp:nvSpPr>
      <dsp:spPr>
        <a:xfrm>
          <a:off x="6312267" y="3893999"/>
          <a:ext cx="4050371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42CA4CC-AF0A-440E-8A3C-0368C57C97C4}">
      <dsp:nvSpPr>
        <dsp:cNvPr id="0" name=""/>
        <dsp:cNvSpPr/>
      </dsp:nvSpPr>
      <dsp:spPr>
        <a:xfrm>
          <a:off x="6470074" y="3893999"/>
          <a:ext cx="4050371" cy="73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Virtual office</a:t>
          </a:r>
          <a:endParaRPr lang="ru-RU" sz="2800" kern="1200" dirty="0"/>
        </a:p>
      </dsp:txBody>
      <dsp:txXfrm>
        <a:off x="6470074" y="3893999"/>
        <a:ext cx="4050371" cy="734269"/>
      </dsp:txXfrm>
    </dsp:sp>
    <dsp:sp modelId="{86D6F6FA-CFD1-438F-B7D3-B2F7D9282D4D}">
      <dsp:nvSpPr>
        <dsp:cNvPr id="0" name=""/>
        <dsp:cNvSpPr/>
      </dsp:nvSpPr>
      <dsp:spPr>
        <a:xfrm>
          <a:off x="2104089" y="4630422"/>
          <a:ext cx="841635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1BF2-4640-4730-8E56-4A8A4CD45F62}">
      <dsp:nvSpPr>
        <dsp:cNvPr id="0" name=""/>
        <dsp:cNvSpPr/>
      </dsp:nvSpPr>
      <dsp:spPr>
        <a:xfrm>
          <a:off x="0" y="0"/>
          <a:ext cx="10432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4A1FDB-392A-4E21-9DF7-B2217E1DF7FE}">
      <dsp:nvSpPr>
        <dsp:cNvPr id="0" name=""/>
        <dsp:cNvSpPr/>
      </dsp:nvSpPr>
      <dsp:spPr>
        <a:xfrm>
          <a:off x="0" y="0"/>
          <a:ext cx="2992711" cy="237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IP objects</a:t>
          </a:r>
          <a:endParaRPr lang="ru-RU" sz="4000" kern="1200" dirty="0"/>
        </a:p>
      </dsp:txBody>
      <dsp:txXfrm>
        <a:off x="0" y="0"/>
        <a:ext cx="2992711" cy="2371725"/>
      </dsp:txXfrm>
    </dsp:sp>
    <dsp:sp modelId="{51E2312E-B4AA-4656-A6E4-D2A1B0975B27}">
      <dsp:nvSpPr>
        <dsp:cNvPr id="0" name=""/>
        <dsp:cNvSpPr/>
      </dsp:nvSpPr>
      <dsp:spPr>
        <a:xfrm>
          <a:off x="3132078" y="27880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Virtual</a:t>
          </a:r>
          <a:r>
            <a:rPr lang="ru-RU" sz="2500" kern="1200" dirty="0" smtClean="0"/>
            <a:t> </a:t>
          </a:r>
          <a:r>
            <a:rPr lang="en-US" sz="2500" kern="1200" dirty="0" smtClean="0"/>
            <a:t>objects created inside the </a:t>
          </a:r>
          <a:r>
            <a:rPr lang="en-US" sz="2500" kern="1200" dirty="0" err="1" smtClean="0"/>
            <a:t>Metaverse</a:t>
          </a:r>
          <a:endParaRPr lang="ru-RU" sz="2500" kern="1200" dirty="0"/>
        </a:p>
      </dsp:txBody>
      <dsp:txXfrm>
        <a:off x="3132078" y="27880"/>
        <a:ext cx="7293584" cy="557610"/>
      </dsp:txXfrm>
    </dsp:sp>
    <dsp:sp modelId="{9DA18B21-32C1-4704-9995-D6CE29807254}">
      <dsp:nvSpPr>
        <dsp:cNvPr id="0" name=""/>
        <dsp:cNvSpPr/>
      </dsp:nvSpPr>
      <dsp:spPr>
        <a:xfrm>
          <a:off x="2992711" y="585490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9A6AE4C-8534-4A61-A1B0-783CADB39A11}">
      <dsp:nvSpPr>
        <dsp:cNvPr id="0" name=""/>
        <dsp:cNvSpPr/>
      </dsp:nvSpPr>
      <dsp:spPr>
        <a:xfrm>
          <a:off x="3132078" y="613371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Digital models of real world objects in the </a:t>
          </a:r>
          <a:r>
            <a:rPr lang="en-US" sz="2500" kern="1200" dirty="0" err="1" smtClean="0"/>
            <a:t>Metaverse</a:t>
          </a:r>
          <a:endParaRPr lang="ru-RU" sz="2500" kern="1200" dirty="0"/>
        </a:p>
      </dsp:txBody>
      <dsp:txXfrm>
        <a:off x="3132078" y="613371"/>
        <a:ext cx="7293584" cy="557610"/>
      </dsp:txXfrm>
    </dsp:sp>
    <dsp:sp modelId="{07F84A5C-E84B-4BBD-BCB0-138A82064134}">
      <dsp:nvSpPr>
        <dsp:cNvPr id="0" name=""/>
        <dsp:cNvSpPr/>
      </dsp:nvSpPr>
      <dsp:spPr>
        <a:xfrm>
          <a:off x="2992711" y="1170981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57016B5-E9E4-491A-8A92-51426093DA16}">
      <dsp:nvSpPr>
        <dsp:cNvPr id="0" name=""/>
        <dsp:cNvSpPr/>
      </dsp:nvSpPr>
      <dsp:spPr>
        <a:xfrm>
          <a:off x="3132078" y="1198861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Technologies that powers </a:t>
          </a:r>
          <a:r>
            <a:rPr lang="en-US" sz="2500" kern="1200" dirty="0" err="1" smtClean="0"/>
            <a:t>Metaverse</a:t>
          </a:r>
          <a:r>
            <a:rPr lang="en-US" sz="2500" kern="1200" dirty="0" smtClean="0"/>
            <a:t> Infrastructure</a:t>
          </a:r>
          <a:endParaRPr lang="ru-RU" sz="2500" kern="1200" dirty="0"/>
        </a:p>
      </dsp:txBody>
      <dsp:txXfrm>
        <a:off x="3132078" y="1198861"/>
        <a:ext cx="7293584" cy="557610"/>
      </dsp:txXfrm>
    </dsp:sp>
    <dsp:sp modelId="{5EDA78F0-48CC-4531-B16E-E49FA8B4FAC2}">
      <dsp:nvSpPr>
        <dsp:cNvPr id="0" name=""/>
        <dsp:cNvSpPr/>
      </dsp:nvSpPr>
      <dsp:spPr>
        <a:xfrm>
          <a:off x="2992711" y="1756471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439338B-733F-40ED-8E41-9BA37E76911E}">
      <dsp:nvSpPr>
        <dsp:cNvPr id="0" name=""/>
        <dsp:cNvSpPr/>
      </dsp:nvSpPr>
      <dsp:spPr>
        <a:xfrm>
          <a:off x="3132078" y="1784352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Technologies that powers Human interfacing</a:t>
          </a:r>
          <a:endParaRPr lang="ru-RU" sz="2500" kern="1200" dirty="0"/>
        </a:p>
      </dsp:txBody>
      <dsp:txXfrm>
        <a:off x="3132078" y="1784352"/>
        <a:ext cx="7293584" cy="557610"/>
      </dsp:txXfrm>
    </dsp:sp>
    <dsp:sp modelId="{5418C052-24C4-4A20-8674-FFCF92E15C21}">
      <dsp:nvSpPr>
        <dsp:cNvPr id="0" name=""/>
        <dsp:cNvSpPr/>
      </dsp:nvSpPr>
      <dsp:spPr>
        <a:xfrm>
          <a:off x="2992711" y="2341962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E6B9D80-F47D-4914-9D2F-3CB2A2AF4D5C}">
      <dsp:nvSpPr>
        <dsp:cNvPr id="0" name=""/>
        <dsp:cNvSpPr/>
      </dsp:nvSpPr>
      <dsp:spPr>
        <a:xfrm>
          <a:off x="0" y="2371725"/>
          <a:ext cx="10432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3C7B67-DC41-40CA-BF83-048880ECE36F}">
      <dsp:nvSpPr>
        <dsp:cNvPr id="0" name=""/>
        <dsp:cNvSpPr/>
      </dsp:nvSpPr>
      <dsp:spPr>
        <a:xfrm>
          <a:off x="0" y="2371725"/>
          <a:ext cx="2992711" cy="237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Types of IP protection</a:t>
          </a:r>
          <a:endParaRPr lang="ru-RU" sz="4000" kern="1200" dirty="0"/>
        </a:p>
      </dsp:txBody>
      <dsp:txXfrm>
        <a:off x="0" y="2371725"/>
        <a:ext cx="2992711" cy="2371725"/>
      </dsp:txXfrm>
    </dsp:sp>
    <dsp:sp modelId="{046E762A-5E62-408D-B871-5E0CDC69DEDA}">
      <dsp:nvSpPr>
        <dsp:cNvPr id="0" name=""/>
        <dsp:cNvSpPr/>
      </dsp:nvSpPr>
      <dsp:spPr>
        <a:xfrm>
          <a:off x="3132078" y="2399605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Patent</a:t>
          </a:r>
          <a:endParaRPr lang="ru-RU" sz="2500" kern="1200" dirty="0"/>
        </a:p>
      </dsp:txBody>
      <dsp:txXfrm>
        <a:off x="3132078" y="2399605"/>
        <a:ext cx="7293584" cy="557610"/>
      </dsp:txXfrm>
    </dsp:sp>
    <dsp:sp modelId="{AA92F02B-E05D-4C27-9BD1-A9B49952D5F8}">
      <dsp:nvSpPr>
        <dsp:cNvPr id="0" name=""/>
        <dsp:cNvSpPr/>
      </dsp:nvSpPr>
      <dsp:spPr>
        <a:xfrm>
          <a:off x="2992711" y="2957215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324CA20-2ED2-47CF-A22C-7BAEC9CCB600}">
      <dsp:nvSpPr>
        <dsp:cNvPr id="0" name=""/>
        <dsp:cNvSpPr/>
      </dsp:nvSpPr>
      <dsp:spPr>
        <a:xfrm>
          <a:off x="3132078" y="2985096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Design</a:t>
          </a:r>
          <a:endParaRPr lang="ru-RU" sz="2500" kern="1200" dirty="0"/>
        </a:p>
      </dsp:txBody>
      <dsp:txXfrm>
        <a:off x="3132078" y="2985096"/>
        <a:ext cx="7293584" cy="557610"/>
      </dsp:txXfrm>
    </dsp:sp>
    <dsp:sp modelId="{2CC6E96F-D588-4184-A040-6B69D27EAA64}">
      <dsp:nvSpPr>
        <dsp:cNvPr id="0" name=""/>
        <dsp:cNvSpPr/>
      </dsp:nvSpPr>
      <dsp:spPr>
        <a:xfrm>
          <a:off x="2992711" y="3542706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A8144B3-D06F-4DAC-B1F4-8A3F768F417F}">
      <dsp:nvSpPr>
        <dsp:cNvPr id="0" name=""/>
        <dsp:cNvSpPr/>
      </dsp:nvSpPr>
      <dsp:spPr>
        <a:xfrm>
          <a:off x="3132078" y="3570586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Copyright</a:t>
          </a:r>
          <a:endParaRPr lang="ru-RU" sz="2500" kern="1200" dirty="0"/>
        </a:p>
      </dsp:txBody>
      <dsp:txXfrm>
        <a:off x="3132078" y="3570586"/>
        <a:ext cx="7293584" cy="557610"/>
      </dsp:txXfrm>
    </dsp:sp>
    <dsp:sp modelId="{AA7421E0-AEE9-4D9A-8A61-12C43655172F}">
      <dsp:nvSpPr>
        <dsp:cNvPr id="0" name=""/>
        <dsp:cNvSpPr/>
      </dsp:nvSpPr>
      <dsp:spPr>
        <a:xfrm>
          <a:off x="2992711" y="4128196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40F2689-D3E3-47CD-9164-656C97D3E9D0}">
      <dsp:nvSpPr>
        <dsp:cNvPr id="0" name=""/>
        <dsp:cNvSpPr/>
      </dsp:nvSpPr>
      <dsp:spPr>
        <a:xfrm>
          <a:off x="3132078" y="4156077"/>
          <a:ext cx="7293584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0000"/>
              </a:solidFill>
            </a:rPr>
            <a:t>NFT</a:t>
          </a:r>
          <a:endParaRPr lang="ru-RU" sz="2500" b="1" kern="1200" dirty="0">
            <a:solidFill>
              <a:srgbClr val="FF0000"/>
            </a:solidFill>
          </a:endParaRPr>
        </a:p>
      </dsp:txBody>
      <dsp:txXfrm>
        <a:off x="3132078" y="4156077"/>
        <a:ext cx="7293584" cy="557610"/>
      </dsp:txXfrm>
    </dsp:sp>
    <dsp:sp modelId="{94917149-2201-4C6E-8BD2-BCB1453B1563}">
      <dsp:nvSpPr>
        <dsp:cNvPr id="0" name=""/>
        <dsp:cNvSpPr/>
      </dsp:nvSpPr>
      <dsp:spPr>
        <a:xfrm>
          <a:off x="2992711" y="4713687"/>
          <a:ext cx="743295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9325-0BD3-4492-87EE-5FB323E66716}">
      <dsp:nvSpPr>
        <dsp:cNvPr id="0" name=""/>
        <dsp:cNvSpPr/>
      </dsp:nvSpPr>
      <dsp:spPr>
        <a:xfrm>
          <a:off x="0" y="0"/>
          <a:ext cx="1036353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B6CD5-D467-4B46-8E8C-37B66F5CD3C7}">
      <dsp:nvSpPr>
        <dsp:cNvPr id="0" name=""/>
        <dsp:cNvSpPr/>
      </dsp:nvSpPr>
      <dsp:spPr>
        <a:xfrm>
          <a:off x="0" y="0"/>
          <a:ext cx="2072707" cy="476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0000"/>
              </a:solidFill>
            </a:rPr>
            <a:t>Patents</a:t>
          </a:r>
          <a:endParaRPr lang="ru-RU" sz="4400" b="1" kern="1200" dirty="0">
            <a:solidFill>
              <a:srgbClr val="FF0000"/>
            </a:solidFill>
          </a:endParaRPr>
        </a:p>
      </dsp:txBody>
      <dsp:txXfrm>
        <a:off x="0" y="0"/>
        <a:ext cx="2072707" cy="4765889"/>
      </dsp:txXfrm>
    </dsp:sp>
    <dsp:sp modelId="{C026B355-AE3E-4C65-A578-474B3002D86D}">
      <dsp:nvSpPr>
        <dsp:cNvPr id="0" name=""/>
        <dsp:cNvSpPr/>
      </dsp:nvSpPr>
      <dsp:spPr>
        <a:xfrm>
          <a:off x="2228160" y="110769"/>
          <a:ext cx="3989960" cy="221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Inventions</a:t>
          </a:r>
          <a:endParaRPr lang="ru-RU" sz="4400" kern="1200" dirty="0"/>
        </a:p>
      </dsp:txBody>
      <dsp:txXfrm>
        <a:off x="2228160" y="110769"/>
        <a:ext cx="3989960" cy="2215393"/>
      </dsp:txXfrm>
    </dsp:sp>
    <dsp:sp modelId="{083FFD6D-C4D1-4127-9D9A-8A99A70CB960}">
      <dsp:nvSpPr>
        <dsp:cNvPr id="0" name=""/>
        <dsp:cNvSpPr/>
      </dsp:nvSpPr>
      <dsp:spPr>
        <a:xfrm>
          <a:off x="6373574" y="110769"/>
          <a:ext cx="3989960" cy="110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Hardware technologies that powers the </a:t>
          </a:r>
          <a:r>
            <a:rPr lang="en-US" sz="2200" kern="1200" dirty="0" err="1" smtClean="0"/>
            <a:t>Metaverse</a:t>
          </a:r>
          <a:r>
            <a:rPr lang="en-US" sz="2200" kern="1200" dirty="0" smtClean="0"/>
            <a:t> Infrastructure</a:t>
          </a:r>
          <a:endParaRPr lang="ru-RU" sz="2200" kern="1200" dirty="0" smtClean="0"/>
        </a:p>
      </dsp:txBody>
      <dsp:txXfrm>
        <a:off x="6373574" y="110769"/>
        <a:ext cx="3989960" cy="1107696"/>
      </dsp:txXfrm>
    </dsp:sp>
    <dsp:sp modelId="{682F9C08-90BC-44F6-974A-7669F7F494A6}">
      <dsp:nvSpPr>
        <dsp:cNvPr id="0" name=""/>
        <dsp:cNvSpPr/>
      </dsp:nvSpPr>
      <dsp:spPr>
        <a:xfrm>
          <a:off x="6218121" y="1218466"/>
          <a:ext cx="398996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9C55FD2-D207-478D-B2D4-E09CA4745791}">
      <dsp:nvSpPr>
        <dsp:cNvPr id="0" name=""/>
        <dsp:cNvSpPr/>
      </dsp:nvSpPr>
      <dsp:spPr>
        <a:xfrm>
          <a:off x="6373574" y="1218466"/>
          <a:ext cx="3989960" cy="110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Hardware technologies that powers human interfaces in the </a:t>
          </a:r>
          <a:r>
            <a:rPr lang="en-US" sz="2200" kern="1200" dirty="0" err="1" smtClean="0"/>
            <a:t>Metaverse</a:t>
          </a:r>
          <a:endParaRPr lang="ru-RU" sz="2200" kern="1200" dirty="0" smtClean="0"/>
        </a:p>
      </dsp:txBody>
      <dsp:txXfrm>
        <a:off x="6373574" y="1218466"/>
        <a:ext cx="3989960" cy="1107696"/>
      </dsp:txXfrm>
    </dsp:sp>
    <dsp:sp modelId="{76BC282E-9CCD-44FF-9CAD-A2D7F61EDF02}">
      <dsp:nvSpPr>
        <dsp:cNvPr id="0" name=""/>
        <dsp:cNvSpPr/>
      </dsp:nvSpPr>
      <dsp:spPr>
        <a:xfrm>
          <a:off x="2072707" y="2326163"/>
          <a:ext cx="8290828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8CB0D8-A3B3-4E8C-8FFD-16CF381383D3}">
      <dsp:nvSpPr>
        <dsp:cNvPr id="0" name=""/>
        <dsp:cNvSpPr/>
      </dsp:nvSpPr>
      <dsp:spPr>
        <a:xfrm>
          <a:off x="2228160" y="2436933"/>
          <a:ext cx="3989960" cy="2215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Computer-assisted inventions</a:t>
          </a:r>
          <a:endParaRPr lang="ru-RU" sz="4400" kern="1200" dirty="0" smtClean="0"/>
        </a:p>
      </dsp:txBody>
      <dsp:txXfrm>
        <a:off x="2228160" y="2436933"/>
        <a:ext cx="3989960" cy="2215393"/>
      </dsp:txXfrm>
    </dsp:sp>
    <dsp:sp modelId="{81F743AC-8BD7-4325-9714-49A97B613763}">
      <dsp:nvSpPr>
        <dsp:cNvPr id="0" name=""/>
        <dsp:cNvSpPr/>
      </dsp:nvSpPr>
      <dsp:spPr>
        <a:xfrm>
          <a:off x="6373574" y="2436933"/>
          <a:ext cx="3989960" cy="110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Software technologies that powers the </a:t>
          </a:r>
          <a:r>
            <a:rPr lang="en-US" sz="2200" kern="1200" dirty="0" err="1" smtClean="0"/>
            <a:t>Metaverse</a:t>
          </a:r>
          <a:r>
            <a:rPr lang="en-US" sz="2200" kern="1200" dirty="0" smtClean="0"/>
            <a:t> Infrastructure</a:t>
          </a:r>
          <a:endParaRPr lang="ru-RU" sz="2200" kern="1200" dirty="0" smtClean="0"/>
        </a:p>
      </dsp:txBody>
      <dsp:txXfrm>
        <a:off x="6373574" y="2436933"/>
        <a:ext cx="3989960" cy="1107696"/>
      </dsp:txXfrm>
    </dsp:sp>
    <dsp:sp modelId="{36FA7B9B-6C0E-414D-92BA-46349F8ADDC0}">
      <dsp:nvSpPr>
        <dsp:cNvPr id="0" name=""/>
        <dsp:cNvSpPr/>
      </dsp:nvSpPr>
      <dsp:spPr>
        <a:xfrm>
          <a:off x="6218121" y="3544629"/>
          <a:ext cx="3989960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292B680-62D3-41B9-B592-66A9C9566BA5}">
      <dsp:nvSpPr>
        <dsp:cNvPr id="0" name=""/>
        <dsp:cNvSpPr/>
      </dsp:nvSpPr>
      <dsp:spPr>
        <a:xfrm>
          <a:off x="6373574" y="3544629"/>
          <a:ext cx="3989960" cy="110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Software technologies that powers human interfaces in the </a:t>
          </a:r>
          <a:r>
            <a:rPr lang="en-US" sz="2200" kern="1200" dirty="0" err="1" smtClean="0"/>
            <a:t>Metaverse</a:t>
          </a:r>
          <a:endParaRPr lang="ru-RU" sz="2200" kern="1200" dirty="0" smtClean="0"/>
        </a:p>
      </dsp:txBody>
      <dsp:txXfrm>
        <a:off x="6373574" y="3544629"/>
        <a:ext cx="3989960" cy="1107696"/>
      </dsp:txXfrm>
    </dsp:sp>
    <dsp:sp modelId="{A04E9B20-04C4-4443-ACA3-73AF108DCC7F}">
      <dsp:nvSpPr>
        <dsp:cNvPr id="0" name=""/>
        <dsp:cNvSpPr/>
      </dsp:nvSpPr>
      <dsp:spPr>
        <a:xfrm>
          <a:off x="2072707" y="4652326"/>
          <a:ext cx="8290828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9325-0BD3-4492-87EE-5FB323E66716}">
      <dsp:nvSpPr>
        <dsp:cNvPr id="0" name=""/>
        <dsp:cNvSpPr/>
      </dsp:nvSpPr>
      <dsp:spPr>
        <a:xfrm>
          <a:off x="0" y="0"/>
          <a:ext cx="1035918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B6CD5-D467-4B46-8E8C-37B66F5CD3C7}">
      <dsp:nvSpPr>
        <dsp:cNvPr id="0" name=""/>
        <dsp:cNvSpPr/>
      </dsp:nvSpPr>
      <dsp:spPr>
        <a:xfrm>
          <a:off x="0" y="0"/>
          <a:ext cx="2071837" cy="467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FF0000"/>
              </a:solidFill>
            </a:rPr>
            <a:t>Designs</a:t>
          </a:r>
          <a:endParaRPr lang="ru-RU" sz="4300" b="1" kern="1200" dirty="0">
            <a:solidFill>
              <a:srgbClr val="FF0000"/>
            </a:solidFill>
          </a:endParaRPr>
        </a:p>
      </dsp:txBody>
      <dsp:txXfrm>
        <a:off x="0" y="0"/>
        <a:ext cx="2071837" cy="4672263"/>
      </dsp:txXfrm>
    </dsp:sp>
    <dsp:sp modelId="{F8DF1BD7-F2BC-4E4B-9CF8-F44D989853CB}">
      <dsp:nvSpPr>
        <dsp:cNvPr id="0" name=""/>
        <dsp:cNvSpPr/>
      </dsp:nvSpPr>
      <dsp:spPr>
        <a:xfrm>
          <a:off x="2227225" y="108593"/>
          <a:ext cx="3988287" cy="217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Virtual objects</a:t>
          </a:r>
          <a:endParaRPr lang="ru-RU" sz="4400" kern="1200" dirty="0"/>
        </a:p>
      </dsp:txBody>
      <dsp:txXfrm>
        <a:off x="2227225" y="108593"/>
        <a:ext cx="3988287" cy="2171872"/>
      </dsp:txXfrm>
    </dsp:sp>
    <dsp:sp modelId="{8D006A8D-E4BE-4A5D-A06E-C2AEB7C0E417}">
      <dsp:nvSpPr>
        <dsp:cNvPr id="0" name=""/>
        <dsp:cNvSpPr/>
      </dsp:nvSpPr>
      <dsp:spPr>
        <a:xfrm>
          <a:off x="6370901" y="108593"/>
          <a:ext cx="3988287" cy="10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Virtual</a:t>
          </a:r>
          <a:r>
            <a:rPr lang="ru-RU" sz="2600" kern="1200" dirty="0" smtClean="0"/>
            <a:t> </a:t>
          </a:r>
          <a:r>
            <a:rPr lang="en-US" sz="2600" kern="1200" dirty="0" smtClean="0"/>
            <a:t>objects created inside the </a:t>
          </a:r>
          <a:r>
            <a:rPr lang="en-US" sz="2600" kern="1200" dirty="0" err="1" smtClean="0"/>
            <a:t>Metaverse</a:t>
          </a:r>
          <a:endParaRPr lang="ru-RU" sz="2600" kern="1200" dirty="0"/>
        </a:p>
      </dsp:txBody>
      <dsp:txXfrm>
        <a:off x="6370901" y="108593"/>
        <a:ext cx="3988287" cy="1085936"/>
      </dsp:txXfrm>
    </dsp:sp>
    <dsp:sp modelId="{B41A7C46-53B9-4324-88F1-5436E4EEE33D}">
      <dsp:nvSpPr>
        <dsp:cNvPr id="0" name=""/>
        <dsp:cNvSpPr/>
      </dsp:nvSpPr>
      <dsp:spPr>
        <a:xfrm>
          <a:off x="6215513" y="1194529"/>
          <a:ext cx="3988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4444A4-99E1-42A0-AE8B-3F415338AEEF}">
      <dsp:nvSpPr>
        <dsp:cNvPr id="0" name=""/>
        <dsp:cNvSpPr/>
      </dsp:nvSpPr>
      <dsp:spPr>
        <a:xfrm>
          <a:off x="6370901" y="1194529"/>
          <a:ext cx="3988287" cy="10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Digital models of real world objects in the </a:t>
          </a:r>
          <a:r>
            <a:rPr lang="en-US" sz="2600" kern="1200" dirty="0" err="1" smtClean="0"/>
            <a:t>Metaverse</a:t>
          </a:r>
          <a:endParaRPr lang="ru-RU" sz="2600" kern="1200" dirty="0" smtClean="0"/>
        </a:p>
      </dsp:txBody>
      <dsp:txXfrm>
        <a:off x="6370901" y="1194529"/>
        <a:ext cx="3988287" cy="1085936"/>
      </dsp:txXfrm>
    </dsp:sp>
    <dsp:sp modelId="{FB45C638-CD33-40A3-959D-BBC4D1EF4B1D}">
      <dsp:nvSpPr>
        <dsp:cNvPr id="0" name=""/>
        <dsp:cNvSpPr/>
      </dsp:nvSpPr>
      <dsp:spPr>
        <a:xfrm>
          <a:off x="2071837" y="2280465"/>
          <a:ext cx="8287351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156EECB-7B05-4BE4-91B9-3C98AA5D6DAA}">
      <dsp:nvSpPr>
        <dsp:cNvPr id="0" name=""/>
        <dsp:cNvSpPr/>
      </dsp:nvSpPr>
      <dsp:spPr>
        <a:xfrm>
          <a:off x="2227225" y="2389059"/>
          <a:ext cx="3988287" cy="217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Interfaces</a:t>
          </a:r>
          <a:endParaRPr lang="ru-RU" sz="4400" kern="1200" dirty="0" smtClean="0"/>
        </a:p>
      </dsp:txBody>
      <dsp:txXfrm>
        <a:off x="2227225" y="2389059"/>
        <a:ext cx="3988287" cy="2171872"/>
      </dsp:txXfrm>
    </dsp:sp>
    <dsp:sp modelId="{81F743AC-8BD7-4325-9714-49A97B613763}">
      <dsp:nvSpPr>
        <dsp:cNvPr id="0" name=""/>
        <dsp:cNvSpPr/>
      </dsp:nvSpPr>
      <dsp:spPr>
        <a:xfrm>
          <a:off x="6370901" y="2389059"/>
          <a:ext cx="3988287" cy="10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Human-Computer Interfaces </a:t>
          </a:r>
          <a:endParaRPr lang="ru-RU" sz="2600" kern="1200" dirty="0" smtClean="0"/>
        </a:p>
      </dsp:txBody>
      <dsp:txXfrm>
        <a:off x="6370901" y="2389059"/>
        <a:ext cx="3988287" cy="1085936"/>
      </dsp:txXfrm>
    </dsp:sp>
    <dsp:sp modelId="{36FA7B9B-6C0E-414D-92BA-46349F8ADDC0}">
      <dsp:nvSpPr>
        <dsp:cNvPr id="0" name=""/>
        <dsp:cNvSpPr/>
      </dsp:nvSpPr>
      <dsp:spPr>
        <a:xfrm>
          <a:off x="6215513" y="3474995"/>
          <a:ext cx="3988287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992919F-C65F-4BF1-9CB6-0C612A8FDCBF}">
      <dsp:nvSpPr>
        <dsp:cNvPr id="0" name=""/>
        <dsp:cNvSpPr/>
      </dsp:nvSpPr>
      <dsp:spPr>
        <a:xfrm>
          <a:off x="6370901" y="3474995"/>
          <a:ext cx="3988287" cy="10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Interactive virtual interfaces</a:t>
          </a:r>
          <a:endParaRPr lang="ru-RU" sz="2600" kern="1200" dirty="0" smtClean="0"/>
        </a:p>
      </dsp:txBody>
      <dsp:txXfrm>
        <a:off x="6370901" y="3474995"/>
        <a:ext cx="3988287" cy="1085936"/>
      </dsp:txXfrm>
    </dsp:sp>
    <dsp:sp modelId="{79C55594-B41B-421C-957B-AF03503B2B84}">
      <dsp:nvSpPr>
        <dsp:cNvPr id="0" name=""/>
        <dsp:cNvSpPr/>
      </dsp:nvSpPr>
      <dsp:spPr>
        <a:xfrm>
          <a:off x="2071837" y="4560931"/>
          <a:ext cx="8287351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E02AF-2FE2-434C-87EE-971A643B5166}">
      <dsp:nvSpPr>
        <dsp:cNvPr id="0" name=""/>
        <dsp:cNvSpPr/>
      </dsp:nvSpPr>
      <dsp:spPr>
        <a:xfrm>
          <a:off x="0" y="0"/>
          <a:ext cx="1008129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A176B6-FD34-4074-BA69-BB1D3FC203C7}">
      <dsp:nvSpPr>
        <dsp:cNvPr id="0" name=""/>
        <dsp:cNvSpPr/>
      </dsp:nvSpPr>
      <dsp:spPr>
        <a:xfrm>
          <a:off x="0" y="0"/>
          <a:ext cx="2016258" cy="237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0000"/>
              </a:solidFill>
            </a:rPr>
            <a:t>NFT</a:t>
          </a:r>
          <a:r>
            <a:rPr lang="ru-RU" sz="3000" b="1" kern="1200" dirty="0" smtClean="0">
              <a:solidFill>
                <a:srgbClr val="FF0000"/>
              </a:solidFill>
            </a:rPr>
            <a:t> </a:t>
          </a:r>
          <a:endParaRPr lang="ru-RU" sz="3000" b="1" kern="1200" dirty="0">
            <a:solidFill>
              <a:srgbClr val="FF0000"/>
            </a:solidFill>
          </a:endParaRPr>
        </a:p>
      </dsp:txBody>
      <dsp:txXfrm>
        <a:off x="0" y="0"/>
        <a:ext cx="2016258" cy="2371725"/>
      </dsp:txXfrm>
    </dsp:sp>
    <dsp:sp modelId="{672D0715-9944-4556-8AA5-801D7D7EE197}">
      <dsp:nvSpPr>
        <dsp:cNvPr id="0" name=""/>
        <dsp:cNvSpPr/>
      </dsp:nvSpPr>
      <dsp:spPr>
        <a:xfrm>
          <a:off x="2167477" y="55124"/>
          <a:ext cx="7913815" cy="110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Confirmation of the fact of ownership and the right to use within the </a:t>
          </a:r>
          <a:r>
            <a:rPr lang="en-US" sz="2500" kern="1200" dirty="0" err="1" smtClean="0"/>
            <a:t>Metaverse</a:t>
          </a:r>
          <a:r>
            <a:rPr lang="en-US" sz="2500" kern="1200" dirty="0" smtClean="0"/>
            <a:t> of a digital asset</a:t>
          </a:r>
          <a:endParaRPr lang="ru-RU" sz="2500" kern="1200" dirty="0"/>
        </a:p>
      </dsp:txBody>
      <dsp:txXfrm>
        <a:off x="2167477" y="55124"/>
        <a:ext cx="7913815" cy="1102481"/>
      </dsp:txXfrm>
    </dsp:sp>
    <dsp:sp modelId="{F32FE830-B5C7-46FA-B494-C4E822841EF6}">
      <dsp:nvSpPr>
        <dsp:cNvPr id="0" name=""/>
        <dsp:cNvSpPr/>
      </dsp:nvSpPr>
      <dsp:spPr>
        <a:xfrm>
          <a:off x="2016258" y="1157605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E1258B-8C41-4933-8832-D1DB412B1D9C}">
      <dsp:nvSpPr>
        <dsp:cNvPr id="0" name=""/>
        <dsp:cNvSpPr/>
      </dsp:nvSpPr>
      <dsp:spPr>
        <a:xfrm>
          <a:off x="2167477" y="1212729"/>
          <a:ext cx="7913815" cy="110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Doesn't verify that a person minting an NFT has the rights to the asset they're minting</a:t>
          </a:r>
          <a:endParaRPr lang="ru-RU" sz="2500" kern="1200" dirty="0"/>
        </a:p>
      </dsp:txBody>
      <dsp:txXfrm>
        <a:off x="2167477" y="1212729"/>
        <a:ext cx="7913815" cy="1102481"/>
      </dsp:txXfrm>
    </dsp:sp>
    <dsp:sp modelId="{632410CF-4331-4FB2-8081-B8F1C5E77E31}">
      <dsp:nvSpPr>
        <dsp:cNvPr id="0" name=""/>
        <dsp:cNvSpPr/>
      </dsp:nvSpPr>
      <dsp:spPr>
        <a:xfrm>
          <a:off x="2016258" y="2315211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465FB05-498F-4869-BA78-18D374C8EFCA}">
      <dsp:nvSpPr>
        <dsp:cNvPr id="0" name=""/>
        <dsp:cNvSpPr/>
      </dsp:nvSpPr>
      <dsp:spPr>
        <a:xfrm>
          <a:off x="0" y="2371725"/>
          <a:ext cx="1008129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9175"/>
                <a:lumOff val="14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9175"/>
                <a:lumOff val="14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9175"/>
                <a:lumOff val="14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9175"/>
              <a:lumOff val="1431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9780CA-4E5C-4EA4-A4F8-D143082CF004}">
      <dsp:nvSpPr>
        <dsp:cNvPr id="0" name=""/>
        <dsp:cNvSpPr/>
      </dsp:nvSpPr>
      <dsp:spPr>
        <a:xfrm>
          <a:off x="0" y="2371725"/>
          <a:ext cx="2016258" cy="237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Design, copyright and related rights</a:t>
          </a:r>
          <a:endParaRPr lang="ru-RU" sz="3000" kern="1200" dirty="0"/>
        </a:p>
      </dsp:txBody>
      <dsp:txXfrm>
        <a:off x="0" y="2371725"/>
        <a:ext cx="2016258" cy="2371725"/>
      </dsp:txXfrm>
    </dsp:sp>
    <dsp:sp modelId="{01D1DEF5-9D4B-4445-84CE-7570B4DCBEBE}">
      <dsp:nvSpPr>
        <dsp:cNvPr id="0" name=""/>
        <dsp:cNvSpPr/>
      </dsp:nvSpPr>
      <dsp:spPr>
        <a:xfrm>
          <a:off x="2167477" y="2399605"/>
          <a:ext cx="7913815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Jurisdiction, enforcement and dispute resolution</a:t>
          </a:r>
          <a:endParaRPr lang="ru-RU" sz="2500" kern="1200" dirty="0"/>
        </a:p>
      </dsp:txBody>
      <dsp:txXfrm>
        <a:off x="2167477" y="2399605"/>
        <a:ext cx="7913815" cy="557610"/>
      </dsp:txXfrm>
    </dsp:sp>
    <dsp:sp modelId="{F58D528F-5AC5-4E62-A2C5-2FA30AD615BD}">
      <dsp:nvSpPr>
        <dsp:cNvPr id="0" name=""/>
        <dsp:cNvSpPr/>
      </dsp:nvSpPr>
      <dsp:spPr>
        <a:xfrm>
          <a:off x="2016258" y="2957215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B7DDDF-A2F8-462E-B269-64D7E2C0FCA5}">
      <dsp:nvSpPr>
        <dsp:cNvPr id="0" name=""/>
        <dsp:cNvSpPr/>
      </dsp:nvSpPr>
      <dsp:spPr>
        <a:xfrm>
          <a:off x="2167477" y="2985096"/>
          <a:ext cx="7913815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Digital IDs and Avatars</a:t>
          </a:r>
          <a:endParaRPr lang="ru-RU" sz="2500" kern="1200" dirty="0"/>
        </a:p>
      </dsp:txBody>
      <dsp:txXfrm>
        <a:off x="2167477" y="2985096"/>
        <a:ext cx="7913815" cy="557610"/>
      </dsp:txXfrm>
    </dsp:sp>
    <dsp:sp modelId="{FC2C5A89-2A56-437E-AA17-B6C0D1BFFE9F}">
      <dsp:nvSpPr>
        <dsp:cNvPr id="0" name=""/>
        <dsp:cNvSpPr/>
      </dsp:nvSpPr>
      <dsp:spPr>
        <a:xfrm>
          <a:off x="2016258" y="3542706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977463-CAE2-45FD-8434-E07240978F60}">
      <dsp:nvSpPr>
        <dsp:cNvPr id="0" name=""/>
        <dsp:cNvSpPr/>
      </dsp:nvSpPr>
      <dsp:spPr>
        <a:xfrm>
          <a:off x="2167477" y="3570586"/>
          <a:ext cx="7913815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Creations that are autonomously generated by AI</a:t>
          </a:r>
          <a:endParaRPr lang="ru-RU" sz="2500" kern="1200" dirty="0"/>
        </a:p>
      </dsp:txBody>
      <dsp:txXfrm>
        <a:off x="2167477" y="3570586"/>
        <a:ext cx="7913815" cy="557610"/>
      </dsp:txXfrm>
    </dsp:sp>
    <dsp:sp modelId="{FC243F28-2ADF-424E-9747-1A0F97A19E2F}">
      <dsp:nvSpPr>
        <dsp:cNvPr id="0" name=""/>
        <dsp:cNvSpPr/>
      </dsp:nvSpPr>
      <dsp:spPr>
        <a:xfrm>
          <a:off x="2016258" y="4128196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8558817-8A3F-4F2A-A56D-1FD5FB62E142}">
      <dsp:nvSpPr>
        <dsp:cNvPr id="0" name=""/>
        <dsp:cNvSpPr/>
      </dsp:nvSpPr>
      <dsp:spPr>
        <a:xfrm>
          <a:off x="2167477" y="4156077"/>
          <a:ext cx="7913815" cy="55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Searching process in the </a:t>
          </a:r>
          <a:r>
            <a:rPr lang="en-US" sz="2500" kern="1200" dirty="0" err="1" smtClean="0"/>
            <a:t>Metaverse</a:t>
          </a:r>
          <a:endParaRPr lang="ru-RU" sz="2500" kern="1200" dirty="0"/>
        </a:p>
      </dsp:txBody>
      <dsp:txXfrm>
        <a:off x="2167477" y="4156077"/>
        <a:ext cx="7913815" cy="557610"/>
      </dsp:txXfrm>
    </dsp:sp>
    <dsp:sp modelId="{49990928-8127-4E00-9DD2-406860A6C16C}">
      <dsp:nvSpPr>
        <dsp:cNvPr id="0" name=""/>
        <dsp:cNvSpPr/>
      </dsp:nvSpPr>
      <dsp:spPr>
        <a:xfrm>
          <a:off x="2016258" y="4713687"/>
          <a:ext cx="806503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907A-D87F-4AA0-8821-B2E6ECC5AF0C}">
      <dsp:nvSpPr>
        <dsp:cNvPr id="0" name=""/>
        <dsp:cNvSpPr/>
      </dsp:nvSpPr>
      <dsp:spPr>
        <a:xfrm>
          <a:off x="0" y="221889"/>
          <a:ext cx="10520803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31" tIns="312420" rIns="816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The EAPO conducts consultations on issues related to IP protection in the </a:t>
          </a:r>
          <a:r>
            <a:rPr lang="en-US" sz="1600" b="1" kern="1200" dirty="0" err="1" smtClean="0"/>
            <a:t>Metaverse</a:t>
          </a:r>
          <a:r>
            <a:rPr lang="en-US" sz="1600" b="1" kern="1200" dirty="0" smtClean="0"/>
            <a:t> and explores the possibilities of the </a:t>
          </a:r>
          <a:r>
            <a:rPr lang="en-US" sz="1600" b="1" kern="1200" dirty="0" err="1" smtClean="0"/>
            <a:t>Metaverse</a:t>
          </a:r>
          <a:r>
            <a:rPr lang="en-US" sz="1600" b="1" kern="1200" dirty="0" smtClean="0"/>
            <a:t> to improve the services provided by the office.</a:t>
          </a:r>
          <a:endParaRPr lang="ru-RU" sz="1600" b="1" kern="1200" dirty="0"/>
        </a:p>
      </dsp:txBody>
      <dsp:txXfrm>
        <a:off x="0" y="221889"/>
        <a:ext cx="10520803" cy="874125"/>
      </dsp:txXfrm>
    </dsp:sp>
    <dsp:sp modelId="{8803F4A6-E211-4922-BFB9-C2692ADB6ED9}">
      <dsp:nvSpPr>
        <dsp:cNvPr id="0" name=""/>
        <dsp:cNvSpPr/>
      </dsp:nvSpPr>
      <dsp:spPr>
        <a:xfrm>
          <a:off x="526040" y="489"/>
          <a:ext cx="900001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363" tIns="0" rIns="278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Are there any ongoing consultations or studies? </a:t>
          </a:r>
          <a:endParaRPr lang="ru-RU" sz="1600" b="1" kern="1200" dirty="0"/>
        </a:p>
      </dsp:txBody>
      <dsp:txXfrm>
        <a:off x="547656" y="22105"/>
        <a:ext cx="8956778" cy="399568"/>
      </dsp:txXfrm>
    </dsp:sp>
    <dsp:sp modelId="{7193025E-4EB7-4C4B-93C9-20D696B33DFE}">
      <dsp:nvSpPr>
        <dsp:cNvPr id="0" name=""/>
        <dsp:cNvSpPr/>
      </dsp:nvSpPr>
      <dsp:spPr>
        <a:xfrm>
          <a:off x="0" y="1398414"/>
          <a:ext cx="10520803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234476"/>
              <a:satOff val="8823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31" tIns="312420" rIns="816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The EAPO is already amending the regulations, in particular, applicants have already been given the opportunity to file applications for industrial designs in the form of digital 3D models.</a:t>
          </a:r>
          <a:endParaRPr lang="ru-RU" sz="1600" b="1" kern="1200" dirty="0"/>
        </a:p>
      </dsp:txBody>
      <dsp:txXfrm>
        <a:off x="0" y="1398414"/>
        <a:ext cx="10520803" cy="874125"/>
      </dsp:txXfrm>
    </dsp:sp>
    <dsp:sp modelId="{8FD0D1EB-EB30-4814-A4D7-896BC45B821E}">
      <dsp:nvSpPr>
        <dsp:cNvPr id="0" name=""/>
        <dsp:cNvSpPr/>
      </dsp:nvSpPr>
      <dsp:spPr>
        <a:xfrm>
          <a:off x="526040" y="1177015"/>
          <a:ext cx="9000010" cy="442800"/>
        </a:xfrm>
        <a:prstGeom prst="roundRect">
          <a:avLst/>
        </a:prstGeom>
        <a:solidFill>
          <a:schemeClr val="accent4">
            <a:hueOff val="-2234476"/>
            <a:satOff val="8823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363" tIns="0" rIns="278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Are IP Offices amending their guidelines or registration classes for virtual goods to better accommodate IP issues</a:t>
          </a:r>
          <a:endParaRPr lang="ru-RU" sz="1600" b="1" kern="1200" dirty="0"/>
        </a:p>
      </dsp:txBody>
      <dsp:txXfrm>
        <a:off x="547656" y="1198631"/>
        <a:ext cx="8956778" cy="399568"/>
      </dsp:txXfrm>
    </dsp:sp>
    <dsp:sp modelId="{206F1575-A70F-4E1D-8E77-402B013ED294}">
      <dsp:nvSpPr>
        <dsp:cNvPr id="0" name=""/>
        <dsp:cNvSpPr/>
      </dsp:nvSpPr>
      <dsp:spPr>
        <a:xfrm>
          <a:off x="0" y="2574940"/>
          <a:ext cx="10520803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468952"/>
              <a:satOff val="17647"/>
              <a:lumOff val="10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31" tIns="312420" rIns="816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Now the main issues for discussion are issues related to enforcement of IP objects for which the EAPO grants patents for industrial designs.</a:t>
          </a:r>
          <a:endParaRPr lang="ru-RU" sz="1600" b="1" kern="1200" dirty="0"/>
        </a:p>
      </dsp:txBody>
      <dsp:txXfrm>
        <a:off x="0" y="2574940"/>
        <a:ext cx="10520803" cy="874125"/>
      </dsp:txXfrm>
    </dsp:sp>
    <dsp:sp modelId="{E433617C-25FF-4AEA-B90E-293650045E0C}">
      <dsp:nvSpPr>
        <dsp:cNvPr id="0" name=""/>
        <dsp:cNvSpPr/>
      </dsp:nvSpPr>
      <dsp:spPr>
        <a:xfrm>
          <a:off x="526040" y="2353540"/>
          <a:ext cx="9000010" cy="442800"/>
        </a:xfrm>
        <a:prstGeom prst="roundRect">
          <a:avLst/>
        </a:prstGeom>
        <a:solidFill>
          <a:schemeClr val="accent4">
            <a:hueOff val="-4468952"/>
            <a:satOff val="17647"/>
            <a:lumOff val="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363" tIns="0" rIns="278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 topics are at the forefront of their thinking? </a:t>
          </a:r>
          <a:endParaRPr lang="ru-RU" sz="1600" b="1" kern="1200" dirty="0"/>
        </a:p>
      </dsp:txBody>
      <dsp:txXfrm>
        <a:off x="547656" y="2375156"/>
        <a:ext cx="8956778" cy="399568"/>
      </dsp:txXfrm>
    </dsp:sp>
    <dsp:sp modelId="{D90B6115-44C3-4F66-90DD-B62FD089D6D0}">
      <dsp:nvSpPr>
        <dsp:cNvPr id="0" name=""/>
        <dsp:cNvSpPr/>
      </dsp:nvSpPr>
      <dsp:spPr>
        <a:xfrm>
          <a:off x="0" y="3751465"/>
          <a:ext cx="10520803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703428"/>
              <a:satOff val="26470"/>
              <a:lumOff val="1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31" tIns="312420" rIns="816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According to the EAPO, the opportunities of the </a:t>
          </a:r>
          <a:r>
            <a:rPr lang="en-US" sz="1600" b="1" kern="1200" dirty="0" err="1" smtClean="0"/>
            <a:t>Metaverse</a:t>
          </a:r>
          <a:r>
            <a:rPr lang="en-US" sz="1600" b="1" kern="1200" dirty="0" smtClean="0"/>
            <a:t> in relation to IP are associated with its use to improve the services provided to applicants, and the main challenges are related to the possibility of effective protection of IP.</a:t>
          </a:r>
          <a:endParaRPr lang="ru-RU" sz="1600" b="1" kern="1200" dirty="0"/>
        </a:p>
      </dsp:txBody>
      <dsp:txXfrm>
        <a:off x="0" y="3751465"/>
        <a:ext cx="10520803" cy="1110375"/>
      </dsp:txXfrm>
    </dsp:sp>
    <dsp:sp modelId="{CB9805A0-B637-436B-B128-5A7756076395}">
      <dsp:nvSpPr>
        <dsp:cNvPr id="0" name=""/>
        <dsp:cNvSpPr/>
      </dsp:nvSpPr>
      <dsp:spPr>
        <a:xfrm>
          <a:off x="526040" y="3530065"/>
          <a:ext cx="9000010" cy="442800"/>
        </a:xfrm>
        <a:prstGeom prst="roundRect">
          <a:avLst/>
        </a:prstGeom>
        <a:solidFill>
          <a:schemeClr val="accent4">
            <a:hueOff val="-6703428"/>
            <a:satOff val="26470"/>
            <a:lumOff val="1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363" tIns="0" rIns="278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What are the opportunities and challenges?</a:t>
          </a:r>
          <a:endParaRPr lang="ru-RU" sz="1600" b="1" kern="1200" dirty="0"/>
        </a:p>
      </dsp:txBody>
      <dsp:txXfrm>
        <a:off x="547656" y="3551681"/>
        <a:ext cx="895677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941C0202-9AEC-4971-86CD-C6C17B6251E0}" type="datetimeFigureOut">
              <a:rPr lang="id-ID" smtClean="0"/>
              <a:pPr/>
              <a:t>22/03/2023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-52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-52"/>
              </a:defRPr>
            </a:lvl1pPr>
          </a:lstStyle>
          <a:p>
            <a:fld id="{5E308649-DEA3-43CA-BBD9-CBA46697201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30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10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467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30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79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290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560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911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911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682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8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682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pPr/>
              <a:t>9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019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8108896" cy="6858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5173" y="999596"/>
            <a:ext cx="5662613" cy="341632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8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4027" y="999596"/>
            <a:ext cx="5662613" cy="341632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48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8000" dirty="0"/>
              <a:t>НАЗВАНИЕ ПРЕЗЕНТАЦИИ</a:t>
            </a:r>
            <a:endParaRPr sz="8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7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057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892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996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45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18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FD3E4-EB9C-0242-9732-283C0EBF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BB9807-13BC-5D47-B260-8D2CCCD4D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5826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49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  <a:latin typeface="Tektur" pitchFamily="2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8143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0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996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ключите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C4E601-32F6-09E9-74EF-AD78CD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8A875C-6E65-0FDD-6B62-1E3E8E66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wpr0s.tif.png" descr="awpr0s.tif.png">
            <a:extLst>
              <a:ext uri="{FF2B5EF4-FFF2-40B4-BE49-F238E27FC236}">
                <a16:creationId xmlns="" xmlns:a16="http://schemas.microsoft.com/office/drawing/2014/main" id="{65FBD327-0826-8CDE-73B6-883404CD7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3925"/>
            <a:ext cx="9677401" cy="663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668F7B3-D899-C89F-31CF-272826BF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0"/>
            <a:ext cx="4210050" cy="685800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7D371962-EDB3-2179-7978-313EE722EC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1669" y="404814"/>
            <a:ext cx="480749" cy="4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СПАСИБО…">
            <a:extLst>
              <a:ext uri="{FF2B5EF4-FFF2-40B4-BE49-F238E27FC236}">
                <a16:creationId xmlns="" xmlns:a16="http://schemas.microsoft.com/office/drawing/2014/main" id="{98846014-55AB-438F-35FC-0C48156A9999}"/>
              </a:ext>
            </a:extLst>
          </p:cNvPr>
          <p:cNvSpPr txBox="1"/>
          <p:nvPr userDrawn="1"/>
        </p:nvSpPr>
        <p:spPr>
          <a:xfrm>
            <a:off x="1553718" y="1402457"/>
            <a:ext cx="104655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 anchorCtr="0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8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130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50184" r="72030" b="4097"/>
          <a:stretch/>
        </p:blipFill>
        <p:spPr>
          <a:xfrm>
            <a:off x="10921912" y="0"/>
            <a:ext cx="422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95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-13563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05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10231120" y="-7354"/>
            <a:ext cx="1955562" cy="6870009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20" y="0"/>
            <a:ext cx="3910771" cy="6871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1347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1225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0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13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48540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fld id="{9D3F6889-BAEC-4336-AEE9-E11E60EC8F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10934207" y="3103"/>
            <a:ext cx="1260000" cy="6926896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07" y="-3103"/>
            <a:ext cx="390305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585468"/>
            <a:ext cx="8108897" cy="53915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1950" y="2082800"/>
            <a:ext cx="5662613" cy="34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2996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9407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337332" y="6235745"/>
            <a:ext cx="175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0" dirty="0">
              <a:solidFill>
                <a:schemeClr val="accent1">
                  <a:lumMod val="20000"/>
                  <a:lumOff val="80000"/>
                </a:scheme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805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950" y="2033443"/>
            <a:ext cx="6476947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003E23B6-C852-4AB9-982B-FED5B724A2AF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55799" y="409817"/>
            <a:ext cx="480748" cy="4875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646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3" r:id="rId2"/>
    <p:sldLayoutId id="2147483825" r:id="rId3"/>
    <p:sldLayoutId id="2147483826" r:id="rId4"/>
    <p:sldLayoutId id="2147483827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54" r:id="rId12"/>
    <p:sldLayoutId id="2147483855" r:id="rId13"/>
    <p:sldLayoutId id="2147483773" r:id="rId14"/>
    <p:sldLayoutId id="2147483758" r:id="rId15"/>
    <p:sldLayoutId id="2147483656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1028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9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5E2BE89-0B10-1C49-A8EC-3D9E6FB391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b="22173"/>
          <a:stretch>
            <a:fillRect/>
          </a:stretch>
        </p:blipFill>
        <p:spPr/>
      </p:pic>
      <p:pic>
        <p:nvPicPr>
          <p:cNvPr id="64" name="awpr0s.tif.png" descr="awpr0s.tif.png">
            <a:extLst>
              <a:ext uri="{FF2B5EF4-FFF2-40B4-BE49-F238E27FC236}">
                <a16:creationId xmlns="" xmlns:a16="http://schemas.microsoft.com/office/drawing/2014/main" id="{655BCF58-9CF2-D949-AE30-E9559E64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02" y="559983"/>
            <a:ext cx="9184859" cy="629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roup 429.png" descr="Group 429.png">
            <a:extLst>
              <a:ext uri="{FF2B5EF4-FFF2-40B4-BE49-F238E27FC236}">
                <a16:creationId xmlns="" xmlns:a16="http://schemas.microsoft.com/office/drawing/2014/main" id="{4872213B-E022-2D44-9EF8-AD0D5BE8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6" y="382667"/>
            <a:ext cx="2534322" cy="8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ЕВРАЗИЙСКАЯ…">
            <a:extLst>
              <a:ext uri="{FF2B5EF4-FFF2-40B4-BE49-F238E27FC236}">
                <a16:creationId xmlns="" xmlns:a16="http://schemas.microsoft.com/office/drawing/2014/main" id="{7627AC62-31E0-9F49-B9FF-C9E24111C82C}"/>
              </a:ext>
            </a:extLst>
          </p:cNvPr>
          <p:cNvSpPr txBox="1"/>
          <p:nvPr/>
        </p:nvSpPr>
        <p:spPr>
          <a:xfrm>
            <a:off x="1614450" y="1743597"/>
            <a:ext cx="9169663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en-US" sz="4800" spc="500" dirty="0">
                <a:latin typeface="Tektur Bold" pitchFamily="2" charset="0"/>
              </a:rPr>
              <a:t>WIPO CONVERSATION ON INTELLECTUAL  ROPERTY (IP) AND FRONTIER TECHNOLOGIES</a:t>
            </a:r>
            <a:endParaRPr lang="ru-RU" sz="4800" spc="500" dirty="0">
              <a:latin typeface="Tektur Bold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6C8A0002-12C4-514D-98D8-9BF6FB08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7" y="2040"/>
            <a:ext cx="4208797" cy="6855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4451" y="4900953"/>
            <a:ext cx="89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Intellectual Property and the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Metaverse</a:t>
            </a:r>
            <a:endParaRPr lang="id-ID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8787" y="5380671"/>
            <a:ext cx="5980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ontserrat" pitchFamily="2" charset="0"/>
              </a:rPr>
              <a:t>Valentin</a:t>
            </a:r>
            <a:r>
              <a:rPr lang="en-US" dirty="0" smtClean="0">
                <a:solidFill>
                  <a:schemeClr val="bg1"/>
                </a:solidFill>
                <a:latin typeface="Montserrat" pitchFamily="2" charset="0"/>
              </a:rPr>
              <a:t> Panko</a:t>
            </a:r>
          </a:p>
          <a:p>
            <a:r>
              <a:rPr lang="en-US" dirty="0"/>
              <a:t>Principal Examiner of the Mechanics, </a:t>
            </a:r>
            <a:endParaRPr lang="ru-RU" dirty="0"/>
          </a:p>
          <a:p>
            <a:r>
              <a:rPr lang="en-US" dirty="0"/>
              <a:t>Physics and Electrical Engineering Division, </a:t>
            </a:r>
            <a:endParaRPr lang="ru-RU" dirty="0"/>
          </a:p>
          <a:p>
            <a:r>
              <a:rPr lang="en-US" dirty="0"/>
              <a:t>Examination Department of the Eurasian Patent Office (EAPO)</a:t>
            </a:r>
            <a:endParaRPr lang="ru-RU" dirty="0"/>
          </a:p>
          <a:p>
            <a:endParaRPr lang="id-ID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1286813"/>
              </p:ext>
            </p:extLst>
          </p:nvPr>
        </p:nvGraphicFramePr>
        <p:xfrm>
          <a:off x="243450" y="1804478"/>
          <a:ext cx="10520803" cy="486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10" name="Oval 9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Tektur Bold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2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ektur Bold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5E2BE89-0B10-1C49-A8EC-3D9E6FB391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b="22173"/>
          <a:stretch>
            <a:fillRect/>
          </a:stretch>
        </p:blipFill>
        <p:spPr/>
      </p:pic>
      <p:pic>
        <p:nvPicPr>
          <p:cNvPr id="64" name="awpr0s.tif.png" descr="awpr0s.tif.png">
            <a:extLst>
              <a:ext uri="{FF2B5EF4-FFF2-40B4-BE49-F238E27FC236}">
                <a16:creationId xmlns="" xmlns:a16="http://schemas.microsoft.com/office/drawing/2014/main" id="{655BCF58-9CF2-D949-AE30-E9559E64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002" y="559983"/>
            <a:ext cx="9184859" cy="629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Group 429.png" descr="Group 429.png">
            <a:extLst>
              <a:ext uri="{FF2B5EF4-FFF2-40B4-BE49-F238E27FC236}">
                <a16:creationId xmlns="" xmlns:a16="http://schemas.microsoft.com/office/drawing/2014/main" id="{4872213B-E022-2D44-9EF8-AD0D5BE82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6" y="382667"/>
            <a:ext cx="2534322" cy="8968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ЕВРАЗИЙСКАЯ…">
            <a:extLst>
              <a:ext uri="{FF2B5EF4-FFF2-40B4-BE49-F238E27FC236}">
                <a16:creationId xmlns="" xmlns:a16="http://schemas.microsoft.com/office/drawing/2014/main" id="{7627AC62-31E0-9F49-B9FF-C9E24111C82C}"/>
              </a:ext>
            </a:extLst>
          </p:cNvPr>
          <p:cNvSpPr txBox="1"/>
          <p:nvPr/>
        </p:nvSpPr>
        <p:spPr>
          <a:xfrm>
            <a:off x="1614450" y="2556127"/>
            <a:ext cx="9169663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en-US" sz="4800" dirty="0"/>
              <a:t>THANKS</a:t>
            </a:r>
            <a:br>
              <a:rPr lang="en-US" sz="4800" dirty="0"/>
            </a:br>
            <a:r>
              <a:rPr lang="en-US" sz="4800" dirty="0"/>
              <a:t>FOR YOUR ATTENTION</a:t>
            </a:r>
            <a:r>
              <a:rPr lang="ru-RU" sz="4800" dirty="0"/>
              <a:t>!</a:t>
            </a:r>
            <a:endParaRPr lang="en-US" sz="4800" dirty="0"/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6C8A0002-12C4-514D-98D8-9BF6FB08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27" y="2040"/>
            <a:ext cx="4208797" cy="68559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4451" y="4900953"/>
            <a:ext cx="89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Intellectual Property and the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Metaverse</a:t>
            </a:r>
            <a:endParaRPr lang="id-ID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4450" y="565467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ontserrat" pitchFamily="2" charset="0"/>
              </a:rPr>
              <a:t>Valentin</a:t>
            </a:r>
            <a:r>
              <a:rPr lang="en-US" dirty="0" smtClean="0">
                <a:solidFill>
                  <a:schemeClr val="bg1"/>
                </a:solidFill>
                <a:latin typeface="Montserrat" pitchFamily="2" charset="0"/>
              </a:rPr>
              <a:t> Panko</a:t>
            </a:r>
            <a:endParaRPr lang="id-ID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74" y="0"/>
            <a:ext cx="9968666" cy="68580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086685" y="516457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-52"/>
              </a:rPr>
              <a:t>Sharing session (Member States and IP </a:t>
            </a:r>
            <a:r>
              <a:rPr lang="en-US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Offices)</a:t>
            </a:r>
            <a:endParaRPr lang="id-ID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91" name="ЕВРАЗИЙСКАЯ…">
            <a:extLst>
              <a:ext uri="{FF2B5EF4-FFF2-40B4-BE49-F238E27FC236}">
                <a16:creationId xmlns="" xmlns:a16="http://schemas.microsoft.com/office/drawing/2014/main" id="{7627AC62-31E0-9F49-B9FF-C9E24111C82C}"/>
              </a:ext>
            </a:extLst>
          </p:cNvPr>
          <p:cNvSpPr txBox="1"/>
          <p:nvPr/>
        </p:nvSpPr>
        <p:spPr>
          <a:xfrm>
            <a:off x="1614450" y="2205264"/>
            <a:ext cx="956154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en-US" sz="6600" spc="500" dirty="0">
                <a:solidFill>
                  <a:schemeClr val="accent1"/>
                </a:solidFill>
                <a:latin typeface="Tektur Bold" pitchFamily="2" charset="0"/>
              </a:rPr>
              <a:t>IP Offices </a:t>
            </a:r>
            <a:r>
              <a:rPr lang="en-US" sz="6600" spc="500" dirty="0" smtClean="0">
                <a:solidFill>
                  <a:schemeClr val="accent1"/>
                </a:solidFill>
                <a:latin typeface="Tektur Bold" pitchFamily="2" charset="0"/>
              </a:rPr>
              <a:t>and </a:t>
            </a:r>
            <a:r>
              <a:rPr lang="en-US" sz="6600" spc="500" dirty="0">
                <a:solidFill>
                  <a:schemeClr val="accent1"/>
                </a:solidFill>
                <a:latin typeface="Tektur Bold" pitchFamily="2" charset="0"/>
              </a:rPr>
              <a:t>the </a:t>
            </a:r>
            <a:r>
              <a:rPr lang="en-US" sz="6600" spc="500" dirty="0" err="1">
                <a:solidFill>
                  <a:schemeClr val="accent1"/>
                </a:solidFill>
                <a:latin typeface="Tektur Bold" pitchFamily="2" charset="0"/>
              </a:rPr>
              <a:t>Metaverse</a:t>
            </a:r>
            <a:endParaRPr lang="ru-RU" sz="6600" spc="500" dirty="0">
              <a:solidFill>
                <a:schemeClr val="accent1"/>
              </a:solidFill>
              <a:latin typeface="Tektur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>
            <a:normAutofit/>
          </a:bodyPr>
          <a:lstStyle/>
          <a:p>
            <a:r>
              <a:rPr lang="en-US" dirty="0" err="1"/>
              <a:t>Metaverse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88233153"/>
              </p:ext>
            </p:extLst>
          </p:nvPr>
        </p:nvGraphicFramePr>
        <p:xfrm>
          <a:off x="369650" y="1801441"/>
          <a:ext cx="10311319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2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 Offices and the </a:t>
            </a:r>
            <a:r>
              <a:rPr lang="en-US" dirty="0" err="1" smtClean="0"/>
              <a:t>Metaverse</a:t>
            </a:r>
            <a:endParaRPr lang="ru-RU" dirty="0"/>
          </a:p>
        </p:txBody>
      </p:sp>
      <p:sp>
        <p:nvSpPr>
          <p:cNvPr id="4" name="AutoShape 2" descr="https://www.aucklandnz.com/sites/build_auckland/files/styles/carousel_banner/public/tourismnz/10000786/omn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70855935"/>
              </p:ext>
            </p:extLst>
          </p:nvPr>
        </p:nvGraphicFramePr>
        <p:xfrm>
          <a:off x="650875" y="1847850"/>
          <a:ext cx="9845675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7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Metaverse</a:t>
            </a:r>
            <a:endParaRPr lang="en-US" dirty="0"/>
          </a:p>
        </p:txBody>
      </p:sp>
      <p:sp>
        <p:nvSpPr>
          <p:cNvPr id="4" name="AutoShape 2" descr="https://www.aucklandnz.com/sites/build_auckland/files/styles/carousel_banner/public/tourismnz/10000786/omn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3404501"/>
              </p:ext>
            </p:extLst>
          </p:nvPr>
        </p:nvGraphicFramePr>
        <p:xfrm>
          <a:off x="307975" y="1847850"/>
          <a:ext cx="10520446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6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 </a:t>
            </a:r>
            <a:r>
              <a:rPr lang="en-US" dirty="0" smtClean="0"/>
              <a:t>protection in the </a:t>
            </a:r>
            <a:r>
              <a:rPr lang="en-US" dirty="0" err="1" smtClean="0"/>
              <a:t>Metaverse</a:t>
            </a:r>
            <a:endParaRPr lang="en-US" dirty="0"/>
          </a:p>
        </p:txBody>
      </p:sp>
      <p:sp>
        <p:nvSpPr>
          <p:cNvPr id="4" name="AutoShape 2" descr="https://www.aucklandnz.com/sites/build_auckland/files/styles/carousel_banner/public/tourismnz/10000786/omni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9346987"/>
              </p:ext>
            </p:extLst>
          </p:nvPr>
        </p:nvGraphicFramePr>
        <p:xfrm>
          <a:off x="332039" y="1831808"/>
          <a:ext cx="10432214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1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Types of IP </a:t>
            </a:r>
            <a:r>
              <a:rPr lang="en-US" dirty="0" smtClean="0"/>
              <a:t>protection in the </a:t>
            </a:r>
            <a:r>
              <a:rPr lang="en-US" dirty="0" err="1" smtClean="0"/>
              <a:t>Metaverse</a:t>
            </a: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0622915"/>
              </p:ext>
            </p:extLst>
          </p:nvPr>
        </p:nvGraphicFramePr>
        <p:xfrm>
          <a:off x="336549" y="1859500"/>
          <a:ext cx="10363535" cy="476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8" y="3215819"/>
            <a:ext cx="1535787" cy="21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173" y="313170"/>
            <a:ext cx="9661467" cy="757130"/>
          </a:xfrm>
        </p:spPr>
        <p:txBody>
          <a:bodyPr>
            <a:normAutofit/>
          </a:bodyPr>
          <a:lstStyle/>
          <a:p>
            <a:r>
              <a:rPr lang="en-US" dirty="0"/>
              <a:t>Types of IP protection in the </a:t>
            </a:r>
            <a:r>
              <a:rPr lang="en-US" dirty="0" err="1"/>
              <a:t>Metaverse</a:t>
            </a:r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01266157"/>
              </p:ext>
            </p:extLst>
          </p:nvPr>
        </p:nvGraphicFramePr>
        <p:xfrm>
          <a:off x="385011" y="1905000"/>
          <a:ext cx="10359189" cy="46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2" y="3218187"/>
            <a:ext cx="1468523" cy="19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IP protection issues in the </a:t>
            </a:r>
            <a:r>
              <a:rPr lang="en-US" dirty="0" err="1" smtClean="0"/>
              <a:t>Metaverse</a:t>
            </a:r>
            <a:endParaRPr lang="ru-RU" dirty="0"/>
          </a:p>
        </p:txBody>
      </p:sp>
      <p:sp>
        <p:nvSpPr>
          <p:cNvPr id="4" name="AutoShape 2" descr="https://www.paranfil.com/wp-content/uploads/2021/11/nft-nf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9240227"/>
              </p:ext>
            </p:extLst>
          </p:nvPr>
        </p:nvGraphicFramePr>
        <p:xfrm>
          <a:off x="650875" y="1847850"/>
          <a:ext cx="10081293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15239</TotalTime>
  <Words>535</Words>
  <Application>Microsoft Office PowerPoint</Application>
  <PresentationFormat>Произвольный</PresentationFormat>
  <Paragraphs>93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 Medium</vt:lpstr>
      <vt:lpstr>Montserrat</vt:lpstr>
      <vt:lpstr>Segoe UI</vt:lpstr>
      <vt:lpstr>Liberation Sans</vt:lpstr>
      <vt:lpstr>Tektur</vt:lpstr>
      <vt:lpstr>Tektur Bold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Metaverse</vt:lpstr>
      <vt:lpstr>IP Offices and the Metaverse</vt:lpstr>
      <vt:lpstr>IP in the Metaverse</vt:lpstr>
      <vt:lpstr>IP protection in the Metaverse</vt:lpstr>
      <vt:lpstr>Types of IP protection in the Metaverse</vt:lpstr>
      <vt:lpstr>Types of IP protection in the Metaverse</vt:lpstr>
      <vt:lpstr>IP protection issues in the Metaverse</vt:lpstr>
      <vt:lpstr>Conclusion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Чекун Екатерина Алексеевна</cp:lastModifiedBy>
  <cp:revision>508</cp:revision>
  <cp:lastPrinted>2023-03-06T08:44:29Z</cp:lastPrinted>
  <dcterms:created xsi:type="dcterms:W3CDTF">2017-02-28T05:28:20Z</dcterms:created>
  <dcterms:modified xsi:type="dcterms:W3CDTF">2023-03-22T07:37:20Z</dcterms:modified>
</cp:coreProperties>
</file>