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58" r:id="rId5"/>
  </p:sldMasterIdLst>
  <p:notesMasterIdLst>
    <p:notesMasterId r:id="rId11"/>
  </p:notesMasterIdLst>
  <p:sldIdLst>
    <p:sldId id="258" r:id="rId6"/>
    <p:sldId id="267" r:id="rId7"/>
    <p:sldId id="268" r:id="rId8"/>
    <p:sldId id="269" r:id="rId9"/>
    <p:sldId id="260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2069" y="9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AD9DC-B56E-5044-BFF1-1C7948FB41C3}" type="datetimeFigureOut">
              <a:rPr lang="pl-PL" smtClean="0"/>
              <a:t>27.03.2023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A3081-08D9-2940-BD82-A6210E1F99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28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A3081-08D9-2940-BD82-A6210E1F996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75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3081-08D9-2940-BD82-A6210E1F9962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763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3081-08D9-2940-BD82-A6210E1F996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192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A3081-08D9-2940-BD82-A6210E1F996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92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80652" y="972637"/>
            <a:ext cx="5606147" cy="39217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pl-PL"/>
              <a:t>Kliknij, aby edyt.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762002"/>
            <a:ext cx="7772400" cy="4200768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400" cap="all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57200" y="849923"/>
            <a:ext cx="8229600" cy="1397000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2769"/>
            <a:ext cx="8229600" cy="217145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3" y="58452"/>
            <a:ext cx="1459257" cy="6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1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10" y="1658999"/>
            <a:ext cx="3751382" cy="16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7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75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Background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2637"/>
            <a:ext cx="2407267" cy="39217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0652" y="972637"/>
            <a:ext cx="5606147" cy="3921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Obraz 7" descr="Belka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047"/>
            <a:ext cx="9144000" cy="10191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3" y="58452"/>
            <a:ext cx="1459257" cy="6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kern="1200">
          <a:solidFill>
            <a:srgbClr val="DC0D15"/>
          </a:solidFill>
          <a:latin typeface="Proxima Nova Bold"/>
          <a:ea typeface="+mj-ea"/>
          <a:cs typeface="Proxima Nova Bold"/>
        </a:defRPr>
      </a:lvl1pPr>
    </p:titleStyle>
    <p:bodyStyle>
      <a:lvl1pPr marL="252000" indent="-252000" algn="l" defTabSz="457200" rtl="0" eaLnBrk="1" latinLnBrk="0" hangingPunct="1">
        <a:lnSpc>
          <a:spcPct val="100000"/>
        </a:lnSpc>
        <a:spcBef>
          <a:spcPts val="1200"/>
        </a:spcBef>
        <a:buClr>
          <a:srgbClr val="DC0D15"/>
        </a:buClr>
        <a:buFont typeface="Wingdings" charset="2"/>
        <a:buChar char="§"/>
        <a:defRPr sz="2000" kern="1200">
          <a:solidFill>
            <a:schemeClr val="tx1"/>
          </a:solidFill>
          <a:latin typeface="Proxima Nova Bold"/>
          <a:ea typeface="+mn-ea"/>
          <a:cs typeface="Proxima Nova Bold"/>
        </a:defRPr>
      </a:lvl1pPr>
      <a:lvl2pPr marL="252000" indent="0" algn="l" defTabSz="457200" rtl="0" eaLnBrk="1" latinLnBrk="0" hangingPunct="1">
        <a:lnSpc>
          <a:spcPct val="100000"/>
        </a:lnSpc>
        <a:spcBef>
          <a:spcPts val="1200"/>
        </a:spcBef>
        <a:buFontTx/>
        <a:buNone/>
        <a:defRPr sz="2000" kern="1200">
          <a:solidFill>
            <a:schemeClr val="tx1"/>
          </a:solidFill>
          <a:latin typeface="Proxima Nova Bold"/>
          <a:ea typeface="+mn-ea"/>
          <a:cs typeface="Proxima Nova Bold"/>
        </a:defRPr>
      </a:lvl2pPr>
      <a:lvl3pPr marL="252000" indent="0" algn="l" defTabSz="457200" rtl="0" eaLnBrk="1" latinLnBrk="0" hangingPunct="1">
        <a:lnSpc>
          <a:spcPct val="100000"/>
        </a:lnSpc>
        <a:spcBef>
          <a:spcPts val="1200"/>
        </a:spcBef>
        <a:buFontTx/>
        <a:buNone/>
        <a:defRPr sz="2000" b="1" kern="1200">
          <a:solidFill>
            <a:srgbClr val="DC0D15"/>
          </a:solidFill>
          <a:latin typeface="Proxima Nova Bold"/>
          <a:ea typeface="+mn-ea"/>
          <a:cs typeface="Proxima Nova Bold"/>
        </a:defRPr>
      </a:lvl3pPr>
      <a:lvl4pPr marL="252000" indent="-252000" algn="l" defTabSz="457200" rtl="0" eaLnBrk="1" latinLnBrk="0" hangingPunct="1">
        <a:lnSpc>
          <a:spcPct val="100000"/>
        </a:lnSpc>
        <a:spcBef>
          <a:spcPts val="1200"/>
        </a:spcBef>
        <a:buClr>
          <a:srgbClr val="DC0D15"/>
        </a:buClr>
        <a:buFont typeface="Wingdings" charset="2"/>
        <a:buChar char="§"/>
        <a:defRPr sz="2000" kern="1200">
          <a:solidFill>
            <a:schemeClr val="tx1"/>
          </a:solidFill>
          <a:latin typeface="Proxima Nova Bold"/>
          <a:ea typeface="+mn-ea"/>
          <a:cs typeface="Proxima Nova Bold"/>
        </a:defRPr>
      </a:lvl4pPr>
      <a:lvl5pPr marL="252000" indent="-252000" algn="l" defTabSz="457200" rtl="0" eaLnBrk="1" latinLnBrk="0" hangingPunct="1">
        <a:lnSpc>
          <a:spcPct val="100000"/>
        </a:lnSpc>
        <a:spcBef>
          <a:spcPts val="1200"/>
        </a:spcBef>
        <a:buClr>
          <a:srgbClr val="DC0D15"/>
        </a:buClr>
        <a:buFont typeface="Wingdings" charset="2"/>
        <a:buChar char="§"/>
        <a:defRPr sz="2000" kern="1200">
          <a:solidFill>
            <a:schemeClr val="tx1"/>
          </a:solidFill>
          <a:latin typeface="Proxima Nova Bold"/>
          <a:ea typeface="+mn-ea"/>
          <a:cs typeface="Proxima Nova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ackground_dar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849923"/>
            <a:ext cx="8229600" cy="1397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422769"/>
            <a:ext cx="8229600" cy="2171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0980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9" r:id="rId1"/>
    <p:sldLayoutId id="2147493460" r:id="rId2"/>
    <p:sldLayoutId id="2147493461" r:id="rId3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400" b="1" kern="1200" cap="all">
          <a:solidFill>
            <a:srgbClr val="DC0D15"/>
          </a:solidFill>
          <a:latin typeface="Proxima Nova Bold"/>
          <a:ea typeface="+mj-ea"/>
          <a:cs typeface="Proxima Nova Bold"/>
        </a:defRPr>
      </a:lvl1pPr>
    </p:titleStyle>
    <p:bodyStyle>
      <a:lvl1pPr marL="0" indent="0" algn="l" defTabSz="457200" rtl="0" eaLnBrk="1" latinLnBrk="0" hangingPunct="1">
        <a:spcBef>
          <a:spcPts val="500"/>
        </a:spcBef>
        <a:buFontTx/>
        <a:buNone/>
        <a:defRPr sz="1800" b="1" kern="1200" cap="all" spc="0">
          <a:solidFill>
            <a:schemeClr val="bg1">
              <a:lumMod val="95000"/>
            </a:schemeClr>
          </a:solidFill>
          <a:latin typeface="Proxima Nova Bold"/>
          <a:ea typeface="+mn-ea"/>
          <a:cs typeface="Proxima Nova Bold"/>
        </a:defRPr>
      </a:lvl1pPr>
      <a:lvl2pPr marL="0" indent="0" algn="l" defTabSz="457200" rtl="0" eaLnBrk="1" latinLnBrk="0" hangingPunct="1">
        <a:spcBef>
          <a:spcPts val="500"/>
        </a:spcBef>
        <a:buFontTx/>
        <a:buNone/>
        <a:defRPr sz="1800" b="1" kern="1200" cap="all" spc="0">
          <a:solidFill>
            <a:schemeClr val="bg1">
              <a:lumMod val="95000"/>
            </a:schemeClr>
          </a:solidFill>
          <a:latin typeface="Proxima Nova Bold"/>
          <a:ea typeface="+mn-ea"/>
          <a:cs typeface="Proxima Nova Bold"/>
        </a:defRPr>
      </a:lvl2pPr>
      <a:lvl3pPr marL="0" indent="0" algn="l" defTabSz="457200" rtl="0" eaLnBrk="1" latinLnBrk="0" hangingPunct="1">
        <a:spcBef>
          <a:spcPts val="500"/>
        </a:spcBef>
        <a:buFontTx/>
        <a:buNone/>
        <a:defRPr sz="1800" b="1" kern="1200" cap="all" spc="0">
          <a:solidFill>
            <a:schemeClr val="bg1">
              <a:lumMod val="95000"/>
            </a:schemeClr>
          </a:solidFill>
          <a:latin typeface="Proxima Nova Bold"/>
          <a:ea typeface="+mn-ea"/>
          <a:cs typeface="Proxima Nova Bold"/>
        </a:defRPr>
      </a:lvl3pPr>
      <a:lvl4pPr marL="0" indent="0" algn="l" defTabSz="457200" rtl="0" eaLnBrk="1" latinLnBrk="0" hangingPunct="1">
        <a:spcBef>
          <a:spcPts val="500"/>
        </a:spcBef>
        <a:buFontTx/>
        <a:buNone/>
        <a:defRPr sz="1800" b="1" kern="1200" cap="all" spc="0">
          <a:solidFill>
            <a:schemeClr val="bg1">
              <a:lumMod val="95000"/>
            </a:schemeClr>
          </a:solidFill>
          <a:latin typeface="Proxima Nova Bold"/>
          <a:ea typeface="+mn-ea"/>
          <a:cs typeface="Proxima Nova Bold"/>
        </a:defRPr>
      </a:lvl4pPr>
      <a:lvl5pPr marL="0" indent="0" algn="l" defTabSz="457200" rtl="0" eaLnBrk="1" latinLnBrk="0" hangingPunct="1">
        <a:spcBef>
          <a:spcPts val="500"/>
        </a:spcBef>
        <a:buFontTx/>
        <a:buNone/>
        <a:defRPr sz="1800" b="1" kern="1200" cap="all" spc="0">
          <a:solidFill>
            <a:schemeClr val="bg1">
              <a:lumMod val="95000"/>
            </a:schemeClr>
          </a:solidFill>
          <a:latin typeface="Proxima Nova Bold"/>
          <a:ea typeface="+mn-ea"/>
          <a:cs typeface="Proxima Nova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CASE STUDY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Anna PIECHÓWKA </a:t>
            </a:r>
          </a:p>
          <a:p>
            <a:r>
              <a:rPr lang="pl-PL" sz="1200" dirty="0"/>
              <a:t>EXPERT COUNSEL, LEAD OF BUSINESS &amp; IP PRACTICE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457200" y="2325077"/>
            <a:ext cx="6557108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9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D2FFB1-2E67-2289-FC25-1B8B04C7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5" y="1088789"/>
            <a:ext cx="3602092" cy="3729038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523DD03-7F7B-CF1A-62D9-119047590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58" y="2074925"/>
            <a:ext cx="2871821" cy="14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8023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D2FFB1-2E67-2289-FC25-1B8B04C7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09" y="1090415"/>
            <a:ext cx="3602092" cy="3729038"/>
          </a:xfrm>
          <a:prstGeom prst="rect">
            <a:avLst/>
          </a:prstGeom>
        </p:spPr>
      </p:pic>
      <p:pic>
        <p:nvPicPr>
          <p:cNvPr id="7" name="Graphic 6" descr="Back with solid fill">
            <a:extLst>
              <a:ext uri="{FF2B5EF4-FFF2-40B4-BE49-F238E27FC236}">
                <a16:creationId xmlns:a16="http://schemas.microsoft.com/office/drawing/2014/main" id="{950D6CFA-B548-1C73-8390-28FDC90C4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21663">
            <a:off x="3204310" y="1292320"/>
            <a:ext cx="1653463" cy="1653463"/>
          </a:xfrm>
          <a:prstGeom prst="rect">
            <a:avLst/>
          </a:prstGeom>
        </p:spPr>
      </p:pic>
      <p:pic>
        <p:nvPicPr>
          <p:cNvPr id="10" name="Graphic 9" descr="Back with solid fill">
            <a:extLst>
              <a:ext uri="{FF2B5EF4-FFF2-40B4-BE49-F238E27FC236}">
                <a16:creationId xmlns:a16="http://schemas.microsoft.com/office/drawing/2014/main" id="{F7A1D1AC-C864-6522-2C81-CE6FE14553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192152">
            <a:off x="3241499" y="3039674"/>
            <a:ext cx="1579085" cy="15790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174537-1D39-96DA-03C3-E15A6B210F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323" y="715180"/>
            <a:ext cx="3795713" cy="216030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CEF0FB8-6274-15FC-1253-AD22FDA1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23" y="2966501"/>
            <a:ext cx="3795713" cy="21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5980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D2FFB1-2E67-2289-FC25-1B8B04C7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06" y="968495"/>
            <a:ext cx="3602092" cy="3729038"/>
          </a:xfrm>
          <a:prstGeom prst="rect">
            <a:avLst/>
          </a:prstGeom>
        </p:spPr>
      </p:pic>
      <p:pic>
        <p:nvPicPr>
          <p:cNvPr id="7" name="Graphic 6" descr="Back with solid fill">
            <a:extLst>
              <a:ext uri="{FF2B5EF4-FFF2-40B4-BE49-F238E27FC236}">
                <a16:creationId xmlns:a16="http://schemas.microsoft.com/office/drawing/2014/main" id="{950D6CFA-B548-1C73-8390-28FDC90C4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939" y="1739098"/>
            <a:ext cx="1665605" cy="1665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FAB0C4-A383-7596-F559-1EEBF3D59267}"/>
              </a:ext>
            </a:extLst>
          </p:cNvPr>
          <p:cNvSpPr txBox="1"/>
          <p:nvPr/>
        </p:nvSpPr>
        <p:spPr>
          <a:xfrm>
            <a:off x="5876543" y="217259"/>
            <a:ext cx="15910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695153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Tekstowe 2"/>
          <p:cNvSpPr txBox="1"/>
          <p:nvPr/>
        </p:nvSpPr>
        <p:spPr>
          <a:xfrm>
            <a:off x="3604846" y="2315309"/>
            <a:ext cx="2753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spc="600" dirty="0">
                <a:solidFill>
                  <a:schemeClr val="bg1"/>
                </a:solidFill>
                <a:latin typeface="Proxima Nova Bold"/>
                <a:cs typeface="Proxima Nova Bold"/>
              </a:rPr>
              <a:t>THANK</a:t>
            </a:r>
            <a:r>
              <a:rPr lang="pl-PL" sz="2800" b="1" spc="300" dirty="0">
                <a:solidFill>
                  <a:schemeClr val="bg1"/>
                </a:solidFill>
                <a:latin typeface="Proxima Nova Bold"/>
                <a:cs typeface="Proxima Nova Bold"/>
              </a:rPr>
              <a:t> YOU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15" y="1658886"/>
            <a:ext cx="3661036" cy="161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1729</TotalTime>
  <Words>20</Words>
  <Application>Microsoft Office PowerPoint</Application>
  <PresentationFormat>On-screen Show (16:9)</PresentationFormat>
  <Paragraphs>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Proxima Nova Bold</vt:lpstr>
      <vt:lpstr>Wingdings</vt:lpstr>
      <vt:lpstr>White</vt:lpstr>
      <vt:lpstr>Black</vt:lpstr>
      <vt:lpstr>CASE STUDY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Anna Piechówka</cp:lastModifiedBy>
  <cp:revision>66</cp:revision>
  <dcterms:created xsi:type="dcterms:W3CDTF">2010-04-12T23:12:02Z</dcterms:created>
  <dcterms:modified xsi:type="dcterms:W3CDTF">2023-03-28T16:25:26Z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