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56" r:id="rId5"/>
    <p:sldId id="339" r:id="rId6"/>
    <p:sldId id="338" r:id="rId7"/>
    <p:sldId id="348" r:id="rId8"/>
    <p:sldId id="360" r:id="rId9"/>
    <p:sldId id="349" r:id="rId10"/>
    <p:sldId id="350" r:id="rId11"/>
    <p:sldId id="341" r:id="rId12"/>
    <p:sldId id="343" r:id="rId13"/>
    <p:sldId id="345" r:id="rId14"/>
    <p:sldId id="344" r:id="rId15"/>
    <p:sldId id="351" r:id="rId16"/>
    <p:sldId id="359" r:id="rId17"/>
    <p:sldId id="342" r:id="rId18"/>
    <p:sldId id="352" r:id="rId19"/>
    <p:sldId id="353"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4" r:id="rId37"/>
    <p:sldId id="332" r:id="rId38"/>
    <p:sldId id="333" r:id="rId39"/>
    <p:sldId id="340" r:id="rId40"/>
    <p:sldId id="335" r:id="rId41"/>
    <p:sldId id="336" r:id="rId42"/>
    <p:sldId id="337" r:id="rId43"/>
    <p:sldId id="303" r:id="rId44"/>
    <p:sldId id="304" r:id="rId45"/>
    <p:sldId id="305" r:id="rId46"/>
    <p:sldId id="354" r:id="rId47"/>
    <p:sldId id="307" r:id="rId48"/>
    <p:sldId id="308" r:id="rId49"/>
    <p:sldId id="294" r:id="rId50"/>
    <p:sldId id="355" r:id="rId51"/>
    <p:sldId id="356" r:id="rId52"/>
    <p:sldId id="357" r:id="rId53"/>
    <p:sldId id="358" r:id="rId54"/>
    <p:sldId id="285" r:id="rId55"/>
    <p:sldId id="361" r:id="rId56"/>
    <p:sldId id="293" r:id="rId57"/>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Esteve Pitarch" initials="JEP" lastIdx="1" clrIdx="0">
    <p:extLst>
      <p:ext uri="{19B8F6BF-5375-455C-9EA6-DF929625EA0E}">
        <p15:presenceInfo xmlns:p15="http://schemas.microsoft.com/office/powerpoint/2012/main" userId="S-1-5-21-2915997116-4131603029-1789207793-388852" providerId="AD"/>
      </p:ext>
    </p:extLst>
  </p:cmAuthor>
  <p:cmAuthor id="2" name="USPTO" initials="KK" lastIdx="85" clrIdx="1">
    <p:extLst>
      <p:ext uri="{19B8F6BF-5375-455C-9EA6-DF929625EA0E}">
        <p15:presenceInfo xmlns:p15="http://schemas.microsoft.com/office/powerpoint/2012/main" userId="USPTO" providerId="None"/>
      </p:ext>
    </p:extLst>
  </p:cmAuthor>
  <p:cmAuthor id="3" name="FRANCIS Emma" initials="FE" lastIdx="1" clrIdx="2">
    <p:extLst>
      <p:ext uri="{19B8F6BF-5375-455C-9EA6-DF929625EA0E}">
        <p15:presenceInfo xmlns:p15="http://schemas.microsoft.com/office/powerpoint/2012/main" userId="S-1-5-21-3637208745-3825800285-422149103-17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4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1" autoAdjust="0"/>
    <p:restoredTop sz="76290" autoAdjust="0"/>
  </p:normalViewPr>
  <p:slideViewPr>
    <p:cSldViewPr>
      <p:cViewPr varScale="1">
        <p:scale>
          <a:sx n="88" d="100"/>
          <a:sy n="88" d="100"/>
        </p:scale>
        <p:origin x="1411" y="62"/>
      </p:cViewPr>
      <p:guideLst>
        <p:guide orient="horz" pos="2160"/>
        <p:guide pos="2880"/>
      </p:guideLst>
    </p:cSldViewPr>
  </p:slideViewPr>
  <p:notesTextViewPr>
    <p:cViewPr>
      <p:scale>
        <a:sx n="1" d="1"/>
        <a:sy n="1" d="1"/>
      </p:scale>
      <p:origin x="0" y="0"/>
    </p:cViewPr>
  </p:notesTextViewPr>
  <p:notesViewPr>
    <p:cSldViewPr>
      <p:cViewPr varScale="1">
        <p:scale>
          <a:sx n="33" d="100"/>
          <a:sy n="33" d="100"/>
        </p:scale>
        <p:origin x="2128"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BETTENCOURT" userId="9695a9ef9fe0da62" providerId="LiveId" clId="{121918FC-681E-40CC-A6CD-E05A313C392F}"/>
    <pc:docChg chg="undo custSel modSld">
      <pc:chgData name="Sergio BETTENCOURT" userId="9695a9ef9fe0da62" providerId="LiveId" clId="{121918FC-681E-40CC-A6CD-E05A313C392F}" dt="2021-05-03T00:48:02.897" v="19858" actId="20577"/>
      <pc:docMkLst>
        <pc:docMk/>
      </pc:docMkLst>
      <pc:sldChg chg="modSp mod">
        <pc:chgData name="Sergio BETTENCOURT" userId="9695a9ef9fe0da62" providerId="LiveId" clId="{121918FC-681E-40CC-A6CD-E05A313C392F}" dt="2021-04-30T09:15:39.840" v="25" actId="6549"/>
        <pc:sldMkLst>
          <pc:docMk/>
          <pc:sldMk cId="0" sldId="256"/>
        </pc:sldMkLst>
        <pc:spChg chg="mod">
          <ac:chgData name="Sergio BETTENCOURT" userId="9695a9ef9fe0da62" providerId="LiveId" clId="{121918FC-681E-40CC-A6CD-E05A313C392F}" dt="2021-04-30T09:15:39.840" v="25" actId="6549"/>
          <ac:spMkLst>
            <pc:docMk/>
            <pc:sldMk cId="0" sldId="256"/>
            <ac:spMk id="3074" creationId="{00000000-0000-0000-0000-000000000000}"/>
          </ac:spMkLst>
        </pc:spChg>
      </pc:sldChg>
      <pc:sldChg chg="modSp mod">
        <pc:chgData name="Sergio BETTENCOURT" userId="9695a9ef9fe0da62" providerId="LiveId" clId="{121918FC-681E-40CC-A6CD-E05A313C392F}" dt="2021-05-01T21:27:41.216" v="18009" actId="6549"/>
        <pc:sldMkLst>
          <pc:docMk/>
          <pc:sldMk cId="3629694542" sldId="285"/>
        </pc:sldMkLst>
        <pc:spChg chg="mod">
          <ac:chgData name="Sergio BETTENCOURT" userId="9695a9ef9fe0da62" providerId="LiveId" clId="{121918FC-681E-40CC-A6CD-E05A313C392F}" dt="2021-05-01T21:27:41.216" v="18009" actId="6549"/>
          <ac:spMkLst>
            <pc:docMk/>
            <pc:sldMk cId="3629694542" sldId="285"/>
            <ac:spMk id="2" creationId="{00000000-0000-0000-0000-000000000000}"/>
          </ac:spMkLst>
        </pc:spChg>
      </pc:sldChg>
      <pc:sldChg chg="modSp mod">
        <pc:chgData name="Sergio BETTENCOURT" userId="9695a9ef9fe0da62" providerId="LiveId" clId="{121918FC-681E-40CC-A6CD-E05A313C392F}" dt="2021-05-01T21:40:02.916" v="18400" actId="255"/>
        <pc:sldMkLst>
          <pc:docMk/>
          <pc:sldMk cId="1911477879" sldId="293"/>
        </pc:sldMkLst>
        <pc:spChg chg="mod">
          <ac:chgData name="Sergio BETTENCOURT" userId="9695a9ef9fe0da62" providerId="LiveId" clId="{121918FC-681E-40CC-A6CD-E05A313C392F}" dt="2021-05-01T21:38:40.541" v="18397" actId="255"/>
          <ac:spMkLst>
            <pc:docMk/>
            <pc:sldMk cId="1911477879" sldId="293"/>
            <ac:spMk id="2" creationId="{00000000-0000-0000-0000-000000000000}"/>
          </ac:spMkLst>
        </pc:spChg>
        <pc:spChg chg="mod">
          <ac:chgData name="Sergio BETTENCOURT" userId="9695a9ef9fe0da62" providerId="LiveId" clId="{121918FC-681E-40CC-A6CD-E05A313C392F}" dt="2021-05-01T21:40:02.916" v="18400" actId="255"/>
          <ac:spMkLst>
            <pc:docMk/>
            <pc:sldMk cId="1911477879" sldId="293"/>
            <ac:spMk id="3" creationId="{00000000-0000-0000-0000-000000000000}"/>
          </ac:spMkLst>
        </pc:spChg>
      </pc:sldChg>
      <pc:sldChg chg="modSp mod">
        <pc:chgData name="Sergio BETTENCOURT" userId="9695a9ef9fe0da62" providerId="LiveId" clId="{121918FC-681E-40CC-A6CD-E05A313C392F}" dt="2021-05-01T21:04:18.752" v="17134" actId="6549"/>
        <pc:sldMkLst>
          <pc:docMk/>
          <pc:sldMk cId="2719923280" sldId="294"/>
        </pc:sldMkLst>
        <pc:spChg chg="mod">
          <ac:chgData name="Sergio BETTENCOURT" userId="9695a9ef9fe0da62" providerId="LiveId" clId="{121918FC-681E-40CC-A6CD-E05A313C392F}" dt="2021-05-01T21:04:18.752" v="17134" actId="6549"/>
          <ac:spMkLst>
            <pc:docMk/>
            <pc:sldMk cId="2719923280" sldId="294"/>
            <ac:spMk id="3" creationId="{00000000-0000-0000-0000-000000000000}"/>
          </ac:spMkLst>
        </pc:spChg>
      </pc:sldChg>
      <pc:sldChg chg="modSp mod">
        <pc:chgData name="Sergio BETTENCOURT" userId="9695a9ef9fe0da62" providerId="LiveId" clId="{121918FC-681E-40CC-A6CD-E05A313C392F}" dt="2021-05-02T23:53:03.498" v="19769" actId="20577"/>
        <pc:sldMkLst>
          <pc:docMk/>
          <pc:sldMk cId="3896378843" sldId="303"/>
        </pc:sldMkLst>
        <pc:spChg chg="mod">
          <ac:chgData name="Sergio BETTENCOURT" userId="9695a9ef9fe0da62" providerId="LiveId" clId="{121918FC-681E-40CC-A6CD-E05A313C392F}" dt="2021-05-01T17:25:38.934" v="13597" actId="6549"/>
          <ac:spMkLst>
            <pc:docMk/>
            <pc:sldMk cId="3896378843" sldId="303"/>
            <ac:spMk id="2" creationId="{00000000-0000-0000-0000-000000000000}"/>
          </ac:spMkLst>
        </pc:spChg>
        <pc:spChg chg="mod">
          <ac:chgData name="Sergio BETTENCOURT" userId="9695a9ef9fe0da62" providerId="LiveId" clId="{121918FC-681E-40CC-A6CD-E05A313C392F}" dt="2021-05-02T23:53:03.498" v="19769" actId="20577"/>
          <ac:spMkLst>
            <pc:docMk/>
            <pc:sldMk cId="3896378843" sldId="303"/>
            <ac:spMk id="3" creationId="{00000000-0000-0000-0000-000000000000}"/>
          </ac:spMkLst>
        </pc:spChg>
      </pc:sldChg>
      <pc:sldChg chg="modSp mod">
        <pc:chgData name="Sergio BETTENCOURT" userId="9695a9ef9fe0da62" providerId="LiveId" clId="{121918FC-681E-40CC-A6CD-E05A313C392F}" dt="2021-05-02T23:59:50.711" v="19812" actId="6549"/>
        <pc:sldMkLst>
          <pc:docMk/>
          <pc:sldMk cId="3669665139" sldId="304"/>
        </pc:sldMkLst>
        <pc:spChg chg="mod">
          <ac:chgData name="Sergio BETTENCOURT" userId="9695a9ef9fe0da62" providerId="LiveId" clId="{121918FC-681E-40CC-A6CD-E05A313C392F}" dt="2021-05-01T17:44:23.931" v="14203" actId="6549"/>
          <ac:spMkLst>
            <pc:docMk/>
            <pc:sldMk cId="3669665139" sldId="304"/>
            <ac:spMk id="2" creationId="{00000000-0000-0000-0000-000000000000}"/>
          </ac:spMkLst>
        </pc:spChg>
        <pc:graphicFrameChg chg="modGraphic">
          <ac:chgData name="Sergio BETTENCOURT" userId="9695a9ef9fe0da62" providerId="LiveId" clId="{121918FC-681E-40CC-A6CD-E05A313C392F}" dt="2021-05-02T23:59:50.711" v="19812" actId="6549"/>
          <ac:graphicFrameMkLst>
            <pc:docMk/>
            <pc:sldMk cId="3669665139" sldId="304"/>
            <ac:graphicFrameMk id="5" creationId="{00000000-0000-0000-0000-000000000000}"/>
          </ac:graphicFrameMkLst>
        </pc:graphicFrameChg>
      </pc:sldChg>
      <pc:sldChg chg="modSp mod">
        <pc:chgData name="Sergio BETTENCOURT" userId="9695a9ef9fe0da62" providerId="LiveId" clId="{121918FC-681E-40CC-A6CD-E05A313C392F}" dt="2021-05-01T20:01:17.737" v="15195" actId="6549"/>
        <pc:sldMkLst>
          <pc:docMk/>
          <pc:sldMk cId="2899833933" sldId="305"/>
        </pc:sldMkLst>
        <pc:spChg chg="mod">
          <ac:chgData name="Sergio BETTENCOURT" userId="9695a9ef9fe0da62" providerId="LiveId" clId="{121918FC-681E-40CC-A6CD-E05A313C392F}" dt="2021-05-01T19:14:42.087" v="14698" actId="6549"/>
          <ac:spMkLst>
            <pc:docMk/>
            <pc:sldMk cId="2899833933" sldId="305"/>
            <ac:spMk id="2" creationId="{00000000-0000-0000-0000-000000000000}"/>
          </ac:spMkLst>
        </pc:spChg>
        <pc:graphicFrameChg chg="modGraphic">
          <ac:chgData name="Sergio BETTENCOURT" userId="9695a9ef9fe0da62" providerId="LiveId" clId="{121918FC-681E-40CC-A6CD-E05A313C392F}" dt="2021-05-01T20:01:17.737" v="15195" actId="6549"/>
          <ac:graphicFrameMkLst>
            <pc:docMk/>
            <pc:sldMk cId="2899833933" sldId="305"/>
            <ac:graphicFrameMk id="5" creationId="{00000000-0000-0000-0000-000000000000}"/>
          </ac:graphicFrameMkLst>
        </pc:graphicFrameChg>
      </pc:sldChg>
      <pc:sldChg chg="modSp mod">
        <pc:chgData name="Sergio BETTENCOURT" userId="9695a9ef9fe0da62" providerId="LiveId" clId="{121918FC-681E-40CC-A6CD-E05A313C392F}" dt="2021-05-03T00:07:01.349" v="19819" actId="20577"/>
        <pc:sldMkLst>
          <pc:docMk/>
          <pc:sldMk cId="429560766" sldId="307"/>
        </pc:sldMkLst>
        <pc:spChg chg="mod">
          <ac:chgData name="Sergio BETTENCOURT" userId="9695a9ef9fe0da62" providerId="LiveId" clId="{121918FC-681E-40CC-A6CD-E05A313C392F}" dt="2021-05-01T20:08:29.747" v="15510" actId="6549"/>
          <ac:spMkLst>
            <pc:docMk/>
            <pc:sldMk cId="429560766" sldId="307"/>
            <ac:spMk id="2" creationId="{00000000-0000-0000-0000-000000000000}"/>
          </ac:spMkLst>
        </pc:spChg>
        <pc:spChg chg="mod">
          <ac:chgData name="Sergio BETTENCOURT" userId="9695a9ef9fe0da62" providerId="LiveId" clId="{121918FC-681E-40CC-A6CD-E05A313C392F}" dt="2021-05-03T00:07:01.349" v="19819" actId="20577"/>
          <ac:spMkLst>
            <pc:docMk/>
            <pc:sldMk cId="429560766" sldId="307"/>
            <ac:spMk id="3" creationId="{00000000-0000-0000-0000-000000000000}"/>
          </ac:spMkLst>
        </pc:spChg>
      </pc:sldChg>
      <pc:sldChg chg="modSp mod">
        <pc:chgData name="Sergio BETTENCOURT" userId="9695a9ef9fe0da62" providerId="LiveId" clId="{121918FC-681E-40CC-A6CD-E05A313C392F}" dt="2021-05-03T00:09:14.387" v="19820" actId="790"/>
        <pc:sldMkLst>
          <pc:docMk/>
          <pc:sldMk cId="472192772" sldId="308"/>
        </pc:sldMkLst>
        <pc:spChg chg="mod">
          <ac:chgData name="Sergio BETTENCOURT" userId="9695a9ef9fe0da62" providerId="LiveId" clId="{121918FC-681E-40CC-A6CD-E05A313C392F}" dt="2021-05-03T00:09:14.387" v="19820" actId="790"/>
          <ac:spMkLst>
            <pc:docMk/>
            <pc:sldMk cId="472192772" sldId="308"/>
            <ac:spMk id="3" creationId="{00000000-0000-0000-0000-000000000000}"/>
          </ac:spMkLst>
        </pc:spChg>
        <pc:spChg chg="mod">
          <ac:chgData name="Sergio BETTENCOURT" userId="9695a9ef9fe0da62" providerId="LiveId" clId="{121918FC-681E-40CC-A6CD-E05A313C392F}" dt="2021-05-01T20:23:28.594" v="16057" actId="20577"/>
          <ac:spMkLst>
            <pc:docMk/>
            <pc:sldMk cId="472192772" sldId="308"/>
            <ac:spMk id="8" creationId="{00000000-0000-0000-0000-000000000000}"/>
          </ac:spMkLst>
        </pc:spChg>
      </pc:sldChg>
      <pc:sldChg chg="modSp mod">
        <pc:chgData name="Sergio BETTENCOURT" userId="9695a9ef9fe0da62" providerId="LiveId" clId="{121918FC-681E-40CC-A6CD-E05A313C392F}" dt="2021-05-02T23:11:32.415" v="19369" actId="14100"/>
        <pc:sldMkLst>
          <pc:docMk/>
          <pc:sldMk cId="3820295492" sldId="316"/>
        </pc:sldMkLst>
        <pc:spChg chg="mod">
          <ac:chgData name="Sergio BETTENCOURT" userId="9695a9ef9fe0da62" providerId="LiveId" clId="{121918FC-681E-40CC-A6CD-E05A313C392F}" dt="2021-05-02T23:07:55.039" v="19281" actId="20577"/>
          <ac:spMkLst>
            <pc:docMk/>
            <pc:sldMk cId="3820295492" sldId="316"/>
            <ac:spMk id="6" creationId="{00000000-0000-0000-0000-000000000000}"/>
          </ac:spMkLst>
        </pc:spChg>
        <pc:spChg chg="mod">
          <ac:chgData name="Sergio BETTENCOURT" userId="9695a9ef9fe0da62" providerId="LiveId" clId="{121918FC-681E-40CC-A6CD-E05A313C392F}" dt="2021-05-02T23:11:13.152" v="19368" actId="6549"/>
          <ac:spMkLst>
            <pc:docMk/>
            <pc:sldMk cId="3820295492" sldId="316"/>
            <ac:spMk id="7" creationId="{00000000-0000-0000-0000-000000000000}"/>
          </ac:spMkLst>
        </pc:spChg>
        <pc:spChg chg="mod">
          <ac:chgData name="Sergio BETTENCOURT" userId="9695a9ef9fe0da62" providerId="LiveId" clId="{121918FC-681E-40CC-A6CD-E05A313C392F}" dt="2021-05-02T23:09:45.407" v="19317" actId="1076"/>
          <ac:spMkLst>
            <pc:docMk/>
            <pc:sldMk cId="3820295492" sldId="316"/>
            <ac:spMk id="10" creationId="{00000000-0000-0000-0000-000000000000}"/>
          </ac:spMkLst>
        </pc:spChg>
        <pc:spChg chg="mod">
          <ac:chgData name="Sergio BETTENCOURT" userId="9695a9ef9fe0da62" providerId="LiveId" clId="{121918FC-681E-40CC-A6CD-E05A313C392F}" dt="2021-05-02T23:11:32.415" v="19369" actId="14100"/>
          <ac:spMkLst>
            <pc:docMk/>
            <pc:sldMk cId="3820295492" sldId="316"/>
            <ac:spMk id="12" creationId="{00000000-0000-0000-0000-000000000000}"/>
          </ac:spMkLst>
        </pc:spChg>
        <pc:spChg chg="mod">
          <ac:chgData name="Sergio BETTENCOURT" userId="9695a9ef9fe0da62" providerId="LiveId" clId="{121918FC-681E-40CC-A6CD-E05A313C392F}" dt="2021-04-30T17:38:05.710" v="8908" actId="20577"/>
          <ac:spMkLst>
            <pc:docMk/>
            <pc:sldMk cId="3820295492" sldId="316"/>
            <ac:spMk id="13" creationId="{00000000-0000-0000-0000-000000000000}"/>
          </ac:spMkLst>
        </pc:spChg>
        <pc:spChg chg="mod">
          <ac:chgData name="Sergio BETTENCOURT" userId="9695a9ef9fe0da62" providerId="LiveId" clId="{121918FC-681E-40CC-A6CD-E05A313C392F}" dt="2021-04-30T17:37:38.340" v="8907" actId="6549"/>
          <ac:spMkLst>
            <pc:docMk/>
            <pc:sldMk cId="3820295492" sldId="316"/>
            <ac:spMk id="16" creationId="{00000000-0000-0000-0000-000000000000}"/>
          </ac:spMkLst>
        </pc:spChg>
        <pc:cxnChg chg="mod">
          <ac:chgData name="Sergio BETTENCOURT" userId="9695a9ef9fe0da62" providerId="LiveId" clId="{121918FC-681E-40CC-A6CD-E05A313C392F}" dt="2021-04-30T17:38:05.710" v="8908" actId="20577"/>
          <ac:cxnSpMkLst>
            <pc:docMk/>
            <pc:sldMk cId="3820295492" sldId="316"/>
            <ac:cxnSpMk id="22" creationId="{00000000-0000-0000-0000-000000000000}"/>
          </ac:cxnSpMkLst>
        </pc:cxnChg>
        <pc:cxnChg chg="mod">
          <ac:chgData name="Sergio BETTENCOURT" userId="9695a9ef9fe0da62" providerId="LiveId" clId="{121918FC-681E-40CC-A6CD-E05A313C392F}" dt="2021-05-02T23:11:32.415" v="19369" actId="14100"/>
          <ac:cxnSpMkLst>
            <pc:docMk/>
            <pc:sldMk cId="3820295492" sldId="316"/>
            <ac:cxnSpMk id="25" creationId="{00000000-0000-0000-0000-000000000000}"/>
          </ac:cxnSpMkLst>
        </pc:cxnChg>
        <pc:cxnChg chg="mod">
          <ac:chgData name="Sergio BETTENCOURT" userId="9695a9ef9fe0da62" providerId="LiveId" clId="{121918FC-681E-40CC-A6CD-E05A313C392F}" dt="2021-04-30T17:38:05.710" v="8908" actId="20577"/>
          <ac:cxnSpMkLst>
            <pc:docMk/>
            <pc:sldMk cId="3820295492" sldId="316"/>
            <ac:cxnSpMk id="28" creationId="{00000000-0000-0000-0000-000000000000}"/>
          </ac:cxnSpMkLst>
        </pc:cxnChg>
        <pc:cxnChg chg="mod">
          <ac:chgData name="Sergio BETTENCOURT" userId="9695a9ef9fe0da62" providerId="LiveId" clId="{121918FC-681E-40CC-A6CD-E05A313C392F}" dt="2021-04-30T17:38:05.710" v="8908" actId="20577"/>
          <ac:cxnSpMkLst>
            <pc:docMk/>
            <pc:sldMk cId="3820295492" sldId="316"/>
            <ac:cxnSpMk id="31" creationId="{00000000-0000-0000-0000-000000000000}"/>
          </ac:cxnSpMkLst>
        </pc:cxnChg>
      </pc:sldChg>
      <pc:sldChg chg="modSp mod">
        <pc:chgData name="Sergio BETTENCOURT" userId="9695a9ef9fe0da62" providerId="LiveId" clId="{121918FC-681E-40CC-A6CD-E05A313C392F}" dt="2021-05-02T23:14:42.431" v="19495" actId="6549"/>
        <pc:sldMkLst>
          <pc:docMk/>
          <pc:sldMk cId="2761648447" sldId="317"/>
        </pc:sldMkLst>
        <pc:spChg chg="mod">
          <ac:chgData name="Sergio BETTENCOURT" userId="9695a9ef9fe0da62" providerId="LiveId" clId="{121918FC-681E-40CC-A6CD-E05A313C392F}" dt="2021-05-02T23:13:12.804" v="19443" actId="6549"/>
          <ac:spMkLst>
            <pc:docMk/>
            <pc:sldMk cId="2761648447" sldId="317"/>
            <ac:spMk id="7" creationId="{00000000-0000-0000-0000-000000000000}"/>
          </ac:spMkLst>
        </pc:spChg>
        <pc:spChg chg="mod">
          <ac:chgData name="Sergio BETTENCOURT" userId="9695a9ef9fe0da62" providerId="LiveId" clId="{121918FC-681E-40CC-A6CD-E05A313C392F}" dt="2021-05-02T23:14:42.431" v="19495" actId="6549"/>
          <ac:spMkLst>
            <pc:docMk/>
            <pc:sldMk cId="2761648447" sldId="317"/>
            <ac:spMk id="8" creationId="{00000000-0000-0000-0000-000000000000}"/>
          </ac:spMkLst>
        </pc:spChg>
        <pc:spChg chg="mod">
          <ac:chgData name="Sergio BETTENCOURT" userId="9695a9ef9fe0da62" providerId="LiveId" clId="{121918FC-681E-40CC-A6CD-E05A313C392F}" dt="2021-05-01T11:57:00.149" v="8992" actId="6549"/>
          <ac:spMkLst>
            <pc:docMk/>
            <pc:sldMk cId="2761648447" sldId="317"/>
            <ac:spMk id="14" creationId="{00000000-0000-0000-0000-000000000000}"/>
          </ac:spMkLst>
        </pc:spChg>
        <pc:spChg chg="mod">
          <ac:chgData name="Sergio BETTENCOURT" userId="9695a9ef9fe0da62" providerId="LiveId" clId="{121918FC-681E-40CC-A6CD-E05A313C392F}" dt="2021-05-01T11:55:18.007" v="8958" actId="6549"/>
          <ac:spMkLst>
            <pc:docMk/>
            <pc:sldMk cId="2761648447" sldId="317"/>
            <ac:spMk id="15" creationId="{00000000-0000-0000-0000-000000000000}"/>
          </ac:spMkLst>
        </pc:spChg>
      </pc:sldChg>
      <pc:sldChg chg="modSp mod">
        <pc:chgData name="Sergio BETTENCOURT" userId="9695a9ef9fe0da62" providerId="LiveId" clId="{121918FC-681E-40CC-A6CD-E05A313C392F}" dt="2021-05-02T23:18:04.869" v="19629" actId="6549"/>
        <pc:sldMkLst>
          <pc:docMk/>
          <pc:sldMk cId="2043231086" sldId="318"/>
        </pc:sldMkLst>
        <pc:spChg chg="mod">
          <ac:chgData name="Sergio BETTENCOURT" userId="9695a9ef9fe0da62" providerId="LiveId" clId="{121918FC-681E-40CC-A6CD-E05A313C392F}" dt="2021-05-02T23:16:36.895" v="19550" actId="6549"/>
          <ac:spMkLst>
            <pc:docMk/>
            <pc:sldMk cId="2043231086" sldId="318"/>
            <ac:spMk id="8" creationId="{00000000-0000-0000-0000-000000000000}"/>
          </ac:spMkLst>
        </pc:spChg>
        <pc:spChg chg="mod">
          <ac:chgData name="Sergio BETTENCOURT" userId="9695a9ef9fe0da62" providerId="LiveId" clId="{121918FC-681E-40CC-A6CD-E05A313C392F}" dt="2021-05-02T23:18:04.869" v="19629" actId="6549"/>
          <ac:spMkLst>
            <pc:docMk/>
            <pc:sldMk cId="2043231086" sldId="318"/>
            <ac:spMk id="9" creationId="{00000000-0000-0000-0000-000000000000}"/>
          </ac:spMkLst>
        </pc:spChg>
        <pc:spChg chg="mod">
          <ac:chgData name="Sergio BETTENCOURT" userId="9695a9ef9fe0da62" providerId="LiveId" clId="{121918FC-681E-40CC-A6CD-E05A313C392F}" dt="2021-05-01T11:58:27.673" v="9031" actId="6549"/>
          <ac:spMkLst>
            <pc:docMk/>
            <pc:sldMk cId="2043231086" sldId="318"/>
            <ac:spMk id="12" creationId="{00000000-0000-0000-0000-000000000000}"/>
          </ac:spMkLst>
        </pc:spChg>
        <pc:spChg chg="mod">
          <ac:chgData name="Sergio BETTENCOURT" userId="9695a9ef9fe0da62" providerId="LiveId" clId="{121918FC-681E-40CC-A6CD-E05A313C392F}" dt="2021-05-01T11:58:46.862" v="9063" actId="6549"/>
          <ac:spMkLst>
            <pc:docMk/>
            <pc:sldMk cId="2043231086" sldId="318"/>
            <ac:spMk id="14" creationId="{00000000-0000-0000-0000-000000000000}"/>
          </ac:spMkLst>
        </pc:spChg>
        <pc:spChg chg="mod">
          <ac:chgData name="Sergio BETTENCOURT" userId="9695a9ef9fe0da62" providerId="LiveId" clId="{121918FC-681E-40CC-A6CD-E05A313C392F}" dt="2021-05-01T11:58:06.394" v="9018"/>
          <ac:spMkLst>
            <pc:docMk/>
            <pc:sldMk cId="2043231086" sldId="318"/>
            <ac:spMk id="18" creationId="{00000000-0000-0000-0000-000000000000}"/>
          </ac:spMkLst>
        </pc:spChg>
      </pc:sldChg>
      <pc:sldChg chg="modSp mod">
        <pc:chgData name="Sergio BETTENCOURT" userId="9695a9ef9fe0da62" providerId="LiveId" clId="{121918FC-681E-40CC-A6CD-E05A313C392F}" dt="2021-05-02T23:20:44.364" v="19640" actId="20577"/>
        <pc:sldMkLst>
          <pc:docMk/>
          <pc:sldMk cId="2186415476" sldId="319"/>
        </pc:sldMkLst>
        <pc:spChg chg="mod">
          <ac:chgData name="Sergio BETTENCOURT" userId="9695a9ef9fe0da62" providerId="LiveId" clId="{121918FC-681E-40CC-A6CD-E05A313C392F}" dt="2021-05-02T23:20:44.364" v="19640" actId="20577"/>
          <ac:spMkLst>
            <pc:docMk/>
            <pc:sldMk cId="2186415476" sldId="319"/>
            <ac:spMk id="11" creationId="{00000000-0000-0000-0000-000000000000}"/>
          </ac:spMkLst>
        </pc:spChg>
        <pc:spChg chg="mod">
          <ac:chgData name="Sergio BETTENCOURT" userId="9695a9ef9fe0da62" providerId="LiveId" clId="{121918FC-681E-40CC-A6CD-E05A313C392F}" dt="2021-05-02T23:19:54.418" v="19633" actId="20577"/>
          <ac:spMkLst>
            <pc:docMk/>
            <pc:sldMk cId="2186415476" sldId="319"/>
            <ac:spMk id="13" creationId="{00000000-0000-0000-0000-000000000000}"/>
          </ac:spMkLst>
        </pc:spChg>
        <pc:spChg chg="mod">
          <ac:chgData name="Sergio BETTENCOURT" userId="9695a9ef9fe0da62" providerId="LiveId" clId="{121918FC-681E-40CC-A6CD-E05A313C392F}" dt="2021-05-02T23:19:11.540" v="19631" actId="20577"/>
          <ac:spMkLst>
            <pc:docMk/>
            <pc:sldMk cId="2186415476" sldId="319"/>
            <ac:spMk id="14" creationId="{00000000-0000-0000-0000-000000000000}"/>
          </ac:spMkLst>
        </pc:spChg>
      </pc:sldChg>
      <pc:sldChg chg="modSp mod">
        <pc:chgData name="Sergio BETTENCOURT" userId="9695a9ef9fe0da62" providerId="LiveId" clId="{121918FC-681E-40CC-A6CD-E05A313C392F}" dt="2021-05-01T12:06:12.711" v="9323" actId="20577"/>
        <pc:sldMkLst>
          <pc:docMk/>
          <pc:sldMk cId="681096585" sldId="320"/>
        </pc:sldMkLst>
        <pc:spChg chg="mod">
          <ac:chgData name="Sergio BETTENCOURT" userId="9695a9ef9fe0da62" providerId="LiveId" clId="{121918FC-681E-40CC-A6CD-E05A313C392F}" dt="2021-05-01T12:06:12.711" v="9323" actId="20577"/>
          <ac:spMkLst>
            <pc:docMk/>
            <pc:sldMk cId="681096585" sldId="320"/>
            <ac:spMk id="7" creationId="{00000000-0000-0000-0000-000000000000}"/>
          </ac:spMkLst>
        </pc:spChg>
      </pc:sldChg>
      <pc:sldChg chg="modSp mod">
        <pc:chgData name="Sergio BETTENCOURT" userId="9695a9ef9fe0da62" providerId="LiveId" clId="{121918FC-681E-40CC-A6CD-E05A313C392F}" dt="2021-05-01T12:32:52.462" v="10344" actId="6549"/>
        <pc:sldMkLst>
          <pc:docMk/>
          <pc:sldMk cId="2738889455" sldId="321"/>
        </pc:sldMkLst>
        <pc:spChg chg="mod">
          <ac:chgData name="Sergio BETTENCOURT" userId="9695a9ef9fe0da62" providerId="LiveId" clId="{121918FC-681E-40CC-A6CD-E05A313C392F}" dt="2021-05-01T12:06:27.713" v="9324" actId="20577"/>
          <ac:spMkLst>
            <pc:docMk/>
            <pc:sldMk cId="2738889455" sldId="321"/>
            <ac:spMk id="7" creationId="{00000000-0000-0000-0000-000000000000}"/>
          </ac:spMkLst>
        </pc:spChg>
        <pc:spChg chg="mod">
          <ac:chgData name="Sergio BETTENCOURT" userId="9695a9ef9fe0da62" providerId="LiveId" clId="{121918FC-681E-40CC-A6CD-E05A313C392F}" dt="2021-05-01T12:32:52.462" v="10344" actId="6549"/>
          <ac:spMkLst>
            <pc:docMk/>
            <pc:sldMk cId="2738889455" sldId="321"/>
            <ac:spMk id="8" creationId="{00000000-0000-0000-0000-000000000000}"/>
          </ac:spMkLst>
        </pc:spChg>
      </pc:sldChg>
      <pc:sldChg chg="modSp mod">
        <pc:chgData name="Sergio BETTENCOURT" userId="9695a9ef9fe0da62" providerId="LiveId" clId="{121918FC-681E-40CC-A6CD-E05A313C392F}" dt="2021-05-01T12:35:47.456" v="10348" actId="20577"/>
        <pc:sldMkLst>
          <pc:docMk/>
          <pc:sldMk cId="1596140234" sldId="322"/>
        </pc:sldMkLst>
        <pc:spChg chg="mod">
          <ac:chgData name="Sergio BETTENCOURT" userId="9695a9ef9fe0da62" providerId="LiveId" clId="{121918FC-681E-40CC-A6CD-E05A313C392F}" dt="2021-05-01T12:35:47.456" v="10348" actId="20577"/>
          <ac:spMkLst>
            <pc:docMk/>
            <pc:sldMk cId="1596140234" sldId="322"/>
            <ac:spMk id="6" creationId="{00000000-0000-0000-0000-000000000000}"/>
          </ac:spMkLst>
        </pc:spChg>
        <pc:spChg chg="mod">
          <ac:chgData name="Sergio BETTENCOURT" userId="9695a9ef9fe0da62" providerId="LiveId" clId="{121918FC-681E-40CC-A6CD-E05A313C392F}" dt="2021-05-01T12:07:41.160" v="9371" actId="20577"/>
          <ac:spMkLst>
            <pc:docMk/>
            <pc:sldMk cId="1596140234" sldId="322"/>
            <ac:spMk id="10" creationId="{00000000-0000-0000-0000-000000000000}"/>
          </ac:spMkLst>
        </pc:spChg>
        <pc:cxnChg chg="mod">
          <ac:chgData name="Sergio BETTENCOURT" userId="9695a9ef9fe0da62" providerId="LiveId" clId="{121918FC-681E-40CC-A6CD-E05A313C392F}" dt="2021-05-01T12:35:47.456" v="10348" actId="20577"/>
          <ac:cxnSpMkLst>
            <pc:docMk/>
            <pc:sldMk cId="1596140234" sldId="322"/>
            <ac:cxnSpMk id="8" creationId="{00000000-0000-0000-0000-000000000000}"/>
          </ac:cxnSpMkLst>
        </pc:cxnChg>
      </pc:sldChg>
      <pc:sldChg chg="modSp mod">
        <pc:chgData name="Sergio BETTENCOURT" userId="9695a9ef9fe0da62" providerId="LiveId" clId="{121918FC-681E-40CC-A6CD-E05A313C392F}" dt="2021-05-01T12:12:00.844" v="9507" actId="6549"/>
        <pc:sldMkLst>
          <pc:docMk/>
          <pc:sldMk cId="3284010524" sldId="323"/>
        </pc:sldMkLst>
        <pc:spChg chg="mod">
          <ac:chgData name="Sergio BETTENCOURT" userId="9695a9ef9fe0da62" providerId="LiveId" clId="{121918FC-681E-40CC-A6CD-E05A313C392F}" dt="2021-05-01T12:10:42.556" v="9476" actId="20577"/>
          <ac:spMkLst>
            <pc:docMk/>
            <pc:sldMk cId="3284010524" sldId="323"/>
            <ac:spMk id="7" creationId="{00000000-0000-0000-0000-000000000000}"/>
          </ac:spMkLst>
        </pc:spChg>
        <pc:spChg chg="mod">
          <ac:chgData name="Sergio BETTENCOURT" userId="9695a9ef9fe0da62" providerId="LiveId" clId="{121918FC-681E-40CC-A6CD-E05A313C392F}" dt="2021-05-01T12:09:41.886" v="9452" actId="20577"/>
          <ac:spMkLst>
            <pc:docMk/>
            <pc:sldMk cId="3284010524" sldId="323"/>
            <ac:spMk id="13" creationId="{00000000-0000-0000-0000-000000000000}"/>
          </ac:spMkLst>
        </pc:spChg>
        <pc:spChg chg="mod">
          <ac:chgData name="Sergio BETTENCOURT" userId="9695a9ef9fe0da62" providerId="LiveId" clId="{121918FC-681E-40CC-A6CD-E05A313C392F}" dt="2021-05-01T12:12:00.844" v="9507" actId="6549"/>
          <ac:spMkLst>
            <pc:docMk/>
            <pc:sldMk cId="3284010524" sldId="323"/>
            <ac:spMk id="15" creationId="{00000000-0000-0000-0000-000000000000}"/>
          </ac:spMkLst>
        </pc:spChg>
        <pc:cxnChg chg="mod">
          <ac:chgData name="Sergio BETTENCOURT" userId="9695a9ef9fe0da62" providerId="LiveId" clId="{121918FC-681E-40CC-A6CD-E05A313C392F}" dt="2021-05-01T12:10:27.163" v="9472" actId="6549"/>
          <ac:cxnSpMkLst>
            <pc:docMk/>
            <pc:sldMk cId="3284010524" sldId="323"/>
            <ac:cxnSpMk id="9" creationId="{00000000-0000-0000-0000-000000000000}"/>
          </ac:cxnSpMkLst>
        </pc:cxnChg>
        <pc:cxnChg chg="mod">
          <ac:chgData name="Sergio BETTENCOURT" userId="9695a9ef9fe0da62" providerId="LiveId" clId="{121918FC-681E-40CC-A6CD-E05A313C392F}" dt="2021-05-01T12:11:32.455" v="9506" actId="6549"/>
          <ac:cxnSpMkLst>
            <pc:docMk/>
            <pc:sldMk cId="3284010524" sldId="323"/>
            <ac:cxnSpMk id="16" creationId="{00000000-0000-0000-0000-000000000000}"/>
          </ac:cxnSpMkLst>
        </pc:cxnChg>
      </pc:sldChg>
      <pc:sldChg chg="modSp mod">
        <pc:chgData name="Sergio BETTENCOURT" userId="9695a9ef9fe0da62" providerId="LiveId" clId="{121918FC-681E-40CC-A6CD-E05A313C392F}" dt="2021-05-01T12:13:22.555" v="9554" actId="6549"/>
        <pc:sldMkLst>
          <pc:docMk/>
          <pc:sldMk cId="2380713314" sldId="324"/>
        </pc:sldMkLst>
        <pc:spChg chg="mod">
          <ac:chgData name="Sergio BETTENCOURT" userId="9695a9ef9fe0da62" providerId="LiveId" clId="{121918FC-681E-40CC-A6CD-E05A313C392F}" dt="2021-05-01T12:12:16.257" v="9508" actId="20577"/>
          <ac:spMkLst>
            <pc:docMk/>
            <pc:sldMk cId="2380713314" sldId="324"/>
            <ac:spMk id="11" creationId="{00000000-0000-0000-0000-000000000000}"/>
          </ac:spMkLst>
        </pc:spChg>
        <pc:spChg chg="mod">
          <ac:chgData name="Sergio BETTENCOURT" userId="9695a9ef9fe0da62" providerId="LiveId" clId="{121918FC-681E-40CC-A6CD-E05A313C392F}" dt="2021-05-01T12:13:22.555" v="9554" actId="6549"/>
          <ac:spMkLst>
            <pc:docMk/>
            <pc:sldMk cId="2380713314" sldId="324"/>
            <ac:spMk id="12" creationId="{00000000-0000-0000-0000-000000000000}"/>
          </ac:spMkLst>
        </pc:spChg>
      </pc:sldChg>
      <pc:sldChg chg="modSp mod">
        <pc:chgData name="Sergio BETTENCOURT" userId="9695a9ef9fe0da62" providerId="LiveId" clId="{121918FC-681E-40CC-A6CD-E05A313C392F}" dt="2021-05-01T12:32:13.164" v="10340" actId="20577"/>
        <pc:sldMkLst>
          <pc:docMk/>
          <pc:sldMk cId="372435461" sldId="325"/>
        </pc:sldMkLst>
        <pc:spChg chg="mod">
          <ac:chgData name="Sergio BETTENCOURT" userId="9695a9ef9fe0da62" providerId="LiveId" clId="{121918FC-681E-40CC-A6CD-E05A313C392F}" dt="2021-05-01T12:13:53.311" v="9571" actId="6549"/>
          <ac:spMkLst>
            <pc:docMk/>
            <pc:sldMk cId="372435461" sldId="325"/>
            <ac:spMk id="5" creationId="{00000000-0000-0000-0000-000000000000}"/>
          </ac:spMkLst>
        </pc:spChg>
        <pc:spChg chg="mod">
          <ac:chgData name="Sergio BETTENCOURT" userId="9695a9ef9fe0da62" providerId="LiveId" clId="{121918FC-681E-40CC-A6CD-E05A313C392F}" dt="2021-05-01T12:32:13.164" v="10340" actId="20577"/>
          <ac:spMkLst>
            <pc:docMk/>
            <pc:sldMk cId="372435461" sldId="325"/>
            <ac:spMk id="7" creationId="{00000000-0000-0000-0000-000000000000}"/>
          </ac:spMkLst>
        </pc:spChg>
      </pc:sldChg>
      <pc:sldChg chg="modSp mod">
        <pc:chgData name="Sergio BETTENCOURT" userId="9695a9ef9fe0da62" providerId="LiveId" clId="{121918FC-681E-40CC-A6CD-E05A313C392F}" dt="2021-05-01T12:27:50.059" v="10245" actId="20577"/>
        <pc:sldMkLst>
          <pc:docMk/>
          <pc:sldMk cId="2958994865" sldId="326"/>
        </pc:sldMkLst>
        <pc:spChg chg="mod">
          <ac:chgData name="Sergio BETTENCOURT" userId="9695a9ef9fe0da62" providerId="LiveId" clId="{121918FC-681E-40CC-A6CD-E05A313C392F}" dt="2021-05-01T12:20:13.227" v="9897" actId="20577"/>
          <ac:spMkLst>
            <pc:docMk/>
            <pc:sldMk cId="2958994865" sldId="326"/>
            <ac:spMk id="4" creationId="{00000000-0000-0000-0000-000000000000}"/>
          </ac:spMkLst>
        </pc:spChg>
        <pc:spChg chg="mod">
          <ac:chgData name="Sergio BETTENCOURT" userId="9695a9ef9fe0da62" providerId="LiveId" clId="{121918FC-681E-40CC-A6CD-E05A313C392F}" dt="2021-05-01T12:27:50.059" v="10245" actId="20577"/>
          <ac:spMkLst>
            <pc:docMk/>
            <pc:sldMk cId="2958994865" sldId="326"/>
            <ac:spMk id="6" creationId="{00000000-0000-0000-0000-000000000000}"/>
          </ac:spMkLst>
        </pc:spChg>
      </pc:sldChg>
      <pc:sldChg chg="modSp mod">
        <pc:chgData name="Sergio BETTENCOURT" userId="9695a9ef9fe0da62" providerId="LiveId" clId="{121918FC-681E-40CC-A6CD-E05A313C392F}" dt="2021-05-03T00:48:02.897" v="19858" actId="20577"/>
        <pc:sldMkLst>
          <pc:docMk/>
          <pc:sldMk cId="4094591431" sldId="327"/>
        </pc:sldMkLst>
        <pc:spChg chg="mod">
          <ac:chgData name="Sergio BETTENCOURT" userId="9695a9ef9fe0da62" providerId="LiveId" clId="{121918FC-681E-40CC-A6CD-E05A313C392F}" dt="2021-05-01T12:31:02.386" v="10262" actId="6549"/>
          <ac:spMkLst>
            <pc:docMk/>
            <pc:sldMk cId="4094591431" sldId="327"/>
            <ac:spMk id="4" creationId="{00000000-0000-0000-0000-000000000000}"/>
          </ac:spMkLst>
        </pc:spChg>
        <pc:spChg chg="mod">
          <ac:chgData name="Sergio BETTENCOURT" userId="9695a9ef9fe0da62" providerId="LiveId" clId="{121918FC-681E-40CC-A6CD-E05A313C392F}" dt="2021-05-03T00:48:02.897" v="19858" actId="20577"/>
          <ac:spMkLst>
            <pc:docMk/>
            <pc:sldMk cId="4094591431" sldId="327"/>
            <ac:spMk id="6" creationId="{00000000-0000-0000-0000-000000000000}"/>
          </ac:spMkLst>
        </pc:spChg>
      </pc:sldChg>
      <pc:sldChg chg="modSp mod">
        <pc:chgData name="Sergio BETTENCOURT" userId="9695a9ef9fe0da62" providerId="LiveId" clId="{121918FC-681E-40CC-A6CD-E05A313C392F}" dt="2021-05-02T23:27:34.773" v="19654" actId="20577"/>
        <pc:sldMkLst>
          <pc:docMk/>
          <pc:sldMk cId="297962366" sldId="328"/>
        </pc:sldMkLst>
        <pc:spChg chg="mod">
          <ac:chgData name="Sergio BETTENCOURT" userId="9695a9ef9fe0da62" providerId="LiveId" clId="{121918FC-681E-40CC-A6CD-E05A313C392F}" dt="2021-05-01T12:53:45.861" v="10895" actId="6549"/>
          <ac:spMkLst>
            <pc:docMk/>
            <pc:sldMk cId="297962366" sldId="328"/>
            <ac:spMk id="5" creationId="{00000000-0000-0000-0000-000000000000}"/>
          </ac:spMkLst>
        </pc:spChg>
        <pc:spChg chg="mod">
          <ac:chgData name="Sergio BETTENCOURT" userId="9695a9ef9fe0da62" providerId="LiveId" clId="{121918FC-681E-40CC-A6CD-E05A313C392F}" dt="2021-05-02T23:27:34.773" v="19654" actId="20577"/>
          <ac:spMkLst>
            <pc:docMk/>
            <pc:sldMk cId="297962366" sldId="328"/>
            <ac:spMk id="6" creationId="{00000000-0000-0000-0000-000000000000}"/>
          </ac:spMkLst>
        </pc:spChg>
      </pc:sldChg>
      <pc:sldChg chg="modSp mod">
        <pc:chgData name="Sergio BETTENCOURT" userId="9695a9ef9fe0da62" providerId="LiveId" clId="{121918FC-681E-40CC-A6CD-E05A313C392F}" dt="2021-05-02T23:30:22.499" v="19665" actId="20577"/>
        <pc:sldMkLst>
          <pc:docMk/>
          <pc:sldMk cId="24572656" sldId="329"/>
        </pc:sldMkLst>
        <pc:spChg chg="mod">
          <ac:chgData name="Sergio BETTENCOURT" userId="9695a9ef9fe0da62" providerId="LiveId" clId="{121918FC-681E-40CC-A6CD-E05A313C392F}" dt="2021-05-02T23:29:07.690" v="19656" actId="1076"/>
          <ac:spMkLst>
            <pc:docMk/>
            <pc:sldMk cId="24572656" sldId="329"/>
            <ac:spMk id="6" creationId="{00000000-0000-0000-0000-000000000000}"/>
          </ac:spMkLst>
        </pc:spChg>
        <pc:spChg chg="mod">
          <ac:chgData name="Sergio BETTENCOURT" userId="9695a9ef9fe0da62" providerId="LiveId" clId="{121918FC-681E-40CC-A6CD-E05A313C392F}" dt="2021-05-01T13:02:09.421" v="11170" actId="6549"/>
          <ac:spMkLst>
            <pc:docMk/>
            <pc:sldMk cId="24572656" sldId="329"/>
            <ac:spMk id="7" creationId="{00000000-0000-0000-0000-000000000000}"/>
          </ac:spMkLst>
        </pc:spChg>
        <pc:spChg chg="mod">
          <ac:chgData name="Sergio BETTENCOURT" userId="9695a9ef9fe0da62" providerId="LiveId" clId="{121918FC-681E-40CC-A6CD-E05A313C392F}" dt="2021-05-02T23:30:22.499" v="19665" actId="20577"/>
          <ac:spMkLst>
            <pc:docMk/>
            <pc:sldMk cId="24572656" sldId="329"/>
            <ac:spMk id="8" creationId="{00000000-0000-0000-0000-000000000000}"/>
          </ac:spMkLst>
        </pc:spChg>
      </pc:sldChg>
      <pc:sldChg chg="modSp mod">
        <pc:chgData name="Sergio BETTENCOURT" userId="9695a9ef9fe0da62" providerId="LiveId" clId="{121918FC-681E-40CC-A6CD-E05A313C392F}" dt="2021-05-01T13:10:51.986" v="11415" actId="20577"/>
        <pc:sldMkLst>
          <pc:docMk/>
          <pc:sldMk cId="3328787336" sldId="330"/>
        </pc:sldMkLst>
        <pc:spChg chg="mod">
          <ac:chgData name="Sergio BETTENCOURT" userId="9695a9ef9fe0da62" providerId="LiveId" clId="{121918FC-681E-40CC-A6CD-E05A313C392F}" dt="2021-05-01T13:06:17.709" v="11286" actId="6549"/>
          <ac:spMkLst>
            <pc:docMk/>
            <pc:sldMk cId="3328787336" sldId="330"/>
            <ac:spMk id="7" creationId="{00000000-0000-0000-0000-000000000000}"/>
          </ac:spMkLst>
        </pc:spChg>
        <pc:spChg chg="mod">
          <ac:chgData name="Sergio BETTENCOURT" userId="9695a9ef9fe0da62" providerId="LiveId" clId="{121918FC-681E-40CC-A6CD-E05A313C392F}" dt="2021-05-01T13:08:24.854" v="11351" actId="20577"/>
          <ac:spMkLst>
            <pc:docMk/>
            <pc:sldMk cId="3328787336" sldId="330"/>
            <ac:spMk id="11" creationId="{00000000-0000-0000-0000-000000000000}"/>
          </ac:spMkLst>
        </pc:spChg>
        <pc:spChg chg="mod">
          <ac:chgData name="Sergio BETTENCOURT" userId="9695a9ef9fe0da62" providerId="LiveId" clId="{121918FC-681E-40CC-A6CD-E05A313C392F}" dt="2021-05-01T13:09:08.221" v="11378" actId="6549"/>
          <ac:spMkLst>
            <pc:docMk/>
            <pc:sldMk cId="3328787336" sldId="330"/>
            <ac:spMk id="19" creationId="{00000000-0000-0000-0000-000000000000}"/>
          </ac:spMkLst>
        </pc:spChg>
        <pc:spChg chg="mod">
          <ac:chgData name="Sergio BETTENCOURT" userId="9695a9ef9fe0da62" providerId="LiveId" clId="{121918FC-681E-40CC-A6CD-E05A313C392F}" dt="2021-05-01T13:10:10.294" v="11399" actId="20577"/>
          <ac:spMkLst>
            <pc:docMk/>
            <pc:sldMk cId="3328787336" sldId="330"/>
            <ac:spMk id="23" creationId="{00000000-0000-0000-0000-000000000000}"/>
          </ac:spMkLst>
        </pc:spChg>
        <pc:spChg chg="mod">
          <ac:chgData name="Sergio BETTENCOURT" userId="9695a9ef9fe0da62" providerId="LiveId" clId="{121918FC-681E-40CC-A6CD-E05A313C392F}" dt="2021-05-01T13:10:51.986" v="11415" actId="20577"/>
          <ac:spMkLst>
            <pc:docMk/>
            <pc:sldMk cId="3328787336" sldId="330"/>
            <ac:spMk id="27" creationId="{00000000-0000-0000-0000-000000000000}"/>
          </ac:spMkLst>
        </pc:spChg>
        <pc:spChg chg="mod">
          <ac:chgData name="Sergio BETTENCOURT" userId="9695a9ef9fe0da62" providerId="LiveId" clId="{121918FC-681E-40CC-A6CD-E05A313C392F}" dt="2021-05-01T13:06:40.018" v="11309" actId="6549"/>
          <ac:spMkLst>
            <pc:docMk/>
            <pc:sldMk cId="3328787336" sldId="330"/>
            <ac:spMk id="33" creationId="{00000000-0000-0000-0000-000000000000}"/>
          </ac:spMkLst>
        </pc:spChg>
        <pc:cxnChg chg="mod">
          <ac:chgData name="Sergio BETTENCOURT" userId="9695a9ef9fe0da62" providerId="LiveId" clId="{121918FC-681E-40CC-A6CD-E05A313C392F}" dt="2021-05-01T13:08:19.123" v="11350" actId="6549"/>
          <ac:cxnSpMkLst>
            <pc:docMk/>
            <pc:sldMk cId="3328787336" sldId="330"/>
            <ac:cxnSpMk id="12" creationId="{00000000-0000-0000-0000-000000000000}"/>
          </ac:cxnSpMkLst>
        </pc:cxnChg>
      </pc:sldChg>
      <pc:sldChg chg="modSp mod">
        <pc:chgData name="Sergio BETTENCOURT" userId="9695a9ef9fe0da62" providerId="LiveId" clId="{121918FC-681E-40CC-A6CD-E05A313C392F}" dt="2021-05-02T23:33:42.801" v="19680" actId="20577"/>
        <pc:sldMkLst>
          <pc:docMk/>
          <pc:sldMk cId="2003301764" sldId="331"/>
        </pc:sldMkLst>
        <pc:spChg chg="mod">
          <ac:chgData name="Sergio BETTENCOURT" userId="9695a9ef9fe0da62" providerId="LiveId" clId="{121918FC-681E-40CC-A6CD-E05A313C392F}" dt="2021-05-01T13:11:21.922" v="11422" actId="6549"/>
          <ac:spMkLst>
            <pc:docMk/>
            <pc:sldMk cId="2003301764" sldId="331"/>
            <ac:spMk id="5" creationId="{00000000-0000-0000-0000-000000000000}"/>
          </ac:spMkLst>
        </pc:spChg>
        <pc:spChg chg="mod">
          <ac:chgData name="Sergio BETTENCOURT" userId="9695a9ef9fe0da62" providerId="LiveId" clId="{121918FC-681E-40CC-A6CD-E05A313C392F}" dt="2021-05-02T23:32:21.256" v="19667" actId="14100"/>
          <ac:spMkLst>
            <pc:docMk/>
            <pc:sldMk cId="2003301764" sldId="331"/>
            <ac:spMk id="8" creationId="{00000000-0000-0000-0000-000000000000}"/>
          </ac:spMkLst>
        </pc:spChg>
        <pc:spChg chg="mod">
          <ac:chgData name="Sergio BETTENCOURT" userId="9695a9ef9fe0da62" providerId="LiveId" clId="{121918FC-681E-40CC-A6CD-E05A313C392F}" dt="2021-05-02T23:32:35.984" v="19668" actId="14100"/>
          <ac:spMkLst>
            <pc:docMk/>
            <pc:sldMk cId="2003301764" sldId="331"/>
            <ac:spMk id="11" creationId="{00000000-0000-0000-0000-000000000000}"/>
          </ac:spMkLst>
        </pc:spChg>
        <pc:spChg chg="mod">
          <ac:chgData name="Sergio BETTENCOURT" userId="9695a9ef9fe0da62" providerId="LiveId" clId="{121918FC-681E-40CC-A6CD-E05A313C392F}" dt="2021-05-02T23:33:07.084" v="19674" actId="20577"/>
          <ac:spMkLst>
            <pc:docMk/>
            <pc:sldMk cId="2003301764" sldId="331"/>
            <ac:spMk id="15" creationId="{00000000-0000-0000-0000-000000000000}"/>
          </ac:spMkLst>
        </pc:spChg>
        <pc:spChg chg="mod">
          <ac:chgData name="Sergio BETTENCOURT" userId="9695a9ef9fe0da62" providerId="LiveId" clId="{121918FC-681E-40CC-A6CD-E05A313C392F}" dt="2021-05-02T23:33:42.801" v="19680" actId="20577"/>
          <ac:spMkLst>
            <pc:docMk/>
            <pc:sldMk cId="2003301764" sldId="331"/>
            <ac:spMk id="22" creationId="{00000000-0000-0000-0000-000000000000}"/>
          </ac:spMkLst>
        </pc:spChg>
        <pc:cxnChg chg="mod">
          <ac:chgData name="Sergio BETTENCOURT" userId="9695a9ef9fe0da62" providerId="LiveId" clId="{121918FC-681E-40CC-A6CD-E05A313C392F}" dt="2021-05-02T23:32:21.256" v="19667" actId="14100"/>
          <ac:cxnSpMkLst>
            <pc:docMk/>
            <pc:sldMk cId="2003301764" sldId="331"/>
            <ac:cxnSpMk id="10" creationId="{00000000-0000-0000-0000-000000000000}"/>
          </ac:cxnSpMkLst>
        </pc:cxnChg>
        <pc:cxnChg chg="mod">
          <ac:chgData name="Sergio BETTENCOURT" userId="9695a9ef9fe0da62" providerId="LiveId" clId="{121918FC-681E-40CC-A6CD-E05A313C392F}" dt="2021-05-02T23:32:35.984" v="19668" actId="14100"/>
          <ac:cxnSpMkLst>
            <pc:docMk/>
            <pc:sldMk cId="2003301764" sldId="331"/>
            <ac:cxnSpMk id="29" creationId="{00000000-0000-0000-0000-000000000000}"/>
          </ac:cxnSpMkLst>
        </pc:cxnChg>
      </pc:sldChg>
      <pc:sldChg chg="modSp mod">
        <pc:chgData name="Sergio BETTENCOURT" userId="9695a9ef9fe0da62" providerId="LiveId" clId="{121918FC-681E-40CC-A6CD-E05A313C392F}" dt="2021-05-02T23:34:52.788" v="19681" actId="14100"/>
        <pc:sldMkLst>
          <pc:docMk/>
          <pc:sldMk cId="1467432493" sldId="332"/>
        </pc:sldMkLst>
        <pc:spChg chg="mod">
          <ac:chgData name="Sergio BETTENCOURT" userId="9695a9ef9fe0da62" providerId="LiveId" clId="{121918FC-681E-40CC-A6CD-E05A313C392F}" dt="2021-05-01T13:21:39.403" v="11705" actId="20577"/>
          <ac:spMkLst>
            <pc:docMk/>
            <pc:sldMk cId="1467432493" sldId="332"/>
            <ac:spMk id="9" creationId="{00000000-0000-0000-0000-000000000000}"/>
          </ac:spMkLst>
        </pc:spChg>
        <pc:spChg chg="mod">
          <ac:chgData name="Sergio BETTENCOURT" userId="9695a9ef9fe0da62" providerId="LiveId" clId="{121918FC-681E-40CC-A6CD-E05A313C392F}" dt="2021-05-02T23:34:52.788" v="19681" actId="14100"/>
          <ac:spMkLst>
            <pc:docMk/>
            <pc:sldMk cId="1467432493" sldId="332"/>
            <ac:spMk id="11" creationId="{00000000-0000-0000-0000-000000000000}"/>
          </ac:spMkLst>
        </pc:spChg>
        <pc:spChg chg="mod">
          <ac:chgData name="Sergio BETTENCOURT" userId="9695a9ef9fe0da62" providerId="LiveId" clId="{121918FC-681E-40CC-A6CD-E05A313C392F}" dt="2021-05-01T13:30:23.505" v="11925" actId="20577"/>
          <ac:spMkLst>
            <pc:docMk/>
            <pc:sldMk cId="1467432493" sldId="332"/>
            <ac:spMk id="16" creationId="{00000000-0000-0000-0000-000000000000}"/>
          </ac:spMkLst>
        </pc:spChg>
        <pc:cxnChg chg="mod">
          <ac:chgData name="Sergio BETTENCOURT" userId="9695a9ef9fe0da62" providerId="LiveId" clId="{121918FC-681E-40CC-A6CD-E05A313C392F}" dt="2021-05-01T13:26:41.649" v="11847" actId="1076"/>
          <ac:cxnSpMkLst>
            <pc:docMk/>
            <pc:sldMk cId="1467432493" sldId="332"/>
            <ac:cxnSpMk id="8" creationId="{00000000-0000-0000-0000-000000000000}"/>
          </ac:cxnSpMkLst>
        </pc:cxnChg>
      </pc:sldChg>
      <pc:sldChg chg="modSp mod">
        <pc:chgData name="Sergio BETTENCOURT" userId="9695a9ef9fe0da62" providerId="LiveId" clId="{121918FC-681E-40CC-A6CD-E05A313C392F}" dt="2021-05-02T23:39:10.548" v="19690" actId="6549"/>
        <pc:sldMkLst>
          <pc:docMk/>
          <pc:sldMk cId="3396301258" sldId="333"/>
        </pc:sldMkLst>
        <pc:spChg chg="mod">
          <ac:chgData name="Sergio BETTENCOURT" userId="9695a9ef9fe0da62" providerId="LiveId" clId="{121918FC-681E-40CC-A6CD-E05A313C392F}" dt="2021-05-02T23:39:10.548" v="19690" actId="6549"/>
          <ac:spMkLst>
            <pc:docMk/>
            <pc:sldMk cId="3396301258" sldId="333"/>
            <ac:spMk id="8" creationId="{00000000-0000-0000-0000-000000000000}"/>
          </ac:spMkLst>
        </pc:spChg>
        <pc:spChg chg="mod">
          <ac:chgData name="Sergio BETTENCOURT" userId="9695a9ef9fe0da62" providerId="LiveId" clId="{121918FC-681E-40CC-A6CD-E05A313C392F}" dt="2021-05-01T13:31:29.483" v="11938" actId="6549"/>
          <ac:spMkLst>
            <pc:docMk/>
            <pc:sldMk cId="3396301258" sldId="333"/>
            <ac:spMk id="9" creationId="{00000000-0000-0000-0000-000000000000}"/>
          </ac:spMkLst>
        </pc:spChg>
      </pc:sldChg>
      <pc:sldChg chg="modSp mod">
        <pc:chgData name="Sergio BETTENCOURT" userId="9695a9ef9fe0da62" providerId="LiveId" clId="{121918FC-681E-40CC-A6CD-E05A313C392F}" dt="2021-05-01T13:20:50.361" v="11700" actId="20577"/>
        <pc:sldMkLst>
          <pc:docMk/>
          <pc:sldMk cId="370375840" sldId="334"/>
        </pc:sldMkLst>
        <pc:spChg chg="mod">
          <ac:chgData name="Sergio BETTENCOURT" userId="9695a9ef9fe0da62" providerId="LiveId" clId="{121918FC-681E-40CC-A6CD-E05A313C392F}" dt="2021-05-01T13:19:23.960" v="11666" actId="6549"/>
          <ac:spMkLst>
            <pc:docMk/>
            <pc:sldMk cId="370375840" sldId="334"/>
            <ac:spMk id="9" creationId="{00000000-0000-0000-0000-000000000000}"/>
          </ac:spMkLst>
        </pc:spChg>
        <pc:spChg chg="mod">
          <ac:chgData name="Sergio BETTENCOURT" userId="9695a9ef9fe0da62" providerId="LiveId" clId="{121918FC-681E-40CC-A6CD-E05A313C392F}" dt="2021-05-01T13:20:50.361" v="11700" actId="20577"/>
          <ac:spMkLst>
            <pc:docMk/>
            <pc:sldMk cId="370375840" sldId="334"/>
            <ac:spMk id="11" creationId="{00000000-0000-0000-0000-000000000000}"/>
          </ac:spMkLst>
        </pc:spChg>
      </pc:sldChg>
      <pc:sldChg chg="modSp mod">
        <pc:chgData name="Sergio BETTENCOURT" userId="9695a9ef9fe0da62" providerId="LiveId" clId="{121918FC-681E-40CC-A6CD-E05A313C392F}" dt="2021-05-02T23:46:04.518" v="19732" actId="6549"/>
        <pc:sldMkLst>
          <pc:docMk/>
          <pc:sldMk cId="385553816" sldId="335"/>
        </pc:sldMkLst>
        <pc:spChg chg="mod">
          <ac:chgData name="Sergio BETTENCOURT" userId="9695a9ef9fe0da62" providerId="LiveId" clId="{121918FC-681E-40CC-A6CD-E05A313C392F}" dt="2021-05-02T23:46:04.518" v="19732" actId="6549"/>
          <ac:spMkLst>
            <pc:docMk/>
            <pc:sldMk cId="385553816" sldId="335"/>
            <ac:spMk id="5" creationId="{00000000-0000-0000-0000-000000000000}"/>
          </ac:spMkLst>
        </pc:spChg>
        <pc:spChg chg="mod">
          <ac:chgData name="Sergio BETTENCOURT" userId="9695a9ef9fe0da62" providerId="LiveId" clId="{121918FC-681E-40CC-A6CD-E05A313C392F}" dt="2021-05-01T16:57:14.847" v="12883" actId="6549"/>
          <ac:spMkLst>
            <pc:docMk/>
            <pc:sldMk cId="385553816" sldId="335"/>
            <ac:spMk id="8" creationId="{00000000-0000-0000-0000-000000000000}"/>
          </ac:spMkLst>
        </pc:spChg>
      </pc:sldChg>
      <pc:sldChg chg="modSp mod">
        <pc:chgData name="Sergio BETTENCOURT" userId="9695a9ef9fe0da62" providerId="LiveId" clId="{121918FC-681E-40CC-A6CD-E05A313C392F}" dt="2021-05-01T17:11:50.783" v="13262" actId="20577"/>
        <pc:sldMkLst>
          <pc:docMk/>
          <pc:sldMk cId="3010859433" sldId="336"/>
        </pc:sldMkLst>
        <pc:spChg chg="mod">
          <ac:chgData name="Sergio BETTENCOURT" userId="9695a9ef9fe0da62" providerId="LiveId" clId="{121918FC-681E-40CC-A6CD-E05A313C392F}" dt="2021-05-01T17:11:50.783" v="13262" actId="20577"/>
          <ac:spMkLst>
            <pc:docMk/>
            <pc:sldMk cId="3010859433" sldId="336"/>
            <ac:spMk id="5" creationId="{00000000-0000-0000-0000-000000000000}"/>
          </ac:spMkLst>
        </pc:spChg>
        <pc:spChg chg="mod">
          <ac:chgData name="Sergio BETTENCOURT" userId="9695a9ef9fe0da62" providerId="LiveId" clId="{121918FC-681E-40CC-A6CD-E05A313C392F}" dt="2021-05-01T17:05:03.948" v="13113" actId="6549"/>
          <ac:spMkLst>
            <pc:docMk/>
            <pc:sldMk cId="3010859433" sldId="336"/>
            <ac:spMk id="9" creationId="{00000000-0000-0000-0000-000000000000}"/>
          </ac:spMkLst>
        </pc:spChg>
      </pc:sldChg>
      <pc:sldChg chg="modSp mod">
        <pc:chgData name="Sergio BETTENCOURT" userId="9695a9ef9fe0da62" providerId="LiveId" clId="{121918FC-681E-40CC-A6CD-E05A313C392F}" dt="2021-05-02T23:51:21.989" v="19765" actId="20577"/>
        <pc:sldMkLst>
          <pc:docMk/>
          <pc:sldMk cId="2168079392" sldId="337"/>
        </pc:sldMkLst>
        <pc:spChg chg="mod">
          <ac:chgData name="Sergio BETTENCOURT" userId="9695a9ef9fe0da62" providerId="LiveId" clId="{121918FC-681E-40CC-A6CD-E05A313C392F}" dt="2021-05-02T23:51:21.989" v="19765" actId="20577"/>
          <ac:spMkLst>
            <pc:docMk/>
            <pc:sldMk cId="2168079392" sldId="337"/>
            <ac:spMk id="4" creationId="{00000000-0000-0000-0000-000000000000}"/>
          </ac:spMkLst>
        </pc:spChg>
        <pc:spChg chg="mod">
          <ac:chgData name="Sergio BETTENCOURT" userId="9695a9ef9fe0da62" providerId="LiveId" clId="{121918FC-681E-40CC-A6CD-E05A313C392F}" dt="2021-05-01T17:12:12.937" v="13273" actId="6549"/>
          <ac:spMkLst>
            <pc:docMk/>
            <pc:sldMk cId="2168079392" sldId="337"/>
            <ac:spMk id="6" creationId="{00000000-0000-0000-0000-000000000000}"/>
          </ac:spMkLst>
        </pc:spChg>
        <pc:grpChg chg="mod">
          <ac:chgData name="Sergio BETTENCOURT" userId="9695a9ef9fe0da62" providerId="LiveId" clId="{121918FC-681E-40CC-A6CD-E05A313C392F}" dt="2021-05-01T17:24:08.814" v="13512" actId="14100"/>
          <ac:grpSpMkLst>
            <pc:docMk/>
            <pc:sldMk cId="2168079392" sldId="337"/>
            <ac:grpSpMk id="8" creationId="{00000000-0000-0000-0000-000000000000}"/>
          </ac:grpSpMkLst>
        </pc:grpChg>
      </pc:sldChg>
      <pc:sldChg chg="modSp mod">
        <pc:chgData name="Sergio BETTENCOURT" userId="9695a9ef9fe0da62" providerId="LiveId" clId="{121918FC-681E-40CC-A6CD-E05A313C392F}" dt="2021-05-02T21:36:33.040" v="18409" actId="20577"/>
        <pc:sldMkLst>
          <pc:docMk/>
          <pc:sldMk cId="2905723759" sldId="338"/>
        </pc:sldMkLst>
        <pc:spChg chg="mod">
          <ac:chgData name="Sergio BETTENCOURT" userId="9695a9ef9fe0da62" providerId="LiveId" clId="{121918FC-681E-40CC-A6CD-E05A313C392F}" dt="2021-04-30T09:31:08.001" v="387" actId="6549"/>
          <ac:spMkLst>
            <pc:docMk/>
            <pc:sldMk cId="2905723759" sldId="338"/>
            <ac:spMk id="3" creationId="{00000000-0000-0000-0000-000000000000}"/>
          </ac:spMkLst>
        </pc:spChg>
        <pc:spChg chg="mod">
          <ac:chgData name="Sergio BETTENCOURT" userId="9695a9ef9fe0da62" providerId="LiveId" clId="{121918FC-681E-40CC-A6CD-E05A313C392F}" dt="2021-05-02T21:36:33.040" v="18409" actId="20577"/>
          <ac:spMkLst>
            <pc:docMk/>
            <pc:sldMk cId="2905723759" sldId="338"/>
            <ac:spMk id="4" creationId="{00000000-0000-0000-0000-000000000000}"/>
          </ac:spMkLst>
        </pc:spChg>
      </pc:sldChg>
      <pc:sldChg chg="modSp mod">
        <pc:chgData name="Sergio BETTENCOURT" userId="9695a9ef9fe0da62" providerId="LiveId" clId="{121918FC-681E-40CC-A6CD-E05A313C392F}" dt="2021-05-02T13:24:24.985" v="18407" actId="20577"/>
        <pc:sldMkLst>
          <pc:docMk/>
          <pc:sldMk cId="2340658127" sldId="339"/>
        </pc:sldMkLst>
        <pc:spChg chg="mod">
          <ac:chgData name="Sergio BETTENCOURT" userId="9695a9ef9fe0da62" providerId="LiveId" clId="{121918FC-681E-40CC-A6CD-E05A313C392F}" dt="2021-04-30T09:16:27.448" v="62" actId="6549"/>
          <ac:spMkLst>
            <pc:docMk/>
            <pc:sldMk cId="2340658127" sldId="339"/>
            <ac:spMk id="3" creationId="{00000000-0000-0000-0000-000000000000}"/>
          </ac:spMkLst>
        </pc:spChg>
        <pc:spChg chg="mod">
          <ac:chgData name="Sergio BETTENCOURT" userId="9695a9ef9fe0da62" providerId="LiveId" clId="{121918FC-681E-40CC-A6CD-E05A313C392F}" dt="2021-05-02T13:24:24.985" v="18407" actId="20577"/>
          <ac:spMkLst>
            <pc:docMk/>
            <pc:sldMk cId="2340658127" sldId="339"/>
            <ac:spMk id="4" creationId="{00000000-0000-0000-0000-000000000000}"/>
          </ac:spMkLst>
        </pc:spChg>
      </pc:sldChg>
      <pc:sldChg chg="modSp mod">
        <pc:chgData name="Sergio BETTENCOURT" userId="9695a9ef9fe0da62" providerId="LiveId" clId="{121918FC-681E-40CC-A6CD-E05A313C392F}" dt="2021-05-03T00:44:29.831" v="19855" actId="20577"/>
        <pc:sldMkLst>
          <pc:docMk/>
          <pc:sldMk cId="3547105801" sldId="340"/>
        </pc:sldMkLst>
        <pc:spChg chg="mod">
          <ac:chgData name="Sergio BETTENCOURT" userId="9695a9ef9fe0da62" providerId="LiveId" clId="{121918FC-681E-40CC-A6CD-E05A313C392F}" dt="2021-05-01T16:56:56.152" v="12872" actId="6549"/>
          <ac:spMkLst>
            <pc:docMk/>
            <pc:sldMk cId="3547105801" sldId="340"/>
            <ac:spMk id="3" creationId="{00000000-0000-0000-0000-000000000000}"/>
          </ac:spMkLst>
        </pc:spChg>
        <pc:spChg chg="mod">
          <ac:chgData name="Sergio BETTENCOURT" userId="9695a9ef9fe0da62" providerId="LiveId" clId="{121918FC-681E-40CC-A6CD-E05A313C392F}" dt="2021-05-03T00:44:29.831" v="19855" actId="20577"/>
          <ac:spMkLst>
            <pc:docMk/>
            <pc:sldMk cId="3547105801" sldId="340"/>
            <ac:spMk id="4" creationId="{00000000-0000-0000-0000-000000000000}"/>
          </ac:spMkLst>
        </pc:spChg>
        <pc:spChg chg="mod">
          <ac:chgData name="Sergio BETTENCOURT" userId="9695a9ef9fe0da62" providerId="LiveId" clId="{121918FC-681E-40CC-A6CD-E05A313C392F}" dt="2021-05-01T14:57:55.766" v="12410" actId="6549"/>
          <ac:spMkLst>
            <pc:docMk/>
            <pc:sldMk cId="3547105801" sldId="340"/>
            <ac:spMk id="8" creationId="{00000000-0000-0000-0000-000000000000}"/>
          </ac:spMkLst>
        </pc:spChg>
      </pc:sldChg>
      <pc:sldChg chg="modSp mod">
        <pc:chgData name="Sergio BETTENCOURT" userId="9695a9ef9fe0da62" providerId="LiveId" clId="{121918FC-681E-40CC-A6CD-E05A313C392F}" dt="2021-05-02T22:25:13.856" v="18939" actId="6549"/>
        <pc:sldMkLst>
          <pc:docMk/>
          <pc:sldMk cId="165419306" sldId="341"/>
        </pc:sldMkLst>
        <pc:graphicFrameChg chg="mod modGraphic">
          <ac:chgData name="Sergio BETTENCOURT" userId="9695a9ef9fe0da62" providerId="LiveId" clId="{121918FC-681E-40CC-A6CD-E05A313C392F}" dt="2021-05-02T22:25:13.856" v="18939" actId="6549"/>
          <ac:graphicFrameMkLst>
            <pc:docMk/>
            <pc:sldMk cId="165419306" sldId="341"/>
            <ac:graphicFrameMk id="4" creationId="{00000000-0000-0000-0000-000000000000}"/>
          </ac:graphicFrameMkLst>
        </pc:graphicFrameChg>
      </pc:sldChg>
      <pc:sldChg chg="modSp mod">
        <pc:chgData name="Sergio BETTENCOURT" userId="9695a9ef9fe0da62" providerId="LiveId" clId="{121918FC-681E-40CC-A6CD-E05A313C392F}" dt="2021-05-02T22:58:45.751" v="19113" actId="20577"/>
        <pc:sldMkLst>
          <pc:docMk/>
          <pc:sldMk cId="1477779551" sldId="342"/>
        </pc:sldMkLst>
        <pc:spChg chg="mod">
          <ac:chgData name="Sergio BETTENCOURT" userId="9695a9ef9fe0da62" providerId="LiveId" clId="{121918FC-681E-40CC-A6CD-E05A313C392F}" dt="2021-05-02T22:58:45.751" v="19113" actId="20577"/>
          <ac:spMkLst>
            <pc:docMk/>
            <pc:sldMk cId="1477779551" sldId="342"/>
            <ac:spMk id="4" creationId="{00000000-0000-0000-0000-000000000000}"/>
          </ac:spMkLst>
        </pc:spChg>
        <pc:spChg chg="mod">
          <ac:chgData name="Sergio BETTENCOURT" userId="9695a9ef9fe0da62" providerId="LiveId" clId="{121918FC-681E-40CC-A6CD-E05A313C392F}" dt="2021-04-30T17:02:16.442" v="7417" actId="6549"/>
          <ac:spMkLst>
            <pc:docMk/>
            <pc:sldMk cId="1477779551" sldId="342"/>
            <ac:spMk id="5" creationId="{00000000-0000-0000-0000-000000000000}"/>
          </ac:spMkLst>
        </pc:spChg>
      </pc:sldChg>
      <pc:sldChg chg="modSp mod">
        <pc:chgData name="Sergio BETTENCOURT" userId="9695a9ef9fe0da62" providerId="LiveId" clId="{121918FC-681E-40CC-A6CD-E05A313C392F}" dt="2021-05-02T22:29:51.183" v="18958" actId="20577"/>
        <pc:sldMkLst>
          <pc:docMk/>
          <pc:sldMk cId="443803817" sldId="343"/>
        </pc:sldMkLst>
        <pc:spChg chg="mod">
          <ac:chgData name="Sergio BETTENCOURT" userId="9695a9ef9fe0da62" providerId="LiveId" clId="{121918FC-681E-40CC-A6CD-E05A313C392F}" dt="2021-04-30T11:49:30.311" v="4085" actId="6549"/>
          <ac:spMkLst>
            <pc:docMk/>
            <pc:sldMk cId="443803817" sldId="343"/>
            <ac:spMk id="3" creationId="{00000000-0000-0000-0000-000000000000}"/>
          </ac:spMkLst>
        </pc:spChg>
        <pc:graphicFrameChg chg="modGraphic">
          <ac:chgData name="Sergio BETTENCOURT" userId="9695a9ef9fe0da62" providerId="LiveId" clId="{121918FC-681E-40CC-A6CD-E05A313C392F}" dt="2021-05-02T22:29:51.183" v="18958" actId="20577"/>
          <ac:graphicFrameMkLst>
            <pc:docMk/>
            <pc:sldMk cId="443803817" sldId="343"/>
            <ac:graphicFrameMk id="4" creationId="{00000000-0000-0000-0000-000000000000}"/>
          </ac:graphicFrameMkLst>
        </pc:graphicFrameChg>
      </pc:sldChg>
      <pc:sldChg chg="modSp mod">
        <pc:chgData name="Sergio BETTENCOURT" userId="9695a9ef9fe0da62" providerId="LiveId" clId="{121918FC-681E-40CC-A6CD-E05A313C392F}" dt="2021-05-02T22:39:09.975" v="19019" actId="6549"/>
        <pc:sldMkLst>
          <pc:docMk/>
          <pc:sldMk cId="2146234389" sldId="344"/>
        </pc:sldMkLst>
        <pc:spChg chg="mod">
          <ac:chgData name="Sergio BETTENCOURT" userId="9695a9ef9fe0da62" providerId="LiveId" clId="{121918FC-681E-40CC-A6CD-E05A313C392F}" dt="2021-04-30T16:21:12.987" v="5774" actId="6549"/>
          <ac:spMkLst>
            <pc:docMk/>
            <pc:sldMk cId="2146234389" sldId="344"/>
            <ac:spMk id="4" creationId="{00000000-0000-0000-0000-000000000000}"/>
          </ac:spMkLst>
        </pc:spChg>
        <pc:graphicFrameChg chg="modGraphic">
          <ac:chgData name="Sergio BETTENCOURT" userId="9695a9ef9fe0da62" providerId="LiveId" clId="{121918FC-681E-40CC-A6CD-E05A313C392F}" dt="2021-05-02T22:39:09.975" v="19019" actId="6549"/>
          <ac:graphicFrameMkLst>
            <pc:docMk/>
            <pc:sldMk cId="2146234389" sldId="344"/>
            <ac:graphicFrameMk id="5" creationId="{00000000-0000-0000-0000-000000000000}"/>
          </ac:graphicFrameMkLst>
        </pc:graphicFrameChg>
      </pc:sldChg>
      <pc:sldChg chg="modSp mod">
        <pc:chgData name="Sergio BETTENCOURT" userId="9695a9ef9fe0da62" providerId="LiveId" clId="{121918FC-681E-40CC-A6CD-E05A313C392F}" dt="2021-05-02T22:32:50.369" v="18982" actId="20577"/>
        <pc:sldMkLst>
          <pc:docMk/>
          <pc:sldMk cId="2545107865" sldId="345"/>
        </pc:sldMkLst>
        <pc:spChg chg="mod">
          <ac:chgData name="Sergio BETTENCOURT" userId="9695a9ef9fe0da62" providerId="LiveId" clId="{121918FC-681E-40CC-A6CD-E05A313C392F}" dt="2021-04-30T16:02:05.176" v="5090" actId="6549"/>
          <ac:spMkLst>
            <pc:docMk/>
            <pc:sldMk cId="2545107865" sldId="345"/>
            <ac:spMk id="5" creationId="{00000000-0000-0000-0000-000000000000}"/>
          </ac:spMkLst>
        </pc:spChg>
        <pc:graphicFrameChg chg="modGraphic">
          <ac:chgData name="Sergio BETTENCOURT" userId="9695a9ef9fe0da62" providerId="LiveId" clId="{121918FC-681E-40CC-A6CD-E05A313C392F}" dt="2021-05-02T22:32:50.369" v="18982" actId="20577"/>
          <ac:graphicFrameMkLst>
            <pc:docMk/>
            <pc:sldMk cId="2545107865" sldId="345"/>
            <ac:graphicFrameMk id="6" creationId="{00000000-0000-0000-0000-000000000000}"/>
          </ac:graphicFrameMkLst>
        </pc:graphicFrameChg>
      </pc:sldChg>
      <pc:sldChg chg="modSp mod">
        <pc:chgData name="Sergio BETTENCOURT" userId="9695a9ef9fe0da62" providerId="LiveId" clId="{121918FC-681E-40CC-A6CD-E05A313C392F}" dt="2021-05-03T00:24:44.569" v="19840" actId="6549"/>
        <pc:sldMkLst>
          <pc:docMk/>
          <pc:sldMk cId="678528103" sldId="348"/>
        </pc:sldMkLst>
        <pc:spChg chg="mod">
          <ac:chgData name="Sergio BETTENCOURT" userId="9695a9ef9fe0da62" providerId="LiveId" clId="{121918FC-681E-40CC-A6CD-E05A313C392F}" dt="2021-04-30T09:44:08.820" v="861" actId="6549"/>
          <ac:spMkLst>
            <pc:docMk/>
            <pc:sldMk cId="678528103" sldId="348"/>
            <ac:spMk id="3" creationId="{00000000-0000-0000-0000-000000000000}"/>
          </ac:spMkLst>
        </pc:spChg>
        <pc:spChg chg="mod">
          <ac:chgData name="Sergio BETTENCOURT" userId="9695a9ef9fe0da62" providerId="LiveId" clId="{121918FC-681E-40CC-A6CD-E05A313C392F}" dt="2021-05-03T00:24:44.569" v="19840" actId="6549"/>
          <ac:spMkLst>
            <pc:docMk/>
            <pc:sldMk cId="678528103" sldId="348"/>
            <ac:spMk id="4" creationId="{00000000-0000-0000-0000-000000000000}"/>
          </ac:spMkLst>
        </pc:spChg>
      </pc:sldChg>
      <pc:sldChg chg="modSp mod">
        <pc:chgData name="Sergio BETTENCOURT" userId="9695a9ef9fe0da62" providerId="LiveId" clId="{121918FC-681E-40CC-A6CD-E05A313C392F}" dt="2021-05-02T22:09:22.625" v="18787" actId="6549"/>
        <pc:sldMkLst>
          <pc:docMk/>
          <pc:sldMk cId="1777410016" sldId="349"/>
        </pc:sldMkLst>
        <pc:spChg chg="mod">
          <ac:chgData name="Sergio BETTENCOURT" userId="9695a9ef9fe0da62" providerId="LiveId" clId="{121918FC-681E-40CC-A6CD-E05A313C392F}" dt="2021-04-30T10:15:20.050" v="2061" actId="6549"/>
          <ac:spMkLst>
            <pc:docMk/>
            <pc:sldMk cId="1777410016" sldId="349"/>
            <ac:spMk id="3" creationId="{00000000-0000-0000-0000-000000000000}"/>
          </ac:spMkLst>
        </pc:spChg>
        <pc:spChg chg="mod">
          <ac:chgData name="Sergio BETTENCOURT" userId="9695a9ef9fe0da62" providerId="LiveId" clId="{121918FC-681E-40CC-A6CD-E05A313C392F}" dt="2021-05-02T22:04:29.262" v="18739" actId="6549"/>
          <ac:spMkLst>
            <pc:docMk/>
            <pc:sldMk cId="1777410016" sldId="349"/>
            <ac:spMk id="4" creationId="{00000000-0000-0000-0000-000000000000}"/>
          </ac:spMkLst>
        </pc:spChg>
        <pc:spChg chg="mod">
          <ac:chgData name="Sergio BETTENCOURT" userId="9695a9ef9fe0da62" providerId="LiveId" clId="{121918FC-681E-40CC-A6CD-E05A313C392F}" dt="2021-05-02T22:09:22.625" v="18787" actId="6549"/>
          <ac:spMkLst>
            <pc:docMk/>
            <pc:sldMk cId="1777410016" sldId="349"/>
            <ac:spMk id="10" creationId="{00000000-0000-0000-0000-000000000000}"/>
          </ac:spMkLst>
        </pc:spChg>
      </pc:sldChg>
      <pc:sldChg chg="modSp mod">
        <pc:chgData name="Sergio BETTENCOURT" userId="9695a9ef9fe0da62" providerId="LiveId" clId="{121918FC-681E-40CC-A6CD-E05A313C392F}" dt="2021-05-02T22:20:21.744" v="18874" actId="20577"/>
        <pc:sldMkLst>
          <pc:docMk/>
          <pc:sldMk cId="509933120" sldId="350"/>
        </pc:sldMkLst>
        <pc:spChg chg="mod">
          <ac:chgData name="Sergio BETTENCOURT" userId="9695a9ef9fe0da62" providerId="LiveId" clId="{121918FC-681E-40CC-A6CD-E05A313C392F}" dt="2021-04-30T10:32:38.161" v="2815" actId="20577"/>
          <ac:spMkLst>
            <pc:docMk/>
            <pc:sldMk cId="509933120" sldId="350"/>
            <ac:spMk id="4" creationId="{00000000-0000-0000-0000-000000000000}"/>
          </ac:spMkLst>
        </pc:spChg>
        <pc:spChg chg="mod">
          <ac:chgData name="Sergio BETTENCOURT" userId="9695a9ef9fe0da62" providerId="LiveId" clId="{121918FC-681E-40CC-A6CD-E05A313C392F}" dt="2021-05-02T22:20:21.744" v="18874" actId="20577"/>
          <ac:spMkLst>
            <pc:docMk/>
            <pc:sldMk cId="509933120" sldId="350"/>
            <ac:spMk id="5" creationId="{00000000-0000-0000-0000-000000000000}"/>
          </ac:spMkLst>
        </pc:spChg>
      </pc:sldChg>
      <pc:sldChg chg="modSp mod">
        <pc:chgData name="Sergio BETTENCOURT" userId="9695a9ef9fe0da62" providerId="LiveId" clId="{121918FC-681E-40CC-A6CD-E05A313C392F}" dt="2021-05-02T22:45:07.760" v="19023" actId="20577"/>
        <pc:sldMkLst>
          <pc:docMk/>
          <pc:sldMk cId="2745163546" sldId="351"/>
        </pc:sldMkLst>
        <pc:spChg chg="mod">
          <ac:chgData name="Sergio BETTENCOURT" userId="9695a9ef9fe0da62" providerId="LiveId" clId="{121918FC-681E-40CC-A6CD-E05A313C392F}" dt="2021-05-02T22:42:49.983" v="19021" actId="20577"/>
          <ac:spMkLst>
            <pc:docMk/>
            <pc:sldMk cId="2745163546" sldId="351"/>
            <ac:spMk id="4" creationId="{00000000-0000-0000-0000-000000000000}"/>
          </ac:spMkLst>
        </pc:spChg>
        <pc:spChg chg="mod">
          <ac:chgData name="Sergio BETTENCOURT" userId="9695a9ef9fe0da62" providerId="LiveId" clId="{121918FC-681E-40CC-A6CD-E05A313C392F}" dt="2021-05-02T22:45:07.760" v="19023" actId="20577"/>
          <ac:spMkLst>
            <pc:docMk/>
            <pc:sldMk cId="2745163546" sldId="351"/>
            <ac:spMk id="5" creationId="{00000000-0000-0000-0000-000000000000}"/>
          </ac:spMkLst>
        </pc:spChg>
      </pc:sldChg>
      <pc:sldChg chg="modSp mod">
        <pc:chgData name="Sergio BETTENCOURT" userId="9695a9ef9fe0da62" providerId="LiveId" clId="{121918FC-681E-40CC-A6CD-E05A313C392F}" dt="2021-05-02T23:01:15.245" v="19145" actId="20577"/>
        <pc:sldMkLst>
          <pc:docMk/>
          <pc:sldMk cId="1958967096" sldId="352"/>
        </pc:sldMkLst>
        <pc:spChg chg="mod">
          <ac:chgData name="Sergio BETTENCOURT" userId="9695a9ef9fe0da62" providerId="LiveId" clId="{121918FC-681E-40CC-A6CD-E05A313C392F}" dt="2021-04-30T17:18:32.969" v="8161" actId="6549"/>
          <ac:spMkLst>
            <pc:docMk/>
            <pc:sldMk cId="1958967096" sldId="352"/>
            <ac:spMk id="3" creationId="{00000000-0000-0000-0000-000000000000}"/>
          </ac:spMkLst>
        </pc:spChg>
        <pc:spChg chg="mod">
          <ac:chgData name="Sergio BETTENCOURT" userId="9695a9ef9fe0da62" providerId="LiveId" clId="{121918FC-681E-40CC-A6CD-E05A313C392F}" dt="2021-05-02T23:01:15.245" v="19145" actId="20577"/>
          <ac:spMkLst>
            <pc:docMk/>
            <pc:sldMk cId="1958967096" sldId="352"/>
            <ac:spMk id="4" creationId="{00000000-0000-0000-0000-000000000000}"/>
          </ac:spMkLst>
        </pc:spChg>
      </pc:sldChg>
      <pc:sldChg chg="modSp mod">
        <pc:chgData name="Sergio BETTENCOURT" userId="9695a9ef9fe0da62" providerId="LiveId" clId="{121918FC-681E-40CC-A6CD-E05A313C392F}" dt="2021-05-02T23:04:29.634" v="19194" actId="20577"/>
        <pc:sldMkLst>
          <pc:docMk/>
          <pc:sldMk cId="1197131353" sldId="353"/>
        </pc:sldMkLst>
        <pc:spChg chg="mod">
          <ac:chgData name="Sergio BETTENCOURT" userId="9695a9ef9fe0da62" providerId="LiveId" clId="{121918FC-681E-40CC-A6CD-E05A313C392F}" dt="2021-04-30T17:29:09.958" v="8536" actId="6549"/>
          <ac:spMkLst>
            <pc:docMk/>
            <pc:sldMk cId="1197131353" sldId="353"/>
            <ac:spMk id="3" creationId="{00000000-0000-0000-0000-000000000000}"/>
          </ac:spMkLst>
        </pc:spChg>
        <pc:spChg chg="mod">
          <ac:chgData name="Sergio BETTENCOURT" userId="9695a9ef9fe0da62" providerId="LiveId" clId="{121918FC-681E-40CC-A6CD-E05A313C392F}" dt="2021-05-02T23:04:29.634" v="19194" actId="20577"/>
          <ac:spMkLst>
            <pc:docMk/>
            <pc:sldMk cId="1197131353" sldId="353"/>
            <ac:spMk id="4" creationId="{00000000-0000-0000-0000-000000000000}"/>
          </ac:spMkLst>
        </pc:spChg>
      </pc:sldChg>
      <pc:sldChg chg="modSp mod">
        <pc:chgData name="Sergio BETTENCOURT" userId="9695a9ef9fe0da62" providerId="LiveId" clId="{121918FC-681E-40CC-A6CD-E05A313C392F}" dt="2021-05-03T00:04:17.146" v="19815" actId="20577"/>
        <pc:sldMkLst>
          <pc:docMk/>
          <pc:sldMk cId="996683900" sldId="354"/>
        </pc:sldMkLst>
        <pc:spChg chg="mod">
          <ac:chgData name="Sergio BETTENCOURT" userId="9695a9ef9fe0da62" providerId="LiveId" clId="{121918FC-681E-40CC-A6CD-E05A313C392F}" dt="2021-05-01T20:01:35.629" v="15197" actId="20577"/>
          <ac:spMkLst>
            <pc:docMk/>
            <pc:sldMk cId="996683900" sldId="354"/>
            <ac:spMk id="3" creationId="{00000000-0000-0000-0000-000000000000}"/>
          </ac:spMkLst>
        </pc:spChg>
        <pc:spChg chg="mod">
          <ac:chgData name="Sergio BETTENCOURT" userId="9695a9ef9fe0da62" providerId="LiveId" clId="{121918FC-681E-40CC-A6CD-E05A313C392F}" dt="2021-05-03T00:04:17.146" v="19815" actId="20577"/>
          <ac:spMkLst>
            <pc:docMk/>
            <pc:sldMk cId="996683900" sldId="354"/>
            <ac:spMk id="4" creationId="{00000000-0000-0000-0000-000000000000}"/>
          </ac:spMkLst>
        </pc:spChg>
      </pc:sldChg>
      <pc:sldChg chg="modSp mod">
        <pc:chgData name="Sergio BETTENCOURT" userId="9695a9ef9fe0da62" providerId="LiveId" clId="{121918FC-681E-40CC-A6CD-E05A313C392F}" dt="2021-05-01T21:19:33.779" v="17874" actId="255"/>
        <pc:sldMkLst>
          <pc:docMk/>
          <pc:sldMk cId="786501666" sldId="355"/>
        </pc:sldMkLst>
        <pc:spChg chg="mod">
          <ac:chgData name="Sergio BETTENCOURT" userId="9695a9ef9fe0da62" providerId="LiveId" clId="{121918FC-681E-40CC-A6CD-E05A313C392F}" dt="2021-05-01T21:19:33.779" v="17874" actId="255"/>
          <ac:spMkLst>
            <pc:docMk/>
            <pc:sldMk cId="786501666" sldId="355"/>
            <ac:spMk id="4" creationId="{00000000-0000-0000-0000-000000000000}"/>
          </ac:spMkLst>
        </pc:spChg>
      </pc:sldChg>
      <pc:sldChg chg="modSp mod">
        <pc:chgData name="Sergio BETTENCOURT" userId="9695a9ef9fe0da62" providerId="LiveId" clId="{121918FC-681E-40CC-A6CD-E05A313C392F}" dt="2021-05-01T21:21:31.679" v="17903" actId="1076"/>
        <pc:sldMkLst>
          <pc:docMk/>
          <pc:sldMk cId="468261176" sldId="356"/>
        </pc:sldMkLst>
        <pc:spChg chg="mod">
          <ac:chgData name="Sergio BETTENCOURT" userId="9695a9ef9fe0da62" providerId="LiveId" clId="{121918FC-681E-40CC-A6CD-E05A313C392F}" dt="2021-05-01T21:21:24.304" v="17902" actId="20577"/>
          <ac:spMkLst>
            <pc:docMk/>
            <pc:sldMk cId="468261176" sldId="356"/>
            <ac:spMk id="3" creationId="{00000000-0000-0000-0000-000000000000}"/>
          </ac:spMkLst>
        </pc:spChg>
        <pc:picChg chg="mod">
          <ac:chgData name="Sergio BETTENCOURT" userId="9695a9ef9fe0da62" providerId="LiveId" clId="{121918FC-681E-40CC-A6CD-E05A313C392F}" dt="2021-05-01T21:21:31.679" v="17903" actId="1076"/>
          <ac:picMkLst>
            <pc:docMk/>
            <pc:sldMk cId="468261176" sldId="356"/>
            <ac:picMk id="4" creationId="{00000000-0000-0000-0000-000000000000}"/>
          </ac:picMkLst>
        </pc:picChg>
      </pc:sldChg>
      <pc:sldChg chg="modSp mod">
        <pc:chgData name="Sergio BETTENCOURT" userId="9695a9ef9fe0da62" providerId="LiveId" clId="{121918FC-681E-40CC-A6CD-E05A313C392F}" dt="2021-05-03T00:19:22.451" v="19827" actId="20577"/>
        <pc:sldMkLst>
          <pc:docMk/>
          <pc:sldMk cId="991692359" sldId="357"/>
        </pc:sldMkLst>
        <pc:spChg chg="mod">
          <ac:chgData name="Sergio BETTENCOURT" userId="9695a9ef9fe0da62" providerId="LiveId" clId="{121918FC-681E-40CC-A6CD-E05A313C392F}" dt="2021-05-03T00:19:22.451" v="19827" actId="20577"/>
          <ac:spMkLst>
            <pc:docMk/>
            <pc:sldMk cId="991692359" sldId="357"/>
            <ac:spMk id="4" creationId="{00000000-0000-0000-0000-000000000000}"/>
          </ac:spMkLst>
        </pc:spChg>
      </pc:sldChg>
      <pc:sldChg chg="modSp mod">
        <pc:chgData name="Sergio BETTENCOURT" userId="9695a9ef9fe0da62" providerId="LiveId" clId="{121918FC-681E-40CC-A6CD-E05A313C392F}" dt="2021-05-01T21:26:50.366" v="17996" actId="255"/>
        <pc:sldMkLst>
          <pc:docMk/>
          <pc:sldMk cId="3751163166" sldId="358"/>
        </pc:sldMkLst>
        <pc:spChg chg="mod">
          <ac:chgData name="Sergio BETTENCOURT" userId="9695a9ef9fe0da62" providerId="LiveId" clId="{121918FC-681E-40CC-A6CD-E05A313C392F}" dt="2021-05-01T21:26:50.366" v="17996" actId="255"/>
          <ac:spMkLst>
            <pc:docMk/>
            <pc:sldMk cId="3751163166" sldId="358"/>
            <ac:spMk id="3" creationId="{00000000-0000-0000-0000-000000000000}"/>
          </ac:spMkLst>
        </pc:spChg>
      </pc:sldChg>
      <pc:sldChg chg="modSp mod">
        <pc:chgData name="Sergio BETTENCOURT" userId="9695a9ef9fe0da62" providerId="LiveId" clId="{121918FC-681E-40CC-A6CD-E05A313C392F}" dt="2021-05-02T22:53:56.192" v="19106" actId="20577"/>
        <pc:sldMkLst>
          <pc:docMk/>
          <pc:sldMk cId="2029987458" sldId="359"/>
        </pc:sldMkLst>
        <pc:spChg chg="mod">
          <ac:chgData name="Sergio BETTENCOURT" userId="9695a9ef9fe0da62" providerId="LiveId" clId="{121918FC-681E-40CC-A6CD-E05A313C392F}" dt="2021-04-30T16:47:14.927" v="6941" actId="6549"/>
          <ac:spMkLst>
            <pc:docMk/>
            <pc:sldMk cId="2029987458" sldId="359"/>
            <ac:spMk id="3" creationId="{00000000-0000-0000-0000-000000000000}"/>
          </ac:spMkLst>
        </pc:spChg>
        <pc:spChg chg="mod">
          <ac:chgData name="Sergio BETTENCOURT" userId="9695a9ef9fe0da62" providerId="LiveId" clId="{121918FC-681E-40CC-A6CD-E05A313C392F}" dt="2021-05-02T22:53:56.192" v="19106" actId="20577"/>
          <ac:spMkLst>
            <pc:docMk/>
            <pc:sldMk cId="2029987458" sldId="359"/>
            <ac:spMk id="4" creationId="{00000000-0000-0000-0000-000000000000}"/>
          </ac:spMkLst>
        </pc:spChg>
      </pc:sldChg>
      <pc:sldChg chg="modSp mod">
        <pc:chgData name="Sergio BETTENCOURT" userId="9695a9ef9fe0da62" providerId="LiveId" clId="{121918FC-681E-40CC-A6CD-E05A313C392F}" dt="2021-05-03T00:25:50.810" v="19851" actId="20577"/>
        <pc:sldMkLst>
          <pc:docMk/>
          <pc:sldMk cId="2108532342" sldId="360"/>
        </pc:sldMkLst>
        <pc:spChg chg="mod">
          <ac:chgData name="Sergio BETTENCOURT" userId="9695a9ef9fe0da62" providerId="LiveId" clId="{121918FC-681E-40CC-A6CD-E05A313C392F}" dt="2021-04-30T10:12:07.335" v="1915" actId="14100"/>
          <ac:spMkLst>
            <pc:docMk/>
            <pc:sldMk cId="2108532342" sldId="360"/>
            <ac:spMk id="4" creationId="{00000000-0000-0000-0000-000000000000}"/>
          </ac:spMkLst>
        </pc:spChg>
        <pc:spChg chg="mod">
          <ac:chgData name="Sergio BETTENCOURT" userId="9695a9ef9fe0da62" providerId="LiveId" clId="{121918FC-681E-40CC-A6CD-E05A313C392F}" dt="2021-05-03T00:25:50.810" v="19851" actId="20577"/>
          <ac:spMkLst>
            <pc:docMk/>
            <pc:sldMk cId="2108532342" sldId="360"/>
            <ac:spMk id="5" creationId="{00000000-0000-0000-0000-000000000000}"/>
          </ac:spMkLst>
        </pc:spChg>
      </pc:sldChg>
      <pc:sldChg chg="modSp mod">
        <pc:chgData name="Sergio BETTENCOURT" userId="9695a9ef9fe0da62" providerId="LiveId" clId="{121918FC-681E-40CC-A6CD-E05A313C392F}" dt="2021-05-01T21:28:28.855" v="18041" actId="6549"/>
        <pc:sldMkLst>
          <pc:docMk/>
          <pc:sldMk cId="4219882456" sldId="361"/>
        </pc:sldMkLst>
        <pc:spChg chg="mod">
          <ac:chgData name="Sergio BETTENCOURT" userId="9695a9ef9fe0da62" providerId="LiveId" clId="{121918FC-681E-40CC-A6CD-E05A313C392F}" dt="2021-05-01T21:28:28.855" v="18041" actId="6549"/>
          <ac:spMkLst>
            <pc:docMk/>
            <pc:sldMk cId="4219882456" sldId="36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316026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375028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197313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299936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147469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14</a:t>
            </a:fld>
            <a:endParaRPr lang="en-US"/>
          </a:p>
        </p:txBody>
      </p:sp>
    </p:spTree>
    <p:extLst>
      <p:ext uri="{BB962C8B-B14F-4D97-AF65-F5344CB8AC3E}">
        <p14:creationId xmlns:p14="http://schemas.microsoft.com/office/powerpoint/2010/main" val="878206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210607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16</a:t>
            </a:fld>
            <a:endParaRPr lang="en-US"/>
          </a:p>
        </p:txBody>
      </p:sp>
    </p:spTree>
    <p:extLst>
      <p:ext uri="{BB962C8B-B14F-4D97-AF65-F5344CB8AC3E}">
        <p14:creationId xmlns:p14="http://schemas.microsoft.com/office/powerpoint/2010/main" val="274920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3474001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18</a:t>
            </a:fld>
            <a:endParaRPr lang="en-US"/>
          </a:p>
        </p:txBody>
      </p:sp>
    </p:spTree>
    <p:extLst>
      <p:ext uri="{BB962C8B-B14F-4D97-AF65-F5344CB8AC3E}">
        <p14:creationId xmlns:p14="http://schemas.microsoft.com/office/powerpoint/2010/main" val="4156421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19</a:t>
            </a:fld>
            <a:endParaRPr lang="en-US"/>
          </a:p>
        </p:txBody>
      </p:sp>
    </p:spTree>
    <p:extLst>
      <p:ext uri="{BB962C8B-B14F-4D97-AF65-F5344CB8AC3E}">
        <p14:creationId xmlns:p14="http://schemas.microsoft.com/office/powerpoint/2010/main" val="243616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a:t>
            </a:fld>
            <a:endParaRPr lang="en-US"/>
          </a:p>
        </p:txBody>
      </p:sp>
    </p:spTree>
    <p:extLst>
      <p:ext uri="{BB962C8B-B14F-4D97-AF65-F5344CB8AC3E}">
        <p14:creationId xmlns:p14="http://schemas.microsoft.com/office/powerpoint/2010/main" val="192040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20</a:t>
            </a:fld>
            <a:endParaRPr lang="en-US"/>
          </a:p>
        </p:txBody>
      </p:sp>
    </p:spTree>
    <p:extLst>
      <p:ext uri="{BB962C8B-B14F-4D97-AF65-F5344CB8AC3E}">
        <p14:creationId xmlns:p14="http://schemas.microsoft.com/office/powerpoint/2010/main" val="219839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122607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510792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2029744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3439434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428376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26</a:t>
            </a:fld>
            <a:endParaRPr lang="en-US"/>
          </a:p>
        </p:txBody>
      </p:sp>
    </p:spTree>
    <p:extLst>
      <p:ext uri="{BB962C8B-B14F-4D97-AF65-F5344CB8AC3E}">
        <p14:creationId xmlns:p14="http://schemas.microsoft.com/office/powerpoint/2010/main" val="2249781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27</a:t>
            </a:fld>
            <a:endParaRPr lang="en-US"/>
          </a:p>
        </p:txBody>
      </p:sp>
    </p:spTree>
    <p:extLst>
      <p:ext uri="{BB962C8B-B14F-4D97-AF65-F5344CB8AC3E}">
        <p14:creationId xmlns:p14="http://schemas.microsoft.com/office/powerpoint/2010/main" val="357201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28</a:t>
            </a:fld>
            <a:endParaRPr lang="en-US"/>
          </a:p>
        </p:txBody>
      </p:sp>
    </p:spTree>
    <p:extLst>
      <p:ext uri="{BB962C8B-B14F-4D97-AF65-F5344CB8AC3E}">
        <p14:creationId xmlns:p14="http://schemas.microsoft.com/office/powerpoint/2010/main" val="2153646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414018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2670342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1845416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1392468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32</a:t>
            </a:fld>
            <a:endParaRPr lang="en-US"/>
          </a:p>
        </p:txBody>
      </p:sp>
    </p:spTree>
    <p:extLst>
      <p:ext uri="{BB962C8B-B14F-4D97-AF65-F5344CB8AC3E}">
        <p14:creationId xmlns:p14="http://schemas.microsoft.com/office/powerpoint/2010/main" val="2474511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33</a:t>
            </a:fld>
            <a:endParaRPr lang="en-US"/>
          </a:p>
        </p:txBody>
      </p:sp>
    </p:spTree>
    <p:extLst>
      <p:ext uri="{BB962C8B-B14F-4D97-AF65-F5344CB8AC3E}">
        <p14:creationId xmlns:p14="http://schemas.microsoft.com/office/powerpoint/2010/main" val="2850286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34</a:t>
            </a:fld>
            <a:endParaRPr lang="en-US"/>
          </a:p>
        </p:txBody>
      </p:sp>
    </p:spTree>
    <p:extLst>
      <p:ext uri="{BB962C8B-B14F-4D97-AF65-F5344CB8AC3E}">
        <p14:creationId xmlns:p14="http://schemas.microsoft.com/office/powerpoint/2010/main" val="159170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35</a:t>
            </a:fld>
            <a:endParaRPr lang="en-US"/>
          </a:p>
        </p:txBody>
      </p:sp>
    </p:spTree>
    <p:extLst>
      <p:ext uri="{BB962C8B-B14F-4D97-AF65-F5344CB8AC3E}">
        <p14:creationId xmlns:p14="http://schemas.microsoft.com/office/powerpoint/2010/main" val="2099169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36</a:t>
            </a:fld>
            <a:endParaRPr lang="en-US"/>
          </a:p>
        </p:txBody>
      </p:sp>
    </p:spTree>
    <p:extLst>
      <p:ext uri="{BB962C8B-B14F-4D97-AF65-F5344CB8AC3E}">
        <p14:creationId xmlns:p14="http://schemas.microsoft.com/office/powerpoint/2010/main" val="1949965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37</a:t>
            </a:fld>
            <a:endParaRPr lang="en-US"/>
          </a:p>
        </p:txBody>
      </p:sp>
    </p:spTree>
    <p:extLst>
      <p:ext uri="{BB962C8B-B14F-4D97-AF65-F5344CB8AC3E}">
        <p14:creationId xmlns:p14="http://schemas.microsoft.com/office/powerpoint/2010/main" val="3349038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38</a:t>
            </a:fld>
            <a:endParaRPr lang="en-US"/>
          </a:p>
        </p:txBody>
      </p:sp>
    </p:spTree>
    <p:extLst>
      <p:ext uri="{BB962C8B-B14F-4D97-AF65-F5344CB8AC3E}">
        <p14:creationId xmlns:p14="http://schemas.microsoft.com/office/powerpoint/2010/main" val="138934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6345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3042051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40</a:t>
            </a:fld>
            <a:endParaRPr lang="en-US"/>
          </a:p>
        </p:txBody>
      </p:sp>
    </p:spTree>
    <p:extLst>
      <p:ext uri="{BB962C8B-B14F-4D97-AF65-F5344CB8AC3E}">
        <p14:creationId xmlns:p14="http://schemas.microsoft.com/office/powerpoint/2010/main" val="4064315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41</a:t>
            </a:fld>
            <a:endParaRPr lang="en-US"/>
          </a:p>
        </p:txBody>
      </p:sp>
    </p:spTree>
    <p:extLst>
      <p:ext uri="{BB962C8B-B14F-4D97-AF65-F5344CB8AC3E}">
        <p14:creationId xmlns:p14="http://schemas.microsoft.com/office/powerpoint/2010/main" val="2108145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42</a:t>
            </a:fld>
            <a:endParaRPr lang="en-US"/>
          </a:p>
        </p:txBody>
      </p:sp>
    </p:spTree>
    <p:extLst>
      <p:ext uri="{BB962C8B-B14F-4D97-AF65-F5344CB8AC3E}">
        <p14:creationId xmlns:p14="http://schemas.microsoft.com/office/powerpoint/2010/main" val="1687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43</a:t>
            </a:fld>
            <a:endParaRPr lang="en-US"/>
          </a:p>
        </p:txBody>
      </p:sp>
    </p:spTree>
    <p:extLst>
      <p:ext uri="{BB962C8B-B14F-4D97-AF65-F5344CB8AC3E}">
        <p14:creationId xmlns:p14="http://schemas.microsoft.com/office/powerpoint/2010/main" val="2549960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44</a:t>
            </a:fld>
            <a:endParaRPr lang="en-US"/>
          </a:p>
        </p:txBody>
      </p:sp>
    </p:spTree>
    <p:extLst>
      <p:ext uri="{BB962C8B-B14F-4D97-AF65-F5344CB8AC3E}">
        <p14:creationId xmlns:p14="http://schemas.microsoft.com/office/powerpoint/2010/main" val="3872321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45</a:t>
            </a:fld>
            <a:endParaRPr lang="en-US"/>
          </a:p>
        </p:txBody>
      </p:sp>
    </p:spTree>
    <p:extLst>
      <p:ext uri="{BB962C8B-B14F-4D97-AF65-F5344CB8AC3E}">
        <p14:creationId xmlns:p14="http://schemas.microsoft.com/office/powerpoint/2010/main" val="3974476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46</a:t>
            </a:fld>
            <a:endParaRPr lang="en-US"/>
          </a:p>
        </p:txBody>
      </p:sp>
    </p:spTree>
    <p:extLst>
      <p:ext uri="{BB962C8B-B14F-4D97-AF65-F5344CB8AC3E}">
        <p14:creationId xmlns:p14="http://schemas.microsoft.com/office/powerpoint/2010/main" val="1609020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47</a:t>
            </a:fld>
            <a:endParaRPr lang="en-US"/>
          </a:p>
        </p:txBody>
      </p:sp>
    </p:spTree>
    <p:extLst>
      <p:ext uri="{BB962C8B-B14F-4D97-AF65-F5344CB8AC3E}">
        <p14:creationId xmlns:p14="http://schemas.microsoft.com/office/powerpoint/2010/main" val="2959693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48</a:t>
            </a:fld>
            <a:endParaRPr lang="en-US"/>
          </a:p>
        </p:txBody>
      </p:sp>
    </p:spTree>
    <p:extLst>
      <p:ext uri="{BB962C8B-B14F-4D97-AF65-F5344CB8AC3E}">
        <p14:creationId xmlns:p14="http://schemas.microsoft.com/office/powerpoint/2010/main" val="2311866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49</a:t>
            </a:fld>
            <a:endParaRPr lang="en-US"/>
          </a:p>
        </p:txBody>
      </p:sp>
    </p:spTree>
    <p:extLst>
      <p:ext uri="{BB962C8B-B14F-4D97-AF65-F5344CB8AC3E}">
        <p14:creationId xmlns:p14="http://schemas.microsoft.com/office/powerpoint/2010/main" val="316905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a:p>
        </p:txBody>
      </p:sp>
    </p:spTree>
    <p:extLst>
      <p:ext uri="{BB962C8B-B14F-4D97-AF65-F5344CB8AC3E}">
        <p14:creationId xmlns:p14="http://schemas.microsoft.com/office/powerpoint/2010/main" val="2759053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50</a:t>
            </a:fld>
            <a:endParaRPr lang="en-US"/>
          </a:p>
        </p:txBody>
      </p:sp>
    </p:spTree>
    <p:extLst>
      <p:ext uri="{BB962C8B-B14F-4D97-AF65-F5344CB8AC3E}">
        <p14:creationId xmlns:p14="http://schemas.microsoft.com/office/powerpoint/2010/main" val="3531217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51</a:t>
            </a:fld>
            <a:endParaRPr lang="en-US"/>
          </a:p>
        </p:txBody>
      </p:sp>
    </p:spTree>
    <p:extLst>
      <p:ext uri="{BB962C8B-B14F-4D97-AF65-F5344CB8AC3E}">
        <p14:creationId xmlns:p14="http://schemas.microsoft.com/office/powerpoint/2010/main" val="2336936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52</a:t>
            </a:fld>
            <a:endParaRPr lang="en-US"/>
          </a:p>
        </p:txBody>
      </p:sp>
    </p:spTree>
    <p:extLst>
      <p:ext uri="{BB962C8B-B14F-4D97-AF65-F5344CB8AC3E}">
        <p14:creationId xmlns:p14="http://schemas.microsoft.com/office/powerpoint/2010/main" val="2091491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53</a:t>
            </a:fld>
            <a:endParaRPr lang="en-US"/>
          </a:p>
        </p:txBody>
      </p:sp>
    </p:spTree>
    <p:extLst>
      <p:ext uri="{BB962C8B-B14F-4D97-AF65-F5344CB8AC3E}">
        <p14:creationId xmlns:p14="http://schemas.microsoft.com/office/powerpoint/2010/main" val="220454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189847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394070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56881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dirty="0"/>
          </a:p>
        </p:txBody>
      </p:sp>
    </p:spTree>
    <p:extLst>
      <p:ext uri="{BB962C8B-B14F-4D97-AF65-F5344CB8AC3E}">
        <p14:creationId xmlns:p14="http://schemas.microsoft.com/office/powerpoint/2010/main" val="2966139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9" name="fc" descr="WIPO PUBLIC"/>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PUBLIC</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wipo.int/standards/en/sequence/index.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mailto:standards@wipo.in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914398" y="3810001"/>
            <a:ext cx="7906073" cy="746548"/>
          </a:xfrm>
          <a:noFill/>
        </p:spPr>
        <p:txBody>
          <a:bodyPr/>
          <a:lstStyle/>
          <a:p>
            <a:r>
              <a:rPr lang="en-US" sz="3000" b="1" dirty="0">
                <a:solidFill>
                  <a:srgbClr val="00408C"/>
                </a:solidFill>
                <a:ea typeface="ヒラギノ角ゴ Pro W3" pitchFamily="1" charset="-128"/>
              </a:rPr>
              <a:t>WIPO Standard ST.26</a:t>
            </a:r>
          </a:p>
          <a:p>
            <a:r>
              <a:rPr lang="en-US" sz="3000" b="1" dirty="0">
                <a:solidFill>
                  <a:srgbClr val="00408C"/>
                </a:solidFill>
                <a:ea typeface="ヒラギノ角ゴ Pro W3" pitchFamily="1" charset="-128"/>
              </a:rPr>
              <a:t>INTRODUÇÃO</a:t>
            </a:r>
          </a:p>
          <a:p>
            <a:endParaRPr lang="en-US" sz="1800" b="1" dirty="0">
              <a:solidFill>
                <a:srgbClr val="00408C"/>
              </a:solidFill>
              <a:ea typeface="ヒラギノ角ゴ Pro W3" pitchFamily="1" charset="-128"/>
            </a:endParaRPr>
          </a:p>
          <a:p>
            <a:r>
              <a:rPr lang="en-US" sz="1800" dirty="0">
                <a:solidFill>
                  <a:srgbClr val="00408C"/>
                </a:solidFill>
                <a:ea typeface="ヒラギノ角ゴ Pro W3" pitchFamily="1" charset="-128"/>
              </a:rPr>
              <a:t> Formação em Webinars</a:t>
            </a:r>
            <a:endParaRPr lang="en-US" sz="1800" b="1" dirty="0">
              <a:solidFill>
                <a:srgbClr val="00408C"/>
              </a:solidFill>
              <a:ea typeface="ヒラギノ角ゴ Pro W3" pitchFamily="1" charset="-128"/>
            </a:endParaRPr>
          </a:p>
        </p:txBody>
      </p:sp>
      <p:sp>
        <p:nvSpPr>
          <p:cNvPr id="3077" name="Rectangle 7"/>
          <p:cNvSpPr>
            <a:spLocks noChangeArrowheads="1"/>
          </p:cNvSpPr>
          <p:nvPr/>
        </p:nvSpPr>
        <p:spPr bwMode="auto">
          <a:xfrm>
            <a:off x="899592" y="5795961"/>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endParaRPr lang="en-US" sz="1800" dirty="0">
              <a:solidFill>
                <a:srgbClr val="00408C"/>
              </a:solidFill>
              <a:ea typeface="ヒラギノ角ゴ Pro W3" pitchFamily="1" charset="-128"/>
            </a:endParaRPr>
          </a:p>
        </p:txBody>
      </p:sp>
      <p:sp>
        <p:nvSpPr>
          <p:cNvPr id="5" name="Rectangle 6"/>
          <p:cNvSpPr>
            <a:spLocks noChangeArrowheads="1"/>
          </p:cNvSpPr>
          <p:nvPr/>
        </p:nvSpPr>
        <p:spPr bwMode="auto">
          <a:xfrm>
            <a:off x="533398" y="3887147"/>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10</a:t>
            </a:fld>
            <a:endParaRPr lang="en-US" dirty="0"/>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10</a:t>
            </a:fld>
            <a:endParaRPr lang="en-US" dirty="0"/>
          </a:p>
        </p:txBody>
      </p:sp>
      <p:sp>
        <p:nvSpPr>
          <p:cNvPr id="4"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10</a:t>
            </a:fld>
            <a:endParaRPr lang="en-US" dirty="0"/>
          </a:p>
        </p:txBody>
      </p:sp>
      <p:sp>
        <p:nvSpPr>
          <p:cNvPr id="5" name="Title 1"/>
          <p:cNvSpPr txBox="1">
            <a:spLocks/>
          </p:cNvSpPr>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ST.25 versus ST.26</a:t>
            </a:r>
          </a:p>
          <a:p>
            <a:r>
              <a:rPr lang="en-150" sz="2400" kern="0" dirty="0"/>
              <a:t>…</a:t>
            </a:r>
            <a:r>
              <a:rPr lang="fr-FR" sz="2400" kern="0" dirty="0"/>
              <a:t>para dados de Sequência</a:t>
            </a:r>
            <a:r>
              <a:rPr lang="en-US" sz="2400" kern="0" dirty="0"/>
              <a:t> (1)</a:t>
            </a:r>
          </a:p>
        </p:txBody>
      </p:sp>
      <p:graphicFrame>
        <p:nvGraphicFramePr>
          <p:cNvPr id="6" name="Content Placeholder 4"/>
          <p:cNvGraphicFramePr>
            <a:graphicFrameLocks/>
          </p:cNvGraphicFramePr>
          <p:nvPr>
            <p:extLst>
              <p:ext uri="{D42A27DB-BD31-4B8C-83A1-F6EECF244321}">
                <p14:modId xmlns:p14="http://schemas.microsoft.com/office/powerpoint/2010/main" val="3459628675"/>
              </p:ext>
            </p:extLst>
          </p:nvPr>
        </p:nvGraphicFramePr>
        <p:xfrm>
          <a:off x="539552" y="1484784"/>
          <a:ext cx="8229600" cy="4881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05553446"/>
                    </a:ext>
                  </a:extLst>
                </a:gridCol>
                <a:gridCol w="4114800">
                  <a:extLst>
                    <a:ext uri="{9D8B030D-6E8A-4147-A177-3AD203B41FA5}">
                      <a16:colId xmlns:a16="http://schemas.microsoft.com/office/drawing/2014/main" val="3913976505"/>
                    </a:ext>
                  </a:extLst>
                </a:gridCol>
              </a:tblGrid>
              <a:tr h="370840">
                <a:tc>
                  <a:txBody>
                    <a:bodyPr/>
                    <a:lstStyle/>
                    <a:p>
                      <a:r>
                        <a:rPr lang="en-US" sz="1600" dirty="0"/>
                        <a:t>ST.25</a:t>
                      </a:r>
                    </a:p>
                  </a:txBody>
                  <a:tcPr/>
                </a:tc>
                <a:tc>
                  <a:txBody>
                    <a:bodyPr/>
                    <a:lstStyle/>
                    <a:p>
                      <a:r>
                        <a:rPr lang="en-US" sz="1600" dirty="0"/>
                        <a:t>ST.26</a:t>
                      </a:r>
                    </a:p>
                  </a:txBody>
                  <a:tcPr/>
                </a:tc>
                <a:extLst>
                  <a:ext uri="{0D108BD9-81ED-4DB2-BD59-A6C34878D82A}">
                    <a16:rowId xmlns:a16="http://schemas.microsoft.com/office/drawing/2014/main" val="180631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Somente sequências identificadas como </a:t>
                      </a:r>
                      <a:r>
                        <a:rPr lang="en-US" sz="1600" baseline="0" dirty="0"/>
                        <a:t>DNA, RNA ou PRT</a:t>
                      </a:r>
                      <a:endParaRPr lang="en-US" sz="1600" dirty="0"/>
                    </a:p>
                  </a:txBody>
                  <a:tcPr/>
                </a:tc>
                <a:tc>
                  <a:txBody>
                    <a:bodyPr/>
                    <a:lstStyle/>
                    <a:p>
                      <a:r>
                        <a:rPr lang="en-US" sz="1600" dirty="0"/>
                        <a:t>Sequências identificadas como DNA, RNA, ou AA juntamente com um qualificador obrigatório mol_type para descrever melhor a molécula</a:t>
                      </a:r>
                      <a:endParaRPr lang="en-US" sz="1600" baseline="0" dirty="0"/>
                    </a:p>
                    <a:p>
                      <a:endParaRPr lang="en-US" sz="1600" dirty="0"/>
                    </a:p>
                  </a:txBody>
                  <a:tcPr/>
                </a:tc>
                <a:extLst>
                  <a:ext uri="{0D108BD9-81ED-4DB2-BD59-A6C34878D82A}">
                    <a16:rowId xmlns:a16="http://schemas.microsoft.com/office/drawing/2014/main" val="4230205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Nomes de organismos: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Gênero/espécie em latim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Nome do vírus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“sequência artificial”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“desconhecido”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Nomes de organismos</a:t>
                      </a:r>
                      <a:r>
                        <a:rPr lang="en-US" sz="16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   Gênero/espécie em latim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   Nome do vírus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“construção sintética”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t>“não identificado”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600" dirty="0"/>
                    </a:p>
                  </a:txBody>
                  <a:tcPr/>
                </a:tc>
                <a:extLst>
                  <a:ext uri="{0D108BD9-81ED-4DB2-BD59-A6C34878D82A}">
                    <a16:rowId xmlns:a16="http://schemas.microsoft.com/office/drawing/2014/main" val="2034351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 representa o uracil nas sequências de nucleotídeos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 representa</a:t>
                      </a:r>
                      <a:r>
                        <a:rPr lang="en-US" sz="1600" baseline="0" dirty="0"/>
                        <a:t> o </a:t>
                      </a:r>
                      <a:r>
                        <a:rPr lang="en-US" sz="1600" dirty="0"/>
                        <a:t>uracil nas sequências de RNA e timina nas sequências de DNA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2740553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Sequências de aminoácidos representadas por abreviaturas de três letras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Sequências de aminoácidos representadas por abreviaturas de uma letra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379993521"/>
                  </a:ext>
                </a:extLst>
              </a:tr>
            </a:tbl>
          </a:graphicData>
        </a:graphic>
      </p:graphicFrame>
    </p:spTree>
    <p:extLst>
      <p:ext uri="{BB962C8B-B14F-4D97-AF65-F5344CB8AC3E}">
        <p14:creationId xmlns:p14="http://schemas.microsoft.com/office/powerpoint/2010/main" val="254510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11</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11</a:t>
            </a:fld>
            <a:endParaRPr lang="en-US"/>
          </a:p>
        </p:txBody>
      </p:sp>
      <p:sp>
        <p:nvSpPr>
          <p:cNvPr id="4" name="Title 1"/>
          <p:cNvSpPr txBox="1">
            <a:spLocks/>
          </p:cNvSpPr>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ST.25 versus ST.26</a:t>
            </a:r>
          </a:p>
          <a:p>
            <a:r>
              <a:rPr lang="en-150" sz="2400" kern="0" dirty="0"/>
              <a:t>…</a:t>
            </a:r>
            <a:r>
              <a:rPr lang="fr-FR" sz="2400" kern="0" dirty="0"/>
              <a:t>para dados de Sequência</a:t>
            </a:r>
            <a:r>
              <a:rPr lang="en-US" sz="2400" kern="0" dirty="0"/>
              <a:t> (2)</a:t>
            </a:r>
          </a:p>
        </p:txBody>
      </p:sp>
      <p:graphicFrame>
        <p:nvGraphicFramePr>
          <p:cNvPr id="5" name="Content Placeholder 4"/>
          <p:cNvGraphicFramePr>
            <a:graphicFrameLocks/>
          </p:cNvGraphicFramePr>
          <p:nvPr>
            <p:extLst>
              <p:ext uri="{D42A27DB-BD31-4B8C-83A1-F6EECF244321}">
                <p14:modId xmlns:p14="http://schemas.microsoft.com/office/powerpoint/2010/main" val="479203478"/>
              </p:ext>
            </p:extLst>
          </p:nvPr>
        </p:nvGraphicFramePr>
        <p:xfrm>
          <a:off x="467544" y="1772816"/>
          <a:ext cx="8229600" cy="3815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05553446"/>
                    </a:ext>
                  </a:extLst>
                </a:gridCol>
                <a:gridCol w="4114800">
                  <a:extLst>
                    <a:ext uri="{9D8B030D-6E8A-4147-A177-3AD203B41FA5}">
                      <a16:colId xmlns:a16="http://schemas.microsoft.com/office/drawing/2014/main" val="3913976505"/>
                    </a:ext>
                  </a:extLst>
                </a:gridCol>
              </a:tblGrid>
              <a:tr h="370840">
                <a:tc>
                  <a:txBody>
                    <a:bodyPr/>
                    <a:lstStyle/>
                    <a:p>
                      <a:r>
                        <a:rPr lang="en-US" sz="1600" dirty="0"/>
                        <a:t>ST.25</a:t>
                      </a:r>
                    </a:p>
                  </a:txBody>
                  <a:tcPr/>
                </a:tc>
                <a:tc>
                  <a:txBody>
                    <a:bodyPr/>
                    <a:lstStyle/>
                    <a:p>
                      <a:r>
                        <a:rPr lang="en-US" sz="1600" dirty="0"/>
                        <a:t>ST.26</a:t>
                      </a:r>
                    </a:p>
                  </a:txBody>
                  <a:tcPr/>
                </a:tc>
                <a:extLst>
                  <a:ext uri="{0D108BD9-81ED-4DB2-BD59-A6C34878D82A}">
                    <a16:rowId xmlns:a16="http://schemas.microsoft.com/office/drawing/2014/main" val="180631313"/>
                  </a:ext>
                </a:extLst>
              </a:tr>
              <a:tr h="370840">
                <a:tc>
                  <a:txBody>
                    <a:bodyPr/>
                    <a:lstStyle/>
                    <a:p>
                      <a:r>
                        <a:rPr lang="en-US" sz="1600" dirty="0"/>
                        <a:t>As variáveis “n” e “Xaa” devem ter uma definição fornecida numa caracterização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Valor padrão suposto para as variáveis “n” e “X” sem definição</a:t>
                      </a: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4230205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 formato da localização de caracterização não é claramente definido</a:t>
                      </a:r>
                    </a:p>
                  </a:txBody>
                  <a:tcPr/>
                </a:tc>
                <a:tc>
                  <a:txBody>
                    <a:bodyPr/>
                    <a:lstStyle/>
                    <a:p>
                      <a:r>
                        <a:rPr lang="en-US" sz="1600" dirty="0"/>
                        <a:t>Formatos de localização de caracterização rigorosamente definidos; </a:t>
                      </a:r>
                      <a:r>
                        <a:rPr lang="en-US" sz="1600" baseline="0" dirty="0"/>
                        <a:t>permite o uso de “&lt;” e “&gt;” em todos os tipos de sequências, e “^”, “juntar”, “ordenar” e “complemento” em sequências de nucleotídeos</a:t>
                      </a:r>
                    </a:p>
                    <a:p>
                      <a:endParaRPr lang="en-US" sz="1600" dirty="0"/>
                    </a:p>
                  </a:txBody>
                  <a:tcPr/>
                </a:tc>
                <a:extLst>
                  <a:ext uri="{0D108BD9-81ED-4DB2-BD59-A6C34878D82A}">
                    <a16:rowId xmlns:a16="http://schemas.microsoft.com/office/drawing/2014/main" val="735938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Sequências de “modo misto</a:t>
                      </a:r>
                      <a:r>
                        <a:rPr lang="en-US" sz="1600" baseline="0" dirty="0"/>
                        <a:t>” permitidas – sequência de nucleotídeos com tradução de aminoácidos mostrada abaixo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600" dirty="0"/>
                        <a:t>NENHUM </a:t>
                      </a:r>
                      <a:r>
                        <a:rPr lang="en-US" sz="1600" baseline="0" dirty="0"/>
                        <a:t>“modo misto”; as traduções de nucleotídeos estão incluídas apenas nos qualificadores de “tradução”</a:t>
                      </a:r>
                    </a:p>
                    <a:p>
                      <a:endParaRPr lang="en-US" sz="1600" dirty="0"/>
                    </a:p>
                  </a:txBody>
                  <a:tcPr/>
                </a:tc>
                <a:extLst>
                  <a:ext uri="{0D108BD9-81ED-4DB2-BD59-A6C34878D82A}">
                    <a16:rowId xmlns:a16="http://schemas.microsoft.com/office/drawing/2014/main" val="2740553272"/>
                  </a:ext>
                </a:extLst>
              </a:tr>
            </a:tbl>
          </a:graphicData>
        </a:graphic>
      </p:graphicFrame>
    </p:spTree>
    <p:extLst>
      <p:ext uri="{BB962C8B-B14F-4D97-AF65-F5344CB8AC3E}">
        <p14:creationId xmlns:p14="http://schemas.microsoft.com/office/powerpoint/2010/main" val="214623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12</a:t>
            </a:fld>
            <a:endParaRPr lang="en-US"/>
          </a:p>
        </p:txBody>
      </p:sp>
      <p:sp>
        <p:nvSpPr>
          <p:cNvPr id="4" name="Title 1"/>
          <p:cNvSpPr txBox="1">
            <a:spLocks/>
          </p:cNvSpPr>
          <p:nvPr/>
        </p:nvSpPr>
        <p:spPr>
          <a:xfrm>
            <a:off x="457200" y="6302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Transição para o WIPO ST.26</a:t>
            </a:r>
          </a:p>
        </p:txBody>
      </p:sp>
      <p:sp>
        <p:nvSpPr>
          <p:cNvPr id="5" name="Content Placeholder 2"/>
          <p:cNvSpPr txBox="1">
            <a:spLocks/>
          </p:cNvSpPr>
          <p:nvPr/>
        </p:nvSpPr>
        <p:spPr>
          <a:xfrm>
            <a:off x="457200" y="1773238"/>
            <a:ext cx="8229600" cy="4352925"/>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sz="2000" kern="0" dirty="0"/>
              <a:t>CWS/5 concordou com uma data de transição de </a:t>
            </a:r>
            <a:r>
              <a:rPr lang="en-US" sz="2000" b="1" kern="0" dirty="0"/>
              <a:t>1° de janeiro de 2022, </a:t>
            </a:r>
            <a:r>
              <a:rPr lang="en-US" sz="2000" kern="0" dirty="0"/>
              <a:t>referida como a </a:t>
            </a:r>
            <a:r>
              <a:rPr lang="en-US" sz="2000" b="1" kern="0" dirty="0"/>
              <a:t>data do ‘big-bang’</a:t>
            </a:r>
          </a:p>
          <a:p>
            <a:pPr marL="0" indent="0">
              <a:buNone/>
            </a:pPr>
            <a:endParaRPr lang="en-US" sz="2000" b="1" kern="0" dirty="0"/>
          </a:p>
          <a:p>
            <a:r>
              <a:rPr lang="en-US" sz="2000" b="1" kern="0" dirty="0"/>
              <a:t>Todos </a:t>
            </a:r>
            <a:r>
              <a:rPr lang="en-US" sz="2000" kern="0" dirty="0"/>
              <a:t>os Institutos de Propriedade Intelectual (IPIs) farão a transição simultaneamente, em nível internacional (PCT), nacional e regional. </a:t>
            </a:r>
          </a:p>
          <a:p>
            <a:pPr marL="0" indent="0">
              <a:buNone/>
            </a:pPr>
            <a:endParaRPr lang="en-US" sz="2000" kern="0" dirty="0"/>
          </a:p>
          <a:p>
            <a:r>
              <a:rPr lang="en-US" sz="2000" kern="0" dirty="0"/>
              <a:t>A data de depósito internacional (DDI) será a data de referência que determina se um pedido se enquadra nas regras de sequência ST.25 ou ST.26, e NÃO a data de prioridade.</a:t>
            </a:r>
          </a:p>
          <a:p>
            <a:pPr marL="0" indent="0">
              <a:buNone/>
            </a:pPr>
            <a:endParaRPr lang="en-US" sz="2000" kern="0" dirty="0"/>
          </a:p>
          <a:p>
            <a:pPr lvl="1"/>
            <a:r>
              <a:rPr lang="en-US" sz="2000" u="sng" kern="0" dirty="0"/>
              <a:t>Nota</a:t>
            </a:r>
            <a:r>
              <a:rPr lang="en-US" sz="2000" kern="0" dirty="0"/>
              <a:t>: O ST.25 permanecerá em vigor para pedidos com data de depósito anterior a 1° de janeiro de 2022. </a:t>
            </a:r>
          </a:p>
        </p:txBody>
      </p:sp>
      <p:sp>
        <p:nvSpPr>
          <p:cNvPr id="6"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12</a:t>
            </a:fld>
            <a:endParaRPr lang="en-US"/>
          </a:p>
        </p:txBody>
      </p:sp>
    </p:spTree>
    <p:extLst>
      <p:ext uri="{BB962C8B-B14F-4D97-AF65-F5344CB8AC3E}">
        <p14:creationId xmlns:p14="http://schemas.microsoft.com/office/powerpoint/2010/main" val="274516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13</a:t>
            </a:fld>
            <a:endParaRPr lang="en-US"/>
          </a:p>
        </p:txBody>
      </p:sp>
      <p:sp>
        <p:nvSpPr>
          <p:cNvPr id="3" name="Title 1"/>
          <p:cNvSpPr txBox="1">
            <a:spLocks/>
          </p:cNvSpPr>
          <p:nvPr/>
        </p:nvSpPr>
        <p:spPr>
          <a:xfrm>
            <a:off x="422803" y="28178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a:t>
            </a:r>
            <a:br>
              <a:rPr lang="en-US" kern="0" dirty="0"/>
            </a:br>
            <a:r>
              <a:rPr lang="en-150" sz="2400" kern="0" dirty="0"/>
              <a:t>…</a:t>
            </a:r>
            <a:r>
              <a:rPr lang="fr-FR" sz="2400" kern="0" dirty="0"/>
              <a:t>o que deve ser incluído</a:t>
            </a:r>
            <a:r>
              <a:rPr lang="en-US" sz="2400" kern="0" dirty="0"/>
              <a:t>?</a:t>
            </a:r>
          </a:p>
        </p:txBody>
      </p:sp>
      <p:sp>
        <p:nvSpPr>
          <p:cNvPr id="4" name="TextBox 3"/>
          <p:cNvSpPr txBox="1"/>
          <p:nvPr/>
        </p:nvSpPr>
        <p:spPr>
          <a:xfrm>
            <a:off x="422803" y="1424783"/>
            <a:ext cx="8416397" cy="4154984"/>
          </a:xfrm>
          <a:prstGeom prst="rect">
            <a:avLst/>
          </a:prstGeom>
          <a:noFill/>
        </p:spPr>
        <p:txBody>
          <a:bodyPr wrap="square" rtlCol="0">
            <a:spAutoFit/>
          </a:bodyPr>
          <a:lstStyle/>
          <a:p>
            <a:pPr marL="342900" indent="-342900">
              <a:buFont typeface="Arial" panose="020B0604020202020204" pitchFamily="34" charset="0"/>
              <a:buChar char="•"/>
            </a:pPr>
            <a:r>
              <a:rPr lang="en-US" sz="2000" dirty="0"/>
              <a:t>Sequências de nucleotídeos:</a:t>
            </a:r>
          </a:p>
          <a:p>
            <a:r>
              <a:rPr lang="en-US" sz="2000" dirty="0"/>
              <a:t>       - 10 ou mais resíduos “especificamente definidos” e “enumerados”*</a:t>
            </a:r>
          </a:p>
          <a:p>
            <a:r>
              <a:rPr lang="en-US" sz="2000" dirty="0"/>
              <a:t>       - incluem sequências com análogos de nucleotídeos, tais como ácidos nucleicos peptídicos (ANPs) e ácidos nucleicos glicólicos (ANGs) </a:t>
            </a:r>
          </a:p>
          <a:p>
            <a:pPr marL="342900" indent="-342900">
              <a:buFont typeface="Arial" panose="020B0604020202020204" pitchFamily="34" charset="0"/>
              <a:buChar char="•"/>
            </a:pPr>
            <a:r>
              <a:rPr lang="en-US" sz="2000" dirty="0"/>
              <a:t>Sequências de aminoácidos:</a:t>
            </a:r>
          </a:p>
          <a:p>
            <a:r>
              <a:rPr lang="en-US" sz="2000" dirty="0"/>
              <a:t>       - 4 ou mais resíduos “especificamente definidos” e “enumerados”</a:t>
            </a:r>
          </a:p>
          <a:p>
            <a:r>
              <a:rPr lang="en-US" sz="2000" dirty="0"/>
              <a:t>       - incluem sequências com aminoácidos D</a:t>
            </a:r>
          </a:p>
          <a:p>
            <a:r>
              <a:rPr lang="en-US" sz="2000" dirty="0"/>
              <a:t>       - regiões lineares de sequências ramificadas devem ser incluídas em uma listagem sequencial</a:t>
            </a:r>
            <a:endParaRPr lang="en-US" sz="1400" dirty="0"/>
          </a:p>
          <a:p>
            <a:pPr marL="285750" indent="-285750">
              <a:buFontTx/>
              <a:buChar char="-"/>
            </a:pPr>
            <a:endParaRPr lang="en-US" sz="1600" dirty="0"/>
          </a:p>
        </p:txBody>
      </p:sp>
    </p:spTree>
    <p:extLst>
      <p:ext uri="{BB962C8B-B14F-4D97-AF65-F5344CB8AC3E}">
        <p14:creationId xmlns:p14="http://schemas.microsoft.com/office/powerpoint/2010/main" val="202998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14</a:t>
            </a:fld>
            <a:endParaRPr lang="en-US"/>
          </a:p>
        </p:txBody>
      </p:sp>
      <p:sp>
        <p:nvSpPr>
          <p:cNvPr id="4" name="TextBox 3"/>
          <p:cNvSpPr txBox="1"/>
          <p:nvPr/>
        </p:nvSpPr>
        <p:spPr>
          <a:xfrm>
            <a:off x="422803" y="1412776"/>
            <a:ext cx="8416397" cy="5555367"/>
          </a:xfrm>
          <a:prstGeom prst="rect">
            <a:avLst/>
          </a:prstGeom>
          <a:noFill/>
        </p:spPr>
        <p:txBody>
          <a:bodyPr wrap="square" rtlCol="0">
            <a:spAutoFit/>
          </a:bodyPr>
          <a:lstStyle/>
          <a:p>
            <a:pPr marL="342900" indent="-342900">
              <a:buFont typeface="Arial" panose="020B0604020202020204" pitchFamily="34" charset="0"/>
              <a:buChar char="•"/>
            </a:pPr>
            <a:r>
              <a:rPr lang="en-US" sz="2000" dirty="0"/>
              <a:t>O que é um nucleotídeo ou aminoácido “especificamente definido”?</a:t>
            </a:r>
          </a:p>
          <a:p>
            <a:pPr marL="285750" indent="-285750">
              <a:buFontTx/>
              <a:buChar char="-"/>
            </a:pPr>
            <a:r>
              <a:rPr lang="en-US" sz="2000" dirty="0"/>
              <a:t>“especificamente definido” significa qualquer nucleotídeo que não seja representado pelo símbolo “n” e qualquer aminoácido que não seja representado pelo símbolo “X”, listados no Anexo I.</a:t>
            </a:r>
            <a:r>
              <a:rPr lang="en-US" sz="1200" dirty="0"/>
              <a:t>(WIPO Standard ST.26, pgh. 3(m))</a:t>
            </a:r>
          </a:p>
          <a:p>
            <a:pPr marL="285750" indent="-285750">
              <a:buFontTx/>
              <a:buChar char="-"/>
            </a:pPr>
            <a:r>
              <a:rPr lang="en-US" sz="2000" dirty="0"/>
              <a:t>apenas os resíduos “especificamente definidos” contam para o comprimento mínimo exigido:</a:t>
            </a:r>
          </a:p>
          <a:p>
            <a:pPr marL="742950" lvl="1" indent="-285750">
              <a:spcBef>
                <a:spcPts val="0"/>
              </a:spcBef>
              <a:buFontTx/>
              <a:buChar char="-"/>
            </a:pPr>
            <a:r>
              <a:rPr lang="en-US" sz="2000" dirty="0"/>
              <a:t>10 ou mais nucleotídeos especificamente definidos; ou</a:t>
            </a:r>
          </a:p>
          <a:p>
            <a:pPr marL="742950" lvl="1" indent="-285750">
              <a:spcBef>
                <a:spcPts val="0"/>
              </a:spcBef>
              <a:buFontTx/>
              <a:buChar char="-"/>
            </a:pPr>
            <a:r>
              <a:rPr lang="en-US" sz="2000" dirty="0"/>
              <a:t>4 ou mais aminoácidos especificamente definidos</a:t>
            </a:r>
          </a:p>
          <a:p>
            <a:pPr lvl="1"/>
            <a:r>
              <a:rPr lang="en-US" sz="1750" dirty="0"/>
              <a:t>5’- a</a:t>
            </a:r>
            <a:r>
              <a:rPr lang="en-US" sz="1750" b="1" u="sng" dirty="0"/>
              <a:t>n</a:t>
            </a:r>
            <a:r>
              <a:rPr lang="en-US" sz="1750" dirty="0"/>
              <a:t>ctggcaa</a:t>
            </a:r>
            <a:r>
              <a:rPr lang="en-US" sz="1750" b="1" u="sng" dirty="0"/>
              <a:t>n</a:t>
            </a:r>
            <a:r>
              <a:rPr lang="en-US" sz="1750" dirty="0"/>
              <a:t> – 3’      apenas 8 nucleotídeos especificamente 				    	definidos; </a:t>
            </a:r>
            <a:r>
              <a:rPr lang="en-US" sz="1750" u="sng" dirty="0"/>
              <a:t>não devem</a:t>
            </a:r>
            <a:r>
              <a:rPr lang="en-US" sz="1750" dirty="0"/>
              <a:t> ser incluídos numa listagem 			     	sequencial</a:t>
            </a:r>
          </a:p>
          <a:p>
            <a:pPr lvl="1"/>
            <a:r>
              <a:rPr lang="en-US" sz="1750" dirty="0"/>
              <a:t>5’- agctggcaat – 3’        </a:t>
            </a:r>
            <a:r>
              <a:rPr lang="en-US" sz="1750" dirty="0" err="1"/>
              <a:t>dez</a:t>
            </a:r>
            <a:r>
              <a:rPr lang="en-US" sz="1750" dirty="0"/>
              <a:t> nucleotídeos especificamente definidos; 				    	</a:t>
            </a:r>
            <a:r>
              <a:rPr lang="en-US" sz="1750" u="sng" dirty="0"/>
              <a:t>devem</a:t>
            </a:r>
            <a:r>
              <a:rPr lang="en-US" sz="1750" dirty="0"/>
              <a:t> ser incluídos numa listagem sequencial</a:t>
            </a:r>
          </a:p>
          <a:p>
            <a:pPr lvl="1"/>
            <a:endParaRPr lang="en-US" sz="1400" dirty="0"/>
          </a:p>
          <a:p>
            <a:pPr marL="285750" indent="-285750">
              <a:buFontTx/>
              <a:buChar char="-"/>
            </a:pPr>
            <a:endParaRPr lang="en-US" sz="1600" dirty="0"/>
          </a:p>
        </p:txBody>
      </p:sp>
      <p:sp>
        <p:nvSpPr>
          <p:cNvPr id="5" name="Title 1"/>
          <p:cNvSpPr txBox="1">
            <a:spLocks/>
          </p:cNvSpPr>
          <p:nvPr/>
        </p:nvSpPr>
        <p:spPr>
          <a:xfrm>
            <a:off x="422803" y="28178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a:t>
            </a:r>
            <a:br>
              <a:rPr lang="en-US" kern="0" dirty="0"/>
            </a:br>
            <a:r>
              <a:rPr lang="en-150" kern="0" dirty="0"/>
              <a:t>…</a:t>
            </a:r>
            <a:r>
              <a:rPr lang="en-US" sz="2400" kern="0" dirty="0"/>
              <a:t>o que deve ser incluído?</a:t>
            </a:r>
          </a:p>
        </p:txBody>
      </p:sp>
    </p:spTree>
    <p:extLst>
      <p:ext uri="{BB962C8B-B14F-4D97-AF65-F5344CB8AC3E}">
        <p14:creationId xmlns:p14="http://schemas.microsoft.com/office/powerpoint/2010/main" val="147777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15</a:t>
            </a:fld>
            <a:endParaRPr lang="en-US"/>
          </a:p>
        </p:txBody>
      </p:sp>
      <p:sp>
        <p:nvSpPr>
          <p:cNvPr id="3" name="Title 1"/>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document XML</a:t>
            </a:r>
          </a:p>
        </p:txBody>
      </p:sp>
      <p:sp>
        <p:nvSpPr>
          <p:cNvPr id="4" name="Content Placeholder 2"/>
          <p:cNvSpPr txBox="1">
            <a:spLocks/>
          </p:cNvSpPr>
          <p:nvPr/>
        </p:nvSpPr>
        <p:spPr>
          <a:xfrm>
            <a:off x="457200" y="1268760"/>
            <a:ext cx="8229600" cy="4857403"/>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a:spcBef>
                <a:spcPts val="0"/>
              </a:spcBef>
            </a:pPr>
            <a:r>
              <a:rPr lang="en-US" sz="2000" kern="0" dirty="0"/>
              <a:t>Deve ser fornecido como arquivo de formato XML 1.0</a:t>
            </a:r>
          </a:p>
          <a:p>
            <a:pPr marL="0" indent="0">
              <a:spcBef>
                <a:spcPts val="0"/>
              </a:spcBef>
              <a:buNone/>
            </a:pPr>
            <a:endParaRPr lang="en-US" sz="2000" kern="0" dirty="0"/>
          </a:p>
          <a:p>
            <a:pPr>
              <a:spcBef>
                <a:spcPts val="0"/>
              </a:spcBef>
            </a:pPr>
            <a:r>
              <a:rPr lang="en-US" sz="2000" kern="0" dirty="0"/>
              <a:t>Deve validar contra WIPO ST.26 DTD (Anexo II) e regras comerciais derivadas do conteúdo do Padrão</a:t>
            </a:r>
          </a:p>
          <a:p>
            <a:pPr marL="0" indent="0">
              <a:spcBef>
                <a:spcPts val="0"/>
              </a:spcBef>
              <a:buNone/>
            </a:pPr>
            <a:endParaRPr lang="en-US" sz="2000" kern="0" dirty="0"/>
          </a:p>
          <a:p>
            <a:pPr>
              <a:spcBef>
                <a:spcPts val="0"/>
              </a:spcBef>
            </a:pPr>
            <a:r>
              <a:rPr lang="en-US" sz="2000" kern="0" dirty="0"/>
              <a:t>Deve ser codificado usando-se o Unicode UTF-8</a:t>
            </a:r>
          </a:p>
          <a:p>
            <a:pPr marL="0" indent="0">
              <a:spcBef>
                <a:spcPts val="0"/>
              </a:spcBef>
              <a:buNone/>
            </a:pPr>
            <a:endParaRPr lang="en-US" sz="2000" kern="0" dirty="0"/>
          </a:p>
          <a:p>
            <a:pPr>
              <a:spcBef>
                <a:spcPts val="0"/>
              </a:spcBef>
            </a:pPr>
            <a:r>
              <a:rPr lang="en-US" sz="2000" kern="0" dirty="0"/>
              <a:t>Estrutura da listagem sequencial: </a:t>
            </a:r>
          </a:p>
          <a:p>
            <a:pPr>
              <a:spcBef>
                <a:spcPts val="0"/>
              </a:spcBef>
              <a:buFont typeface="Arial" panose="020B0604020202020204" pitchFamily="34" charset="0"/>
              <a:buChar char="•"/>
            </a:pPr>
            <a:r>
              <a:rPr lang="en-US" sz="2000" kern="0" dirty="0"/>
              <a:t>	Declaração XML</a:t>
            </a:r>
          </a:p>
          <a:p>
            <a:pPr>
              <a:spcBef>
                <a:spcPts val="0"/>
              </a:spcBef>
              <a:buFont typeface="Arial" panose="020B0604020202020204" pitchFamily="34" charset="0"/>
              <a:buChar char="•"/>
            </a:pPr>
            <a:r>
              <a:rPr lang="en-US" sz="2000" kern="0" dirty="0"/>
              <a:t>	Declaração do tipo de documento (DOCTYPE)</a:t>
            </a:r>
          </a:p>
          <a:p>
            <a:pPr>
              <a:spcBef>
                <a:spcPts val="0"/>
              </a:spcBef>
              <a:buFont typeface="Arial" panose="020B0604020202020204" pitchFamily="34" charset="0"/>
              <a:buChar char="•"/>
            </a:pPr>
            <a:r>
              <a:rPr lang="en-US" sz="2000" kern="0" dirty="0"/>
              <a:t>	Elemento de raiz</a:t>
            </a:r>
          </a:p>
          <a:p>
            <a:pPr marL="0" indent="0">
              <a:spcBef>
                <a:spcPts val="0"/>
              </a:spcBef>
              <a:buFontTx/>
              <a:buNone/>
            </a:pPr>
            <a:r>
              <a:rPr lang="en-US" sz="2000" kern="0" dirty="0"/>
              <a:t> 	   - Parte de Informação Geral</a:t>
            </a:r>
          </a:p>
          <a:p>
            <a:pPr marL="0" indent="0">
              <a:spcBef>
                <a:spcPts val="0"/>
              </a:spcBef>
              <a:buFontTx/>
              <a:buNone/>
            </a:pPr>
            <a:r>
              <a:rPr lang="en-US" sz="2000" kern="0" dirty="0"/>
              <a:t>	   - Parte de Dados de Sequência</a:t>
            </a:r>
          </a:p>
          <a:p>
            <a:pPr marL="0" indent="0">
              <a:buFontTx/>
              <a:buNone/>
            </a:pPr>
            <a:endParaRPr lang="en-US" kern="0" dirty="0"/>
          </a:p>
          <a:p>
            <a:pPr marL="0" indent="0">
              <a:buFontTx/>
              <a:buNone/>
            </a:pPr>
            <a:endParaRPr lang="en-US" kern="0" dirty="0"/>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15</a:t>
            </a:fld>
            <a:endParaRPr lang="en-US"/>
          </a:p>
        </p:txBody>
      </p:sp>
    </p:spTree>
    <p:extLst>
      <p:ext uri="{BB962C8B-B14F-4D97-AF65-F5344CB8AC3E}">
        <p14:creationId xmlns:p14="http://schemas.microsoft.com/office/powerpoint/2010/main" val="195896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16</a:t>
            </a:fld>
            <a:endParaRPr lang="en-US"/>
          </a:p>
        </p:txBody>
      </p:sp>
      <p:sp>
        <p:nvSpPr>
          <p:cNvPr id="3" name="Title 1"/>
          <p:cNvSpPr txBox="1">
            <a:spLocks/>
          </p:cNvSpPr>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Noções básicas de XML</a:t>
            </a:r>
          </a:p>
        </p:txBody>
      </p:sp>
      <p:sp>
        <p:nvSpPr>
          <p:cNvPr id="4" name="Content Placeholder 2"/>
          <p:cNvSpPr txBox="1">
            <a:spLocks/>
          </p:cNvSpPr>
          <p:nvPr/>
        </p:nvSpPr>
        <p:spPr>
          <a:xfrm>
            <a:off x="582208" y="1802140"/>
            <a:ext cx="8229600" cy="4209331"/>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a:spcBef>
                <a:spcPts val="0"/>
              </a:spcBef>
            </a:pPr>
            <a:r>
              <a:rPr lang="en-US" sz="2000" kern="0" dirty="0"/>
              <a:t>XML = e</a:t>
            </a:r>
            <a:r>
              <a:rPr lang="en-US" sz="2000" u="sng" kern="0" dirty="0"/>
              <a:t>X</a:t>
            </a:r>
            <a:r>
              <a:rPr lang="en-US" sz="2000" kern="0" dirty="0"/>
              <a:t>tensible </a:t>
            </a:r>
            <a:r>
              <a:rPr lang="en-US" sz="2000" u="sng" kern="0" dirty="0"/>
              <a:t>M</a:t>
            </a:r>
            <a:r>
              <a:rPr lang="en-US" sz="2000" kern="0" dirty="0"/>
              <a:t>arkup </a:t>
            </a:r>
            <a:r>
              <a:rPr lang="en-US" sz="2000" u="sng" kern="0" dirty="0"/>
              <a:t>L</a:t>
            </a:r>
            <a:r>
              <a:rPr lang="en-US" sz="2000" kern="0" dirty="0"/>
              <a:t>anguage (linguagem de marcação extensível)</a:t>
            </a:r>
          </a:p>
          <a:p>
            <a:pPr marL="0" indent="0">
              <a:spcBef>
                <a:spcPts val="0"/>
              </a:spcBef>
              <a:buNone/>
            </a:pPr>
            <a:endParaRPr lang="en-US" sz="2000" kern="0" dirty="0"/>
          </a:p>
          <a:p>
            <a:pPr>
              <a:spcBef>
                <a:spcPts val="0"/>
              </a:spcBef>
            </a:pPr>
            <a:r>
              <a:rPr lang="en-US" sz="2000" kern="0" dirty="0"/>
              <a:t>A informação é ‘rotulada’ utilizando-se elementos descritivos e atributos</a:t>
            </a:r>
          </a:p>
          <a:p>
            <a:pPr marL="0" indent="0">
              <a:spcBef>
                <a:spcPts val="0"/>
              </a:spcBef>
              <a:buNone/>
            </a:pPr>
            <a:endParaRPr lang="en-US" sz="2000" kern="0" dirty="0"/>
          </a:p>
          <a:p>
            <a:pPr>
              <a:spcBef>
                <a:spcPts val="0"/>
              </a:spcBef>
            </a:pPr>
            <a:r>
              <a:rPr lang="en-US" sz="2000" kern="0" dirty="0"/>
              <a:t>Padronizado significa, relativamente a trocas de dados, que pode ser lido tanto por humanos como por máquinas</a:t>
            </a:r>
          </a:p>
          <a:p>
            <a:pPr marL="0" indent="0">
              <a:spcBef>
                <a:spcPts val="0"/>
              </a:spcBef>
              <a:buNone/>
            </a:pPr>
            <a:endParaRPr lang="en-US" sz="2000" kern="0" dirty="0"/>
          </a:p>
          <a:p>
            <a:pPr>
              <a:spcBef>
                <a:spcPts val="0"/>
              </a:spcBef>
            </a:pPr>
            <a:r>
              <a:rPr lang="en-US" sz="2000" kern="0" dirty="0"/>
              <a:t>DTD = </a:t>
            </a:r>
            <a:r>
              <a:rPr lang="en-US" sz="2000" u="sng" kern="0" dirty="0"/>
              <a:t>D</a:t>
            </a:r>
            <a:r>
              <a:rPr lang="en-US" sz="2000" kern="0" dirty="0"/>
              <a:t>ocument </a:t>
            </a:r>
            <a:r>
              <a:rPr lang="en-US" sz="2000" u="sng" kern="0" dirty="0"/>
              <a:t>T</a:t>
            </a:r>
            <a:r>
              <a:rPr lang="en-US" sz="2000" kern="0" dirty="0"/>
              <a:t>ype </a:t>
            </a:r>
            <a:r>
              <a:rPr lang="en-US" sz="2000" u="sng" kern="0" dirty="0"/>
              <a:t>D</a:t>
            </a:r>
            <a:r>
              <a:rPr lang="en-US" sz="2000" kern="0" dirty="0"/>
              <a:t>efinition (Definição do Tipo de Documento) – define a estrutura e os elementos e atributos jurídicos de um documento XML</a:t>
            </a:r>
          </a:p>
          <a:p>
            <a:pPr marL="0" indent="0">
              <a:spcBef>
                <a:spcPts val="0"/>
              </a:spcBef>
              <a:buNone/>
            </a:pPr>
            <a:endParaRPr lang="en-US" sz="2000" kern="0" dirty="0"/>
          </a:p>
        </p:txBody>
      </p:sp>
    </p:spTree>
    <p:extLst>
      <p:ext uri="{BB962C8B-B14F-4D97-AF65-F5344CB8AC3E}">
        <p14:creationId xmlns:p14="http://schemas.microsoft.com/office/powerpoint/2010/main" val="119713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17</a:t>
            </a:fld>
            <a:endParaRPr lang="en-US"/>
          </a:p>
        </p:txBody>
      </p:sp>
      <p:sp>
        <p:nvSpPr>
          <p:cNvPr id="6" name="TextBox 5"/>
          <p:cNvSpPr txBox="1"/>
          <p:nvPr/>
        </p:nvSpPr>
        <p:spPr>
          <a:xfrm>
            <a:off x="899592" y="2671936"/>
            <a:ext cx="6485430"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TextoNúmeroPedidos</a:t>
            </a:r>
            <a:r>
              <a:rPr lang="en-US" sz="1600" dirty="0">
                <a:solidFill>
                  <a:srgbClr val="0000FF"/>
                </a:solidFill>
              </a:rPr>
              <a:t>&gt;</a:t>
            </a:r>
            <a:r>
              <a:rPr lang="en-US" sz="1600" dirty="0"/>
              <a:t>PCT/IB2015/099999</a:t>
            </a:r>
            <a:r>
              <a:rPr lang="en-US" sz="1600" dirty="0">
                <a:solidFill>
                  <a:srgbClr val="0000FF"/>
                </a:solidFill>
              </a:rPr>
              <a:t>&lt;/</a:t>
            </a:r>
            <a:r>
              <a:rPr lang="en-US" sz="1600" dirty="0" err="1">
                <a:solidFill>
                  <a:srgbClr val="990000"/>
                </a:solidFill>
              </a:rPr>
              <a:t>TextoNúmeroPedidos</a:t>
            </a:r>
            <a:r>
              <a:rPr lang="en-US" sz="1600" dirty="0">
                <a:solidFill>
                  <a:srgbClr val="0000FF"/>
                </a:solidFill>
              </a:rPr>
              <a:t>&gt;</a:t>
            </a:r>
            <a:endParaRPr lang="en-US" sz="1600" dirty="0"/>
          </a:p>
        </p:txBody>
      </p:sp>
      <p:sp>
        <p:nvSpPr>
          <p:cNvPr id="7" name="TextBox 6"/>
          <p:cNvSpPr txBox="1"/>
          <p:nvPr/>
        </p:nvSpPr>
        <p:spPr>
          <a:xfrm>
            <a:off x="136747" y="4077072"/>
            <a:ext cx="9344225"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TítuloInvenção</a:t>
            </a:r>
            <a:r>
              <a:rPr lang="en-US" sz="1600" dirty="0">
                <a:solidFill>
                  <a:srgbClr val="0000FF"/>
                </a:solidFill>
              </a:rPr>
              <a:t> </a:t>
            </a:r>
            <a:r>
              <a:rPr lang="en-US" sz="1600" dirty="0" err="1">
                <a:solidFill>
                  <a:srgbClr val="990000"/>
                </a:solidFill>
              </a:rPr>
              <a:t>CódigoLíngua</a:t>
            </a:r>
            <a:r>
              <a:rPr lang="en-US" sz="1600" dirty="0">
                <a:solidFill>
                  <a:srgbClr val="0000FF"/>
                </a:solidFill>
              </a:rPr>
              <a:t>="</a:t>
            </a:r>
            <a:r>
              <a:rPr lang="en-US" sz="1600" b="1" dirty="0" err="1">
                <a:solidFill>
                  <a:srgbClr val="000000"/>
                </a:solidFill>
              </a:rPr>
              <a:t>en</a:t>
            </a:r>
            <a:r>
              <a:rPr lang="en-US" sz="1600" dirty="0">
                <a:solidFill>
                  <a:srgbClr val="0000FF"/>
                </a:solidFill>
              </a:rPr>
              <a:t>"&gt;</a:t>
            </a:r>
            <a:r>
              <a:rPr lang="en-US" sz="1600" dirty="0"/>
              <a:t>Mus musculus abcd-1 gene for </a:t>
            </a:r>
            <a:r>
              <a:rPr lang="en-US" sz="1600" dirty="0" err="1"/>
              <a:t>efg</a:t>
            </a:r>
            <a:r>
              <a:rPr lang="en-US" sz="1600" dirty="0"/>
              <a:t> protein</a:t>
            </a:r>
            <a:r>
              <a:rPr lang="en-US" sz="1600" dirty="0">
                <a:solidFill>
                  <a:srgbClr val="0000FF"/>
                </a:solidFill>
              </a:rPr>
              <a:t>&lt;/</a:t>
            </a:r>
            <a:r>
              <a:rPr lang="en-US" sz="1600" dirty="0" err="1">
                <a:solidFill>
                  <a:srgbClr val="990000"/>
                </a:solidFill>
              </a:rPr>
              <a:t>TítuloInvenção</a:t>
            </a:r>
            <a:r>
              <a:rPr lang="en-US" sz="1600" dirty="0">
                <a:solidFill>
                  <a:srgbClr val="0000FF"/>
                </a:solidFill>
              </a:rPr>
              <a:t>&gt;</a:t>
            </a:r>
            <a:endParaRPr lang="en-US" sz="1600" dirty="0"/>
          </a:p>
        </p:txBody>
      </p:sp>
      <p:sp>
        <p:nvSpPr>
          <p:cNvPr id="8" name="Oval 7"/>
          <p:cNvSpPr/>
          <p:nvPr/>
        </p:nvSpPr>
        <p:spPr bwMode="auto">
          <a:xfrm>
            <a:off x="899592" y="2492896"/>
            <a:ext cx="2376264"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9" name="Oval 8"/>
          <p:cNvSpPr/>
          <p:nvPr/>
        </p:nvSpPr>
        <p:spPr bwMode="auto">
          <a:xfrm>
            <a:off x="926232" y="2492896"/>
            <a:ext cx="242163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0" name="Oval 9"/>
          <p:cNvSpPr/>
          <p:nvPr/>
        </p:nvSpPr>
        <p:spPr bwMode="auto">
          <a:xfrm>
            <a:off x="323528" y="3923404"/>
            <a:ext cx="136815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1" name="Oval 10"/>
          <p:cNvSpPr/>
          <p:nvPr/>
        </p:nvSpPr>
        <p:spPr bwMode="auto">
          <a:xfrm>
            <a:off x="5148064" y="2463661"/>
            <a:ext cx="242163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2" name="Oval 11"/>
          <p:cNvSpPr/>
          <p:nvPr/>
        </p:nvSpPr>
        <p:spPr bwMode="auto">
          <a:xfrm>
            <a:off x="7308303" y="3886309"/>
            <a:ext cx="1698950"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3" name="TextBox 12"/>
          <p:cNvSpPr txBox="1"/>
          <p:nvPr/>
        </p:nvSpPr>
        <p:spPr>
          <a:xfrm>
            <a:off x="3059832" y="3402682"/>
            <a:ext cx="1811714" cy="461665"/>
          </a:xfrm>
          <a:prstGeom prst="rect">
            <a:avLst/>
          </a:prstGeom>
          <a:noFill/>
        </p:spPr>
        <p:txBody>
          <a:bodyPr wrap="none" rtlCol="0">
            <a:spAutoFit/>
          </a:bodyPr>
          <a:lstStyle/>
          <a:p>
            <a:r>
              <a:rPr lang="en-US" dirty="0"/>
              <a:t>“elementos”</a:t>
            </a:r>
          </a:p>
        </p:txBody>
      </p:sp>
      <p:cxnSp>
        <p:nvCxnSpPr>
          <p:cNvPr id="22" name="Straight Arrow Connector 21"/>
          <p:cNvCxnSpPr>
            <a:stCxn id="13" idx="3"/>
          </p:cNvCxnSpPr>
          <p:nvPr/>
        </p:nvCxnSpPr>
        <p:spPr bwMode="auto">
          <a:xfrm flipV="1">
            <a:off x="4871546" y="3068961"/>
            <a:ext cx="492542" cy="56455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3" idx="3"/>
            <a:endCxn id="12" idx="1"/>
          </p:cNvCxnSpPr>
          <p:nvPr/>
        </p:nvCxnSpPr>
        <p:spPr bwMode="auto">
          <a:xfrm>
            <a:off x="4871546" y="3633515"/>
            <a:ext cx="2685562" cy="35824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13" idx="1"/>
          </p:cNvCxnSpPr>
          <p:nvPr/>
        </p:nvCxnSpPr>
        <p:spPr bwMode="auto">
          <a:xfrm flipH="1" flipV="1">
            <a:off x="2699792" y="3183741"/>
            <a:ext cx="360040" cy="44977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13" idx="1"/>
          </p:cNvCxnSpPr>
          <p:nvPr/>
        </p:nvCxnSpPr>
        <p:spPr bwMode="auto">
          <a:xfrm flipH="1">
            <a:off x="1547664" y="3633515"/>
            <a:ext cx="1512168" cy="44355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itle 1"/>
          <p:cNvSpPr txBox="1">
            <a:spLocks/>
          </p:cNvSpPr>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Noções básicas de XML</a:t>
            </a:r>
          </a:p>
          <a:p>
            <a:r>
              <a:rPr lang="en-US" sz="2400" dirty="0"/>
              <a:t>Elementos, atributos e valores (1)</a:t>
            </a:r>
            <a:endParaRPr lang="en-US" sz="2400" kern="0" dirty="0"/>
          </a:p>
        </p:txBody>
      </p:sp>
    </p:spTree>
    <p:extLst>
      <p:ext uri="{BB962C8B-B14F-4D97-AF65-F5344CB8AC3E}">
        <p14:creationId xmlns:p14="http://schemas.microsoft.com/office/powerpoint/2010/main" val="382029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18</a:t>
            </a:fld>
            <a:endParaRPr lang="en-US"/>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18</a:t>
            </a:fld>
            <a:endParaRPr lang="en-US"/>
          </a:p>
        </p:txBody>
      </p:sp>
      <p:sp>
        <p:nvSpPr>
          <p:cNvPr id="7" name="TextBox 6"/>
          <p:cNvSpPr txBox="1"/>
          <p:nvPr/>
        </p:nvSpPr>
        <p:spPr>
          <a:xfrm>
            <a:off x="899592" y="2671936"/>
            <a:ext cx="6349174"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TextoNúmeroPedido</a:t>
            </a:r>
            <a:r>
              <a:rPr lang="en-US" sz="1600" dirty="0">
                <a:solidFill>
                  <a:srgbClr val="0000FF"/>
                </a:solidFill>
              </a:rPr>
              <a:t>&gt;</a:t>
            </a:r>
            <a:r>
              <a:rPr lang="en-US" sz="1600" dirty="0"/>
              <a:t>PCT/IB2015/099999</a:t>
            </a:r>
            <a:r>
              <a:rPr lang="en-US" sz="1600" dirty="0">
                <a:solidFill>
                  <a:srgbClr val="0000FF"/>
                </a:solidFill>
              </a:rPr>
              <a:t>&lt;/</a:t>
            </a:r>
            <a:r>
              <a:rPr lang="en-US" sz="1600" dirty="0" err="1">
                <a:solidFill>
                  <a:srgbClr val="990000"/>
                </a:solidFill>
              </a:rPr>
              <a:t>TextoNúmeroPedido</a:t>
            </a:r>
            <a:r>
              <a:rPr lang="en-US" sz="1600" dirty="0">
                <a:solidFill>
                  <a:srgbClr val="0000FF"/>
                </a:solidFill>
              </a:rPr>
              <a:t>&gt;</a:t>
            </a:r>
            <a:endParaRPr lang="en-US" sz="1600" dirty="0"/>
          </a:p>
        </p:txBody>
      </p:sp>
      <p:sp>
        <p:nvSpPr>
          <p:cNvPr id="8" name="TextBox 7"/>
          <p:cNvSpPr txBox="1"/>
          <p:nvPr/>
        </p:nvSpPr>
        <p:spPr>
          <a:xfrm>
            <a:off x="136747" y="4077072"/>
            <a:ext cx="9286517"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CódigoLínguaTítuloInvenção</a:t>
            </a:r>
            <a:r>
              <a:rPr lang="en-US" sz="1600" dirty="0">
                <a:solidFill>
                  <a:srgbClr val="0000FF"/>
                </a:solidFill>
              </a:rPr>
              <a:t>="</a:t>
            </a:r>
            <a:r>
              <a:rPr lang="en-US" sz="1600" b="1" dirty="0" err="1">
                <a:solidFill>
                  <a:srgbClr val="000000"/>
                </a:solidFill>
              </a:rPr>
              <a:t>en</a:t>
            </a:r>
            <a:r>
              <a:rPr lang="en-US" sz="1600" dirty="0">
                <a:solidFill>
                  <a:srgbClr val="0000FF"/>
                </a:solidFill>
              </a:rPr>
              <a:t>"&gt;</a:t>
            </a:r>
            <a:r>
              <a:rPr lang="en-US" sz="1600" dirty="0"/>
              <a:t>Mus musculus abcd-1 gene for </a:t>
            </a:r>
            <a:r>
              <a:rPr lang="en-US" sz="1600" dirty="0" err="1"/>
              <a:t>efg</a:t>
            </a:r>
            <a:r>
              <a:rPr lang="en-US" sz="1600" dirty="0"/>
              <a:t> protein</a:t>
            </a:r>
            <a:r>
              <a:rPr lang="en-US" sz="1600" dirty="0">
                <a:solidFill>
                  <a:srgbClr val="0000FF"/>
                </a:solidFill>
              </a:rPr>
              <a:t>&lt;/</a:t>
            </a:r>
            <a:r>
              <a:rPr lang="en-US" sz="1600" dirty="0" err="1">
                <a:solidFill>
                  <a:srgbClr val="990000"/>
                </a:solidFill>
              </a:rPr>
              <a:t>TítuloInvenção</a:t>
            </a:r>
            <a:r>
              <a:rPr lang="en-US" sz="1600" dirty="0">
                <a:solidFill>
                  <a:srgbClr val="0000FF"/>
                </a:solidFill>
              </a:rPr>
              <a:t>&gt;</a:t>
            </a:r>
            <a:endParaRPr lang="en-US" sz="1600" dirty="0"/>
          </a:p>
        </p:txBody>
      </p:sp>
      <p:sp>
        <p:nvSpPr>
          <p:cNvPr id="9" name="Oval 8"/>
          <p:cNvSpPr/>
          <p:nvPr/>
        </p:nvSpPr>
        <p:spPr bwMode="auto">
          <a:xfrm>
            <a:off x="899592" y="2492896"/>
            <a:ext cx="2376264"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3" name="Oval 12"/>
          <p:cNvSpPr/>
          <p:nvPr/>
        </p:nvSpPr>
        <p:spPr bwMode="auto">
          <a:xfrm>
            <a:off x="3275856" y="2463018"/>
            <a:ext cx="1944216"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4" name="TextBox 13"/>
          <p:cNvSpPr txBox="1"/>
          <p:nvPr/>
        </p:nvSpPr>
        <p:spPr>
          <a:xfrm>
            <a:off x="3059832" y="3402682"/>
            <a:ext cx="3318537" cy="461665"/>
          </a:xfrm>
          <a:prstGeom prst="rect">
            <a:avLst/>
          </a:prstGeom>
          <a:noFill/>
        </p:spPr>
        <p:txBody>
          <a:bodyPr wrap="none" rtlCol="0">
            <a:spAutoFit/>
          </a:bodyPr>
          <a:lstStyle/>
          <a:p>
            <a:r>
              <a:rPr lang="en-US" dirty="0"/>
              <a:t>“valores de elementos”</a:t>
            </a:r>
          </a:p>
        </p:txBody>
      </p:sp>
      <p:cxnSp>
        <p:nvCxnSpPr>
          <p:cNvPr id="16" name="Straight Arrow Connector 15"/>
          <p:cNvCxnSpPr/>
          <p:nvPr/>
        </p:nvCxnSpPr>
        <p:spPr bwMode="auto">
          <a:xfrm>
            <a:off x="3452568" y="3831914"/>
            <a:ext cx="216024" cy="23083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endCxn id="13" idx="3"/>
          </p:cNvCxnSpPr>
          <p:nvPr/>
        </p:nvCxnSpPr>
        <p:spPr bwMode="auto">
          <a:xfrm flipV="1">
            <a:off x="3383868" y="3077645"/>
            <a:ext cx="176712" cy="38350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34"/>
          <p:cNvSpPr/>
          <p:nvPr/>
        </p:nvSpPr>
        <p:spPr bwMode="auto">
          <a:xfrm>
            <a:off x="3491880" y="3864347"/>
            <a:ext cx="388843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5" name="Title 1"/>
          <p:cNvSpPr txBox="1">
            <a:spLocks/>
          </p:cNvSpPr>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Noções básicas de XML</a:t>
            </a:r>
          </a:p>
          <a:p>
            <a:r>
              <a:rPr lang="en-US" sz="2400" dirty="0"/>
              <a:t>Elementos, atributos e valores (2)</a:t>
            </a:r>
            <a:endParaRPr lang="en-US" sz="2400" kern="0" dirty="0"/>
          </a:p>
        </p:txBody>
      </p:sp>
    </p:spTree>
    <p:extLst>
      <p:ext uri="{BB962C8B-B14F-4D97-AF65-F5344CB8AC3E}">
        <p14:creationId xmlns:p14="http://schemas.microsoft.com/office/powerpoint/2010/main" val="276164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19</a:t>
            </a:fld>
            <a:endParaRPr lang="en-US"/>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19</a:t>
            </a:fld>
            <a:endParaRPr lang="en-US"/>
          </a:p>
        </p:txBody>
      </p:sp>
      <p:sp>
        <p:nvSpPr>
          <p:cNvPr id="6"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19</a:t>
            </a:fld>
            <a:endParaRPr lang="en-US"/>
          </a:p>
        </p:txBody>
      </p:sp>
      <p:sp>
        <p:nvSpPr>
          <p:cNvPr id="8" name="TextBox 7"/>
          <p:cNvSpPr txBox="1"/>
          <p:nvPr/>
        </p:nvSpPr>
        <p:spPr>
          <a:xfrm>
            <a:off x="899592" y="2671936"/>
            <a:ext cx="6291466"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TextoNúmeroPedido</a:t>
            </a:r>
            <a:r>
              <a:rPr lang="en-US" sz="1600" dirty="0">
                <a:solidFill>
                  <a:srgbClr val="0000FF"/>
                </a:solidFill>
              </a:rPr>
              <a:t>&gt;</a:t>
            </a:r>
            <a:r>
              <a:rPr lang="en-US" sz="1600" dirty="0"/>
              <a:t>PCT/IB2015/099999</a:t>
            </a:r>
            <a:r>
              <a:rPr lang="en-US" sz="1600" dirty="0">
                <a:solidFill>
                  <a:srgbClr val="0000FF"/>
                </a:solidFill>
              </a:rPr>
              <a:t>&lt;/</a:t>
            </a:r>
            <a:r>
              <a:rPr lang="en-US" sz="1600" dirty="0" err="1">
                <a:solidFill>
                  <a:srgbClr val="990000"/>
                </a:solidFill>
              </a:rPr>
              <a:t>TextoNúmeroPedido</a:t>
            </a:r>
            <a:r>
              <a:rPr lang="en-US" sz="1600" dirty="0">
                <a:solidFill>
                  <a:srgbClr val="0000FF"/>
                </a:solidFill>
              </a:rPr>
              <a:t>&gt;</a:t>
            </a:r>
            <a:endParaRPr lang="en-US" sz="1600" dirty="0"/>
          </a:p>
        </p:txBody>
      </p:sp>
      <p:sp>
        <p:nvSpPr>
          <p:cNvPr id="9" name="TextBox 8"/>
          <p:cNvSpPr txBox="1"/>
          <p:nvPr/>
        </p:nvSpPr>
        <p:spPr>
          <a:xfrm>
            <a:off x="136747" y="4077072"/>
            <a:ext cx="9286517"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CódigoLínguaTítuloInvenção</a:t>
            </a:r>
            <a:r>
              <a:rPr lang="en-US" sz="1600" dirty="0">
                <a:solidFill>
                  <a:srgbClr val="0000FF"/>
                </a:solidFill>
              </a:rPr>
              <a:t>="</a:t>
            </a:r>
            <a:r>
              <a:rPr lang="en-US" sz="1600" b="1" dirty="0" err="1">
                <a:solidFill>
                  <a:srgbClr val="000000"/>
                </a:solidFill>
              </a:rPr>
              <a:t>en</a:t>
            </a:r>
            <a:r>
              <a:rPr lang="en-US" sz="1600" dirty="0">
                <a:solidFill>
                  <a:srgbClr val="0000FF"/>
                </a:solidFill>
              </a:rPr>
              <a:t>"&gt;</a:t>
            </a:r>
            <a:r>
              <a:rPr lang="en-US" sz="1600" dirty="0"/>
              <a:t>Mus musculus abcd-1 gene for </a:t>
            </a:r>
            <a:r>
              <a:rPr lang="en-US" sz="1600" dirty="0" err="1"/>
              <a:t>efg</a:t>
            </a:r>
            <a:r>
              <a:rPr lang="en-US" sz="1600" dirty="0"/>
              <a:t> protein</a:t>
            </a:r>
            <a:r>
              <a:rPr lang="en-US" sz="1600" dirty="0">
                <a:solidFill>
                  <a:srgbClr val="0000FF"/>
                </a:solidFill>
              </a:rPr>
              <a:t>&lt;/</a:t>
            </a:r>
            <a:r>
              <a:rPr lang="en-US" sz="1600" dirty="0" err="1">
                <a:solidFill>
                  <a:srgbClr val="990000"/>
                </a:solidFill>
              </a:rPr>
              <a:t>TítuloInvenção</a:t>
            </a:r>
            <a:r>
              <a:rPr lang="en-US" sz="1600" dirty="0">
                <a:solidFill>
                  <a:srgbClr val="0000FF"/>
                </a:solidFill>
              </a:rPr>
              <a:t>&gt;</a:t>
            </a:r>
            <a:endParaRPr lang="en-US" sz="1600" dirty="0"/>
          </a:p>
        </p:txBody>
      </p:sp>
      <p:sp>
        <p:nvSpPr>
          <p:cNvPr id="10" name="Oval 9"/>
          <p:cNvSpPr/>
          <p:nvPr/>
        </p:nvSpPr>
        <p:spPr bwMode="auto">
          <a:xfrm>
            <a:off x="899592" y="2492896"/>
            <a:ext cx="2376264"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2" name="TextBox 11"/>
          <p:cNvSpPr txBox="1"/>
          <p:nvPr/>
        </p:nvSpPr>
        <p:spPr>
          <a:xfrm>
            <a:off x="3203848" y="3276484"/>
            <a:ext cx="1417376" cy="461665"/>
          </a:xfrm>
          <a:prstGeom prst="rect">
            <a:avLst/>
          </a:prstGeom>
          <a:noFill/>
        </p:spPr>
        <p:txBody>
          <a:bodyPr wrap="none" rtlCol="0">
            <a:spAutoFit/>
          </a:bodyPr>
          <a:lstStyle/>
          <a:p>
            <a:r>
              <a:rPr lang="en-US" dirty="0"/>
              <a:t>“atributo”</a:t>
            </a:r>
          </a:p>
        </p:txBody>
      </p:sp>
      <p:cxnSp>
        <p:nvCxnSpPr>
          <p:cNvPr id="13" name="Straight Arrow Connector 12"/>
          <p:cNvCxnSpPr>
            <a:endCxn id="15" idx="7"/>
          </p:cNvCxnSpPr>
          <p:nvPr/>
        </p:nvCxnSpPr>
        <p:spPr bwMode="auto">
          <a:xfrm flipH="1">
            <a:off x="2709698" y="3701908"/>
            <a:ext cx="1142222" cy="30004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1508352" y="3896499"/>
            <a:ext cx="1407464"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4" name="TextBox 13"/>
          <p:cNvSpPr txBox="1"/>
          <p:nvPr/>
        </p:nvSpPr>
        <p:spPr>
          <a:xfrm>
            <a:off x="3282022" y="5046861"/>
            <a:ext cx="2598788" cy="461665"/>
          </a:xfrm>
          <a:prstGeom prst="rect">
            <a:avLst/>
          </a:prstGeom>
          <a:noFill/>
        </p:spPr>
        <p:txBody>
          <a:bodyPr wrap="none" rtlCol="0">
            <a:spAutoFit/>
          </a:bodyPr>
          <a:lstStyle/>
          <a:p>
            <a:r>
              <a:rPr lang="en-US" dirty="0"/>
              <a:t>“valor de atributo”</a:t>
            </a:r>
          </a:p>
        </p:txBody>
      </p:sp>
      <p:sp>
        <p:nvSpPr>
          <p:cNvPr id="16" name="Oval 15"/>
          <p:cNvSpPr/>
          <p:nvPr/>
        </p:nvSpPr>
        <p:spPr bwMode="auto">
          <a:xfrm>
            <a:off x="2987824" y="4026428"/>
            <a:ext cx="432048" cy="460221"/>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cxnSp>
        <p:nvCxnSpPr>
          <p:cNvPr id="17" name="Straight Arrow Connector 16"/>
          <p:cNvCxnSpPr>
            <a:endCxn id="16" idx="5"/>
          </p:cNvCxnSpPr>
          <p:nvPr/>
        </p:nvCxnSpPr>
        <p:spPr bwMode="auto">
          <a:xfrm flipH="1" flipV="1">
            <a:off x="3356600" y="4419251"/>
            <a:ext cx="423312" cy="62761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p:cNvSpPr txBox="1">
            <a:spLocks/>
          </p:cNvSpPr>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Noções básicas de XML</a:t>
            </a:r>
          </a:p>
          <a:p>
            <a:r>
              <a:rPr lang="en-US" sz="2400" dirty="0"/>
              <a:t>Elementos, atributos e valores (3)</a:t>
            </a:r>
            <a:endParaRPr lang="en-US" sz="2400" kern="0" dirty="0"/>
          </a:p>
        </p:txBody>
      </p:sp>
    </p:spTree>
    <p:extLst>
      <p:ext uri="{BB962C8B-B14F-4D97-AF65-F5344CB8AC3E}">
        <p14:creationId xmlns:p14="http://schemas.microsoft.com/office/powerpoint/2010/main" val="204323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a:t>
            </a:fld>
            <a:endParaRPr lang="en-US"/>
          </a:p>
        </p:txBody>
      </p:sp>
      <p:sp>
        <p:nvSpPr>
          <p:cNvPr id="3" name="Title 1"/>
          <p:cNvSpPr txBox="1">
            <a:spLocks/>
          </p:cNvSpPr>
          <p:nvPr/>
        </p:nvSpPr>
        <p:spPr>
          <a:xfrm>
            <a:off x="609600" y="817999"/>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A ser coberto hoje</a:t>
            </a:r>
          </a:p>
        </p:txBody>
      </p:sp>
      <p:sp>
        <p:nvSpPr>
          <p:cNvPr id="4" name="Content Placeholder 2"/>
          <p:cNvSpPr txBox="1">
            <a:spLocks/>
          </p:cNvSpPr>
          <p:nvPr/>
        </p:nvSpPr>
        <p:spPr>
          <a:xfrm>
            <a:off x="609600" y="1484784"/>
            <a:ext cx="8229600" cy="4793779"/>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kern="0" dirty="0"/>
              <a:t>O que é uma listagem sequencial?</a:t>
            </a:r>
          </a:p>
          <a:p>
            <a:r>
              <a:rPr lang="en-US" dirty="0"/>
              <a:t>Bases de Dados de Sequências da INSDC</a:t>
            </a:r>
          </a:p>
          <a:p>
            <a:r>
              <a:rPr lang="en-US" kern="0" dirty="0"/>
              <a:t>Por que um novo Padrão?</a:t>
            </a:r>
          </a:p>
          <a:p>
            <a:r>
              <a:rPr lang="en-US" kern="0" dirty="0"/>
              <a:t>Benefícios do WIPO ST.26</a:t>
            </a:r>
          </a:p>
          <a:p>
            <a:r>
              <a:rPr lang="en-US" kern="0" dirty="0"/>
              <a:t>ST.25 vs. ST.26 – quais são as diferenças?</a:t>
            </a:r>
          </a:p>
          <a:p>
            <a:r>
              <a:rPr lang="en-US" kern="0" dirty="0"/>
              <a:t>Transição para o ST.26</a:t>
            </a:r>
          </a:p>
          <a:p>
            <a:r>
              <a:rPr lang="en-US" kern="0" dirty="0"/>
              <a:t>Noções básicas de XML</a:t>
            </a:r>
          </a:p>
          <a:p>
            <a:r>
              <a:rPr lang="en-US" kern="0" dirty="0"/>
              <a:t>Noções básicas do ST.26 – partes de uma listagem sequencial</a:t>
            </a:r>
          </a:p>
          <a:p>
            <a:r>
              <a:rPr lang="en-US" kern="0" dirty="0"/>
              <a:t>Conteúdo do WIPO ST.26</a:t>
            </a:r>
          </a:p>
          <a:p>
            <a:r>
              <a:rPr lang="en-US" kern="0" dirty="0"/>
              <a:t>Introdução ao WIPO Sequence</a:t>
            </a:r>
          </a:p>
        </p:txBody>
      </p:sp>
    </p:spTree>
    <p:extLst>
      <p:ext uri="{BB962C8B-B14F-4D97-AF65-F5344CB8AC3E}">
        <p14:creationId xmlns:p14="http://schemas.microsoft.com/office/powerpoint/2010/main" val="234065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20</a:t>
            </a:fld>
            <a:endParaRPr lang="en-US"/>
          </a:p>
        </p:txBody>
      </p:sp>
      <p:pic>
        <p:nvPicPr>
          <p:cNvPr id="8" name="Picture 7"/>
          <p:cNvPicPr>
            <a:picLocks noChangeAspect="1"/>
          </p:cNvPicPr>
          <p:nvPr/>
        </p:nvPicPr>
        <p:blipFill>
          <a:blip r:embed="rId3"/>
          <a:stretch>
            <a:fillRect/>
          </a:stretch>
        </p:blipFill>
        <p:spPr>
          <a:xfrm>
            <a:off x="2357354" y="2564719"/>
            <a:ext cx="3312660" cy="1635678"/>
          </a:xfrm>
          <a:prstGeom prst="rect">
            <a:avLst/>
          </a:prstGeom>
        </p:spPr>
      </p:pic>
      <p:sp>
        <p:nvSpPr>
          <p:cNvPr id="10" name="Rectangle 9"/>
          <p:cNvSpPr/>
          <p:nvPr/>
        </p:nvSpPr>
        <p:spPr>
          <a:xfrm>
            <a:off x="1619672" y="5054008"/>
            <a:ext cx="5508104" cy="338554"/>
          </a:xfrm>
          <a:prstGeom prst="rect">
            <a:avLst/>
          </a:prstGeom>
        </p:spPr>
        <p:txBody>
          <a:bodyPr wrap="square">
            <a:spAutoFit/>
          </a:bodyPr>
          <a:lstStyle/>
          <a:p>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r>
              <a:rPr lang="en-US" sz="1600" dirty="0"/>
              <a:t>&lt;50..62</a:t>
            </a:r>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endParaRPr lang="en-US" sz="1600" dirty="0"/>
          </a:p>
        </p:txBody>
      </p:sp>
      <p:sp>
        <p:nvSpPr>
          <p:cNvPr id="11" name="TextBox 10"/>
          <p:cNvSpPr txBox="1"/>
          <p:nvPr/>
        </p:nvSpPr>
        <p:spPr>
          <a:xfrm>
            <a:off x="740726" y="4575612"/>
            <a:ext cx="7329763" cy="400110"/>
          </a:xfrm>
          <a:prstGeom prst="rect">
            <a:avLst/>
          </a:prstGeom>
          <a:noFill/>
        </p:spPr>
        <p:txBody>
          <a:bodyPr wrap="none" rtlCol="0">
            <a:spAutoFit/>
          </a:bodyPr>
          <a:lstStyle/>
          <a:p>
            <a:r>
              <a:rPr lang="en-US" sz="2000" dirty="0"/>
              <a:t>Exemplo: A desejada localização de caracterização é “&lt;50..62”</a:t>
            </a:r>
          </a:p>
        </p:txBody>
      </p:sp>
      <p:sp>
        <p:nvSpPr>
          <p:cNvPr id="12" name="Rectangle 11"/>
          <p:cNvSpPr/>
          <p:nvPr/>
        </p:nvSpPr>
        <p:spPr>
          <a:xfrm>
            <a:off x="1619672" y="5622653"/>
            <a:ext cx="5832648" cy="338554"/>
          </a:xfrm>
          <a:prstGeom prst="rect">
            <a:avLst/>
          </a:prstGeom>
        </p:spPr>
        <p:txBody>
          <a:bodyPr wrap="square">
            <a:spAutoFit/>
          </a:bodyPr>
          <a:lstStyle/>
          <a:p>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r>
              <a:rPr lang="en-US" sz="1600" dirty="0"/>
              <a:t>&amp;lt;50..62</a:t>
            </a:r>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endParaRPr lang="en-US" sz="1600" dirty="0"/>
          </a:p>
        </p:txBody>
      </p:sp>
      <p:sp>
        <p:nvSpPr>
          <p:cNvPr id="16" name="TextBox 15"/>
          <p:cNvSpPr txBox="1"/>
          <p:nvPr/>
        </p:nvSpPr>
        <p:spPr>
          <a:xfrm>
            <a:off x="7096967" y="5468764"/>
            <a:ext cx="588623" cy="707886"/>
          </a:xfrm>
          <a:prstGeom prst="rect">
            <a:avLst/>
          </a:prstGeom>
          <a:noFill/>
        </p:spPr>
        <p:txBody>
          <a:bodyPr wrap="none" rtlCol="0">
            <a:spAutoFit/>
          </a:bodyPr>
          <a:lstStyle/>
          <a:p>
            <a:r>
              <a:rPr lang="en-US" sz="4000" b="1" dirty="0">
                <a:solidFill>
                  <a:srgbClr val="00B050"/>
                </a:solidFill>
                <a:sym typeface="Wingdings" panose="05000000000000000000" pitchFamily="2" charset="2"/>
              </a:rPr>
              <a:t></a:t>
            </a:r>
            <a:endParaRPr lang="en-US" sz="4000" b="1" dirty="0">
              <a:solidFill>
                <a:srgbClr val="00B050"/>
              </a:solidFill>
            </a:endParaRPr>
          </a:p>
        </p:txBody>
      </p:sp>
      <p:sp>
        <p:nvSpPr>
          <p:cNvPr id="17" name="TextBox 16"/>
          <p:cNvSpPr txBox="1"/>
          <p:nvPr/>
        </p:nvSpPr>
        <p:spPr>
          <a:xfrm>
            <a:off x="6898739" y="4715453"/>
            <a:ext cx="673582" cy="1015663"/>
          </a:xfrm>
          <a:prstGeom prst="rect">
            <a:avLst/>
          </a:prstGeom>
          <a:noFill/>
        </p:spPr>
        <p:txBody>
          <a:bodyPr wrap="none" rtlCol="0">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13" name="TextBox 12"/>
          <p:cNvSpPr txBox="1"/>
          <p:nvPr/>
        </p:nvSpPr>
        <p:spPr>
          <a:xfrm>
            <a:off x="740726" y="2016097"/>
            <a:ext cx="8486619" cy="861774"/>
          </a:xfrm>
          <a:prstGeom prst="rect">
            <a:avLst/>
          </a:prstGeom>
          <a:noFill/>
        </p:spPr>
        <p:txBody>
          <a:bodyPr wrap="none" rtlCol="0">
            <a:spAutoFit/>
          </a:bodyPr>
          <a:lstStyle/>
          <a:p>
            <a:r>
              <a:rPr lang="en-US" sz="2000" dirty="0"/>
              <a:t>Devem ser </a:t>
            </a:r>
            <a:r>
              <a:rPr lang="en-US" sz="2000" dirty="0" err="1"/>
              <a:t>substituídos</a:t>
            </a:r>
            <a:r>
              <a:rPr lang="en-US" sz="2000" dirty="0"/>
              <a:t> por </a:t>
            </a:r>
            <a:r>
              <a:rPr lang="en-US" sz="2000" dirty="0" err="1"/>
              <a:t>suas</a:t>
            </a:r>
            <a:r>
              <a:rPr lang="en-US" sz="2000" dirty="0"/>
              <a:t> </a:t>
            </a:r>
            <a:r>
              <a:rPr lang="en-US" sz="2000" dirty="0" err="1"/>
              <a:t>entidades</a:t>
            </a:r>
            <a:r>
              <a:rPr lang="en-US" sz="2000" dirty="0"/>
              <a:t> pré-definidas em um valor de</a:t>
            </a:r>
          </a:p>
          <a:p>
            <a:r>
              <a:rPr lang="en-US" sz="2000" dirty="0"/>
              <a:t> elemento.</a:t>
            </a:r>
          </a:p>
        </p:txBody>
      </p:sp>
      <p:sp>
        <p:nvSpPr>
          <p:cNvPr id="14" name="Title 1"/>
          <p:cNvSpPr txBox="1">
            <a:spLocks/>
          </p:cNvSpPr>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Noções básicas de XML</a:t>
            </a:r>
          </a:p>
          <a:p>
            <a:r>
              <a:rPr lang="en-US" sz="2400" kern="0" dirty="0"/>
              <a:t>Caracteres reservados</a:t>
            </a:r>
          </a:p>
          <a:p>
            <a:endParaRPr lang="en-US" sz="2400" kern="0" dirty="0"/>
          </a:p>
          <a:p>
            <a:endParaRPr lang="en-US" sz="2400" kern="0" dirty="0"/>
          </a:p>
        </p:txBody>
      </p:sp>
    </p:spTree>
    <p:extLst>
      <p:ext uri="{BB962C8B-B14F-4D97-AF65-F5344CB8AC3E}">
        <p14:creationId xmlns:p14="http://schemas.microsoft.com/office/powerpoint/2010/main" val="218641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21</a:t>
            </a:fld>
            <a:endParaRPr lang="en-US"/>
          </a:p>
        </p:txBody>
      </p:sp>
      <p:sp>
        <p:nvSpPr>
          <p:cNvPr id="7" name="Title 1"/>
          <p:cNvSpPr txBox="1">
            <a:spLocks/>
          </p:cNvSpPr>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a:t>
            </a:r>
            <a:r>
              <a:rPr lang="en-US" dirty="0"/>
              <a:t>Exemplo</a:t>
            </a:r>
            <a:endParaRPr lang="en-US" kern="0" dirty="0"/>
          </a:p>
        </p:txBody>
      </p:sp>
      <p:pic>
        <p:nvPicPr>
          <p:cNvPr id="2" name="Picture 1"/>
          <p:cNvPicPr>
            <a:picLocks noChangeAspect="1"/>
          </p:cNvPicPr>
          <p:nvPr/>
        </p:nvPicPr>
        <p:blipFill>
          <a:blip r:embed="rId3"/>
          <a:stretch>
            <a:fillRect/>
          </a:stretch>
        </p:blipFill>
        <p:spPr>
          <a:xfrm>
            <a:off x="582208" y="1700808"/>
            <a:ext cx="7344816" cy="4596930"/>
          </a:xfrm>
          <a:prstGeom prst="rect">
            <a:avLst/>
          </a:prstGeom>
        </p:spPr>
      </p:pic>
    </p:spTree>
    <p:extLst>
      <p:ext uri="{BB962C8B-B14F-4D97-AF65-F5344CB8AC3E}">
        <p14:creationId xmlns:p14="http://schemas.microsoft.com/office/powerpoint/2010/main" val="68109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22</a:t>
            </a:fld>
            <a:endParaRPr lang="en-US"/>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22</a:t>
            </a:fld>
            <a:endParaRPr lang="en-US"/>
          </a:p>
        </p:txBody>
      </p:sp>
      <p:sp>
        <p:nvSpPr>
          <p:cNvPr id="7" name="Title 1"/>
          <p:cNvSpPr>
            <a:spLocks noGrp="1"/>
          </p:cNvSpPr>
          <p:nvPr>
            <p:ph type="title"/>
          </p:nvPr>
        </p:nvSpPr>
        <p:spPr>
          <a:xfrm>
            <a:off x="457200" y="332656"/>
            <a:ext cx="8229600" cy="1143000"/>
          </a:xfrm>
        </p:spPr>
        <p:txBody>
          <a:bodyPr/>
          <a:lstStyle/>
          <a:p>
            <a:r>
              <a:rPr lang="en-US" dirty="0"/>
              <a:t>WIPO ST.26: Componentes (1)</a:t>
            </a:r>
          </a:p>
        </p:txBody>
      </p:sp>
      <p:sp>
        <p:nvSpPr>
          <p:cNvPr id="8" name="TextBox 7"/>
          <p:cNvSpPr txBox="1"/>
          <p:nvPr/>
        </p:nvSpPr>
        <p:spPr>
          <a:xfrm>
            <a:off x="3149348" y="1700808"/>
            <a:ext cx="2470548" cy="630942"/>
          </a:xfrm>
          <a:prstGeom prst="rect">
            <a:avLst/>
          </a:prstGeom>
          <a:noFill/>
          <a:ln>
            <a:solidFill>
              <a:schemeClr val="tx1"/>
            </a:solidFill>
          </a:ln>
        </p:spPr>
        <p:txBody>
          <a:bodyPr wrap="none" rtlCol="0">
            <a:spAutoFit/>
          </a:bodyPr>
          <a:lstStyle/>
          <a:p>
            <a:pPr algn="ctr"/>
            <a:r>
              <a:rPr lang="en-US" sz="1400" b="1" dirty="0"/>
              <a:t>Linha 1 – declaração XML</a:t>
            </a:r>
            <a:r>
              <a:rPr lang="en-US" sz="1400" dirty="0"/>
              <a:t> </a:t>
            </a:r>
          </a:p>
          <a:p>
            <a:pPr algn="ctr"/>
            <a:r>
              <a:rPr lang="en-US" sz="1400" i="1" dirty="0"/>
              <a:t>(ST.26 parágrafo 39(a))</a:t>
            </a:r>
          </a:p>
        </p:txBody>
      </p:sp>
      <p:cxnSp>
        <p:nvCxnSpPr>
          <p:cNvPr id="10" name="Straight Arrow Connector 9"/>
          <p:cNvCxnSpPr/>
          <p:nvPr/>
        </p:nvCxnSpPr>
        <p:spPr bwMode="auto">
          <a:xfrm flipH="1">
            <a:off x="2555776" y="2331750"/>
            <a:ext cx="576064" cy="37717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rotWithShape="1">
          <a:blip r:embed="rId3"/>
          <a:srcRect l="472" t="1205" r="1"/>
          <a:stretch/>
        </p:blipFill>
        <p:spPr>
          <a:xfrm>
            <a:off x="569048" y="2708920"/>
            <a:ext cx="7508152" cy="3105370"/>
          </a:xfrm>
          <a:prstGeom prst="rect">
            <a:avLst/>
          </a:prstGeom>
        </p:spPr>
      </p:pic>
    </p:spTree>
    <p:extLst>
      <p:ext uri="{BB962C8B-B14F-4D97-AF65-F5344CB8AC3E}">
        <p14:creationId xmlns:p14="http://schemas.microsoft.com/office/powerpoint/2010/main" val="2738889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23</a:t>
            </a:fld>
            <a:endParaRPr lang="en-US"/>
          </a:p>
        </p:txBody>
      </p:sp>
      <p:sp>
        <p:nvSpPr>
          <p:cNvPr id="3"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23</a:t>
            </a:fld>
            <a:endParaRPr lang="en-US"/>
          </a:p>
        </p:txBody>
      </p:sp>
      <p:sp>
        <p:nvSpPr>
          <p:cNvPr id="4"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23</a:t>
            </a:fld>
            <a:endParaRPr lang="en-US"/>
          </a:p>
        </p:txBody>
      </p:sp>
      <p:sp>
        <p:nvSpPr>
          <p:cNvPr id="6" name="TextBox 5"/>
          <p:cNvSpPr txBox="1"/>
          <p:nvPr/>
        </p:nvSpPr>
        <p:spPr>
          <a:xfrm>
            <a:off x="1911836" y="1700808"/>
            <a:ext cx="4945585" cy="630942"/>
          </a:xfrm>
          <a:prstGeom prst="rect">
            <a:avLst/>
          </a:prstGeom>
          <a:noFill/>
          <a:ln>
            <a:solidFill>
              <a:schemeClr val="tx1"/>
            </a:solidFill>
          </a:ln>
        </p:spPr>
        <p:txBody>
          <a:bodyPr wrap="none" rtlCol="0">
            <a:spAutoFit/>
          </a:bodyPr>
          <a:lstStyle/>
          <a:p>
            <a:pPr algn="ctr"/>
            <a:r>
              <a:rPr lang="en-US" sz="1400" b="1" dirty="0"/>
              <a:t>Linha 2 – declaração do tipo de documento (DOCTYPE) </a:t>
            </a:r>
          </a:p>
          <a:p>
            <a:pPr algn="ctr"/>
            <a:r>
              <a:rPr lang="en-US" sz="1400" i="1" dirty="0"/>
              <a:t>(ST.26 parágrafo 39(b))</a:t>
            </a:r>
          </a:p>
        </p:txBody>
      </p:sp>
      <p:sp>
        <p:nvSpPr>
          <p:cNvPr id="10" name="Title 1"/>
          <p:cNvSpPr txBox="1">
            <a:spLocks/>
          </p:cNvSpPr>
          <p:nvPr/>
        </p:nvSpPr>
        <p:spPr>
          <a:xfrm>
            <a:off x="467544" y="717511"/>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Componentes (2) </a:t>
            </a:r>
          </a:p>
        </p:txBody>
      </p:sp>
      <p:pic>
        <p:nvPicPr>
          <p:cNvPr id="5" name="Picture 4"/>
          <p:cNvPicPr>
            <a:picLocks noChangeAspect="1"/>
          </p:cNvPicPr>
          <p:nvPr/>
        </p:nvPicPr>
        <p:blipFill rotWithShape="1">
          <a:blip r:embed="rId3"/>
          <a:srcRect l="227" t="2298"/>
          <a:stretch/>
        </p:blipFill>
        <p:spPr>
          <a:xfrm>
            <a:off x="554732" y="2743547"/>
            <a:ext cx="7545660" cy="3061717"/>
          </a:xfrm>
          <a:prstGeom prst="rect">
            <a:avLst/>
          </a:prstGeom>
        </p:spPr>
      </p:pic>
      <p:cxnSp>
        <p:nvCxnSpPr>
          <p:cNvPr id="8" name="Straight Arrow Connector 7"/>
          <p:cNvCxnSpPr>
            <a:stCxn id="6" idx="2"/>
          </p:cNvCxnSpPr>
          <p:nvPr/>
        </p:nvCxnSpPr>
        <p:spPr bwMode="auto">
          <a:xfrm>
            <a:off x="4384629" y="2331750"/>
            <a:ext cx="1" cy="52118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9614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24</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24</a:t>
            </a:fld>
            <a:endParaRPr lang="en-US"/>
          </a:p>
        </p:txBody>
      </p:sp>
      <p:sp>
        <p:nvSpPr>
          <p:cNvPr id="4"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24</a:t>
            </a:fld>
            <a:endParaRPr lang="en-US"/>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24</a:t>
            </a:fld>
            <a:endParaRPr lang="en-US"/>
          </a:p>
        </p:txBody>
      </p:sp>
      <p:sp>
        <p:nvSpPr>
          <p:cNvPr id="7" name="TextBox 6"/>
          <p:cNvSpPr txBox="1"/>
          <p:nvPr/>
        </p:nvSpPr>
        <p:spPr>
          <a:xfrm>
            <a:off x="5814212" y="1572933"/>
            <a:ext cx="2202847" cy="630942"/>
          </a:xfrm>
          <a:prstGeom prst="rect">
            <a:avLst/>
          </a:prstGeom>
          <a:noFill/>
          <a:ln>
            <a:solidFill>
              <a:schemeClr val="tx1"/>
            </a:solidFill>
          </a:ln>
        </p:spPr>
        <p:txBody>
          <a:bodyPr wrap="none" rtlCol="0">
            <a:spAutoFit/>
          </a:bodyPr>
          <a:lstStyle/>
          <a:p>
            <a:pPr algn="ctr"/>
            <a:r>
              <a:rPr lang="en-US" sz="1400" b="1" dirty="0"/>
              <a:t>Linha 3 – o element raiz</a:t>
            </a:r>
          </a:p>
          <a:p>
            <a:pPr algn="ctr"/>
            <a:r>
              <a:rPr lang="en-US" sz="1400" i="1" dirty="0"/>
              <a:t>(ST.26 parágrafo 43)</a:t>
            </a:r>
          </a:p>
        </p:txBody>
      </p:sp>
      <p:sp>
        <p:nvSpPr>
          <p:cNvPr id="13" name="Title 1"/>
          <p:cNvSpPr txBox="1">
            <a:spLocks/>
          </p:cNvSpPr>
          <p:nvPr/>
        </p:nvSpPr>
        <p:spPr>
          <a:xfrm>
            <a:off x="467544" y="63415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Componentes (3)</a:t>
            </a:r>
          </a:p>
        </p:txBody>
      </p:sp>
      <p:pic>
        <p:nvPicPr>
          <p:cNvPr id="6" name="Picture 5"/>
          <p:cNvPicPr>
            <a:picLocks noChangeAspect="1"/>
          </p:cNvPicPr>
          <p:nvPr/>
        </p:nvPicPr>
        <p:blipFill rotWithShape="1">
          <a:blip r:embed="rId3"/>
          <a:srcRect t="1741" b="-1"/>
          <a:stretch/>
        </p:blipFill>
        <p:spPr>
          <a:xfrm>
            <a:off x="251520" y="2612192"/>
            <a:ext cx="7543800" cy="3079188"/>
          </a:xfrm>
          <a:prstGeom prst="rect">
            <a:avLst/>
          </a:prstGeom>
        </p:spPr>
      </p:pic>
      <p:sp>
        <p:nvSpPr>
          <p:cNvPr id="14" name="Rectangle 13"/>
          <p:cNvSpPr/>
          <p:nvPr/>
        </p:nvSpPr>
        <p:spPr bwMode="auto">
          <a:xfrm>
            <a:off x="179512" y="3212976"/>
            <a:ext cx="6830888" cy="247840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cxnSp>
        <p:nvCxnSpPr>
          <p:cNvPr id="9" name="Straight Arrow Connector 8"/>
          <p:cNvCxnSpPr>
            <a:stCxn id="7" idx="2"/>
          </p:cNvCxnSpPr>
          <p:nvPr/>
        </p:nvCxnSpPr>
        <p:spPr bwMode="auto">
          <a:xfrm flipH="1">
            <a:off x="5580118" y="2203875"/>
            <a:ext cx="1335518" cy="72106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003061" y="3567010"/>
            <a:ext cx="2224840" cy="1169551"/>
          </a:xfrm>
          <a:prstGeom prst="rect">
            <a:avLst/>
          </a:prstGeom>
          <a:noFill/>
          <a:ln>
            <a:solidFill>
              <a:schemeClr val="tx1"/>
            </a:solidFill>
          </a:ln>
        </p:spPr>
        <p:txBody>
          <a:bodyPr wrap="none" rtlCol="0">
            <a:spAutoFit/>
          </a:bodyPr>
          <a:lstStyle/>
          <a:p>
            <a:pPr algn="ctr">
              <a:spcBef>
                <a:spcPts val="0"/>
              </a:spcBef>
            </a:pPr>
            <a:r>
              <a:rPr lang="en-US" sz="1400" b="1" dirty="0"/>
              <a:t>Informação</a:t>
            </a:r>
          </a:p>
          <a:p>
            <a:pPr algn="ctr">
              <a:spcBef>
                <a:spcPts val="0"/>
              </a:spcBef>
            </a:pPr>
            <a:r>
              <a:rPr lang="en-US" sz="1400" b="1" dirty="0"/>
              <a:t>Geral:</a:t>
            </a:r>
          </a:p>
          <a:p>
            <a:pPr algn="ctr">
              <a:spcBef>
                <a:spcPts val="0"/>
              </a:spcBef>
            </a:pPr>
            <a:endParaRPr lang="en-US" sz="1400" dirty="0"/>
          </a:p>
          <a:p>
            <a:pPr algn="ctr">
              <a:spcBef>
                <a:spcPts val="0"/>
              </a:spcBef>
            </a:pPr>
            <a:r>
              <a:rPr lang="en-US" sz="1400" i="1" dirty="0"/>
              <a:t>(ST.26 </a:t>
            </a:r>
            <a:r>
              <a:rPr lang="en-US" sz="1400" i="1" dirty="0" err="1"/>
              <a:t>parágrafos</a:t>
            </a:r>
            <a:r>
              <a:rPr lang="en-US" sz="1400" i="1" dirty="0"/>
              <a:t> 38(a), </a:t>
            </a:r>
          </a:p>
          <a:p>
            <a:pPr algn="ctr">
              <a:spcBef>
                <a:spcPts val="0"/>
              </a:spcBef>
            </a:pPr>
            <a:r>
              <a:rPr lang="en-US" sz="1400" i="1" dirty="0"/>
              <a:t>45-49)</a:t>
            </a:r>
          </a:p>
        </p:txBody>
      </p:sp>
      <p:cxnSp>
        <p:nvCxnSpPr>
          <p:cNvPr id="16" name="Straight Arrow Connector 15"/>
          <p:cNvCxnSpPr>
            <a:stCxn id="15" idx="1"/>
            <a:endCxn id="14" idx="3"/>
          </p:cNvCxnSpPr>
          <p:nvPr/>
        </p:nvCxnSpPr>
        <p:spPr bwMode="auto">
          <a:xfrm>
            <a:off x="7003061" y="4151786"/>
            <a:ext cx="7339" cy="30039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401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25</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25</a:t>
            </a:fld>
            <a:endParaRPr lang="en-US"/>
          </a:p>
        </p:txBody>
      </p:sp>
      <p:sp>
        <p:nvSpPr>
          <p:cNvPr id="4"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25</a:t>
            </a:fld>
            <a:endParaRPr lang="en-US"/>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25</a:t>
            </a:fld>
            <a:endParaRPr lang="en-US"/>
          </a:p>
        </p:txBody>
      </p:sp>
      <p:sp>
        <p:nvSpPr>
          <p:cNvPr id="6"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25</a:t>
            </a:fld>
            <a:endParaRPr lang="en-US"/>
          </a:p>
        </p:txBody>
      </p:sp>
      <p:cxnSp>
        <p:nvCxnSpPr>
          <p:cNvPr id="13" name="Straight Arrow Connector 12"/>
          <p:cNvCxnSpPr/>
          <p:nvPr/>
        </p:nvCxnSpPr>
        <p:spPr bwMode="auto">
          <a:xfrm flipH="1" flipV="1">
            <a:off x="6804248" y="4389145"/>
            <a:ext cx="576064"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itle 1"/>
          <p:cNvSpPr txBox="1">
            <a:spLocks/>
          </p:cNvSpPr>
          <p:nvPr/>
        </p:nvSpPr>
        <p:spPr>
          <a:xfrm>
            <a:off x="395536" y="666865"/>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Componentes (4)</a:t>
            </a:r>
            <a:endParaRPr lang="en-US" sz="2400" kern="0" dirty="0"/>
          </a:p>
        </p:txBody>
      </p:sp>
      <p:pic>
        <p:nvPicPr>
          <p:cNvPr id="7" name="Picture 6"/>
          <p:cNvPicPr>
            <a:picLocks noChangeAspect="1"/>
          </p:cNvPicPr>
          <p:nvPr/>
        </p:nvPicPr>
        <p:blipFill>
          <a:blip r:embed="rId3"/>
          <a:stretch>
            <a:fillRect/>
          </a:stretch>
        </p:blipFill>
        <p:spPr>
          <a:xfrm>
            <a:off x="395536" y="1945533"/>
            <a:ext cx="7124700" cy="4076700"/>
          </a:xfrm>
          <a:prstGeom prst="rect">
            <a:avLst/>
          </a:prstGeom>
        </p:spPr>
      </p:pic>
      <p:sp>
        <p:nvSpPr>
          <p:cNvPr id="12" name="TextBox 11"/>
          <p:cNvSpPr txBox="1"/>
          <p:nvPr/>
        </p:nvSpPr>
        <p:spPr>
          <a:xfrm>
            <a:off x="6079711" y="2060848"/>
            <a:ext cx="2224840" cy="954107"/>
          </a:xfrm>
          <a:prstGeom prst="rect">
            <a:avLst/>
          </a:prstGeom>
          <a:noFill/>
          <a:ln>
            <a:solidFill>
              <a:schemeClr val="tx1"/>
            </a:solidFill>
          </a:ln>
        </p:spPr>
        <p:txBody>
          <a:bodyPr wrap="none" rtlCol="0">
            <a:spAutoFit/>
          </a:bodyPr>
          <a:lstStyle/>
          <a:p>
            <a:pPr algn="ctr">
              <a:spcBef>
                <a:spcPts val="0"/>
              </a:spcBef>
            </a:pPr>
            <a:r>
              <a:rPr lang="en-US" sz="1400" b="1" dirty="0"/>
              <a:t>Dados de sequência </a:t>
            </a:r>
          </a:p>
          <a:p>
            <a:pPr algn="ctr">
              <a:spcBef>
                <a:spcPts val="0"/>
              </a:spcBef>
            </a:pPr>
            <a:endParaRPr lang="en-US" sz="1400" dirty="0"/>
          </a:p>
          <a:p>
            <a:pPr algn="ctr">
              <a:spcBef>
                <a:spcPts val="0"/>
              </a:spcBef>
            </a:pPr>
            <a:r>
              <a:rPr lang="en-US" sz="1400" i="1" dirty="0"/>
              <a:t>(ST.26 </a:t>
            </a:r>
            <a:r>
              <a:rPr lang="en-US" sz="1400" i="1" dirty="0" err="1"/>
              <a:t>parágrafos</a:t>
            </a:r>
            <a:r>
              <a:rPr lang="en-US" sz="1400" i="1" dirty="0"/>
              <a:t> 38(b), </a:t>
            </a:r>
          </a:p>
          <a:p>
            <a:pPr algn="ctr">
              <a:spcBef>
                <a:spcPts val="0"/>
              </a:spcBef>
            </a:pPr>
            <a:r>
              <a:rPr lang="en-US" sz="1400" i="1" dirty="0"/>
              <a:t>50-100)</a:t>
            </a:r>
          </a:p>
        </p:txBody>
      </p:sp>
    </p:spTree>
    <p:extLst>
      <p:ext uri="{BB962C8B-B14F-4D97-AF65-F5344CB8AC3E}">
        <p14:creationId xmlns:p14="http://schemas.microsoft.com/office/powerpoint/2010/main" val="238071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26</a:t>
            </a:fld>
            <a:endParaRPr lang="en-US"/>
          </a:p>
        </p:txBody>
      </p:sp>
      <p:sp>
        <p:nvSpPr>
          <p:cNvPr id="5" name="Title 1"/>
          <p:cNvSpPr>
            <a:spLocks noGrp="1"/>
          </p:cNvSpPr>
          <p:nvPr>
            <p:ph type="title"/>
          </p:nvPr>
        </p:nvSpPr>
        <p:spPr>
          <a:xfrm>
            <a:off x="457200" y="341784"/>
            <a:ext cx="8229600" cy="1143000"/>
          </a:xfrm>
        </p:spPr>
        <p:txBody>
          <a:bodyPr/>
          <a:lstStyle/>
          <a:p>
            <a:r>
              <a:rPr lang="en-US" dirty="0"/>
              <a:t>WIPO ST.26: Informação Geral (1)</a:t>
            </a:r>
          </a:p>
        </p:txBody>
      </p:sp>
      <p:sp>
        <p:nvSpPr>
          <p:cNvPr id="7" name="TextBox 6"/>
          <p:cNvSpPr txBox="1"/>
          <p:nvPr/>
        </p:nvSpPr>
        <p:spPr>
          <a:xfrm>
            <a:off x="457200" y="1684420"/>
            <a:ext cx="8579296" cy="2154436"/>
          </a:xfrm>
          <a:prstGeom prst="rect">
            <a:avLst/>
          </a:prstGeom>
          <a:noFill/>
        </p:spPr>
        <p:txBody>
          <a:bodyPr wrap="square" rtlCol="0">
            <a:spAutoFit/>
          </a:bodyPr>
          <a:lstStyle/>
          <a:p>
            <a:pPr marL="342900" indent="-342900">
              <a:spcBef>
                <a:spcPts val="1200"/>
              </a:spcBef>
              <a:spcAft>
                <a:spcPts val="0"/>
              </a:spcAft>
              <a:buFont typeface="Arial" panose="020B0604020202020204" pitchFamily="34" charset="0"/>
              <a:buChar char="•"/>
            </a:pPr>
            <a:r>
              <a:rPr lang="en-US" sz="2000" dirty="0"/>
              <a:t>Seção “Identificação do Pedido”</a:t>
            </a:r>
          </a:p>
          <a:p>
            <a:pPr>
              <a:spcBef>
                <a:spcPts val="1200"/>
              </a:spcBef>
            </a:pPr>
            <a:r>
              <a:rPr lang="en-US" sz="2000" dirty="0"/>
              <a:t>       - o número do pedido, a data do depósito e o código do instituto de PI são obrigatórios, se forem conhecidos;</a:t>
            </a:r>
          </a:p>
          <a:p>
            <a:pPr>
              <a:spcBef>
                <a:spcPts val="1200"/>
              </a:spcBef>
            </a:pPr>
            <a:r>
              <a:rPr lang="en-US" sz="2000" dirty="0"/>
              <a:t>       - senão, apenas a referência do processo do requerente é suficiente.</a:t>
            </a:r>
          </a:p>
          <a:p>
            <a:pPr>
              <a:spcBef>
                <a:spcPts val="1200"/>
              </a:spcBef>
            </a:pPr>
            <a:endParaRPr lang="en-US" dirty="0"/>
          </a:p>
        </p:txBody>
      </p:sp>
      <p:pic>
        <p:nvPicPr>
          <p:cNvPr id="2" name="Picture 1"/>
          <p:cNvPicPr>
            <a:picLocks noChangeAspect="1"/>
          </p:cNvPicPr>
          <p:nvPr/>
        </p:nvPicPr>
        <p:blipFill>
          <a:blip r:embed="rId3"/>
          <a:stretch>
            <a:fillRect/>
          </a:stretch>
        </p:blipFill>
        <p:spPr>
          <a:xfrm>
            <a:off x="1331640" y="3601676"/>
            <a:ext cx="5904656" cy="2237677"/>
          </a:xfrm>
          <a:prstGeom prst="rect">
            <a:avLst/>
          </a:prstGeom>
        </p:spPr>
      </p:pic>
      <p:sp>
        <p:nvSpPr>
          <p:cNvPr id="8" name="Rectangle 7"/>
          <p:cNvSpPr/>
          <p:nvPr/>
        </p:nvSpPr>
        <p:spPr bwMode="auto">
          <a:xfrm>
            <a:off x="1127895" y="3402040"/>
            <a:ext cx="6396433" cy="1394866"/>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243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27</a:t>
            </a:fld>
            <a:endParaRPr lang="en-US"/>
          </a:p>
        </p:txBody>
      </p:sp>
      <p:sp>
        <p:nvSpPr>
          <p:cNvPr id="3"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27</a:t>
            </a:fld>
            <a:endParaRPr lang="en-US"/>
          </a:p>
        </p:txBody>
      </p:sp>
      <p:sp>
        <p:nvSpPr>
          <p:cNvPr id="4" name="Title 1"/>
          <p:cNvSpPr txBox="1">
            <a:spLocks/>
          </p:cNvSpPr>
          <p:nvPr/>
        </p:nvSpPr>
        <p:spPr>
          <a:xfrm>
            <a:off x="479138" y="74590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Informação Geral (2)</a:t>
            </a:r>
          </a:p>
        </p:txBody>
      </p:sp>
      <p:sp>
        <p:nvSpPr>
          <p:cNvPr id="6" name="TextBox 5"/>
          <p:cNvSpPr txBox="1"/>
          <p:nvPr/>
        </p:nvSpPr>
        <p:spPr>
          <a:xfrm>
            <a:off x="479138" y="1700808"/>
            <a:ext cx="833317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Seção “Pedido Prioritário”</a:t>
            </a:r>
          </a:p>
          <a:p>
            <a:pPr lvl="1"/>
            <a:r>
              <a:rPr lang="en-US" sz="2000" dirty="0"/>
              <a:t>- apenas um pedido prioritário pode ser incluído na listagem sequencial, devendo ser o pedido prioritário </a:t>
            </a:r>
            <a:r>
              <a:rPr lang="en-US" sz="2000" u="sng" dirty="0"/>
              <a:t>mais antigo</a:t>
            </a:r>
            <a:r>
              <a:rPr lang="en-US" sz="2000" dirty="0"/>
              <a:t>;</a:t>
            </a:r>
          </a:p>
          <a:p>
            <a:pPr lvl="1"/>
            <a:r>
              <a:rPr lang="en-US" sz="2000" dirty="0"/>
              <a:t>- obrigatória, quando a prioridade é </a:t>
            </a:r>
            <a:r>
              <a:rPr lang="en-US" sz="2000" dirty="0" err="1"/>
              <a:t>reivindicada</a:t>
            </a:r>
            <a:r>
              <a:rPr lang="en-US" sz="2000" dirty="0"/>
              <a:t>.</a:t>
            </a:r>
          </a:p>
        </p:txBody>
      </p:sp>
      <p:pic>
        <p:nvPicPr>
          <p:cNvPr id="8" name="Picture 7"/>
          <p:cNvPicPr>
            <a:picLocks noChangeAspect="1"/>
          </p:cNvPicPr>
          <p:nvPr/>
        </p:nvPicPr>
        <p:blipFill rotWithShape="1">
          <a:blip r:embed="rId3"/>
          <a:srcRect b="1523"/>
          <a:stretch/>
        </p:blipFill>
        <p:spPr>
          <a:xfrm>
            <a:off x="1331640" y="3601677"/>
            <a:ext cx="5904656" cy="2203588"/>
          </a:xfrm>
          <a:prstGeom prst="rect">
            <a:avLst/>
          </a:prstGeom>
        </p:spPr>
      </p:pic>
      <p:sp>
        <p:nvSpPr>
          <p:cNvPr id="9" name="Rectangle 8"/>
          <p:cNvSpPr/>
          <p:nvPr/>
        </p:nvSpPr>
        <p:spPr bwMode="auto">
          <a:xfrm>
            <a:off x="1115616" y="4797152"/>
            <a:ext cx="6252417" cy="1034826"/>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5899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28</a:t>
            </a:fld>
            <a:endParaRPr lang="en-US"/>
          </a:p>
        </p:txBody>
      </p:sp>
      <p:sp>
        <p:nvSpPr>
          <p:cNvPr id="3"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28</a:t>
            </a:fld>
            <a:endParaRPr lang="en-US"/>
          </a:p>
        </p:txBody>
      </p:sp>
      <p:sp>
        <p:nvSpPr>
          <p:cNvPr id="4" name="Title 1"/>
          <p:cNvSpPr txBox="1">
            <a:spLocks/>
          </p:cNvSpPr>
          <p:nvPr/>
        </p:nvSpPr>
        <p:spPr>
          <a:xfrm>
            <a:off x="453816" y="71824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Informação Geral (3)</a:t>
            </a:r>
          </a:p>
        </p:txBody>
      </p:sp>
      <p:sp>
        <p:nvSpPr>
          <p:cNvPr id="6" name="TextBox 5"/>
          <p:cNvSpPr txBox="1"/>
          <p:nvPr/>
        </p:nvSpPr>
        <p:spPr>
          <a:xfrm>
            <a:off x="453816" y="1586536"/>
            <a:ext cx="8294648" cy="3416320"/>
          </a:xfrm>
          <a:prstGeom prst="rect">
            <a:avLst/>
          </a:prstGeom>
          <a:noFill/>
        </p:spPr>
        <p:txBody>
          <a:bodyPr wrap="square" rtlCol="0">
            <a:spAutoFit/>
          </a:bodyPr>
          <a:lstStyle/>
          <a:p>
            <a:pPr marL="342900" indent="-342900">
              <a:buFont typeface="Arial" panose="020B0604020202020204" pitchFamily="34" charset="0"/>
              <a:buChar char="•"/>
            </a:pPr>
            <a:r>
              <a:rPr lang="en-US" sz="1800" dirty="0"/>
              <a:t>Seção “Requerente e Nome do Inventor”</a:t>
            </a:r>
          </a:p>
          <a:p>
            <a:pPr marL="742950" lvl="1" indent="-285750">
              <a:buFontTx/>
              <a:buChar char="-"/>
            </a:pPr>
            <a:r>
              <a:rPr lang="en-US" sz="1800" dirty="0"/>
              <a:t>somente um nome de requerente e um nome de inventor podem ser incluídos na listagem sequencial e devem ser o requerente e o inventor “primários”; </a:t>
            </a:r>
          </a:p>
          <a:p>
            <a:pPr marL="800100" lvl="1" indent="-342900">
              <a:buFontTx/>
              <a:buChar char="-"/>
            </a:pPr>
            <a:r>
              <a:rPr lang="en-US" sz="1800" dirty="0"/>
              <a:t>o nome do requerente é obrigatório; o nome do inventor é opcional;</a:t>
            </a:r>
          </a:p>
          <a:p>
            <a:pPr marL="800100" lvl="1" indent="-342900">
              <a:buFontTx/>
              <a:buChar char="-"/>
            </a:pPr>
            <a:r>
              <a:rPr lang="en-US" sz="1800" dirty="0"/>
              <a:t>é obrigatório um código linguístico para os nomes dos requerentes e dos inventores;</a:t>
            </a:r>
          </a:p>
          <a:p>
            <a:pPr marL="800100" lvl="1" indent="-342900">
              <a:buFontTx/>
              <a:buChar char="-"/>
            </a:pPr>
            <a:r>
              <a:rPr lang="en-US" sz="1800" dirty="0"/>
              <a:t>se o nome do requerente e/ou do inventor contiver caracteres latinos básicos não-Unicode, deverá ser incluída uma transliteração ou tradução em caracteres latinos básicos.</a:t>
            </a:r>
          </a:p>
        </p:txBody>
      </p:sp>
      <p:pic>
        <p:nvPicPr>
          <p:cNvPr id="8" name="Picture 7"/>
          <p:cNvPicPr>
            <a:picLocks noChangeAspect="1"/>
          </p:cNvPicPr>
          <p:nvPr/>
        </p:nvPicPr>
        <p:blipFill rotWithShape="1">
          <a:blip r:embed="rId3"/>
          <a:srcRect b="5210"/>
          <a:stretch/>
        </p:blipFill>
        <p:spPr>
          <a:xfrm>
            <a:off x="457200" y="5310218"/>
            <a:ext cx="8532440" cy="783078"/>
          </a:xfrm>
          <a:prstGeom prst="rect">
            <a:avLst/>
          </a:prstGeom>
        </p:spPr>
      </p:pic>
    </p:spTree>
    <p:extLst>
      <p:ext uri="{BB962C8B-B14F-4D97-AF65-F5344CB8AC3E}">
        <p14:creationId xmlns:p14="http://schemas.microsoft.com/office/powerpoint/2010/main" val="409459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29</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29</a:t>
            </a:fld>
            <a:endParaRPr lang="en-US"/>
          </a:p>
        </p:txBody>
      </p:sp>
      <p:sp>
        <p:nvSpPr>
          <p:cNvPr id="4"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29</a:t>
            </a:fld>
            <a:endParaRPr lang="en-US"/>
          </a:p>
        </p:txBody>
      </p:sp>
      <p:sp>
        <p:nvSpPr>
          <p:cNvPr id="5" name="Title 1"/>
          <p:cNvSpPr txBox="1">
            <a:spLocks/>
          </p:cNvSpPr>
          <p:nvPr/>
        </p:nvSpPr>
        <p:spPr>
          <a:xfrm>
            <a:off x="457200" y="75516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Informação Geral (4)</a:t>
            </a:r>
            <a:endParaRPr lang="en-US" sz="2400" kern="0" dirty="0"/>
          </a:p>
        </p:txBody>
      </p:sp>
      <p:sp>
        <p:nvSpPr>
          <p:cNvPr id="6" name="TextBox 5"/>
          <p:cNvSpPr txBox="1"/>
          <p:nvPr/>
        </p:nvSpPr>
        <p:spPr>
          <a:xfrm>
            <a:off x="457200" y="1844824"/>
            <a:ext cx="7704856" cy="2092881"/>
          </a:xfrm>
          <a:prstGeom prst="rect">
            <a:avLst/>
          </a:prstGeom>
          <a:noFill/>
        </p:spPr>
        <p:txBody>
          <a:bodyPr wrap="square" rtlCol="0">
            <a:spAutoFit/>
          </a:bodyPr>
          <a:lstStyle/>
          <a:p>
            <a:pPr marL="342900" indent="-342900">
              <a:buFont typeface="Arial" panose="020B0604020202020204" pitchFamily="34" charset="0"/>
              <a:buChar char="•"/>
            </a:pPr>
            <a:r>
              <a:rPr lang="en-US" sz="2000" dirty="0"/>
              <a:t>Seção “Título da Invenção”</a:t>
            </a:r>
          </a:p>
          <a:p>
            <a:pPr marL="742950" lvl="1" indent="-285750">
              <a:buFontTx/>
              <a:buChar char="-"/>
            </a:pPr>
            <a:r>
              <a:rPr lang="en-US" sz="2000" dirty="0"/>
              <a:t>pelo menos um título de invenção no idioma de processamento é obrigatório;</a:t>
            </a:r>
          </a:p>
          <a:p>
            <a:pPr marL="742950" lvl="1" indent="-285750">
              <a:buFontTx/>
              <a:buChar char="-"/>
            </a:pPr>
            <a:r>
              <a:rPr lang="en-US" sz="2000" dirty="0"/>
              <a:t>títulos adicionais em outros idiomas podem ser incluídos;</a:t>
            </a:r>
          </a:p>
          <a:p>
            <a:pPr marL="742950" lvl="1" indent="-285750">
              <a:buFontTx/>
              <a:buChar char="-"/>
            </a:pPr>
            <a:r>
              <a:rPr lang="en-US" sz="2000" dirty="0"/>
              <a:t>um código de idioma é obrigatório para cada título;</a:t>
            </a:r>
          </a:p>
        </p:txBody>
      </p:sp>
      <p:pic>
        <p:nvPicPr>
          <p:cNvPr id="8" name="Picture 7"/>
          <p:cNvPicPr>
            <a:picLocks noChangeAspect="1"/>
          </p:cNvPicPr>
          <p:nvPr/>
        </p:nvPicPr>
        <p:blipFill rotWithShape="1">
          <a:blip r:embed="rId3"/>
          <a:srcRect b="64410"/>
          <a:stretch/>
        </p:blipFill>
        <p:spPr>
          <a:xfrm>
            <a:off x="683568" y="4365104"/>
            <a:ext cx="7576650" cy="792088"/>
          </a:xfrm>
          <a:prstGeom prst="rect">
            <a:avLst/>
          </a:prstGeom>
        </p:spPr>
      </p:pic>
    </p:spTree>
    <p:extLst>
      <p:ext uri="{BB962C8B-B14F-4D97-AF65-F5344CB8AC3E}">
        <p14:creationId xmlns:p14="http://schemas.microsoft.com/office/powerpoint/2010/main" val="29796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a:t>
            </a:fld>
            <a:endParaRPr lang="en-US"/>
          </a:p>
        </p:txBody>
      </p:sp>
      <p:sp>
        <p:nvSpPr>
          <p:cNvPr id="3" name="Title 1"/>
          <p:cNvSpPr txBox="1">
            <a:spLocks/>
          </p:cNvSpPr>
          <p:nvPr/>
        </p:nvSpPr>
        <p:spPr>
          <a:xfrm>
            <a:off x="609600" y="70564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O que é uma listagem sequencial? 	</a:t>
            </a:r>
          </a:p>
        </p:txBody>
      </p:sp>
      <p:sp>
        <p:nvSpPr>
          <p:cNvPr id="4" name="Content Placeholder 2"/>
          <p:cNvSpPr txBox="1">
            <a:spLocks/>
          </p:cNvSpPr>
          <p:nvPr/>
        </p:nvSpPr>
        <p:spPr>
          <a:xfrm>
            <a:off x="609600" y="1412776"/>
            <a:ext cx="8229600" cy="4712965"/>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0" indent="0">
              <a:spcBef>
                <a:spcPts val="0"/>
              </a:spcBef>
              <a:buNone/>
            </a:pPr>
            <a:r>
              <a:rPr lang="en-US" sz="2000" dirty="0"/>
              <a:t>Uma listagem sequencial</a:t>
            </a:r>
            <a:r>
              <a:rPr lang="en-150" sz="2000" dirty="0"/>
              <a:t>…</a:t>
            </a:r>
            <a:endParaRPr lang="en-US" sz="2000" dirty="0"/>
          </a:p>
          <a:p>
            <a:pPr marL="0" indent="0">
              <a:spcBef>
                <a:spcPts val="0"/>
              </a:spcBef>
              <a:buNone/>
            </a:pPr>
            <a:endParaRPr lang="en-US" sz="2000" dirty="0"/>
          </a:p>
          <a:p>
            <a:pPr>
              <a:spcBef>
                <a:spcPts val="0"/>
              </a:spcBef>
            </a:pPr>
            <a:r>
              <a:rPr lang="en-US" sz="2000" dirty="0"/>
              <a:t>Contém sequências de nucleotídeos e/ou aminoácidos revelados em um pedido de patente e faz parte da descrição</a:t>
            </a:r>
          </a:p>
          <a:p>
            <a:pPr marL="0" indent="0">
              <a:spcBef>
                <a:spcPts val="0"/>
              </a:spcBef>
              <a:buNone/>
            </a:pPr>
            <a:endParaRPr lang="en-US" sz="2000" dirty="0"/>
          </a:p>
          <a:p>
            <a:pPr>
              <a:spcBef>
                <a:spcPts val="0"/>
              </a:spcBef>
            </a:pPr>
            <a:r>
              <a:rPr lang="en-US" sz="2000" dirty="0"/>
              <a:t> Inclui informações descritivas sobre cada sequência conhecida como anotações</a:t>
            </a:r>
          </a:p>
          <a:p>
            <a:pPr marL="0" indent="0">
              <a:spcBef>
                <a:spcPts val="0"/>
              </a:spcBef>
              <a:buNone/>
            </a:pPr>
            <a:endParaRPr lang="en-US" sz="2000" dirty="0"/>
          </a:p>
          <a:p>
            <a:pPr>
              <a:spcBef>
                <a:spcPts val="0"/>
              </a:spcBef>
            </a:pPr>
            <a:r>
              <a:rPr lang="en-US" sz="2000" dirty="0"/>
              <a:t> Está em conformidade com as exigências do WIPO Standard pertinente (ST.25 ou ST.26)</a:t>
            </a:r>
          </a:p>
          <a:p>
            <a:pPr marL="0" indent="0">
              <a:spcBef>
                <a:spcPts val="0"/>
              </a:spcBef>
              <a:buNone/>
            </a:pPr>
            <a:endParaRPr lang="en-US" sz="2000" dirty="0"/>
          </a:p>
          <a:p>
            <a:pPr>
              <a:spcBef>
                <a:spcPts val="0"/>
              </a:spcBef>
            </a:pPr>
            <a:r>
              <a:rPr lang="en-US" sz="2000" dirty="0"/>
              <a:t>Permite que os dados sequenciais de uma invenção sejam pesquisáveis:</a:t>
            </a:r>
          </a:p>
          <a:p>
            <a:pPr marL="457200" lvl="1" indent="0">
              <a:spcBef>
                <a:spcPts val="0"/>
              </a:spcBef>
              <a:buNone/>
            </a:pPr>
            <a:r>
              <a:rPr lang="en-US" sz="2000" kern="0" dirty="0"/>
              <a:t>- No âmbito de um Instituto de PI</a:t>
            </a:r>
          </a:p>
          <a:p>
            <a:pPr marL="457200" lvl="1" indent="0">
              <a:spcBef>
                <a:spcPts val="0"/>
              </a:spcBef>
              <a:buNone/>
            </a:pPr>
            <a:r>
              <a:rPr lang="en-US" sz="2000" kern="0" dirty="0"/>
              <a:t>- Em bases de dados publicamente disponíveis (bases de dados INSDC)</a:t>
            </a:r>
          </a:p>
        </p:txBody>
      </p:sp>
    </p:spTree>
    <p:extLst>
      <p:ext uri="{BB962C8B-B14F-4D97-AF65-F5344CB8AC3E}">
        <p14:creationId xmlns:p14="http://schemas.microsoft.com/office/powerpoint/2010/main" val="2905723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981415" y="0"/>
            <a:ext cx="2133600" cy="476250"/>
          </a:xfrm>
        </p:spPr>
        <p:txBody>
          <a:bodyPr/>
          <a:lstStyle/>
          <a:p>
            <a:pPr>
              <a:defRPr/>
            </a:pPr>
            <a:fld id="{886D60C8-7BA5-467F-BCD3-E871B6D034EA}" type="slidenum">
              <a:rPr lang="en-US" smtClean="0"/>
              <a:pPr>
                <a:defRPr/>
              </a:pPr>
              <a:t>30</a:t>
            </a:fld>
            <a:endParaRPr lang="en-US"/>
          </a:p>
        </p:txBody>
      </p:sp>
      <p:sp>
        <p:nvSpPr>
          <p:cNvPr id="4" name="Slide Number Placeholder 1"/>
          <p:cNvSpPr txBox="1">
            <a:spLocks/>
          </p:cNvSpPr>
          <p:nvPr/>
        </p:nvSpPr>
        <p:spPr bwMode="auto">
          <a:xfrm>
            <a:off x="7011600" y="2116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30</a:t>
            </a:fld>
            <a:endParaRPr lang="en-US"/>
          </a:p>
        </p:txBody>
      </p:sp>
      <p:sp>
        <p:nvSpPr>
          <p:cNvPr id="5" name="Slide Number Placeholder 1"/>
          <p:cNvSpPr txBox="1">
            <a:spLocks/>
          </p:cNvSpPr>
          <p:nvPr/>
        </p:nvSpPr>
        <p:spPr bwMode="auto">
          <a:xfrm>
            <a:off x="7011600" y="2116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30</a:t>
            </a:fld>
            <a:endParaRPr lang="en-US"/>
          </a:p>
        </p:txBody>
      </p:sp>
      <p:sp>
        <p:nvSpPr>
          <p:cNvPr id="6" name="Slide Number Placeholder 3"/>
          <p:cNvSpPr txBox="1">
            <a:spLocks/>
          </p:cNvSpPr>
          <p:nvPr/>
        </p:nvSpPr>
        <p:spPr bwMode="auto">
          <a:xfrm>
            <a:off x="6964787" y="1058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endParaRPr lang="en-US" dirty="0"/>
          </a:p>
        </p:txBody>
      </p:sp>
      <p:sp>
        <p:nvSpPr>
          <p:cNvPr id="7" name="Title 1"/>
          <p:cNvSpPr txBox="1">
            <a:spLocks/>
          </p:cNvSpPr>
          <p:nvPr/>
        </p:nvSpPr>
        <p:spPr>
          <a:xfrm>
            <a:off x="442494" y="802412"/>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Informação Geral (5)</a:t>
            </a:r>
            <a:endParaRPr lang="en-US" sz="2400" kern="0" dirty="0"/>
          </a:p>
        </p:txBody>
      </p:sp>
      <p:sp>
        <p:nvSpPr>
          <p:cNvPr id="8" name="TextBox 7"/>
          <p:cNvSpPr txBox="1"/>
          <p:nvPr/>
        </p:nvSpPr>
        <p:spPr>
          <a:xfrm>
            <a:off x="460760" y="1844824"/>
            <a:ext cx="770485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Elemento “Quantidade Total da Sequência”</a:t>
            </a:r>
          </a:p>
          <a:p>
            <a:pPr marL="742950" lvl="1" indent="-285750">
              <a:buFontTx/>
              <a:buChar char="-"/>
            </a:pPr>
            <a:r>
              <a:rPr lang="en-US" sz="2000" dirty="0"/>
              <a:t>obrigatório;</a:t>
            </a:r>
          </a:p>
          <a:p>
            <a:pPr marL="742950" lvl="1" indent="-285750">
              <a:buFontTx/>
              <a:buChar char="-"/>
            </a:pPr>
            <a:r>
              <a:rPr lang="en-US" sz="2000" dirty="0"/>
              <a:t>o total deve incluir as sequências ignoradas</a:t>
            </a:r>
          </a:p>
        </p:txBody>
      </p:sp>
      <p:pic>
        <p:nvPicPr>
          <p:cNvPr id="10" name="Picture 9"/>
          <p:cNvPicPr>
            <a:picLocks noChangeAspect="1"/>
          </p:cNvPicPr>
          <p:nvPr/>
        </p:nvPicPr>
        <p:blipFill rotWithShape="1">
          <a:blip r:embed="rId3"/>
          <a:srcRect t="9368"/>
          <a:stretch/>
        </p:blipFill>
        <p:spPr>
          <a:xfrm>
            <a:off x="726591" y="4110087"/>
            <a:ext cx="7439025" cy="319410"/>
          </a:xfrm>
          <a:prstGeom prst="rect">
            <a:avLst/>
          </a:prstGeom>
        </p:spPr>
      </p:pic>
    </p:spTree>
    <p:extLst>
      <p:ext uri="{BB962C8B-B14F-4D97-AF65-F5344CB8AC3E}">
        <p14:creationId xmlns:p14="http://schemas.microsoft.com/office/powerpoint/2010/main" val="24572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9027" y="2089645"/>
            <a:ext cx="6791325" cy="3924300"/>
          </a:xfrm>
          <a:prstGeom prst="rect">
            <a:avLst/>
          </a:prstGeom>
        </p:spPr>
      </p:pic>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31</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31</a:t>
            </a:fld>
            <a:endParaRPr lang="en-US"/>
          </a:p>
        </p:txBody>
      </p:sp>
      <p:sp>
        <p:nvSpPr>
          <p:cNvPr id="7" name="Title 1"/>
          <p:cNvSpPr txBox="1">
            <a:spLocks/>
          </p:cNvSpPr>
          <p:nvPr/>
        </p:nvSpPr>
        <p:spPr>
          <a:xfrm>
            <a:off x="487385" y="29580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(1)</a:t>
            </a:r>
            <a:endParaRPr lang="en-US" sz="2400" kern="0" dirty="0"/>
          </a:p>
        </p:txBody>
      </p:sp>
      <p:sp>
        <p:nvSpPr>
          <p:cNvPr id="11" name="TextBox 10"/>
          <p:cNvSpPr txBox="1"/>
          <p:nvPr/>
        </p:nvSpPr>
        <p:spPr>
          <a:xfrm>
            <a:off x="5065002" y="1369765"/>
            <a:ext cx="3890809" cy="584775"/>
          </a:xfrm>
          <a:prstGeom prst="rect">
            <a:avLst/>
          </a:prstGeom>
          <a:noFill/>
          <a:ln>
            <a:solidFill>
              <a:schemeClr val="tx1"/>
            </a:solidFill>
          </a:ln>
        </p:spPr>
        <p:txBody>
          <a:bodyPr wrap="none" rtlCol="0">
            <a:spAutoFit/>
          </a:bodyPr>
          <a:lstStyle/>
          <a:p>
            <a:pPr algn="ctr">
              <a:spcBef>
                <a:spcPts val="0"/>
              </a:spcBef>
            </a:pPr>
            <a:r>
              <a:rPr lang="en-US" sz="1600" dirty="0"/>
              <a:t>O “Número de Identificação Sequencial” </a:t>
            </a:r>
          </a:p>
          <a:p>
            <a:pPr algn="ctr">
              <a:spcBef>
                <a:spcPts val="0"/>
              </a:spcBef>
            </a:pPr>
            <a:r>
              <a:rPr lang="en-US" sz="1600" dirty="0"/>
              <a:t>ou “SEQ ID NO:”</a:t>
            </a:r>
          </a:p>
        </p:txBody>
      </p:sp>
      <p:sp>
        <p:nvSpPr>
          <p:cNvPr id="19" name="TextBox 18"/>
          <p:cNvSpPr txBox="1"/>
          <p:nvPr/>
        </p:nvSpPr>
        <p:spPr>
          <a:xfrm>
            <a:off x="5561645" y="2131278"/>
            <a:ext cx="2864887" cy="338554"/>
          </a:xfrm>
          <a:prstGeom prst="rect">
            <a:avLst/>
          </a:prstGeom>
          <a:noFill/>
          <a:ln>
            <a:solidFill>
              <a:schemeClr val="tx1"/>
            </a:solidFill>
          </a:ln>
        </p:spPr>
        <p:txBody>
          <a:bodyPr wrap="none" rtlCol="0">
            <a:spAutoFit/>
          </a:bodyPr>
          <a:lstStyle/>
          <a:p>
            <a:pPr algn="ctr">
              <a:spcBef>
                <a:spcPts val="0"/>
              </a:spcBef>
            </a:pPr>
            <a:r>
              <a:rPr lang="en-US" sz="1600" dirty="0"/>
              <a:t>O comprimento da sequência</a:t>
            </a:r>
          </a:p>
        </p:txBody>
      </p:sp>
      <p:cxnSp>
        <p:nvCxnSpPr>
          <p:cNvPr id="12" name="Straight Arrow Connector 11"/>
          <p:cNvCxnSpPr>
            <a:stCxn id="11" idx="1"/>
          </p:cNvCxnSpPr>
          <p:nvPr/>
        </p:nvCxnSpPr>
        <p:spPr bwMode="auto">
          <a:xfrm flipH="1">
            <a:off x="3419885" y="1662153"/>
            <a:ext cx="1645117" cy="51731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3995936" y="2356202"/>
            <a:ext cx="1948820" cy="14153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6506721" y="2731642"/>
            <a:ext cx="1917383" cy="584775"/>
          </a:xfrm>
          <a:prstGeom prst="rect">
            <a:avLst/>
          </a:prstGeom>
          <a:noFill/>
          <a:ln>
            <a:solidFill>
              <a:schemeClr val="tx1"/>
            </a:solidFill>
          </a:ln>
        </p:spPr>
        <p:txBody>
          <a:bodyPr wrap="none" rtlCol="0">
            <a:spAutoFit/>
          </a:bodyPr>
          <a:lstStyle/>
          <a:p>
            <a:pPr algn="ctr">
              <a:spcBef>
                <a:spcPts val="0"/>
              </a:spcBef>
            </a:pPr>
            <a:r>
              <a:rPr lang="en-US" sz="1600" dirty="0"/>
              <a:t>O tipo de molécula</a:t>
            </a:r>
          </a:p>
          <a:p>
            <a:pPr algn="ctr">
              <a:spcBef>
                <a:spcPts val="0"/>
              </a:spcBef>
            </a:pPr>
            <a:r>
              <a:rPr lang="en-US" sz="1600" dirty="0"/>
              <a:t>(DNA, RNA ou AA)</a:t>
            </a:r>
          </a:p>
        </p:txBody>
      </p:sp>
      <p:cxnSp>
        <p:nvCxnSpPr>
          <p:cNvPr id="24" name="Straight Arrow Connector 23"/>
          <p:cNvCxnSpPr/>
          <p:nvPr/>
        </p:nvCxnSpPr>
        <p:spPr bwMode="auto">
          <a:xfrm flipH="1" flipV="1">
            <a:off x="4211960" y="2674477"/>
            <a:ext cx="2294757" cy="39448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7021832" y="3586424"/>
            <a:ext cx="1569597" cy="584775"/>
          </a:xfrm>
          <a:prstGeom prst="rect">
            <a:avLst/>
          </a:prstGeom>
          <a:noFill/>
          <a:ln>
            <a:solidFill>
              <a:schemeClr val="tx1"/>
            </a:solidFill>
          </a:ln>
        </p:spPr>
        <p:txBody>
          <a:bodyPr wrap="none" rtlCol="0">
            <a:spAutoFit/>
          </a:bodyPr>
          <a:lstStyle/>
          <a:p>
            <a:pPr algn="ctr">
              <a:spcBef>
                <a:spcPts val="0"/>
              </a:spcBef>
            </a:pPr>
            <a:r>
              <a:rPr lang="en-US" sz="1600" dirty="0"/>
              <a:t>A </a:t>
            </a:r>
            <a:r>
              <a:rPr lang="en-US" sz="1600" dirty="0" err="1"/>
              <a:t>divisão</a:t>
            </a:r>
            <a:endParaRPr lang="en-US" sz="1600" dirty="0"/>
          </a:p>
          <a:p>
            <a:pPr algn="ctr">
              <a:spcBef>
                <a:spcPts val="0"/>
              </a:spcBef>
            </a:pPr>
            <a:r>
              <a:rPr lang="en-US" sz="1600" dirty="0"/>
              <a:t>(sempre “PAT”)</a:t>
            </a:r>
          </a:p>
        </p:txBody>
      </p:sp>
      <p:cxnSp>
        <p:nvCxnSpPr>
          <p:cNvPr id="28" name="Straight Arrow Connector 27"/>
          <p:cNvCxnSpPr/>
          <p:nvPr/>
        </p:nvCxnSpPr>
        <p:spPr bwMode="auto">
          <a:xfrm flipH="1" flipV="1">
            <a:off x="4344689" y="2843433"/>
            <a:ext cx="2706799" cy="105969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87386" y="1475731"/>
            <a:ext cx="3408286"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Elementos obrigatórios</a:t>
            </a:r>
          </a:p>
        </p:txBody>
      </p:sp>
    </p:spTree>
    <p:extLst>
      <p:ext uri="{BB962C8B-B14F-4D97-AF65-F5344CB8AC3E}">
        <p14:creationId xmlns:p14="http://schemas.microsoft.com/office/powerpoint/2010/main" val="332878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49027" y="2116038"/>
            <a:ext cx="6791325" cy="3905250"/>
          </a:xfrm>
          <a:prstGeom prst="rect">
            <a:avLst/>
          </a:prstGeom>
        </p:spPr>
      </p:pic>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32</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32</a:t>
            </a:fld>
            <a:endParaRPr lang="en-US"/>
          </a:p>
        </p:txBody>
      </p:sp>
      <p:sp>
        <p:nvSpPr>
          <p:cNvPr id="4"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32</a:t>
            </a:fld>
            <a:endParaRPr lang="en-US"/>
          </a:p>
        </p:txBody>
      </p:sp>
      <p:sp>
        <p:nvSpPr>
          <p:cNvPr id="5" name="Title 1"/>
          <p:cNvSpPr txBox="1">
            <a:spLocks/>
          </p:cNvSpPr>
          <p:nvPr/>
        </p:nvSpPr>
        <p:spPr>
          <a:xfrm>
            <a:off x="485832" y="28806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(2)</a:t>
            </a:r>
            <a:endParaRPr lang="en-US" sz="2400" kern="0" dirty="0"/>
          </a:p>
        </p:txBody>
      </p:sp>
      <p:sp>
        <p:nvSpPr>
          <p:cNvPr id="8" name="TextBox 7"/>
          <p:cNvSpPr txBox="1"/>
          <p:nvPr/>
        </p:nvSpPr>
        <p:spPr>
          <a:xfrm>
            <a:off x="5076393" y="2923354"/>
            <a:ext cx="3888096" cy="584775"/>
          </a:xfrm>
          <a:prstGeom prst="rect">
            <a:avLst/>
          </a:prstGeom>
          <a:noFill/>
          <a:ln>
            <a:solidFill>
              <a:schemeClr val="tx1"/>
            </a:solidFill>
          </a:ln>
        </p:spPr>
        <p:txBody>
          <a:bodyPr wrap="square" rtlCol="0">
            <a:spAutoFit/>
          </a:bodyPr>
          <a:lstStyle/>
          <a:p>
            <a:pPr algn="ctr">
              <a:spcBef>
                <a:spcPts val="0"/>
              </a:spcBef>
            </a:pPr>
            <a:r>
              <a:rPr lang="en-US" sz="1600" dirty="0"/>
              <a:t>A localização “fonte” deve </a:t>
            </a:r>
            <a:r>
              <a:rPr lang="en-US" sz="1600" dirty="0" err="1"/>
              <a:t>abranger</a:t>
            </a:r>
            <a:r>
              <a:rPr lang="en-US" sz="1600" dirty="0"/>
              <a:t> </a:t>
            </a:r>
            <a:r>
              <a:rPr lang="en-US" sz="1600" dirty="0" err="1"/>
              <a:t>toda</a:t>
            </a:r>
            <a:r>
              <a:rPr lang="en-US" sz="1600" dirty="0"/>
              <a:t> a sequência</a:t>
            </a:r>
          </a:p>
        </p:txBody>
      </p:sp>
      <p:cxnSp>
        <p:nvCxnSpPr>
          <p:cNvPr id="10" name="Straight Arrow Connector 9"/>
          <p:cNvCxnSpPr>
            <a:cxnSpLocks/>
            <a:stCxn id="8" idx="1"/>
          </p:cNvCxnSpPr>
          <p:nvPr/>
        </p:nvCxnSpPr>
        <p:spPr bwMode="auto">
          <a:xfrm>
            <a:off x="5076393" y="3215742"/>
            <a:ext cx="510521" cy="24498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6216517" y="4509120"/>
            <a:ext cx="2747972" cy="1077218"/>
          </a:xfrm>
          <a:prstGeom prst="rect">
            <a:avLst/>
          </a:prstGeom>
          <a:noFill/>
          <a:ln>
            <a:solidFill>
              <a:schemeClr val="tx1"/>
            </a:solidFill>
          </a:ln>
        </p:spPr>
        <p:txBody>
          <a:bodyPr wrap="square" rtlCol="0">
            <a:spAutoFit/>
          </a:bodyPr>
          <a:lstStyle/>
          <a:p>
            <a:pPr algn="ctr">
              <a:spcBef>
                <a:spcPts val="0"/>
              </a:spcBef>
            </a:pPr>
            <a:r>
              <a:rPr lang="en-US" sz="1600" dirty="0" err="1"/>
              <a:t>Dois</a:t>
            </a:r>
            <a:r>
              <a:rPr lang="en-US" sz="1600" dirty="0"/>
              <a:t> qualificadores obrigatórios:</a:t>
            </a:r>
          </a:p>
          <a:p>
            <a:pPr algn="ctr">
              <a:spcBef>
                <a:spcPts val="0"/>
              </a:spcBef>
            </a:pPr>
            <a:r>
              <a:rPr lang="en-US" sz="1600" dirty="0"/>
              <a:t>“</a:t>
            </a:r>
            <a:r>
              <a:rPr lang="en-US" sz="1600" dirty="0" err="1"/>
              <a:t>mol_type</a:t>
            </a:r>
            <a:r>
              <a:rPr lang="en-US" sz="1600" dirty="0"/>
              <a:t>” e</a:t>
            </a:r>
          </a:p>
          <a:p>
            <a:pPr algn="ctr">
              <a:spcBef>
                <a:spcPts val="0"/>
              </a:spcBef>
            </a:pPr>
            <a:r>
              <a:rPr lang="en-US" sz="1600" dirty="0"/>
              <a:t>“organism”</a:t>
            </a:r>
          </a:p>
        </p:txBody>
      </p:sp>
      <p:sp>
        <p:nvSpPr>
          <p:cNvPr id="15" name="TextBox 14"/>
          <p:cNvSpPr txBox="1"/>
          <p:nvPr/>
        </p:nvSpPr>
        <p:spPr>
          <a:xfrm>
            <a:off x="447963" y="1446029"/>
            <a:ext cx="5843266"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“Fonte” obrigatória ou caracterização “FONTE”</a:t>
            </a:r>
          </a:p>
        </p:txBody>
      </p:sp>
      <p:sp>
        <p:nvSpPr>
          <p:cNvPr id="22" name="TextBox 21"/>
          <p:cNvSpPr txBox="1"/>
          <p:nvPr/>
        </p:nvSpPr>
        <p:spPr>
          <a:xfrm>
            <a:off x="4116931" y="2105374"/>
            <a:ext cx="4703541" cy="584775"/>
          </a:xfrm>
          <a:prstGeom prst="rect">
            <a:avLst/>
          </a:prstGeom>
          <a:noFill/>
          <a:ln>
            <a:solidFill>
              <a:schemeClr val="tx1"/>
            </a:solidFill>
          </a:ln>
        </p:spPr>
        <p:txBody>
          <a:bodyPr wrap="square" rtlCol="0">
            <a:spAutoFit/>
          </a:bodyPr>
          <a:lstStyle/>
          <a:p>
            <a:pPr algn="ctr">
              <a:spcBef>
                <a:spcPts val="0"/>
              </a:spcBef>
            </a:pPr>
            <a:r>
              <a:rPr lang="en-US" sz="1600" dirty="0"/>
              <a:t>Uma e única caracterização “fonte” é </a:t>
            </a:r>
            <a:r>
              <a:rPr lang="en-US" sz="1600" dirty="0" err="1"/>
              <a:t>exigida</a:t>
            </a:r>
            <a:r>
              <a:rPr lang="en-US" sz="1600" dirty="0"/>
              <a:t> para cada sequência</a:t>
            </a:r>
          </a:p>
        </p:txBody>
      </p:sp>
      <p:cxnSp>
        <p:nvCxnSpPr>
          <p:cNvPr id="23" name="Straight Arrow Connector 22"/>
          <p:cNvCxnSpPr/>
          <p:nvPr/>
        </p:nvCxnSpPr>
        <p:spPr bwMode="auto">
          <a:xfrm flipH="1">
            <a:off x="3534545" y="2409166"/>
            <a:ext cx="1875999" cy="83221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flipV="1">
            <a:off x="4600632" y="4068663"/>
            <a:ext cx="1905283" cy="86662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cxnSpLocks/>
            <a:stCxn id="11" idx="1"/>
          </p:cNvCxnSpPr>
          <p:nvPr/>
        </p:nvCxnSpPr>
        <p:spPr bwMode="auto">
          <a:xfrm flipH="1" flipV="1">
            <a:off x="4644015" y="4619893"/>
            <a:ext cx="1572502" cy="42783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330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33</a:t>
            </a:fld>
            <a:endParaRPr lang="en-US"/>
          </a:p>
        </p:txBody>
      </p:sp>
      <p:sp>
        <p:nvSpPr>
          <p:cNvPr id="4"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33</a:t>
            </a:fld>
            <a:endParaRPr lang="en-US"/>
          </a:p>
        </p:txBody>
      </p:sp>
      <p:sp>
        <p:nvSpPr>
          <p:cNvPr id="5"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33</a:t>
            </a:fld>
            <a:endParaRPr lang="en-US"/>
          </a:p>
        </p:txBody>
      </p:sp>
      <p:sp>
        <p:nvSpPr>
          <p:cNvPr id="6"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33</a:t>
            </a:fld>
            <a:endParaRPr lang="en-US"/>
          </a:p>
        </p:txBody>
      </p:sp>
      <p:sp>
        <p:nvSpPr>
          <p:cNvPr id="11" name="TextBox 10"/>
          <p:cNvSpPr txBox="1"/>
          <p:nvPr/>
        </p:nvSpPr>
        <p:spPr>
          <a:xfrm>
            <a:off x="485832" y="1549851"/>
            <a:ext cx="3492110" cy="400110"/>
          </a:xfrm>
          <a:prstGeom prst="rect">
            <a:avLst/>
          </a:prstGeom>
          <a:noFill/>
        </p:spPr>
        <p:txBody>
          <a:bodyPr wrap="none" rtlCol="0">
            <a:spAutoFit/>
          </a:bodyPr>
          <a:lstStyle/>
          <a:p>
            <a:r>
              <a:rPr lang="en-US" sz="2000" dirty="0"/>
              <a:t>Dados de Sequências ST.26:</a:t>
            </a:r>
          </a:p>
        </p:txBody>
      </p:sp>
      <p:sp>
        <p:nvSpPr>
          <p:cNvPr id="9" name="Title 1"/>
          <p:cNvSpPr txBox="1">
            <a:spLocks/>
          </p:cNvSpPr>
          <p:nvPr/>
        </p:nvSpPr>
        <p:spPr>
          <a:xfrm>
            <a:off x="485832" y="65690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(3)</a:t>
            </a:r>
            <a:endParaRPr lang="en-US" sz="2400" kern="0" dirty="0"/>
          </a:p>
        </p:txBody>
      </p:sp>
      <p:pic>
        <p:nvPicPr>
          <p:cNvPr id="3" name="Picture 2"/>
          <p:cNvPicPr>
            <a:picLocks noChangeAspect="1"/>
          </p:cNvPicPr>
          <p:nvPr/>
        </p:nvPicPr>
        <p:blipFill>
          <a:blip r:embed="rId3"/>
          <a:stretch>
            <a:fillRect/>
          </a:stretch>
        </p:blipFill>
        <p:spPr>
          <a:xfrm>
            <a:off x="755576" y="2132856"/>
            <a:ext cx="6791325" cy="3905250"/>
          </a:xfrm>
          <a:prstGeom prst="rect">
            <a:avLst/>
          </a:prstGeom>
        </p:spPr>
      </p:pic>
    </p:spTree>
    <p:extLst>
      <p:ext uri="{BB962C8B-B14F-4D97-AF65-F5344CB8AC3E}">
        <p14:creationId xmlns:p14="http://schemas.microsoft.com/office/powerpoint/2010/main" val="370375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34</a:t>
            </a:fld>
            <a:endParaRPr lang="en-US"/>
          </a:p>
        </p:txBody>
      </p:sp>
      <p:sp>
        <p:nvSpPr>
          <p:cNvPr id="4"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34</a:t>
            </a:fld>
            <a:endParaRPr lang="en-US"/>
          </a:p>
        </p:txBody>
      </p:sp>
      <p:sp>
        <p:nvSpPr>
          <p:cNvPr id="5"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34</a:t>
            </a:fld>
            <a:endParaRPr lang="en-US"/>
          </a:p>
        </p:txBody>
      </p:sp>
      <p:sp>
        <p:nvSpPr>
          <p:cNvPr id="6"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34</a:t>
            </a:fld>
            <a:endParaRPr lang="en-US"/>
          </a:p>
        </p:txBody>
      </p:sp>
      <p:sp>
        <p:nvSpPr>
          <p:cNvPr id="11" name="TextBox 10"/>
          <p:cNvSpPr txBox="1"/>
          <p:nvPr/>
        </p:nvSpPr>
        <p:spPr>
          <a:xfrm>
            <a:off x="422803" y="1640555"/>
            <a:ext cx="8685701"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Qualificadores obrigatórios “mol_type” e “MOL_TYPE” – opções de valores:</a:t>
            </a:r>
          </a:p>
        </p:txBody>
      </p:sp>
      <p:sp>
        <p:nvSpPr>
          <p:cNvPr id="16" name="TextBox 15"/>
          <p:cNvSpPr txBox="1"/>
          <p:nvPr/>
        </p:nvSpPr>
        <p:spPr>
          <a:xfrm>
            <a:off x="971600" y="2420888"/>
            <a:ext cx="6624736" cy="4031873"/>
          </a:xfrm>
          <a:prstGeom prst="rect">
            <a:avLst/>
          </a:prstGeom>
          <a:noFill/>
        </p:spPr>
        <p:txBody>
          <a:bodyPr wrap="square" rtlCol="0">
            <a:spAutoFit/>
          </a:bodyPr>
          <a:lstStyle/>
          <a:p>
            <a:pPr>
              <a:spcBef>
                <a:spcPts val="600"/>
              </a:spcBef>
            </a:pPr>
            <a:r>
              <a:rPr lang="en-US" sz="2000" b="1" u="sng" dirty="0"/>
              <a:t>DNA</a:t>
            </a:r>
            <a:r>
              <a:rPr lang="en-US" sz="2000" dirty="0"/>
              <a:t>			</a:t>
            </a:r>
            <a:r>
              <a:rPr lang="en-US" sz="2000" b="1" u="sng" dirty="0"/>
              <a:t>RNA</a:t>
            </a:r>
            <a:r>
              <a:rPr lang="en-US" sz="2000" dirty="0"/>
              <a:t>			</a:t>
            </a:r>
            <a:r>
              <a:rPr lang="en-US" sz="2000" b="1" u="sng" dirty="0"/>
              <a:t>AA</a:t>
            </a:r>
          </a:p>
          <a:p>
            <a:pPr>
              <a:spcBef>
                <a:spcPts val="600"/>
              </a:spcBef>
            </a:pPr>
            <a:r>
              <a:rPr lang="en-US" sz="2000" dirty="0"/>
              <a:t>DNA genômico		RNA genômico		proteína</a:t>
            </a:r>
          </a:p>
          <a:p>
            <a:pPr>
              <a:spcBef>
                <a:spcPts val="600"/>
              </a:spcBef>
            </a:pPr>
            <a:r>
              <a:rPr lang="en-US" sz="2000" dirty="0"/>
              <a:t>outro DNA		mRNA</a:t>
            </a:r>
          </a:p>
          <a:p>
            <a:pPr>
              <a:spcBef>
                <a:spcPts val="600"/>
              </a:spcBef>
            </a:pPr>
            <a:r>
              <a:rPr lang="en-US" sz="2000" dirty="0"/>
              <a:t>DNA não atribuído	tRNA</a:t>
            </a:r>
          </a:p>
          <a:p>
            <a:pPr>
              <a:spcBef>
                <a:spcPts val="600"/>
              </a:spcBef>
            </a:pPr>
            <a:r>
              <a:rPr lang="en-US" sz="2000" dirty="0"/>
              <a:t>			rRNA</a:t>
            </a:r>
          </a:p>
          <a:p>
            <a:pPr>
              <a:spcBef>
                <a:spcPts val="600"/>
              </a:spcBef>
            </a:pPr>
            <a:r>
              <a:rPr lang="en-US" sz="2000" dirty="0"/>
              <a:t>			outro RNA</a:t>
            </a:r>
          </a:p>
          <a:p>
            <a:pPr>
              <a:spcBef>
                <a:spcPts val="600"/>
              </a:spcBef>
            </a:pPr>
            <a:r>
              <a:rPr lang="en-US" sz="2000" dirty="0"/>
              <a:t>			RNA transcrito</a:t>
            </a:r>
          </a:p>
          <a:p>
            <a:pPr>
              <a:spcBef>
                <a:spcPts val="600"/>
              </a:spcBef>
            </a:pPr>
            <a:r>
              <a:rPr lang="en-US" sz="2000" dirty="0"/>
              <a:t>			cRNA viral</a:t>
            </a:r>
          </a:p>
          <a:p>
            <a:pPr>
              <a:spcBef>
                <a:spcPts val="600"/>
              </a:spcBef>
            </a:pPr>
            <a:r>
              <a:rPr lang="en-US" sz="2000" dirty="0"/>
              <a:t>			RNA não atribuído</a:t>
            </a:r>
          </a:p>
          <a:p>
            <a:endParaRPr lang="en-US" dirty="0"/>
          </a:p>
        </p:txBody>
      </p:sp>
      <p:sp>
        <p:nvSpPr>
          <p:cNvPr id="9" name="Title 1"/>
          <p:cNvSpPr txBox="1">
            <a:spLocks/>
          </p:cNvSpPr>
          <p:nvPr/>
        </p:nvSpPr>
        <p:spPr>
          <a:xfrm>
            <a:off x="437681" y="733086"/>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(4)</a:t>
            </a:r>
            <a:endParaRPr lang="en-US" sz="2400" kern="0" dirty="0"/>
          </a:p>
        </p:txBody>
      </p:sp>
      <p:cxnSp>
        <p:nvCxnSpPr>
          <p:cNvPr id="8" name="Straight Connector 7"/>
          <p:cNvCxnSpPr/>
          <p:nvPr/>
        </p:nvCxnSpPr>
        <p:spPr bwMode="auto">
          <a:xfrm>
            <a:off x="3491880" y="2420888"/>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228184" y="2420888"/>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743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35</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4"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5"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6"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8" name="TextBox 7"/>
          <p:cNvSpPr txBox="1"/>
          <p:nvPr/>
        </p:nvSpPr>
        <p:spPr>
          <a:xfrm>
            <a:off x="515499" y="1643340"/>
            <a:ext cx="8253653" cy="4555093"/>
          </a:xfrm>
          <a:prstGeom prst="rect">
            <a:avLst/>
          </a:prstGeom>
          <a:noFill/>
        </p:spPr>
        <p:txBody>
          <a:bodyPr wrap="square" rtlCol="0">
            <a:spAutoFit/>
          </a:bodyPr>
          <a:lstStyle/>
          <a:p>
            <a:pPr marL="342900" indent="-342900">
              <a:buFont typeface="Arial" panose="020B0604020202020204" pitchFamily="34" charset="0"/>
              <a:buChar char="•"/>
            </a:pPr>
            <a:r>
              <a:rPr lang="en-US" sz="2000" dirty="0"/>
              <a:t>Qualificadores obrigatórios de “organismo” e “ORGANISMO” – opções de valor:</a:t>
            </a:r>
          </a:p>
          <a:p>
            <a:pPr marL="742950" lvl="1" indent="-285750">
              <a:buFontTx/>
              <a:buChar char="-"/>
            </a:pPr>
            <a:r>
              <a:rPr lang="en-US" sz="2000" dirty="0"/>
              <a:t>Nome latino do gênero e da espécie, p. ex., “Mus musculus”</a:t>
            </a:r>
          </a:p>
          <a:p>
            <a:pPr marL="742950" lvl="1" indent="-285750">
              <a:buFontTx/>
              <a:buChar char="-"/>
            </a:pPr>
            <a:r>
              <a:rPr lang="en-US" sz="2000" dirty="0"/>
              <a:t>Nome de gênero seguido de “sp.”, p. ex., “Mus sp.” </a:t>
            </a:r>
          </a:p>
          <a:p>
            <a:pPr marL="742950" lvl="1" indent="-285750">
              <a:buFontTx/>
              <a:buChar char="-"/>
            </a:pPr>
            <a:r>
              <a:rPr lang="en-US" sz="2000" dirty="0"/>
              <a:t>Nome de virus, p. ex., “Torque teno virus 1”</a:t>
            </a:r>
          </a:p>
          <a:p>
            <a:pPr marL="742950" lvl="1" indent="-285750">
              <a:buFontTx/>
              <a:buChar char="-"/>
            </a:pPr>
            <a:r>
              <a:rPr lang="en-US" sz="2000" dirty="0"/>
              <a:t>“não identificado”</a:t>
            </a:r>
          </a:p>
          <a:p>
            <a:pPr marL="742950" lvl="1" indent="-285750">
              <a:buFontTx/>
              <a:buChar char="-"/>
            </a:pPr>
            <a:r>
              <a:rPr lang="en-US" sz="2000" dirty="0"/>
              <a:t>“construção sintética”   </a:t>
            </a:r>
          </a:p>
          <a:p>
            <a:pPr marL="342900" indent="-342900">
              <a:buFont typeface="Arial" panose="020B0604020202020204" pitchFamily="34" charset="0"/>
              <a:buChar char="•"/>
            </a:pPr>
            <a:r>
              <a:rPr lang="en-US" sz="2000" dirty="0"/>
              <a:t>Nomes comuns, como “mouse” (ratinho), não devem ser usados como nome de organismo. Caso deseje, os nomes comuns podem ser incluídos na listagem sequencial em um qualificador de nota.</a:t>
            </a:r>
          </a:p>
          <a:p>
            <a:pPr marL="285750" indent="-285750">
              <a:buFontTx/>
              <a:buChar char="-"/>
            </a:pPr>
            <a:endParaRPr lang="en-US" sz="2000" dirty="0"/>
          </a:p>
        </p:txBody>
      </p:sp>
      <p:sp>
        <p:nvSpPr>
          <p:cNvPr id="9" name="Title 1"/>
          <p:cNvSpPr txBox="1">
            <a:spLocks/>
          </p:cNvSpPr>
          <p:nvPr/>
        </p:nvSpPr>
        <p:spPr>
          <a:xfrm>
            <a:off x="496087" y="62068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(5)</a:t>
            </a:r>
            <a:endParaRPr lang="en-US" sz="2400" kern="0" dirty="0"/>
          </a:p>
        </p:txBody>
      </p:sp>
    </p:spTree>
    <p:extLst>
      <p:ext uri="{BB962C8B-B14F-4D97-AF65-F5344CB8AC3E}">
        <p14:creationId xmlns:p14="http://schemas.microsoft.com/office/powerpoint/2010/main" val="3396301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99592" y="3936843"/>
            <a:ext cx="6408712" cy="2198425"/>
          </a:xfrm>
          <a:prstGeom prst="rect">
            <a:avLst/>
          </a:prstGeom>
        </p:spPr>
      </p:pic>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36</a:t>
            </a:fld>
            <a:endParaRPr lang="en-US"/>
          </a:p>
        </p:txBody>
      </p:sp>
      <p:sp>
        <p:nvSpPr>
          <p:cNvPr id="4" name="TextBox 3"/>
          <p:cNvSpPr txBox="1"/>
          <p:nvPr/>
        </p:nvSpPr>
        <p:spPr>
          <a:xfrm>
            <a:off x="395536" y="1382298"/>
            <a:ext cx="8280920" cy="2585323"/>
          </a:xfrm>
          <a:prstGeom prst="rect">
            <a:avLst/>
          </a:prstGeom>
          <a:noFill/>
        </p:spPr>
        <p:txBody>
          <a:bodyPr wrap="square" rtlCol="0">
            <a:spAutoFit/>
          </a:bodyPr>
          <a:lstStyle/>
          <a:p>
            <a:r>
              <a:rPr lang="en-US" sz="1800" b="1" dirty="0"/>
              <a:t>Chaves de Caracterização e Qualificadores </a:t>
            </a:r>
          </a:p>
          <a:p>
            <a:r>
              <a:rPr lang="en-US" sz="1800" dirty="0"/>
              <a:t>Além da caracterização “fonte” ou “FONTE” obrigatória, os requerentes podem adicionar várias caracterizações opcionais para descrever mais amplamente a sequência</a:t>
            </a:r>
          </a:p>
          <a:p>
            <a:pPr marL="742950" lvl="1" indent="-285750">
              <a:buFontTx/>
              <a:buChar char="-"/>
            </a:pPr>
            <a:r>
              <a:rPr lang="en-US" sz="1800" dirty="0"/>
              <a:t>Diferentes chaves de caracterização para sequências de nucleotídeos e sequências de aminoácidos;</a:t>
            </a:r>
          </a:p>
          <a:p>
            <a:pPr marL="742950" lvl="1" indent="-285750">
              <a:spcBef>
                <a:spcPts val="0"/>
              </a:spcBef>
              <a:buFontTx/>
              <a:buChar char="-"/>
            </a:pPr>
            <a:r>
              <a:rPr lang="en-US" sz="1800" dirty="0"/>
              <a:t>Cada caracterização pode ter um ou mais qualificadores opcionais, e pode ter um qualificador obrigatório</a:t>
            </a:r>
          </a:p>
        </p:txBody>
      </p:sp>
      <p:sp>
        <p:nvSpPr>
          <p:cNvPr id="7" name="Oval 6"/>
          <p:cNvSpPr/>
          <p:nvPr/>
        </p:nvSpPr>
        <p:spPr bwMode="auto">
          <a:xfrm>
            <a:off x="1115616" y="4509120"/>
            <a:ext cx="2592288" cy="432048"/>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8" name="Title 1"/>
          <p:cNvSpPr txBox="1">
            <a:spLocks/>
          </p:cNvSpPr>
          <p:nvPr/>
        </p:nvSpPr>
        <p:spPr>
          <a:xfrm>
            <a:off x="477748" y="48812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(6)</a:t>
            </a:r>
            <a:endParaRPr lang="en-US" sz="2400" kern="0" dirty="0"/>
          </a:p>
        </p:txBody>
      </p:sp>
      <p:sp>
        <p:nvSpPr>
          <p:cNvPr id="3" name="Rectangle 2"/>
          <p:cNvSpPr/>
          <p:nvPr/>
        </p:nvSpPr>
        <p:spPr>
          <a:xfrm>
            <a:off x="2780800" y="6191116"/>
            <a:ext cx="2646301" cy="276999"/>
          </a:xfrm>
          <a:prstGeom prst="rect">
            <a:avLst/>
          </a:prstGeom>
        </p:spPr>
        <p:txBody>
          <a:bodyPr wrap="none">
            <a:spAutoFit/>
          </a:bodyPr>
          <a:lstStyle/>
          <a:p>
            <a:pPr algn="ctr"/>
            <a:r>
              <a:rPr lang="en-US" sz="1200" i="1" dirty="0"/>
              <a:t>(WIPO ST.26, Anexo I, </a:t>
            </a:r>
            <a:r>
              <a:rPr lang="en-US" sz="1200" i="1" dirty="0" err="1"/>
              <a:t>Seções</a:t>
            </a:r>
            <a:r>
              <a:rPr lang="en-US" sz="1200" i="1" dirty="0"/>
              <a:t> 5-8)</a:t>
            </a:r>
          </a:p>
        </p:txBody>
      </p:sp>
    </p:spTree>
    <p:extLst>
      <p:ext uri="{BB962C8B-B14F-4D97-AF65-F5344CB8AC3E}">
        <p14:creationId xmlns:p14="http://schemas.microsoft.com/office/powerpoint/2010/main" val="354710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37</a:t>
            </a:fld>
            <a:endParaRPr lang="en-US"/>
          </a:p>
        </p:txBody>
      </p:sp>
      <p:sp>
        <p:nvSpPr>
          <p:cNvPr id="5" name="TextBox 4"/>
          <p:cNvSpPr txBox="1"/>
          <p:nvPr/>
        </p:nvSpPr>
        <p:spPr>
          <a:xfrm>
            <a:off x="485832" y="1431064"/>
            <a:ext cx="8253653" cy="2492990"/>
          </a:xfrm>
          <a:prstGeom prst="rect">
            <a:avLst/>
          </a:prstGeom>
          <a:noFill/>
        </p:spPr>
        <p:txBody>
          <a:bodyPr wrap="square" rtlCol="0">
            <a:spAutoFit/>
          </a:bodyPr>
          <a:lstStyle/>
          <a:p>
            <a:pPr marL="342900" indent="-342900">
              <a:buFont typeface="Arial" panose="020B0604020202020204" pitchFamily="34" charset="0"/>
              <a:buChar char="•"/>
            </a:pPr>
            <a:r>
              <a:rPr lang="en-US" sz="2000" dirty="0"/>
              <a:t>Sequências de nucleotídeos:</a:t>
            </a:r>
          </a:p>
          <a:p>
            <a:pPr marL="742950" lvl="1" indent="-285750">
              <a:spcBef>
                <a:spcPts val="600"/>
              </a:spcBef>
              <a:buFontTx/>
              <a:buChar char="-"/>
            </a:pPr>
            <a:r>
              <a:rPr lang="en-US" sz="2000" dirty="0"/>
              <a:t>todos os símbolos em minúsculas;</a:t>
            </a:r>
          </a:p>
          <a:p>
            <a:pPr marL="742950" lvl="1" indent="-285750">
              <a:spcBef>
                <a:spcPts val="600"/>
              </a:spcBef>
              <a:buFontTx/>
              <a:buChar char="-"/>
            </a:pPr>
            <a:r>
              <a:rPr lang="en-US" sz="2000" dirty="0"/>
              <a:t>sem espaços e sem numeração;</a:t>
            </a:r>
          </a:p>
          <a:p>
            <a:pPr marL="742950" lvl="1" indent="-285750">
              <a:spcBef>
                <a:spcPts val="600"/>
              </a:spcBef>
              <a:buFontTx/>
              <a:buChar char="-"/>
            </a:pPr>
            <a:r>
              <a:rPr lang="en-US" sz="2000" dirty="0"/>
              <a:t>sem símbolos “u”; “t” representa o uracil no RNA</a:t>
            </a:r>
            <a:endParaRPr lang="en-US" sz="1200" dirty="0"/>
          </a:p>
          <a:p>
            <a:pPr marL="742950" lvl="1" indent="-285750">
              <a:spcBef>
                <a:spcPts val="600"/>
              </a:spcBef>
              <a:buFontTx/>
              <a:buChar char="-"/>
            </a:pPr>
            <a:r>
              <a:rPr lang="en-US" sz="2000" dirty="0"/>
              <a:t>“n” tem valor padrão de “qualquer um de ‘a’, ‘c’, ‘g’, ou ‘t/u’” </a:t>
            </a:r>
          </a:p>
          <a:p>
            <a:pPr>
              <a:spcBef>
                <a:spcPts val="0"/>
              </a:spcBef>
            </a:pPr>
            <a:r>
              <a:rPr lang="en-US" sz="1200" i="1" dirty="0"/>
              <a:t>      	</a:t>
            </a:r>
          </a:p>
          <a:p>
            <a:pPr marL="285750" indent="-285750">
              <a:buFontTx/>
              <a:buChar char="-"/>
            </a:pPr>
            <a:endParaRPr lang="en-US" sz="1600" dirty="0"/>
          </a:p>
        </p:txBody>
      </p:sp>
      <p:pic>
        <p:nvPicPr>
          <p:cNvPr id="6" name="Picture 5"/>
          <p:cNvPicPr>
            <a:picLocks noChangeAspect="1"/>
          </p:cNvPicPr>
          <p:nvPr/>
        </p:nvPicPr>
        <p:blipFill>
          <a:blip r:embed="rId3"/>
          <a:stretch>
            <a:fillRect/>
          </a:stretch>
        </p:blipFill>
        <p:spPr>
          <a:xfrm>
            <a:off x="2411759" y="3789040"/>
            <a:ext cx="3528393" cy="2392819"/>
          </a:xfrm>
          <a:prstGeom prst="rect">
            <a:avLst/>
          </a:prstGeom>
        </p:spPr>
      </p:pic>
      <p:sp>
        <p:nvSpPr>
          <p:cNvPr id="8" name="Title 1"/>
          <p:cNvSpPr txBox="1">
            <a:spLocks/>
          </p:cNvSpPr>
          <p:nvPr/>
        </p:nvSpPr>
        <p:spPr>
          <a:xfrm>
            <a:off x="485832" y="62068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(7)</a:t>
            </a:r>
            <a:endParaRPr lang="en-US" sz="2400" kern="0" dirty="0"/>
          </a:p>
        </p:txBody>
      </p:sp>
    </p:spTree>
    <p:extLst>
      <p:ext uri="{BB962C8B-B14F-4D97-AF65-F5344CB8AC3E}">
        <p14:creationId xmlns:p14="http://schemas.microsoft.com/office/powerpoint/2010/main" val="385553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38</a:t>
            </a:fld>
            <a:endParaRPr lang="en-US"/>
          </a:p>
        </p:txBody>
      </p:sp>
      <p:sp>
        <p:nvSpPr>
          <p:cNvPr id="3" name="Slide Number Placeholder 1"/>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38</a:t>
            </a:fld>
            <a:endParaRPr lang="en-US"/>
          </a:p>
        </p:txBody>
      </p:sp>
      <p:sp>
        <p:nvSpPr>
          <p:cNvPr id="5" name="TextBox 4"/>
          <p:cNvSpPr txBox="1"/>
          <p:nvPr/>
        </p:nvSpPr>
        <p:spPr>
          <a:xfrm>
            <a:off x="485833" y="1719128"/>
            <a:ext cx="4649452" cy="3693319"/>
          </a:xfrm>
          <a:prstGeom prst="rect">
            <a:avLst/>
          </a:prstGeom>
          <a:noFill/>
        </p:spPr>
        <p:txBody>
          <a:bodyPr wrap="square" rtlCol="0">
            <a:spAutoFit/>
          </a:bodyPr>
          <a:lstStyle/>
          <a:p>
            <a:pPr marL="342900" indent="-342900">
              <a:buFont typeface="Arial" panose="020B0604020202020204" pitchFamily="34" charset="0"/>
              <a:buChar char="•"/>
            </a:pPr>
            <a:r>
              <a:rPr lang="en-US" sz="2000" dirty="0"/>
              <a:t>Sequências de aminoácidos:</a:t>
            </a:r>
          </a:p>
          <a:p>
            <a:pPr marL="742950" lvl="1" indent="-285750">
              <a:buFontTx/>
              <a:buChar char="-"/>
            </a:pPr>
            <a:r>
              <a:rPr lang="en-US" sz="2000" dirty="0"/>
              <a:t>todos com uma única letra, símbolos em maiúsculas;</a:t>
            </a:r>
          </a:p>
          <a:p>
            <a:pPr marL="742950" lvl="1" indent="-285750">
              <a:buFontTx/>
              <a:buChar char="-"/>
            </a:pPr>
            <a:r>
              <a:rPr lang="en-US" sz="2000" dirty="0"/>
              <a:t>sem espaços, sem numeração;</a:t>
            </a:r>
          </a:p>
          <a:p>
            <a:pPr marL="742950" lvl="1" indent="-285750">
              <a:buFontTx/>
              <a:buChar char="-"/>
            </a:pPr>
            <a:r>
              <a:rPr lang="en-US" sz="2000" dirty="0"/>
              <a:t>“X” tem valor padrão de “qualquer um de </a:t>
            </a:r>
            <a:r>
              <a:rPr lang="pt-BR" sz="2000" dirty="0"/>
              <a:t>‘A’, ‘R’, ‘N’, ‘D’, ‘C’, ‘Q’, ‘E’, ‘G’, ‘H’, ‘I’, ‘L’, ‘K’, ‘M’, ‘F’, ‘P’, ‘O’, ‘S’, ‘U’, ‘T’, ‘W’, ‘Y’, ou ‘V’”.</a:t>
            </a:r>
          </a:p>
          <a:p>
            <a:r>
              <a:rPr lang="pt-BR" sz="1600" i="1" dirty="0"/>
              <a:t>      	</a:t>
            </a:r>
            <a:endParaRPr lang="en-US" sz="1600" dirty="0"/>
          </a:p>
        </p:txBody>
      </p:sp>
      <p:pic>
        <p:nvPicPr>
          <p:cNvPr id="8" name="Picture 7"/>
          <p:cNvPicPr>
            <a:picLocks noChangeAspect="1"/>
          </p:cNvPicPr>
          <p:nvPr/>
        </p:nvPicPr>
        <p:blipFill>
          <a:blip r:embed="rId3"/>
          <a:stretch>
            <a:fillRect/>
          </a:stretch>
        </p:blipFill>
        <p:spPr>
          <a:xfrm>
            <a:off x="5748632" y="332656"/>
            <a:ext cx="2565524" cy="5499893"/>
          </a:xfrm>
          <a:prstGeom prst="rect">
            <a:avLst/>
          </a:prstGeom>
        </p:spPr>
      </p:pic>
      <p:sp>
        <p:nvSpPr>
          <p:cNvPr id="9" name="Title 1"/>
          <p:cNvSpPr txBox="1">
            <a:spLocks/>
          </p:cNvSpPr>
          <p:nvPr/>
        </p:nvSpPr>
        <p:spPr>
          <a:xfrm>
            <a:off x="485832" y="28806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a:t>
            </a:r>
          </a:p>
          <a:p>
            <a:r>
              <a:rPr lang="en-US" kern="0" dirty="0"/>
              <a:t>Sequências (8)</a:t>
            </a:r>
            <a:endParaRPr lang="en-US" sz="2400" kern="0" dirty="0"/>
          </a:p>
        </p:txBody>
      </p:sp>
    </p:spTree>
    <p:extLst>
      <p:ext uri="{BB962C8B-B14F-4D97-AF65-F5344CB8AC3E}">
        <p14:creationId xmlns:p14="http://schemas.microsoft.com/office/powerpoint/2010/main" val="3010859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39</a:t>
            </a:fld>
            <a:endParaRPr lang="en-US"/>
          </a:p>
        </p:txBody>
      </p:sp>
      <p:sp>
        <p:nvSpPr>
          <p:cNvPr id="4" name="TextBox 3"/>
          <p:cNvSpPr txBox="1"/>
          <p:nvPr/>
        </p:nvSpPr>
        <p:spPr>
          <a:xfrm>
            <a:off x="485832" y="1628800"/>
            <a:ext cx="7532017" cy="3016210"/>
          </a:xfrm>
          <a:prstGeom prst="rect">
            <a:avLst/>
          </a:prstGeom>
          <a:noFill/>
        </p:spPr>
        <p:txBody>
          <a:bodyPr wrap="square" rtlCol="0">
            <a:spAutoFit/>
          </a:bodyPr>
          <a:lstStyle/>
          <a:p>
            <a:pPr marL="342900" indent="-342900">
              <a:buFont typeface="Arial" panose="020B0604020202020204" pitchFamily="34" charset="0"/>
              <a:buChar char="•"/>
            </a:pPr>
            <a:r>
              <a:rPr lang="en-US" sz="2000" dirty="0"/>
              <a:t>Sequências ignoradas: Permitem que um requerente exclua dados de sequência de uma listagem sequencial sem ter de renumerar sequências posteriores.</a:t>
            </a:r>
          </a:p>
          <a:p>
            <a:pPr marL="742950" lvl="1" indent="-285750">
              <a:buFontTx/>
              <a:buChar char="-"/>
            </a:pPr>
            <a:r>
              <a:rPr lang="en-US" sz="2000" dirty="0" err="1"/>
              <a:t>INSDSeq_length</a:t>
            </a:r>
            <a:r>
              <a:rPr lang="en-US" sz="2000" dirty="0"/>
              <a:t>, </a:t>
            </a:r>
            <a:r>
              <a:rPr lang="en-US" sz="2000" dirty="0" err="1"/>
              <a:t>INSDSeq_moltype</a:t>
            </a:r>
            <a:r>
              <a:rPr lang="en-US" sz="2000" dirty="0"/>
              <a:t>, </a:t>
            </a:r>
            <a:r>
              <a:rPr lang="en-US" sz="2000" dirty="0" err="1"/>
              <a:t>INSDSeq_division</a:t>
            </a:r>
            <a:r>
              <a:rPr lang="en-US" sz="2000" dirty="0"/>
              <a:t> </a:t>
            </a:r>
            <a:r>
              <a:rPr lang="en-US" sz="2000" dirty="0" err="1"/>
              <a:t>presente</a:t>
            </a:r>
            <a:r>
              <a:rPr lang="en-US" sz="2000" dirty="0"/>
              <a:t>, mas sem nenhum valor;</a:t>
            </a:r>
          </a:p>
          <a:p>
            <a:pPr marL="742950" lvl="1" indent="-285750">
              <a:buFontTx/>
              <a:buChar char="-"/>
            </a:pPr>
            <a:r>
              <a:rPr lang="en-US" sz="2000" dirty="0"/>
              <a:t>Sem tabela de caracterização e sem caracterização de fonte;</a:t>
            </a:r>
          </a:p>
          <a:p>
            <a:pPr marL="742950" lvl="1" indent="-285750">
              <a:buFontTx/>
              <a:buChar char="-"/>
            </a:pPr>
            <a:r>
              <a:rPr lang="en-US" sz="2000" dirty="0"/>
              <a:t>O elemento sequencial deve ter o valor “000”</a:t>
            </a:r>
          </a:p>
        </p:txBody>
      </p:sp>
      <p:sp>
        <p:nvSpPr>
          <p:cNvPr id="6" name="Title 1"/>
          <p:cNvSpPr txBox="1">
            <a:spLocks/>
          </p:cNvSpPr>
          <p:nvPr/>
        </p:nvSpPr>
        <p:spPr>
          <a:xfrm>
            <a:off x="485832" y="70065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Sequências (8)</a:t>
            </a:r>
            <a:endParaRPr lang="en-US" sz="2400" kern="0" dirty="0"/>
          </a:p>
        </p:txBody>
      </p:sp>
      <p:grpSp>
        <p:nvGrpSpPr>
          <p:cNvPr id="8" name="Group 7"/>
          <p:cNvGrpSpPr/>
          <p:nvPr/>
        </p:nvGrpSpPr>
        <p:grpSpPr>
          <a:xfrm>
            <a:off x="1625746" y="4645010"/>
            <a:ext cx="5252187" cy="1664310"/>
            <a:chOff x="1654330" y="4797152"/>
            <a:chExt cx="5252187" cy="1512168"/>
          </a:xfrm>
        </p:grpSpPr>
        <p:pic>
          <p:nvPicPr>
            <p:cNvPr id="5" name="Picture 4"/>
            <p:cNvPicPr>
              <a:picLocks noChangeAspect="1"/>
            </p:cNvPicPr>
            <p:nvPr/>
          </p:nvPicPr>
          <p:blipFill>
            <a:blip r:embed="rId3"/>
            <a:stretch>
              <a:fillRect/>
            </a:stretch>
          </p:blipFill>
          <p:spPr>
            <a:xfrm>
              <a:off x="1654330" y="4797152"/>
              <a:ext cx="5252187" cy="1512168"/>
            </a:xfrm>
            <a:prstGeom prst="rect">
              <a:avLst/>
            </a:prstGeom>
          </p:spPr>
        </p:pic>
        <p:sp>
          <p:nvSpPr>
            <p:cNvPr id="3" name="Rectangle 2"/>
            <p:cNvSpPr/>
            <p:nvPr/>
          </p:nvSpPr>
          <p:spPr bwMode="auto">
            <a:xfrm>
              <a:off x="1763688" y="4869160"/>
              <a:ext cx="216024" cy="7200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 name="Rectangle 6"/>
            <p:cNvSpPr/>
            <p:nvPr/>
          </p:nvSpPr>
          <p:spPr bwMode="auto">
            <a:xfrm>
              <a:off x="1916088" y="5021560"/>
              <a:ext cx="423664" cy="12634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16807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4</a:t>
            </a:fld>
            <a:endParaRPr lang="en-US"/>
          </a:p>
        </p:txBody>
      </p:sp>
      <p:sp>
        <p:nvSpPr>
          <p:cNvPr id="3" name="Title 1"/>
          <p:cNvSpPr txBox="1">
            <a:spLocks/>
          </p:cNvSpPr>
          <p:nvPr/>
        </p:nvSpPr>
        <p:spPr>
          <a:xfrm>
            <a:off x="446956" y="55611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Histórico - INSDC</a:t>
            </a:r>
          </a:p>
        </p:txBody>
      </p:sp>
      <p:sp>
        <p:nvSpPr>
          <p:cNvPr id="4" name="Content Placeholder 2"/>
          <p:cNvSpPr txBox="1">
            <a:spLocks/>
          </p:cNvSpPr>
          <p:nvPr/>
        </p:nvSpPr>
        <p:spPr>
          <a:xfrm>
            <a:off x="446956" y="1412776"/>
            <a:ext cx="8229600" cy="5184576"/>
          </a:xfrm>
          <a:prstGeom prst="rect">
            <a:avLst/>
          </a:prstGeom>
          <a:ln>
            <a:noFill/>
          </a:ln>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sz="1800" kern="0" dirty="0"/>
              <a:t>INSDC: International Nucleotide Sequence Database Collaboration (Colaboração Internacional de Bases de Dados de Sequências de Nucleotídeos): </a:t>
            </a:r>
          </a:p>
          <a:p>
            <a:pPr marL="0" indent="0">
              <a:buFontTx/>
              <a:buNone/>
            </a:pPr>
            <a:r>
              <a:rPr lang="en-US" sz="1800" kern="0" dirty="0"/>
              <a:t>	– DDBJ: Base de dados de DNA do Japão</a:t>
            </a:r>
          </a:p>
          <a:p>
            <a:pPr marL="0" indent="0">
              <a:buFontTx/>
              <a:buNone/>
            </a:pPr>
            <a:r>
              <a:rPr lang="en-US" sz="1800" kern="0" dirty="0"/>
              <a:t>	– EMBL-EBI: Instituto Europeu de Bioinformática</a:t>
            </a:r>
          </a:p>
          <a:p>
            <a:pPr marL="0" indent="0">
              <a:buFontTx/>
              <a:buNone/>
            </a:pPr>
            <a:r>
              <a:rPr lang="en-US" sz="1800" kern="0" dirty="0"/>
              <a:t>	– NCBI: Centro Nacional de Informação em Biotecnologia   (GenBank)</a:t>
            </a:r>
          </a:p>
          <a:p>
            <a:pPr marL="0" indent="0">
              <a:spcBef>
                <a:spcPts val="0"/>
              </a:spcBef>
              <a:buFontTx/>
              <a:buNone/>
            </a:pPr>
            <a:endParaRPr lang="en-US" sz="1800" kern="0" dirty="0"/>
          </a:p>
          <a:p>
            <a:r>
              <a:rPr lang="en-US" sz="1800" kern="0" dirty="0"/>
              <a:t>Os Institutos de PI que enviam dados de sequência de pedidos publicados/emitidos de dados para bases de dados da INSDC incluem:</a:t>
            </a:r>
          </a:p>
          <a:p>
            <a:pPr marL="0" indent="0">
              <a:buFontTx/>
              <a:buNone/>
            </a:pPr>
            <a:r>
              <a:rPr lang="en-US" sz="1800" kern="0" dirty="0"/>
              <a:t>	– Instituto Europeu de Patentes</a:t>
            </a:r>
          </a:p>
          <a:p>
            <a:pPr marL="0" indent="0">
              <a:buFontTx/>
              <a:buNone/>
            </a:pPr>
            <a:r>
              <a:rPr lang="en-US" sz="1800" kern="0" dirty="0"/>
              <a:t>	– Instituto Japonês de Patentes</a:t>
            </a:r>
          </a:p>
          <a:p>
            <a:pPr marL="0" indent="0">
              <a:buFontTx/>
              <a:buNone/>
            </a:pPr>
            <a:r>
              <a:rPr lang="en-US" sz="1800" kern="0" dirty="0"/>
              <a:t>	– Instituto Coreano de Propriedade Intelectual</a:t>
            </a:r>
          </a:p>
          <a:p>
            <a:pPr marL="0" indent="0">
              <a:buFontTx/>
              <a:buNone/>
            </a:pPr>
            <a:r>
              <a:rPr lang="en-US" sz="1800" kern="0" dirty="0"/>
              <a:t>	– Instituto de Patentes e Marcas dos Estados Unidos</a:t>
            </a:r>
          </a:p>
          <a:p>
            <a:r>
              <a:rPr lang="en-US" sz="1800" kern="0" dirty="0"/>
              <a:t>As bases de dados da INSDC são publicamente abertas à pesquisa</a:t>
            </a:r>
          </a:p>
          <a:p>
            <a:pPr marL="0" indent="0">
              <a:buFontTx/>
              <a:buNone/>
            </a:pPr>
            <a:r>
              <a:rPr lang="en-US" kern="0" dirty="0"/>
              <a:t>	</a:t>
            </a:r>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4</a:t>
            </a:fld>
            <a:endParaRPr lang="en-US"/>
          </a:p>
        </p:txBody>
      </p:sp>
    </p:spTree>
    <p:extLst>
      <p:ext uri="{BB962C8B-B14F-4D97-AF65-F5344CB8AC3E}">
        <p14:creationId xmlns:p14="http://schemas.microsoft.com/office/powerpoint/2010/main" val="67852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WIPO ST.26: Conteúdo</a:t>
            </a:r>
          </a:p>
        </p:txBody>
      </p:sp>
      <p:sp>
        <p:nvSpPr>
          <p:cNvPr id="3" name="Content Placeholder 2"/>
          <p:cNvSpPr>
            <a:spLocks noGrp="1"/>
          </p:cNvSpPr>
          <p:nvPr>
            <p:ph idx="1"/>
          </p:nvPr>
        </p:nvSpPr>
        <p:spPr>
          <a:xfrm>
            <a:off x="444664" y="1340768"/>
            <a:ext cx="8229600" cy="5001419"/>
          </a:xfrm>
        </p:spPr>
        <p:txBody>
          <a:bodyPr/>
          <a:lstStyle/>
          <a:p>
            <a:pPr>
              <a:spcAft>
                <a:spcPts val="600"/>
              </a:spcAft>
            </a:pPr>
            <a:r>
              <a:rPr lang="en-US" sz="1800" b="1" dirty="0"/>
              <a:t>Corpo Principal</a:t>
            </a:r>
            <a:r>
              <a:rPr lang="en-US" sz="1800" dirty="0"/>
              <a:t> – Exigências para inclusão/representação</a:t>
            </a:r>
          </a:p>
          <a:p>
            <a:pPr>
              <a:spcAft>
                <a:spcPts val="600"/>
              </a:spcAft>
            </a:pPr>
            <a:r>
              <a:rPr lang="en-US" sz="1800" b="1" dirty="0"/>
              <a:t>Anexo I </a:t>
            </a:r>
            <a:r>
              <a:rPr lang="en-US" sz="1800" dirty="0"/>
              <a:t>– Vocabulário controlado baseado na INSDC</a:t>
            </a:r>
          </a:p>
          <a:p>
            <a:pPr>
              <a:spcAft>
                <a:spcPts val="600"/>
              </a:spcAft>
            </a:pPr>
            <a:r>
              <a:rPr lang="en-US" sz="1800" b="1" dirty="0"/>
              <a:t>Anexo II </a:t>
            </a:r>
            <a:r>
              <a:rPr lang="en-US" sz="1800" dirty="0"/>
              <a:t>– Documento ST.26 Tipo DTD</a:t>
            </a:r>
          </a:p>
          <a:p>
            <a:pPr>
              <a:spcAft>
                <a:spcPts val="600"/>
              </a:spcAft>
            </a:pPr>
            <a:r>
              <a:rPr lang="en-US" sz="1800" b="1" dirty="0"/>
              <a:t>Anexo III </a:t>
            </a:r>
            <a:r>
              <a:rPr lang="en-US" sz="1800" dirty="0"/>
              <a:t>– Exemplo de arquivo ST.26 XML de Listagem Sequencial</a:t>
            </a:r>
          </a:p>
          <a:p>
            <a:pPr>
              <a:spcAft>
                <a:spcPts val="600"/>
              </a:spcAft>
            </a:pPr>
            <a:r>
              <a:rPr lang="en-US" sz="1800" b="1" dirty="0"/>
              <a:t>Anexo IV </a:t>
            </a:r>
            <a:r>
              <a:rPr lang="en-US" sz="1800" dirty="0"/>
              <a:t>– Subconjunto de Caracteres do Código Latino Básico para Instância XML ST.26 </a:t>
            </a:r>
          </a:p>
          <a:p>
            <a:pPr>
              <a:spcAft>
                <a:spcPts val="600"/>
              </a:spcAft>
            </a:pPr>
            <a:r>
              <a:rPr lang="en-US" sz="1800" b="1" dirty="0"/>
              <a:t>Anexo V </a:t>
            </a:r>
            <a:r>
              <a:rPr lang="en-US" sz="1800" dirty="0"/>
              <a:t>– Exigências para Intercâmbio de Dados do INDS (somente IPIs) </a:t>
            </a:r>
          </a:p>
          <a:p>
            <a:pPr>
              <a:spcAft>
                <a:spcPts val="600"/>
              </a:spcAft>
            </a:pPr>
            <a:r>
              <a:rPr lang="en-US" sz="1800" b="1" dirty="0"/>
              <a:t>Anexo VI </a:t>
            </a:r>
            <a:r>
              <a:rPr lang="en-US" sz="1800" dirty="0"/>
              <a:t>– Documento de Orientação com Exemplos</a:t>
            </a:r>
          </a:p>
          <a:p>
            <a:pPr>
              <a:spcAft>
                <a:spcPts val="600"/>
              </a:spcAft>
            </a:pPr>
            <a:r>
              <a:rPr lang="en-US" sz="1800" b="1" dirty="0"/>
              <a:t>Apêndice ao Anexo VI </a:t>
            </a:r>
            <a:r>
              <a:rPr lang="en-US" sz="1800" dirty="0"/>
              <a:t>– Arquivo XML, incluindo todas as revelações de sequências exemplificadas no Anexo VI</a:t>
            </a:r>
          </a:p>
          <a:p>
            <a:pPr>
              <a:spcAft>
                <a:spcPts val="600"/>
              </a:spcAft>
            </a:pPr>
            <a:r>
              <a:rPr lang="en-US" sz="1800" b="1" dirty="0"/>
              <a:t>Anexo VII </a:t>
            </a:r>
            <a:r>
              <a:rPr lang="en-US" sz="1800" dirty="0"/>
              <a:t>– Recomendação para a Transformação de uma Listagem Sequencial de ST.25 para ST.26</a:t>
            </a:r>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40</a:t>
            </a:fld>
            <a:endParaRPr lang="en-US"/>
          </a:p>
        </p:txBody>
      </p:sp>
    </p:spTree>
    <p:extLst>
      <p:ext uri="{BB962C8B-B14F-4D97-AF65-F5344CB8AC3E}">
        <p14:creationId xmlns:p14="http://schemas.microsoft.com/office/powerpoint/2010/main" val="3896378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WIPO ST.26: </a:t>
            </a:r>
            <a:br>
              <a:rPr lang="en-US" dirty="0"/>
            </a:br>
            <a:r>
              <a:rPr lang="en-US" sz="2400" dirty="0"/>
              <a:t>Corpo Principal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9216199"/>
              </p:ext>
            </p:extLst>
          </p:nvPr>
        </p:nvGraphicFramePr>
        <p:xfrm>
          <a:off x="457200" y="1773238"/>
          <a:ext cx="8229600" cy="3952240"/>
        </p:xfrm>
        <a:graphic>
          <a:graphicData uri="http://schemas.openxmlformats.org/drawingml/2006/table">
            <a:tbl>
              <a:tblPr firstRow="1" bandRow="1">
                <a:tableStyleId>{5C22544A-7EE6-4342-B048-85BDC9FD1C3A}</a:tableStyleId>
              </a:tblPr>
              <a:tblGrid>
                <a:gridCol w="2386608">
                  <a:extLst>
                    <a:ext uri="{9D8B030D-6E8A-4147-A177-3AD203B41FA5}">
                      <a16:colId xmlns:a16="http://schemas.microsoft.com/office/drawing/2014/main" val="2490072832"/>
                    </a:ext>
                  </a:extLst>
                </a:gridCol>
                <a:gridCol w="5842992">
                  <a:extLst>
                    <a:ext uri="{9D8B030D-6E8A-4147-A177-3AD203B41FA5}">
                      <a16:colId xmlns:a16="http://schemas.microsoft.com/office/drawing/2014/main" val="2369821048"/>
                    </a:ext>
                  </a:extLst>
                </a:gridCol>
              </a:tblGrid>
              <a:tr h="370840">
                <a:tc>
                  <a:txBody>
                    <a:bodyPr/>
                    <a:lstStyle/>
                    <a:p>
                      <a:r>
                        <a:rPr lang="en-US" dirty="0"/>
                        <a:t>Referência de parágrafo</a:t>
                      </a:r>
                    </a:p>
                  </a:txBody>
                  <a:tcPr/>
                </a:tc>
                <a:tc>
                  <a:txBody>
                    <a:bodyPr/>
                    <a:lstStyle/>
                    <a:p>
                      <a:r>
                        <a:rPr lang="en-US" dirty="0"/>
                        <a:t>Conteúdo</a:t>
                      </a:r>
                    </a:p>
                  </a:txBody>
                  <a:tcPr/>
                </a:tc>
                <a:extLst>
                  <a:ext uri="{0D108BD9-81ED-4DB2-BD59-A6C34878D82A}">
                    <a16:rowId xmlns:a16="http://schemas.microsoft.com/office/drawing/2014/main" val="1954170246"/>
                  </a:ext>
                </a:extLst>
              </a:tr>
              <a:tr h="370840">
                <a:tc>
                  <a:txBody>
                    <a:bodyPr/>
                    <a:lstStyle/>
                    <a:p>
                      <a:r>
                        <a:rPr lang="en-US" dirty="0"/>
                        <a:t>1-9</a:t>
                      </a:r>
                    </a:p>
                  </a:txBody>
                  <a:tcPr/>
                </a:tc>
                <a:tc>
                  <a:txBody>
                    <a:bodyPr/>
                    <a:lstStyle/>
                    <a:p>
                      <a:r>
                        <a:rPr lang="en-US" dirty="0"/>
                        <a:t>Introdução; Definições; Escopo; Referências </a:t>
                      </a:r>
                    </a:p>
                  </a:txBody>
                  <a:tcPr/>
                </a:tc>
                <a:extLst>
                  <a:ext uri="{0D108BD9-81ED-4DB2-BD59-A6C34878D82A}">
                    <a16:rowId xmlns:a16="http://schemas.microsoft.com/office/drawing/2014/main" val="2884119031"/>
                  </a:ext>
                </a:extLst>
              </a:tr>
              <a:tr h="370840">
                <a:tc>
                  <a:txBody>
                    <a:bodyPr/>
                    <a:lstStyle/>
                    <a:p>
                      <a:r>
                        <a:rPr lang="en-US" dirty="0"/>
                        <a:t>10-37</a:t>
                      </a:r>
                    </a:p>
                  </a:txBody>
                  <a:tcPr/>
                </a:tc>
                <a:tc>
                  <a:txBody>
                    <a:bodyPr/>
                    <a:lstStyle/>
                    <a:p>
                      <a:r>
                        <a:rPr lang="en-US" dirty="0"/>
                        <a:t>Representação de sequências </a:t>
                      </a:r>
                    </a:p>
                  </a:txBody>
                  <a:tcPr/>
                </a:tc>
                <a:extLst>
                  <a:ext uri="{0D108BD9-81ED-4DB2-BD59-A6C34878D82A}">
                    <a16:rowId xmlns:a16="http://schemas.microsoft.com/office/drawing/2014/main" val="530559737"/>
                  </a:ext>
                </a:extLst>
              </a:tr>
              <a:tr h="370840">
                <a:tc>
                  <a:txBody>
                    <a:bodyPr/>
                    <a:lstStyle/>
                    <a:p>
                      <a:r>
                        <a:rPr lang="en-US" dirty="0"/>
                        <a:t>38-49</a:t>
                      </a:r>
                    </a:p>
                  </a:txBody>
                  <a:tcPr/>
                </a:tc>
                <a:tc>
                  <a:txBody>
                    <a:bodyPr/>
                    <a:lstStyle/>
                    <a:p>
                      <a:r>
                        <a:rPr lang="en-US" dirty="0"/>
                        <a:t>Estrutura da listagem sequencial em XML</a:t>
                      </a:r>
                    </a:p>
                  </a:txBody>
                  <a:tcPr/>
                </a:tc>
                <a:extLst>
                  <a:ext uri="{0D108BD9-81ED-4DB2-BD59-A6C34878D82A}">
                    <a16:rowId xmlns:a16="http://schemas.microsoft.com/office/drawing/2014/main" val="699487408"/>
                  </a:ext>
                </a:extLst>
              </a:tr>
              <a:tr h="370840">
                <a:tc>
                  <a:txBody>
                    <a:bodyPr/>
                    <a:lstStyle/>
                    <a:p>
                      <a:r>
                        <a:rPr lang="en-US" dirty="0"/>
                        <a:t>50-71</a:t>
                      </a:r>
                    </a:p>
                  </a:txBody>
                  <a:tcPr/>
                </a:tc>
                <a:tc>
                  <a:txBody>
                    <a:bodyPr/>
                    <a:lstStyle/>
                    <a:p>
                      <a:r>
                        <a:rPr lang="en-US" dirty="0"/>
                        <a:t>Parte de dados de sequência; Tabela de caracterização; Chaves de caracterização; Chaves de caracterização obrigatórias; Localização da caracterização</a:t>
                      </a:r>
                    </a:p>
                  </a:txBody>
                  <a:tcPr/>
                </a:tc>
                <a:extLst>
                  <a:ext uri="{0D108BD9-81ED-4DB2-BD59-A6C34878D82A}">
                    <a16:rowId xmlns:a16="http://schemas.microsoft.com/office/drawing/2014/main" val="3365947297"/>
                  </a:ext>
                </a:extLst>
              </a:tr>
              <a:tr h="370840">
                <a:tc>
                  <a:txBody>
                    <a:bodyPr/>
                    <a:lstStyle/>
                    <a:p>
                      <a:r>
                        <a:rPr lang="en-US" dirty="0"/>
                        <a:t>72-84</a:t>
                      </a:r>
                    </a:p>
                  </a:txBody>
                  <a:tcPr/>
                </a:tc>
                <a:tc>
                  <a:txBody>
                    <a:bodyPr/>
                    <a:lstStyle/>
                    <a:p>
                      <a:r>
                        <a:rPr lang="en-US" dirty="0"/>
                        <a:t>Qualificadores de caracterização; Qualificadores de caracterização obrigatória</a:t>
                      </a:r>
                    </a:p>
                  </a:txBody>
                  <a:tcPr/>
                </a:tc>
                <a:extLst>
                  <a:ext uri="{0D108BD9-81ED-4DB2-BD59-A6C34878D82A}">
                    <a16:rowId xmlns:a16="http://schemas.microsoft.com/office/drawing/2014/main" val="390243058"/>
                  </a:ext>
                </a:extLst>
              </a:tr>
              <a:tr h="370840">
                <a:tc>
                  <a:txBody>
                    <a:bodyPr/>
                    <a:lstStyle/>
                    <a:p>
                      <a:r>
                        <a:rPr lang="en-US" dirty="0"/>
                        <a:t>85-100</a:t>
                      </a:r>
                    </a:p>
                  </a:txBody>
                  <a:tcPr/>
                </a:tc>
                <a:tc>
                  <a:txBody>
                    <a:bodyPr/>
                    <a:lstStyle/>
                    <a:p>
                      <a:r>
                        <a:rPr lang="en-US" dirty="0"/>
                        <a:t>Texto livre; Sequências de codificação; Variantes</a:t>
                      </a:r>
                    </a:p>
                  </a:txBody>
                  <a:tcPr/>
                </a:tc>
                <a:extLst>
                  <a:ext uri="{0D108BD9-81ED-4DB2-BD59-A6C34878D82A}">
                    <a16:rowId xmlns:a16="http://schemas.microsoft.com/office/drawing/2014/main" val="4052337658"/>
                  </a:ext>
                </a:extLst>
              </a:tr>
            </a:tbl>
          </a:graphicData>
        </a:graphic>
      </p:graphicFrame>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41</a:t>
            </a:fld>
            <a:endParaRPr lang="en-US"/>
          </a:p>
        </p:txBody>
      </p:sp>
    </p:spTree>
    <p:extLst>
      <p:ext uri="{BB962C8B-B14F-4D97-AF65-F5344CB8AC3E}">
        <p14:creationId xmlns:p14="http://schemas.microsoft.com/office/powerpoint/2010/main" val="3669665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WIPO ST.26 Anexo I:</a:t>
            </a:r>
            <a:br>
              <a:rPr lang="en-US" dirty="0"/>
            </a:br>
            <a:r>
              <a:rPr lang="en-US" sz="2400" dirty="0"/>
              <a:t>Vocabulário Controlado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4562223"/>
              </p:ext>
            </p:extLst>
          </p:nvPr>
        </p:nvGraphicFramePr>
        <p:xfrm>
          <a:off x="457200" y="1773238"/>
          <a:ext cx="8229600" cy="397764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1403940523"/>
                    </a:ext>
                  </a:extLst>
                </a:gridCol>
                <a:gridCol w="7355160">
                  <a:extLst>
                    <a:ext uri="{9D8B030D-6E8A-4147-A177-3AD203B41FA5}">
                      <a16:colId xmlns:a16="http://schemas.microsoft.com/office/drawing/2014/main" val="165198341"/>
                    </a:ext>
                  </a:extLst>
                </a:gridCol>
              </a:tblGrid>
              <a:tr h="370840">
                <a:tc>
                  <a:txBody>
                    <a:bodyPr/>
                    <a:lstStyle/>
                    <a:p>
                      <a:r>
                        <a:rPr lang="en-US" dirty="0"/>
                        <a:t>Seção</a:t>
                      </a:r>
                    </a:p>
                  </a:txBody>
                  <a:tcPr/>
                </a:tc>
                <a:tc>
                  <a:txBody>
                    <a:bodyPr/>
                    <a:lstStyle/>
                    <a:p>
                      <a:r>
                        <a:rPr lang="en-US" dirty="0"/>
                        <a:t>Conteúdo</a:t>
                      </a:r>
                    </a:p>
                  </a:txBody>
                  <a:tcPr/>
                </a:tc>
                <a:extLst>
                  <a:ext uri="{0D108BD9-81ED-4DB2-BD59-A6C34878D82A}">
                    <a16:rowId xmlns:a16="http://schemas.microsoft.com/office/drawing/2014/main" val="731878027"/>
                  </a:ext>
                </a:extLst>
              </a:tr>
              <a:tr h="370840">
                <a:tc>
                  <a:txBody>
                    <a:bodyPr/>
                    <a:lstStyle/>
                    <a:p>
                      <a:r>
                        <a:rPr lang="en-US" dirty="0"/>
                        <a:t>1</a:t>
                      </a:r>
                    </a:p>
                  </a:txBody>
                  <a:tcPr/>
                </a:tc>
                <a:tc>
                  <a:txBody>
                    <a:bodyPr/>
                    <a:lstStyle/>
                    <a:p>
                      <a:r>
                        <a:rPr lang="en-US" dirty="0"/>
                        <a:t>Lista de Nucleotídeos (letras minúsculas, símbolos de uma única letra) </a:t>
                      </a:r>
                    </a:p>
                  </a:txBody>
                  <a:tcPr/>
                </a:tc>
                <a:extLst>
                  <a:ext uri="{0D108BD9-81ED-4DB2-BD59-A6C34878D82A}">
                    <a16:rowId xmlns:a16="http://schemas.microsoft.com/office/drawing/2014/main" val="1899677296"/>
                  </a:ext>
                </a:extLst>
              </a:tr>
              <a:tr h="370840">
                <a:tc>
                  <a:txBody>
                    <a:bodyPr/>
                    <a:lstStyle/>
                    <a:p>
                      <a:r>
                        <a:rPr lang="en-US" dirty="0"/>
                        <a:t>2</a:t>
                      </a:r>
                    </a:p>
                  </a:txBody>
                  <a:tcPr/>
                </a:tc>
                <a:tc>
                  <a:txBody>
                    <a:bodyPr/>
                    <a:lstStyle/>
                    <a:p>
                      <a:r>
                        <a:rPr lang="en-US" dirty="0"/>
                        <a:t>Lista de Nucleotídeos Modificados</a:t>
                      </a:r>
                    </a:p>
                  </a:txBody>
                  <a:tcPr/>
                </a:tc>
                <a:extLst>
                  <a:ext uri="{0D108BD9-81ED-4DB2-BD59-A6C34878D82A}">
                    <a16:rowId xmlns:a16="http://schemas.microsoft.com/office/drawing/2014/main" val="423517862"/>
                  </a:ext>
                </a:extLst>
              </a:tr>
              <a:tr h="370840">
                <a:tc>
                  <a:txBody>
                    <a:bodyPr/>
                    <a:lstStyle/>
                    <a:p>
                      <a:r>
                        <a:rPr lang="en-US" dirty="0"/>
                        <a:t>3</a:t>
                      </a:r>
                    </a:p>
                  </a:txBody>
                  <a:tcPr/>
                </a:tc>
                <a:tc>
                  <a:txBody>
                    <a:bodyPr/>
                    <a:lstStyle/>
                    <a:p>
                      <a:r>
                        <a:rPr lang="en-US" dirty="0"/>
                        <a:t>Lista de Aminoácidos (letras maiúsculas, símbolos de uma única letra) </a:t>
                      </a:r>
                    </a:p>
                  </a:txBody>
                  <a:tcPr/>
                </a:tc>
                <a:extLst>
                  <a:ext uri="{0D108BD9-81ED-4DB2-BD59-A6C34878D82A}">
                    <a16:rowId xmlns:a16="http://schemas.microsoft.com/office/drawing/2014/main" val="3423999308"/>
                  </a:ext>
                </a:extLst>
              </a:tr>
              <a:tr h="370840">
                <a:tc>
                  <a:txBody>
                    <a:bodyPr/>
                    <a:lstStyle/>
                    <a:p>
                      <a:r>
                        <a:rPr lang="en-US" dirty="0"/>
                        <a:t>4</a:t>
                      </a:r>
                    </a:p>
                  </a:txBody>
                  <a:tcPr/>
                </a:tc>
                <a:tc>
                  <a:txBody>
                    <a:bodyPr/>
                    <a:lstStyle/>
                    <a:p>
                      <a:r>
                        <a:rPr lang="en-US" dirty="0"/>
                        <a:t>Lista de Aminoácidos Modificados</a:t>
                      </a:r>
                    </a:p>
                  </a:txBody>
                  <a:tcPr/>
                </a:tc>
                <a:extLst>
                  <a:ext uri="{0D108BD9-81ED-4DB2-BD59-A6C34878D82A}">
                    <a16:rowId xmlns:a16="http://schemas.microsoft.com/office/drawing/2014/main" val="66195803"/>
                  </a:ext>
                </a:extLst>
              </a:tr>
              <a:tr h="370840">
                <a:tc>
                  <a:txBody>
                    <a:bodyPr/>
                    <a:lstStyle/>
                    <a:p>
                      <a:r>
                        <a:rPr lang="en-US" dirty="0"/>
                        <a:t>5</a:t>
                      </a:r>
                    </a:p>
                  </a:txBody>
                  <a:tcPr/>
                </a:tc>
                <a:tc>
                  <a:txBody>
                    <a:bodyPr/>
                    <a:lstStyle/>
                    <a:p>
                      <a:r>
                        <a:rPr lang="en-US" dirty="0"/>
                        <a:t>Chaves de Caracterização para Sequências de Nucleotídeos</a:t>
                      </a:r>
                    </a:p>
                  </a:txBody>
                  <a:tcPr/>
                </a:tc>
                <a:extLst>
                  <a:ext uri="{0D108BD9-81ED-4DB2-BD59-A6C34878D82A}">
                    <a16:rowId xmlns:a16="http://schemas.microsoft.com/office/drawing/2014/main" val="4267426671"/>
                  </a:ext>
                </a:extLst>
              </a:tr>
              <a:tr h="370840">
                <a:tc>
                  <a:txBody>
                    <a:bodyPr/>
                    <a:lstStyle/>
                    <a:p>
                      <a:r>
                        <a:rPr lang="en-US" dirty="0"/>
                        <a:t>6</a:t>
                      </a:r>
                    </a:p>
                  </a:txBody>
                  <a:tcPr/>
                </a:tc>
                <a:tc>
                  <a:txBody>
                    <a:bodyPr/>
                    <a:lstStyle/>
                    <a:p>
                      <a:r>
                        <a:rPr lang="en-US" dirty="0"/>
                        <a:t>Qualificadores para Sequências de Nucleotídeos</a:t>
                      </a:r>
                    </a:p>
                  </a:txBody>
                  <a:tcPr/>
                </a:tc>
                <a:extLst>
                  <a:ext uri="{0D108BD9-81ED-4DB2-BD59-A6C34878D82A}">
                    <a16:rowId xmlns:a16="http://schemas.microsoft.com/office/drawing/2014/main" val="3507953757"/>
                  </a:ext>
                </a:extLst>
              </a:tr>
              <a:tr h="370840">
                <a:tc>
                  <a:txBody>
                    <a:bodyPr/>
                    <a:lstStyle/>
                    <a:p>
                      <a:r>
                        <a:rPr lang="en-US" dirty="0"/>
                        <a:t>7</a:t>
                      </a:r>
                    </a:p>
                  </a:txBody>
                  <a:tcPr/>
                </a:tc>
                <a:tc>
                  <a:txBody>
                    <a:bodyPr/>
                    <a:lstStyle/>
                    <a:p>
                      <a:r>
                        <a:rPr lang="en-US" dirty="0"/>
                        <a:t>Chaves de Caracterização para Aminoácidos (adaptadas a partir de </a:t>
                      </a:r>
                      <a:r>
                        <a:rPr lang="en-US" baseline="0" dirty="0"/>
                        <a:t>UniProt)</a:t>
                      </a:r>
                      <a:endParaRPr lang="en-US" dirty="0"/>
                    </a:p>
                  </a:txBody>
                  <a:tcPr/>
                </a:tc>
                <a:extLst>
                  <a:ext uri="{0D108BD9-81ED-4DB2-BD59-A6C34878D82A}">
                    <a16:rowId xmlns:a16="http://schemas.microsoft.com/office/drawing/2014/main" val="913402243"/>
                  </a:ext>
                </a:extLst>
              </a:tr>
              <a:tr h="370840">
                <a:tc>
                  <a:txBody>
                    <a:bodyPr/>
                    <a:lstStyle/>
                    <a:p>
                      <a:r>
                        <a:rPr lang="en-US" dirty="0"/>
                        <a:t>8</a:t>
                      </a:r>
                    </a:p>
                  </a:txBody>
                  <a:tcPr/>
                </a:tc>
                <a:tc>
                  <a:txBody>
                    <a:bodyPr/>
                    <a:lstStyle/>
                    <a:p>
                      <a:r>
                        <a:rPr lang="en-US" dirty="0"/>
                        <a:t>Qualificadores para Sequências de Aminoácidos</a:t>
                      </a:r>
                    </a:p>
                  </a:txBody>
                  <a:tcPr/>
                </a:tc>
                <a:extLst>
                  <a:ext uri="{0D108BD9-81ED-4DB2-BD59-A6C34878D82A}">
                    <a16:rowId xmlns:a16="http://schemas.microsoft.com/office/drawing/2014/main" val="2999261113"/>
                  </a:ext>
                </a:extLst>
              </a:tr>
              <a:tr h="370840">
                <a:tc>
                  <a:txBody>
                    <a:bodyPr/>
                    <a:lstStyle/>
                    <a:p>
                      <a:r>
                        <a:rPr lang="en-US" dirty="0"/>
                        <a:t>9</a:t>
                      </a:r>
                    </a:p>
                  </a:txBody>
                  <a:tcPr/>
                </a:tc>
                <a:tc>
                  <a:txBody>
                    <a:bodyPr/>
                    <a:lstStyle/>
                    <a:p>
                      <a:r>
                        <a:rPr lang="en-US" dirty="0"/>
                        <a:t>Tabelas de Códigos Genéticos</a:t>
                      </a:r>
                    </a:p>
                  </a:txBody>
                  <a:tcPr/>
                </a:tc>
                <a:extLst>
                  <a:ext uri="{0D108BD9-81ED-4DB2-BD59-A6C34878D82A}">
                    <a16:rowId xmlns:a16="http://schemas.microsoft.com/office/drawing/2014/main" val="1031421545"/>
                  </a:ext>
                </a:extLst>
              </a:tr>
            </a:tbl>
          </a:graphicData>
        </a:graphic>
      </p:graphicFrame>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42</a:t>
            </a:fld>
            <a:endParaRPr lang="en-US"/>
          </a:p>
        </p:txBody>
      </p:sp>
    </p:spTree>
    <p:extLst>
      <p:ext uri="{BB962C8B-B14F-4D97-AF65-F5344CB8AC3E}">
        <p14:creationId xmlns:p14="http://schemas.microsoft.com/office/powerpoint/2010/main" val="2899833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43</a:t>
            </a:fld>
            <a:endParaRPr lang="en-US"/>
          </a:p>
        </p:txBody>
      </p:sp>
      <p:sp>
        <p:nvSpPr>
          <p:cNvPr id="3" name="Title 1"/>
          <p:cNvSpPr txBox="1">
            <a:spLocks/>
          </p:cNvSpPr>
          <p:nvPr/>
        </p:nvSpPr>
        <p:spPr>
          <a:xfrm>
            <a:off x="436648" y="596106"/>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ST.26 Anexo II: </a:t>
            </a:r>
          </a:p>
          <a:p>
            <a:r>
              <a:rPr lang="en-US" sz="2400" kern="0" dirty="0"/>
              <a:t>ST.26 DTD</a:t>
            </a:r>
          </a:p>
        </p:txBody>
      </p:sp>
      <p:sp>
        <p:nvSpPr>
          <p:cNvPr id="4" name="Content Placeholder 2"/>
          <p:cNvSpPr txBox="1">
            <a:spLocks/>
          </p:cNvSpPr>
          <p:nvPr/>
        </p:nvSpPr>
        <p:spPr>
          <a:xfrm>
            <a:off x="457200" y="1773238"/>
            <a:ext cx="8229600" cy="4352925"/>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sz="2000" kern="0" dirty="0"/>
              <a:t>Detalhes sobre ST.26 DTD: Versão atual 1.3</a:t>
            </a:r>
          </a:p>
          <a:p>
            <a:pPr marL="0" indent="0">
              <a:buNone/>
            </a:pPr>
            <a:endParaRPr lang="en-US" sz="2000" kern="0" dirty="0"/>
          </a:p>
          <a:p>
            <a:r>
              <a:rPr lang="en-US" sz="2000" kern="0" dirty="0"/>
              <a:t>Parte de Informação Geral</a:t>
            </a:r>
          </a:p>
          <a:p>
            <a:pPr marL="0" indent="0">
              <a:buFontTx/>
              <a:buNone/>
            </a:pPr>
            <a:r>
              <a:rPr lang="en-US" sz="2000" kern="0" dirty="0"/>
              <a:t>	-Elementos relacionados com informações sobre pedidos de 	patentes</a:t>
            </a:r>
          </a:p>
          <a:p>
            <a:pPr marL="0" indent="0">
              <a:buFontTx/>
              <a:buNone/>
            </a:pPr>
            <a:endParaRPr lang="en-US" sz="2000" kern="0" dirty="0"/>
          </a:p>
          <a:p>
            <a:r>
              <a:rPr lang="en-US" sz="2000" kern="0" dirty="0"/>
              <a:t>Parte de Dados de Sequência</a:t>
            </a:r>
          </a:p>
          <a:p>
            <a:pPr marL="0" indent="0">
              <a:buFontTx/>
              <a:buNone/>
            </a:pPr>
            <a:r>
              <a:rPr lang="en-US" sz="2000" kern="0" dirty="0"/>
              <a:t>	-Subconjunto do DTD da INSDC</a:t>
            </a:r>
          </a:p>
          <a:p>
            <a:pPr marL="0" indent="0">
              <a:buFontTx/>
              <a:buNone/>
            </a:pPr>
            <a:r>
              <a:rPr lang="en-US" sz="2000" kern="0" dirty="0"/>
              <a:t>	-Um ou mais elementos de dados sequenciais, em que cada 	elemento contém informações sobre uma sequência</a:t>
            </a:r>
          </a:p>
          <a:p>
            <a:pPr marL="0" indent="0">
              <a:buFontTx/>
              <a:buNone/>
            </a:pPr>
            <a:r>
              <a:rPr lang="en-US" sz="2000" kern="0" dirty="0"/>
              <a:t>	</a:t>
            </a:r>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43</a:t>
            </a:fld>
            <a:endParaRPr lang="en-US"/>
          </a:p>
        </p:txBody>
      </p:sp>
    </p:spTree>
    <p:extLst>
      <p:ext uri="{BB962C8B-B14F-4D97-AF65-F5344CB8AC3E}">
        <p14:creationId xmlns:p14="http://schemas.microsoft.com/office/powerpoint/2010/main" val="996683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2" y="539520"/>
            <a:ext cx="8229600" cy="1143000"/>
          </a:xfrm>
        </p:spPr>
        <p:txBody>
          <a:bodyPr/>
          <a:lstStyle/>
          <a:p>
            <a:r>
              <a:rPr lang="en-US" dirty="0"/>
              <a:t>WIPO ST.26 Anexo VI: </a:t>
            </a:r>
            <a:br>
              <a:rPr lang="en-US" dirty="0"/>
            </a:br>
            <a:r>
              <a:rPr lang="en-US" dirty="0"/>
              <a:t>Documento de Orientação</a:t>
            </a:r>
            <a:endParaRPr lang="en-US" sz="2400" dirty="0"/>
          </a:p>
        </p:txBody>
      </p:sp>
      <p:sp>
        <p:nvSpPr>
          <p:cNvPr id="3" name="Content Placeholder 2"/>
          <p:cNvSpPr>
            <a:spLocks noGrp="1"/>
          </p:cNvSpPr>
          <p:nvPr>
            <p:ph idx="1"/>
          </p:nvPr>
        </p:nvSpPr>
        <p:spPr>
          <a:xfrm>
            <a:off x="445420" y="1868091"/>
            <a:ext cx="8229600" cy="4032448"/>
          </a:xfrm>
        </p:spPr>
        <p:txBody>
          <a:bodyPr/>
          <a:lstStyle/>
          <a:p>
            <a:r>
              <a:rPr lang="en-US" sz="2000" dirty="0"/>
              <a:t>Contém 49 exemplos reais de revelações e uma explicação de como as regras ST.26 se aplicam a cada exemplo;</a:t>
            </a:r>
          </a:p>
          <a:p>
            <a:pPr marL="0" indent="0">
              <a:buNone/>
            </a:pPr>
            <a:endParaRPr lang="en-US" sz="2000" dirty="0"/>
          </a:p>
          <a:p>
            <a:r>
              <a:rPr lang="en-US" sz="2000" dirty="0"/>
              <a:t>Cada exemplo trata do seguinte:</a:t>
            </a:r>
          </a:p>
          <a:p>
            <a:pPr marL="857250" lvl="1" indent="-457200">
              <a:buFont typeface="+mj-lt"/>
              <a:buAutoNum type="arabicPeriod"/>
            </a:pPr>
            <a:r>
              <a:rPr lang="en-US" sz="2000" dirty="0"/>
              <a:t>Se a sequência for necessária, permitida ou proibida de ser incluída numa listagem sequencial;</a:t>
            </a:r>
          </a:p>
          <a:p>
            <a:pPr marL="857250" lvl="1" indent="-457200">
              <a:buFont typeface="+mj-lt"/>
              <a:buAutoNum type="arabicPeriod"/>
            </a:pPr>
            <a:r>
              <a:rPr lang="en-US" sz="2000" dirty="0"/>
              <a:t>Se a sequência for necessária ou permitida para ser incluída numa listagem sequencial, como ela deve ser representada.</a:t>
            </a:r>
          </a:p>
          <a:p>
            <a:pPr marL="400050" lvl="1" indent="0">
              <a:buNone/>
            </a:pPr>
            <a:endParaRPr lang="en-US" sz="2000" dirty="0"/>
          </a:p>
          <a:p>
            <a:r>
              <a:rPr lang="en-US" sz="2000" dirty="0"/>
              <a:t>O Apêndice ao Anexo VI é uma listagem sequencial ST.26 XML que inclui todos os exemplos apresentados no Documento de Orientação.</a:t>
            </a:r>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44</a:t>
            </a:fld>
            <a:endParaRPr lang="en-US"/>
          </a:p>
        </p:txBody>
      </p:sp>
    </p:spTree>
    <p:extLst>
      <p:ext uri="{BB962C8B-B14F-4D97-AF65-F5344CB8AC3E}">
        <p14:creationId xmlns:p14="http://schemas.microsoft.com/office/powerpoint/2010/main" val="429560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96" y="1916832"/>
            <a:ext cx="8229600" cy="4640957"/>
          </a:xfrm>
        </p:spPr>
        <p:txBody>
          <a:bodyPr/>
          <a:lstStyle/>
          <a:p>
            <a:pPr>
              <a:spcBef>
                <a:spcPts val="0"/>
              </a:spcBef>
            </a:pPr>
            <a:r>
              <a:rPr lang="en-150" sz="1950" dirty="0"/>
              <a:t>…</a:t>
            </a:r>
            <a:r>
              <a:rPr lang="en-US" sz="1950" dirty="0"/>
              <a:t>ou como evitar a inclusão de novas matérias </a:t>
            </a:r>
          </a:p>
          <a:p>
            <a:pPr marL="0" indent="0">
              <a:spcBef>
                <a:spcPts val="0"/>
              </a:spcBef>
              <a:buNone/>
            </a:pPr>
            <a:endParaRPr lang="en-US" sz="1950" dirty="0"/>
          </a:p>
          <a:p>
            <a:pPr>
              <a:spcBef>
                <a:spcPts val="0"/>
              </a:spcBef>
            </a:pPr>
            <a:r>
              <a:rPr lang="en-US" sz="1950" dirty="0"/>
              <a:t>As exigências do ST.26 diferem do ST.25 – As regras do ST.26 exigem informações que não eram requeridas </a:t>
            </a:r>
            <a:r>
              <a:rPr lang="pt-BR" sz="1950" dirty="0"/>
              <a:t>pelas</a:t>
            </a:r>
            <a:r>
              <a:rPr lang="en-US" sz="1950" dirty="0"/>
              <a:t> regras do ST.25.</a:t>
            </a:r>
          </a:p>
          <a:p>
            <a:pPr>
              <a:spcBef>
                <a:spcPts val="0"/>
              </a:spcBef>
            </a:pPr>
            <a:endParaRPr lang="en-US" sz="1950" dirty="0"/>
          </a:p>
          <a:p>
            <a:pPr>
              <a:spcBef>
                <a:spcPts val="0"/>
              </a:spcBef>
            </a:pPr>
            <a:r>
              <a:rPr lang="en-US" sz="1950" dirty="0"/>
              <a:t>A transformação de uma listagem sequencial do formato ST.25 para o formato ST.26 </a:t>
            </a:r>
            <a:r>
              <a:rPr lang="en-US" sz="1950" u="sng" dirty="0"/>
              <a:t>sempre</a:t>
            </a:r>
            <a:r>
              <a:rPr lang="en-US" sz="1950" dirty="0"/>
              <a:t> exigirá a intervenção do requerente</a:t>
            </a:r>
          </a:p>
          <a:p>
            <a:pPr>
              <a:spcBef>
                <a:spcPts val="0"/>
              </a:spcBef>
            </a:pPr>
            <a:endParaRPr lang="en-US" sz="1950" dirty="0"/>
          </a:p>
          <a:p>
            <a:pPr>
              <a:spcBef>
                <a:spcPts val="0"/>
              </a:spcBef>
            </a:pPr>
            <a:r>
              <a:rPr lang="en-US" sz="1950" dirty="0"/>
              <a:t>A transformação de uma listagem sequencial ST.25 em conformidade com o formato ST.26 não resultará em nova matéria, se as recomendações do Anexo VII forem seguidas</a:t>
            </a:r>
          </a:p>
          <a:p>
            <a:pPr marL="0" indent="0">
              <a:spcBef>
                <a:spcPts val="0"/>
              </a:spcBef>
              <a:buNone/>
            </a:pPr>
            <a:endParaRPr lang="en-US" sz="1950" dirty="0"/>
          </a:p>
          <a:p>
            <a:pPr>
              <a:spcBef>
                <a:spcPts val="0"/>
              </a:spcBef>
            </a:pPr>
            <a:r>
              <a:rPr lang="en-US" sz="1950" dirty="0"/>
              <a:t>Vinte cenários de transformação apresentados com recomendações e exemplos</a:t>
            </a:r>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45</a:t>
            </a:fld>
            <a:endParaRPr lang="en-US"/>
          </a:p>
        </p:txBody>
      </p:sp>
      <p:sp>
        <p:nvSpPr>
          <p:cNvPr id="8" name="Title 1"/>
          <p:cNvSpPr>
            <a:spLocks noGrp="1"/>
          </p:cNvSpPr>
          <p:nvPr>
            <p:ph type="title"/>
          </p:nvPr>
        </p:nvSpPr>
        <p:spPr>
          <a:xfrm>
            <a:off x="432812" y="539520"/>
            <a:ext cx="8229600" cy="1143000"/>
          </a:xfrm>
        </p:spPr>
        <p:txBody>
          <a:bodyPr/>
          <a:lstStyle/>
          <a:p>
            <a:r>
              <a:rPr lang="en-US" dirty="0"/>
              <a:t>WIPO ST.26 Anexo VII:</a:t>
            </a:r>
            <a:br>
              <a:rPr lang="en-US" dirty="0"/>
            </a:br>
            <a:r>
              <a:rPr lang="en-US" sz="2400" dirty="0"/>
              <a:t>Recomendação para a Transformação de uma Listagem Sequencial de ST.25 para ST.26</a:t>
            </a:r>
          </a:p>
        </p:txBody>
      </p:sp>
    </p:spTree>
    <p:extLst>
      <p:ext uri="{BB962C8B-B14F-4D97-AF65-F5344CB8AC3E}">
        <p14:creationId xmlns:p14="http://schemas.microsoft.com/office/powerpoint/2010/main" val="472192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041"/>
            <a:ext cx="8229600" cy="1143000"/>
          </a:xfrm>
        </p:spPr>
        <p:txBody>
          <a:bodyPr/>
          <a:lstStyle/>
          <a:p>
            <a:r>
              <a:rPr lang="en-US" dirty="0"/>
              <a:t>WIPO Sequence (1)</a:t>
            </a:r>
            <a:br>
              <a:rPr lang="en-US" dirty="0"/>
            </a:br>
            <a:endParaRPr lang="en-US" sz="2000" dirty="0"/>
          </a:p>
        </p:txBody>
      </p:sp>
      <p:sp>
        <p:nvSpPr>
          <p:cNvPr id="3" name="Content Placeholder 2"/>
          <p:cNvSpPr>
            <a:spLocks noGrp="1"/>
          </p:cNvSpPr>
          <p:nvPr>
            <p:ph idx="1"/>
          </p:nvPr>
        </p:nvSpPr>
        <p:spPr>
          <a:xfrm>
            <a:off x="457200" y="1556792"/>
            <a:ext cx="8229600" cy="5068565"/>
          </a:xfrm>
        </p:spPr>
        <p:txBody>
          <a:bodyPr/>
          <a:lstStyle/>
          <a:p>
            <a:r>
              <a:rPr lang="en-US" sz="2000" dirty="0"/>
              <a:t>Ferramenta desktop desenvolvida pela OMPI para apoiar a criação, a validação e a geração de listagens sequenciais compatíveis com o ST.26</a:t>
            </a:r>
          </a:p>
          <a:p>
            <a:pPr marL="0" indent="0">
              <a:buNone/>
            </a:pPr>
            <a:endParaRPr lang="en-US" sz="2000" dirty="0"/>
          </a:p>
          <a:p>
            <a:r>
              <a:rPr lang="en-US" sz="2000" dirty="0"/>
              <a:t>Os Estados Membros solicitaram à OMPI que criasse essa ferramenta em comum para todos os Institutos e requerentes, em nível internacional, nacional e regional. </a:t>
            </a:r>
          </a:p>
          <a:p>
            <a:pPr marL="0" indent="0">
              <a:buNone/>
            </a:pPr>
            <a:endParaRPr lang="en-US" sz="2000" dirty="0"/>
          </a:p>
          <a:p>
            <a:r>
              <a:rPr lang="en-US" sz="2000" dirty="0"/>
              <a:t>A utilização do WIPO Sequence simplifica a criação de XML ST.26 através de interface de uso muito simples: em nenhum momento é necessário editar diretamente um arquivo XML.</a:t>
            </a:r>
          </a:p>
          <a:p>
            <a:pPr marL="0" indent="0">
              <a:buNone/>
            </a:pPr>
            <a:endParaRPr lang="en-US" sz="2000" dirty="0"/>
          </a:p>
          <a:p>
            <a:r>
              <a:rPr lang="en-US" sz="2000" dirty="0"/>
              <a:t>Baixe a mais recente versão gratuitamente aqui:</a:t>
            </a:r>
          </a:p>
          <a:p>
            <a:pPr marL="0" indent="0">
              <a:buNone/>
            </a:pPr>
            <a:r>
              <a:rPr lang="en-US" sz="2000" dirty="0"/>
              <a:t>     </a:t>
            </a:r>
            <a:r>
              <a:rPr lang="en-US" sz="2000" dirty="0">
                <a:hlinkClick r:id="rId3"/>
              </a:rPr>
              <a:t>https://www.wipo.int/standards/en/sequence/index.html</a:t>
            </a: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46</a:t>
            </a:fld>
            <a:endParaRPr lang="en-US"/>
          </a:p>
        </p:txBody>
      </p:sp>
    </p:spTree>
    <p:extLst>
      <p:ext uri="{BB962C8B-B14F-4D97-AF65-F5344CB8AC3E}">
        <p14:creationId xmlns:p14="http://schemas.microsoft.com/office/powerpoint/2010/main" val="2719923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47</a:t>
            </a:fld>
            <a:endParaRPr lang="en-US"/>
          </a:p>
        </p:txBody>
      </p:sp>
      <p:sp>
        <p:nvSpPr>
          <p:cNvPr id="3" name="Title 1"/>
          <p:cNvSpPr txBox="1">
            <a:spLocks/>
          </p:cNvSpPr>
          <p:nvPr/>
        </p:nvSpPr>
        <p:spPr>
          <a:xfrm>
            <a:off x="438936" y="238125"/>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Sequence (2)</a:t>
            </a:r>
            <a:br>
              <a:rPr lang="en-US" kern="0" dirty="0"/>
            </a:br>
            <a:endParaRPr lang="en-US" sz="2000" kern="0" dirty="0"/>
          </a:p>
        </p:txBody>
      </p:sp>
      <p:sp>
        <p:nvSpPr>
          <p:cNvPr id="4" name="Content Placeholder 2"/>
          <p:cNvSpPr txBox="1">
            <a:spLocks/>
          </p:cNvSpPr>
          <p:nvPr/>
        </p:nvSpPr>
        <p:spPr>
          <a:xfrm>
            <a:off x="438936" y="332656"/>
            <a:ext cx="8229600" cy="5976664"/>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0" indent="0">
              <a:lnSpc>
                <a:spcPct val="150000"/>
              </a:lnSpc>
              <a:buFontTx/>
              <a:buNone/>
            </a:pPr>
            <a:endParaRPr lang="en-US" sz="2000" kern="0" dirty="0"/>
          </a:p>
          <a:p>
            <a:pPr>
              <a:lnSpc>
                <a:spcPct val="150000"/>
              </a:lnSpc>
            </a:pPr>
            <a:r>
              <a:rPr lang="en-US" sz="1750" kern="0" dirty="0"/>
              <a:t>As informações sobre sequências podem ser salvaguardadas no âmbito de um projeto e depois uma listagem sequencial no formato ST.26 poderá ser gerada.</a:t>
            </a:r>
          </a:p>
          <a:p>
            <a:pPr>
              <a:lnSpc>
                <a:spcPct val="150000"/>
              </a:lnSpc>
            </a:pPr>
            <a:r>
              <a:rPr lang="en-US" sz="1750" kern="0" dirty="0"/>
              <a:t>Os dados podem ser importados a partir de: Listagens sequenciais ST.26, projetos ST.26, listagens sequenciais ST.25, arquivos em formato multi-sequências, arquivos em formato bruto e arquivos em formato FASTA.</a:t>
            </a:r>
          </a:p>
          <a:p>
            <a:pPr>
              <a:lnSpc>
                <a:spcPct val="150000"/>
              </a:lnSpc>
            </a:pPr>
            <a:r>
              <a:rPr lang="en-US" sz="1750" kern="0" dirty="0"/>
              <a:t>Validação de listagens sequenciais também em formato XML</a:t>
            </a:r>
          </a:p>
          <a:p>
            <a:pPr>
              <a:lnSpc>
                <a:spcPct val="150000"/>
              </a:lnSpc>
            </a:pPr>
            <a:r>
              <a:rPr lang="en-US" sz="1750" kern="0" dirty="0"/>
              <a:t>Chaves de caracterização relevantes, qualificadores e nomes de organismos podem ser facilmente selecionados a partir de menus suspensos</a:t>
            </a:r>
          </a:p>
          <a:p>
            <a:pPr>
              <a:lnSpc>
                <a:spcPct val="150000"/>
              </a:lnSpc>
            </a:pPr>
            <a:r>
              <a:rPr lang="en-US" sz="1750" kern="0" dirty="0"/>
              <a:t>As informações do requerente e do inventor podem ser armazenadas numa base de dados “Pessoas e Organizações”. </a:t>
            </a:r>
          </a:p>
          <a:p>
            <a:pPr>
              <a:lnSpc>
                <a:spcPct val="150000"/>
              </a:lnSpc>
            </a:pPr>
            <a:r>
              <a:rPr lang="en-US" sz="1750" kern="0" dirty="0"/>
              <a:t>Suporta exportação e importação de arquivos XLIFF utilizados por tradutores</a:t>
            </a:r>
          </a:p>
          <a:p>
            <a:endParaRPr lang="en-US" sz="2000" kern="0" dirty="0"/>
          </a:p>
          <a:p>
            <a:pPr marL="0" indent="0">
              <a:buFontTx/>
              <a:buNone/>
            </a:pPr>
            <a:endParaRPr lang="en-US" sz="2000" kern="0" dirty="0"/>
          </a:p>
        </p:txBody>
      </p:sp>
    </p:spTree>
    <p:extLst>
      <p:ext uri="{BB962C8B-B14F-4D97-AF65-F5344CB8AC3E}">
        <p14:creationId xmlns:p14="http://schemas.microsoft.com/office/powerpoint/2010/main" val="786501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48</a:t>
            </a:fld>
            <a:endParaRPr lang="en-US"/>
          </a:p>
        </p:txBody>
      </p:sp>
      <p:sp>
        <p:nvSpPr>
          <p:cNvPr id="3" name="Title 1"/>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Sequence: Página inicial de Projetos</a:t>
            </a:r>
          </a:p>
        </p:txBody>
      </p:sp>
      <p:pic>
        <p:nvPicPr>
          <p:cNvPr id="4" name="Picture 3"/>
          <p:cNvPicPr>
            <a:picLocks noChangeAspect="1"/>
          </p:cNvPicPr>
          <p:nvPr/>
        </p:nvPicPr>
        <p:blipFill rotWithShape="1">
          <a:blip r:embed="rId3"/>
          <a:srcRect l="125" t="5033" r="-1"/>
          <a:stretch/>
        </p:blipFill>
        <p:spPr>
          <a:xfrm>
            <a:off x="467544" y="1814761"/>
            <a:ext cx="8273925" cy="4075826"/>
          </a:xfrm>
          <a:prstGeom prst="rect">
            <a:avLst/>
          </a:prstGeom>
        </p:spPr>
      </p:pic>
    </p:spTree>
    <p:extLst>
      <p:ext uri="{BB962C8B-B14F-4D97-AF65-F5344CB8AC3E}">
        <p14:creationId xmlns:p14="http://schemas.microsoft.com/office/powerpoint/2010/main" val="468261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49</a:t>
            </a:fld>
            <a:endParaRPr lang="en-US"/>
          </a:p>
        </p:txBody>
      </p:sp>
      <p:pic>
        <p:nvPicPr>
          <p:cNvPr id="3" name="Picture 2"/>
          <p:cNvPicPr>
            <a:picLocks noChangeAspect="1"/>
          </p:cNvPicPr>
          <p:nvPr/>
        </p:nvPicPr>
        <p:blipFill>
          <a:blip r:embed="rId3"/>
          <a:stretch>
            <a:fillRect/>
          </a:stretch>
        </p:blipFill>
        <p:spPr>
          <a:xfrm>
            <a:off x="971600" y="1268760"/>
            <a:ext cx="7008931" cy="4739732"/>
          </a:xfrm>
          <a:prstGeom prst="rect">
            <a:avLst/>
          </a:prstGeom>
        </p:spPr>
      </p:pic>
      <p:sp>
        <p:nvSpPr>
          <p:cNvPr id="4" name="Title 1"/>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2900" kern="0" dirty="0"/>
              <a:t>WIPO Sequence: Página Detalhada de Projetos</a:t>
            </a:r>
            <a:r>
              <a:rPr lang="en-US" kern="0" dirty="0"/>
              <a:t/>
            </a:r>
            <a:br>
              <a:rPr lang="en-US" kern="0" dirty="0"/>
            </a:br>
            <a:r>
              <a:rPr lang="en-US" sz="2400" kern="0" dirty="0"/>
              <a:t>Seção de Informação Geral</a:t>
            </a:r>
          </a:p>
        </p:txBody>
      </p:sp>
    </p:spTree>
    <p:extLst>
      <p:ext uri="{BB962C8B-B14F-4D97-AF65-F5344CB8AC3E}">
        <p14:creationId xmlns:p14="http://schemas.microsoft.com/office/powerpoint/2010/main" val="99169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5</a:t>
            </a:fld>
            <a:endParaRPr lang="en-US"/>
          </a:p>
        </p:txBody>
      </p:sp>
      <p:sp>
        <p:nvSpPr>
          <p:cNvPr id="4" name="Title 1"/>
          <p:cNvSpPr txBox="1">
            <a:spLocks/>
          </p:cNvSpPr>
          <p:nvPr/>
        </p:nvSpPr>
        <p:spPr>
          <a:xfrm>
            <a:off x="457200" y="332657"/>
            <a:ext cx="8229600" cy="648072"/>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Por que um novo Padrão?</a:t>
            </a:r>
          </a:p>
        </p:txBody>
      </p:sp>
      <p:sp>
        <p:nvSpPr>
          <p:cNvPr id="5" name="Content Placeholder 2"/>
          <p:cNvSpPr txBox="1">
            <a:spLocks/>
          </p:cNvSpPr>
          <p:nvPr/>
        </p:nvSpPr>
        <p:spPr>
          <a:xfrm>
            <a:off x="457200" y="1052736"/>
            <a:ext cx="8229600" cy="5040560"/>
          </a:xfrm>
          <a:prstGeom prst="rect">
            <a:avLst/>
          </a:prstGeom>
          <a:ln>
            <a:noFill/>
          </a:ln>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a:spcAft>
                <a:spcPts val="600"/>
              </a:spcAft>
            </a:pPr>
            <a:r>
              <a:rPr lang="en-US" sz="2000" kern="0" dirty="0"/>
              <a:t>Atualmente, as listagens sequenciais são processadas em conformidade com o WIPO ST.25</a:t>
            </a:r>
          </a:p>
          <a:p>
            <a:pPr marL="0" indent="0">
              <a:spcAft>
                <a:spcPts val="600"/>
              </a:spcAft>
              <a:buNone/>
            </a:pPr>
            <a:r>
              <a:rPr lang="en-US" sz="2000" kern="0" dirty="0"/>
              <a:t>Mas</a:t>
            </a:r>
            <a:r>
              <a:rPr lang="en-150" sz="2000" kern="0" dirty="0"/>
              <a:t>…</a:t>
            </a:r>
            <a:endParaRPr lang="en-US" sz="2000" kern="0" dirty="0"/>
          </a:p>
          <a:p>
            <a:pPr>
              <a:spcAft>
                <a:spcPts val="600"/>
              </a:spcAft>
            </a:pPr>
            <a:r>
              <a:rPr lang="en-US" sz="2000" kern="0" dirty="0"/>
              <a:t>O formato do ST.25 não está em conformidade com as exigências da INSDC, ficando, por conseguinte, os dados perdidos quando inseridos em bases de dados públicas</a:t>
            </a:r>
          </a:p>
          <a:p>
            <a:pPr>
              <a:spcAft>
                <a:spcPts val="600"/>
              </a:spcAft>
            </a:pPr>
            <a:r>
              <a:rPr lang="en-US" sz="2000" kern="0" dirty="0"/>
              <a:t>As regras do ST.25 não são claras, e os institutos de PI no mundo inteiro interpretam e aplicam as regras de forma diferente</a:t>
            </a:r>
          </a:p>
          <a:p>
            <a:pPr>
              <a:spcAft>
                <a:spcPts val="600"/>
              </a:spcAft>
            </a:pPr>
            <a:r>
              <a:rPr lang="en-US" sz="2000" kern="0" dirty="0"/>
              <a:t>Os tipos de sequências que são comuns hoje não são cobertos pelas regras do ST.25 (análogos de nucleotídeos, aminoácidos D, sequências ramificadas) e, portanto, não estão presentes em bancos de dados pesquisáveis</a:t>
            </a:r>
          </a:p>
          <a:p>
            <a:pPr>
              <a:spcAft>
                <a:spcPts val="600"/>
              </a:spcAft>
            </a:pPr>
            <a:r>
              <a:rPr lang="en-US" sz="2000" kern="0" dirty="0"/>
              <a:t>Os dados não estão estruturados – o formato do ST.25 é de uso difícil para a validação automatizada e a troca de dados</a:t>
            </a:r>
          </a:p>
          <a:p>
            <a:pPr marL="0" indent="0">
              <a:buNone/>
            </a:pPr>
            <a:endParaRPr lang="en-US" sz="2000" kern="0" dirty="0"/>
          </a:p>
          <a:p>
            <a:endParaRPr lang="en-US" sz="2000" kern="0" dirty="0"/>
          </a:p>
          <a:p>
            <a:pPr marL="0" indent="0">
              <a:buNone/>
            </a:pPr>
            <a:endParaRPr lang="en-US" sz="2000" kern="0" dirty="0"/>
          </a:p>
          <a:p>
            <a:pPr marL="0" indent="0">
              <a:buFontTx/>
              <a:buNone/>
            </a:pPr>
            <a:r>
              <a:rPr lang="en-US" kern="0" dirty="0"/>
              <a:t>	</a:t>
            </a:r>
          </a:p>
        </p:txBody>
      </p:sp>
    </p:spTree>
    <p:extLst>
      <p:ext uri="{BB962C8B-B14F-4D97-AF65-F5344CB8AC3E}">
        <p14:creationId xmlns:p14="http://schemas.microsoft.com/office/powerpoint/2010/main" val="2108532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50</a:t>
            </a:fld>
            <a:endParaRPr lang="en-US"/>
          </a:p>
        </p:txBody>
      </p:sp>
      <p:sp>
        <p:nvSpPr>
          <p:cNvPr id="3" name="Title 1"/>
          <p:cNvSpPr txBox="1">
            <a:spLocks/>
          </p:cNvSpPr>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2800" kern="0" dirty="0"/>
              <a:t>WIPO Sequence: Página Detalhada de Projetos</a:t>
            </a:r>
            <a:r>
              <a:rPr lang="en-US" kern="0" dirty="0"/>
              <a:t/>
            </a:r>
            <a:br>
              <a:rPr lang="en-US" kern="0" dirty="0"/>
            </a:br>
            <a:r>
              <a:rPr lang="en-US" sz="2300" kern="0" dirty="0"/>
              <a:t>Seção de Sequências</a:t>
            </a:r>
          </a:p>
        </p:txBody>
      </p:sp>
      <p:pic>
        <p:nvPicPr>
          <p:cNvPr id="4" name="Picture 3"/>
          <p:cNvPicPr>
            <a:picLocks noChangeAspect="1"/>
          </p:cNvPicPr>
          <p:nvPr/>
        </p:nvPicPr>
        <p:blipFill>
          <a:blip r:embed="rId3"/>
          <a:stretch>
            <a:fillRect/>
          </a:stretch>
        </p:blipFill>
        <p:spPr>
          <a:xfrm>
            <a:off x="1507957" y="1268760"/>
            <a:ext cx="6128085" cy="4772652"/>
          </a:xfrm>
          <a:prstGeom prst="rect">
            <a:avLst/>
          </a:prstGeom>
        </p:spPr>
      </p:pic>
    </p:spTree>
    <p:extLst>
      <p:ext uri="{BB962C8B-B14F-4D97-AF65-F5344CB8AC3E}">
        <p14:creationId xmlns:p14="http://schemas.microsoft.com/office/powerpoint/2010/main" val="3751163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229600" cy="1143000"/>
          </a:xfrm>
        </p:spPr>
        <p:txBody>
          <a:bodyPr/>
          <a:lstStyle/>
          <a:p>
            <a:pPr algn="ctr"/>
            <a:r>
              <a:rPr lang="en-US" dirty="0"/>
              <a:t>E o que mais?</a:t>
            </a:r>
            <a:br>
              <a:rPr lang="en-US" dirty="0"/>
            </a:br>
            <a:r>
              <a:rPr lang="en-US" dirty="0"/>
              <a:t/>
            </a:r>
            <a:br>
              <a:rPr lang="en-US" dirty="0"/>
            </a:br>
            <a:r>
              <a:rPr lang="en-US" dirty="0">
                <a:hlinkClick r:id="rId3"/>
              </a:rPr>
              <a:t>standards@wipo.int</a:t>
            </a:r>
            <a:r>
              <a:rPr lang="en-US" dirty="0"/>
              <a:t>  </a:t>
            </a:r>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51</a:t>
            </a:fld>
            <a:endParaRPr lang="en-US"/>
          </a:p>
        </p:txBody>
      </p:sp>
    </p:spTree>
    <p:extLst>
      <p:ext uri="{BB962C8B-B14F-4D97-AF65-F5344CB8AC3E}">
        <p14:creationId xmlns:p14="http://schemas.microsoft.com/office/powerpoint/2010/main" val="3629694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92896"/>
            <a:ext cx="8229600" cy="1367730"/>
          </a:xfrm>
        </p:spPr>
        <p:txBody>
          <a:bodyPr/>
          <a:lstStyle/>
          <a:p>
            <a:pPr marL="0" indent="0" algn="ctr">
              <a:buNone/>
            </a:pPr>
            <a:r>
              <a:rPr lang="en-US" sz="3600" dirty="0">
                <a:solidFill>
                  <a:srgbClr val="0070C0"/>
                </a:solidFill>
              </a:rPr>
              <a:t>Sessão de Perguntas e Respostas</a:t>
            </a:r>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52</a:t>
            </a:fld>
            <a:endParaRPr lang="en-US"/>
          </a:p>
        </p:txBody>
      </p:sp>
    </p:spTree>
    <p:extLst>
      <p:ext uri="{BB962C8B-B14F-4D97-AF65-F5344CB8AC3E}">
        <p14:creationId xmlns:p14="http://schemas.microsoft.com/office/powerpoint/2010/main" val="4219882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568"/>
            <a:ext cx="8229600" cy="1143000"/>
          </a:xfrm>
        </p:spPr>
        <p:txBody>
          <a:bodyPr/>
          <a:lstStyle/>
          <a:p>
            <a:r>
              <a:rPr lang="en-US" dirty="0"/>
              <a:t>Glossário: Acrônimos</a:t>
            </a:r>
          </a:p>
        </p:txBody>
      </p:sp>
      <p:sp>
        <p:nvSpPr>
          <p:cNvPr id="3" name="Content Placeholder 2"/>
          <p:cNvSpPr>
            <a:spLocks noGrp="1"/>
          </p:cNvSpPr>
          <p:nvPr>
            <p:ph idx="1"/>
          </p:nvPr>
        </p:nvSpPr>
        <p:spPr/>
        <p:txBody>
          <a:bodyPr/>
          <a:lstStyle/>
          <a:p>
            <a:r>
              <a:rPr lang="en-US" sz="1950" dirty="0"/>
              <a:t>CWS: Committee on WIPO Standards (Comitê de Normas da OMPI)</a:t>
            </a:r>
          </a:p>
          <a:p>
            <a:r>
              <a:rPr lang="en-US" sz="1950" dirty="0"/>
              <a:t>DDBJ: DNA Databank of Japan (Base de Dados de DNA do Japão) </a:t>
            </a:r>
          </a:p>
          <a:p>
            <a:r>
              <a:rPr lang="en-US" sz="1950" dirty="0"/>
              <a:t>EMBL-EBI: The European Bioinformatics Institute (Instituto Europeu de Bioinformática)</a:t>
            </a:r>
          </a:p>
          <a:p>
            <a:r>
              <a:rPr lang="en-US" sz="1950" dirty="0"/>
              <a:t>EPO: European Patent Office (Instituto Europeu de Patentes)</a:t>
            </a:r>
          </a:p>
          <a:p>
            <a:r>
              <a:rPr lang="en-US" sz="1950" dirty="0"/>
              <a:t>INSDC: International Nucleotide Sequence Database Collaboration (Colaboração Internacional do Banco de Dados de Sequências de Nucleotídeos)</a:t>
            </a:r>
          </a:p>
          <a:p>
            <a:r>
              <a:rPr lang="en-US" sz="1950" dirty="0"/>
              <a:t>IPO: Intellectual Property Office (Instituto de Propriedade Intelectual) </a:t>
            </a:r>
          </a:p>
          <a:p>
            <a:r>
              <a:rPr lang="en-US" sz="1950" dirty="0"/>
              <a:t>NCBI: National Center for Biotechnology Information (Centro Nacional de Informação em Biotecnologia) </a:t>
            </a:r>
          </a:p>
          <a:p>
            <a:r>
              <a:rPr lang="en-US" sz="1950" dirty="0"/>
              <a:t>WIPO: World Intellectual Property Organization (Organização Mundial da Propriedade Intelectual)</a:t>
            </a:r>
          </a:p>
        </p:txBody>
      </p:sp>
      <p:sp>
        <p:nvSpPr>
          <p:cNvPr id="4" name="Slide Number Placeholder 3"/>
          <p:cNvSpPr>
            <a:spLocks noGrp="1"/>
          </p:cNvSpPr>
          <p:nvPr>
            <p:ph type="sldNum" sz="quarter" idx="10"/>
          </p:nvPr>
        </p:nvSpPr>
        <p:spPr/>
        <p:txBody>
          <a:bodyPr/>
          <a:lstStyle/>
          <a:p>
            <a:pPr>
              <a:defRPr/>
            </a:pPr>
            <a:fld id="{DA79EEDA-9492-4994-BB18-1005CD6866B1}" type="slidenum">
              <a:rPr lang="en-US" smtClean="0"/>
              <a:pPr>
                <a:defRPr/>
              </a:pPr>
              <a:t>53</a:t>
            </a:fld>
            <a:endParaRPr lang="en-US"/>
          </a:p>
        </p:txBody>
      </p:sp>
    </p:spTree>
    <p:extLst>
      <p:ext uri="{BB962C8B-B14F-4D97-AF65-F5344CB8AC3E}">
        <p14:creationId xmlns:p14="http://schemas.microsoft.com/office/powerpoint/2010/main" val="191147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6</a:t>
            </a:fld>
            <a:endParaRPr lang="en-US"/>
          </a:p>
        </p:txBody>
      </p:sp>
      <p:sp>
        <p:nvSpPr>
          <p:cNvPr id="3" name="Title 1"/>
          <p:cNvSpPr txBox="1">
            <a:spLocks/>
          </p:cNvSpPr>
          <p:nvPr/>
        </p:nvSpPr>
        <p:spPr>
          <a:xfrm>
            <a:off x="457200" y="517029"/>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Benefícios do WIPO ST.26 (1)</a:t>
            </a:r>
          </a:p>
        </p:txBody>
      </p:sp>
      <p:sp>
        <p:nvSpPr>
          <p:cNvPr id="4" name="Content Placeholder 2"/>
          <p:cNvSpPr txBox="1">
            <a:spLocks/>
          </p:cNvSpPr>
          <p:nvPr/>
        </p:nvSpPr>
        <p:spPr>
          <a:xfrm>
            <a:off x="457200" y="1700808"/>
            <a:ext cx="8229600" cy="4425355"/>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sz="2000" kern="0" dirty="0"/>
              <a:t>Aceitação de uma única listagem sequencial no mundo inteiro* </a:t>
            </a:r>
          </a:p>
          <a:p>
            <a:r>
              <a:rPr lang="en-US" sz="2000" kern="0" dirty="0"/>
              <a:t>O padrão serve como orientação para garantir o acordo entre os Institutos de PI sobre pedidos de regras sobre sequências</a:t>
            </a:r>
          </a:p>
          <a:p>
            <a:r>
              <a:rPr lang="en-US" sz="2000" kern="0" dirty="0"/>
              <a:t>Determina quais revelações de sequências são necessárias ou permitidas para serem incluídas em uma listagem sequencial, e como essas sequências devem ser representadas</a:t>
            </a:r>
          </a:p>
          <a:p>
            <a:r>
              <a:rPr lang="en-US" sz="2000" kern="0" dirty="0"/>
              <a:t>Melhor qualidade de apresentação devida à estrutura das listagens sequenciais XML</a:t>
            </a:r>
          </a:p>
          <a:p>
            <a:r>
              <a:rPr lang="en-US" sz="2000" kern="0" dirty="0"/>
              <a:t>Maior automatização da validação de dados e processamento simplificado por parte dos Institutos de PI</a:t>
            </a:r>
            <a:endParaRPr lang="en-US" kern="0" dirty="0"/>
          </a:p>
        </p:txBody>
      </p:sp>
      <p:sp>
        <p:nvSpPr>
          <p:cNvPr id="5"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6</a:t>
            </a:fld>
            <a:endParaRPr lang="en-US"/>
          </a:p>
        </p:txBody>
      </p:sp>
      <p:sp>
        <p:nvSpPr>
          <p:cNvPr id="10" name="TextBox 9"/>
          <p:cNvSpPr txBox="1"/>
          <p:nvPr/>
        </p:nvSpPr>
        <p:spPr>
          <a:xfrm>
            <a:off x="457200" y="5373216"/>
            <a:ext cx="8651304" cy="738664"/>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400" dirty="0"/>
              <a:t>exceto para as traduções necessárias de qualificadores de textos livres dependentes de idioma para o idioma de processamento para determinados Institutos de PI, que podem exigir listagens sequenciais de substituição.</a:t>
            </a:r>
            <a:endParaRPr lang="en-US" dirty="0"/>
          </a:p>
        </p:txBody>
      </p:sp>
    </p:spTree>
    <p:extLst>
      <p:ext uri="{BB962C8B-B14F-4D97-AF65-F5344CB8AC3E}">
        <p14:creationId xmlns:p14="http://schemas.microsoft.com/office/powerpoint/2010/main" val="177741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7</a:t>
            </a:fld>
            <a:endParaRPr lang="en-US"/>
          </a:p>
        </p:txBody>
      </p:sp>
      <p:sp>
        <p:nvSpPr>
          <p:cNvPr id="4" name="Title 1"/>
          <p:cNvSpPr txBox="1">
            <a:spLocks/>
          </p:cNvSpPr>
          <p:nvPr/>
        </p:nvSpPr>
        <p:spPr>
          <a:xfrm>
            <a:off x="395536" y="56317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Benefícios do WIPO ST.26 (2)</a:t>
            </a:r>
          </a:p>
        </p:txBody>
      </p:sp>
      <p:sp>
        <p:nvSpPr>
          <p:cNvPr id="5" name="Content Placeholder 2"/>
          <p:cNvSpPr txBox="1">
            <a:spLocks/>
          </p:cNvSpPr>
          <p:nvPr/>
        </p:nvSpPr>
        <p:spPr>
          <a:xfrm>
            <a:off x="430960" y="1484784"/>
            <a:ext cx="8229600" cy="4857403"/>
          </a:xfrm>
          <a:prstGeom prst="rect">
            <a:avLst/>
          </a:prstGeom>
        </p:spPr>
        <p:txBody>
          <a:bodyPr/>
          <a:lstStyle>
            <a:lvl1pPr marL="342900" indent="-342900" algn="l" rtl="0" eaLnBrk="1" fontAlgn="base" hangingPunct="1">
              <a:spcBef>
                <a:spcPct val="20000"/>
              </a:spcBef>
              <a:spcAft>
                <a:spcPct val="0"/>
              </a:spcAft>
              <a:buBlip>
                <a:blip r:embed="rId3"/>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3"/>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3"/>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3"/>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3"/>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r>
              <a:rPr lang="en-US" sz="2000" kern="0" dirty="0"/>
              <a:t>Compatibilidade de dados com os requisitos do servidor do banco de dados da INSDC - DDBJ, EBI e NCBI – Anotações sequenciais (chaves de caracterização e qualificadores) serão incluídos em bases de dados publicamente pesquisáveis</a:t>
            </a:r>
          </a:p>
          <a:p>
            <a:r>
              <a:rPr lang="en-US" sz="2000" kern="0" dirty="0"/>
              <a:t>Padronização de: </a:t>
            </a:r>
          </a:p>
          <a:p>
            <a:pPr marL="0" indent="0">
              <a:buFontTx/>
              <a:buNone/>
            </a:pPr>
            <a:r>
              <a:rPr lang="en-US" sz="2000" kern="0" dirty="0"/>
              <a:t>	– Anotações de caracterizações</a:t>
            </a:r>
          </a:p>
          <a:p>
            <a:pPr marL="0" indent="0">
              <a:buFontTx/>
              <a:buNone/>
            </a:pPr>
            <a:r>
              <a:rPr lang="en-US" sz="2000" kern="0" dirty="0"/>
              <a:t>	– Localizações de caracterizações</a:t>
            </a:r>
          </a:p>
          <a:p>
            <a:pPr marL="0" indent="0">
              <a:buFontTx/>
              <a:buNone/>
            </a:pPr>
            <a:r>
              <a:rPr lang="en-US" sz="2000" kern="0" dirty="0"/>
              <a:t>	– Qualificadores e valores de qualificadores</a:t>
            </a:r>
          </a:p>
          <a:p>
            <a:pPr marL="0" indent="0">
              <a:buFontTx/>
              <a:buNone/>
            </a:pPr>
            <a:r>
              <a:rPr lang="en-US" sz="2000" kern="0" dirty="0"/>
              <a:t>	– Apresentação de variantes sequenciais </a:t>
            </a:r>
          </a:p>
          <a:p>
            <a:r>
              <a:rPr lang="en-US" sz="2000" kern="0" dirty="0"/>
              <a:t>A exigência de inclusão de tipos adicionais de sequências (análogos de nucleotídeos, aminoácidos D, sequências ramificadas) significa que um número maior de dados de sequências serão pesquisados</a:t>
            </a:r>
          </a:p>
        </p:txBody>
      </p:sp>
      <p:sp>
        <p:nvSpPr>
          <p:cNvPr id="6" name="Slide Number Placeholder 3"/>
          <p:cNvSpPr txBox="1">
            <a:spLocks/>
          </p:cNvSpPr>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7</a:t>
            </a:fld>
            <a:endParaRPr lang="en-US"/>
          </a:p>
        </p:txBody>
      </p:sp>
    </p:spTree>
    <p:extLst>
      <p:ext uri="{BB962C8B-B14F-4D97-AF65-F5344CB8AC3E}">
        <p14:creationId xmlns:p14="http://schemas.microsoft.com/office/powerpoint/2010/main" val="50993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8</a:t>
            </a:fld>
            <a:endParaRPr lang="en-US"/>
          </a:p>
        </p:txBody>
      </p:sp>
      <p:sp>
        <p:nvSpPr>
          <p:cNvPr id="3" name="Title 1"/>
          <p:cNvSpPr txBox="1">
            <a:spLocks/>
          </p:cNvSpPr>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ST.25 versus ST.26</a:t>
            </a:r>
          </a:p>
        </p:txBody>
      </p:sp>
      <p:graphicFrame>
        <p:nvGraphicFramePr>
          <p:cNvPr id="4" name="Content Placeholder 4"/>
          <p:cNvGraphicFramePr>
            <a:graphicFrameLocks/>
          </p:cNvGraphicFramePr>
          <p:nvPr>
            <p:extLst>
              <p:ext uri="{D42A27DB-BD31-4B8C-83A1-F6EECF244321}">
                <p14:modId xmlns:p14="http://schemas.microsoft.com/office/powerpoint/2010/main" val="1639090689"/>
              </p:ext>
            </p:extLst>
          </p:nvPr>
        </p:nvGraphicFramePr>
        <p:xfrm>
          <a:off x="539552" y="1570038"/>
          <a:ext cx="8157592" cy="4881880"/>
        </p:xfrm>
        <a:graphic>
          <a:graphicData uri="http://schemas.openxmlformats.org/drawingml/2006/table">
            <a:tbl>
              <a:tblPr firstRow="1" bandRow="1">
                <a:tableStyleId>{5C22544A-7EE6-4342-B048-85BDC9FD1C3A}</a:tableStyleId>
              </a:tblPr>
              <a:tblGrid>
                <a:gridCol w="4042792">
                  <a:extLst>
                    <a:ext uri="{9D8B030D-6E8A-4147-A177-3AD203B41FA5}">
                      <a16:colId xmlns:a16="http://schemas.microsoft.com/office/drawing/2014/main" val="107413831"/>
                    </a:ext>
                  </a:extLst>
                </a:gridCol>
                <a:gridCol w="4114800">
                  <a:extLst>
                    <a:ext uri="{9D8B030D-6E8A-4147-A177-3AD203B41FA5}">
                      <a16:colId xmlns:a16="http://schemas.microsoft.com/office/drawing/2014/main" val="1871411986"/>
                    </a:ext>
                  </a:extLst>
                </a:gridCol>
              </a:tblGrid>
              <a:tr h="370840">
                <a:tc>
                  <a:txBody>
                    <a:bodyPr/>
                    <a:lstStyle/>
                    <a:p>
                      <a:r>
                        <a:rPr lang="en-US" sz="1600" dirty="0"/>
                        <a:t>ST.25</a:t>
                      </a:r>
                    </a:p>
                  </a:txBody>
                  <a:tcPr/>
                </a:tc>
                <a:tc>
                  <a:txBody>
                    <a:bodyPr/>
                    <a:lstStyle/>
                    <a:p>
                      <a:r>
                        <a:rPr lang="en-US" sz="1600" dirty="0"/>
                        <a:t>ST.26</a:t>
                      </a:r>
                    </a:p>
                  </a:txBody>
                  <a:tcPr/>
                </a:tc>
                <a:extLst>
                  <a:ext uri="{0D108BD9-81ED-4DB2-BD59-A6C34878D82A}">
                    <a16:rowId xmlns:a16="http://schemas.microsoft.com/office/drawing/2014/main" val="344228072"/>
                  </a:ext>
                </a:extLst>
              </a:tr>
              <a:tr h="370840">
                <a:tc>
                  <a:txBody>
                    <a:bodyPr/>
                    <a:lstStyle/>
                    <a:p>
                      <a:r>
                        <a:rPr lang="en-US" sz="1600" dirty="0"/>
                        <a:t>ASCII .txt com identificadores numéricos</a:t>
                      </a:r>
                    </a:p>
                    <a:p>
                      <a:endParaRPr lang="en-US" sz="1600" dirty="0"/>
                    </a:p>
                  </a:txBody>
                  <a:tcPr/>
                </a:tc>
                <a:tc>
                  <a:txBody>
                    <a:bodyPr/>
                    <a:lstStyle/>
                    <a:p>
                      <a:r>
                        <a:rPr lang="en-US" sz="1600" dirty="0"/>
                        <a:t>XML com elementos e atributos</a:t>
                      </a:r>
                    </a:p>
                  </a:txBody>
                  <a:tcPr/>
                </a:tc>
                <a:extLst>
                  <a:ext uri="{0D108BD9-81ED-4DB2-BD59-A6C34878D82A}">
                    <a16:rowId xmlns:a16="http://schemas.microsoft.com/office/drawing/2014/main" val="555764202"/>
                  </a:ext>
                </a:extLst>
              </a:tr>
              <a:tr h="370840">
                <a:tc>
                  <a:txBody>
                    <a:bodyPr/>
                    <a:lstStyle/>
                    <a:p>
                      <a:r>
                        <a:rPr lang="en-US" sz="1600" u="sng" dirty="0"/>
                        <a:t>Não obrigado</a:t>
                      </a:r>
                      <a:r>
                        <a:rPr lang="en-US" sz="1600" u="none" dirty="0"/>
                        <a:t> </a:t>
                      </a:r>
                      <a:r>
                        <a:rPr lang="en-US" sz="1600" dirty="0"/>
                        <a:t>a incluir: </a:t>
                      </a:r>
                    </a:p>
                    <a:p>
                      <a:pPr marL="285750" indent="-285750">
                        <a:buFontTx/>
                        <a:buChar char="-"/>
                      </a:pPr>
                      <a:r>
                        <a:rPr lang="en-US" sz="1600" dirty="0"/>
                        <a:t>Aminoácidos D</a:t>
                      </a:r>
                    </a:p>
                    <a:p>
                      <a:pPr marL="285750" indent="-285750">
                        <a:buFontTx/>
                        <a:buChar char="-"/>
                      </a:pPr>
                      <a:r>
                        <a:rPr lang="en-US" sz="1600" dirty="0"/>
                        <a:t>Porções lineares de sequências ramificadas</a:t>
                      </a:r>
                    </a:p>
                    <a:p>
                      <a:pPr marL="285750" indent="-285750">
                        <a:buFontTx/>
                        <a:buChar char="-"/>
                      </a:pPr>
                      <a:r>
                        <a:rPr lang="en-US" sz="1600" dirty="0"/>
                        <a:t>Análogos de nucleotídeos</a:t>
                      </a:r>
                    </a:p>
                    <a:p>
                      <a:pPr marL="0" indent="0">
                        <a:buFontTx/>
                        <a:buNone/>
                      </a:pPr>
                      <a:r>
                        <a:rPr lang="en-US" sz="1600" dirty="0"/>
                        <a:t> </a:t>
                      </a:r>
                    </a:p>
                  </a:txBody>
                  <a:tcPr/>
                </a:tc>
                <a:tc>
                  <a:txBody>
                    <a:bodyPr/>
                    <a:lstStyle/>
                    <a:p>
                      <a:r>
                        <a:rPr lang="en-US" sz="1600" u="sng" dirty="0"/>
                        <a:t>Deve</a:t>
                      </a:r>
                      <a:r>
                        <a:rPr lang="en-US" sz="1600" dirty="0"/>
                        <a:t> incluir: </a:t>
                      </a:r>
                    </a:p>
                    <a:p>
                      <a:pPr marL="285750" indent="-285750">
                        <a:buFontTx/>
                        <a:buChar char="-"/>
                      </a:pPr>
                      <a:r>
                        <a:rPr lang="en-US" sz="1600" dirty="0"/>
                        <a:t>Aminoácidos D </a:t>
                      </a:r>
                    </a:p>
                    <a:p>
                      <a:pPr marL="285750" indent="-285750">
                        <a:buFontTx/>
                        <a:buChar char="-"/>
                      </a:pPr>
                      <a:r>
                        <a:rPr lang="en-US" sz="1600" dirty="0"/>
                        <a:t>Porções lineares de sequências ramificadas</a:t>
                      </a:r>
                    </a:p>
                    <a:p>
                      <a:pPr marL="285750" indent="-285750">
                        <a:buFontTx/>
                        <a:buChar char="-"/>
                      </a:pPr>
                      <a:r>
                        <a:rPr lang="en-US" sz="1600" dirty="0"/>
                        <a:t>Análogos de nucleotídeos</a:t>
                      </a:r>
                    </a:p>
                  </a:txBody>
                  <a:tcPr/>
                </a:tc>
                <a:extLst>
                  <a:ext uri="{0D108BD9-81ED-4DB2-BD59-A6C34878D82A}">
                    <a16:rowId xmlns:a16="http://schemas.microsoft.com/office/drawing/2014/main" val="2728246259"/>
                  </a:ext>
                </a:extLst>
              </a:tr>
              <a:tr h="370840">
                <a:tc>
                  <a:txBody>
                    <a:bodyPr/>
                    <a:lstStyle/>
                    <a:p>
                      <a:r>
                        <a:rPr lang="en-US" sz="1600" dirty="0"/>
                        <a:t>Anotação de sequências: </a:t>
                      </a:r>
                    </a:p>
                    <a:p>
                      <a:pPr marL="285750" indent="-285750">
                        <a:buFontTx/>
                        <a:buChar char="-"/>
                      </a:pPr>
                      <a:r>
                        <a:rPr lang="en-US" sz="1600" dirty="0"/>
                        <a:t>Somente chaves de caracterização</a:t>
                      </a:r>
                    </a:p>
                    <a:p>
                      <a:pPr marL="0" indent="0">
                        <a:buFontTx/>
                        <a:buNone/>
                      </a:pPr>
                      <a:endParaRPr lang="en-US" sz="1600" dirty="0"/>
                    </a:p>
                  </a:txBody>
                  <a:tcPr/>
                </a:tc>
                <a:tc>
                  <a:txBody>
                    <a:bodyPr/>
                    <a:lstStyle/>
                    <a:p>
                      <a:r>
                        <a:rPr lang="en-US" sz="1600" dirty="0"/>
                        <a:t>Anotação de sequências: </a:t>
                      </a:r>
                    </a:p>
                    <a:p>
                      <a:r>
                        <a:rPr lang="en-US" sz="1600" dirty="0"/>
                        <a:t>- Chaves de caracterização e qualificadores</a:t>
                      </a:r>
                    </a:p>
                  </a:txBody>
                  <a:tcPr/>
                </a:tc>
                <a:extLst>
                  <a:ext uri="{0D108BD9-81ED-4DB2-BD59-A6C34878D82A}">
                    <a16:rowId xmlns:a16="http://schemas.microsoft.com/office/drawing/2014/main" val="3100333480"/>
                  </a:ext>
                </a:extLst>
              </a:tr>
              <a:tr h="370840">
                <a:tc>
                  <a:txBody>
                    <a:bodyPr/>
                    <a:lstStyle/>
                    <a:p>
                      <a:r>
                        <a:rPr lang="en-US" sz="1600" u="sng" dirty="0"/>
                        <a:t>Permitida</a:t>
                      </a:r>
                      <a:r>
                        <a:rPr lang="en-US" sz="1600" u="none" dirty="0"/>
                        <a:t> </a:t>
                      </a:r>
                      <a:r>
                        <a:rPr lang="en-US" sz="1600" dirty="0"/>
                        <a:t>a inclusão de sequências: </a:t>
                      </a:r>
                    </a:p>
                    <a:p>
                      <a:pPr marL="285750" indent="-285750">
                        <a:buFontTx/>
                        <a:buChar char="-"/>
                      </a:pPr>
                      <a:r>
                        <a:rPr lang="en-US" sz="1600" dirty="0"/>
                        <a:t>&lt; 10 nucleotídeos especificamente definidos</a:t>
                      </a:r>
                    </a:p>
                    <a:p>
                      <a:pPr marL="285750" indent="-285750">
                        <a:buFontTx/>
                        <a:buChar char="-"/>
                      </a:pPr>
                      <a:r>
                        <a:rPr lang="en-US" sz="1600" dirty="0"/>
                        <a:t>&lt; 4 aminoácidos especificamente definidos</a:t>
                      </a:r>
                    </a:p>
                  </a:txBody>
                  <a:tcPr/>
                </a:tc>
                <a:tc>
                  <a:txBody>
                    <a:bodyPr/>
                    <a:lstStyle/>
                    <a:p>
                      <a:r>
                        <a:rPr lang="en-US" sz="1600" u="sng" dirty="0"/>
                        <a:t>Proibidas</a:t>
                      </a:r>
                      <a:r>
                        <a:rPr lang="en-US" sz="1600" u="none" dirty="0"/>
                        <a:t> as sequências</a:t>
                      </a:r>
                      <a:r>
                        <a:rPr lang="en-US" sz="1600" dirty="0"/>
                        <a:t>: </a:t>
                      </a:r>
                    </a:p>
                    <a:p>
                      <a:pPr marL="285750" indent="-285750">
                        <a:buFontTx/>
                        <a:buChar char="-"/>
                      </a:pPr>
                      <a:r>
                        <a:rPr lang="en-US" sz="1600" dirty="0"/>
                        <a:t>&lt; 10 nucleotídeos especificamente definidos</a:t>
                      </a:r>
                    </a:p>
                    <a:p>
                      <a:pPr marL="0" indent="0">
                        <a:buFontTx/>
                        <a:buNone/>
                      </a:pPr>
                      <a:r>
                        <a:rPr lang="en-US" sz="1600" dirty="0"/>
                        <a:t>-    &lt; 4 aminoácidos especificamente definidos</a:t>
                      </a:r>
                    </a:p>
                    <a:p>
                      <a:pPr marL="0" indent="0">
                        <a:buFontTx/>
                        <a:buNone/>
                      </a:pPr>
                      <a:endParaRPr lang="en-US" sz="1600" dirty="0"/>
                    </a:p>
                  </a:txBody>
                  <a:tcPr/>
                </a:tc>
                <a:extLst>
                  <a:ext uri="{0D108BD9-81ED-4DB2-BD59-A6C34878D82A}">
                    <a16:rowId xmlns:a16="http://schemas.microsoft.com/office/drawing/2014/main" val="2276017891"/>
                  </a:ext>
                </a:extLst>
              </a:tr>
            </a:tbl>
          </a:graphicData>
        </a:graphic>
      </p:graphicFrame>
    </p:spTree>
    <p:extLst>
      <p:ext uri="{BB962C8B-B14F-4D97-AF65-F5344CB8AC3E}">
        <p14:creationId xmlns:p14="http://schemas.microsoft.com/office/powerpoint/2010/main" val="16541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86D60C8-7BA5-467F-BCD3-E871B6D034EA}" type="slidenum">
              <a:rPr lang="en-US" smtClean="0"/>
              <a:pPr>
                <a:defRPr/>
              </a:pPr>
              <a:t>9</a:t>
            </a:fld>
            <a:endParaRPr lang="en-US" dirty="0"/>
          </a:p>
        </p:txBody>
      </p:sp>
      <p:sp>
        <p:nvSpPr>
          <p:cNvPr id="3" name="Title 1"/>
          <p:cNvSpPr txBox="1">
            <a:spLocks/>
          </p:cNvSpPr>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ST.25 versus ST.26</a:t>
            </a:r>
          </a:p>
          <a:p>
            <a:r>
              <a:rPr lang="en-US" sz="2400" kern="0" dirty="0"/>
              <a:t> </a:t>
            </a:r>
            <a:r>
              <a:rPr lang="en-150" sz="2400" kern="0" dirty="0"/>
              <a:t>…</a:t>
            </a:r>
            <a:r>
              <a:rPr lang="fr-FR" sz="2400" kern="0" dirty="0"/>
              <a:t>para Informação Geral</a:t>
            </a:r>
            <a:endParaRPr lang="en-US" sz="2400" kern="0" dirty="0"/>
          </a:p>
        </p:txBody>
      </p:sp>
      <p:graphicFrame>
        <p:nvGraphicFramePr>
          <p:cNvPr id="4" name="Content Placeholder 4"/>
          <p:cNvGraphicFramePr>
            <a:graphicFrameLocks/>
          </p:cNvGraphicFramePr>
          <p:nvPr>
            <p:extLst>
              <p:ext uri="{D42A27DB-BD31-4B8C-83A1-F6EECF244321}">
                <p14:modId xmlns:p14="http://schemas.microsoft.com/office/powerpoint/2010/main" val="2802463288"/>
              </p:ext>
            </p:extLst>
          </p:nvPr>
        </p:nvGraphicFramePr>
        <p:xfrm>
          <a:off x="467544" y="1570038"/>
          <a:ext cx="8229600" cy="4394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05553446"/>
                    </a:ext>
                  </a:extLst>
                </a:gridCol>
                <a:gridCol w="4114800">
                  <a:extLst>
                    <a:ext uri="{9D8B030D-6E8A-4147-A177-3AD203B41FA5}">
                      <a16:colId xmlns:a16="http://schemas.microsoft.com/office/drawing/2014/main" val="3913976505"/>
                    </a:ext>
                  </a:extLst>
                </a:gridCol>
              </a:tblGrid>
              <a:tr h="370840">
                <a:tc>
                  <a:txBody>
                    <a:bodyPr/>
                    <a:lstStyle/>
                    <a:p>
                      <a:r>
                        <a:rPr lang="en-US" sz="1600" dirty="0"/>
                        <a:t>ST.25</a:t>
                      </a:r>
                    </a:p>
                  </a:txBody>
                  <a:tcPr/>
                </a:tc>
                <a:tc>
                  <a:txBody>
                    <a:bodyPr/>
                    <a:lstStyle/>
                    <a:p>
                      <a:r>
                        <a:rPr lang="en-US" sz="1600" dirty="0"/>
                        <a:t>ST.26</a:t>
                      </a:r>
                    </a:p>
                  </a:txBody>
                  <a:tcPr/>
                </a:tc>
                <a:extLst>
                  <a:ext uri="{0D108BD9-81ED-4DB2-BD59-A6C34878D82A}">
                    <a16:rowId xmlns:a16="http://schemas.microsoft.com/office/drawing/2014/main" val="180631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TODAS as informações sobre pedidos de prioridade podem ser incluídas.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600" dirty="0"/>
                        <a:t>SOMENTE o pedido de prioridade mais antigo pode ser incluído.</a:t>
                      </a:r>
                    </a:p>
                  </a:txBody>
                  <a:tcPr/>
                </a:tc>
                <a:extLst>
                  <a:ext uri="{0D108BD9-81ED-4DB2-BD59-A6C34878D82A}">
                    <a16:rowId xmlns:a16="http://schemas.microsoft.com/office/drawing/2014/main" val="4230205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TODOS os nomes de requerentes e de inventores podem ser incluídos.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600" dirty="0"/>
                        <a:t>SOMENTE um requerente E opcionalmente UM inventor podem ser incluídos.</a:t>
                      </a:r>
                    </a:p>
                  </a:txBody>
                  <a:tcPr/>
                </a:tc>
                <a:extLst>
                  <a:ext uri="{0D108BD9-81ED-4DB2-BD59-A6C34878D82A}">
                    <a16:rowId xmlns:a16="http://schemas.microsoft.com/office/drawing/2014/main" val="735938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Um título de invenção permitido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Múltiplos títulos de invenção permitidos, cada um num idioma diferente</a:t>
                      </a: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2935360062"/>
                  </a:ext>
                </a:extLst>
              </a:tr>
              <a:tr h="370840">
                <a:tc>
                  <a:txBody>
                    <a:bodyPr/>
                    <a:lstStyle/>
                    <a:p>
                      <a:r>
                        <a:rPr lang="en-US" sz="1600" dirty="0"/>
                        <a:t>Os nomes do requerente/inventor e os títulos das invenções devem ser em caracteres latinos básicos.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Os nomes dos requerentes/inventores podem ser incluídos utilizando quaisquer caracteres Unicode válidos juntamente com uma tradução ou transliteração em caracteres latinos básicos</a:t>
                      </a: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282395834"/>
                  </a:ext>
                </a:extLst>
              </a:tr>
            </a:tbl>
          </a:graphicData>
        </a:graphic>
      </p:graphicFrame>
    </p:spTree>
    <p:extLst>
      <p:ext uri="{BB962C8B-B14F-4D97-AF65-F5344CB8AC3E}">
        <p14:creationId xmlns:p14="http://schemas.microsoft.com/office/powerpoint/2010/main" val="443803817"/>
      </p:ext>
    </p:extLst>
  </p:cSld>
  <p:clrMapOvr>
    <a:masterClrMapping/>
  </p:clrMapOvr>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D5BD8E85BFE8C4D8A964CB9DC70A91C" ma:contentTypeVersion="6" ma:contentTypeDescription="Crear nuevo documento." ma:contentTypeScope="" ma:versionID="2726322c00b7b876d2ac956202fdc0a2">
  <xsd:schema xmlns:xsd="http://www.w3.org/2001/XMLSchema" xmlns:xs="http://www.w3.org/2001/XMLSchema" xmlns:p="http://schemas.microsoft.com/office/2006/metadata/properties" xmlns:ns2="5c20eff7-0b13-4535-a8ea-5b2def1e8376" xmlns:ns3="df6b3ade-e852-4430-acac-a473d4700042" targetNamespace="http://schemas.microsoft.com/office/2006/metadata/properties" ma:root="true" ma:fieldsID="31577db50bd5c4753a4678a665ff7c1d" ns2:_="" ns3:_="">
    <xsd:import namespace="5c20eff7-0b13-4535-a8ea-5b2def1e8376"/>
    <xsd:import namespace="df6b3ade-e852-4430-acac-a473d4700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0eff7-0b13-4535-a8ea-5b2def1e837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6b3ade-e852-4430-acac-a473d470004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C3402-BD16-4E89-9AE2-5718A49A8D30}">
  <ds:schemaRefs>
    <ds:schemaRef ds:uri="http://schemas.microsoft.com/sharepoint/v3/contenttype/forms"/>
  </ds:schemaRefs>
</ds:datastoreItem>
</file>

<file path=customXml/itemProps2.xml><?xml version="1.0" encoding="utf-8"?>
<ds:datastoreItem xmlns:ds="http://schemas.openxmlformats.org/officeDocument/2006/customXml" ds:itemID="{49980C03-9FFE-430C-BA60-9350B0095FFA}">
  <ds:schemaRefs>
    <ds:schemaRef ds:uri="http://schemas.microsoft.com/office/2006/documentManagement/types"/>
    <ds:schemaRef ds:uri="http://purl.org/dc/elements/1.1/"/>
    <ds:schemaRef ds:uri="http://purl.org/dc/terms/"/>
    <ds:schemaRef ds:uri="5c20eff7-0b13-4535-a8ea-5b2def1e8376"/>
    <ds:schemaRef ds:uri="http://schemas.microsoft.com/office/infopath/2007/PartnerControls"/>
    <ds:schemaRef ds:uri="http://purl.org/dc/dcmitype/"/>
    <ds:schemaRef ds:uri="http://schemas.openxmlformats.org/package/2006/metadata/core-properties"/>
    <ds:schemaRef ds:uri="df6b3ade-e852-4430-acac-a473d470004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40EB57B-0199-4193-9A1F-36CE8699F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0eff7-0b13-4535-a8ea-5b2def1e8376"/>
    <ds:schemaRef ds:uri="df6b3ade-e852-4430-acac-a473d4700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template_english</Template>
  <TotalTime>25714</TotalTime>
  <Words>3735</Words>
  <Application>Microsoft Office PowerPoint</Application>
  <PresentationFormat>On-screen Show (4:3)</PresentationFormat>
  <Paragraphs>560</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ヒラギノ角ゴ Pro W3</vt:lpstr>
      <vt:lpstr>Arial</vt:lpstr>
      <vt:lpstr>Microsoft Sans Serif</vt:lpstr>
      <vt:lpstr>Wingdings</vt:lpstr>
      <vt:lpstr>template_english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WIPO ST.26: Componentes (1)</vt:lpstr>
      <vt:lpstr>PowerPoint Presentation</vt:lpstr>
      <vt:lpstr>PowerPoint Presentation</vt:lpstr>
      <vt:lpstr>PowerPoint Presentation</vt:lpstr>
      <vt:lpstr>WIPO ST.26: Informação Geral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WIPO ST.26: Conteúdo</vt:lpstr>
      <vt:lpstr>WIPO ST.26:  Corpo Principal</vt:lpstr>
      <vt:lpstr>WIPO ST.26 Anexo I: Vocabulário Controlado</vt:lpstr>
      <vt:lpstr>PowerPoint Presentation</vt:lpstr>
      <vt:lpstr>WIPO ST.26 Anexo VI:  Documento de Orientação</vt:lpstr>
      <vt:lpstr>WIPO ST.26 Anexo VII: Recomendação para a Transformação de uma Listagem Sequencial de ST.25 para ST.26</vt:lpstr>
      <vt:lpstr>WIPO Sequence (1) </vt:lpstr>
      <vt:lpstr>PowerPoint Presentation</vt:lpstr>
      <vt:lpstr>PowerPoint Presentation</vt:lpstr>
      <vt:lpstr>PowerPoint Presentation</vt:lpstr>
      <vt:lpstr>PowerPoint Presentation</vt:lpstr>
      <vt:lpstr>E o que mais?  standards@wipo.int  </vt:lpstr>
      <vt:lpstr>PowerPoint Presentation</vt:lpstr>
      <vt:lpstr>Glossário: Acrônimos</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Francis</dc:creator>
  <cp:keywords>PUBLIC</cp:keywords>
  <cp:lastModifiedBy>CHAVAS Louison</cp:lastModifiedBy>
  <cp:revision>847</cp:revision>
  <cp:lastPrinted>2019-06-28T13:24:54Z</cp:lastPrinted>
  <dcterms:created xsi:type="dcterms:W3CDTF">2014-10-14T12:13:13Z</dcterms:created>
  <dcterms:modified xsi:type="dcterms:W3CDTF">2021-11-09T09:02:25Z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0x0101002D5BD8E85BFE8C4D8A964CB9DC70A91C</vt:lpwstr>
  </property>
  <property fmtid="{D5CDD505-2E9C-101B-9397-08002B2CF9AE}" pid="3" name="TitusGUID">
    <vt:lpwstr>b80762d3-fc25-4e50-b34c-f06b9d3a96b8</vt:lpwstr>
  </property>
  <property fmtid="{D5CDD505-2E9C-101B-9397-08002B2CF9AE}" pid="4" name="Classification">
    <vt:lpwstr>Public</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