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6" r:id="rId1"/>
    <p:sldMasterId id="2147483751" r:id="rId2"/>
    <p:sldMasterId id="2147483756" r:id="rId3"/>
    <p:sldMasterId id="2147483761" r:id="rId4"/>
    <p:sldMasterId id="2147483767" r:id="rId5"/>
    <p:sldMasterId id="2147483773" r:id="rId6"/>
    <p:sldMasterId id="2147483780" r:id="rId7"/>
    <p:sldMasterId id="2147483827" r:id="rId8"/>
    <p:sldMasterId id="2147483880" r:id="rId9"/>
    <p:sldMasterId id="2147483885" r:id="rId10"/>
    <p:sldMasterId id="2147483910" r:id="rId11"/>
    <p:sldMasterId id="2147483960" r:id="rId12"/>
    <p:sldMasterId id="2147483969" r:id="rId13"/>
    <p:sldMasterId id="2147483972" r:id="rId14"/>
  </p:sldMasterIdLst>
  <p:notesMasterIdLst>
    <p:notesMasterId r:id="rId21"/>
  </p:notesMasterIdLst>
  <p:handoutMasterIdLst>
    <p:handoutMasterId r:id="rId22"/>
  </p:handoutMasterIdLst>
  <p:sldIdLst>
    <p:sldId id="620" r:id="rId15"/>
    <p:sldId id="622" r:id="rId16"/>
    <p:sldId id="623" r:id="rId17"/>
    <p:sldId id="624" r:id="rId18"/>
    <p:sldId id="693" r:id="rId19"/>
    <p:sldId id="692" r:id="rId20"/>
  </p:sldIdLst>
  <p:sldSz cx="9144000" cy="6858000" type="screen4x3"/>
  <p:notesSz cx="7315200" cy="9601200"/>
  <p:defaultTextStyle>
    <a:defPPr>
      <a:defRPr lang="da-DK"/>
    </a:defPPr>
    <a:lvl1pPr algn="l" rtl="0" eaLnBrk="0" fontAlgn="base" hangingPunct="0">
      <a:spcBef>
        <a:spcPct val="0"/>
      </a:spcBef>
      <a:spcAft>
        <a:spcPct val="0"/>
      </a:spcAft>
      <a:defRPr sz="16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1E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132" autoAdjust="0"/>
    <p:restoredTop sz="94660" autoAdjust="0"/>
  </p:normalViewPr>
  <p:slideViewPr>
    <p:cSldViewPr>
      <p:cViewPr>
        <p:scale>
          <a:sx n="75" d="100"/>
          <a:sy n="75" d="100"/>
        </p:scale>
        <p:origin x="-4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356" y="-84"/>
      </p:cViewPr>
      <p:guideLst>
        <p:guide orient="horz" pos="3024"/>
        <p:guide pos="230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169165" cy="480216"/>
          </a:xfrm>
          <a:prstGeom prst="rect">
            <a:avLst/>
          </a:prstGeom>
          <a:noFill/>
          <a:ln w="9525">
            <a:noFill/>
            <a:miter lim="800000"/>
            <a:headEnd/>
            <a:tailEnd/>
          </a:ln>
          <a:effectLst/>
        </p:spPr>
        <p:txBody>
          <a:bodyPr vert="horz" wrap="square" lIns="96378" tIns="48189" rIns="96378" bIns="48189" numCol="1" anchor="t" anchorCtr="0" compatLnSpc="1">
            <a:prstTxWarp prst="textNoShape">
              <a:avLst/>
            </a:prstTxWarp>
          </a:bodyPr>
          <a:lstStyle>
            <a:lvl1pPr>
              <a:defRPr sz="1300">
                <a:latin typeface="Lucida Grande" pitchFamily="100" charset="0"/>
              </a:defRPr>
            </a:lvl1pPr>
          </a:lstStyle>
          <a:p>
            <a:endParaRPr lang="en-US"/>
          </a:p>
        </p:txBody>
      </p:sp>
      <p:sp>
        <p:nvSpPr>
          <p:cNvPr id="88067" name="Rectangle 3"/>
          <p:cNvSpPr>
            <a:spLocks noGrp="1" noChangeArrowheads="1"/>
          </p:cNvSpPr>
          <p:nvPr>
            <p:ph type="dt" sz="quarter" idx="1"/>
          </p:nvPr>
        </p:nvSpPr>
        <p:spPr bwMode="auto">
          <a:xfrm>
            <a:off x="4144294" y="0"/>
            <a:ext cx="3169165" cy="480216"/>
          </a:xfrm>
          <a:prstGeom prst="rect">
            <a:avLst/>
          </a:prstGeom>
          <a:noFill/>
          <a:ln w="9525">
            <a:noFill/>
            <a:miter lim="800000"/>
            <a:headEnd/>
            <a:tailEnd/>
          </a:ln>
          <a:effectLst/>
        </p:spPr>
        <p:txBody>
          <a:bodyPr vert="horz" wrap="square" lIns="96378" tIns="48189" rIns="96378" bIns="48189" numCol="1" anchor="t" anchorCtr="0" compatLnSpc="1">
            <a:prstTxWarp prst="textNoShape">
              <a:avLst/>
            </a:prstTxWarp>
          </a:bodyPr>
          <a:lstStyle>
            <a:lvl1pPr algn="r">
              <a:defRPr sz="1300">
                <a:latin typeface="Lucida Grande" pitchFamily="100" charset="0"/>
              </a:defRPr>
            </a:lvl1pPr>
          </a:lstStyle>
          <a:p>
            <a:endParaRPr lang="en-US"/>
          </a:p>
        </p:txBody>
      </p:sp>
      <p:sp>
        <p:nvSpPr>
          <p:cNvPr id="88068" name="Rectangle 4"/>
          <p:cNvSpPr>
            <a:spLocks noGrp="1" noChangeArrowheads="1"/>
          </p:cNvSpPr>
          <p:nvPr>
            <p:ph type="ftr" sz="quarter" idx="2"/>
          </p:nvPr>
        </p:nvSpPr>
        <p:spPr bwMode="auto">
          <a:xfrm>
            <a:off x="1" y="9119426"/>
            <a:ext cx="3169165" cy="480216"/>
          </a:xfrm>
          <a:prstGeom prst="rect">
            <a:avLst/>
          </a:prstGeom>
          <a:noFill/>
          <a:ln w="9525">
            <a:noFill/>
            <a:miter lim="800000"/>
            <a:headEnd/>
            <a:tailEnd/>
          </a:ln>
          <a:effectLst/>
        </p:spPr>
        <p:txBody>
          <a:bodyPr vert="horz" wrap="square" lIns="96378" tIns="48189" rIns="96378" bIns="48189" numCol="1" anchor="b" anchorCtr="0" compatLnSpc="1">
            <a:prstTxWarp prst="textNoShape">
              <a:avLst/>
            </a:prstTxWarp>
          </a:bodyPr>
          <a:lstStyle>
            <a:lvl1pPr>
              <a:defRPr sz="1300">
                <a:latin typeface="Lucida Grande" pitchFamily="100" charset="0"/>
              </a:defRPr>
            </a:lvl1pPr>
          </a:lstStyle>
          <a:p>
            <a:endParaRPr lang="en-US"/>
          </a:p>
        </p:txBody>
      </p:sp>
      <p:sp>
        <p:nvSpPr>
          <p:cNvPr id="88069" name="Rectangle 5"/>
          <p:cNvSpPr>
            <a:spLocks noGrp="1" noChangeArrowheads="1"/>
          </p:cNvSpPr>
          <p:nvPr>
            <p:ph type="sldNum" sz="quarter" idx="3"/>
          </p:nvPr>
        </p:nvSpPr>
        <p:spPr bwMode="auto">
          <a:xfrm>
            <a:off x="4144294" y="9119426"/>
            <a:ext cx="3169165" cy="480216"/>
          </a:xfrm>
          <a:prstGeom prst="rect">
            <a:avLst/>
          </a:prstGeom>
          <a:noFill/>
          <a:ln w="9525">
            <a:noFill/>
            <a:miter lim="800000"/>
            <a:headEnd/>
            <a:tailEnd/>
          </a:ln>
          <a:effectLst/>
        </p:spPr>
        <p:txBody>
          <a:bodyPr vert="horz" wrap="square" lIns="96378" tIns="48189" rIns="96378" bIns="48189" numCol="1" anchor="b" anchorCtr="0" compatLnSpc="1">
            <a:prstTxWarp prst="textNoShape">
              <a:avLst/>
            </a:prstTxWarp>
          </a:bodyPr>
          <a:lstStyle>
            <a:lvl1pPr algn="r">
              <a:defRPr sz="1300">
                <a:latin typeface="Lucida Grande" pitchFamily="100" charset="0"/>
              </a:defRPr>
            </a:lvl1pPr>
          </a:lstStyle>
          <a:p>
            <a:fld id="{5DBBD7FB-4451-4C7A-91E6-06F3A11E66F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3169165" cy="480216"/>
          </a:xfrm>
          <a:prstGeom prst="rect">
            <a:avLst/>
          </a:prstGeom>
          <a:noFill/>
          <a:ln w="9525">
            <a:noFill/>
            <a:miter lim="800000"/>
            <a:headEnd/>
            <a:tailEnd/>
          </a:ln>
          <a:effectLst/>
        </p:spPr>
        <p:txBody>
          <a:bodyPr vert="horz" wrap="square" lIns="96378" tIns="48189" rIns="96378" bIns="48189" numCol="1" anchor="t" anchorCtr="0" compatLnSpc="1">
            <a:prstTxWarp prst="textNoShape">
              <a:avLst/>
            </a:prstTxWarp>
          </a:bodyPr>
          <a:lstStyle>
            <a:lvl1pPr>
              <a:defRPr sz="1300">
                <a:latin typeface="Lucida Grande" pitchFamily="100" charset="0"/>
              </a:defRPr>
            </a:lvl1pPr>
          </a:lstStyle>
          <a:p>
            <a:endParaRPr lang="en-US"/>
          </a:p>
        </p:txBody>
      </p:sp>
      <p:sp>
        <p:nvSpPr>
          <p:cNvPr id="22531" name="Rectangle 3"/>
          <p:cNvSpPr>
            <a:spLocks noGrp="1" noChangeArrowheads="1"/>
          </p:cNvSpPr>
          <p:nvPr>
            <p:ph type="dt" idx="1"/>
          </p:nvPr>
        </p:nvSpPr>
        <p:spPr bwMode="auto">
          <a:xfrm>
            <a:off x="4144294" y="0"/>
            <a:ext cx="3169165" cy="480216"/>
          </a:xfrm>
          <a:prstGeom prst="rect">
            <a:avLst/>
          </a:prstGeom>
          <a:noFill/>
          <a:ln w="9525">
            <a:noFill/>
            <a:miter lim="800000"/>
            <a:headEnd/>
            <a:tailEnd/>
          </a:ln>
          <a:effectLst/>
        </p:spPr>
        <p:txBody>
          <a:bodyPr vert="horz" wrap="square" lIns="96378" tIns="48189" rIns="96378" bIns="48189" numCol="1" anchor="t" anchorCtr="0" compatLnSpc="1">
            <a:prstTxWarp prst="textNoShape">
              <a:avLst/>
            </a:prstTxWarp>
          </a:bodyPr>
          <a:lstStyle>
            <a:lvl1pPr algn="r">
              <a:defRPr sz="1300">
                <a:latin typeface="Lucida Grande" pitchFamily="100" charset="0"/>
              </a:defRPr>
            </a:lvl1pPr>
          </a:lstStyle>
          <a:p>
            <a:endParaRPr lang="en-US"/>
          </a:p>
        </p:txBody>
      </p:sp>
      <p:sp>
        <p:nvSpPr>
          <p:cNvPr id="2253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731346" y="4560494"/>
            <a:ext cx="5852508" cy="4320383"/>
          </a:xfrm>
          <a:prstGeom prst="rect">
            <a:avLst/>
          </a:prstGeom>
          <a:noFill/>
          <a:ln w="9525">
            <a:noFill/>
            <a:miter lim="800000"/>
            <a:headEnd/>
            <a:tailEnd/>
          </a:ln>
          <a:effectLst/>
        </p:spPr>
        <p:txBody>
          <a:bodyPr vert="horz" wrap="square" lIns="96378" tIns="48189" rIns="96378" bIns="481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1" y="9119426"/>
            <a:ext cx="3169165" cy="480216"/>
          </a:xfrm>
          <a:prstGeom prst="rect">
            <a:avLst/>
          </a:prstGeom>
          <a:noFill/>
          <a:ln w="9525">
            <a:noFill/>
            <a:miter lim="800000"/>
            <a:headEnd/>
            <a:tailEnd/>
          </a:ln>
          <a:effectLst/>
        </p:spPr>
        <p:txBody>
          <a:bodyPr vert="horz" wrap="square" lIns="96378" tIns="48189" rIns="96378" bIns="48189" numCol="1" anchor="b" anchorCtr="0" compatLnSpc="1">
            <a:prstTxWarp prst="textNoShape">
              <a:avLst/>
            </a:prstTxWarp>
          </a:bodyPr>
          <a:lstStyle>
            <a:lvl1pPr>
              <a:defRPr sz="1300">
                <a:latin typeface="Lucida Grande" pitchFamily="100" charset="0"/>
              </a:defRPr>
            </a:lvl1pPr>
          </a:lstStyle>
          <a:p>
            <a:endParaRPr lang="en-US"/>
          </a:p>
        </p:txBody>
      </p:sp>
      <p:sp>
        <p:nvSpPr>
          <p:cNvPr id="22535" name="Rectangle 7"/>
          <p:cNvSpPr>
            <a:spLocks noGrp="1" noChangeArrowheads="1"/>
          </p:cNvSpPr>
          <p:nvPr>
            <p:ph type="sldNum" sz="quarter" idx="5"/>
          </p:nvPr>
        </p:nvSpPr>
        <p:spPr bwMode="auto">
          <a:xfrm>
            <a:off x="4144294" y="9119426"/>
            <a:ext cx="3169165" cy="480216"/>
          </a:xfrm>
          <a:prstGeom prst="rect">
            <a:avLst/>
          </a:prstGeom>
          <a:noFill/>
          <a:ln w="9525">
            <a:noFill/>
            <a:miter lim="800000"/>
            <a:headEnd/>
            <a:tailEnd/>
          </a:ln>
          <a:effectLst/>
        </p:spPr>
        <p:txBody>
          <a:bodyPr vert="horz" wrap="square" lIns="96378" tIns="48189" rIns="96378" bIns="48189" numCol="1" anchor="b" anchorCtr="0" compatLnSpc="1">
            <a:prstTxWarp prst="textNoShape">
              <a:avLst/>
            </a:prstTxWarp>
          </a:bodyPr>
          <a:lstStyle>
            <a:lvl1pPr algn="r">
              <a:defRPr sz="1300">
                <a:latin typeface="Lucida Grande" pitchFamily="100" charset="0"/>
              </a:defRPr>
            </a:lvl1pPr>
          </a:lstStyle>
          <a:p>
            <a:fld id="{0A15CD41-99D3-4BD9-9EAC-E8CF92360F4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Lucida Grande" pitchFamily="100" charset="0"/>
        <a:ea typeface="+mn-ea"/>
        <a:cs typeface="+mn-cs"/>
      </a:defRPr>
    </a:lvl1pPr>
    <a:lvl2pPr marL="457200" algn="l" rtl="0" fontAlgn="base">
      <a:spcBef>
        <a:spcPct val="30000"/>
      </a:spcBef>
      <a:spcAft>
        <a:spcPct val="0"/>
      </a:spcAft>
      <a:defRPr sz="1200" kern="1200">
        <a:solidFill>
          <a:schemeClr val="tx1"/>
        </a:solidFill>
        <a:latin typeface="Lucida Grande" pitchFamily="100" charset="0"/>
        <a:ea typeface="+mn-ea"/>
        <a:cs typeface="+mn-cs"/>
      </a:defRPr>
    </a:lvl2pPr>
    <a:lvl3pPr marL="914400" algn="l" rtl="0" fontAlgn="base">
      <a:spcBef>
        <a:spcPct val="30000"/>
      </a:spcBef>
      <a:spcAft>
        <a:spcPct val="0"/>
      </a:spcAft>
      <a:defRPr sz="1200" kern="1200">
        <a:solidFill>
          <a:schemeClr val="tx1"/>
        </a:solidFill>
        <a:latin typeface="Lucida Grande" pitchFamily="100" charset="0"/>
        <a:ea typeface="+mn-ea"/>
        <a:cs typeface="+mn-cs"/>
      </a:defRPr>
    </a:lvl3pPr>
    <a:lvl4pPr marL="1371600" algn="l" rtl="0" fontAlgn="base">
      <a:spcBef>
        <a:spcPct val="30000"/>
      </a:spcBef>
      <a:spcAft>
        <a:spcPct val="0"/>
      </a:spcAft>
      <a:defRPr sz="1200" kern="1200">
        <a:solidFill>
          <a:schemeClr val="tx1"/>
        </a:solidFill>
        <a:latin typeface="Lucida Grande" pitchFamily="100" charset="0"/>
        <a:ea typeface="+mn-ea"/>
        <a:cs typeface="+mn-cs"/>
      </a:defRPr>
    </a:lvl4pPr>
    <a:lvl5pPr marL="1828800" algn="l" rtl="0" fontAlgn="base">
      <a:spcBef>
        <a:spcPct val="30000"/>
      </a:spcBef>
      <a:spcAft>
        <a:spcPct val="0"/>
      </a:spcAft>
      <a:defRPr sz="1200" kern="1200">
        <a:solidFill>
          <a:schemeClr val="tx1"/>
        </a:solidFill>
        <a:latin typeface="Lucida Grande" pitchFamily="10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2B39581-DC03-421A-AEDA-7A5E222E2119}" type="slidenum">
              <a:rPr lang="en-US"/>
              <a:pPr/>
              <a:t>1</a:t>
            </a:fld>
            <a:endParaRPr lang="en-US"/>
          </a:p>
        </p:txBody>
      </p:sp>
      <p:sp>
        <p:nvSpPr>
          <p:cNvPr id="26627" name="Rectangle 2"/>
          <p:cNvSpPr>
            <a:spLocks noGrp="1" noRot="1" noChangeAspect="1" noChangeArrowheads="1" noTextEdit="1"/>
          </p:cNvSpPr>
          <p:nvPr>
            <p:ph type="sldImg"/>
          </p:nvPr>
        </p:nvSpPr>
        <p:spPr>
          <a:xfrm>
            <a:off x="1258888" y="719138"/>
            <a:ext cx="4802187" cy="3600450"/>
          </a:xfrm>
          <a:ln/>
        </p:spPr>
      </p:sp>
      <p:sp>
        <p:nvSpPr>
          <p:cNvPr id="26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ED09C22-E909-45B1-BDED-097949BD6AD0}" type="slidenum">
              <a:rPr lang="en-US">
                <a:solidFill>
                  <a:prstClr val="black"/>
                </a:solidFill>
                <a:latin typeface="Arial" pitchFamily="34" charset="0"/>
              </a:rPr>
              <a:pPr algn="r" rtl="0" fontAlgn="base">
                <a:spcBef>
                  <a:spcPct val="0"/>
                </a:spcBef>
                <a:spcAft>
                  <a:spcPct val="0"/>
                </a:spcAft>
              </a:pPr>
              <a:t>2</a:t>
            </a:fld>
            <a:endParaRPr lang="en-US" dirty="0">
              <a:solidFill>
                <a:prstClr val="black"/>
              </a:solidFill>
              <a:latin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DAAB9A86-572F-4373-B4BC-C944988EEB3E}" type="slidenum">
              <a:rPr lang="en-US">
                <a:solidFill>
                  <a:prstClr val="black"/>
                </a:solidFill>
                <a:latin typeface="Arial" pitchFamily="34" charset="0"/>
              </a:rPr>
              <a:pPr algn="r" rtl="0" fontAlgn="base">
                <a:spcBef>
                  <a:spcPct val="0"/>
                </a:spcBef>
                <a:spcAft>
                  <a:spcPct val="0"/>
                </a:spcAft>
              </a:pPr>
              <a:t>3</a:t>
            </a:fld>
            <a:endParaRPr lang="en-US" dirty="0">
              <a:solidFill>
                <a:prstClr val="black"/>
              </a:solidFill>
              <a:latin typeface="Arial" pitchFamily="34"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BA467BE9-2366-4C03-BC07-B4655882ECA6}" type="slidenum">
              <a:rPr lang="en-US">
                <a:solidFill>
                  <a:prstClr val="black"/>
                </a:solidFill>
                <a:latin typeface="Arial" pitchFamily="34" charset="0"/>
              </a:rPr>
              <a:pPr algn="r" rtl="0" fontAlgn="base">
                <a:spcBef>
                  <a:spcPct val="0"/>
                </a:spcBef>
                <a:spcAft>
                  <a:spcPct val="0"/>
                </a:spcAft>
              </a:pPr>
              <a:t>4</a:t>
            </a:fld>
            <a:endParaRPr lang="en-US" dirty="0">
              <a:solidFill>
                <a:prstClr val="black"/>
              </a:solidFill>
              <a:latin typeface="Arial"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algn="r" rtl="0" fontAlgn="base">
              <a:spcBef>
                <a:spcPct val="0"/>
              </a:spcBef>
              <a:spcAft>
                <a:spcPct val="0"/>
              </a:spcAft>
            </a:pPr>
            <a:fld id="{14F7ADE4-A6E7-418D-B95F-A9A1CB2B0F28}" type="slidenum">
              <a:rPr lang="sv-SE">
                <a:solidFill>
                  <a:prstClr val="black"/>
                </a:solidFill>
                <a:latin typeface="GillSans" pitchFamily="34" charset="0"/>
                <a:cs typeface="Arial" pitchFamily="34" charset="0"/>
              </a:rPr>
              <a:pPr algn="r" rtl="0" fontAlgn="base">
                <a:spcBef>
                  <a:spcPct val="0"/>
                </a:spcBef>
                <a:spcAft>
                  <a:spcPct val="0"/>
                </a:spcAft>
              </a:pPr>
              <a:t>5</a:t>
            </a:fld>
            <a:endParaRPr lang="sv-SE" dirty="0">
              <a:solidFill>
                <a:prstClr val="black"/>
              </a:solidFill>
              <a:latin typeface="GillSans" pitchFamily="34" charset="0"/>
              <a:cs typeface="Arial" pitchFamily="34" charset="0"/>
            </a:endParaRPr>
          </a:p>
        </p:txBody>
      </p:sp>
      <p:sp>
        <p:nvSpPr>
          <p:cNvPr id="134147" name="Rectangle 2"/>
          <p:cNvSpPr>
            <a:spLocks noGrp="1" noRot="1" noChangeAspect="1" noChangeArrowheads="1" noTextEdit="1"/>
          </p:cNvSpPr>
          <p:nvPr>
            <p:ph type="sldImg"/>
          </p:nvPr>
        </p:nvSpPr>
        <p:spPr>
          <a:xfrm>
            <a:off x="1255713" y="717550"/>
            <a:ext cx="4802187" cy="3602038"/>
          </a:xfrm>
          <a:ln/>
        </p:spPr>
      </p:sp>
      <p:sp>
        <p:nvSpPr>
          <p:cNvPr id="134148" name="Rectangle 3"/>
          <p:cNvSpPr>
            <a:spLocks noGrp="1" noChangeArrowheads="1"/>
          </p:cNvSpPr>
          <p:nvPr>
            <p:ph type="body" idx="1"/>
          </p:nvPr>
        </p:nvSpPr>
        <p:spPr>
          <a:xfrm>
            <a:off x="731520" y="4561185"/>
            <a:ext cx="5852160" cy="432176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0A15CD41-99D3-4BD9-9EAC-E8CF92360F4C}" type="slidenum">
              <a:rPr lang="en-US">
                <a:solidFill>
                  <a:prstClr val="black"/>
                </a:solidFill>
                <a:latin typeface="Verdana" pitchFamily="34" charset="0"/>
              </a:rPr>
              <a:pPr algn="r" rtl="0" eaLnBrk="0" fontAlgn="base" hangingPunct="0">
                <a:spcBef>
                  <a:spcPct val="0"/>
                </a:spcBef>
                <a:spcAft>
                  <a:spcPct val="0"/>
                </a:spcAft>
              </a:pPr>
              <a:t>6</a:t>
            </a:fld>
            <a:endParaRPr lang="en-US" dirty="0">
              <a:solidFill>
                <a:prstClr val="black"/>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fau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Grp="1" noChangeAspect="1" noChangeArrowheads="1"/>
          </p:cNvSpPr>
          <p:nvPr>
            <p:ph type="ctrTitle" hasCustomPrompt="1"/>
          </p:nvPr>
        </p:nvSpPr>
        <p:spPr>
          <a:xfrm>
            <a:off x="1116013" y="2071679"/>
            <a:ext cx="5328000" cy="523220"/>
          </a:xfrm>
          <a:prstGeom prst="rect">
            <a:avLst/>
          </a:prstGeom>
        </p:spPr>
        <p:txBody>
          <a:bodyPr/>
          <a:lstStyle>
            <a:lvl1pPr>
              <a:defRPr sz="2800" baseline="0">
                <a:solidFill>
                  <a:schemeClr val="bg1"/>
                </a:solidFill>
              </a:defRPr>
            </a:lvl1pPr>
          </a:lstStyle>
          <a:p>
            <a:r>
              <a:rPr lang="sv-SE" dirty="0" smtClean="0"/>
              <a:t>[Project name]</a:t>
            </a:r>
            <a:endParaRPr lang="sv-SE" dirty="0"/>
          </a:p>
        </p:txBody>
      </p:sp>
      <p:sp>
        <p:nvSpPr>
          <p:cNvPr id="7" name="Rectangle 10"/>
          <p:cNvSpPr>
            <a:spLocks noGrp="1" noChangeAspect="1" noChangeArrowheads="1"/>
          </p:cNvSpPr>
          <p:nvPr>
            <p:ph type="subTitle" sz="quarter" idx="1" hasCustomPrompt="1"/>
          </p:nvPr>
        </p:nvSpPr>
        <p:spPr>
          <a:xfrm>
            <a:off x="1116013" y="2565402"/>
            <a:ext cx="5328000" cy="367262"/>
          </a:xfrm>
          <a:prstGeom prst="rect">
            <a:avLst/>
          </a:prstGeom>
        </p:spPr>
        <p:txBody>
          <a:bodyPr/>
          <a:lstStyle>
            <a:lvl1pPr marL="0" indent="0">
              <a:buFont typeface="Arial" charset="0"/>
              <a:buNone/>
              <a:defRPr sz="1400" b="1" baseline="0">
                <a:solidFill>
                  <a:schemeClr val="bg1"/>
                </a:solidFill>
              </a:defRPr>
            </a:lvl1pPr>
          </a:lstStyle>
          <a:p>
            <a:r>
              <a:rPr lang="en-US" dirty="0" smtClean="0"/>
              <a:t>[Presentation name]</a:t>
            </a:r>
            <a:endParaRPr lang="sv-SE" dirty="0"/>
          </a:p>
        </p:txBody>
      </p:sp>
      <p:sp>
        <p:nvSpPr>
          <p:cNvPr id="8" name="Content Placeholder 4"/>
          <p:cNvSpPr>
            <a:spLocks noGrp="1" noChangeAspect="1"/>
          </p:cNvSpPr>
          <p:nvPr>
            <p:ph sz="quarter" idx="10" hasCustomPrompt="1"/>
          </p:nvPr>
        </p:nvSpPr>
        <p:spPr>
          <a:xfrm>
            <a:off x="1116013" y="3550613"/>
            <a:ext cx="5328000" cy="302729"/>
          </a:xfrm>
          <a:prstGeom prst="rect">
            <a:avLst/>
          </a:prstGeom>
        </p:spPr>
        <p:txBody>
          <a:bodyPr/>
          <a:lstStyle>
            <a:lvl1pPr>
              <a:buNone/>
              <a:defRPr sz="1100" b="1" baseline="0">
                <a:solidFill>
                  <a:schemeClr val="bg1"/>
                </a:solidFill>
              </a:defRPr>
            </a:lvl1pPr>
          </a:lstStyle>
          <a:p>
            <a:pPr lvl="0"/>
            <a:r>
              <a:rPr lang="sv-SE" dirty="0" smtClean="0"/>
              <a:t>[Location], [date] OR [</a:t>
            </a:r>
            <a:r>
              <a:rPr lang="sv-SE" dirty="0" err="1" smtClean="0"/>
              <a:t>Month</a:t>
            </a:r>
            <a:r>
              <a:rPr lang="sv-SE" dirty="0" smtClean="0"/>
              <a:t>] [</a:t>
            </a:r>
            <a:r>
              <a:rPr lang="sv-SE" dirty="0" err="1" smtClean="0"/>
              <a:t>Year</a:t>
            </a:r>
            <a:r>
              <a:rPr lang="sv-SE" dirty="0" smtClean="0"/>
              <a:t>]</a:t>
            </a:r>
            <a:endParaRPr lang="en-US" dirty="0"/>
          </a:p>
        </p:txBody>
      </p:sp>
      <p:sp>
        <p:nvSpPr>
          <p:cNvPr id="9" name="Content Placeholder 6"/>
          <p:cNvSpPr>
            <a:spLocks noGrp="1" noChangeAspect="1"/>
          </p:cNvSpPr>
          <p:nvPr>
            <p:ph sz="quarter" idx="11" hasCustomPrompt="1"/>
          </p:nvPr>
        </p:nvSpPr>
        <p:spPr>
          <a:xfrm>
            <a:off x="1116013" y="3336296"/>
            <a:ext cx="5328000" cy="242182"/>
          </a:xfrm>
          <a:prstGeom prst="rect">
            <a:avLst/>
          </a:prstGeom>
        </p:spPr>
        <p:txBody>
          <a:bodyPr/>
          <a:lstStyle>
            <a:lvl1pPr>
              <a:buNone/>
              <a:defRPr sz="1100" b="1" baseline="0">
                <a:solidFill>
                  <a:schemeClr val="bg1"/>
                </a:solidFill>
              </a:defRPr>
            </a:lvl1pPr>
          </a:lstStyle>
          <a:p>
            <a:pPr lvl="0"/>
            <a:r>
              <a:rPr lang="sv-SE" dirty="0" smtClean="0"/>
              <a:t>[</a:t>
            </a:r>
            <a:r>
              <a:rPr lang="sv-SE" dirty="0" err="1" smtClean="0"/>
              <a:t>Name</a:t>
            </a:r>
            <a:r>
              <a:rPr lang="sv-SE" dirty="0" smtClean="0"/>
              <a:t> of presenters] OR [’</a:t>
            </a:r>
            <a:r>
              <a:rPr lang="sv-SE" dirty="0" err="1" smtClean="0"/>
              <a:t>Prepared</a:t>
            </a:r>
            <a:r>
              <a:rPr lang="sv-SE" dirty="0" smtClean="0"/>
              <a:t> for CLIENT’]</a:t>
            </a:r>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5715008" y="4857760"/>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fault + Confidentiali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Grp="1" noChangeAspect="1" noChangeArrowheads="1"/>
          </p:cNvSpPr>
          <p:nvPr>
            <p:ph type="ctrTitle" hasCustomPrompt="1"/>
          </p:nvPr>
        </p:nvSpPr>
        <p:spPr>
          <a:xfrm>
            <a:off x="1116013" y="2071679"/>
            <a:ext cx="5328000" cy="523220"/>
          </a:xfrm>
          <a:prstGeom prst="rect">
            <a:avLst/>
          </a:prstGeom>
        </p:spPr>
        <p:txBody>
          <a:bodyPr/>
          <a:lstStyle>
            <a:lvl1pPr>
              <a:defRPr sz="2800" baseline="0">
                <a:solidFill>
                  <a:schemeClr val="bg1"/>
                </a:solidFill>
              </a:defRPr>
            </a:lvl1pPr>
          </a:lstStyle>
          <a:p>
            <a:r>
              <a:rPr lang="sv-SE" dirty="0" smtClean="0"/>
              <a:t>[Project name]</a:t>
            </a:r>
            <a:endParaRPr lang="sv-SE" dirty="0"/>
          </a:p>
        </p:txBody>
      </p:sp>
      <p:sp>
        <p:nvSpPr>
          <p:cNvPr id="7" name="Rectangle 10"/>
          <p:cNvSpPr>
            <a:spLocks noGrp="1" noChangeAspect="1" noChangeArrowheads="1"/>
          </p:cNvSpPr>
          <p:nvPr>
            <p:ph type="subTitle" sz="quarter" idx="1" hasCustomPrompt="1"/>
          </p:nvPr>
        </p:nvSpPr>
        <p:spPr>
          <a:xfrm>
            <a:off x="1116013" y="2565402"/>
            <a:ext cx="5328000" cy="367262"/>
          </a:xfrm>
          <a:prstGeom prst="rect">
            <a:avLst/>
          </a:prstGeom>
        </p:spPr>
        <p:txBody>
          <a:bodyPr/>
          <a:lstStyle>
            <a:lvl1pPr marL="0" indent="0">
              <a:buFont typeface="Arial" charset="0"/>
              <a:buNone/>
              <a:defRPr sz="1400" b="1" baseline="0">
                <a:solidFill>
                  <a:schemeClr val="bg1"/>
                </a:solidFill>
              </a:defRPr>
            </a:lvl1pPr>
          </a:lstStyle>
          <a:p>
            <a:r>
              <a:rPr lang="en-US" dirty="0" smtClean="0"/>
              <a:t>[Presentation name]</a:t>
            </a:r>
            <a:endParaRPr lang="sv-SE" dirty="0"/>
          </a:p>
        </p:txBody>
      </p:sp>
      <p:sp>
        <p:nvSpPr>
          <p:cNvPr id="8" name="Content Placeholder 4"/>
          <p:cNvSpPr>
            <a:spLocks noGrp="1" noChangeAspect="1"/>
          </p:cNvSpPr>
          <p:nvPr>
            <p:ph sz="quarter" idx="10" hasCustomPrompt="1"/>
          </p:nvPr>
        </p:nvSpPr>
        <p:spPr>
          <a:xfrm>
            <a:off x="1116013" y="3550613"/>
            <a:ext cx="5328000" cy="302729"/>
          </a:xfrm>
          <a:prstGeom prst="rect">
            <a:avLst/>
          </a:prstGeom>
        </p:spPr>
        <p:txBody>
          <a:bodyPr/>
          <a:lstStyle>
            <a:lvl1pPr>
              <a:buNone/>
              <a:defRPr sz="1100" b="1" baseline="0">
                <a:solidFill>
                  <a:schemeClr val="bg1"/>
                </a:solidFill>
              </a:defRPr>
            </a:lvl1pPr>
          </a:lstStyle>
          <a:p>
            <a:pPr lvl="0"/>
            <a:r>
              <a:rPr lang="sv-SE" dirty="0" smtClean="0"/>
              <a:t>[Location], [date] OR [</a:t>
            </a:r>
            <a:r>
              <a:rPr lang="sv-SE" dirty="0" err="1" smtClean="0"/>
              <a:t>Month</a:t>
            </a:r>
            <a:r>
              <a:rPr lang="sv-SE" dirty="0" smtClean="0"/>
              <a:t>] [</a:t>
            </a:r>
            <a:r>
              <a:rPr lang="sv-SE" dirty="0" err="1" smtClean="0"/>
              <a:t>Year</a:t>
            </a:r>
            <a:r>
              <a:rPr lang="sv-SE" dirty="0" smtClean="0"/>
              <a:t>]</a:t>
            </a:r>
            <a:endParaRPr lang="en-US" dirty="0"/>
          </a:p>
        </p:txBody>
      </p:sp>
      <p:sp>
        <p:nvSpPr>
          <p:cNvPr id="9" name="Content Placeholder 6"/>
          <p:cNvSpPr>
            <a:spLocks noGrp="1" noChangeAspect="1"/>
          </p:cNvSpPr>
          <p:nvPr>
            <p:ph sz="quarter" idx="11" hasCustomPrompt="1"/>
          </p:nvPr>
        </p:nvSpPr>
        <p:spPr>
          <a:xfrm>
            <a:off x="1116013" y="3336296"/>
            <a:ext cx="5328000" cy="242182"/>
          </a:xfrm>
          <a:prstGeom prst="rect">
            <a:avLst/>
          </a:prstGeom>
        </p:spPr>
        <p:txBody>
          <a:bodyPr/>
          <a:lstStyle>
            <a:lvl1pPr>
              <a:buNone/>
              <a:defRPr sz="1100" b="1" baseline="0">
                <a:solidFill>
                  <a:schemeClr val="bg1"/>
                </a:solidFill>
              </a:defRPr>
            </a:lvl1pPr>
          </a:lstStyle>
          <a:p>
            <a:pPr lvl="0"/>
            <a:r>
              <a:rPr lang="sv-SE" dirty="0" smtClean="0"/>
              <a:t>[</a:t>
            </a:r>
            <a:r>
              <a:rPr lang="sv-SE" dirty="0" err="1" smtClean="0"/>
              <a:t>Name</a:t>
            </a:r>
            <a:r>
              <a:rPr lang="sv-SE" dirty="0" smtClean="0"/>
              <a:t> of presenters] OR [’</a:t>
            </a:r>
            <a:r>
              <a:rPr lang="sv-SE" dirty="0" err="1" smtClean="0"/>
              <a:t>Prepared</a:t>
            </a:r>
            <a:r>
              <a:rPr lang="sv-SE" dirty="0" smtClean="0"/>
              <a:t> for CLIENT’]</a:t>
            </a:r>
            <a:endParaRPr lang="en-US" dirty="0"/>
          </a:p>
        </p:txBody>
      </p:sp>
      <p:sp>
        <p:nvSpPr>
          <p:cNvPr id="13" name="TextBox 12"/>
          <p:cNvSpPr txBox="1"/>
          <p:nvPr userDrawn="1"/>
        </p:nvSpPr>
        <p:spPr>
          <a:xfrm>
            <a:off x="1116012" y="4071942"/>
            <a:ext cx="5328000" cy="481670"/>
          </a:xfrm>
          <a:prstGeom prst="rect">
            <a:avLst/>
          </a:prstGeom>
          <a:noFill/>
          <a:ln w="12700">
            <a:solidFill>
              <a:schemeClr val="bg1"/>
            </a:solidFill>
          </a:ln>
        </p:spPr>
        <p:txBody>
          <a:bodyPr wrap="square" rtlCol="0">
            <a:spAutoFit/>
          </a:bodyPr>
          <a:lstStyle/>
          <a:p>
            <a:pPr algn="just" rtl="0" fontAlgn="base">
              <a:lnSpc>
                <a:spcPct val="114000"/>
              </a:lnSpc>
              <a:spcBef>
                <a:spcPct val="0"/>
              </a:spcBef>
              <a:spcAft>
                <a:spcPts val="300"/>
              </a:spcAft>
            </a:pPr>
            <a:r>
              <a:rPr lang="sv-SE" sz="1000" b="1" kern="1200" dirty="0" err="1">
                <a:solidFill>
                  <a:prstClr val="white"/>
                </a:solidFill>
                <a:latin typeface="Swis721 BT"/>
                <a:ea typeface="+mn-ea"/>
                <a:cs typeface="+mn-cs"/>
              </a:rPr>
              <a:t>Confidential</a:t>
            </a:r>
            <a:endParaRPr lang="sv-SE" sz="1000" b="1" kern="1200" dirty="0">
              <a:solidFill>
                <a:prstClr val="white"/>
              </a:solidFill>
              <a:latin typeface="Swis721 BT"/>
              <a:ea typeface="+mn-ea"/>
              <a:cs typeface="+mn-cs"/>
            </a:endParaRPr>
          </a:p>
          <a:p>
            <a:pPr algn="just" rtl="0" fontAlgn="base">
              <a:lnSpc>
                <a:spcPct val="114000"/>
              </a:lnSpc>
              <a:spcBef>
                <a:spcPct val="0"/>
              </a:spcBef>
              <a:spcAft>
                <a:spcPts val="300"/>
              </a:spcAft>
            </a:pPr>
            <a:r>
              <a:rPr lang="sv-SE" sz="1000" kern="1200" dirty="0">
                <a:solidFill>
                  <a:prstClr val="white"/>
                </a:solidFill>
                <a:latin typeface="Swis721 BT"/>
                <a:ea typeface="+mn-ea"/>
                <a:cs typeface="+mn-cs"/>
              </a:rPr>
              <a:t>[Go to </a:t>
            </a:r>
            <a:r>
              <a:rPr lang="sv-SE" sz="1000" kern="1200" dirty="0" err="1">
                <a:solidFill>
                  <a:prstClr val="white"/>
                </a:solidFill>
                <a:latin typeface="Swis721 BT"/>
                <a:ea typeface="+mn-ea"/>
                <a:cs typeface="+mn-cs"/>
              </a:rPr>
              <a:t>slide</a:t>
            </a:r>
            <a:r>
              <a:rPr lang="sv-SE" sz="1000" kern="1200" dirty="0">
                <a:solidFill>
                  <a:prstClr val="white"/>
                </a:solidFill>
                <a:latin typeface="Swis721 BT"/>
                <a:ea typeface="+mn-ea"/>
                <a:cs typeface="+mn-cs"/>
              </a:rPr>
              <a:t> master and </a:t>
            </a:r>
            <a:r>
              <a:rPr lang="sv-SE" sz="1000" kern="1200" dirty="0" err="1">
                <a:solidFill>
                  <a:prstClr val="white"/>
                </a:solidFill>
                <a:latin typeface="Swis721 BT"/>
                <a:ea typeface="+mn-ea"/>
                <a:cs typeface="+mn-cs"/>
              </a:rPr>
              <a:t>edit</a:t>
            </a:r>
            <a:r>
              <a:rPr lang="sv-SE" sz="1000" kern="1200" dirty="0">
                <a:solidFill>
                  <a:prstClr val="white"/>
                </a:solidFill>
                <a:latin typeface="Swis721 BT"/>
                <a:ea typeface="+mn-ea"/>
                <a:cs typeface="+mn-cs"/>
              </a:rPr>
              <a:t> your </a:t>
            </a:r>
            <a:r>
              <a:rPr lang="sv-SE" sz="1000" kern="1200" dirty="0" err="1">
                <a:solidFill>
                  <a:prstClr val="white"/>
                </a:solidFill>
                <a:latin typeface="Swis721 BT"/>
                <a:ea typeface="+mn-ea"/>
                <a:cs typeface="+mn-cs"/>
              </a:rPr>
              <a:t>confidentiality</a:t>
            </a:r>
            <a:r>
              <a:rPr lang="sv-SE" sz="1000" kern="1200" dirty="0">
                <a:solidFill>
                  <a:prstClr val="white"/>
                </a:solidFill>
                <a:latin typeface="Swis721 BT"/>
                <a:ea typeface="+mn-ea"/>
                <a:cs typeface="+mn-cs"/>
              </a:rPr>
              <a:t> </a:t>
            </a:r>
            <a:r>
              <a:rPr lang="sv-SE" sz="1000" kern="1200" dirty="0" err="1">
                <a:solidFill>
                  <a:prstClr val="white"/>
                </a:solidFill>
                <a:latin typeface="Swis721 BT"/>
                <a:ea typeface="+mn-ea"/>
                <a:cs typeface="+mn-cs"/>
              </a:rPr>
              <a:t>statement</a:t>
            </a:r>
            <a:r>
              <a:rPr lang="sv-SE" sz="1000" kern="1200" dirty="0">
                <a:solidFill>
                  <a:prstClr val="white"/>
                </a:solidFill>
                <a:latin typeface="Swis721 BT"/>
                <a:ea typeface="+mn-ea"/>
                <a:cs typeface="+mn-cs"/>
              </a:rPr>
              <a:t> </a:t>
            </a:r>
            <a:r>
              <a:rPr lang="sv-SE" sz="1000" kern="1200" dirty="0" err="1">
                <a:solidFill>
                  <a:prstClr val="white"/>
                </a:solidFill>
                <a:latin typeface="Swis721 BT"/>
                <a:ea typeface="+mn-ea"/>
                <a:cs typeface="+mn-cs"/>
              </a:rPr>
              <a:t>here</a:t>
            </a:r>
            <a:r>
              <a:rPr lang="sv-SE" sz="1000" kern="1200" dirty="0">
                <a:solidFill>
                  <a:prstClr val="white"/>
                </a:solidFill>
                <a:latin typeface="Swis721 BT"/>
                <a:ea typeface="+mn-ea"/>
                <a:cs typeface="+mn-cs"/>
              </a:rPr>
              <a:t>]</a:t>
            </a: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 Map">
    <p:spTree>
      <p:nvGrpSpPr>
        <p:cNvPr id="1" name=""/>
        <p:cNvGrpSpPr/>
        <p:nvPr/>
      </p:nvGrpSpPr>
      <p:grpSpPr>
        <a:xfrm>
          <a:off x="0" y="0"/>
          <a:ext cx="0" cy="0"/>
          <a:chOff x="0" y="0"/>
          <a:chExt cx="0" cy="0"/>
        </a:xfrm>
      </p:grpSpPr>
      <p:sp>
        <p:nvSpPr>
          <p:cNvPr id="7" name="Rectangle 6"/>
          <p:cNvSpPr/>
          <p:nvPr userDrawn="1"/>
        </p:nvSpPr>
        <p:spPr bwMode="auto">
          <a:xfrm>
            <a:off x="714375" y="5929313"/>
            <a:ext cx="8143875" cy="839787"/>
          </a:xfrm>
          <a:prstGeom prst="rect">
            <a:avLst/>
          </a:prstGeom>
          <a:solidFill>
            <a:schemeClr val="bg1"/>
          </a:solidFill>
          <a:ln w="19050" cap="flat" cmpd="sng" algn="ctr">
            <a:noFill/>
            <a:prstDash val="solid"/>
            <a:round/>
            <a:headEnd type="none" w="med" len="med"/>
            <a:tailEnd type="triangle" w="med" len="med"/>
          </a:ln>
          <a:effectLst/>
        </p:spPr>
        <p:txBody>
          <a:bodyPr/>
          <a:lstStyle/>
          <a:p>
            <a:pPr algn="l" rtl="0" fontAlgn="base">
              <a:spcBef>
                <a:spcPct val="20000"/>
              </a:spcBef>
              <a:spcAft>
                <a:spcPct val="0"/>
              </a:spcAft>
              <a:buFont typeface="Arial" charset="0"/>
              <a:buChar char="•"/>
              <a:defRPr/>
            </a:pPr>
            <a:endParaRPr lang="en-US" kern="1200" dirty="0">
              <a:solidFill>
                <a:prstClr val="black"/>
              </a:solidFill>
              <a:latin typeface="GillSans" pitchFamily="34" charset="0"/>
              <a:ea typeface="+mn-ea"/>
              <a:cs typeface="Arial" charset="0"/>
            </a:endParaRPr>
          </a:p>
        </p:txBody>
      </p:sp>
      <p:sp>
        <p:nvSpPr>
          <p:cNvPr id="12" name="TextBox 11"/>
          <p:cNvSpPr txBox="1"/>
          <p:nvPr userDrawn="1"/>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defRPr/>
            </a:pPr>
            <a:r>
              <a:rPr lang="en-US" sz="740" kern="1200" dirty="0">
                <a:solidFill>
                  <a:prstClr val="white">
                    <a:lumMod val="50000"/>
                  </a:prstClr>
                </a:solidFill>
                <a:latin typeface="Swis721 BT"/>
                <a:ea typeface="+mn-ea"/>
                <a:cs typeface="Arial" charset="0"/>
              </a:rPr>
              <a:t>© 2008 CIP Professional Services</a:t>
            </a:r>
          </a:p>
        </p:txBody>
      </p:sp>
      <p:sp>
        <p:nvSpPr>
          <p:cNvPr id="13"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0" name="Content Placeholder 5"/>
          <p:cNvSpPr>
            <a:spLocks noGrp="1"/>
          </p:cNvSpPr>
          <p:nvPr>
            <p:ph sz="quarter" idx="11"/>
          </p:nvPr>
        </p:nvSpPr>
        <p:spPr>
          <a:xfrm>
            <a:off x="395289" y="714359"/>
            <a:ext cx="8064500" cy="428625"/>
          </a:xfrm>
          <a:prstGeom prst="rect">
            <a:avLst/>
          </a:prstGeom>
        </p:spPr>
        <p:txBody>
          <a:bodyPr lIns="72000" rIns="72000"/>
          <a:lstStyle>
            <a:lvl1pPr>
              <a:buNone/>
              <a:defRPr sz="1800" b="1" baseline="0"/>
            </a:lvl1pPr>
          </a:lstStyle>
          <a:p>
            <a:pPr lvl="0"/>
            <a:r>
              <a:rPr lang="en-US" smtClean="0"/>
              <a:t>Click to edit Master text styles</a:t>
            </a:r>
          </a:p>
        </p:txBody>
      </p:sp>
      <p:sp>
        <p:nvSpPr>
          <p:cNvPr id="14" name="Text Placeholder 8"/>
          <p:cNvSpPr>
            <a:spLocks noGrp="1"/>
          </p:cNvSpPr>
          <p:nvPr>
            <p:ph type="body" sz="quarter" idx="14"/>
          </p:nvPr>
        </p:nvSpPr>
        <p:spPr>
          <a:xfrm>
            <a:off x="395288" y="1143000"/>
            <a:ext cx="4320000" cy="5500710"/>
          </a:xfrm>
          <a:prstGeom prst="rect">
            <a:avLst/>
          </a:prstGeom>
        </p:spPr>
        <p:txBody>
          <a:bodyPr lIns="72000" rIns="72000"/>
          <a:lstStyle>
            <a:lvl1pPr marL="0" indent="0">
              <a:lnSpc>
                <a:spcPct val="114000"/>
              </a:lnSpc>
              <a:spcBef>
                <a:spcPts val="0"/>
              </a:spcBef>
              <a:spcAft>
                <a:spcPts val="600"/>
              </a:spcAft>
              <a:buNone/>
              <a:defRPr sz="1000"/>
            </a:lvl1pPr>
          </a:lstStyle>
          <a:p>
            <a:pPr lvl="0"/>
            <a:endParaRPr lang="sv-SE" dirty="0"/>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eaLnBrk="0" fontAlgn="base" hangingPunct="0">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eaLnBrk="0" fontAlgn="base" hangingPunct="0">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eaLnBrk="0" fontAlgn="base" hangingPunct="0">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eaLnBrk="0" fontAlgn="base" hangingPunct="0">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eaLnBrk="0" fontAlgn="base" hangingPunct="0">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eaLnBrk="0" fontAlgn="base" hangingPunct="0">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eaLnBrk="0" fontAlgn="base" hangingPunct="0">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eaLnBrk="0" fontAlgn="base" hangingPunct="0">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 section divider, numbered">
    <p:spTree>
      <p:nvGrpSpPr>
        <p:cNvPr id="1" name=""/>
        <p:cNvGrpSpPr/>
        <p:nvPr/>
      </p:nvGrpSpPr>
      <p:grpSpPr>
        <a:xfrm>
          <a:off x="0" y="0"/>
          <a:ext cx="0" cy="0"/>
          <a:chOff x="0" y="0"/>
          <a:chExt cx="0" cy="0"/>
        </a:xfrm>
      </p:grpSpPr>
      <p:pic>
        <p:nvPicPr>
          <p:cNvPr id="4" name="Picture 1" descr="kantlist_1mm_utfall"/>
          <p:cNvPicPr>
            <a:picLocks noChangeAspect="1" noChangeArrowheads="1"/>
          </p:cNvPicPr>
          <p:nvPr userDrawn="1"/>
        </p:nvPicPr>
        <p:blipFill>
          <a:blip r:embed="rId2"/>
          <a:srcRect/>
          <a:stretch>
            <a:fillRect/>
          </a:stretch>
        </p:blipFill>
        <p:spPr bwMode="auto">
          <a:xfrm>
            <a:off x="285750" y="0"/>
            <a:ext cx="8558213" cy="377825"/>
          </a:xfrm>
          <a:prstGeom prst="rect">
            <a:avLst/>
          </a:prstGeom>
          <a:noFill/>
          <a:ln w="9525">
            <a:noFill/>
            <a:miter lim="800000"/>
            <a:headEnd/>
            <a:tailEnd/>
          </a:ln>
        </p:spPr>
      </p:pic>
      <p:pic>
        <p:nvPicPr>
          <p:cNvPr id="5" name="Picture 2" descr="kantlist_1mm_utfall"/>
          <p:cNvPicPr>
            <a:picLocks noChangeAspect="1" noChangeArrowheads="1"/>
          </p:cNvPicPr>
          <p:nvPr userDrawn="1"/>
        </p:nvPicPr>
        <p:blipFill>
          <a:blip r:embed="rId3"/>
          <a:srcRect/>
          <a:stretch>
            <a:fillRect/>
          </a:stretch>
        </p:blipFill>
        <p:spPr bwMode="auto">
          <a:xfrm>
            <a:off x="357188" y="6480175"/>
            <a:ext cx="8558212" cy="377825"/>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a:stretch>
            <a:fillRect/>
          </a:stretch>
        </p:blipFill>
        <p:spPr bwMode="auto">
          <a:xfrm>
            <a:off x="6572250" y="3643313"/>
            <a:ext cx="2352675" cy="2914650"/>
          </a:xfrm>
          <a:prstGeom prst="rect">
            <a:avLst/>
          </a:prstGeom>
          <a:noFill/>
          <a:ln w="9525">
            <a:noFill/>
            <a:miter lim="800000"/>
            <a:headEnd/>
            <a:tailEnd/>
          </a:ln>
        </p:spPr>
      </p:pic>
      <p:sp>
        <p:nvSpPr>
          <p:cNvPr id="9" name="Content Placeholder 8"/>
          <p:cNvSpPr>
            <a:spLocks noGrp="1"/>
          </p:cNvSpPr>
          <p:nvPr>
            <p:ph sz="quarter" idx="10"/>
          </p:nvPr>
        </p:nvSpPr>
        <p:spPr>
          <a:xfrm>
            <a:off x="481075" y="3562279"/>
            <a:ext cx="1876347" cy="2143140"/>
          </a:xfrm>
          <a:prstGeom prst="rect">
            <a:avLst/>
          </a:prstGeom>
        </p:spPr>
        <p:txBody>
          <a:bodyPr/>
          <a:lstStyle>
            <a:lvl1pPr>
              <a:buNone/>
              <a:defRPr sz="16000" b="1">
                <a:latin typeface="Swis721 BT" pitchFamily="34" charset="0"/>
              </a:defRPr>
            </a:lvl1pPr>
          </a:lstStyle>
          <a:p>
            <a:pPr lvl="0"/>
            <a:r>
              <a:rPr lang="en-US" smtClean="0"/>
              <a:t>Click to edit Master text styles</a:t>
            </a:r>
          </a:p>
        </p:txBody>
      </p:sp>
      <p:sp>
        <p:nvSpPr>
          <p:cNvPr id="11" name="Text Placeholder 10"/>
          <p:cNvSpPr>
            <a:spLocks noGrp="1"/>
          </p:cNvSpPr>
          <p:nvPr>
            <p:ph type="body" sz="quarter" idx="11"/>
          </p:nvPr>
        </p:nvSpPr>
        <p:spPr>
          <a:xfrm>
            <a:off x="469539" y="5705419"/>
            <a:ext cx="4929188" cy="581102"/>
          </a:xfrm>
          <a:prstGeom prst="rect">
            <a:avLst/>
          </a:prstGeom>
        </p:spPr>
        <p:txBody>
          <a:bodyPr/>
          <a:lstStyle>
            <a:lvl1pPr>
              <a:buNone/>
              <a:defRPr sz="3200" b="1">
                <a:latin typeface="Swis721 BT" pitchFamily="34" charset="0"/>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Report defau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Grp="1" noChangeArrowheads="1"/>
          </p:cNvSpPr>
          <p:nvPr>
            <p:ph type="ctrTitle" hasCustomPrompt="1"/>
          </p:nvPr>
        </p:nvSpPr>
        <p:spPr>
          <a:xfrm>
            <a:off x="1116013" y="785794"/>
            <a:ext cx="5456251" cy="523220"/>
          </a:xfrm>
          <a:prstGeom prst="rect">
            <a:avLst/>
          </a:prstGeom>
        </p:spPr>
        <p:txBody>
          <a:bodyPr/>
          <a:lstStyle>
            <a:lvl1pPr>
              <a:defRPr sz="2800" baseline="0">
                <a:solidFill>
                  <a:schemeClr val="bg1"/>
                </a:solidFill>
              </a:defRPr>
            </a:lvl1pPr>
          </a:lstStyle>
          <a:p>
            <a:r>
              <a:rPr lang="sv-SE" dirty="0" smtClean="0"/>
              <a:t>[Report </a:t>
            </a:r>
            <a:r>
              <a:rPr lang="sv-SE" dirty="0" err="1" smtClean="0"/>
              <a:t>title</a:t>
            </a:r>
            <a:r>
              <a:rPr lang="sv-SE" dirty="0" smtClean="0"/>
              <a:t>]</a:t>
            </a:r>
            <a:endParaRPr lang="sv-SE" dirty="0"/>
          </a:p>
        </p:txBody>
      </p:sp>
      <p:sp>
        <p:nvSpPr>
          <p:cNvPr id="7" name="Rectangle 10"/>
          <p:cNvSpPr>
            <a:spLocks noGrp="1" noChangeArrowheads="1"/>
          </p:cNvSpPr>
          <p:nvPr>
            <p:ph type="subTitle" sz="quarter" idx="1" hasCustomPrompt="1"/>
          </p:nvPr>
        </p:nvSpPr>
        <p:spPr>
          <a:xfrm>
            <a:off x="1116013" y="1290619"/>
            <a:ext cx="5456251" cy="431798"/>
          </a:xfrm>
          <a:prstGeom prst="rect">
            <a:avLst/>
          </a:prstGeom>
        </p:spPr>
        <p:txBody>
          <a:bodyPr/>
          <a:lstStyle>
            <a:lvl1pPr marL="0" indent="0">
              <a:buFont typeface="Arial" charset="0"/>
              <a:buNone/>
              <a:defRPr sz="1400" b="1" baseline="0">
                <a:solidFill>
                  <a:schemeClr val="bg1"/>
                </a:solidFill>
              </a:defRPr>
            </a:lvl1pPr>
          </a:lstStyle>
          <a:p>
            <a:r>
              <a:rPr lang="en-US" dirty="0" smtClean="0"/>
              <a:t>[Report sub-title]</a:t>
            </a:r>
            <a:endParaRPr lang="sv-SE" dirty="0"/>
          </a:p>
        </p:txBody>
      </p:sp>
      <p:sp>
        <p:nvSpPr>
          <p:cNvPr id="8" name="Content Placeholder 4"/>
          <p:cNvSpPr>
            <a:spLocks noGrp="1"/>
          </p:cNvSpPr>
          <p:nvPr>
            <p:ph sz="quarter" idx="10" hasCustomPrompt="1"/>
          </p:nvPr>
        </p:nvSpPr>
        <p:spPr>
          <a:xfrm>
            <a:off x="1116014" y="3603775"/>
            <a:ext cx="5475610" cy="357188"/>
          </a:xfrm>
          <a:prstGeom prst="rect">
            <a:avLst/>
          </a:prstGeom>
        </p:spPr>
        <p:txBody>
          <a:bodyPr/>
          <a:lstStyle>
            <a:lvl1pPr>
              <a:buNone/>
              <a:defRPr sz="900" b="1" baseline="0">
                <a:solidFill>
                  <a:schemeClr val="bg1"/>
                </a:solidFill>
              </a:defRPr>
            </a:lvl1pPr>
          </a:lstStyle>
          <a:p>
            <a:pPr lvl="0"/>
            <a:r>
              <a:rPr lang="sv-SE" dirty="0" smtClean="0"/>
              <a:t>[</a:t>
            </a:r>
            <a:r>
              <a:rPr lang="sv-SE" dirty="0" err="1" smtClean="0"/>
              <a:t>Prepared</a:t>
            </a:r>
            <a:r>
              <a:rPr lang="sv-SE" dirty="0" smtClean="0"/>
              <a:t> for CLIENT], [</a:t>
            </a:r>
            <a:r>
              <a:rPr lang="sv-SE" dirty="0" err="1" smtClean="0"/>
              <a:t>Month</a:t>
            </a:r>
            <a:r>
              <a:rPr lang="sv-SE" dirty="0" smtClean="0"/>
              <a:t>] [</a:t>
            </a:r>
            <a:r>
              <a:rPr lang="sv-SE" dirty="0" err="1" smtClean="0"/>
              <a:t>Year</a:t>
            </a:r>
            <a:r>
              <a:rPr lang="sv-SE" dirty="0" smtClean="0"/>
              <a:t>]</a:t>
            </a:r>
            <a:endParaRPr lang="en-US" dirty="0"/>
          </a:p>
        </p:txBody>
      </p:sp>
      <p:sp>
        <p:nvSpPr>
          <p:cNvPr id="10" name="TextBox 9"/>
          <p:cNvSpPr txBox="1"/>
          <p:nvPr userDrawn="1"/>
        </p:nvSpPr>
        <p:spPr>
          <a:xfrm>
            <a:off x="1116013" y="1785926"/>
            <a:ext cx="5457600" cy="1123384"/>
          </a:xfrm>
          <a:prstGeom prst="rect">
            <a:avLst/>
          </a:prstGeom>
          <a:noFill/>
          <a:ln w="12700">
            <a:solidFill>
              <a:schemeClr val="bg1"/>
            </a:solidFill>
          </a:ln>
        </p:spPr>
        <p:txBody>
          <a:bodyPr wrap="square" rtlCol="0">
            <a:spAutoFit/>
          </a:bodyPr>
          <a:lstStyle/>
          <a:p>
            <a:pPr algn="just" rtl="0" fontAlgn="base">
              <a:lnSpc>
                <a:spcPct val="114000"/>
              </a:lnSpc>
              <a:spcBef>
                <a:spcPct val="0"/>
              </a:spcBef>
              <a:spcAft>
                <a:spcPts val="300"/>
              </a:spcAft>
            </a:pPr>
            <a:r>
              <a:rPr lang="sv-SE" sz="1000" b="1" kern="1200" dirty="0">
                <a:solidFill>
                  <a:prstClr val="white"/>
                </a:solidFill>
                <a:latin typeface="Swis721 BT"/>
                <a:ea typeface="+mn-ea"/>
                <a:cs typeface="+mn-cs"/>
              </a:rPr>
              <a:t>Key </a:t>
            </a:r>
            <a:r>
              <a:rPr lang="sv-SE" sz="1000" b="1" kern="1200" dirty="0" err="1">
                <a:solidFill>
                  <a:prstClr val="white"/>
                </a:solidFill>
                <a:latin typeface="Swis721 BT"/>
                <a:ea typeface="+mn-ea"/>
                <a:cs typeface="+mn-cs"/>
              </a:rPr>
              <a:t>take-outs</a:t>
            </a:r>
            <a:endParaRPr lang="sv-SE" sz="1000" b="1" kern="1200" dirty="0">
              <a:solidFill>
                <a:prstClr val="white"/>
              </a:solidFill>
              <a:latin typeface="Swis721 BT"/>
              <a:ea typeface="+mn-ea"/>
              <a:cs typeface="+mn-cs"/>
            </a:endParaRP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[Go to master </a:t>
            </a:r>
            <a:r>
              <a:rPr lang="sv-SE" sz="1000" kern="1200" dirty="0" err="1">
                <a:solidFill>
                  <a:prstClr val="white"/>
                </a:solidFill>
                <a:latin typeface="Swis721 BT"/>
                <a:ea typeface="+mn-ea"/>
                <a:cs typeface="+mn-cs"/>
              </a:rPr>
              <a:t>view</a:t>
            </a:r>
            <a:r>
              <a:rPr lang="sv-SE" sz="1000" kern="1200" dirty="0">
                <a:solidFill>
                  <a:prstClr val="white"/>
                </a:solidFill>
                <a:latin typeface="Swis721 BT"/>
                <a:ea typeface="+mn-ea"/>
                <a:cs typeface="+mn-cs"/>
              </a:rPr>
              <a:t> and </a:t>
            </a:r>
            <a:r>
              <a:rPr lang="sv-SE" sz="1000" kern="1200" dirty="0" err="1">
                <a:solidFill>
                  <a:prstClr val="white"/>
                </a:solidFill>
                <a:latin typeface="Swis721 BT"/>
                <a:ea typeface="+mn-ea"/>
                <a:cs typeface="+mn-cs"/>
              </a:rPr>
              <a:t>edit</a:t>
            </a:r>
            <a:r>
              <a:rPr lang="sv-SE" sz="1000" kern="1200" dirty="0">
                <a:solidFill>
                  <a:prstClr val="white"/>
                </a:solidFill>
                <a:latin typeface="Swis721 BT"/>
                <a:ea typeface="+mn-ea"/>
                <a:cs typeface="+mn-cs"/>
              </a:rPr>
              <a:t> your key </a:t>
            </a:r>
            <a:r>
              <a:rPr lang="sv-SE" sz="1000" kern="1200" dirty="0" err="1">
                <a:solidFill>
                  <a:prstClr val="white"/>
                </a:solidFill>
                <a:latin typeface="Swis721 BT"/>
                <a:ea typeface="+mn-ea"/>
                <a:cs typeface="+mn-cs"/>
              </a:rPr>
              <a:t>take-outs</a:t>
            </a:r>
            <a:r>
              <a:rPr lang="sv-SE" sz="1000" kern="1200" dirty="0">
                <a:solidFill>
                  <a:prstClr val="white"/>
                </a:solidFill>
                <a:latin typeface="Swis721 BT"/>
                <a:ea typeface="+mn-ea"/>
                <a:cs typeface="+mn-cs"/>
              </a:rPr>
              <a:t> as </a:t>
            </a:r>
            <a:r>
              <a:rPr lang="sv-SE" sz="1000" kern="1200" dirty="0" err="1">
                <a:solidFill>
                  <a:prstClr val="white"/>
                </a:solidFill>
                <a:latin typeface="Swis721 BT"/>
                <a:ea typeface="+mn-ea"/>
                <a:cs typeface="+mn-cs"/>
              </a:rPr>
              <a:t>bullets</a:t>
            </a:r>
            <a:r>
              <a:rPr lang="sv-SE" sz="1000" kern="1200" dirty="0">
                <a:solidFill>
                  <a:prstClr val="white"/>
                </a:solidFill>
                <a:latin typeface="Swis721 BT"/>
                <a:ea typeface="+mn-ea"/>
                <a:cs typeface="+mn-cs"/>
              </a:rPr>
              <a:t> </a:t>
            </a:r>
            <a:r>
              <a:rPr lang="sv-SE" sz="1000" kern="1200" dirty="0" err="1">
                <a:solidFill>
                  <a:prstClr val="white"/>
                </a:solidFill>
                <a:latin typeface="Swis721 BT"/>
                <a:ea typeface="+mn-ea"/>
                <a:cs typeface="+mn-cs"/>
              </a:rPr>
              <a:t>here</a:t>
            </a:r>
            <a:r>
              <a:rPr lang="sv-SE" sz="1000" kern="1200" dirty="0">
                <a:solidFill>
                  <a:prstClr val="white"/>
                </a:solidFill>
                <a:latin typeface="Swis721 BT"/>
                <a:ea typeface="+mn-ea"/>
                <a:cs typeface="+mn-cs"/>
              </a:rPr>
              <a:t>]</a:t>
            </a: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a:t>
            </a: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a:t>
            </a: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a:t>
            </a: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 PS logo">
    <p:spTree>
      <p:nvGrpSpPr>
        <p:cNvPr id="1" name=""/>
        <p:cNvGrpSpPr/>
        <p:nvPr/>
      </p:nvGrpSpPr>
      <p:grpSpPr>
        <a:xfrm>
          <a:off x="0" y="0"/>
          <a:ext cx="0" cy="0"/>
          <a:chOff x="0" y="0"/>
          <a:chExt cx="0" cy="0"/>
        </a:xfrm>
      </p:grpSpPr>
      <p:pic>
        <p:nvPicPr>
          <p:cNvPr id="2" name="Picture 1" descr="cip-ps_logo_CMYK.png"/>
          <p:cNvPicPr>
            <a:picLocks noChangeAspect="1"/>
          </p:cNvPicPr>
          <p:nvPr userDrawn="1"/>
        </p:nvPicPr>
        <p:blipFill>
          <a:blip r:embed="rId2"/>
          <a:srcRect/>
          <a:stretch>
            <a:fillRect/>
          </a:stretch>
        </p:blipFill>
        <p:spPr bwMode="auto">
          <a:xfrm>
            <a:off x="1576388" y="1800225"/>
            <a:ext cx="5976937" cy="3257550"/>
          </a:xfrm>
          <a:prstGeom prst="rect">
            <a:avLst/>
          </a:prstGeom>
          <a:noFill/>
          <a:ln w="9525">
            <a:noFill/>
            <a:miter lim="800000"/>
            <a:headEnd/>
            <a:tailEnd/>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 Thank you.">
    <p:bg>
      <p:bgPr>
        <a:gradFill rotWithShape="0">
          <a:gsLst>
            <a:gs pos="0">
              <a:srgbClr val="6D0000"/>
            </a:gs>
            <a:gs pos="100000">
              <a:schemeClr val="tx1"/>
            </a:gs>
          </a:gsLst>
          <a:lin ang="2700000" scaled="1"/>
        </a:gradFill>
        <a:effectLst/>
      </p:bgPr>
    </p:bg>
    <p:spTree>
      <p:nvGrpSpPr>
        <p:cNvPr id="1" name=""/>
        <p:cNvGrpSpPr/>
        <p:nvPr/>
      </p:nvGrpSpPr>
      <p:grpSpPr>
        <a:xfrm>
          <a:off x="0" y="0"/>
          <a:ext cx="0" cy="0"/>
          <a:chOff x="0" y="0"/>
          <a:chExt cx="0" cy="0"/>
        </a:xfrm>
      </p:grpSpPr>
      <p:sp>
        <p:nvSpPr>
          <p:cNvPr id="8" name="TextBox 7"/>
          <p:cNvSpPr txBox="1"/>
          <p:nvPr userDrawn="1"/>
        </p:nvSpPr>
        <p:spPr>
          <a:xfrm>
            <a:off x="300038" y="2505075"/>
            <a:ext cx="3629025" cy="923925"/>
          </a:xfrm>
          <a:prstGeom prst="rect">
            <a:avLst/>
          </a:prstGeom>
          <a:noFill/>
        </p:spPr>
        <p:txBody>
          <a:bodyPr wrap="none">
            <a:spAutoFit/>
          </a:bodyPr>
          <a:lstStyle/>
          <a:p>
            <a:pPr algn="l" rtl="0" fontAlgn="base">
              <a:spcBef>
                <a:spcPct val="0"/>
              </a:spcBef>
              <a:spcAft>
                <a:spcPct val="0"/>
              </a:spcAft>
              <a:buFont typeface="Arial" pitchFamily="34" charset="0"/>
              <a:buChar char="•"/>
              <a:defRPr/>
            </a:pPr>
            <a:r>
              <a:rPr lang="sv-SE" sz="5400" kern="1200" dirty="0">
                <a:solidFill>
                  <a:prstClr val="white"/>
                </a:solidFill>
                <a:latin typeface="Swis721 BT" pitchFamily="34" charset="0"/>
                <a:ea typeface="+mn-ea"/>
                <a:cs typeface="Arial" charset="0"/>
              </a:rPr>
              <a:t>Thank you.</a:t>
            </a:r>
          </a:p>
        </p:txBody>
      </p:sp>
      <p:sp>
        <p:nvSpPr>
          <p:cNvPr id="5" name="Content Placeholder 11"/>
          <p:cNvSpPr>
            <a:spLocks noGrp="1"/>
          </p:cNvSpPr>
          <p:nvPr>
            <p:ph sz="quarter" idx="10"/>
          </p:nvPr>
        </p:nvSpPr>
        <p:spPr>
          <a:xfrm>
            <a:off x="5643570" y="5681329"/>
            <a:ext cx="3286113" cy="319439"/>
          </a:xfrm>
          <a:prstGeom prst="rect">
            <a:avLst/>
          </a:prstGeom>
        </p:spPr>
        <p:txBody>
          <a:bodyPr/>
          <a:lstStyle>
            <a:lvl1pPr algn="r">
              <a:buNone/>
              <a:defRPr sz="1600" baseline="0">
                <a:solidFill>
                  <a:schemeClr val="bg1">
                    <a:lumMod val="95000"/>
                  </a:schemeClr>
                </a:solidFill>
                <a:latin typeface="Swis721 BT" pitchFamily="34" charset="0"/>
              </a:defRPr>
            </a:lvl1pPr>
          </a:lstStyle>
          <a:p>
            <a:pPr lvl="0"/>
            <a:r>
              <a:rPr lang="en-US" smtClean="0"/>
              <a:t>Click to edit Master text styles</a:t>
            </a:r>
          </a:p>
        </p:txBody>
      </p:sp>
      <p:sp>
        <p:nvSpPr>
          <p:cNvPr id="6" name="Content Placeholder 11"/>
          <p:cNvSpPr>
            <a:spLocks noGrp="1"/>
          </p:cNvSpPr>
          <p:nvPr>
            <p:ph sz="quarter" idx="11"/>
          </p:nvPr>
        </p:nvSpPr>
        <p:spPr>
          <a:xfrm>
            <a:off x="5643570" y="6019647"/>
            <a:ext cx="3286113" cy="338312"/>
          </a:xfrm>
          <a:prstGeom prst="rect">
            <a:avLst/>
          </a:prstGeom>
        </p:spPr>
        <p:txBody>
          <a:bodyPr/>
          <a:lstStyle>
            <a:lvl1pPr algn="r">
              <a:buNone/>
              <a:defRPr sz="1600" baseline="0">
                <a:solidFill>
                  <a:schemeClr val="bg1">
                    <a:lumMod val="95000"/>
                  </a:schemeClr>
                </a:solidFill>
                <a:latin typeface="Swis721 BT" pitchFamily="34" charset="0"/>
              </a:defRPr>
            </a:lvl1pPr>
          </a:lstStyle>
          <a:p>
            <a:pPr lvl="0"/>
            <a:r>
              <a:rPr lang="en-US" smtClean="0"/>
              <a:t>Click to edit Master text styles</a:t>
            </a:r>
          </a:p>
        </p:txBody>
      </p:sp>
      <p:sp>
        <p:nvSpPr>
          <p:cNvPr id="7" name="Content Placeholder 11"/>
          <p:cNvSpPr>
            <a:spLocks noGrp="1"/>
          </p:cNvSpPr>
          <p:nvPr>
            <p:ph sz="quarter" idx="12"/>
          </p:nvPr>
        </p:nvSpPr>
        <p:spPr>
          <a:xfrm>
            <a:off x="5643570" y="6357963"/>
            <a:ext cx="3286113" cy="357185"/>
          </a:xfrm>
          <a:prstGeom prst="rect">
            <a:avLst/>
          </a:prstGeom>
        </p:spPr>
        <p:txBody>
          <a:bodyPr/>
          <a:lstStyle>
            <a:lvl1pPr algn="r">
              <a:buNone/>
              <a:defRPr sz="1600" baseline="0">
                <a:solidFill>
                  <a:schemeClr val="bg1">
                    <a:lumMod val="95000"/>
                  </a:schemeClr>
                </a:solidFill>
                <a:latin typeface="Swis721 BT" pitchFamily="34" charset="0"/>
              </a:defRPr>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Defau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Grp="1" noChangeAspect="1" noChangeArrowheads="1"/>
          </p:cNvSpPr>
          <p:nvPr>
            <p:ph type="ctrTitle" hasCustomPrompt="1"/>
          </p:nvPr>
        </p:nvSpPr>
        <p:spPr>
          <a:xfrm>
            <a:off x="1116013" y="2071679"/>
            <a:ext cx="5328000" cy="523220"/>
          </a:xfrm>
          <a:prstGeom prst="rect">
            <a:avLst/>
          </a:prstGeom>
        </p:spPr>
        <p:txBody>
          <a:bodyPr/>
          <a:lstStyle>
            <a:lvl1pPr>
              <a:defRPr sz="2800" baseline="0">
                <a:solidFill>
                  <a:schemeClr val="bg1"/>
                </a:solidFill>
              </a:defRPr>
            </a:lvl1pPr>
          </a:lstStyle>
          <a:p>
            <a:r>
              <a:rPr lang="sv-SE" dirty="0" smtClean="0"/>
              <a:t>[Project name]</a:t>
            </a:r>
            <a:endParaRPr lang="sv-SE" dirty="0"/>
          </a:p>
        </p:txBody>
      </p:sp>
      <p:sp>
        <p:nvSpPr>
          <p:cNvPr id="7" name="Rectangle 10"/>
          <p:cNvSpPr>
            <a:spLocks noGrp="1" noChangeAspect="1" noChangeArrowheads="1"/>
          </p:cNvSpPr>
          <p:nvPr>
            <p:ph type="subTitle" sz="quarter" idx="1" hasCustomPrompt="1"/>
          </p:nvPr>
        </p:nvSpPr>
        <p:spPr>
          <a:xfrm>
            <a:off x="1116013" y="2565402"/>
            <a:ext cx="5328000" cy="367262"/>
          </a:xfrm>
          <a:prstGeom prst="rect">
            <a:avLst/>
          </a:prstGeom>
        </p:spPr>
        <p:txBody>
          <a:bodyPr/>
          <a:lstStyle>
            <a:lvl1pPr marL="0" indent="0">
              <a:buFont typeface="Arial" charset="0"/>
              <a:buNone/>
              <a:defRPr sz="1400" b="1" baseline="0">
                <a:solidFill>
                  <a:schemeClr val="bg1"/>
                </a:solidFill>
              </a:defRPr>
            </a:lvl1pPr>
          </a:lstStyle>
          <a:p>
            <a:r>
              <a:rPr lang="en-US" dirty="0" smtClean="0"/>
              <a:t>[Presentation name]</a:t>
            </a:r>
            <a:endParaRPr lang="sv-SE" dirty="0"/>
          </a:p>
        </p:txBody>
      </p:sp>
      <p:sp>
        <p:nvSpPr>
          <p:cNvPr id="8" name="Content Placeholder 4"/>
          <p:cNvSpPr>
            <a:spLocks noGrp="1" noChangeAspect="1"/>
          </p:cNvSpPr>
          <p:nvPr>
            <p:ph sz="quarter" idx="10" hasCustomPrompt="1"/>
          </p:nvPr>
        </p:nvSpPr>
        <p:spPr>
          <a:xfrm>
            <a:off x="1116013" y="3550613"/>
            <a:ext cx="5328000" cy="302729"/>
          </a:xfrm>
          <a:prstGeom prst="rect">
            <a:avLst/>
          </a:prstGeom>
        </p:spPr>
        <p:txBody>
          <a:bodyPr/>
          <a:lstStyle>
            <a:lvl1pPr>
              <a:buNone/>
              <a:defRPr sz="1100" b="1" baseline="0">
                <a:solidFill>
                  <a:schemeClr val="bg1"/>
                </a:solidFill>
              </a:defRPr>
            </a:lvl1pPr>
          </a:lstStyle>
          <a:p>
            <a:pPr lvl="0"/>
            <a:r>
              <a:rPr lang="sv-SE" dirty="0" smtClean="0"/>
              <a:t>[Location], [date] OR [</a:t>
            </a:r>
            <a:r>
              <a:rPr lang="sv-SE" dirty="0" err="1" smtClean="0"/>
              <a:t>Month</a:t>
            </a:r>
            <a:r>
              <a:rPr lang="sv-SE" dirty="0" smtClean="0"/>
              <a:t>] [</a:t>
            </a:r>
            <a:r>
              <a:rPr lang="sv-SE" dirty="0" err="1" smtClean="0"/>
              <a:t>Year</a:t>
            </a:r>
            <a:r>
              <a:rPr lang="sv-SE" dirty="0" smtClean="0"/>
              <a:t>]</a:t>
            </a:r>
            <a:endParaRPr lang="en-US" dirty="0"/>
          </a:p>
        </p:txBody>
      </p:sp>
      <p:sp>
        <p:nvSpPr>
          <p:cNvPr id="9" name="Content Placeholder 6"/>
          <p:cNvSpPr>
            <a:spLocks noGrp="1" noChangeAspect="1"/>
          </p:cNvSpPr>
          <p:nvPr>
            <p:ph sz="quarter" idx="11" hasCustomPrompt="1"/>
          </p:nvPr>
        </p:nvSpPr>
        <p:spPr>
          <a:xfrm>
            <a:off x="1116013" y="3336296"/>
            <a:ext cx="5328000" cy="242182"/>
          </a:xfrm>
          <a:prstGeom prst="rect">
            <a:avLst/>
          </a:prstGeom>
        </p:spPr>
        <p:txBody>
          <a:bodyPr/>
          <a:lstStyle>
            <a:lvl1pPr>
              <a:buNone/>
              <a:defRPr sz="1100" b="1" baseline="0">
                <a:solidFill>
                  <a:schemeClr val="bg1"/>
                </a:solidFill>
              </a:defRPr>
            </a:lvl1pPr>
          </a:lstStyle>
          <a:p>
            <a:pPr lvl="0"/>
            <a:r>
              <a:rPr lang="sv-SE" dirty="0" smtClean="0"/>
              <a:t>[</a:t>
            </a:r>
            <a:r>
              <a:rPr lang="sv-SE" dirty="0" err="1" smtClean="0"/>
              <a:t>Name</a:t>
            </a:r>
            <a:r>
              <a:rPr lang="sv-SE" dirty="0" smtClean="0"/>
              <a:t> of presenters] OR [’</a:t>
            </a:r>
            <a:r>
              <a:rPr lang="sv-SE" dirty="0" err="1" smtClean="0"/>
              <a:t>Prepared</a:t>
            </a:r>
            <a:r>
              <a:rPr lang="sv-SE" dirty="0" smtClean="0"/>
              <a:t> for CLIENT’]</a:t>
            </a:r>
            <a:endParaRPr lang="en-US" dirty="0"/>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Default + Confidentiali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Grp="1" noChangeAspect="1" noChangeArrowheads="1"/>
          </p:cNvSpPr>
          <p:nvPr>
            <p:ph type="ctrTitle" hasCustomPrompt="1"/>
          </p:nvPr>
        </p:nvSpPr>
        <p:spPr>
          <a:xfrm>
            <a:off x="1116013" y="2071679"/>
            <a:ext cx="5328000" cy="523220"/>
          </a:xfrm>
          <a:prstGeom prst="rect">
            <a:avLst/>
          </a:prstGeom>
        </p:spPr>
        <p:txBody>
          <a:bodyPr/>
          <a:lstStyle>
            <a:lvl1pPr>
              <a:defRPr sz="2800" baseline="0">
                <a:solidFill>
                  <a:schemeClr val="bg1"/>
                </a:solidFill>
              </a:defRPr>
            </a:lvl1pPr>
          </a:lstStyle>
          <a:p>
            <a:r>
              <a:rPr lang="sv-SE" dirty="0" smtClean="0"/>
              <a:t>[Project name]</a:t>
            </a:r>
            <a:endParaRPr lang="sv-SE" dirty="0"/>
          </a:p>
        </p:txBody>
      </p:sp>
      <p:sp>
        <p:nvSpPr>
          <p:cNvPr id="7" name="Rectangle 10"/>
          <p:cNvSpPr>
            <a:spLocks noGrp="1" noChangeAspect="1" noChangeArrowheads="1"/>
          </p:cNvSpPr>
          <p:nvPr>
            <p:ph type="subTitle" sz="quarter" idx="1" hasCustomPrompt="1"/>
          </p:nvPr>
        </p:nvSpPr>
        <p:spPr>
          <a:xfrm>
            <a:off x="1116013" y="2565402"/>
            <a:ext cx="5328000" cy="367262"/>
          </a:xfrm>
          <a:prstGeom prst="rect">
            <a:avLst/>
          </a:prstGeom>
        </p:spPr>
        <p:txBody>
          <a:bodyPr/>
          <a:lstStyle>
            <a:lvl1pPr marL="0" indent="0">
              <a:buFont typeface="Arial" charset="0"/>
              <a:buNone/>
              <a:defRPr sz="1400" b="1" baseline="0">
                <a:solidFill>
                  <a:schemeClr val="bg1"/>
                </a:solidFill>
              </a:defRPr>
            </a:lvl1pPr>
          </a:lstStyle>
          <a:p>
            <a:r>
              <a:rPr lang="en-US" dirty="0" smtClean="0"/>
              <a:t>[Presentation name]</a:t>
            </a:r>
            <a:endParaRPr lang="sv-SE" dirty="0"/>
          </a:p>
        </p:txBody>
      </p:sp>
      <p:sp>
        <p:nvSpPr>
          <p:cNvPr id="8" name="Content Placeholder 4"/>
          <p:cNvSpPr>
            <a:spLocks noGrp="1" noChangeAspect="1"/>
          </p:cNvSpPr>
          <p:nvPr>
            <p:ph sz="quarter" idx="10" hasCustomPrompt="1"/>
          </p:nvPr>
        </p:nvSpPr>
        <p:spPr>
          <a:xfrm>
            <a:off x="1116013" y="3550613"/>
            <a:ext cx="5328000" cy="302729"/>
          </a:xfrm>
          <a:prstGeom prst="rect">
            <a:avLst/>
          </a:prstGeom>
        </p:spPr>
        <p:txBody>
          <a:bodyPr/>
          <a:lstStyle>
            <a:lvl1pPr>
              <a:buNone/>
              <a:defRPr sz="1100" b="1" baseline="0">
                <a:solidFill>
                  <a:schemeClr val="bg1"/>
                </a:solidFill>
              </a:defRPr>
            </a:lvl1pPr>
          </a:lstStyle>
          <a:p>
            <a:pPr lvl="0"/>
            <a:r>
              <a:rPr lang="sv-SE" dirty="0" smtClean="0"/>
              <a:t>[Location], [date] OR [</a:t>
            </a:r>
            <a:r>
              <a:rPr lang="sv-SE" dirty="0" err="1" smtClean="0"/>
              <a:t>Month</a:t>
            </a:r>
            <a:r>
              <a:rPr lang="sv-SE" dirty="0" smtClean="0"/>
              <a:t>] [</a:t>
            </a:r>
            <a:r>
              <a:rPr lang="sv-SE" dirty="0" err="1" smtClean="0"/>
              <a:t>Year</a:t>
            </a:r>
            <a:r>
              <a:rPr lang="sv-SE" dirty="0" smtClean="0"/>
              <a:t>]</a:t>
            </a:r>
            <a:endParaRPr lang="en-US" dirty="0"/>
          </a:p>
        </p:txBody>
      </p:sp>
      <p:sp>
        <p:nvSpPr>
          <p:cNvPr id="9" name="Content Placeholder 6"/>
          <p:cNvSpPr>
            <a:spLocks noGrp="1" noChangeAspect="1"/>
          </p:cNvSpPr>
          <p:nvPr>
            <p:ph sz="quarter" idx="11" hasCustomPrompt="1"/>
          </p:nvPr>
        </p:nvSpPr>
        <p:spPr>
          <a:xfrm>
            <a:off x="1116013" y="3336296"/>
            <a:ext cx="5328000" cy="242182"/>
          </a:xfrm>
          <a:prstGeom prst="rect">
            <a:avLst/>
          </a:prstGeom>
        </p:spPr>
        <p:txBody>
          <a:bodyPr/>
          <a:lstStyle>
            <a:lvl1pPr>
              <a:buNone/>
              <a:defRPr sz="1100" b="1" baseline="0">
                <a:solidFill>
                  <a:schemeClr val="bg1"/>
                </a:solidFill>
              </a:defRPr>
            </a:lvl1pPr>
          </a:lstStyle>
          <a:p>
            <a:pPr lvl="0"/>
            <a:r>
              <a:rPr lang="sv-SE" dirty="0" smtClean="0"/>
              <a:t>[</a:t>
            </a:r>
            <a:r>
              <a:rPr lang="sv-SE" dirty="0" err="1" smtClean="0"/>
              <a:t>Name</a:t>
            </a:r>
            <a:r>
              <a:rPr lang="sv-SE" dirty="0" smtClean="0"/>
              <a:t> of presenters] OR [’</a:t>
            </a:r>
            <a:r>
              <a:rPr lang="sv-SE" dirty="0" err="1" smtClean="0"/>
              <a:t>Prepared</a:t>
            </a:r>
            <a:r>
              <a:rPr lang="sv-SE" dirty="0" smtClean="0"/>
              <a:t> for CLIENT’]</a:t>
            </a:r>
            <a:endParaRPr lang="en-US" dirty="0"/>
          </a:p>
        </p:txBody>
      </p:sp>
      <p:sp>
        <p:nvSpPr>
          <p:cNvPr id="13" name="TextBox 12"/>
          <p:cNvSpPr txBox="1"/>
          <p:nvPr userDrawn="1"/>
        </p:nvSpPr>
        <p:spPr>
          <a:xfrm>
            <a:off x="1116012" y="4071942"/>
            <a:ext cx="5328000" cy="481670"/>
          </a:xfrm>
          <a:prstGeom prst="rect">
            <a:avLst/>
          </a:prstGeom>
          <a:noFill/>
          <a:ln w="12700">
            <a:solidFill>
              <a:schemeClr val="bg1"/>
            </a:solidFill>
          </a:ln>
        </p:spPr>
        <p:txBody>
          <a:bodyPr wrap="square" rtlCol="0">
            <a:spAutoFit/>
          </a:bodyPr>
          <a:lstStyle/>
          <a:p>
            <a:pPr algn="just" rtl="0" fontAlgn="base">
              <a:lnSpc>
                <a:spcPct val="114000"/>
              </a:lnSpc>
              <a:spcBef>
                <a:spcPct val="0"/>
              </a:spcBef>
              <a:spcAft>
                <a:spcPts val="300"/>
              </a:spcAft>
            </a:pPr>
            <a:r>
              <a:rPr lang="sv-SE" sz="1000" b="1" kern="1200" dirty="0" err="1">
                <a:solidFill>
                  <a:prstClr val="white"/>
                </a:solidFill>
                <a:latin typeface="Swis721 BT"/>
                <a:ea typeface="+mn-ea"/>
                <a:cs typeface="+mn-cs"/>
              </a:rPr>
              <a:t>Confidential</a:t>
            </a:r>
            <a:endParaRPr lang="sv-SE" sz="1000" b="1" kern="1200" dirty="0">
              <a:solidFill>
                <a:prstClr val="white"/>
              </a:solidFill>
              <a:latin typeface="Swis721 BT"/>
              <a:ea typeface="+mn-ea"/>
              <a:cs typeface="+mn-cs"/>
            </a:endParaRPr>
          </a:p>
          <a:p>
            <a:pPr algn="just" rtl="0" fontAlgn="base">
              <a:lnSpc>
                <a:spcPct val="114000"/>
              </a:lnSpc>
              <a:spcBef>
                <a:spcPct val="0"/>
              </a:spcBef>
              <a:spcAft>
                <a:spcPts val="300"/>
              </a:spcAft>
            </a:pPr>
            <a:r>
              <a:rPr lang="sv-SE" sz="1000" kern="1200" dirty="0">
                <a:solidFill>
                  <a:prstClr val="white"/>
                </a:solidFill>
                <a:latin typeface="Swis721 BT"/>
                <a:ea typeface="+mn-ea"/>
                <a:cs typeface="+mn-cs"/>
              </a:rPr>
              <a:t>[Go to </a:t>
            </a:r>
            <a:r>
              <a:rPr lang="sv-SE" sz="1000" kern="1200" dirty="0" err="1">
                <a:solidFill>
                  <a:prstClr val="white"/>
                </a:solidFill>
                <a:latin typeface="Swis721 BT"/>
                <a:ea typeface="+mn-ea"/>
                <a:cs typeface="+mn-cs"/>
              </a:rPr>
              <a:t>slide</a:t>
            </a:r>
            <a:r>
              <a:rPr lang="sv-SE" sz="1000" kern="1200" dirty="0">
                <a:solidFill>
                  <a:prstClr val="white"/>
                </a:solidFill>
                <a:latin typeface="Swis721 BT"/>
                <a:ea typeface="+mn-ea"/>
                <a:cs typeface="+mn-cs"/>
              </a:rPr>
              <a:t> master and </a:t>
            </a:r>
            <a:r>
              <a:rPr lang="sv-SE" sz="1000" kern="1200" dirty="0" err="1">
                <a:solidFill>
                  <a:prstClr val="white"/>
                </a:solidFill>
                <a:latin typeface="Swis721 BT"/>
                <a:ea typeface="+mn-ea"/>
                <a:cs typeface="+mn-cs"/>
              </a:rPr>
              <a:t>edit</a:t>
            </a:r>
            <a:r>
              <a:rPr lang="sv-SE" sz="1000" kern="1200" dirty="0">
                <a:solidFill>
                  <a:prstClr val="white"/>
                </a:solidFill>
                <a:latin typeface="Swis721 BT"/>
                <a:ea typeface="+mn-ea"/>
                <a:cs typeface="+mn-cs"/>
              </a:rPr>
              <a:t> your </a:t>
            </a:r>
            <a:r>
              <a:rPr lang="sv-SE" sz="1000" kern="1200" dirty="0" err="1">
                <a:solidFill>
                  <a:prstClr val="white"/>
                </a:solidFill>
                <a:latin typeface="Swis721 BT"/>
                <a:ea typeface="+mn-ea"/>
                <a:cs typeface="+mn-cs"/>
              </a:rPr>
              <a:t>confidentiality</a:t>
            </a:r>
            <a:r>
              <a:rPr lang="sv-SE" sz="1000" kern="1200" dirty="0">
                <a:solidFill>
                  <a:prstClr val="white"/>
                </a:solidFill>
                <a:latin typeface="Swis721 BT"/>
                <a:ea typeface="+mn-ea"/>
                <a:cs typeface="+mn-cs"/>
              </a:rPr>
              <a:t> </a:t>
            </a:r>
            <a:r>
              <a:rPr lang="sv-SE" sz="1000" kern="1200" dirty="0" err="1">
                <a:solidFill>
                  <a:prstClr val="white"/>
                </a:solidFill>
                <a:latin typeface="Swis721 BT"/>
                <a:ea typeface="+mn-ea"/>
                <a:cs typeface="+mn-cs"/>
              </a:rPr>
              <a:t>statement</a:t>
            </a:r>
            <a:r>
              <a:rPr lang="sv-SE" sz="1000" kern="1200" dirty="0">
                <a:solidFill>
                  <a:prstClr val="white"/>
                </a:solidFill>
                <a:latin typeface="Swis721 BT"/>
                <a:ea typeface="+mn-ea"/>
                <a:cs typeface="+mn-cs"/>
              </a:rPr>
              <a:t> </a:t>
            </a:r>
            <a:r>
              <a:rPr lang="sv-SE" sz="1000" kern="1200" dirty="0" err="1">
                <a:solidFill>
                  <a:prstClr val="white"/>
                </a:solidFill>
                <a:latin typeface="Swis721 BT"/>
                <a:ea typeface="+mn-ea"/>
                <a:cs typeface="+mn-cs"/>
              </a:rPr>
              <a:t>here</a:t>
            </a:r>
            <a:r>
              <a:rPr lang="sv-SE" sz="1000" kern="1200" dirty="0">
                <a:solidFill>
                  <a:prstClr val="white"/>
                </a:solidFill>
                <a:latin typeface="Swis721 BT"/>
                <a:ea typeface="+mn-ea"/>
                <a:cs typeface="+mn-cs"/>
              </a:rPr>
              <a:t>]</a:t>
            </a: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Report defau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Grp="1" noChangeArrowheads="1"/>
          </p:cNvSpPr>
          <p:nvPr>
            <p:ph type="ctrTitle" hasCustomPrompt="1"/>
          </p:nvPr>
        </p:nvSpPr>
        <p:spPr>
          <a:xfrm>
            <a:off x="1116013" y="785794"/>
            <a:ext cx="5456251" cy="523220"/>
          </a:xfrm>
          <a:prstGeom prst="rect">
            <a:avLst/>
          </a:prstGeom>
        </p:spPr>
        <p:txBody>
          <a:bodyPr/>
          <a:lstStyle>
            <a:lvl1pPr>
              <a:defRPr sz="2800" baseline="0">
                <a:solidFill>
                  <a:schemeClr val="bg1"/>
                </a:solidFill>
              </a:defRPr>
            </a:lvl1pPr>
          </a:lstStyle>
          <a:p>
            <a:r>
              <a:rPr lang="sv-SE" dirty="0" smtClean="0"/>
              <a:t>[Report </a:t>
            </a:r>
            <a:r>
              <a:rPr lang="sv-SE" dirty="0" err="1" smtClean="0"/>
              <a:t>title</a:t>
            </a:r>
            <a:r>
              <a:rPr lang="sv-SE" dirty="0" smtClean="0"/>
              <a:t>]</a:t>
            </a:r>
            <a:endParaRPr lang="sv-SE" dirty="0"/>
          </a:p>
        </p:txBody>
      </p:sp>
      <p:sp>
        <p:nvSpPr>
          <p:cNvPr id="7" name="Rectangle 10"/>
          <p:cNvSpPr>
            <a:spLocks noGrp="1" noChangeArrowheads="1"/>
          </p:cNvSpPr>
          <p:nvPr>
            <p:ph type="subTitle" sz="quarter" idx="1" hasCustomPrompt="1"/>
          </p:nvPr>
        </p:nvSpPr>
        <p:spPr>
          <a:xfrm>
            <a:off x="1116013" y="1290619"/>
            <a:ext cx="5456251" cy="431798"/>
          </a:xfrm>
          <a:prstGeom prst="rect">
            <a:avLst/>
          </a:prstGeom>
        </p:spPr>
        <p:txBody>
          <a:bodyPr/>
          <a:lstStyle>
            <a:lvl1pPr marL="0" indent="0">
              <a:buFont typeface="Arial" charset="0"/>
              <a:buNone/>
              <a:defRPr sz="1400" b="1" baseline="0">
                <a:solidFill>
                  <a:schemeClr val="bg1"/>
                </a:solidFill>
              </a:defRPr>
            </a:lvl1pPr>
          </a:lstStyle>
          <a:p>
            <a:r>
              <a:rPr lang="en-US" dirty="0" smtClean="0"/>
              <a:t>[Report sub-title]</a:t>
            </a:r>
            <a:endParaRPr lang="sv-SE" dirty="0"/>
          </a:p>
        </p:txBody>
      </p:sp>
      <p:sp>
        <p:nvSpPr>
          <p:cNvPr id="8" name="Content Placeholder 4"/>
          <p:cNvSpPr>
            <a:spLocks noGrp="1"/>
          </p:cNvSpPr>
          <p:nvPr>
            <p:ph sz="quarter" idx="10" hasCustomPrompt="1"/>
          </p:nvPr>
        </p:nvSpPr>
        <p:spPr>
          <a:xfrm>
            <a:off x="1116014" y="3603775"/>
            <a:ext cx="5475610" cy="357188"/>
          </a:xfrm>
          <a:prstGeom prst="rect">
            <a:avLst/>
          </a:prstGeom>
        </p:spPr>
        <p:txBody>
          <a:bodyPr/>
          <a:lstStyle>
            <a:lvl1pPr>
              <a:buNone/>
              <a:defRPr sz="900" b="1" baseline="0">
                <a:solidFill>
                  <a:schemeClr val="bg1"/>
                </a:solidFill>
              </a:defRPr>
            </a:lvl1pPr>
          </a:lstStyle>
          <a:p>
            <a:pPr lvl="0"/>
            <a:r>
              <a:rPr lang="sv-SE" dirty="0" smtClean="0"/>
              <a:t>[</a:t>
            </a:r>
            <a:r>
              <a:rPr lang="sv-SE" dirty="0" err="1" smtClean="0"/>
              <a:t>Prepared</a:t>
            </a:r>
            <a:r>
              <a:rPr lang="sv-SE" dirty="0" smtClean="0"/>
              <a:t> for CLIENT], [</a:t>
            </a:r>
            <a:r>
              <a:rPr lang="sv-SE" dirty="0" err="1" smtClean="0"/>
              <a:t>Month</a:t>
            </a:r>
            <a:r>
              <a:rPr lang="sv-SE" dirty="0" smtClean="0"/>
              <a:t>] [</a:t>
            </a:r>
            <a:r>
              <a:rPr lang="sv-SE" dirty="0" err="1" smtClean="0"/>
              <a:t>Year</a:t>
            </a:r>
            <a:r>
              <a:rPr lang="sv-SE" dirty="0" smtClean="0"/>
              <a:t>]</a:t>
            </a:r>
            <a:endParaRPr lang="en-US" dirty="0"/>
          </a:p>
        </p:txBody>
      </p:sp>
      <p:sp>
        <p:nvSpPr>
          <p:cNvPr id="10" name="TextBox 9"/>
          <p:cNvSpPr txBox="1"/>
          <p:nvPr userDrawn="1"/>
        </p:nvSpPr>
        <p:spPr>
          <a:xfrm>
            <a:off x="1116013" y="1785926"/>
            <a:ext cx="5457600" cy="1123384"/>
          </a:xfrm>
          <a:prstGeom prst="rect">
            <a:avLst/>
          </a:prstGeom>
          <a:noFill/>
          <a:ln w="12700">
            <a:solidFill>
              <a:schemeClr val="bg1"/>
            </a:solidFill>
          </a:ln>
        </p:spPr>
        <p:txBody>
          <a:bodyPr wrap="square" rtlCol="0">
            <a:spAutoFit/>
          </a:bodyPr>
          <a:lstStyle/>
          <a:p>
            <a:pPr algn="just" rtl="0" fontAlgn="base">
              <a:lnSpc>
                <a:spcPct val="114000"/>
              </a:lnSpc>
              <a:spcBef>
                <a:spcPct val="0"/>
              </a:spcBef>
              <a:spcAft>
                <a:spcPts val="300"/>
              </a:spcAft>
            </a:pPr>
            <a:r>
              <a:rPr lang="sv-SE" sz="1000" b="1" kern="1200" dirty="0">
                <a:solidFill>
                  <a:prstClr val="white"/>
                </a:solidFill>
                <a:latin typeface="Swis721 BT"/>
                <a:ea typeface="+mn-ea"/>
                <a:cs typeface="+mn-cs"/>
              </a:rPr>
              <a:t>Key </a:t>
            </a:r>
            <a:r>
              <a:rPr lang="sv-SE" sz="1000" b="1" kern="1200" dirty="0" err="1">
                <a:solidFill>
                  <a:prstClr val="white"/>
                </a:solidFill>
                <a:latin typeface="Swis721 BT"/>
                <a:ea typeface="+mn-ea"/>
                <a:cs typeface="+mn-cs"/>
              </a:rPr>
              <a:t>take-outs</a:t>
            </a:r>
            <a:endParaRPr lang="sv-SE" sz="1000" b="1" kern="1200" dirty="0">
              <a:solidFill>
                <a:prstClr val="white"/>
              </a:solidFill>
              <a:latin typeface="Swis721 BT"/>
              <a:ea typeface="+mn-ea"/>
              <a:cs typeface="+mn-cs"/>
            </a:endParaRP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[Go to master </a:t>
            </a:r>
            <a:r>
              <a:rPr lang="sv-SE" sz="1000" kern="1200" dirty="0" err="1">
                <a:solidFill>
                  <a:prstClr val="white"/>
                </a:solidFill>
                <a:latin typeface="Swis721 BT"/>
                <a:ea typeface="+mn-ea"/>
                <a:cs typeface="+mn-cs"/>
              </a:rPr>
              <a:t>view</a:t>
            </a:r>
            <a:r>
              <a:rPr lang="sv-SE" sz="1000" kern="1200" dirty="0">
                <a:solidFill>
                  <a:prstClr val="white"/>
                </a:solidFill>
                <a:latin typeface="Swis721 BT"/>
                <a:ea typeface="+mn-ea"/>
                <a:cs typeface="+mn-cs"/>
              </a:rPr>
              <a:t> and </a:t>
            </a:r>
            <a:r>
              <a:rPr lang="sv-SE" sz="1000" kern="1200" dirty="0" err="1">
                <a:solidFill>
                  <a:prstClr val="white"/>
                </a:solidFill>
                <a:latin typeface="Swis721 BT"/>
                <a:ea typeface="+mn-ea"/>
                <a:cs typeface="+mn-cs"/>
              </a:rPr>
              <a:t>edit</a:t>
            </a:r>
            <a:r>
              <a:rPr lang="sv-SE" sz="1000" kern="1200" dirty="0">
                <a:solidFill>
                  <a:prstClr val="white"/>
                </a:solidFill>
                <a:latin typeface="Swis721 BT"/>
                <a:ea typeface="+mn-ea"/>
                <a:cs typeface="+mn-cs"/>
              </a:rPr>
              <a:t> your key </a:t>
            </a:r>
            <a:r>
              <a:rPr lang="sv-SE" sz="1000" kern="1200" dirty="0" err="1">
                <a:solidFill>
                  <a:prstClr val="white"/>
                </a:solidFill>
                <a:latin typeface="Swis721 BT"/>
                <a:ea typeface="+mn-ea"/>
                <a:cs typeface="+mn-cs"/>
              </a:rPr>
              <a:t>take-outs</a:t>
            </a:r>
            <a:r>
              <a:rPr lang="sv-SE" sz="1000" kern="1200" dirty="0">
                <a:solidFill>
                  <a:prstClr val="white"/>
                </a:solidFill>
                <a:latin typeface="Swis721 BT"/>
                <a:ea typeface="+mn-ea"/>
                <a:cs typeface="+mn-cs"/>
              </a:rPr>
              <a:t> as </a:t>
            </a:r>
            <a:r>
              <a:rPr lang="sv-SE" sz="1000" kern="1200" dirty="0" err="1">
                <a:solidFill>
                  <a:prstClr val="white"/>
                </a:solidFill>
                <a:latin typeface="Swis721 BT"/>
                <a:ea typeface="+mn-ea"/>
                <a:cs typeface="+mn-cs"/>
              </a:rPr>
              <a:t>bullets</a:t>
            </a:r>
            <a:r>
              <a:rPr lang="sv-SE" sz="1000" kern="1200" dirty="0">
                <a:solidFill>
                  <a:prstClr val="white"/>
                </a:solidFill>
                <a:latin typeface="Swis721 BT"/>
                <a:ea typeface="+mn-ea"/>
                <a:cs typeface="+mn-cs"/>
              </a:rPr>
              <a:t> </a:t>
            </a:r>
            <a:r>
              <a:rPr lang="sv-SE" sz="1000" kern="1200" dirty="0" err="1">
                <a:solidFill>
                  <a:prstClr val="white"/>
                </a:solidFill>
                <a:latin typeface="Swis721 BT"/>
                <a:ea typeface="+mn-ea"/>
                <a:cs typeface="+mn-cs"/>
              </a:rPr>
              <a:t>here</a:t>
            </a:r>
            <a:r>
              <a:rPr lang="sv-SE" sz="1000" kern="1200" dirty="0">
                <a:solidFill>
                  <a:prstClr val="white"/>
                </a:solidFill>
                <a:latin typeface="Swis721 BT"/>
                <a:ea typeface="+mn-ea"/>
                <a:cs typeface="+mn-cs"/>
              </a:rPr>
              <a:t>]</a:t>
            </a: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a:t>
            </a: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a:t>
            </a:r>
          </a:p>
          <a:p>
            <a:pPr marL="180975" indent="-180975" algn="just" rtl="0" fontAlgn="base">
              <a:lnSpc>
                <a:spcPct val="114000"/>
              </a:lnSpc>
              <a:spcBef>
                <a:spcPct val="0"/>
              </a:spcBef>
              <a:spcAft>
                <a:spcPts val="300"/>
              </a:spcAft>
              <a:buClr>
                <a:prstClr val="white"/>
              </a:buClr>
              <a:buFont typeface="Arial" pitchFamily="34" charset="0"/>
              <a:buChar char="•"/>
            </a:pPr>
            <a:r>
              <a:rPr lang="sv-SE" sz="1000" kern="1200" dirty="0">
                <a:solidFill>
                  <a:prstClr val="white"/>
                </a:solidFill>
                <a:latin typeface="Swis721 BT"/>
                <a:ea typeface="+mn-ea"/>
                <a:cs typeface="+mn-cs"/>
              </a:rPr>
              <a:t>…</a:t>
            </a: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 - default">
    <p:spTree>
      <p:nvGrpSpPr>
        <p:cNvPr id="1" name=""/>
        <p:cNvGrpSpPr/>
        <p:nvPr/>
      </p:nvGrpSpPr>
      <p:grpSpPr>
        <a:xfrm>
          <a:off x="0" y="0"/>
          <a:ext cx="0" cy="0"/>
          <a:chOff x="0" y="0"/>
          <a:chExt cx="0" cy="0"/>
        </a:xfrm>
      </p:grpSpPr>
      <p:cxnSp>
        <p:nvCxnSpPr>
          <p:cNvPr id="5" name="Straight Connector 1"/>
          <p:cNvCxnSpPr>
            <a:cxnSpLocks noChangeShapeType="1"/>
          </p:cNvCxnSpPr>
          <p:nvPr userDrawn="1"/>
        </p:nvCxnSpPr>
        <p:spPr bwMode="auto">
          <a:xfrm>
            <a:off x="714375" y="1284288"/>
            <a:ext cx="7715250" cy="1587"/>
          </a:xfrm>
          <a:prstGeom prst="line">
            <a:avLst/>
          </a:prstGeom>
          <a:noFill/>
          <a:ln w="12700" algn="ctr">
            <a:solidFill>
              <a:schemeClr val="tx1"/>
            </a:solidFill>
            <a:round/>
            <a:headEnd/>
            <a:tailEnd/>
          </a:ln>
        </p:spPr>
      </p:cxnSp>
      <p:sp>
        <p:nvSpPr>
          <p:cNvPr id="7" name="TextBox 6"/>
          <p:cNvSpPr txBox="1"/>
          <p:nvPr userDrawn="1"/>
        </p:nvSpPr>
        <p:spPr>
          <a:xfrm>
            <a:off x="641350" y="6351588"/>
            <a:ext cx="2928938" cy="206375"/>
          </a:xfrm>
          <a:prstGeom prst="rect">
            <a:avLst/>
          </a:prstGeom>
          <a:noFill/>
        </p:spPr>
        <p:txBody>
          <a:bodyPr>
            <a:spAutoFit/>
          </a:bodyPr>
          <a:lstStyle/>
          <a:p>
            <a:pPr algn="l" rtl="0" fontAlgn="base">
              <a:spcBef>
                <a:spcPct val="0"/>
              </a:spcBef>
              <a:spcAft>
                <a:spcPct val="0"/>
              </a:spcAft>
              <a:defRPr/>
            </a:pPr>
            <a:r>
              <a:rPr lang="en-US" sz="740" kern="1200" dirty="0">
                <a:solidFill>
                  <a:prstClr val="black"/>
                </a:solidFill>
                <a:latin typeface="Swis721 BT"/>
                <a:ea typeface="+mn-ea"/>
                <a:cs typeface="+mn-cs"/>
              </a:rPr>
              <a:t>© 2007 CIP Professional Services</a:t>
            </a:r>
          </a:p>
        </p:txBody>
      </p:sp>
      <p:sp>
        <p:nvSpPr>
          <p:cNvPr id="2" name="Title 1"/>
          <p:cNvSpPr>
            <a:spLocks noGrp="1"/>
          </p:cNvSpPr>
          <p:nvPr>
            <p:ph type="title"/>
          </p:nvPr>
        </p:nvSpPr>
        <p:spPr>
          <a:xfrm>
            <a:off x="611188" y="404813"/>
            <a:ext cx="7921625" cy="595295"/>
          </a:xfrm>
          <a:prstGeom prst="rect">
            <a:avLst/>
          </a:prstGeom>
        </p:spPr>
        <p:txBody>
          <a:bodyPr/>
          <a:lstStyle>
            <a:lvl1pPr>
              <a:defRPr>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611188" y="1484313"/>
            <a:ext cx="7921625" cy="4392612"/>
          </a:xfrm>
          <a:prstGeom prst="rect">
            <a:avLst/>
          </a:prstGeom>
        </p:spPr>
        <p:txBody>
          <a:bodyPr/>
          <a:lstStyle>
            <a:lvl1pPr marL="271463" indent="-271463">
              <a:defRPr sz="1400">
                <a:latin typeface="+mn-lt"/>
              </a:defRPr>
            </a:lvl1pPr>
            <a:lvl2pPr>
              <a:defRPr sz="1200">
                <a:latin typeface="+mn-lt"/>
              </a:defRPr>
            </a:lvl2pPr>
            <a:lvl3pPr marL="806450" indent="-176213" defTabSz="800100">
              <a:defRPr sz="1100">
                <a:latin typeface="+mn-lt"/>
              </a:defRPr>
            </a:lvl3pPr>
            <a:lvl4pPr marL="1066800" indent="-176213">
              <a:buFont typeface="Wingdings" pitchFamily="2" charset="2"/>
              <a:buChar char="§"/>
              <a:defRPr sz="1050">
                <a:latin typeface="+mn-lt"/>
              </a:defRPr>
            </a:lvl4pPr>
            <a:lvl5pPr marL="1347788" indent="-187325">
              <a:defRPr sz="10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611188" y="857232"/>
            <a:ext cx="7926756" cy="428625"/>
          </a:xfrm>
          <a:prstGeom prst="rect">
            <a:avLst/>
          </a:prstGeom>
        </p:spPr>
        <p:txBody>
          <a:bodyPr/>
          <a:lstStyle>
            <a:lvl1pPr>
              <a:buNone/>
              <a:defRPr sz="1800" b="1" baseline="0"/>
            </a:lvl1pPr>
          </a:lstStyle>
          <a:p>
            <a:pPr lvl="0"/>
            <a:r>
              <a:rPr lang="en-US" smtClean="0"/>
              <a:t>Click to edit Master text styles</a:t>
            </a:r>
          </a:p>
        </p:txBody>
      </p:sp>
      <p:sp>
        <p:nvSpPr>
          <p:cNvPr id="8" name="Rectangle 9"/>
          <p:cNvSpPr>
            <a:spLocks noGrp="1" noChangeArrowheads="1"/>
          </p:cNvSpPr>
          <p:nvPr>
            <p:ph type="sldNum" sz="quarter" idx="12"/>
          </p:nvPr>
        </p:nvSpPr>
        <p:spPr>
          <a:xfrm>
            <a:off x="439738" y="6194425"/>
            <a:ext cx="682625" cy="287338"/>
          </a:xfrm>
          <a:prstGeom prst="rect">
            <a:avLst/>
          </a:prstGeom>
        </p:spPr>
        <p:txBody>
          <a:bodyPr/>
          <a:lstStyle>
            <a:lvl1pPr>
              <a:defRPr sz="1050" smtClean="0">
                <a:latin typeface="+mn-lt"/>
                <a:cs typeface="+mn-cs"/>
              </a:defRPr>
            </a:lvl1pPr>
          </a:lstStyle>
          <a:p>
            <a:pPr algn="r" rtl="0" fontAlgn="base">
              <a:spcBef>
                <a:spcPct val="0"/>
              </a:spcBef>
              <a:spcAft>
                <a:spcPct val="0"/>
              </a:spcAft>
              <a:defRPr/>
            </a:pPr>
            <a:fld id="{4EB64418-E9B3-4859-9B9E-90516B8D1AFA}" type="slidenum">
              <a:rPr lang="sv-SE" kern="1200">
                <a:solidFill>
                  <a:prstClr val="white">
                    <a:lumMod val="50000"/>
                  </a:prstClr>
                </a:solidFill>
                <a:latin typeface="Swis721 BT"/>
                <a:ea typeface="+mn-ea"/>
              </a:rPr>
              <a:pPr algn="r" rtl="0" fontAlgn="base">
                <a:spcBef>
                  <a:spcPct val="0"/>
                </a:spcBef>
                <a:spcAft>
                  <a:spcPct val="0"/>
                </a:spcAft>
                <a:defRPr/>
              </a:pPr>
              <a:t>‹#›</a:t>
            </a:fld>
            <a:endParaRPr lang="sv-SE" kern="1200" dirty="0">
              <a:solidFill>
                <a:prstClr val="white">
                  <a:lumMod val="50000"/>
                </a:prstClr>
              </a:solidFill>
              <a:latin typeface="Swis721 BT"/>
              <a:ea typeface="+mn-ea"/>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divider: Defaul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81075" y="4282213"/>
            <a:ext cx="1304843" cy="2554545"/>
          </a:xfrm>
          <a:prstGeom prst="rect">
            <a:avLst/>
          </a:prstGeom>
        </p:spPr>
        <p:txBody>
          <a:bodyPr anchor="b" anchorCtr="0">
            <a:spAutoFit/>
          </a:bodyPr>
          <a:lstStyle>
            <a:lvl1pPr>
              <a:buNone/>
              <a:defRPr sz="16000" b="1">
                <a:latin typeface="Swis721 BT" pitchFamily="34" charset="0"/>
              </a:defRPr>
            </a:lvl1pPr>
          </a:lstStyle>
          <a:p>
            <a:pPr lvl="0"/>
            <a:r>
              <a:rPr lang="en-US" dirty="0" smtClean="0"/>
              <a:t>0</a:t>
            </a:r>
            <a:endParaRPr lang="en-US" dirty="0"/>
          </a:p>
        </p:txBody>
      </p:sp>
      <p:sp>
        <p:nvSpPr>
          <p:cNvPr id="11" name="Text Placeholder 10"/>
          <p:cNvSpPr>
            <a:spLocks noGrp="1"/>
          </p:cNvSpPr>
          <p:nvPr>
            <p:ph type="body" sz="quarter" idx="11" hasCustomPrompt="1"/>
          </p:nvPr>
        </p:nvSpPr>
        <p:spPr>
          <a:xfrm>
            <a:off x="1857355" y="4803547"/>
            <a:ext cx="4214843" cy="1558322"/>
          </a:xfrm>
          <a:prstGeom prst="rect">
            <a:avLst/>
          </a:prstGeom>
        </p:spPr>
        <p:txBody>
          <a:bodyPr anchor="b" anchorCtr="0"/>
          <a:lstStyle>
            <a:lvl1pPr marL="0" indent="0">
              <a:buNone/>
              <a:defRPr sz="2400" b="1" baseline="0">
                <a:latin typeface="Swis721 BT" pitchFamily="34" charset="0"/>
              </a:defRPr>
            </a:lvl1pPr>
          </a:lstStyle>
          <a:p>
            <a:pPr lvl="0"/>
            <a:r>
              <a:rPr lang="sv-SE" dirty="0" smtClean="0"/>
              <a:t>[</a:t>
            </a:r>
            <a:r>
              <a:rPr lang="sv-SE" dirty="0" err="1" smtClean="0"/>
              <a:t>Write</a:t>
            </a:r>
            <a:r>
              <a:rPr lang="sv-SE" dirty="0" smtClean="0"/>
              <a:t> your </a:t>
            </a:r>
            <a:r>
              <a:rPr lang="sv-SE" dirty="0" err="1" smtClean="0"/>
              <a:t>section</a:t>
            </a:r>
            <a:r>
              <a:rPr lang="sv-SE" dirty="0" smtClean="0"/>
              <a:t> </a:t>
            </a:r>
            <a:r>
              <a:rPr lang="sv-SE" dirty="0" err="1" smtClean="0"/>
              <a:t>heading</a:t>
            </a:r>
            <a:r>
              <a:rPr lang="sv-SE" dirty="0" smtClean="0"/>
              <a:t> </a:t>
            </a:r>
            <a:r>
              <a:rPr lang="sv-SE" dirty="0" err="1" smtClean="0"/>
              <a:t>here</a:t>
            </a:r>
            <a:r>
              <a:rPr lang="sv-SE" dirty="0" smtClean="0"/>
              <a:t>] </a:t>
            </a:r>
            <a:endParaRPr lang="en-US" dirty="0"/>
          </a:p>
        </p:txBody>
      </p:sp>
      <p:pic>
        <p:nvPicPr>
          <p:cNvPr id="1026" name="Picture 2"/>
          <p:cNvPicPr>
            <a:picLocks noChangeAspect="1" noChangeArrowheads="1"/>
          </p:cNvPicPr>
          <p:nvPr userDrawn="1"/>
        </p:nvPicPr>
        <p:blipFill>
          <a:blip r:embed="rId2"/>
          <a:srcRect/>
          <a:stretch>
            <a:fillRect/>
          </a:stretch>
        </p:blipFill>
        <p:spPr bwMode="auto">
          <a:xfrm>
            <a:off x="6770236" y="4210775"/>
            <a:ext cx="1936614" cy="2399206"/>
          </a:xfrm>
          <a:prstGeom prst="rect">
            <a:avLst/>
          </a:prstGeom>
          <a:noFill/>
          <a:ln w="9525">
            <a:noFill/>
            <a:miter lim="800000"/>
            <a:headEnd/>
            <a:tailEnd/>
          </a:ln>
          <a:effectLst/>
        </p:spPr>
      </p:pic>
      <p:pic>
        <p:nvPicPr>
          <p:cNvPr id="8" name="Picture 7" descr="Top Gradient.png"/>
          <p:cNvPicPr>
            <a:picLocks/>
          </p:cNvPicPr>
          <p:nvPr userDrawn="1"/>
        </p:nvPicPr>
        <p:blipFill>
          <a:blip r:embed="rId3" cstate="print"/>
          <a:stretch>
            <a:fillRect/>
          </a:stretch>
        </p:blipFill>
        <p:spPr>
          <a:xfrm>
            <a:off x="252000" y="0"/>
            <a:ext cx="8640000" cy="136800"/>
          </a:xfrm>
          <a:prstGeom prst="rect">
            <a:avLst/>
          </a:prstGeom>
        </p:spPr>
      </p:pic>
      <p:pic>
        <p:nvPicPr>
          <p:cNvPr id="10" name="Picture 9" descr="Top Gradient.png"/>
          <p:cNvPicPr>
            <a:picLocks/>
          </p:cNvPicPr>
          <p:nvPr userDrawn="1"/>
        </p:nvPicPr>
        <p:blipFill>
          <a:blip r:embed="rId3" cstate="print"/>
          <a:stretch>
            <a:fillRect/>
          </a:stretch>
        </p:blipFill>
        <p:spPr>
          <a:xfrm>
            <a:off x="285720" y="6721200"/>
            <a:ext cx="8640000" cy="136800"/>
          </a:xfrm>
          <a:prstGeom prst="rect">
            <a:avLst/>
          </a:prstGeom>
          <a:scene3d>
            <a:camera prst="orthographicFront">
              <a:rot lat="10800000" lon="0" rev="0"/>
            </a:camera>
            <a:lightRig rig="threePt" dir="t"/>
          </a:scene3d>
        </p:spPr>
      </p:pic>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Content: Text + visual (fa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pic>
        <p:nvPicPr>
          <p:cNvPr id="13" name="Picture 2"/>
          <p:cNvPicPr>
            <a:picLocks noChangeAspect="1" noChangeArrowheads="1"/>
          </p:cNvPicPr>
          <p:nvPr userDrawn="1"/>
        </p:nvPicPr>
        <p:blipFill>
          <a:blip r:embed="rId2">
            <a:lum bright="77000" contrast="-69000"/>
          </a:blip>
          <a:srcRect/>
          <a:stretch>
            <a:fillRect/>
          </a:stretch>
        </p:blipFill>
        <p:spPr bwMode="auto">
          <a:xfrm>
            <a:off x="7286644" y="4667196"/>
            <a:ext cx="1612005" cy="1997059"/>
          </a:xfrm>
          <a:prstGeom prst="rect">
            <a:avLst/>
          </a:prstGeom>
          <a:noFill/>
          <a:ln w="9525">
            <a:noFill/>
            <a:miter lim="800000"/>
            <a:headEnd/>
            <a:tailEnd/>
          </a:ln>
        </p:spPr>
      </p:pic>
      <p:sp>
        <p:nvSpPr>
          <p:cNvPr id="19" name="Picture Placeholder 16"/>
          <p:cNvSpPr>
            <a:spLocks noGrp="1"/>
          </p:cNvSpPr>
          <p:nvPr>
            <p:ph type="pic" sz="quarter" idx="20" hasCustomPrompt="1"/>
          </p:nvPr>
        </p:nvSpPr>
        <p:spPr>
          <a:xfrm>
            <a:off x="5038758" y="1143000"/>
            <a:ext cx="3676646" cy="2786082"/>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Content: Text + 2*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4714884"/>
            <a:ext cx="4428000" cy="1000132"/>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
        <p:nvSpPr>
          <p:cNvPr id="19" name="Picture Placeholder 16"/>
          <p:cNvSpPr>
            <a:spLocks noGrp="1"/>
          </p:cNvSpPr>
          <p:nvPr>
            <p:ph type="pic" sz="quarter" idx="20" hasCustomPrompt="1"/>
          </p:nvPr>
        </p:nvSpPr>
        <p:spPr>
          <a:xfrm>
            <a:off x="5038758" y="1143000"/>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
        <p:nvSpPr>
          <p:cNvPr id="22" name="Text Placeholder 21"/>
          <p:cNvSpPr>
            <a:spLocks noGrp="1"/>
          </p:cNvSpPr>
          <p:nvPr>
            <p:ph type="body" sz="quarter" idx="21" hasCustomPrompt="1"/>
          </p:nvPr>
        </p:nvSpPr>
        <p:spPr>
          <a:xfrm>
            <a:off x="395288" y="1143000"/>
            <a:ext cx="4429125" cy="3429000"/>
          </a:xfrm>
        </p:spPr>
        <p:txBody>
          <a:bodyPr>
            <a:normAutofit/>
          </a:bodyPr>
          <a:lstStyle>
            <a:lvl1pPr marL="0" indent="0">
              <a:lnSpc>
                <a:spcPct val="114000"/>
              </a:lnSpc>
              <a:spcBef>
                <a:spcPts val="0"/>
              </a:spcBef>
              <a:spcAft>
                <a:spcPts val="600"/>
              </a:spcAft>
              <a:buNone/>
              <a:defRPr sz="1000"/>
            </a:lvl1pPr>
          </a:lstStyle>
          <a:p>
            <a:pPr lvl="0"/>
            <a:r>
              <a:rPr lang="sv-SE" dirty="0" err="1" smtClean="0"/>
              <a:t>Body</a:t>
            </a:r>
            <a:r>
              <a:rPr lang="sv-SE" dirty="0" smtClean="0"/>
              <a:t> text: Swis721, 10pt, 1,15 </a:t>
            </a:r>
            <a:r>
              <a:rPr lang="sv-SE" dirty="0" err="1" smtClean="0"/>
              <a:t>line</a:t>
            </a:r>
            <a:r>
              <a:rPr lang="sv-SE" dirty="0" smtClean="0"/>
              <a:t> </a:t>
            </a:r>
            <a:r>
              <a:rPr lang="sv-SE" dirty="0" err="1" smtClean="0"/>
              <a:t>spacing</a:t>
            </a:r>
            <a:r>
              <a:rPr lang="sv-SE" dirty="0" smtClean="0"/>
              <a:t>, 6 pt </a:t>
            </a:r>
            <a:r>
              <a:rPr lang="sv-SE" dirty="0" err="1" smtClean="0"/>
              <a:t>paragraph</a:t>
            </a:r>
            <a:r>
              <a:rPr lang="sv-SE" dirty="0" smtClean="0"/>
              <a:t> </a:t>
            </a:r>
            <a:r>
              <a:rPr lang="sv-SE" dirty="0" err="1" smtClean="0"/>
              <a:t>spacing</a:t>
            </a:r>
            <a:endParaRPr lang="sv-SE" dirty="0"/>
          </a:p>
        </p:txBody>
      </p:sp>
      <p:sp>
        <p:nvSpPr>
          <p:cNvPr id="14" name="Picture Placeholder 16"/>
          <p:cNvSpPr>
            <a:spLocks noGrp="1"/>
          </p:cNvSpPr>
          <p:nvPr>
            <p:ph type="pic" sz="quarter" idx="22" hasCustomPrompt="1"/>
          </p:nvPr>
        </p:nvSpPr>
        <p:spPr>
          <a:xfrm>
            <a:off x="5038758" y="4000504"/>
            <a:ext cx="3676646" cy="2628000"/>
          </a:xfrm>
          <a:prstGeom prst="rect">
            <a:avLst/>
          </a:prstGeom>
        </p:spPr>
        <p:txBody>
          <a:bodyPr/>
          <a:lstStyle>
            <a:lvl1pPr>
              <a:buNone/>
              <a:defRPr sz="1000"/>
            </a:lvl1pPr>
          </a:lstStyle>
          <a:p>
            <a:r>
              <a:rPr lang="sv-SE" dirty="0" smtClean="0"/>
              <a:t>[</a:t>
            </a:r>
            <a:r>
              <a:rPr lang="sv-SE" dirty="0" err="1" smtClean="0"/>
              <a:t>Insert</a:t>
            </a:r>
            <a:r>
              <a:rPr lang="sv-SE" dirty="0" smtClean="0"/>
              <a:t> </a:t>
            </a:r>
            <a:r>
              <a:rPr lang="sv-SE" dirty="0" err="1" smtClean="0"/>
              <a:t>visual</a:t>
            </a:r>
            <a:r>
              <a:rPr lang="sv-SE" dirty="0" smtClean="0"/>
              <a:t> </a:t>
            </a:r>
            <a:r>
              <a:rPr lang="sv-SE" dirty="0" err="1" smtClean="0"/>
              <a:t>here</a:t>
            </a:r>
            <a:r>
              <a:rPr lang="sv-SE" dirty="0" smtClean="0"/>
              <a:t>]</a:t>
            </a:r>
            <a:endParaRPr lang="sv-SE"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divider: Defaul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81075" y="4282213"/>
            <a:ext cx="1304843" cy="2554545"/>
          </a:xfrm>
          <a:prstGeom prst="rect">
            <a:avLst/>
          </a:prstGeom>
        </p:spPr>
        <p:txBody>
          <a:bodyPr anchor="b" anchorCtr="0">
            <a:spAutoFit/>
          </a:bodyPr>
          <a:lstStyle>
            <a:lvl1pPr>
              <a:buNone/>
              <a:defRPr sz="16000" b="1">
                <a:latin typeface="Swis721 BT" pitchFamily="34" charset="0"/>
              </a:defRPr>
            </a:lvl1pPr>
          </a:lstStyle>
          <a:p>
            <a:pPr lvl="0"/>
            <a:r>
              <a:rPr lang="en-US" dirty="0" smtClean="0"/>
              <a:t>0</a:t>
            </a:r>
            <a:endParaRPr lang="en-US" dirty="0"/>
          </a:p>
        </p:txBody>
      </p:sp>
      <p:sp>
        <p:nvSpPr>
          <p:cNvPr id="11" name="Text Placeholder 10"/>
          <p:cNvSpPr>
            <a:spLocks noGrp="1"/>
          </p:cNvSpPr>
          <p:nvPr>
            <p:ph type="body" sz="quarter" idx="11" hasCustomPrompt="1"/>
          </p:nvPr>
        </p:nvSpPr>
        <p:spPr>
          <a:xfrm>
            <a:off x="1857355" y="4803547"/>
            <a:ext cx="4214843" cy="1558322"/>
          </a:xfrm>
          <a:prstGeom prst="rect">
            <a:avLst/>
          </a:prstGeom>
        </p:spPr>
        <p:txBody>
          <a:bodyPr anchor="b" anchorCtr="0"/>
          <a:lstStyle>
            <a:lvl1pPr marL="0" indent="0">
              <a:buNone/>
              <a:defRPr sz="2400" b="1" baseline="0">
                <a:latin typeface="Swis721 BT" pitchFamily="34" charset="0"/>
              </a:defRPr>
            </a:lvl1pPr>
          </a:lstStyle>
          <a:p>
            <a:pPr lvl="0"/>
            <a:r>
              <a:rPr lang="sv-SE" dirty="0" smtClean="0"/>
              <a:t>[</a:t>
            </a:r>
            <a:r>
              <a:rPr lang="sv-SE" dirty="0" err="1" smtClean="0"/>
              <a:t>Write</a:t>
            </a:r>
            <a:r>
              <a:rPr lang="sv-SE" dirty="0" smtClean="0"/>
              <a:t> your </a:t>
            </a:r>
            <a:r>
              <a:rPr lang="sv-SE" dirty="0" err="1" smtClean="0"/>
              <a:t>section</a:t>
            </a:r>
            <a:r>
              <a:rPr lang="sv-SE" dirty="0" smtClean="0"/>
              <a:t> </a:t>
            </a:r>
            <a:r>
              <a:rPr lang="sv-SE" dirty="0" err="1" smtClean="0"/>
              <a:t>heading</a:t>
            </a:r>
            <a:r>
              <a:rPr lang="sv-SE" dirty="0" smtClean="0"/>
              <a:t> </a:t>
            </a:r>
            <a:r>
              <a:rPr lang="sv-SE" dirty="0" err="1" smtClean="0"/>
              <a:t>here</a:t>
            </a:r>
            <a:r>
              <a:rPr lang="sv-SE" dirty="0" smtClean="0"/>
              <a:t>] </a:t>
            </a:r>
            <a:endParaRPr lang="en-US" dirty="0"/>
          </a:p>
        </p:txBody>
      </p:sp>
      <p:pic>
        <p:nvPicPr>
          <p:cNvPr id="1026" name="Picture 2"/>
          <p:cNvPicPr>
            <a:picLocks noChangeAspect="1" noChangeArrowheads="1"/>
          </p:cNvPicPr>
          <p:nvPr userDrawn="1"/>
        </p:nvPicPr>
        <p:blipFill>
          <a:blip r:embed="rId2"/>
          <a:srcRect/>
          <a:stretch>
            <a:fillRect/>
          </a:stretch>
        </p:blipFill>
        <p:spPr bwMode="auto">
          <a:xfrm>
            <a:off x="6770236" y="4210775"/>
            <a:ext cx="1936614" cy="2399206"/>
          </a:xfrm>
          <a:prstGeom prst="rect">
            <a:avLst/>
          </a:prstGeom>
          <a:noFill/>
          <a:ln w="9525">
            <a:noFill/>
            <a:miter lim="800000"/>
            <a:headEnd/>
            <a:tailEnd/>
          </a:ln>
          <a:effectLst/>
        </p:spPr>
      </p:pic>
      <p:pic>
        <p:nvPicPr>
          <p:cNvPr id="8" name="Picture 7" descr="Top Gradient.png"/>
          <p:cNvPicPr>
            <a:picLocks/>
          </p:cNvPicPr>
          <p:nvPr userDrawn="1"/>
        </p:nvPicPr>
        <p:blipFill>
          <a:blip r:embed="rId3" cstate="print"/>
          <a:stretch>
            <a:fillRect/>
          </a:stretch>
        </p:blipFill>
        <p:spPr>
          <a:xfrm>
            <a:off x="252000" y="0"/>
            <a:ext cx="8640000" cy="136800"/>
          </a:xfrm>
          <a:prstGeom prst="rect">
            <a:avLst/>
          </a:prstGeom>
        </p:spPr>
      </p:pic>
      <p:pic>
        <p:nvPicPr>
          <p:cNvPr id="10" name="Picture 9" descr="Top Gradient.png"/>
          <p:cNvPicPr>
            <a:picLocks/>
          </p:cNvPicPr>
          <p:nvPr userDrawn="1"/>
        </p:nvPicPr>
        <p:blipFill>
          <a:blip r:embed="rId3" cstate="print"/>
          <a:stretch>
            <a:fillRect/>
          </a:stretch>
        </p:blipFill>
        <p:spPr>
          <a:xfrm>
            <a:off x="285720" y="6721200"/>
            <a:ext cx="8640000" cy="136800"/>
          </a:xfrm>
          <a:prstGeom prst="rect">
            <a:avLst/>
          </a:prstGeom>
          <a:scene3d>
            <a:camera prst="orthographicFront">
              <a:rot lat="10800000" lon="0" rev="0"/>
            </a:camera>
            <a:lightRig rig="threePt" dir="t"/>
          </a:scene3d>
        </p:spPr>
      </p:pic>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slide - default">
    <p:spTree>
      <p:nvGrpSpPr>
        <p:cNvPr id="1" name=""/>
        <p:cNvGrpSpPr/>
        <p:nvPr/>
      </p:nvGrpSpPr>
      <p:grpSpPr>
        <a:xfrm>
          <a:off x="0" y="0"/>
          <a:ext cx="0" cy="0"/>
          <a:chOff x="0" y="0"/>
          <a:chExt cx="0" cy="0"/>
        </a:xfrm>
      </p:grpSpPr>
      <p:cxnSp>
        <p:nvCxnSpPr>
          <p:cNvPr id="5" name="Straight Connector 1"/>
          <p:cNvCxnSpPr>
            <a:cxnSpLocks noChangeShapeType="1"/>
          </p:cNvCxnSpPr>
          <p:nvPr userDrawn="1"/>
        </p:nvCxnSpPr>
        <p:spPr bwMode="auto">
          <a:xfrm>
            <a:off x="714375" y="1284288"/>
            <a:ext cx="7715250" cy="1587"/>
          </a:xfrm>
          <a:prstGeom prst="line">
            <a:avLst/>
          </a:prstGeom>
          <a:noFill/>
          <a:ln w="12700" algn="ctr">
            <a:solidFill>
              <a:schemeClr val="tx1"/>
            </a:solidFill>
            <a:round/>
            <a:headEnd/>
            <a:tailEnd/>
          </a:ln>
        </p:spPr>
      </p:cxnSp>
      <p:sp>
        <p:nvSpPr>
          <p:cNvPr id="7" name="TextBox 6"/>
          <p:cNvSpPr txBox="1"/>
          <p:nvPr userDrawn="1"/>
        </p:nvSpPr>
        <p:spPr>
          <a:xfrm>
            <a:off x="641350" y="6351588"/>
            <a:ext cx="2928938" cy="206375"/>
          </a:xfrm>
          <a:prstGeom prst="rect">
            <a:avLst/>
          </a:prstGeom>
          <a:noFill/>
        </p:spPr>
        <p:txBody>
          <a:bodyPr>
            <a:spAutoFit/>
          </a:bodyPr>
          <a:lstStyle/>
          <a:p>
            <a:pPr algn="l" rtl="0" fontAlgn="base">
              <a:spcBef>
                <a:spcPct val="0"/>
              </a:spcBef>
              <a:spcAft>
                <a:spcPct val="0"/>
              </a:spcAft>
              <a:defRPr/>
            </a:pPr>
            <a:r>
              <a:rPr lang="en-US" sz="740" kern="1200" dirty="0">
                <a:solidFill>
                  <a:prstClr val="black"/>
                </a:solidFill>
                <a:latin typeface="Swis721 BT"/>
                <a:ea typeface="+mn-ea"/>
                <a:cs typeface="Arial" charset="0"/>
              </a:rPr>
              <a:t>© 2007 CIP Professional Services</a:t>
            </a:r>
          </a:p>
        </p:txBody>
      </p:sp>
      <p:sp>
        <p:nvSpPr>
          <p:cNvPr id="2" name="Title 1"/>
          <p:cNvSpPr>
            <a:spLocks noGrp="1"/>
          </p:cNvSpPr>
          <p:nvPr>
            <p:ph type="title"/>
          </p:nvPr>
        </p:nvSpPr>
        <p:spPr>
          <a:xfrm>
            <a:off x="611188" y="404813"/>
            <a:ext cx="7921625" cy="595295"/>
          </a:xfrm>
          <a:prstGeom prst="rect">
            <a:avLst/>
          </a:prstGeom>
        </p:spPr>
        <p:txBody>
          <a:bodyPr/>
          <a:lstStyle>
            <a:lvl1pPr>
              <a:defRPr>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611188" y="1484313"/>
            <a:ext cx="7921625" cy="4392612"/>
          </a:xfrm>
          <a:prstGeom prst="rect">
            <a:avLst/>
          </a:prstGeom>
        </p:spPr>
        <p:txBody>
          <a:bodyPr/>
          <a:lstStyle>
            <a:lvl1pPr marL="271463" indent="-271463">
              <a:defRPr sz="1400">
                <a:latin typeface="+mn-lt"/>
              </a:defRPr>
            </a:lvl1pPr>
            <a:lvl2pPr>
              <a:defRPr sz="1200">
                <a:latin typeface="+mn-lt"/>
              </a:defRPr>
            </a:lvl2pPr>
            <a:lvl3pPr marL="806450" indent="-176213" defTabSz="800100">
              <a:defRPr sz="1100">
                <a:latin typeface="+mn-lt"/>
              </a:defRPr>
            </a:lvl3pPr>
            <a:lvl4pPr marL="1066800" indent="-176213">
              <a:buFont typeface="Wingdings" pitchFamily="2" charset="2"/>
              <a:buChar char="§"/>
              <a:defRPr sz="1050">
                <a:latin typeface="+mn-lt"/>
              </a:defRPr>
            </a:lvl4pPr>
            <a:lvl5pPr marL="1347788" indent="-187325">
              <a:defRPr sz="10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611188" y="857232"/>
            <a:ext cx="7926756" cy="428625"/>
          </a:xfrm>
          <a:prstGeom prst="rect">
            <a:avLst/>
          </a:prstGeom>
        </p:spPr>
        <p:txBody>
          <a:bodyPr/>
          <a:lstStyle>
            <a:lvl1pPr>
              <a:buNone/>
              <a:defRPr sz="1800" b="1" baseline="0"/>
            </a:lvl1pPr>
          </a:lstStyle>
          <a:p>
            <a:pPr lvl="0"/>
            <a:r>
              <a:rPr lang="en-US" smtClean="0"/>
              <a:t>Click to edit Master text styles</a:t>
            </a:r>
          </a:p>
        </p:txBody>
      </p:sp>
      <p:sp>
        <p:nvSpPr>
          <p:cNvPr id="8" name="Rectangle 9"/>
          <p:cNvSpPr>
            <a:spLocks noGrp="1" noChangeArrowheads="1"/>
          </p:cNvSpPr>
          <p:nvPr>
            <p:ph type="sldNum" sz="quarter" idx="12"/>
          </p:nvPr>
        </p:nvSpPr>
        <p:spPr>
          <a:xfrm>
            <a:off x="439738" y="6194425"/>
            <a:ext cx="682625" cy="287338"/>
          </a:xfrm>
          <a:prstGeom prst="rect">
            <a:avLst/>
          </a:prstGeom>
        </p:spPr>
        <p:txBody>
          <a:bodyPr/>
          <a:lstStyle>
            <a:lvl1pPr>
              <a:defRPr sz="1050" smtClean="0">
                <a:latin typeface="+mn-lt"/>
                <a:cs typeface="+mn-cs"/>
              </a:defRPr>
            </a:lvl1pPr>
          </a:lstStyle>
          <a:p>
            <a:pPr algn="r" rtl="0" fontAlgn="base">
              <a:spcBef>
                <a:spcPct val="0"/>
              </a:spcBef>
              <a:spcAft>
                <a:spcPct val="0"/>
              </a:spcAft>
              <a:defRPr/>
            </a:pPr>
            <a:fld id="{4EB64418-E9B3-4859-9B9E-90516B8D1AFA}" type="slidenum">
              <a:rPr lang="sv-SE" kern="1200">
                <a:solidFill>
                  <a:prstClr val="white">
                    <a:lumMod val="50000"/>
                  </a:prstClr>
                </a:solidFill>
                <a:latin typeface="Swis721 BT"/>
                <a:ea typeface="+mn-ea"/>
              </a:rPr>
              <a:pPr algn="r" rtl="0" fontAlgn="base">
                <a:spcBef>
                  <a:spcPct val="0"/>
                </a:spcBef>
                <a:spcAft>
                  <a:spcPct val="0"/>
                </a:spcAft>
                <a:defRPr/>
              </a:pPr>
              <a:t>‹#›</a:t>
            </a:fld>
            <a:endParaRPr lang="sv-SE" kern="1200" dirty="0">
              <a:solidFill>
                <a:prstClr val="white">
                  <a:lumMod val="50000"/>
                </a:prstClr>
              </a:solidFill>
              <a:latin typeface="Swis721 BT"/>
              <a:ea typeface="+mn-ea"/>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efaul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81075" y="4282213"/>
            <a:ext cx="1304843" cy="2554545"/>
          </a:xfrm>
          <a:prstGeom prst="rect">
            <a:avLst/>
          </a:prstGeom>
        </p:spPr>
        <p:txBody>
          <a:bodyPr anchor="b" anchorCtr="0">
            <a:spAutoFit/>
          </a:bodyPr>
          <a:lstStyle>
            <a:lvl1pPr>
              <a:buNone/>
              <a:defRPr sz="16000" b="1">
                <a:latin typeface="Swis721 BT" pitchFamily="34" charset="0"/>
              </a:defRPr>
            </a:lvl1pPr>
          </a:lstStyle>
          <a:p>
            <a:pPr lvl="0"/>
            <a:r>
              <a:rPr lang="en-US" dirty="0" smtClean="0"/>
              <a:t>0</a:t>
            </a:r>
            <a:endParaRPr lang="en-US" dirty="0"/>
          </a:p>
        </p:txBody>
      </p:sp>
      <p:sp>
        <p:nvSpPr>
          <p:cNvPr id="11" name="Text Placeholder 10"/>
          <p:cNvSpPr>
            <a:spLocks noGrp="1"/>
          </p:cNvSpPr>
          <p:nvPr>
            <p:ph type="body" sz="quarter" idx="11" hasCustomPrompt="1"/>
          </p:nvPr>
        </p:nvSpPr>
        <p:spPr>
          <a:xfrm>
            <a:off x="1857355" y="4803547"/>
            <a:ext cx="4214843" cy="1558322"/>
          </a:xfrm>
          <a:prstGeom prst="rect">
            <a:avLst/>
          </a:prstGeom>
        </p:spPr>
        <p:txBody>
          <a:bodyPr anchor="b" anchorCtr="0"/>
          <a:lstStyle>
            <a:lvl1pPr marL="0" indent="0">
              <a:buNone/>
              <a:defRPr sz="2400" b="1" baseline="0">
                <a:latin typeface="Swis721 BT" pitchFamily="34" charset="0"/>
              </a:defRPr>
            </a:lvl1pPr>
          </a:lstStyle>
          <a:p>
            <a:pPr lvl="0"/>
            <a:r>
              <a:rPr lang="sv-SE" dirty="0" smtClean="0"/>
              <a:t>[</a:t>
            </a:r>
            <a:r>
              <a:rPr lang="sv-SE" dirty="0" err="1" smtClean="0"/>
              <a:t>Write</a:t>
            </a:r>
            <a:r>
              <a:rPr lang="sv-SE" dirty="0" smtClean="0"/>
              <a:t> your </a:t>
            </a:r>
            <a:r>
              <a:rPr lang="sv-SE" dirty="0" err="1" smtClean="0"/>
              <a:t>section</a:t>
            </a:r>
            <a:r>
              <a:rPr lang="sv-SE" dirty="0" smtClean="0"/>
              <a:t> </a:t>
            </a:r>
            <a:r>
              <a:rPr lang="sv-SE" dirty="0" err="1" smtClean="0"/>
              <a:t>heading</a:t>
            </a:r>
            <a:r>
              <a:rPr lang="sv-SE" dirty="0" smtClean="0"/>
              <a:t> </a:t>
            </a:r>
            <a:r>
              <a:rPr lang="sv-SE" dirty="0" err="1" smtClean="0"/>
              <a:t>here</a:t>
            </a:r>
            <a:r>
              <a:rPr lang="sv-SE" dirty="0" smtClean="0"/>
              <a:t>] </a:t>
            </a:r>
            <a:endParaRPr lang="en-US" dirty="0"/>
          </a:p>
        </p:txBody>
      </p:sp>
      <p:pic>
        <p:nvPicPr>
          <p:cNvPr id="1026" name="Picture 2"/>
          <p:cNvPicPr>
            <a:picLocks noChangeAspect="1" noChangeArrowheads="1"/>
          </p:cNvPicPr>
          <p:nvPr userDrawn="1"/>
        </p:nvPicPr>
        <p:blipFill>
          <a:blip r:embed="rId2"/>
          <a:srcRect/>
          <a:stretch>
            <a:fillRect/>
          </a:stretch>
        </p:blipFill>
        <p:spPr bwMode="auto">
          <a:xfrm>
            <a:off x="6770236" y="4210775"/>
            <a:ext cx="1936614" cy="2399206"/>
          </a:xfrm>
          <a:prstGeom prst="rect">
            <a:avLst/>
          </a:prstGeom>
          <a:noFill/>
          <a:ln w="9525">
            <a:noFill/>
            <a:miter lim="800000"/>
            <a:headEnd/>
            <a:tailEnd/>
          </a:ln>
          <a:effectLst/>
        </p:spPr>
      </p:pic>
      <p:pic>
        <p:nvPicPr>
          <p:cNvPr id="8" name="Picture 7" descr="Top Gradient.png"/>
          <p:cNvPicPr>
            <a:picLocks/>
          </p:cNvPicPr>
          <p:nvPr userDrawn="1"/>
        </p:nvPicPr>
        <p:blipFill>
          <a:blip r:embed="rId3" cstate="print"/>
          <a:stretch>
            <a:fillRect/>
          </a:stretch>
        </p:blipFill>
        <p:spPr>
          <a:xfrm>
            <a:off x="252000" y="0"/>
            <a:ext cx="8640000" cy="136800"/>
          </a:xfrm>
          <a:prstGeom prst="rect">
            <a:avLst/>
          </a:prstGeom>
        </p:spPr>
      </p:pic>
      <p:pic>
        <p:nvPicPr>
          <p:cNvPr id="10" name="Picture 9" descr="Top Gradient.png"/>
          <p:cNvPicPr>
            <a:picLocks/>
          </p:cNvPicPr>
          <p:nvPr userDrawn="1"/>
        </p:nvPicPr>
        <p:blipFill>
          <a:blip r:embed="rId3" cstate="print"/>
          <a:stretch>
            <a:fillRect/>
          </a:stretch>
        </p:blipFill>
        <p:spPr>
          <a:xfrm>
            <a:off x="285720" y="6721200"/>
            <a:ext cx="8640000" cy="136800"/>
          </a:xfrm>
          <a:prstGeom prst="rect">
            <a:avLst/>
          </a:prstGeom>
          <a:scene3d>
            <a:camera prst="orthographicFront">
              <a:rot lat="10800000" lon="0" rev="0"/>
            </a:camera>
            <a:lightRig rig="threePt" dir="t"/>
          </a:scene3d>
        </p:spPr>
      </p:pic>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slide - no logo">
    <p:spTree>
      <p:nvGrpSpPr>
        <p:cNvPr id="1" name=""/>
        <p:cNvGrpSpPr/>
        <p:nvPr/>
      </p:nvGrpSpPr>
      <p:grpSpPr>
        <a:xfrm>
          <a:off x="0" y="0"/>
          <a:ext cx="0" cy="0"/>
          <a:chOff x="0" y="0"/>
          <a:chExt cx="0" cy="0"/>
        </a:xfrm>
      </p:grpSpPr>
      <p:sp>
        <p:nvSpPr>
          <p:cNvPr id="5" name="Rectangle 4"/>
          <p:cNvSpPr/>
          <p:nvPr userDrawn="1"/>
        </p:nvSpPr>
        <p:spPr bwMode="auto">
          <a:xfrm>
            <a:off x="714375" y="5929313"/>
            <a:ext cx="8143875" cy="839787"/>
          </a:xfrm>
          <a:prstGeom prst="rect">
            <a:avLst/>
          </a:prstGeom>
          <a:solidFill>
            <a:schemeClr val="bg1"/>
          </a:solidFill>
          <a:ln w="19050" cap="flat" cmpd="sng" algn="ctr">
            <a:noFill/>
            <a:prstDash val="solid"/>
            <a:round/>
            <a:headEnd type="none" w="med" len="med"/>
            <a:tailEnd type="triangle" w="med" len="med"/>
          </a:ln>
          <a:effectLst/>
        </p:spPr>
        <p:txBody>
          <a:bodyPr/>
          <a:lstStyle/>
          <a:p>
            <a:pPr algn="l" rtl="0" fontAlgn="base">
              <a:spcBef>
                <a:spcPct val="20000"/>
              </a:spcBef>
              <a:spcAft>
                <a:spcPct val="0"/>
              </a:spcAft>
              <a:buFont typeface="Arial" charset="0"/>
              <a:buChar char="•"/>
              <a:defRPr/>
            </a:pPr>
            <a:endParaRPr lang="en-US" kern="1200">
              <a:solidFill>
                <a:prstClr val="black"/>
              </a:solidFill>
              <a:latin typeface="GillSans" pitchFamily="34" charset="0"/>
              <a:ea typeface="+mn-ea"/>
              <a:cs typeface="Arial" charset="0"/>
            </a:endParaRPr>
          </a:p>
        </p:txBody>
      </p:sp>
      <p:sp>
        <p:nvSpPr>
          <p:cNvPr id="7" name="TextBox 6"/>
          <p:cNvSpPr txBox="1"/>
          <p:nvPr userDrawn="1"/>
        </p:nvSpPr>
        <p:spPr>
          <a:xfrm>
            <a:off x="641350" y="6351588"/>
            <a:ext cx="2928938" cy="206375"/>
          </a:xfrm>
          <a:prstGeom prst="rect">
            <a:avLst/>
          </a:prstGeom>
          <a:noFill/>
        </p:spPr>
        <p:txBody>
          <a:bodyPr>
            <a:spAutoFit/>
          </a:bodyPr>
          <a:lstStyle/>
          <a:p>
            <a:pPr algn="l" rtl="0" fontAlgn="base">
              <a:spcBef>
                <a:spcPct val="0"/>
              </a:spcBef>
              <a:spcAft>
                <a:spcPct val="0"/>
              </a:spcAft>
              <a:defRPr/>
            </a:pPr>
            <a:r>
              <a:rPr lang="en-US" sz="740" kern="1200" dirty="0">
                <a:solidFill>
                  <a:prstClr val="black"/>
                </a:solidFill>
                <a:latin typeface="Swis721 BT"/>
                <a:ea typeface="+mn-ea"/>
                <a:cs typeface="Arial" charset="0"/>
              </a:rPr>
              <a:t>© 2007 CIP Professional Services</a:t>
            </a:r>
          </a:p>
        </p:txBody>
      </p:sp>
      <p:sp>
        <p:nvSpPr>
          <p:cNvPr id="2" name="Title 1"/>
          <p:cNvSpPr>
            <a:spLocks noGrp="1"/>
          </p:cNvSpPr>
          <p:nvPr>
            <p:ph type="title"/>
          </p:nvPr>
        </p:nvSpPr>
        <p:spPr>
          <a:xfrm>
            <a:off x="611188" y="404813"/>
            <a:ext cx="7921625" cy="595295"/>
          </a:xfrm>
          <a:prstGeom prst="rect">
            <a:avLst/>
          </a:prstGeom>
        </p:spPr>
        <p:txBody>
          <a:bodyPr/>
          <a:lstStyle>
            <a:lvl1pPr>
              <a:defRPr>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611188" y="1484313"/>
            <a:ext cx="7921625" cy="4392612"/>
          </a:xfrm>
          <a:prstGeom prst="rect">
            <a:avLst/>
          </a:prstGeom>
        </p:spPr>
        <p:txBody>
          <a:bodyPr/>
          <a:lstStyle>
            <a:lvl1pPr marL="271463" indent="-271463">
              <a:defRPr sz="1400">
                <a:latin typeface="+mn-lt"/>
              </a:defRPr>
            </a:lvl1pPr>
            <a:lvl2pPr>
              <a:defRPr sz="1200">
                <a:latin typeface="+mn-lt"/>
              </a:defRPr>
            </a:lvl2pPr>
            <a:lvl3pPr marL="806450" indent="-176213" defTabSz="800100">
              <a:defRPr sz="1100">
                <a:latin typeface="+mn-lt"/>
              </a:defRPr>
            </a:lvl3pPr>
            <a:lvl4pPr marL="1066800" indent="-176213">
              <a:buFont typeface="Wingdings" pitchFamily="2" charset="2"/>
              <a:buChar char="§"/>
              <a:defRPr sz="1050">
                <a:latin typeface="+mn-lt"/>
              </a:defRPr>
            </a:lvl4pPr>
            <a:lvl5pPr marL="1347788" indent="-187325">
              <a:defRPr sz="10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611188" y="857232"/>
            <a:ext cx="7926756" cy="428625"/>
          </a:xfrm>
          <a:prstGeom prst="rect">
            <a:avLst/>
          </a:prstGeom>
        </p:spPr>
        <p:txBody>
          <a:bodyPr/>
          <a:lstStyle>
            <a:lvl1pPr>
              <a:buNone/>
              <a:defRPr sz="1800" b="1" baseline="0"/>
            </a:lvl1pPr>
          </a:lstStyle>
          <a:p>
            <a:pPr lvl="0"/>
            <a:r>
              <a:rPr lang="en-US" smtClean="0"/>
              <a:t>Click to edit Master text styles</a:t>
            </a:r>
          </a:p>
        </p:txBody>
      </p:sp>
      <p:sp>
        <p:nvSpPr>
          <p:cNvPr id="8" name="Slide Number Placeholder 9"/>
          <p:cNvSpPr>
            <a:spLocks noGrp="1" noChangeArrowheads="1"/>
          </p:cNvSpPr>
          <p:nvPr>
            <p:ph type="sldNum" sz="quarter" idx="12"/>
          </p:nvPr>
        </p:nvSpPr>
        <p:spPr>
          <a:xfrm>
            <a:off x="439738" y="6194425"/>
            <a:ext cx="682625" cy="287338"/>
          </a:xfrm>
          <a:prstGeom prst="rect">
            <a:avLst/>
          </a:prstGeom>
        </p:spPr>
        <p:txBody>
          <a:bodyPr/>
          <a:lstStyle>
            <a:lvl1pPr>
              <a:defRPr sz="1050" smtClean="0">
                <a:latin typeface="+mn-lt"/>
                <a:cs typeface="+mn-cs"/>
              </a:defRPr>
            </a:lvl1pPr>
          </a:lstStyle>
          <a:p>
            <a:pPr algn="l" rtl="0" fontAlgn="base">
              <a:spcBef>
                <a:spcPct val="0"/>
              </a:spcBef>
              <a:spcAft>
                <a:spcPct val="0"/>
              </a:spcAft>
              <a:defRPr/>
            </a:pPr>
            <a:fld id="{FAC1FEE5-E0FE-4367-856E-AB351B3DA4D1}" type="slidenum">
              <a:rPr lang="sv-SE" kern="1200">
                <a:solidFill>
                  <a:prstClr val="black"/>
                </a:solidFill>
                <a:latin typeface="Swis721 BT"/>
                <a:ea typeface="+mn-ea"/>
              </a:rPr>
              <a:pPr algn="l" rtl="0" fontAlgn="base">
                <a:spcBef>
                  <a:spcPct val="0"/>
                </a:spcBef>
                <a:spcAft>
                  <a:spcPct val="0"/>
                </a:spcAft>
                <a:defRPr/>
              </a:pPr>
              <a:t>‹#›</a:t>
            </a:fld>
            <a:endParaRPr lang="sv-SE" kern="1200" dirty="0">
              <a:solidFill>
                <a:prstClr val="black"/>
              </a:solidFill>
              <a:latin typeface="Swis721 BT"/>
              <a:ea typeface="+mn-ea"/>
            </a:endParaRPr>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 PS logo">
    <p:spTree>
      <p:nvGrpSpPr>
        <p:cNvPr id="1" name=""/>
        <p:cNvGrpSpPr/>
        <p:nvPr/>
      </p:nvGrpSpPr>
      <p:grpSpPr>
        <a:xfrm>
          <a:off x="0" y="0"/>
          <a:ext cx="0" cy="0"/>
          <a:chOff x="0" y="0"/>
          <a:chExt cx="0" cy="0"/>
        </a:xfrm>
      </p:grpSpPr>
      <p:pic>
        <p:nvPicPr>
          <p:cNvPr id="2" name="Picture 1" descr="cip-ps_logo_CMYK.png"/>
          <p:cNvPicPr>
            <a:picLocks noChangeAspect="1"/>
          </p:cNvPicPr>
          <p:nvPr userDrawn="1"/>
        </p:nvPicPr>
        <p:blipFill>
          <a:blip r:embed="rId2"/>
          <a:srcRect/>
          <a:stretch>
            <a:fillRect/>
          </a:stretch>
        </p:blipFill>
        <p:spPr bwMode="auto">
          <a:xfrm>
            <a:off x="1576388" y="1800225"/>
            <a:ext cx="5976937" cy="3257550"/>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nal - Thank you.">
    <p:bg>
      <p:bgPr>
        <a:gradFill rotWithShape="0">
          <a:gsLst>
            <a:gs pos="0">
              <a:srgbClr val="6D0000"/>
            </a:gs>
            <a:gs pos="100000">
              <a:schemeClr val="tx1"/>
            </a:gs>
          </a:gsLst>
          <a:lin ang="2700000" scaled="1"/>
        </a:gradFill>
        <a:effectLst/>
      </p:bgPr>
    </p:bg>
    <p:spTree>
      <p:nvGrpSpPr>
        <p:cNvPr id="1" name=""/>
        <p:cNvGrpSpPr/>
        <p:nvPr/>
      </p:nvGrpSpPr>
      <p:grpSpPr>
        <a:xfrm>
          <a:off x="0" y="0"/>
          <a:ext cx="0" cy="0"/>
          <a:chOff x="0" y="0"/>
          <a:chExt cx="0" cy="0"/>
        </a:xfrm>
      </p:grpSpPr>
      <p:sp>
        <p:nvSpPr>
          <p:cNvPr id="8" name="TextBox 7"/>
          <p:cNvSpPr txBox="1"/>
          <p:nvPr userDrawn="1"/>
        </p:nvSpPr>
        <p:spPr>
          <a:xfrm>
            <a:off x="300038" y="2505075"/>
            <a:ext cx="3629025" cy="923925"/>
          </a:xfrm>
          <a:prstGeom prst="rect">
            <a:avLst/>
          </a:prstGeom>
          <a:noFill/>
        </p:spPr>
        <p:txBody>
          <a:bodyPr wrap="none">
            <a:spAutoFit/>
          </a:bodyPr>
          <a:lstStyle/>
          <a:p>
            <a:pPr algn="l" rtl="0" fontAlgn="base">
              <a:spcBef>
                <a:spcPct val="0"/>
              </a:spcBef>
              <a:spcAft>
                <a:spcPct val="0"/>
              </a:spcAft>
              <a:defRPr/>
            </a:pPr>
            <a:r>
              <a:rPr lang="sv-SE" sz="5400" kern="1200" dirty="0">
                <a:solidFill>
                  <a:prstClr val="white"/>
                </a:solidFill>
                <a:latin typeface="Swis721 BT" pitchFamily="34" charset="0"/>
                <a:ea typeface="+mn-ea"/>
                <a:cs typeface="Arial" charset="0"/>
              </a:rPr>
              <a:t>Thank you.</a:t>
            </a:r>
          </a:p>
        </p:txBody>
      </p:sp>
      <p:sp>
        <p:nvSpPr>
          <p:cNvPr id="5" name="Content Placeholder 11"/>
          <p:cNvSpPr>
            <a:spLocks noGrp="1"/>
          </p:cNvSpPr>
          <p:nvPr>
            <p:ph sz="quarter" idx="10"/>
          </p:nvPr>
        </p:nvSpPr>
        <p:spPr>
          <a:xfrm>
            <a:off x="5643570" y="5681329"/>
            <a:ext cx="3286113" cy="319439"/>
          </a:xfrm>
          <a:prstGeom prst="rect">
            <a:avLst/>
          </a:prstGeom>
        </p:spPr>
        <p:txBody>
          <a:bodyPr/>
          <a:lstStyle>
            <a:lvl1pPr algn="r">
              <a:buNone/>
              <a:defRPr sz="1600" baseline="0">
                <a:solidFill>
                  <a:schemeClr val="bg1">
                    <a:lumMod val="95000"/>
                  </a:schemeClr>
                </a:solidFill>
                <a:latin typeface="Swis721 BT" pitchFamily="34" charset="0"/>
              </a:defRPr>
            </a:lvl1pPr>
          </a:lstStyle>
          <a:p>
            <a:pPr lvl="0"/>
            <a:r>
              <a:rPr lang="en-US" smtClean="0"/>
              <a:t>Click to edit Master text styles</a:t>
            </a:r>
          </a:p>
        </p:txBody>
      </p:sp>
      <p:sp>
        <p:nvSpPr>
          <p:cNvPr id="6" name="Content Placeholder 11"/>
          <p:cNvSpPr>
            <a:spLocks noGrp="1"/>
          </p:cNvSpPr>
          <p:nvPr>
            <p:ph sz="quarter" idx="11"/>
          </p:nvPr>
        </p:nvSpPr>
        <p:spPr>
          <a:xfrm>
            <a:off x="5643570" y="6019647"/>
            <a:ext cx="3286113" cy="338312"/>
          </a:xfrm>
          <a:prstGeom prst="rect">
            <a:avLst/>
          </a:prstGeom>
        </p:spPr>
        <p:txBody>
          <a:bodyPr/>
          <a:lstStyle>
            <a:lvl1pPr algn="r">
              <a:buNone/>
              <a:defRPr sz="1600" baseline="0">
                <a:solidFill>
                  <a:schemeClr val="bg1">
                    <a:lumMod val="95000"/>
                  </a:schemeClr>
                </a:solidFill>
                <a:latin typeface="Swis721 BT" pitchFamily="34" charset="0"/>
              </a:defRPr>
            </a:lvl1pPr>
          </a:lstStyle>
          <a:p>
            <a:pPr lvl="0"/>
            <a:r>
              <a:rPr lang="en-US" smtClean="0"/>
              <a:t>Click to edit Master text styles</a:t>
            </a:r>
          </a:p>
        </p:txBody>
      </p:sp>
      <p:sp>
        <p:nvSpPr>
          <p:cNvPr id="7" name="Content Placeholder 11"/>
          <p:cNvSpPr>
            <a:spLocks noGrp="1"/>
          </p:cNvSpPr>
          <p:nvPr>
            <p:ph sz="quarter" idx="12"/>
          </p:nvPr>
        </p:nvSpPr>
        <p:spPr>
          <a:xfrm>
            <a:off x="5643570" y="6357963"/>
            <a:ext cx="3286113" cy="357185"/>
          </a:xfrm>
          <a:prstGeom prst="rect">
            <a:avLst/>
          </a:prstGeom>
        </p:spPr>
        <p:txBody>
          <a:bodyPr/>
          <a:lstStyle>
            <a:lvl1pPr algn="r">
              <a:buNone/>
              <a:defRPr sz="1600" baseline="0">
                <a:solidFill>
                  <a:schemeClr val="bg1">
                    <a:lumMod val="95000"/>
                  </a:schemeClr>
                </a:solidFill>
                <a:latin typeface="Swis721 BT" pitchFamily="34" charset="0"/>
              </a:defRPr>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3716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divider: Defaul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214414" y="4815228"/>
            <a:ext cx="2286016" cy="1862048"/>
          </a:xfrm>
          <a:prstGeom prst="rect">
            <a:avLst/>
          </a:prstGeom>
        </p:spPr>
        <p:txBody>
          <a:bodyPr wrap="square" anchor="b" anchorCtr="0">
            <a:spAutoFit/>
          </a:bodyPr>
          <a:lstStyle>
            <a:lvl1pPr>
              <a:buNone/>
              <a:defRPr sz="11500" b="1">
                <a:latin typeface="Swis721 BT" pitchFamily="34" charset="0"/>
              </a:defRPr>
            </a:lvl1pPr>
          </a:lstStyle>
          <a:p>
            <a:pPr lvl="0"/>
            <a:r>
              <a:rPr lang="en-US" dirty="0" smtClean="0"/>
              <a:t>0.1</a:t>
            </a:r>
            <a:endParaRPr lang="en-US" dirty="0"/>
          </a:p>
        </p:txBody>
      </p:sp>
      <p:sp>
        <p:nvSpPr>
          <p:cNvPr id="11" name="Text Placeholder 10"/>
          <p:cNvSpPr>
            <a:spLocks noGrp="1"/>
          </p:cNvSpPr>
          <p:nvPr>
            <p:ph type="body" sz="quarter" idx="11" hasCustomPrompt="1"/>
          </p:nvPr>
        </p:nvSpPr>
        <p:spPr>
          <a:xfrm>
            <a:off x="3571868" y="4803547"/>
            <a:ext cx="5072098" cy="1558322"/>
          </a:xfrm>
          <a:prstGeom prst="rect">
            <a:avLst/>
          </a:prstGeom>
        </p:spPr>
        <p:txBody>
          <a:bodyPr anchor="b" anchorCtr="0"/>
          <a:lstStyle>
            <a:lvl1pPr marL="0" indent="0">
              <a:buNone/>
              <a:defRPr sz="2400" b="1" baseline="0">
                <a:latin typeface="Swis721 BT" pitchFamily="34" charset="0"/>
              </a:defRPr>
            </a:lvl1pPr>
          </a:lstStyle>
          <a:p>
            <a:pPr lvl="0"/>
            <a:r>
              <a:rPr lang="sv-SE" dirty="0" smtClean="0"/>
              <a:t>[</a:t>
            </a:r>
            <a:r>
              <a:rPr lang="sv-SE" dirty="0" err="1" smtClean="0"/>
              <a:t>Write</a:t>
            </a:r>
            <a:r>
              <a:rPr lang="sv-SE" dirty="0" smtClean="0"/>
              <a:t> your </a:t>
            </a:r>
            <a:r>
              <a:rPr lang="sv-SE" dirty="0" err="1" smtClean="0"/>
              <a:t>section</a:t>
            </a:r>
            <a:r>
              <a:rPr lang="sv-SE" dirty="0" smtClean="0"/>
              <a:t> </a:t>
            </a:r>
            <a:r>
              <a:rPr lang="sv-SE" dirty="0" err="1" smtClean="0"/>
              <a:t>heading</a:t>
            </a:r>
            <a:r>
              <a:rPr lang="sv-SE" dirty="0" smtClean="0"/>
              <a:t> </a:t>
            </a:r>
            <a:r>
              <a:rPr lang="sv-SE" dirty="0" err="1" smtClean="0"/>
              <a:t>here</a:t>
            </a:r>
            <a:r>
              <a:rPr lang="sv-SE" dirty="0" smtClean="0"/>
              <a:t>] </a:t>
            </a:r>
            <a:endParaRPr lang="en-US" dirty="0"/>
          </a:p>
        </p:txBody>
      </p:sp>
      <p:pic>
        <p:nvPicPr>
          <p:cNvPr id="8" name="Picture 7" descr="Top Gradient.png"/>
          <p:cNvPicPr>
            <a:picLocks/>
          </p:cNvPicPr>
          <p:nvPr userDrawn="1"/>
        </p:nvPicPr>
        <p:blipFill>
          <a:blip r:embed="rId2" cstate="print"/>
          <a:stretch>
            <a:fillRect/>
          </a:stretch>
        </p:blipFill>
        <p:spPr>
          <a:xfrm>
            <a:off x="252000" y="0"/>
            <a:ext cx="8640000" cy="136800"/>
          </a:xfrm>
          <a:prstGeom prst="rect">
            <a:avLst/>
          </a:prstGeom>
        </p:spPr>
      </p:pic>
      <p:pic>
        <p:nvPicPr>
          <p:cNvPr id="10" name="Picture 9" descr="Top Gradient.png"/>
          <p:cNvPicPr>
            <a:picLocks/>
          </p:cNvPicPr>
          <p:nvPr userDrawn="1"/>
        </p:nvPicPr>
        <p:blipFill>
          <a:blip r:embed="rId2" cstate="print"/>
          <a:stretch>
            <a:fillRect/>
          </a:stretch>
        </p:blipFill>
        <p:spPr>
          <a:xfrm>
            <a:off x="285720" y="6721200"/>
            <a:ext cx="8640000" cy="136800"/>
          </a:xfrm>
          <a:prstGeom prst="rect">
            <a:avLst/>
          </a:prstGeom>
          <a:scene3d>
            <a:camera prst="orthographicFront">
              <a:rot lat="10800000" lon="0" rev="0"/>
            </a:camera>
            <a:lightRig rig="threePt" dir="t"/>
          </a:scene3d>
        </p:spPr>
      </p:pic>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145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912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25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3716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95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0" y="36195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6195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25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S logo white">
    <p:spTree>
      <p:nvGrpSpPr>
        <p:cNvPr id="1" name=""/>
        <p:cNvGrpSpPr/>
        <p:nvPr/>
      </p:nvGrpSpPr>
      <p:grpSpPr>
        <a:xfrm>
          <a:off x="0" y="0"/>
          <a:ext cx="0" cy="0"/>
          <a:chOff x="0" y="0"/>
          <a:chExt cx="0" cy="0"/>
        </a:xfrm>
      </p:grpSpPr>
      <p:pic>
        <p:nvPicPr>
          <p:cNvPr id="2" name="Picture 1" descr="cip-ps_logo_CMYK.png"/>
          <p:cNvPicPr>
            <a:picLocks noChangeAspect="1"/>
          </p:cNvPicPr>
          <p:nvPr userDrawn="1"/>
        </p:nvPicPr>
        <p:blipFill>
          <a:blip r:embed="rId2"/>
          <a:stretch>
            <a:fillRect/>
          </a:stretch>
        </p:blipFill>
        <p:spPr>
          <a:xfrm>
            <a:off x="1576236" y="1799616"/>
            <a:ext cx="5977292" cy="3258313"/>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Content: Defau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9"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4" name="Content Placeholder 2"/>
          <p:cNvSpPr>
            <a:spLocks noGrp="1"/>
          </p:cNvSpPr>
          <p:nvPr>
            <p:ph idx="14" hasCustomPrompt="1"/>
          </p:nvPr>
        </p:nvSpPr>
        <p:spPr>
          <a:xfrm>
            <a:off x="4678363" y="1036652"/>
            <a:ext cx="4068000" cy="3963984"/>
          </a:xfrm>
          <a:prstGeom prst="rect">
            <a:avLst/>
          </a:prstGeom>
        </p:spPr>
        <p:txBody>
          <a:bodyPr/>
          <a:lstStyle>
            <a:lvl1pPr marL="180975" indent="-180975">
              <a:lnSpc>
                <a:spcPct val="114000"/>
              </a:lnSpc>
              <a:spcBef>
                <a:spcPts val="0"/>
              </a:spcBef>
              <a:spcAft>
                <a:spcPts val="300"/>
              </a:spcAft>
              <a:buClrTx/>
              <a:buSzPct val="90000"/>
              <a:buFont typeface="Arial" pitchFamily="34" charset="0"/>
              <a:buChar char="•"/>
              <a:defRPr sz="1200">
                <a:latin typeface="Swis721 BT" pitchFamily="34" charset="0"/>
              </a:defRPr>
            </a:lvl1pPr>
            <a:lvl2pPr marL="357188" indent="-176213">
              <a:lnSpc>
                <a:spcPct val="114000"/>
              </a:lnSpc>
              <a:spcBef>
                <a:spcPts val="0"/>
              </a:spcBef>
              <a:spcAft>
                <a:spcPts val="300"/>
              </a:spcAft>
              <a:buSzPct val="100000"/>
              <a:buFont typeface="Swis721 BT" pitchFamily="34" charset="0"/>
              <a:buChar char="-"/>
              <a:defRPr sz="1100">
                <a:latin typeface="Swis721 BT" pitchFamily="34" charset="0"/>
              </a:defRPr>
            </a:lvl2pPr>
            <a:lvl3pPr marL="541338" indent="-176213" defTabSz="800100">
              <a:lnSpc>
                <a:spcPct val="114000"/>
              </a:lnSpc>
              <a:spcBef>
                <a:spcPts val="0"/>
              </a:spcBef>
              <a:spcAft>
                <a:spcPts val="300"/>
              </a:spcAft>
              <a:buSzPct val="85000"/>
              <a:buFont typeface="Wingdings" pitchFamily="2" charset="2"/>
              <a:buChar char="§"/>
              <a:defRPr sz="1000">
                <a:latin typeface="Swis721 BT" pitchFamily="34" charset="0"/>
              </a:defRPr>
            </a:lvl3pPr>
            <a:lvl4pPr marL="715963" indent="-176213">
              <a:lnSpc>
                <a:spcPct val="114000"/>
              </a:lnSpc>
              <a:spcBef>
                <a:spcPts val="0"/>
              </a:spcBef>
              <a:spcAft>
                <a:spcPts val="300"/>
              </a:spcAft>
              <a:buSzPct val="85000"/>
              <a:buFont typeface="Courier New" pitchFamily="49" charset="0"/>
              <a:buChar char="o"/>
              <a:defRPr sz="900">
                <a:latin typeface="Swis721 BT" pitchFamily="34" charset="0"/>
              </a:defRPr>
            </a:lvl4pPr>
            <a:lvl5pPr marL="1347788" indent="-187325">
              <a:lnSpc>
                <a:spcPct val="114000"/>
              </a:lnSpc>
              <a:spcBef>
                <a:spcPts val="0"/>
              </a:spcBef>
              <a:spcAft>
                <a:spcPts val="300"/>
              </a:spcAft>
              <a:defRPr sz="1000">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5" name="Text Placeholder 8"/>
          <p:cNvSpPr>
            <a:spLocks noGrp="1"/>
          </p:cNvSpPr>
          <p:nvPr>
            <p:ph type="body" sz="quarter" idx="16" hasCustomPrompt="1"/>
          </p:nvPr>
        </p:nvSpPr>
        <p:spPr>
          <a:xfrm>
            <a:off x="395288"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6" name="Text Placeholder 8"/>
          <p:cNvSpPr>
            <a:spLocks noGrp="1"/>
          </p:cNvSpPr>
          <p:nvPr>
            <p:ph type="body" sz="quarter" idx="17" hasCustomPrompt="1"/>
          </p:nvPr>
        </p:nvSpPr>
        <p:spPr>
          <a:xfrm>
            <a:off x="4678363" y="747727"/>
            <a:ext cx="4068000" cy="285752"/>
          </a:xfrm>
          <a:prstGeom prst="rect">
            <a:avLst/>
          </a:prstGeom>
        </p:spPr>
        <p:txBody>
          <a:bodyPr lIns="90000" tIns="46800" rIns="90000"/>
          <a:lstStyle>
            <a:lvl1pPr marL="0" marR="0" indent="0" algn="l" defTabSz="914400" rtl="0" eaLnBrk="1" fontAlgn="base" latinLnBrk="0" hangingPunct="1">
              <a:lnSpc>
                <a:spcPct val="114000"/>
              </a:lnSpc>
              <a:spcBef>
                <a:spcPts val="0"/>
              </a:spcBef>
              <a:spcAft>
                <a:spcPts val="600"/>
              </a:spcAft>
              <a:buClr>
                <a:srgbClr val="73000F"/>
              </a:buClr>
              <a:buSzPct val="80000"/>
              <a:buFont typeface="Arial" pitchFamily="34" charset="0"/>
              <a:buNone/>
              <a:tabLst/>
              <a:defRPr sz="1200" b="1" baseline="0"/>
            </a:lvl1pPr>
          </a:lstStyle>
          <a:p>
            <a:pPr lvl="0"/>
            <a:r>
              <a:rPr lang="sv-SE" dirty="0" err="1" smtClean="0"/>
              <a:t>Heading</a:t>
            </a:r>
            <a:r>
              <a:rPr lang="sv-SE" dirty="0" smtClean="0"/>
              <a:t> 2: Swis721, 12pt, </a:t>
            </a:r>
            <a:r>
              <a:rPr lang="sv-SE" dirty="0" err="1" smtClean="0"/>
              <a:t>bold</a:t>
            </a:r>
            <a:endParaRPr lang="sv-SE" dirty="0" smtClean="0"/>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Content: Visualization">
    <p:spTree>
      <p:nvGrpSpPr>
        <p:cNvPr id="1" name=""/>
        <p:cNvGrpSpPr/>
        <p:nvPr/>
      </p:nvGrpSpPr>
      <p:grpSpPr>
        <a:xfrm>
          <a:off x="0" y="0"/>
          <a:ext cx="0" cy="0"/>
          <a:chOff x="0" y="0"/>
          <a:chExt cx="0" cy="0"/>
        </a:xfrm>
      </p:grpSpPr>
      <p:sp>
        <p:nvSpPr>
          <p:cNvPr id="10" name="Slide Number Placeholder 9"/>
          <p:cNvSpPr>
            <a:spLocks noGrp="1" noChangeArrowheads="1"/>
          </p:cNvSpPr>
          <p:nvPr>
            <p:ph type="sldNum" sz="quarter" idx="13"/>
          </p:nvPr>
        </p:nvSpPr>
        <p:spPr>
          <a:xfrm>
            <a:off x="8807508" y="6660582"/>
            <a:ext cx="336492" cy="211090"/>
          </a:xfrm>
          <a:prstGeom prst="rect">
            <a:avLst/>
          </a:prstGeom>
        </p:spPr>
        <p:txBody>
          <a:bodyPr lIns="36000" tIns="36000" rIns="36000" bIns="36000" anchor="ctr" anchorCtr="0"/>
          <a:lstStyle>
            <a:lvl1pPr algn="ctr">
              <a:defRPr sz="900">
                <a:solidFill>
                  <a:schemeClr val="bg1">
                    <a:lumMod val="50000"/>
                  </a:schemeClr>
                </a:solidFill>
                <a:latin typeface="+mn-lt"/>
                <a:cs typeface="+mn-cs"/>
              </a:defRPr>
            </a:lvl1pPr>
          </a:lstStyle>
          <a:p>
            <a:pPr rtl="0" fontAlgn="base">
              <a:spcBef>
                <a:spcPct val="0"/>
              </a:spcBef>
              <a:spcAft>
                <a:spcPct val="0"/>
              </a:spcAft>
              <a:buFont typeface="Arial" charset="0"/>
              <a:buChar char="•"/>
              <a:defRPr/>
            </a:pPr>
            <a:fld id="{71FF9F08-FE36-49CC-A428-B19030F22DAF}" type="slidenum">
              <a:rPr lang="sv-SE" kern="1200" smtClean="0">
                <a:solidFill>
                  <a:prstClr val="white">
                    <a:lumMod val="50000"/>
                  </a:prstClr>
                </a:solidFill>
                <a:latin typeface="Swis721 BT"/>
                <a:ea typeface="+mn-ea"/>
              </a:rPr>
              <a:pPr rtl="0" fontAlgn="base">
                <a:spcBef>
                  <a:spcPct val="0"/>
                </a:spcBef>
                <a:spcAft>
                  <a:spcPct val="0"/>
                </a:spcAft>
                <a:buFont typeface="Arial" charset="0"/>
                <a:buChar char="•"/>
                <a:defRPr/>
              </a:pPr>
              <a:t>‹#›</a:t>
            </a:fld>
            <a:endParaRPr lang="sv-SE" kern="1200" dirty="0">
              <a:solidFill>
                <a:prstClr val="white">
                  <a:lumMod val="50000"/>
                </a:prstClr>
              </a:solidFill>
              <a:latin typeface="Swis721 BT"/>
              <a:ea typeface="+mn-ea"/>
            </a:endParaRPr>
          </a:p>
        </p:txBody>
      </p:sp>
      <p:sp>
        <p:nvSpPr>
          <p:cNvPr id="12" name="Content Placeholder 5"/>
          <p:cNvSpPr>
            <a:spLocks noGrp="1"/>
          </p:cNvSpPr>
          <p:nvPr>
            <p:ph sz="quarter" idx="11" hasCustomPrompt="1"/>
          </p:nvPr>
        </p:nvSpPr>
        <p:spPr>
          <a:xfrm>
            <a:off x="395289" y="342900"/>
            <a:ext cx="8064500" cy="324644"/>
          </a:xfrm>
          <a:prstGeom prst="rect">
            <a:avLst/>
          </a:prstGeom>
        </p:spPr>
        <p:txBody>
          <a:bodyPr lIns="90000" tIns="46800" rIns="90000"/>
          <a:lstStyle>
            <a:lvl1pPr>
              <a:buNone/>
              <a:defRPr sz="1400" b="1" baseline="0"/>
            </a:lvl1pPr>
          </a:lstStyle>
          <a:p>
            <a:pPr lvl="0"/>
            <a:r>
              <a:rPr lang="en-US" dirty="0" smtClean="0"/>
              <a:t>Heading1: Swis721, 14pt, bold</a:t>
            </a:r>
          </a:p>
        </p:txBody>
      </p:sp>
      <p:sp>
        <p:nvSpPr>
          <p:cNvPr id="11" name="Text Placeholder 12"/>
          <p:cNvSpPr>
            <a:spLocks noGrp="1"/>
          </p:cNvSpPr>
          <p:nvPr>
            <p:ph type="body" sz="quarter" idx="15" hasCustomPrompt="1"/>
          </p:nvPr>
        </p:nvSpPr>
        <p:spPr>
          <a:xfrm>
            <a:off x="395289" y="6667063"/>
            <a:ext cx="2828916" cy="183503"/>
          </a:xfrm>
          <a:noFill/>
        </p:spPr>
        <p:txBody>
          <a:bodyPr wrap="square" lIns="36000" tIns="36000" rIns="36000" bIns="36000" anchor="ctr" anchorCtr="0">
            <a:spAutoFit/>
          </a:bodyPr>
          <a:lstStyle>
            <a:lvl1pPr algn="l" rtl="0" fontAlgn="base">
              <a:spcBef>
                <a:spcPct val="0"/>
              </a:spcBef>
              <a:spcAft>
                <a:spcPct val="0"/>
              </a:spcAft>
              <a:buNone/>
              <a:defRPr lang="sv-SE" sz="720" kern="1200" dirty="0">
                <a:solidFill>
                  <a:prstClr val="white">
                    <a:lumMod val="50000"/>
                  </a:prstClr>
                </a:solidFill>
                <a:latin typeface="Swis721 BT"/>
                <a:ea typeface="+mn-ea"/>
                <a:cs typeface="Arial" charset="0"/>
              </a:defRPr>
            </a:lvl1pPr>
          </a:lstStyle>
          <a:p>
            <a:pPr lvl="0"/>
            <a:r>
              <a:rPr lang="sv-SE" dirty="0" smtClean="0"/>
              <a:t>[</a:t>
            </a:r>
            <a:r>
              <a:rPr lang="sv-SE" dirty="0" err="1" smtClean="0"/>
              <a:t>Title</a:t>
            </a:r>
            <a:r>
              <a:rPr lang="sv-SE" dirty="0" smtClean="0"/>
              <a:t> of presentation]</a:t>
            </a:r>
            <a:endParaRPr lang="sv-SE" dirty="0"/>
          </a:p>
        </p:txBody>
      </p:sp>
      <p:sp>
        <p:nvSpPr>
          <p:cNvPr id="17" name="Text Placeholder 12"/>
          <p:cNvSpPr>
            <a:spLocks noGrp="1"/>
          </p:cNvSpPr>
          <p:nvPr>
            <p:ph type="body" sz="quarter" idx="18" hasCustomPrompt="1"/>
          </p:nvPr>
        </p:nvSpPr>
        <p:spPr>
          <a:xfrm>
            <a:off x="395289" y="136226"/>
            <a:ext cx="2828916" cy="198438"/>
          </a:xfrm>
        </p:spPr>
        <p:txBody>
          <a:bodyPr>
            <a:noAutofit/>
          </a:bodyPr>
          <a:lstStyle>
            <a:lvl1pPr>
              <a:buNone/>
              <a:defRPr sz="800" baseline="0"/>
            </a:lvl1pPr>
          </a:lstStyle>
          <a:p>
            <a:pPr lvl="0"/>
            <a:r>
              <a:rPr lang="sv-SE" dirty="0" smtClean="0"/>
              <a:t>[</a:t>
            </a:r>
            <a:r>
              <a:rPr lang="sv-SE" dirty="0" err="1" smtClean="0"/>
              <a:t>Current</a:t>
            </a:r>
            <a:r>
              <a:rPr lang="sv-SE" dirty="0" smtClean="0"/>
              <a:t> </a:t>
            </a:r>
            <a:r>
              <a:rPr lang="sv-SE" dirty="0" err="1" smtClean="0"/>
              <a:t>sub-heading</a:t>
            </a:r>
            <a:r>
              <a:rPr lang="sv-SE" dirty="0" smtClean="0"/>
              <a:t>]</a:t>
            </a:r>
            <a:endParaRPr lang="sv-SE" dirty="0"/>
          </a:p>
        </p:txBody>
      </p:sp>
      <p:sp>
        <p:nvSpPr>
          <p:cNvPr id="18" name="Text Placeholder 12"/>
          <p:cNvSpPr>
            <a:spLocks noGrp="1"/>
          </p:cNvSpPr>
          <p:nvPr>
            <p:ph type="body" sz="quarter" idx="19" hasCustomPrompt="1"/>
          </p:nvPr>
        </p:nvSpPr>
        <p:spPr>
          <a:xfrm>
            <a:off x="3301393" y="136226"/>
            <a:ext cx="699104" cy="198438"/>
          </a:xfrm>
        </p:spPr>
        <p:txBody>
          <a:bodyPr>
            <a:noAutofit/>
          </a:bodyPr>
          <a:lstStyle>
            <a:lvl1pPr>
              <a:buNone/>
              <a:defRPr sz="800" baseline="0"/>
            </a:lvl1pPr>
          </a:lstStyle>
          <a:p>
            <a:pPr lvl="0"/>
            <a:r>
              <a:rPr lang="sv-SE" dirty="0" smtClean="0"/>
              <a:t>[1 of X]</a:t>
            </a:r>
            <a:endParaRPr lang="sv-SE"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1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4.png"/><Relationship Id="rId5" Type="http://schemas.openxmlformats.org/officeDocument/2006/relationships/theme" Target="../theme/theme11.xml"/><Relationship Id="rId4"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8.jpeg"/><Relationship Id="rId2" Type="http://schemas.openxmlformats.org/officeDocument/2006/relationships/slideLayout" Target="../slideLayouts/slideLayout54.xml"/><Relationship Id="rId16" Type="http://schemas.openxmlformats.org/officeDocument/2006/relationships/theme" Target="../theme/theme1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6013" y="2060575"/>
            <a:ext cx="6885011" cy="523220"/>
          </a:xfrm>
          <a:prstGeom prst="rect">
            <a:avLst/>
          </a:prstGeom>
        </p:spPr>
        <p:txBody>
          <a:bodyPr vert="horz" wrap="square" lIns="91440" tIns="45720" rIns="91440" bIns="45720" rtlCol="0" anchor="ctr">
            <a:spAutoFit/>
          </a:bodyPr>
          <a:lstStyle/>
          <a:p>
            <a:r>
              <a:rPr lang="en-US" smtClean="0"/>
              <a:t>Click to edit Master title style</a:t>
            </a:r>
            <a:endParaRPr lang="sv-SE"/>
          </a:p>
        </p:txBody>
      </p:sp>
      <p:sp>
        <p:nvSpPr>
          <p:cNvPr id="7" name="TextBox 6"/>
          <p:cNvSpPr txBox="1"/>
          <p:nvPr/>
        </p:nvSpPr>
        <p:spPr>
          <a:xfrm>
            <a:off x="349593" y="6656239"/>
            <a:ext cx="2928926" cy="206210"/>
          </a:xfrm>
          <a:prstGeom prst="rect">
            <a:avLst/>
          </a:prstGeom>
          <a:noFill/>
        </p:spPr>
        <p:txBody>
          <a:bodyPr wrap="square" rtlCol="0">
            <a:spAutoFit/>
          </a:bodyPr>
          <a:lstStyle/>
          <a:p>
            <a:pPr algn="l" rtl="0" fontAlgn="base">
              <a:spcBef>
                <a:spcPct val="0"/>
              </a:spcBef>
              <a:spcAft>
                <a:spcPct val="0"/>
              </a:spcAft>
            </a:pPr>
            <a:r>
              <a:rPr lang="en-US" sz="740" kern="1200" dirty="0">
                <a:solidFill>
                  <a:prstClr val="white"/>
                </a:solidFill>
                <a:latin typeface="Swis721 BT"/>
                <a:ea typeface="+mn-ea"/>
                <a:cs typeface="+mn-cs"/>
              </a:rPr>
              <a:t>© 2008 CIP Professional Services</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ransition>
    <p:fade thruBlk="1"/>
  </p:transition>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tx2"/>
          </a:solidFill>
          <a:latin typeface="Swis721 BT" pitchFamily="34" charset="0"/>
        </a:defRPr>
      </a:lvl2pPr>
      <a:lvl3pPr algn="l" rtl="0" eaLnBrk="1" fontAlgn="base" hangingPunct="1">
        <a:spcBef>
          <a:spcPct val="0"/>
        </a:spcBef>
        <a:spcAft>
          <a:spcPct val="0"/>
        </a:spcAft>
        <a:defRPr sz="2800" b="1">
          <a:solidFill>
            <a:schemeClr val="tx2"/>
          </a:solidFill>
          <a:latin typeface="Swis721 BT" pitchFamily="34" charset="0"/>
        </a:defRPr>
      </a:lvl3pPr>
      <a:lvl4pPr algn="l" rtl="0" eaLnBrk="1" fontAlgn="base" hangingPunct="1">
        <a:spcBef>
          <a:spcPct val="0"/>
        </a:spcBef>
        <a:spcAft>
          <a:spcPct val="0"/>
        </a:spcAft>
        <a:defRPr sz="2800" b="1">
          <a:solidFill>
            <a:schemeClr val="tx2"/>
          </a:solidFill>
          <a:latin typeface="Swis721 BT" pitchFamily="34" charset="0"/>
        </a:defRPr>
      </a:lvl4pPr>
      <a:lvl5pPr algn="l" rtl="0" eaLnBrk="1" fontAlgn="base" hangingPunct="1">
        <a:spcBef>
          <a:spcPct val="0"/>
        </a:spcBef>
        <a:spcAft>
          <a:spcPct val="0"/>
        </a:spcAft>
        <a:defRPr sz="2800" b="1">
          <a:solidFill>
            <a:schemeClr val="tx2"/>
          </a:solidFill>
          <a:latin typeface="Swis721 BT" pitchFamily="34" charset="0"/>
        </a:defRPr>
      </a:lvl5pPr>
      <a:lvl6pPr marL="457200" algn="l" rtl="0" eaLnBrk="1" fontAlgn="base" hangingPunct="1">
        <a:spcBef>
          <a:spcPct val="0"/>
        </a:spcBef>
        <a:spcAft>
          <a:spcPct val="0"/>
        </a:spcAft>
        <a:defRPr sz="2800" b="1">
          <a:solidFill>
            <a:schemeClr val="tx2"/>
          </a:solidFill>
          <a:latin typeface="Swis721 BT" pitchFamily="34" charset="0"/>
        </a:defRPr>
      </a:lvl6pPr>
      <a:lvl7pPr marL="914400" algn="l" rtl="0" eaLnBrk="1" fontAlgn="base" hangingPunct="1">
        <a:spcBef>
          <a:spcPct val="0"/>
        </a:spcBef>
        <a:spcAft>
          <a:spcPct val="0"/>
        </a:spcAft>
        <a:defRPr sz="2800" b="1">
          <a:solidFill>
            <a:schemeClr val="tx2"/>
          </a:solidFill>
          <a:latin typeface="Swis721 BT" pitchFamily="34" charset="0"/>
        </a:defRPr>
      </a:lvl7pPr>
      <a:lvl8pPr marL="1371600" algn="l" rtl="0" eaLnBrk="1" fontAlgn="base" hangingPunct="1">
        <a:spcBef>
          <a:spcPct val="0"/>
        </a:spcBef>
        <a:spcAft>
          <a:spcPct val="0"/>
        </a:spcAft>
        <a:defRPr sz="2800" b="1">
          <a:solidFill>
            <a:schemeClr val="tx2"/>
          </a:solidFill>
          <a:latin typeface="Swis721 BT" pitchFamily="34" charset="0"/>
        </a:defRPr>
      </a:lvl8pPr>
      <a:lvl9pPr marL="1828800" algn="l" rtl="0" eaLnBrk="1" fontAlgn="base" hangingPunct="1">
        <a:spcBef>
          <a:spcPct val="0"/>
        </a:spcBef>
        <a:spcAft>
          <a:spcPct val="0"/>
        </a:spcAft>
        <a:defRPr sz="2800" b="1">
          <a:solidFill>
            <a:schemeClr val="tx2"/>
          </a:solidFill>
          <a:latin typeface="Swis721 BT" pitchFamily="34" charset="0"/>
        </a:defRPr>
      </a:lvl9pPr>
    </p:titleStyle>
    <p:bodyStyle>
      <a:lvl1pPr marL="176213" indent="-176213" algn="l" rtl="0" eaLnBrk="1" fontAlgn="base" hangingPunct="1">
        <a:spcBef>
          <a:spcPct val="20000"/>
        </a:spcBef>
        <a:spcAft>
          <a:spcPct val="0"/>
        </a:spcAft>
        <a:buClrTx/>
        <a:buSzPct val="85000"/>
        <a:buFont typeface="Arial" pitchFamily="34" charset="0"/>
        <a:buChar char="•"/>
        <a:defRPr sz="1200">
          <a:solidFill>
            <a:schemeClr val="tx1"/>
          </a:solidFill>
          <a:latin typeface="+mn-lt"/>
          <a:ea typeface="+mn-ea"/>
          <a:cs typeface="+mn-cs"/>
        </a:defRPr>
      </a:lvl1pPr>
      <a:lvl2pPr marL="357188" indent="-176213" algn="l" rtl="0" eaLnBrk="1" fontAlgn="base" hangingPunct="1">
        <a:spcBef>
          <a:spcPct val="20000"/>
        </a:spcBef>
        <a:spcAft>
          <a:spcPct val="0"/>
        </a:spcAft>
        <a:buClr>
          <a:schemeClr val="tx1"/>
        </a:buClr>
        <a:buSzPct val="100000"/>
        <a:buFont typeface="Swis721 BT" pitchFamily="34" charset="0"/>
        <a:buChar char="-"/>
        <a:defRPr sz="1100">
          <a:solidFill>
            <a:schemeClr val="tx1"/>
          </a:solidFill>
          <a:latin typeface="+mn-lt"/>
        </a:defRPr>
      </a:lvl2pPr>
      <a:lvl3pPr marL="541338" indent="-176213" algn="l" defTabSz="627063" rtl="0" eaLnBrk="1" fontAlgn="base" hangingPunct="1">
        <a:spcBef>
          <a:spcPct val="20000"/>
        </a:spcBef>
        <a:spcAft>
          <a:spcPct val="0"/>
        </a:spcAft>
        <a:buSzPct val="85000"/>
        <a:buFont typeface="Wingdings" pitchFamily="2" charset="2"/>
        <a:buChar char="§"/>
        <a:defRPr sz="1000">
          <a:solidFill>
            <a:schemeClr val="tx1"/>
          </a:solidFill>
          <a:latin typeface="+mn-lt"/>
        </a:defRPr>
      </a:lvl3pPr>
      <a:lvl4pPr marL="711200" indent="-176213" algn="l" defTabSz="808038" rtl="0" eaLnBrk="1" fontAlgn="base" hangingPunct="1">
        <a:spcBef>
          <a:spcPct val="20000"/>
        </a:spcBef>
        <a:spcAft>
          <a:spcPct val="0"/>
        </a:spcAft>
        <a:buSzPct val="85000"/>
        <a:buFont typeface="Courier New" pitchFamily="49" charset="0"/>
        <a:buChar char="o"/>
        <a:defRPr sz="900">
          <a:solidFill>
            <a:schemeClr val="tx1"/>
          </a:solidFill>
          <a:latin typeface="+mn-lt"/>
        </a:defRPr>
      </a:lvl4pPr>
      <a:lvl5pPr marL="1619250" indent="-187325" algn="l" rtl="0" eaLnBrk="1" fontAlgn="base" hangingPunct="1">
        <a:spcBef>
          <a:spcPct val="20000"/>
        </a:spcBef>
        <a:spcAft>
          <a:spcPct val="0"/>
        </a:spcAft>
        <a:buFont typeface="GillSans" pitchFamily="34" charset="0"/>
        <a:buChar char="-"/>
        <a:defRPr sz="1600">
          <a:solidFill>
            <a:schemeClr val="tx1"/>
          </a:solidFill>
          <a:latin typeface="+mn-lt"/>
        </a:defRPr>
      </a:lvl5pPr>
      <a:lvl6pPr marL="2076450" indent="-187325" algn="l" rtl="0" eaLnBrk="1" fontAlgn="base" hangingPunct="1">
        <a:spcBef>
          <a:spcPct val="20000"/>
        </a:spcBef>
        <a:spcAft>
          <a:spcPct val="0"/>
        </a:spcAft>
        <a:buFont typeface="GillSans" pitchFamily="34" charset="0"/>
        <a:buChar char="-"/>
        <a:defRPr sz="1600">
          <a:solidFill>
            <a:schemeClr val="tx1"/>
          </a:solidFill>
          <a:latin typeface="+mn-lt"/>
        </a:defRPr>
      </a:lvl6pPr>
      <a:lvl7pPr marL="2533650" indent="-187325" algn="l" rtl="0" eaLnBrk="1" fontAlgn="base" hangingPunct="1">
        <a:spcBef>
          <a:spcPct val="20000"/>
        </a:spcBef>
        <a:spcAft>
          <a:spcPct val="0"/>
        </a:spcAft>
        <a:buFont typeface="GillSans" pitchFamily="34" charset="0"/>
        <a:buChar char="-"/>
        <a:defRPr sz="1600">
          <a:solidFill>
            <a:schemeClr val="tx1"/>
          </a:solidFill>
          <a:latin typeface="+mn-lt"/>
        </a:defRPr>
      </a:lvl7pPr>
      <a:lvl8pPr marL="2990850" indent="-187325" algn="l" rtl="0" eaLnBrk="1" fontAlgn="base" hangingPunct="1">
        <a:spcBef>
          <a:spcPct val="20000"/>
        </a:spcBef>
        <a:spcAft>
          <a:spcPct val="0"/>
        </a:spcAft>
        <a:buFont typeface="GillSans" pitchFamily="34" charset="0"/>
        <a:buChar char="-"/>
        <a:defRPr sz="1600">
          <a:solidFill>
            <a:schemeClr val="tx1"/>
          </a:solidFill>
          <a:latin typeface="+mn-lt"/>
        </a:defRPr>
      </a:lvl8pPr>
      <a:lvl9pPr marL="3448050" indent="-187325" algn="l" rtl="0" eaLnBrk="1" fontAlgn="base" hangingPunct="1">
        <a:spcBef>
          <a:spcPct val="20000"/>
        </a:spcBef>
        <a:spcAft>
          <a:spcPct val="0"/>
        </a:spcAft>
        <a:buFont typeface="GillSans"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fontAlgn="base">
              <a:spcBef>
                <a:spcPct val="0"/>
              </a:spcBef>
              <a:spcAft>
                <a:spcPct val="0"/>
              </a:spcAft>
              <a:buFont typeface="Arial" charset="0"/>
              <a:buChar char="•"/>
              <a:defRPr/>
            </a:pPr>
            <a:fld id="{BA70CC83-5F7D-413E-A7F6-A298BF546344}" type="slidenum">
              <a:rPr/>
              <a:pPr algn="ctr" rtl="0" fontAlgn="base">
                <a:spcBef>
                  <a:spcPct val="0"/>
                </a:spcBef>
                <a:spcAft>
                  <a:spcPct val="0"/>
                </a:spcAft>
                <a:buFont typeface="Arial" charset="0"/>
                <a:buChar char="•"/>
                <a:defRPr/>
              </a:pPr>
              <a:t>‹#›</a:t>
            </a:fld>
            <a:endParaRPr dirty="0"/>
          </a:p>
        </p:txBody>
      </p:sp>
      <p:pic>
        <p:nvPicPr>
          <p:cNvPr id="9" name="Picture 8" descr="Top Gradient.png"/>
          <p:cNvPicPr>
            <a:picLocks/>
          </p:cNvPicPr>
          <p:nvPr/>
        </p:nvPicPr>
        <p:blipFill>
          <a:blip r:embed="rId7"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buFont typeface="Arial" charset="0"/>
              <a:buChar char="•"/>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3" r:id="rId5"/>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fontAlgn="base">
              <a:spcBef>
                <a:spcPct val="0"/>
              </a:spcBef>
              <a:spcAft>
                <a:spcPct val="0"/>
              </a:spcAft>
              <a:defRPr/>
            </a:pPr>
            <a:fld id="{BA70CC83-5F7D-413E-A7F6-A298BF546344}" type="slidenum">
              <a:rPr/>
              <a:pPr algn="ctr" rtl="0" fontAlgn="base">
                <a:spcBef>
                  <a:spcPct val="0"/>
                </a:spcBef>
                <a:spcAft>
                  <a:spcPct val="0"/>
                </a:spcAft>
                <a:defRPr/>
              </a:pPr>
              <a:t>‹#›</a:t>
            </a:fld>
            <a:endParaRPr dirty="0"/>
          </a:p>
        </p:txBody>
      </p:sp>
      <p:pic>
        <p:nvPicPr>
          <p:cNvPr id="9" name="Picture 8" descr="Top Gradient.png"/>
          <p:cNvPicPr>
            <a:picLocks/>
          </p:cNvPicPr>
          <p:nvPr/>
        </p:nvPicPr>
        <p:blipFill>
          <a:blip r:embed="rId6"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fontAlgn="base">
              <a:spcBef>
                <a:spcPct val="0"/>
              </a:spcBef>
              <a:spcAft>
                <a:spcPct val="0"/>
              </a:spcAft>
              <a:buFont typeface="Arial" charset="0"/>
              <a:buChar char="•"/>
              <a:defRPr/>
            </a:pPr>
            <a:fld id="{BA70CC83-5F7D-413E-A7F6-A298BF546344}" type="slidenum">
              <a:rPr/>
              <a:pPr algn="ctr" rtl="0" fontAlgn="base">
                <a:spcBef>
                  <a:spcPct val="0"/>
                </a:spcBef>
                <a:spcAft>
                  <a:spcPct val="0"/>
                </a:spcAft>
                <a:buFont typeface="Arial" charset="0"/>
                <a:buChar char="•"/>
                <a:defRPr/>
              </a:pPr>
              <a:t>‹#›</a:t>
            </a:fld>
            <a:endParaRPr dirty="0"/>
          </a:p>
        </p:txBody>
      </p:sp>
      <p:pic>
        <p:nvPicPr>
          <p:cNvPr id="9" name="Picture 8" descr="Top Gradient.png"/>
          <p:cNvPicPr>
            <a:picLocks/>
          </p:cNvPicPr>
          <p:nvPr/>
        </p:nvPicPr>
        <p:blipFill>
          <a:blip r:embed="rId9"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buFont typeface="Arial" charset="0"/>
              <a:buChar char="•"/>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7" r:id="rId6"/>
    <p:sldLayoutId id="2147483968" r:id="rId7"/>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70" r:id="rId1"/>
    <p:sldLayoutId id="214748397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52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371600"/>
            <a:ext cx="8458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76" name="Picture 7" descr="QSTP-LS02 80"/>
          <p:cNvPicPr>
            <a:picLocks noChangeAspect="1" noChangeArrowheads="1"/>
          </p:cNvPicPr>
          <p:nvPr userDrawn="1"/>
        </p:nvPicPr>
        <p:blipFill>
          <a:blip r:embed="rId17"/>
          <a:srcRect/>
          <a:stretch>
            <a:fillRect/>
          </a:stretch>
        </p:blipFill>
        <p:spPr bwMode="auto">
          <a:xfrm>
            <a:off x="6489700" y="5969000"/>
            <a:ext cx="2047875"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Lst>
  <p:txStyles>
    <p:titleStyle>
      <a:lvl1pPr algn="l" rtl="0" eaLnBrk="0" fontAlgn="base" hangingPunct="0">
        <a:spcBef>
          <a:spcPct val="0"/>
        </a:spcBef>
        <a:spcAft>
          <a:spcPct val="0"/>
        </a:spcAft>
        <a:defRPr sz="4000" b="1">
          <a:solidFill>
            <a:srgbClr val="03AFAD"/>
          </a:solidFill>
          <a:latin typeface="+mj-lt"/>
          <a:ea typeface="Arial" pitchFamily="-109" charset="0"/>
          <a:cs typeface="+mj-cs"/>
        </a:defRPr>
      </a:lvl1pPr>
      <a:lvl2pPr algn="l" rtl="0" eaLnBrk="0" fontAlgn="base" hangingPunct="0">
        <a:spcBef>
          <a:spcPct val="0"/>
        </a:spcBef>
        <a:spcAft>
          <a:spcPct val="0"/>
        </a:spcAft>
        <a:defRPr sz="4000" b="1">
          <a:solidFill>
            <a:srgbClr val="03AFAD"/>
          </a:solidFill>
          <a:latin typeface="Arial" charset="0"/>
          <a:ea typeface="Arial" pitchFamily="-109" charset="0"/>
          <a:cs typeface="Arial" charset="0"/>
        </a:defRPr>
      </a:lvl2pPr>
      <a:lvl3pPr algn="l" rtl="0" eaLnBrk="0" fontAlgn="base" hangingPunct="0">
        <a:spcBef>
          <a:spcPct val="0"/>
        </a:spcBef>
        <a:spcAft>
          <a:spcPct val="0"/>
        </a:spcAft>
        <a:defRPr sz="4000" b="1">
          <a:solidFill>
            <a:srgbClr val="03AFAD"/>
          </a:solidFill>
          <a:latin typeface="Arial" charset="0"/>
          <a:ea typeface="Arial" pitchFamily="-109" charset="0"/>
          <a:cs typeface="Arial" charset="0"/>
        </a:defRPr>
      </a:lvl3pPr>
      <a:lvl4pPr algn="l" rtl="0" eaLnBrk="0" fontAlgn="base" hangingPunct="0">
        <a:spcBef>
          <a:spcPct val="0"/>
        </a:spcBef>
        <a:spcAft>
          <a:spcPct val="0"/>
        </a:spcAft>
        <a:defRPr sz="4000" b="1">
          <a:solidFill>
            <a:srgbClr val="03AFAD"/>
          </a:solidFill>
          <a:latin typeface="Arial" charset="0"/>
          <a:ea typeface="Arial" pitchFamily="-109" charset="0"/>
          <a:cs typeface="Arial" charset="0"/>
        </a:defRPr>
      </a:lvl4pPr>
      <a:lvl5pPr algn="l" rtl="0" eaLnBrk="0" fontAlgn="base" hangingPunct="0">
        <a:spcBef>
          <a:spcPct val="0"/>
        </a:spcBef>
        <a:spcAft>
          <a:spcPct val="0"/>
        </a:spcAft>
        <a:defRPr sz="4000" b="1">
          <a:solidFill>
            <a:srgbClr val="03AFAD"/>
          </a:solidFill>
          <a:latin typeface="Arial" charset="0"/>
          <a:ea typeface="Arial" pitchFamily="-109" charset="0"/>
          <a:cs typeface="Arial" charset="0"/>
        </a:defRPr>
      </a:lvl5pPr>
      <a:lvl6pPr marL="457200" algn="l" rtl="0" fontAlgn="base">
        <a:spcBef>
          <a:spcPct val="0"/>
        </a:spcBef>
        <a:spcAft>
          <a:spcPct val="0"/>
        </a:spcAft>
        <a:defRPr sz="4000" b="1">
          <a:solidFill>
            <a:srgbClr val="03AFAD"/>
          </a:solidFill>
          <a:latin typeface="Arial" charset="0"/>
          <a:cs typeface="Arial" charset="0"/>
        </a:defRPr>
      </a:lvl6pPr>
      <a:lvl7pPr marL="914400" algn="l" rtl="0" fontAlgn="base">
        <a:spcBef>
          <a:spcPct val="0"/>
        </a:spcBef>
        <a:spcAft>
          <a:spcPct val="0"/>
        </a:spcAft>
        <a:defRPr sz="4000" b="1">
          <a:solidFill>
            <a:srgbClr val="03AFAD"/>
          </a:solidFill>
          <a:latin typeface="Arial" charset="0"/>
          <a:cs typeface="Arial" charset="0"/>
        </a:defRPr>
      </a:lvl7pPr>
      <a:lvl8pPr marL="1371600" algn="l" rtl="0" fontAlgn="base">
        <a:spcBef>
          <a:spcPct val="0"/>
        </a:spcBef>
        <a:spcAft>
          <a:spcPct val="0"/>
        </a:spcAft>
        <a:defRPr sz="4000" b="1">
          <a:solidFill>
            <a:srgbClr val="03AFAD"/>
          </a:solidFill>
          <a:latin typeface="Arial" charset="0"/>
          <a:cs typeface="Arial" charset="0"/>
        </a:defRPr>
      </a:lvl8pPr>
      <a:lvl9pPr marL="1828800" algn="l" rtl="0" fontAlgn="base">
        <a:spcBef>
          <a:spcPct val="0"/>
        </a:spcBef>
        <a:spcAft>
          <a:spcPct val="0"/>
        </a:spcAft>
        <a:defRPr sz="4000" b="1">
          <a:solidFill>
            <a:srgbClr val="03AFAD"/>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109"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109" charset="0"/>
          <a:cs typeface="+mn-cs"/>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Arial" pitchFamily="-109"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09"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09"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fontAlgn="base">
              <a:spcBef>
                <a:spcPct val="0"/>
              </a:spcBef>
              <a:spcAft>
                <a:spcPct val="0"/>
              </a:spcAft>
              <a:buFont typeface="Arial" charset="0"/>
              <a:buChar char="•"/>
              <a:defRPr/>
            </a:pPr>
            <a:fld id="{BA70CC83-5F7D-413E-A7F6-A298BF546344}" type="slidenum">
              <a:rPr/>
              <a:pPr algn="ctr" rtl="0" fontAlgn="base">
                <a:spcBef>
                  <a:spcPct val="0"/>
                </a:spcBef>
                <a:spcAft>
                  <a:spcPct val="0"/>
                </a:spcAft>
                <a:buFont typeface="Arial" charset="0"/>
                <a:buChar char="•"/>
                <a:defRPr/>
              </a:pPr>
              <a:t>‹#›</a:t>
            </a:fld>
            <a:endParaRPr dirty="0"/>
          </a:p>
        </p:txBody>
      </p:sp>
      <p:pic>
        <p:nvPicPr>
          <p:cNvPr id="9" name="Picture 8" descr="Top Gradient.png"/>
          <p:cNvPicPr>
            <a:picLocks/>
          </p:cNvPicPr>
          <p:nvPr userDrawn="1"/>
        </p:nvPicPr>
        <p:blipFill>
          <a:blip r:embed="rId6"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userDrawn="1"/>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buFont typeface="Arial" charset="0"/>
              <a:buChar char="•"/>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fontAlgn="base">
              <a:spcBef>
                <a:spcPct val="0"/>
              </a:spcBef>
              <a:spcAft>
                <a:spcPct val="0"/>
              </a:spcAft>
              <a:defRPr/>
            </a:pPr>
            <a:fld id="{BA70CC83-5F7D-413E-A7F6-A298BF546344}" type="slidenum">
              <a:rPr/>
              <a:pPr algn="ctr" rtl="0" fontAlgn="base">
                <a:spcBef>
                  <a:spcPct val="0"/>
                </a:spcBef>
                <a:spcAft>
                  <a:spcPct val="0"/>
                </a:spcAft>
                <a:defRPr/>
              </a:pPr>
              <a:t>‹#›</a:t>
            </a:fld>
            <a:endParaRPr dirty="0"/>
          </a:p>
        </p:txBody>
      </p:sp>
      <p:pic>
        <p:nvPicPr>
          <p:cNvPr id="9" name="Picture 8" descr="Top Gradient.png"/>
          <p:cNvPicPr>
            <a:picLocks/>
          </p:cNvPicPr>
          <p:nvPr/>
        </p:nvPicPr>
        <p:blipFill>
          <a:blip r:embed="rId6"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fontAlgn="base">
              <a:spcBef>
                <a:spcPct val="0"/>
              </a:spcBef>
              <a:spcAft>
                <a:spcPct val="0"/>
              </a:spcAft>
              <a:defRPr/>
            </a:pPr>
            <a:fld id="{BA70CC83-5F7D-413E-A7F6-A298BF546344}" type="slidenum">
              <a:rPr/>
              <a:pPr algn="ctr" rtl="0" fontAlgn="base">
                <a:spcBef>
                  <a:spcPct val="0"/>
                </a:spcBef>
                <a:spcAft>
                  <a:spcPct val="0"/>
                </a:spcAft>
                <a:defRPr/>
              </a:pPr>
              <a:t>‹#›</a:t>
            </a:fld>
            <a:endParaRPr dirty="0"/>
          </a:p>
        </p:txBody>
      </p:sp>
      <p:pic>
        <p:nvPicPr>
          <p:cNvPr id="9" name="Picture 8" descr="Top Gradient.png"/>
          <p:cNvPicPr>
            <a:picLocks/>
          </p:cNvPicPr>
          <p:nvPr/>
        </p:nvPicPr>
        <p:blipFill>
          <a:blip r:embed="rId7"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fontAlgn="base">
              <a:spcBef>
                <a:spcPct val="0"/>
              </a:spcBef>
              <a:spcAft>
                <a:spcPct val="0"/>
              </a:spcAft>
              <a:buFont typeface="Arial" charset="0"/>
              <a:buChar char="•"/>
              <a:defRPr/>
            </a:pPr>
            <a:fld id="{BA70CC83-5F7D-413E-A7F6-A298BF546344}" type="slidenum">
              <a:rPr/>
              <a:pPr algn="ctr" rtl="0" fontAlgn="base">
                <a:spcBef>
                  <a:spcPct val="0"/>
                </a:spcBef>
                <a:spcAft>
                  <a:spcPct val="0"/>
                </a:spcAft>
                <a:buFont typeface="Arial" charset="0"/>
                <a:buChar char="•"/>
                <a:defRPr/>
              </a:pPr>
              <a:t>‹#›</a:t>
            </a:fld>
            <a:endParaRPr dirty="0"/>
          </a:p>
        </p:txBody>
      </p:sp>
      <p:pic>
        <p:nvPicPr>
          <p:cNvPr id="9" name="Picture 8" descr="Top Gradient.png"/>
          <p:cNvPicPr>
            <a:picLocks/>
          </p:cNvPicPr>
          <p:nvPr/>
        </p:nvPicPr>
        <p:blipFill>
          <a:blip r:embed="rId6"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p:nvSpPr>
        <p:spPr>
          <a:xfrm>
            <a:off x="6912234" y="6678921"/>
            <a:ext cx="1928794" cy="186580"/>
          </a:xfrm>
          <a:prstGeom prst="rect">
            <a:avLst/>
          </a:prstGeom>
          <a:noFill/>
        </p:spPr>
        <p:txBody>
          <a:bodyPr wrap="square" lIns="36000" tIns="36000" rIns="36000" bIns="36000" anchor="ctr" anchorCtr="0">
            <a:spAutoFit/>
          </a:bodyPr>
          <a:lstStyle/>
          <a:p>
            <a:pPr algn="r" rtl="0" fontAlgn="base">
              <a:spcBef>
                <a:spcPct val="0"/>
              </a:spcBef>
              <a:spcAft>
                <a:spcPct val="0"/>
              </a:spcAft>
              <a:buFont typeface="Arial" charset="0"/>
              <a:buChar char="•"/>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815446" y="6659612"/>
            <a:ext cx="328586" cy="211203"/>
          </a:xfrm>
          <a:prstGeom prst="rect">
            <a:avLst/>
          </a:prstGeom>
        </p:spPr>
        <p:txBody>
          <a:bodyPr wrap="square" lIns="36000" tIns="36000" rIns="36000" bIns="36000" anchor="ctr" anchorCtr="0">
            <a:spAutoFit/>
          </a:bodyPr>
          <a:lstStyle>
            <a:lvl1pPr algn="r">
              <a:defRPr kumimoji="0" lang="sv-SE" sz="900" b="0" i="0" u="none" strike="noStrike" kern="1200" cap="none" spc="0" normalizeH="0" baseline="0" noProof="0" smtClean="0">
                <a:ln>
                  <a:noFill/>
                </a:ln>
                <a:solidFill>
                  <a:prstClr val="white">
                    <a:lumMod val="50000"/>
                  </a:prstClr>
                </a:solidFill>
                <a:effectLst/>
                <a:uLnTx/>
                <a:uFillTx/>
                <a:latin typeface="Swis721 BT"/>
                <a:ea typeface="+mn-ea"/>
                <a:cs typeface="+mn-cs"/>
              </a:defRPr>
            </a:lvl1pPr>
          </a:lstStyle>
          <a:p>
            <a:pPr algn="ctr" rtl="0" eaLnBrk="0" fontAlgn="base" hangingPunct="0">
              <a:spcBef>
                <a:spcPct val="0"/>
              </a:spcBef>
              <a:spcAft>
                <a:spcPct val="0"/>
              </a:spcAft>
              <a:buFont typeface="Arial" charset="0"/>
              <a:buChar char="•"/>
              <a:defRPr/>
            </a:pPr>
            <a:fld id="{BA70CC83-5F7D-413E-A7F6-A298BF546344}" type="slidenum">
              <a:rPr/>
              <a:pPr algn="ctr" rtl="0" eaLnBrk="0" fontAlgn="base" hangingPunct="0">
                <a:spcBef>
                  <a:spcPct val="0"/>
                </a:spcBef>
                <a:spcAft>
                  <a:spcPct val="0"/>
                </a:spcAft>
                <a:buFont typeface="Arial" charset="0"/>
                <a:buChar char="•"/>
                <a:defRPr/>
              </a:pPr>
              <a:t>‹#›</a:t>
            </a:fld>
            <a:endParaRPr dirty="0"/>
          </a:p>
        </p:txBody>
      </p:sp>
      <p:pic>
        <p:nvPicPr>
          <p:cNvPr id="9" name="Picture 8" descr="Top Gradient.png"/>
          <p:cNvPicPr>
            <a:picLocks/>
          </p:cNvPicPr>
          <p:nvPr/>
        </p:nvPicPr>
        <p:blipFill>
          <a:blip r:embed="rId6" cstate="print"/>
          <a:stretch>
            <a:fillRect/>
          </a:stretch>
        </p:blipFill>
        <p:spPr>
          <a:xfrm>
            <a:off x="252000" y="-24"/>
            <a:ext cx="8640000" cy="136800"/>
          </a:xfrm>
          <a:prstGeom prst="rect">
            <a:avLst/>
          </a:prstGeom>
        </p:spPr>
      </p:pic>
      <p:sp>
        <p:nvSpPr>
          <p:cNvPr id="3" name="Title Placeholder 2"/>
          <p:cNvSpPr>
            <a:spLocks noGrp="1"/>
          </p:cNvSpPr>
          <p:nvPr>
            <p:ph type="title"/>
          </p:nvPr>
        </p:nvSpPr>
        <p:spPr>
          <a:xfrm>
            <a:off x="457200" y="342900"/>
            <a:ext cx="8229600" cy="307777"/>
          </a:xfrm>
          <a:prstGeom prst="rect">
            <a:avLst/>
          </a:prstGeom>
        </p:spPr>
        <p:txBody>
          <a:bodyPr vert="horz" lIns="91440" tIns="45720" rIns="91440" bIns="45720" rtlCol="0" anchor="ctr">
            <a:spAutoFit/>
          </a:bodyPr>
          <a:lstStyle/>
          <a:p>
            <a:r>
              <a:rPr lang="en-US" smtClean="0"/>
              <a:t>Click to edit Master title style</a:t>
            </a:r>
            <a:endParaRPr lang="sv-SE"/>
          </a:p>
        </p:txBody>
      </p:sp>
      <p:sp>
        <p:nvSpPr>
          <p:cNvPr id="4" name="Text Placeholder 3"/>
          <p:cNvSpPr>
            <a:spLocks noGrp="1"/>
          </p:cNvSpPr>
          <p:nvPr>
            <p:ph type="body" idx="1"/>
          </p:nvPr>
        </p:nvSpPr>
        <p:spPr>
          <a:xfrm>
            <a:off x="457200" y="831863"/>
            <a:ext cx="8229600" cy="2239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1" name="TextBox 10"/>
          <p:cNvSpPr txBox="1"/>
          <p:nvPr/>
        </p:nvSpPr>
        <p:spPr>
          <a:xfrm>
            <a:off x="6912234" y="6678921"/>
            <a:ext cx="1928794" cy="186580"/>
          </a:xfrm>
          <a:prstGeom prst="rect">
            <a:avLst/>
          </a:prstGeom>
          <a:noFill/>
        </p:spPr>
        <p:txBody>
          <a:bodyPr wrap="square" lIns="36000" tIns="36000" rIns="36000" bIns="36000" anchor="ctr" anchorCtr="0">
            <a:spAutoFit/>
          </a:bodyPr>
          <a:lstStyle/>
          <a:p>
            <a:pPr algn="r" rtl="0" eaLnBrk="0" fontAlgn="base" hangingPunct="0">
              <a:spcBef>
                <a:spcPct val="0"/>
              </a:spcBef>
              <a:spcAft>
                <a:spcPct val="0"/>
              </a:spcAft>
              <a:buFont typeface="Arial" charset="0"/>
              <a:buChar char="•"/>
              <a:defRPr/>
            </a:pPr>
            <a:r>
              <a:rPr lang="en-US" sz="720" kern="1200" dirty="0">
                <a:solidFill>
                  <a:prstClr val="white">
                    <a:lumMod val="50000"/>
                  </a:prstClr>
                </a:solidFill>
                <a:latin typeface="Swis721 BT"/>
                <a:ea typeface="+mn-ea"/>
                <a:cs typeface="Arial" charset="0"/>
              </a:rPr>
              <a:t>© 2008 CIP Professional Services</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txStyles>
    <p:titleStyle>
      <a:lvl1pPr algn="l" defTabSz="914400" rtl="0" eaLnBrk="1" latinLnBrk="0" hangingPunct="1">
        <a:spcBef>
          <a:spcPct val="0"/>
        </a:spcBef>
        <a:buNone/>
        <a:defRPr sz="1400" b="1" kern="1200">
          <a:solidFill>
            <a:schemeClr val="tx1"/>
          </a:solidFill>
          <a:latin typeface="Swis721 BT" pitchFamily="34" charset="0"/>
          <a:ea typeface="+mj-ea"/>
          <a:cs typeface="+mj-cs"/>
        </a:defRPr>
      </a:lvl1pPr>
    </p:titleStyle>
    <p:bodyStyle>
      <a:lvl1pPr marL="180975" indent="-180975" algn="l" defTabSz="914400" rtl="0" eaLnBrk="1" latinLnBrk="0" hangingPunct="1">
        <a:spcBef>
          <a:spcPct val="20000"/>
        </a:spcBef>
        <a:buSzPct val="85000"/>
        <a:buFont typeface="Arial" pitchFamily="34" charset="0"/>
        <a:buChar char="•"/>
        <a:defRPr sz="1200" kern="1200">
          <a:solidFill>
            <a:schemeClr val="tx1"/>
          </a:solidFill>
          <a:latin typeface="Swis721 BT" pitchFamily="34" charset="0"/>
          <a:ea typeface="+mn-ea"/>
          <a:cs typeface="+mn-cs"/>
        </a:defRPr>
      </a:lvl1pPr>
      <a:lvl2pPr marL="361950" indent="-180975" algn="l" defTabSz="914400" rtl="0" eaLnBrk="1" latinLnBrk="0" hangingPunct="1">
        <a:spcBef>
          <a:spcPct val="20000"/>
        </a:spcBef>
        <a:buFont typeface="Calibri" pitchFamily="34" charset="0"/>
        <a:buChar char="-"/>
        <a:defRPr sz="1100" kern="1200">
          <a:solidFill>
            <a:schemeClr val="tx1"/>
          </a:solidFill>
          <a:latin typeface="Swis721 BT" pitchFamily="34" charset="0"/>
          <a:ea typeface="+mn-ea"/>
          <a:cs typeface="+mn-cs"/>
        </a:defRPr>
      </a:lvl2pPr>
      <a:lvl3pPr marL="542925" indent="-180975" algn="l" defTabSz="914400" rtl="0" eaLnBrk="1" latinLnBrk="0" hangingPunct="1">
        <a:spcBef>
          <a:spcPct val="20000"/>
        </a:spcBef>
        <a:buSzPct val="85000"/>
        <a:buFont typeface="Wingdings" pitchFamily="2" charset="2"/>
        <a:buChar char="§"/>
        <a:defRPr sz="1000" kern="1200">
          <a:solidFill>
            <a:schemeClr val="tx1"/>
          </a:solidFill>
          <a:latin typeface="Swis721 BT" pitchFamily="34" charset="0"/>
          <a:ea typeface="+mn-ea"/>
          <a:cs typeface="+mn-cs"/>
        </a:defRPr>
      </a:lvl3pPr>
      <a:lvl4pPr marL="712788" indent="-169863" algn="l" defTabSz="914400" rtl="0" eaLnBrk="1" latinLnBrk="0" hangingPunct="1">
        <a:spcBef>
          <a:spcPct val="20000"/>
        </a:spcBef>
        <a:buSzPct val="85000"/>
        <a:buFont typeface="Courier New" pitchFamily="49" charset="0"/>
        <a:buChar char="o"/>
        <a:defRPr sz="900" kern="1200">
          <a:solidFill>
            <a:schemeClr val="tx1"/>
          </a:solidFill>
          <a:latin typeface="Swis721 BT" pitchFamily="34" charset="0"/>
          <a:ea typeface="+mn-ea"/>
          <a:cs typeface="+mn-cs"/>
        </a:defRPr>
      </a:lvl4pPr>
      <a:lvl5pPr marL="893763" indent="-180975" algn="l" defTabSz="914400" rtl="0" eaLnBrk="1" latinLnBrk="0" hangingPunct="1">
        <a:spcBef>
          <a:spcPct val="20000"/>
        </a:spcBef>
        <a:buSzPct val="85000"/>
        <a:buFont typeface="Wingdings" pitchFamily="2" charset="2"/>
        <a:buChar char="q"/>
        <a:defRPr sz="800" kern="1200">
          <a:solidFill>
            <a:schemeClr val="tx1"/>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6013" y="2060575"/>
            <a:ext cx="6885011" cy="523220"/>
          </a:xfrm>
          <a:prstGeom prst="rect">
            <a:avLst/>
          </a:prstGeom>
        </p:spPr>
        <p:txBody>
          <a:bodyPr vert="horz" wrap="square" lIns="91440" tIns="45720" rIns="91440" bIns="45720" rtlCol="0" anchor="ctr">
            <a:spAutoFit/>
          </a:bodyPr>
          <a:lstStyle/>
          <a:p>
            <a:r>
              <a:rPr lang="en-US" smtClean="0"/>
              <a:t>Click to edit Master title style</a:t>
            </a:r>
            <a:endParaRPr lang="sv-SE"/>
          </a:p>
        </p:txBody>
      </p:sp>
      <p:sp>
        <p:nvSpPr>
          <p:cNvPr id="7" name="TextBox 6"/>
          <p:cNvSpPr txBox="1"/>
          <p:nvPr/>
        </p:nvSpPr>
        <p:spPr>
          <a:xfrm>
            <a:off x="349593" y="6656239"/>
            <a:ext cx="2928926" cy="206210"/>
          </a:xfrm>
          <a:prstGeom prst="rect">
            <a:avLst/>
          </a:prstGeom>
          <a:noFill/>
        </p:spPr>
        <p:txBody>
          <a:bodyPr wrap="square" rtlCol="0">
            <a:spAutoFit/>
          </a:bodyPr>
          <a:lstStyle/>
          <a:p>
            <a:pPr algn="l" rtl="0" fontAlgn="base">
              <a:spcBef>
                <a:spcPct val="0"/>
              </a:spcBef>
              <a:spcAft>
                <a:spcPct val="0"/>
              </a:spcAft>
            </a:pPr>
            <a:r>
              <a:rPr lang="en-US" sz="740" kern="1200" dirty="0">
                <a:solidFill>
                  <a:prstClr val="white"/>
                </a:solidFill>
                <a:latin typeface="Swis721 BT"/>
                <a:ea typeface="+mn-ea"/>
                <a:cs typeface="+mn-cs"/>
              </a:rPr>
              <a:t>© 2008 CIP Professional Services</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transition>
    <p:fade thruBlk="1"/>
  </p:transition>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tx2"/>
          </a:solidFill>
          <a:latin typeface="Swis721 BT" pitchFamily="34" charset="0"/>
        </a:defRPr>
      </a:lvl2pPr>
      <a:lvl3pPr algn="l" rtl="0" eaLnBrk="1" fontAlgn="base" hangingPunct="1">
        <a:spcBef>
          <a:spcPct val="0"/>
        </a:spcBef>
        <a:spcAft>
          <a:spcPct val="0"/>
        </a:spcAft>
        <a:defRPr sz="2800" b="1">
          <a:solidFill>
            <a:schemeClr val="tx2"/>
          </a:solidFill>
          <a:latin typeface="Swis721 BT" pitchFamily="34" charset="0"/>
        </a:defRPr>
      </a:lvl3pPr>
      <a:lvl4pPr algn="l" rtl="0" eaLnBrk="1" fontAlgn="base" hangingPunct="1">
        <a:spcBef>
          <a:spcPct val="0"/>
        </a:spcBef>
        <a:spcAft>
          <a:spcPct val="0"/>
        </a:spcAft>
        <a:defRPr sz="2800" b="1">
          <a:solidFill>
            <a:schemeClr val="tx2"/>
          </a:solidFill>
          <a:latin typeface="Swis721 BT" pitchFamily="34" charset="0"/>
        </a:defRPr>
      </a:lvl4pPr>
      <a:lvl5pPr algn="l" rtl="0" eaLnBrk="1" fontAlgn="base" hangingPunct="1">
        <a:spcBef>
          <a:spcPct val="0"/>
        </a:spcBef>
        <a:spcAft>
          <a:spcPct val="0"/>
        </a:spcAft>
        <a:defRPr sz="2800" b="1">
          <a:solidFill>
            <a:schemeClr val="tx2"/>
          </a:solidFill>
          <a:latin typeface="Swis721 BT" pitchFamily="34" charset="0"/>
        </a:defRPr>
      </a:lvl5pPr>
      <a:lvl6pPr marL="457200" algn="l" rtl="0" eaLnBrk="1" fontAlgn="base" hangingPunct="1">
        <a:spcBef>
          <a:spcPct val="0"/>
        </a:spcBef>
        <a:spcAft>
          <a:spcPct val="0"/>
        </a:spcAft>
        <a:defRPr sz="2800" b="1">
          <a:solidFill>
            <a:schemeClr val="tx2"/>
          </a:solidFill>
          <a:latin typeface="Swis721 BT" pitchFamily="34" charset="0"/>
        </a:defRPr>
      </a:lvl6pPr>
      <a:lvl7pPr marL="914400" algn="l" rtl="0" eaLnBrk="1" fontAlgn="base" hangingPunct="1">
        <a:spcBef>
          <a:spcPct val="0"/>
        </a:spcBef>
        <a:spcAft>
          <a:spcPct val="0"/>
        </a:spcAft>
        <a:defRPr sz="2800" b="1">
          <a:solidFill>
            <a:schemeClr val="tx2"/>
          </a:solidFill>
          <a:latin typeface="Swis721 BT" pitchFamily="34" charset="0"/>
        </a:defRPr>
      </a:lvl7pPr>
      <a:lvl8pPr marL="1371600" algn="l" rtl="0" eaLnBrk="1" fontAlgn="base" hangingPunct="1">
        <a:spcBef>
          <a:spcPct val="0"/>
        </a:spcBef>
        <a:spcAft>
          <a:spcPct val="0"/>
        </a:spcAft>
        <a:defRPr sz="2800" b="1">
          <a:solidFill>
            <a:schemeClr val="tx2"/>
          </a:solidFill>
          <a:latin typeface="Swis721 BT" pitchFamily="34" charset="0"/>
        </a:defRPr>
      </a:lvl8pPr>
      <a:lvl9pPr marL="1828800" algn="l" rtl="0" eaLnBrk="1" fontAlgn="base" hangingPunct="1">
        <a:spcBef>
          <a:spcPct val="0"/>
        </a:spcBef>
        <a:spcAft>
          <a:spcPct val="0"/>
        </a:spcAft>
        <a:defRPr sz="2800" b="1">
          <a:solidFill>
            <a:schemeClr val="tx2"/>
          </a:solidFill>
          <a:latin typeface="Swis721 BT" pitchFamily="34" charset="0"/>
        </a:defRPr>
      </a:lvl9pPr>
    </p:titleStyle>
    <p:bodyStyle>
      <a:lvl1pPr marL="176213" indent="-176213" algn="l" rtl="0" eaLnBrk="1" fontAlgn="base" hangingPunct="1">
        <a:spcBef>
          <a:spcPct val="20000"/>
        </a:spcBef>
        <a:spcAft>
          <a:spcPct val="0"/>
        </a:spcAft>
        <a:buClrTx/>
        <a:buSzPct val="85000"/>
        <a:buFont typeface="Arial" pitchFamily="34" charset="0"/>
        <a:buChar char="•"/>
        <a:defRPr sz="1200">
          <a:solidFill>
            <a:schemeClr val="tx1"/>
          </a:solidFill>
          <a:latin typeface="+mn-lt"/>
          <a:ea typeface="+mn-ea"/>
          <a:cs typeface="+mn-cs"/>
        </a:defRPr>
      </a:lvl1pPr>
      <a:lvl2pPr marL="357188" indent="-176213" algn="l" rtl="0" eaLnBrk="1" fontAlgn="base" hangingPunct="1">
        <a:spcBef>
          <a:spcPct val="20000"/>
        </a:spcBef>
        <a:spcAft>
          <a:spcPct val="0"/>
        </a:spcAft>
        <a:buClr>
          <a:schemeClr val="tx1"/>
        </a:buClr>
        <a:buSzPct val="100000"/>
        <a:buFont typeface="Swis721 BT" pitchFamily="34" charset="0"/>
        <a:buChar char="-"/>
        <a:defRPr sz="1100">
          <a:solidFill>
            <a:schemeClr val="tx1"/>
          </a:solidFill>
          <a:latin typeface="+mn-lt"/>
        </a:defRPr>
      </a:lvl2pPr>
      <a:lvl3pPr marL="541338" indent="-176213" algn="l" defTabSz="627063" rtl="0" eaLnBrk="1" fontAlgn="base" hangingPunct="1">
        <a:spcBef>
          <a:spcPct val="20000"/>
        </a:spcBef>
        <a:spcAft>
          <a:spcPct val="0"/>
        </a:spcAft>
        <a:buSzPct val="85000"/>
        <a:buFont typeface="Wingdings" pitchFamily="2" charset="2"/>
        <a:buChar char="§"/>
        <a:defRPr sz="1000">
          <a:solidFill>
            <a:schemeClr val="tx1"/>
          </a:solidFill>
          <a:latin typeface="+mn-lt"/>
        </a:defRPr>
      </a:lvl3pPr>
      <a:lvl4pPr marL="711200" indent="-176213" algn="l" defTabSz="808038" rtl="0" eaLnBrk="1" fontAlgn="base" hangingPunct="1">
        <a:spcBef>
          <a:spcPct val="20000"/>
        </a:spcBef>
        <a:spcAft>
          <a:spcPct val="0"/>
        </a:spcAft>
        <a:buSzPct val="85000"/>
        <a:buFont typeface="Courier New" pitchFamily="49" charset="0"/>
        <a:buChar char="o"/>
        <a:defRPr sz="900">
          <a:solidFill>
            <a:schemeClr val="tx1"/>
          </a:solidFill>
          <a:latin typeface="+mn-lt"/>
        </a:defRPr>
      </a:lvl4pPr>
      <a:lvl5pPr marL="1619250" indent="-187325" algn="l" rtl="0" eaLnBrk="1" fontAlgn="base" hangingPunct="1">
        <a:spcBef>
          <a:spcPct val="20000"/>
        </a:spcBef>
        <a:spcAft>
          <a:spcPct val="0"/>
        </a:spcAft>
        <a:buFont typeface="GillSans" pitchFamily="34" charset="0"/>
        <a:buChar char="-"/>
        <a:defRPr sz="1600">
          <a:solidFill>
            <a:schemeClr val="tx1"/>
          </a:solidFill>
          <a:latin typeface="+mn-lt"/>
        </a:defRPr>
      </a:lvl5pPr>
      <a:lvl6pPr marL="2076450" indent="-187325" algn="l" rtl="0" eaLnBrk="1" fontAlgn="base" hangingPunct="1">
        <a:spcBef>
          <a:spcPct val="20000"/>
        </a:spcBef>
        <a:spcAft>
          <a:spcPct val="0"/>
        </a:spcAft>
        <a:buFont typeface="GillSans" pitchFamily="34" charset="0"/>
        <a:buChar char="-"/>
        <a:defRPr sz="1600">
          <a:solidFill>
            <a:schemeClr val="tx1"/>
          </a:solidFill>
          <a:latin typeface="+mn-lt"/>
        </a:defRPr>
      </a:lvl6pPr>
      <a:lvl7pPr marL="2533650" indent="-187325" algn="l" rtl="0" eaLnBrk="1" fontAlgn="base" hangingPunct="1">
        <a:spcBef>
          <a:spcPct val="20000"/>
        </a:spcBef>
        <a:spcAft>
          <a:spcPct val="0"/>
        </a:spcAft>
        <a:buFont typeface="GillSans" pitchFamily="34" charset="0"/>
        <a:buChar char="-"/>
        <a:defRPr sz="1600">
          <a:solidFill>
            <a:schemeClr val="tx1"/>
          </a:solidFill>
          <a:latin typeface="+mn-lt"/>
        </a:defRPr>
      </a:lvl7pPr>
      <a:lvl8pPr marL="2990850" indent="-187325" algn="l" rtl="0" eaLnBrk="1" fontAlgn="base" hangingPunct="1">
        <a:spcBef>
          <a:spcPct val="20000"/>
        </a:spcBef>
        <a:spcAft>
          <a:spcPct val="0"/>
        </a:spcAft>
        <a:buFont typeface="GillSans" pitchFamily="34" charset="0"/>
        <a:buChar char="-"/>
        <a:defRPr sz="1600">
          <a:solidFill>
            <a:schemeClr val="tx1"/>
          </a:solidFill>
          <a:latin typeface="+mn-lt"/>
        </a:defRPr>
      </a:lvl8pPr>
      <a:lvl9pPr marL="3448050" indent="-187325" algn="l" rtl="0" eaLnBrk="1" fontAlgn="base" hangingPunct="1">
        <a:spcBef>
          <a:spcPct val="20000"/>
        </a:spcBef>
        <a:spcAft>
          <a:spcPct val="0"/>
        </a:spcAft>
        <a:buFont typeface="GillSans"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tchQ:Clients:S-T:STP:Designer:STAGE 3 DEVELOP:Power Point:QSTP PP template:Title Slide.jpg"/>
          <p:cNvPicPr>
            <a:picLocks noChangeAspect="1" noChangeArrowheads="1"/>
          </p:cNvPicPr>
          <p:nvPr/>
        </p:nvPicPr>
        <p:blipFill>
          <a:blip r:embed="rId3"/>
          <a:srcRect/>
          <a:stretch>
            <a:fillRect/>
          </a:stretch>
        </p:blipFill>
        <p:spPr bwMode="auto">
          <a:xfrm>
            <a:off x="0" y="0"/>
            <a:ext cx="9144000" cy="6856413"/>
          </a:xfrm>
          <a:prstGeom prst="rect">
            <a:avLst/>
          </a:prstGeom>
          <a:noFill/>
          <a:ln w="9525">
            <a:noFill/>
            <a:miter lim="800000"/>
            <a:headEnd/>
            <a:tailEnd/>
          </a:ln>
        </p:spPr>
      </p:pic>
      <p:sp>
        <p:nvSpPr>
          <p:cNvPr id="5123" name="Rectangle 3"/>
          <p:cNvSpPr>
            <a:spLocks noChangeArrowheads="1"/>
          </p:cNvSpPr>
          <p:nvPr/>
        </p:nvSpPr>
        <p:spPr bwMode="auto">
          <a:xfrm>
            <a:off x="3810000" y="2857496"/>
            <a:ext cx="5119718" cy="1261884"/>
          </a:xfrm>
          <a:prstGeom prst="rect">
            <a:avLst/>
          </a:prstGeom>
          <a:noFill/>
          <a:ln w="9525">
            <a:noFill/>
            <a:miter lim="800000"/>
            <a:headEnd/>
            <a:tailEnd/>
          </a:ln>
        </p:spPr>
        <p:txBody>
          <a:bodyPr wrap="square" anchor="ctr">
            <a:spAutoFit/>
          </a:bodyPr>
          <a:lstStyle/>
          <a:p>
            <a:pPr algn="ctr"/>
            <a:r>
              <a:rPr lang="en-US" sz="2800" b="1" dirty="0" smtClean="0">
                <a:solidFill>
                  <a:srgbClr val="043407"/>
                </a:solidFill>
              </a:rPr>
              <a:t>Paucity vs. Captivity</a:t>
            </a:r>
            <a:endParaRPr lang="en-US" sz="2800" dirty="0" smtClean="0">
              <a:solidFill>
                <a:srgbClr val="043407"/>
              </a:solidFill>
            </a:endParaRPr>
          </a:p>
          <a:p>
            <a:pPr algn="ctr"/>
            <a:r>
              <a:rPr lang="en-US" sz="2400" b="1" dirty="0" smtClean="0">
                <a:solidFill>
                  <a:srgbClr val="043407"/>
                </a:solidFill>
              </a:rPr>
              <a:t>Development in the Knowledge Economy</a:t>
            </a:r>
          </a:p>
        </p:txBody>
      </p:sp>
      <p:pic>
        <p:nvPicPr>
          <p:cNvPr id="5124" name="Picture 4" descr="QSTP-L02 80"/>
          <p:cNvPicPr>
            <a:picLocks noChangeAspect="1" noChangeArrowheads="1"/>
          </p:cNvPicPr>
          <p:nvPr/>
        </p:nvPicPr>
        <p:blipFill>
          <a:blip r:embed="rId4"/>
          <a:srcRect/>
          <a:stretch>
            <a:fillRect/>
          </a:stretch>
        </p:blipFill>
        <p:spPr bwMode="auto">
          <a:xfrm>
            <a:off x="4497388" y="593725"/>
            <a:ext cx="4040187" cy="1006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652567"/>
            <a:ext cx="8135938" cy="3749675"/>
          </a:xfrm>
          <a:prstGeom prst="rect">
            <a:avLst/>
          </a:prstGeom>
          <a:noFill/>
          <a:ln w="9525" algn="ctr">
            <a:noFill/>
            <a:miter lim="800000"/>
            <a:headEnd/>
            <a:tailEnd/>
          </a:ln>
          <a:effectLst/>
        </p:spPr>
        <p:txBody>
          <a:bodyPr anchor="ctr">
            <a:spAutoFit/>
          </a:bodyPr>
          <a:lstStyle/>
          <a:p>
            <a:pPr algn="just" rtl="0" fontAlgn="base">
              <a:spcBef>
                <a:spcPct val="0"/>
              </a:spcBef>
              <a:spcAft>
                <a:spcPct val="0"/>
              </a:spcAft>
              <a:buNone/>
            </a:pPr>
            <a:r>
              <a:rPr lang="en-US" sz="2000" kern="1200" dirty="0">
                <a:solidFill>
                  <a:srgbClr val="000000"/>
                </a:solidFill>
                <a:latin typeface="+mj-lt"/>
                <a:ea typeface="+mn-ea"/>
                <a:cs typeface="+mn-cs"/>
              </a:rPr>
              <a:t>The total value of real estate not legally owned by the poor of the Third World and former communist nations is at least $9,3 trillion... about twice as much as the total circulating US money supply... and nearly as much as the total value of all the companies listed on the main stock exchanges of the world’s twenty most developed countries... twenty times the total direct foreign investment into all Third World and former communist countries in the ten years after 1989… forty-six times as much as all the World Bank loans of the past three decades, and ninety-three times as much as all development assistance from all advanced countries to the Third World in the same period.</a:t>
            </a:r>
          </a:p>
          <a:p>
            <a:pPr algn="just" rtl="0" fontAlgn="base">
              <a:spcBef>
                <a:spcPct val="0"/>
              </a:spcBef>
              <a:spcAft>
                <a:spcPct val="0"/>
              </a:spcAft>
            </a:pPr>
            <a:endParaRPr lang="sv-SE" sz="2000" kern="1200" dirty="0">
              <a:solidFill>
                <a:srgbClr val="000000"/>
              </a:solidFill>
              <a:latin typeface="+mj-lt"/>
              <a:ea typeface="+mn-ea"/>
              <a:cs typeface="+mn-cs"/>
            </a:endParaRPr>
          </a:p>
          <a:p>
            <a:pPr algn="just" rtl="0" fontAlgn="base">
              <a:spcBef>
                <a:spcPct val="0"/>
              </a:spcBef>
              <a:spcAft>
                <a:spcPct val="0"/>
              </a:spcAft>
              <a:buNone/>
            </a:pPr>
            <a:r>
              <a:rPr lang="sv-SE" sz="2000" kern="1200" dirty="0">
                <a:solidFill>
                  <a:srgbClr val="000000"/>
                </a:solidFill>
                <a:latin typeface="+mj-lt"/>
                <a:ea typeface="+mn-ea"/>
                <a:cs typeface="+mn-cs"/>
              </a:rPr>
              <a:t>- Hernando de Soto,</a:t>
            </a:r>
            <a:r>
              <a:rPr lang="sv-SE" sz="2000" i="1" kern="1200" dirty="0">
                <a:solidFill>
                  <a:srgbClr val="000000"/>
                </a:solidFill>
                <a:latin typeface="+mj-lt"/>
                <a:ea typeface="+mn-ea"/>
                <a:cs typeface="+mn-cs"/>
              </a:rPr>
              <a:t> The Mystery of Capital</a:t>
            </a:r>
            <a:endParaRPr lang="en-US" sz="2000" i="1" kern="1200" dirty="0">
              <a:solidFill>
                <a:srgbClr val="000000"/>
              </a:solidFill>
              <a:latin typeface="+mj-lt"/>
              <a:ea typeface="+mn-ea"/>
              <a:cs typeface="+mn-cs"/>
            </a:endParaRPr>
          </a:p>
        </p:txBody>
      </p:sp>
      <p:sp>
        <p:nvSpPr>
          <p:cNvPr id="15363" name="Rectangle 3"/>
          <p:cNvSpPr>
            <a:spLocks noChangeArrowheads="1"/>
          </p:cNvSpPr>
          <p:nvPr/>
        </p:nvSpPr>
        <p:spPr bwMode="auto">
          <a:xfrm>
            <a:off x="0" y="500042"/>
            <a:ext cx="9144000" cy="1008063"/>
          </a:xfrm>
          <a:prstGeom prst="rect">
            <a:avLst/>
          </a:prstGeom>
          <a:noFill/>
          <a:ln w="9525">
            <a:noFill/>
            <a:miter lim="800000"/>
            <a:headEnd/>
            <a:tailEnd/>
          </a:ln>
          <a:effectLst/>
        </p:spPr>
        <p:txBody>
          <a:bodyPr anchor="ctr"/>
          <a:lstStyle/>
          <a:p>
            <a:pPr algn="ctr" rtl="0" fontAlgn="base">
              <a:spcBef>
                <a:spcPct val="0"/>
              </a:spcBef>
              <a:spcAft>
                <a:spcPct val="0"/>
              </a:spcAft>
              <a:buNone/>
            </a:pPr>
            <a:r>
              <a:rPr lang="sv-SE" sz="2800" b="1" kern="1200" dirty="0">
                <a:solidFill>
                  <a:srgbClr val="000000"/>
                </a:solidFill>
                <a:latin typeface="+mj-lt"/>
                <a:ea typeface="+mn-ea"/>
                <a:cs typeface="+mn-cs"/>
              </a:rPr>
              <a:t>The role of property and capital in wealth creation</a:t>
            </a:r>
            <a:endParaRPr lang="en-US" sz="2800" b="1" kern="1200" dirty="0">
              <a:solidFill>
                <a:srgbClr val="000000"/>
              </a:solidFill>
              <a:latin typeface="+mj-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39750" y="2028805"/>
            <a:ext cx="8135938" cy="3140075"/>
          </a:xfrm>
          <a:prstGeom prst="rect">
            <a:avLst/>
          </a:prstGeom>
          <a:noFill/>
          <a:ln w="9525" algn="ctr">
            <a:noFill/>
            <a:miter lim="800000"/>
            <a:headEnd/>
            <a:tailEnd/>
          </a:ln>
          <a:effectLst/>
        </p:spPr>
        <p:txBody>
          <a:bodyPr anchor="ctr">
            <a:spAutoFit/>
          </a:bodyPr>
          <a:lstStyle/>
          <a:p>
            <a:pPr algn="just" rtl="0" fontAlgn="base">
              <a:spcBef>
                <a:spcPct val="0"/>
              </a:spcBef>
              <a:spcAft>
                <a:spcPct val="0"/>
              </a:spcAft>
            </a:pPr>
            <a:r>
              <a:rPr lang="en-US" sz="2000" kern="1200" dirty="0">
                <a:solidFill>
                  <a:srgbClr val="000000"/>
                </a:solidFill>
                <a:latin typeface="+mj-lt"/>
                <a:ea typeface="+mn-ea"/>
                <a:cs typeface="+mn-cs"/>
              </a:rPr>
              <a:t>[LDCs] hold resources in defective forms: houses built on land whose ownership rights are not adequately recorded, unincorporated businesses with undefined liability, industries located where financiers and investors cannot see them. Because the rights to these possessions are not adequately documented, these assets cannot be traded into capital, cannot be traded outside of narrow circles where people know and trust each other, cannot be used as collateral for a loan and cannot be used as a share against an investment.</a:t>
            </a:r>
            <a:endParaRPr lang="sv-SE" sz="2000" kern="1200" dirty="0">
              <a:solidFill>
                <a:srgbClr val="000000"/>
              </a:solidFill>
              <a:latin typeface="+mj-lt"/>
              <a:ea typeface="+mn-ea"/>
              <a:cs typeface="+mn-cs"/>
            </a:endParaRPr>
          </a:p>
          <a:p>
            <a:pPr algn="just" rtl="0" fontAlgn="base">
              <a:spcBef>
                <a:spcPct val="0"/>
              </a:spcBef>
              <a:spcAft>
                <a:spcPct val="0"/>
              </a:spcAft>
            </a:pPr>
            <a:endParaRPr lang="sv-SE" sz="2000" kern="1200" dirty="0">
              <a:solidFill>
                <a:srgbClr val="000000"/>
              </a:solidFill>
              <a:latin typeface="+mj-lt"/>
              <a:ea typeface="+mn-ea"/>
              <a:cs typeface="+mn-cs"/>
            </a:endParaRPr>
          </a:p>
          <a:p>
            <a:pPr algn="just" rtl="0" fontAlgn="base">
              <a:spcBef>
                <a:spcPct val="0"/>
              </a:spcBef>
              <a:spcAft>
                <a:spcPct val="0"/>
              </a:spcAft>
              <a:buNone/>
            </a:pPr>
            <a:r>
              <a:rPr lang="sv-SE" sz="2000" kern="1200" dirty="0">
                <a:solidFill>
                  <a:srgbClr val="000000"/>
                </a:solidFill>
                <a:latin typeface="+mj-lt"/>
                <a:ea typeface="+mn-ea"/>
                <a:cs typeface="+mn-cs"/>
              </a:rPr>
              <a:t>- Hernando de Soto,</a:t>
            </a:r>
            <a:r>
              <a:rPr lang="sv-SE" sz="2000" i="1" kern="1200" dirty="0">
                <a:solidFill>
                  <a:srgbClr val="000000"/>
                </a:solidFill>
                <a:latin typeface="+mj-lt"/>
                <a:ea typeface="+mn-ea"/>
                <a:cs typeface="+mn-cs"/>
              </a:rPr>
              <a:t> The Mystery of Capital</a:t>
            </a:r>
            <a:endParaRPr lang="en-US" sz="2000" i="1" kern="1200" dirty="0">
              <a:solidFill>
                <a:srgbClr val="000000"/>
              </a:solidFill>
              <a:latin typeface="+mj-lt"/>
              <a:ea typeface="+mn-ea"/>
              <a:cs typeface="+mn-cs"/>
            </a:endParaRPr>
          </a:p>
        </p:txBody>
      </p:sp>
      <p:sp>
        <p:nvSpPr>
          <p:cNvPr id="25603" name="Rectangle 3"/>
          <p:cNvSpPr>
            <a:spLocks noChangeArrowheads="1"/>
          </p:cNvSpPr>
          <p:nvPr/>
        </p:nvSpPr>
        <p:spPr bwMode="auto">
          <a:xfrm>
            <a:off x="0" y="571480"/>
            <a:ext cx="9144000" cy="1008063"/>
          </a:xfrm>
          <a:prstGeom prst="rect">
            <a:avLst/>
          </a:prstGeom>
          <a:noFill/>
          <a:ln w="9525">
            <a:noFill/>
            <a:miter lim="800000"/>
            <a:headEnd/>
            <a:tailEnd/>
          </a:ln>
          <a:effectLst/>
        </p:spPr>
        <p:txBody>
          <a:bodyPr anchor="ctr"/>
          <a:lstStyle/>
          <a:p>
            <a:pPr algn="ctr" rtl="0" fontAlgn="base">
              <a:spcBef>
                <a:spcPct val="0"/>
              </a:spcBef>
              <a:spcAft>
                <a:spcPct val="0"/>
              </a:spcAft>
              <a:buNone/>
            </a:pPr>
            <a:r>
              <a:rPr lang="sv-SE" sz="2800" b="1" kern="1200" dirty="0">
                <a:solidFill>
                  <a:srgbClr val="000000"/>
                </a:solidFill>
                <a:latin typeface="+mj-lt"/>
                <a:ea typeface="+mn-ea"/>
                <a:cs typeface="+mn-cs"/>
              </a:rPr>
              <a:t>The role of property and capital in wealth creation</a:t>
            </a:r>
            <a:endParaRPr lang="en-US" sz="2800" b="1" kern="1200" dirty="0">
              <a:solidFill>
                <a:srgbClr val="000000"/>
              </a:solidFill>
              <a:latin typeface="+mj-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162425" y="2351069"/>
            <a:ext cx="407484" cy="46166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buNone/>
            </a:pPr>
            <a:r>
              <a:rPr lang="en-US" sz="2400" b="1" kern="1200" dirty="0">
                <a:solidFill>
                  <a:srgbClr val="000000"/>
                </a:solidFill>
                <a:latin typeface="+mj-lt"/>
                <a:ea typeface="+mn-ea"/>
                <a:cs typeface="+mn-cs"/>
              </a:rPr>
              <a:t>A</a:t>
            </a:r>
            <a:endParaRPr lang="en-US" sz="2400" kern="1200" dirty="0">
              <a:solidFill>
                <a:srgbClr val="000000"/>
              </a:solidFill>
              <a:latin typeface="+mj-lt"/>
              <a:ea typeface="+mn-ea"/>
              <a:cs typeface="+mn-cs"/>
            </a:endParaRPr>
          </a:p>
        </p:txBody>
      </p:sp>
      <p:sp>
        <p:nvSpPr>
          <p:cNvPr id="17411" name="Text Box 3"/>
          <p:cNvSpPr txBox="1">
            <a:spLocks noChangeArrowheads="1"/>
          </p:cNvSpPr>
          <p:nvPr/>
        </p:nvSpPr>
        <p:spPr bwMode="auto">
          <a:xfrm>
            <a:off x="5026025" y="3540106"/>
            <a:ext cx="370614" cy="40011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buNone/>
            </a:pPr>
            <a:r>
              <a:rPr lang="en-US" sz="2000" b="1" kern="1200" dirty="0">
                <a:solidFill>
                  <a:srgbClr val="000000"/>
                </a:solidFill>
                <a:latin typeface="+mj-lt"/>
                <a:ea typeface="+mn-ea"/>
                <a:cs typeface="+mn-cs"/>
              </a:rPr>
              <a:t>C</a:t>
            </a:r>
          </a:p>
        </p:txBody>
      </p:sp>
      <p:sp>
        <p:nvSpPr>
          <p:cNvPr id="17412" name="Text Box 4"/>
          <p:cNvSpPr txBox="1">
            <a:spLocks noChangeArrowheads="1"/>
          </p:cNvSpPr>
          <p:nvPr/>
        </p:nvSpPr>
        <p:spPr bwMode="auto">
          <a:xfrm>
            <a:off x="3286125" y="3540106"/>
            <a:ext cx="356188" cy="40011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buNone/>
            </a:pPr>
            <a:r>
              <a:rPr lang="en-US" sz="2000" b="1" kern="1200" dirty="0">
                <a:solidFill>
                  <a:srgbClr val="000000"/>
                </a:solidFill>
                <a:latin typeface="+mj-lt"/>
                <a:ea typeface="+mn-ea"/>
                <a:cs typeface="+mn-cs"/>
              </a:rPr>
              <a:t>P</a:t>
            </a:r>
            <a:endParaRPr lang="en-US" sz="2000" kern="1200" dirty="0">
              <a:solidFill>
                <a:srgbClr val="000000"/>
              </a:solidFill>
              <a:latin typeface="+mj-lt"/>
              <a:ea typeface="+mn-ea"/>
              <a:cs typeface="+mn-cs"/>
            </a:endParaRPr>
          </a:p>
        </p:txBody>
      </p:sp>
      <p:sp>
        <p:nvSpPr>
          <p:cNvPr id="17413" name="Text Box 5"/>
          <p:cNvSpPr txBox="1">
            <a:spLocks noChangeArrowheads="1"/>
          </p:cNvSpPr>
          <p:nvPr/>
        </p:nvSpPr>
        <p:spPr bwMode="auto">
          <a:xfrm>
            <a:off x="1930400" y="1939906"/>
            <a:ext cx="4808538" cy="457200"/>
          </a:xfrm>
          <a:prstGeom prst="rect">
            <a:avLst/>
          </a:prstGeom>
          <a:noFill/>
          <a:ln w="9525">
            <a:noFill/>
            <a:miter lim="800000"/>
            <a:headEnd/>
            <a:tailEnd/>
          </a:ln>
          <a:effectLst/>
        </p:spPr>
        <p:txBody>
          <a:bodyPr>
            <a:spAutoFit/>
          </a:bodyPr>
          <a:lstStyle/>
          <a:p>
            <a:pPr algn="ctr" rtl="0" eaLnBrk="0" fontAlgn="base" hangingPunct="0">
              <a:spcBef>
                <a:spcPct val="0"/>
              </a:spcBef>
              <a:spcAft>
                <a:spcPct val="0"/>
              </a:spcAft>
              <a:buNone/>
            </a:pPr>
            <a:r>
              <a:rPr lang="en-US" sz="2400" kern="1200" dirty="0">
                <a:solidFill>
                  <a:srgbClr val="000000"/>
                </a:solidFill>
                <a:latin typeface="+mj-lt"/>
                <a:ea typeface="+mn-ea"/>
                <a:cs typeface="+mn-cs"/>
              </a:rPr>
              <a:t>Assets as valuable objects</a:t>
            </a:r>
            <a:endParaRPr lang="en-US" sz="2000" kern="1200" dirty="0">
              <a:solidFill>
                <a:srgbClr val="000000"/>
              </a:solidFill>
              <a:latin typeface="+mj-lt"/>
              <a:ea typeface="+mn-ea"/>
              <a:cs typeface="+mn-cs"/>
            </a:endParaRPr>
          </a:p>
        </p:txBody>
      </p:sp>
      <p:sp>
        <p:nvSpPr>
          <p:cNvPr id="17414" name="Text Box 6"/>
          <p:cNvSpPr txBox="1">
            <a:spLocks noChangeArrowheads="1"/>
          </p:cNvSpPr>
          <p:nvPr/>
        </p:nvSpPr>
        <p:spPr bwMode="auto">
          <a:xfrm>
            <a:off x="1190625" y="3883006"/>
            <a:ext cx="3205163" cy="1200329"/>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None/>
            </a:pPr>
            <a:r>
              <a:rPr lang="en-US" sz="2400" kern="1200" dirty="0">
                <a:solidFill>
                  <a:srgbClr val="000000"/>
                </a:solidFill>
                <a:latin typeface="+mj-lt"/>
                <a:ea typeface="+mn-ea"/>
                <a:cs typeface="+mn-cs"/>
              </a:rPr>
              <a:t>Property as objects for commercial transactions</a:t>
            </a:r>
            <a:endParaRPr lang="en-US" sz="2000" kern="1200" dirty="0">
              <a:solidFill>
                <a:srgbClr val="000000"/>
              </a:solidFill>
              <a:latin typeface="+mj-lt"/>
              <a:ea typeface="+mn-ea"/>
              <a:cs typeface="+mn-cs"/>
            </a:endParaRPr>
          </a:p>
        </p:txBody>
      </p:sp>
      <p:sp>
        <p:nvSpPr>
          <p:cNvPr id="17415" name="Text Box 7"/>
          <p:cNvSpPr txBox="1">
            <a:spLocks noChangeArrowheads="1"/>
          </p:cNvSpPr>
          <p:nvPr/>
        </p:nvSpPr>
        <p:spPr bwMode="auto">
          <a:xfrm>
            <a:off x="4643438" y="3883006"/>
            <a:ext cx="3328987" cy="1200329"/>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None/>
            </a:pPr>
            <a:r>
              <a:rPr lang="en-US" sz="2400" kern="1200" dirty="0">
                <a:solidFill>
                  <a:srgbClr val="000000"/>
                </a:solidFill>
                <a:latin typeface="+mj-lt"/>
                <a:ea typeface="+mn-ea"/>
                <a:cs typeface="+mn-cs"/>
              </a:rPr>
              <a:t>Capital as objects in an machinery for creation of wealth</a:t>
            </a:r>
            <a:endParaRPr lang="en-US" sz="2000" kern="1200" dirty="0">
              <a:solidFill>
                <a:srgbClr val="000000"/>
              </a:solidFill>
              <a:latin typeface="+mj-lt"/>
              <a:ea typeface="+mn-ea"/>
              <a:cs typeface="+mn-cs"/>
            </a:endParaRPr>
          </a:p>
        </p:txBody>
      </p:sp>
      <p:sp>
        <p:nvSpPr>
          <p:cNvPr id="17416" name="AutoShape 8"/>
          <p:cNvSpPr>
            <a:spLocks noChangeArrowheads="1"/>
          </p:cNvSpPr>
          <p:nvPr/>
        </p:nvSpPr>
        <p:spPr bwMode="auto">
          <a:xfrm>
            <a:off x="3656013" y="2763819"/>
            <a:ext cx="1357312" cy="958850"/>
          </a:xfrm>
          <a:prstGeom prst="triangle">
            <a:avLst>
              <a:gd name="adj" fmla="val 50000"/>
            </a:avLst>
          </a:prstGeom>
          <a:noFill/>
          <a:ln w="38100">
            <a:solidFill>
              <a:schemeClr val="tx1"/>
            </a:solidFill>
            <a:miter lim="800000"/>
            <a:headEnd/>
            <a:tailEnd/>
          </a:ln>
          <a:effectLst/>
        </p:spPr>
        <p:txBody>
          <a:bodyPr wrap="none" anchor="ctr"/>
          <a:lstStyle/>
          <a:p>
            <a:pPr algn="l" rtl="0" fontAlgn="base">
              <a:spcBef>
                <a:spcPct val="0"/>
              </a:spcBef>
              <a:spcAft>
                <a:spcPct val="0"/>
              </a:spcAft>
            </a:pPr>
            <a:endParaRPr lang="en-US" kern="1200">
              <a:solidFill>
                <a:srgbClr val="000000"/>
              </a:solidFill>
              <a:latin typeface="+mj-lt"/>
              <a:ea typeface="+mn-ea"/>
              <a:cs typeface="+mn-cs"/>
            </a:endParaRPr>
          </a:p>
        </p:txBody>
      </p:sp>
      <p:sp>
        <p:nvSpPr>
          <p:cNvPr id="17417" name="Text Box 9"/>
          <p:cNvSpPr txBox="1">
            <a:spLocks noChangeArrowheads="1"/>
          </p:cNvSpPr>
          <p:nvPr/>
        </p:nvSpPr>
        <p:spPr bwMode="auto">
          <a:xfrm>
            <a:off x="0" y="714356"/>
            <a:ext cx="9144000" cy="519113"/>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buNone/>
            </a:pPr>
            <a:r>
              <a:rPr lang="en-US" sz="2800" b="1" kern="1200" dirty="0">
                <a:solidFill>
                  <a:srgbClr val="293700"/>
                </a:solidFill>
                <a:latin typeface="+mj-lt"/>
                <a:ea typeface="+mn-ea"/>
                <a:cs typeface="+mn-cs"/>
              </a:rPr>
              <a:t>Using the concepts of assets, property and capital</a:t>
            </a:r>
          </a:p>
        </p:txBody>
      </p:sp>
      <p:sp>
        <p:nvSpPr>
          <p:cNvPr id="10" name="TextBox 9"/>
          <p:cNvSpPr txBox="1"/>
          <p:nvPr/>
        </p:nvSpPr>
        <p:spPr>
          <a:xfrm>
            <a:off x="428596" y="5467665"/>
            <a:ext cx="1107996" cy="461665"/>
          </a:xfrm>
          <a:prstGeom prst="rect">
            <a:avLst/>
          </a:prstGeom>
          <a:noFill/>
        </p:spPr>
        <p:txBody>
          <a:bodyPr wrap="none" rtlCol="0">
            <a:spAutoFit/>
          </a:bodyPr>
          <a:lstStyle/>
          <a:p>
            <a:r>
              <a:rPr lang="sv-SE" sz="1200" dirty="0" smtClean="0">
                <a:latin typeface="+mj-lt"/>
              </a:rPr>
              <a:t>Source: CIP</a:t>
            </a:r>
          </a:p>
          <a:p>
            <a:r>
              <a:rPr lang="sv-SE" sz="1200" dirty="0">
                <a:latin typeface="+mj-lt"/>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0" y="6189663"/>
            <a:ext cx="682625" cy="287337"/>
          </a:xfrm>
          <a:prstGeom prst="rect">
            <a:avLst/>
          </a:prstGeom>
        </p:spPr>
        <p:txBody>
          <a:bodyPr/>
          <a:lstStyle/>
          <a:p>
            <a:pPr algn="l" rtl="0" fontAlgn="base">
              <a:spcBef>
                <a:spcPct val="20000"/>
              </a:spcBef>
              <a:spcAft>
                <a:spcPct val="0"/>
              </a:spcAft>
              <a:buFont typeface="Arial" charset="0"/>
              <a:buChar char="•"/>
            </a:pPr>
            <a:fld id="{D5A5E2F3-31EA-4CAD-A514-E3EAB1B3F073}" type="slidenum">
              <a:rPr lang="sv-SE" kern="1200">
                <a:solidFill>
                  <a:prstClr val="black"/>
                </a:solidFill>
                <a:latin typeface="+mj-lt"/>
                <a:ea typeface="+mn-ea"/>
                <a:cs typeface="+mn-cs"/>
              </a:rPr>
              <a:pPr algn="l" rtl="0" fontAlgn="base">
                <a:spcBef>
                  <a:spcPct val="20000"/>
                </a:spcBef>
                <a:spcAft>
                  <a:spcPct val="0"/>
                </a:spcAft>
                <a:buFont typeface="Arial" charset="0"/>
                <a:buChar char="•"/>
              </a:pPr>
              <a:t>5</a:t>
            </a:fld>
            <a:endParaRPr lang="sv-SE" kern="1200">
              <a:solidFill>
                <a:prstClr val="black"/>
              </a:solidFill>
              <a:latin typeface="+mj-lt"/>
              <a:ea typeface="+mn-ea"/>
              <a:cs typeface="+mn-cs"/>
            </a:endParaRPr>
          </a:p>
        </p:txBody>
      </p:sp>
      <p:sp>
        <p:nvSpPr>
          <p:cNvPr id="45059" name="AutoShape 2"/>
          <p:cNvSpPr>
            <a:spLocks noChangeArrowheads="1"/>
          </p:cNvSpPr>
          <p:nvPr/>
        </p:nvSpPr>
        <p:spPr bwMode="auto">
          <a:xfrm>
            <a:off x="3024188" y="1854200"/>
            <a:ext cx="2519362" cy="2179638"/>
          </a:xfrm>
          <a:prstGeom prst="triangle">
            <a:avLst>
              <a:gd name="adj" fmla="val 50000"/>
            </a:avLst>
          </a:prstGeom>
          <a:noFill/>
          <a:ln w="31750" algn="ctr">
            <a:solidFill>
              <a:schemeClr val="tx1"/>
            </a:solidFill>
            <a:miter lim="800000"/>
            <a:headEnd/>
            <a:tailEnd/>
          </a:ln>
        </p:spPr>
        <p:txBody>
          <a:bodyPr wrap="none" anchor="ctr"/>
          <a:lstStyle/>
          <a:p>
            <a:pPr algn="l" rtl="0" fontAlgn="base">
              <a:spcBef>
                <a:spcPct val="0"/>
              </a:spcBef>
              <a:spcAft>
                <a:spcPct val="0"/>
              </a:spcAft>
            </a:pPr>
            <a:endParaRPr lang="en-US" kern="1200">
              <a:solidFill>
                <a:prstClr val="black"/>
              </a:solidFill>
              <a:latin typeface="+mj-lt"/>
              <a:ea typeface="+mn-ea"/>
              <a:cs typeface="Arial" pitchFamily="34" charset="0"/>
            </a:endParaRPr>
          </a:p>
        </p:txBody>
      </p:sp>
      <p:sp>
        <p:nvSpPr>
          <p:cNvPr id="45060" name="Text Box 3"/>
          <p:cNvSpPr txBox="1">
            <a:spLocks noChangeArrowheads="1"/>
          </p:cNvSpPr>
          <p:nvPr/>
        </p:nvSpPr>
        <p:spPr bwMode="auto">
          <a:xfrm>
            <a:off x="2951163" y="4230688"/>
            <a:ext cx="4608512" cy="2062103"/>
          </a:xfrm>
          <a:prstGeom prst="rect">
            <a:avLst/>
          </a:prstGeom>
          <a:noFill/>
          <a:ln w="9525" algn="ctr">
            <a:noFill/>
            <a:miter lim="800000"/>
            <a:headEnd/>
            <a:tailEnd/>
          </a:ln>
        </p:spPr>
        <p:txBody>
          <a:bodyPr>
            <a:spAutoFit/>
          </a:bodyPr>
          <a:lstStyle/>
          <a:p>
            <a:pPr algn="l" rtl="0" fontAlgn="base">
              <a:spcBef>
                <a:spcPct val="0"/>
              </a:spcBef>
              <a:spcAft>
                <a:spcPct val="0"/>
              </a:spcAft>
              <a:buFont typeface="Arial" pitchFamily="34" charset="0"/>
              <a:buNone/>
            </a:pPr>
            <a:r>
              <a:rPr lang="en-GB" b="1" kern="1200">
                <a:solidFill>
                  <a:prstClr val="black"/>
                </a:solidFill>
                <a:latin typeface="+mj-lt"/>
                <a:ea typeface="+mn-ea"/>
                <a:cs typeface="Arial" pitchFamily="34" charset="0"/>
              </a:rPr>
              <a:t>Capital Management</a:t>
            </a:r>
          </a:p>
          <a:p>
            <a:pPr algn="l" rtl="0" fontAlgn="base">
              <a:spcBef>
                <a:spcPct val="0"/>
              </a:spcBef>
              <a:spcAft>
                <a:spcPct val="0"/>
              </a:spcAft>
              <a:buFont typeface="Arial" pitchFamily="34" charset="0"/>
              <a:buNone/>
            </a:pPr>
            <a:r>
              <a:rPr lang="en-GB" sz="1600" b="1" kern="1200">
                <a:solidFill>
                  <a:prstClr val="black"/>
                </a:solidFill>
                <a:latin typeface="+mj-lt"/>
                <a:ea typeface="+mn-ea"/>
                <a:cs typeface="Arial" pitchFamily="34" charset="0"/>
              </a:rPr>
              <a:t>-Define, value, claim, manage new ideas &amp; knowledge as objects in a financial machinery</a:t>
            </a:r>
          </a:p>
          <a:p>
            <a:pPr algn="l" rtl="0" fontAlgn="base">
              <a:spcBef>
                <a:spcPct val="0"/>
              </a:spcBef>
              <a:spcAft>
                <a:spcPct val="0"/>
              </a:spcAft>
            </a:pPr>
            <a:r>
              <a:rPr lang="en-GB" sz="1600" kern="1200">
                <a:solidFill>
                  <a:prstClr val="black"/>
                </a:solidFill>
                <a:latin typeface="+mj-lt"/>
                <a:ea typeface="+mn-ea"/>
                <a:cs typeface="Arial" pitchFamily="34" charset="0"/>
              </a:rPr>
              <a:t>Securitization &amp; management of IP as collateral</a:t>
            </a:r>
          </a:p>
          <a:p>
            <a:pPr algn="l" rtl="0" fontAlgn="base">
              <a:spcBef>
                <a:spcPct val="0"/>
              </a:spcBef>
              <a:spcAft>
                <a:spcPct val="0"/>
              </a:spcAft>
            </a:pPr>
            <a:r>
              <a:rPr lang="en-GB" sz="1600" kern="1200">
                <a:solidFill>
                  <a:prstClr val="black"/>
                </a:solidFill>
                <a:latin typeface="+mj-lt"/>
                <a:ea typeface="+mn-ea"/>
                <a:cs typeface="Arial" pitchFamily="34" charset="0"/>
              </a:rPr>
              <a:t>Controlling, accounting &amp; taxation</a:t>
            </a:r>
          </a:p>
          <a:p>
            <a:pPr algn="l" rtl="0" fontAlgn="base">
              <a:spcBef>
                <a:spcPct val="0"/>
              </a:spcBef>
              <a:spcAft>
                <a:spcPct val="0"/>
              </a:spcAft>
            </a:pPr>
            <a:r>
              <a:rPr lang="en-GB" sz="1600" kern="1200">
                <a:solidFill>
                  <a:prstClr val="black"/>
                </a:solidFill>
                <a:latin typeface="+mj-lt"/>
                <a:ea typeface="+mn-ea"/>
                <a:cs typeface="Arial" pitchFamily="34" charset="0"/>
              </a:rPr>
              <a:t>Governance of bankruptcy estates, etc</a:t>
            </a:r>
          </a:p>
          <a:p>
            <a:pPr algn="l" rtl="0" eaLnBrk="0" fontAlgn="base" hangingPunct="0">
              <a:spcBef>
                <a:spcPct val="0"/>
              </a:spcBef>
              <a:spcAft>
                <a:spcPct val="0"/>
              </a:spcAft>
              <a:buFontTx/>
              <a:buChar char="•"/>
            </a:pPr>
            <a:endParaRPr lang="sv-SE" sz="1600" kern="1200">
              <a:solidFill>
                <a:prstClr val="black"/>
              </a:solidFill>
              <a:latin typeface="+mj-lt"/>
              <a:ea typeface="+mn-ea"/>
              <a:cs typeface="Arial" pitchFamily="34" charset="0"/>
            </a:endParaRPr>
          </a:p>
        </p:txBody>
      </p:sp>
      <p:sp>
        <p:nvSpPr>
          <p:cNvPr id="45061" name="Rectangle 4"/>
          <p:cNvSpPr>
            <a:spLocks noChangeArrowheads="1"/>
          </p:cNvSpPr>
          <p:nvPr/>
        </p:nvSpPr>
        <p:spPr bwMode="auto">
          <a:xfrm>
            <a:off x="5543550" y="1760538"/>
            <a:ext cx="3600450" cy="2062103"/>
          </a:xfrm>
          <a:prstGeom prst="rect">
            <a:avLst/>
          </a:prstGeom>
          <a:noFill/>
          <a:ln w="9525" algn="ctr">
            <a:noFill/>
            <a:miter lim="800000"/>
            <a:headEnd/>
            <a:tailEnd/>
          </a:ln>
        </p:spPr>
        <p:txBody>
          <a:bodyPr>
            <a:spAutoFit/>
          </a:bodyPr>
          <a:lstStyle/>
          <a:p>
            <a:pPr algn="l" rtl="0" fontAlgn="base">
              <a:spcBef>
                <a:spcPct val="0"/>
              </a:spcBef>
              <a:spcAft>
                <a:spcPct val="0"/>
              </a:spcAft>
              <a:buFont typeface="Arial" pitchFamily="34" charset="0"/>
              <a:buNone/>
            </a:pPr>
            <a:r>
              <a:rPr lang="en-US" b="1" kern="1200">
                <a:solidFill>
                  <a:prstClr val="black"/>
                </a:solidFill>
                <a:latin typeface="+mj-lt"/>
                <a:ea typeface="+mn-ea"/>
                <a:cs typeface="Arial" pitchFamily="34" charset="0"/>
              </a:rPr>
              <a:t>Property Management</a:t>
            </a:r>
            <a:endParaRPr lang="en-GB" b="1" kern="1200">
              <a:solidFill>
                <a:prstClr val="black"/>
              </a:solidFill>
              <a:latin typeface="+mj-lt"/>
              <a:ea typeface="+mn-ea"/>
              <a:cs typeface="Arial" pitchFamily="34" charset="0"/>
            </a:endParaRPr>
          </a:p>
          <a:p>
            <a:pPr algn="l" rtl="0" fontAlgn="base">
              <a:spcBef>
                <a:spcPct val="0"/>
              </a:spcBef>
              <a:spcAft>
                <a:spcPct val="0"/>
              </a:spcAft>
              <a:buFont typeface="Arial" pitchFamily="34" charset="0"/>
              <a:buNone/>
            </a:pPr>
            <a:r>
              <a:rPr lang="en-GB" sz="1600" b="1" kern="1200">
                <a:solidFill>
                  <a:prstClr val="black"/>
                </a:solidFill>
                <a:latin typeface="+mj-lt"/>
                <a:ea typeface="+mn-ea"/>
                <a:cs typeface="Arial" pitchFamily="34" charset="0"/>
              </a:rPr>
              <a:t>-Define, value, claim, manage new ideas as value propositions</a:t>
            </a:r>
          </a:p>
          <a:p>
            <a:pPr algn="l" rtl="0" fontAlgn="base">
              <a:spcBef>
                <a:spcPct val="0"/>
              </a:spcBef>
              <a:spcAft>
                <a:spcPct val="0"/>
              </a:spcAft>
            </a:pPr>
            <a:r>
              <a:rPr lang="en-GB" sz="1600" kern="1200">
                <a:solidFill>
                  <a:prstClr val="black"/>
                </a:solidFill>
                <a:latin typeface="+mj-lt"/>
                <a:ea typeface="+mn-ea"/>
                <a:cs typeface="Arial" pitchFamily="34" charset="0"/>
              </a:rPr>
              <a:t>IPR management</a:t>
            </a:r>
          </a:p>
          <a:p>
            <a:pPr algn="l" rtl="0" fontAlgn="base">
              <a:spcBef>
                <a:spcPct val="0"/>
              </a:spcBef>
              <a:spcAft>
                <a:spcPct val="0"/>
              </a:spcAft>
            </a:pPr>
            <a:r>
              <a:rPr lang="en-GB" sz="1600" kern="1200">
                <a:solidFill>
                  <a:prstClr val="black"/>
                </a:solidFill>
                <a:latin typeface="+mj-lt"/>
                <a:ea typeface="+mn-ea"/>
                <a:cs typeface="Arial" pitchFamily="34" charset="0"/>
              </a:rPr>
              <a:t>License management</a:t>
            </a:r>
          </a:p>
          <a:p>
            <a:pPr algn="l" rtl="0" fontAlgn="base">
              <a:spcBef>
                <a:spcPct val="0"/>
              </a:spcBef>
              <a:spcAft>
                <a:spcPct val="0"/>
              </a:spcAft>
            </a:pPr>
            <a:r>
              <a:rPr lang="en-GB" sz="1600" kern="1200">
                <a:solidFill>
                  <a:prstClr val="black"/>
                </a:solidFill>
                <a:latin typeface="+mj-lt"/>
                <a:ea typeface="+mn-ea"/>
                <a:cs typeface="Arial" pitchFamily="34" charset="0"/>
              </a:rPr>
              <a:t>Management of virtual products</a:t>
            </a:r>
          </a:p>
          <a:p>
            <a:pPr algn="l" rtl="0" fontAlgn="base">
              <a:spcBef>
                <a:spcPct val="0"/>
              </a:spcBef>
              <a:spcAft>
                <a:spcPct val="0"/>
              </a:spcAft>
            </a:pPr>
            <a:r>
              <a:rPr lang="en-GB" sz="1600" kern="1200">
                <a:solidFill>
                  <a:prstClr val="black"/>
                </a:solidFill>
                <a:latin typeface="+mj-lt"/>
                <a:ea typeface="+mn-ea"/>
                <a:cs typeface="Arial" pitchFamily="34" charset="0"/>
              </a:rPr>
              <a:t>Standardization management</a:t>
            </a:r>
          </a:p>
          <a:p>
            <a:pPr algn="l" rtl="0" fontAlgn="base">
              <a:spcBef>
                <a:spcPct val="0"/>
              </a:spcBef>
              <a:spcAft>
                <a:spcPct val="0"/>
              </a:spcAft>
            </a:pPr>
            <a:r>
              <a:rPr lang="en-GB" sz="1600" kern="1200">
                <a:solidFill>
                  <a:prstClr val="black"/>
                </a:solidFill>
                <a:latin typeface="+mj-lt"/>
                <a:ea typeface="+mn-ea"/>
                <a:cs typeface="Arial" pitchFamily="34" charset="0"/>
              </a:rPr>
              <a:t>Open source management, etc</a:t>
            </a:r>
          </a:p>
        </p:txBody>
      </p:sp>
      <p:sp>
        <p:nvSpPr>
          <p:cNvPr id="45062" name="Rectangle 5"/>
          <p:cNvSpPr>
            <a:spLocks noChangeArrowheads="1"/>
          </p:cNvSpPr>
          <p:nvPr/>
        </p:nvSpPr>
        <p:spPr bwMode="auto">
          <a:xfrm>
            <a:off x="358775" y="1760538"/>
            <a:ext cx="3600450" cy="2062103"/>
          </a:xfrm>
          <a:prstGeom prst="rect">
            <a:avLst/>
          </a:prstGeom>
          <a:noFill/>
          <a:ln w="9525" algn="ctr">
            <a:noFill/>
            <a:miter lim="800000"/>
            <a:headEnd/>
            <a:tailEnd/>
          </a:ln>
        </p:spPr>
        <p:txBody>
          <a:bodyPr>
            <a:spAutoFit/>
          </a:bodyPr>
          <a:lstStyle/>
          <a:p>
            <a:pPr algn="l" rtl="0" fontAlgn="base">
              <a:spcBef>
                <a:spcPct val="0"/>
              </a:spcBef>
              <a:spcAft>
                <a:spcPct val="0"/>
              </a:spcAft>
              <a:buFont typeface="Arial" pitchFamily="34" charset="0"/>
              <a:buNone/>
            </a:pPr>
            <a:r>
              <a:rPr lang="en-US" b="1" kern="1200">
                <a:solidFill>
                  <a:prstClr val="black"/>
                </a:solidFill>
                <a:latin typeface="+mj-lt"/>
                <a:ea typeface="+mn-ea"/>
                <a:cs typeface="Arial" pitchFamily="34" charset="0"/>
              </a:rPr>
              <a:t>Asset Management</a:t>
            </a:r>
          </a:p>
          <a:p>
            <a:pPr algn="l" rtl="0" fontAlgn="base">
              <a:spcBef>
                <a:spcPct val="0"/>
              </a:spcBef>
              <a:spcAft>
                <a:spcPct val="0"/>
              </a:spcAft>
              <a:buFont typeface="Arial" pitchFamily="34" charset="0"/>
              <a:buNone/>
            </a:pPr>
            <a:r>
              <a:rPr lang="en-GB" sz="1600" b="1" kern="1200">
                <a:solidFill>
                  <a:prstClr val="black"/>
                </a:solidFill>
                <a:latin typeface="+mj-lt"/>
                <a:ea typeface="+mn-ea"/>
                <a:cs typeface="Arial" pitchFamily="34" charset="0"/>
              </a:rPr>
              <a:t>-Define, value, claim, manage new ideas &amp; knowledge as firm assets</a:t>
            </a:r>
          </a:p>
          <a:p>
            <a:pPr algn="l" rtl="0" fontAlgn="base">
              <a:spcBef>
                <a:spcPct val="0"/>
              </a:spcBef>
              <a:spcAft>
                <a:spcPct val="0"/>
              </a:spcAft>
            </a:pPr>
            <a:r>
              <a:rPr lang="en-GB" sz="1600" kern="1200">
                <a:solidFill>
                  <a:prstClr val="black"/>
                </a:solidFill>
                <a:latin typeface="+mj-lt"/>
                <a:ea typeface="+mn-ea"/>
                <a:cs typeface="Arial" pitchFamily="34" charset="0"/>
              </a:rPr>
              <a:t>R&amp;D management</a:t>
            </a:r>
          </a:p>
          <a:p>
            <a:pPr algn="l" rtl="0" fontAlgn="base">
              <a:spcBef>
                <a:spcPct val="0"/>
              </a:spcBef>
              <a:spcAft>
                <a:spcPct val="0"/>
              </a:spcAft>
            </a:pPr>
            <a:r>
              <a:rPr lang="en-GB" sz="1600" kern="1200">
                <a:solidFill>
                  <a:prstClr val="black"/>
                </a:solidFill>
                <a:latin typeface="+mj-lt"/>
                <a:ea typeface="+mn-ea"/>
                <a:cs typeface="Arial" pitchFamily="34" charset="0"/>
              </a:rPr>
              <a:t>Open innovation management</a:t>
            </a:r>
          </a:p>
          <a:p>
            <a:pPr algn="l" rtl="0" fontAlgn="base">
              <a:spcBef>
                <a:spcPct val="0"/>
              </a:spcBef>
              <a:spcAft>
                <a:spcPct val="0"/>
              </a:spcAft>
            </a:pPr>
            <a:r>
              <a:rPr lang="en-GB" sz="1600" kern="1200">
                <a:solidFill>
                  <a:prstClr val="black"/>
                </a:solidFill>
                <a:latin typeface="+mj-lt"/>
                <a:ea typeface="+mn-ea"/>
                <a:cs typeface="Arial" pitchFamily="34" charset="0"/>
              </a:rPr>
              <a:t>Knowledge management</a:t>
            </a:r>
          </a:p>
          <a:p>
            <a:pPr algn="l" rtl="0" fontAlgn="base">
              <a:spcBef>
                <a:spcPct val="0"/>
              </a:spcBef>
              <a:spcAft>
                <a:spcPct val="0"/>
              </a:spcAft>
            </a:pPr>
            <a:r>
              <a:rPr lang="en-GB" sz="1600" kern="1200">
                <a:solidFill>
                  <a:prstClr val="black"/>
                </a:solidFill>
                <a:latin typeface="+mj-lt"/>
                <a:ea typeface="+mn-ea"/>
                <a:cs typeface="Arial" pitchFamily="34" charset="0"/>
              </a:rPr>
              <a:t>Information management, etc </a:t>
            </a:r>
          </a:p>
          <a:p>
            <a:pPr algn="l" rtl="0" fontAlgn="base">
              <a:spcBef>
                <a:spcPct val="0"/>
              </a:spcBef>
              <a:spcAft>
                <a:spcPct val="0"/>
              </a:spcAft>
            </a:pPr>
            <a:endParaRPr lang="en-GB" sz="1600" kern="1200">
              <a:solidFill>
                <a:prstClr val="black"/>
              </a:solidFill>
              <a:latin typeface="+mj-lt"/>
              <a:ea typeface="+mn-ea"/>
              <a:cs typeface="Arial" pitchFamily="34" charset="0"/>
            </a:endParaRPr>
          </a:p>
        </p:txBody>
      </p:sp>
      <p:sp>
        <p:nvSpPr>
          <p:cNvPr id="45063" name="Text Box 6"/>
          <p:cNvSpPr txBox="1">
            <a:spLocks noChangeArrowheads="1"/>
          </p:cNvSpPr>
          <p:nvPr/>
        </p:nvSpPr>
        <p:spPr bwMode="auto">
          <a:xfrm>
            <a:off x="3527425" y="3005138"/>
            <a:ext cx="1655763" cy="396875"/>
          </a:xfrm>
          <a:prstGeom prst="rect">
            <a:avLst/>
          </a:prstGeom>
          <a:noFill/>
          <a:ln w="9525" algn="ctr">
            <a:noFill/>
            <a:miter lim="800000"/>
            <a:headEnd/>
            <a:tailEnd/>
          </a:ln>
        </p:spPr>
        <p:txBody>
          <a:bodyPr>
            <a:spAutoFit/>
          </a:bodyPr>
          <a:lstStyle/>
          <a:p>
            <a:pPr algn="l" rtl="0" fontAlgn="base">
              <a:spcBef>
                <a:spcPct val="50000"/>
              </a:spcBef>
              <a:spcAft>
                <a:spcPct val="0"/>
              </a:spcAft>
              <a:buFont typeface="Arial" pitchFamily="34" charset="0"/>
              <a:buNone/>
            </a:pPr>
            <a:r>
              <a:rPr lang="en-US" sz="2000" b="1" kern="1200">
                <a:solidFill>
                  <a:prstClr val="black"/>
                </a:solidFill>
                <a:latin typeface="+mj-lt"/>
                <a:ea typeface="+mn-ea"/>
                <a:cs typeface="Arial" pitchFamily="34" charset="0"/>
              </a:rPr>
              <a:t>Intellectual</a:t>
            </a:r>
            <a:endParaRPr lang="sv-SE" sz="2000" b="1" kern="1200">
              <a:solidFill>
                <a:prstClr val="black"/>
              </a:solidFill>
              <a:latin typeface="+mj-lt"/>
              <a:ea typeface="+mn-ea"/>
              <a:cs typeface="Arial" pitchFamily="34" charset="0"/>
            </a:endParaRPr>
          </a:p>
        </p:txBody>
      </p:sp>
      <p:sp>
        <p:nvSpPr>
          <p:cNvPr id="45064" name="Rectangle 7"/>
          <p:cNvSpPr>
            <a:spLocks noGrp="1" noChangeArrowheads="1"/>
          </p:cNvSpPr>
          <p:nvPr>
            <p:ph type="title"/>
          </p:nvPr>
        </p:nvSpPr>
        <p:spPr>
          <a:xfrm>
            <a:off x="558768" y="357166"/>
            <a:ext cx="8585232" cy="1008063"/>
          </a:xfrm>
          <a:noFill/>
        </p:spPr>
        <p:txBody>
          <a:bodyPr anchor="ctr"/>
          <a:lstStyle/>
          <a:p>
            <a:pPr eaLnBrk="1" hangingPunct="1"/>
            <a:r>
              <a:rPr lang="en-US" sz="3600" dirty="0" smtClean="0">
                <a:solidFill>
                  <a:schemeClr val="tx1"/>
                </a:solidFill>
              </a:rPr>
              <a:t>Managing knowledge-based business</a:t>
            </a:r>
            <a:endParaRPr lang="sv-SE" sz="3600" dirty="0"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36"/>
            <a:ext cx="9144000" cy="1143000"/>
          </a:xfrm>
        </p:spPr>
        <p:txBody>
          <a:bodyPr/>
          <a:lstStyle/>
          <a:p>
            <a:pPr algn="ctr"/>
            <a:r>
              <a:rPr lang="sv-SE" sz="3400" dirty="0" smtClean="0">
                <a:solidFill>
                  <a:schemeClr val="tx1"/>
                </a:solidFill>
              </a:rPr>
              <a:t>IP from a knowledge economy perspective</a:t>
            </a:r>
            <a:endParaRPr lang="sv-SE" sz="3400" dirty="0">
              <a:solidFill>
                <a:schemeClr val="tx1"/>
              </a:solidFill>
            </a:endParaRPr>
          </a:p>
        </p:txBody>
      </p:sp>
      <p:sp>
        <p:nvSpPr>
          <p:cNvPr id="3" name="Content Placeholder 2"/>
          <p:cNvSpPr>
            <a:spLocks noGrp="1"/>
          </p:cNvSpPr>
          <p:nvPr>
            <p:ph idx="1"/>
          </p:nvPr>
        </p:nvSpPr>
        <p:spPr>
          <a:xfrm>
            <a:off x="357158" y="1428736"/>
            <a:ext cx="8786842" cy="4392612"/>
          </a:xfrm>
        </p:spPr>
        <p:txBody>
          <a:bodyPr/>
          <a:lstStyle/>
          <a:p>
            <a:r>
              <a:rPr lang="sv-SE" sz="2400" dirty="0" smtClean="0"/>
              <a:t>New role of IP</a:t>
            </a:r>
          </a:p>
          <a:p>
            <a:pPr lvl="1"/>
            <a:r>
              <a:rPr lang="sv-SE" sz="1800" dirty="0" smtClean="0"/>
              <a:t>IP to build not block </a:t>
            </a:r>
            <a:endParaRPr lang="sv-SE" sz="1800" dirty="0" smtClean="0"/>
          </a:p>
          <a:p>
            <a:pPr lvl="1"/>
            <a:r>
              <a:rPr lang="sv-SE" sz="1800" dirty="0" smtClean="0"/>
              <a:t>IP doesn’t block innovation, people do</a:t>
            </a:r>
            <a:endParaRPr lang="sv-SE" sz="1800" dirty="0" smtClean="0"/>
          </a:p>
          <a:p>
            <a:pPr lvl="1"/>
            <a:r>
              <a:rPr lang="sv-SE" sz="1800" dirty="0" smtClean="0"/>
              <a:t>IP as the key to openness</a:t>
            </a:r>
          </a:p>
          <a:p>
            <a:r>
              <a:rPr lang="sv-SE" sz="2400" dirty="0" smtClean="0"/>
              <a:t>The knowledge economy is not about knowledge per se, but the control of knowledge</a:t>
            </a:r>
          </a:p>
          <a:p>
            <a:r>
              <a:rPr lang="sv-SE" sz="2400" dirty="0" smtClean="0"/>
              <a:t>If knowledge is the new wealth of nations, access to knowledge will likely be seen as a human right</a:t>
            </a:r>
          </a:p>
          <a:p>
            <a:pPr lvl="1"/>
            <a:r>
              <a:rPr lang="sv-SE" sz="1800" dirty="0" smtClean="0"/>
              <a:t>Welfare technologies (agriculture, water, environment, medicine, etc.)</a:t>
            </a:r>
          </a:p>
          <a:p>
            <a:r>
              <a:rPr lang="sv-SE" sz="2400" dirty="0" smtClean="0"/>
              <a:t>In the knowledge economy we are all developing countries</a:t>
            </a:r>
            <a:endParaRPr lang="sv-SE" sz="2400" dirty="0" smtClean="0"/>
          </a:p>
          <a:p>
            <a:pPr>
              <a:buNone/>
            </a:pPr>
            <a:endParaRPr lang="sv-SE" sz="2400" dirty="0" smtClean="0"/>
          </a:p>
          <a:p>
            <a:pPr>
              <a:buNone/>
            </a:pPr>
            <a:endParaRPr lang="sv-SE" sz="2400" dirty="0" smtClean="0"/>
          </a:p>
          <a:p>
            <a:endParaRPr lang="sv-SE" sz="2400" dirty="0"/>
          </a:p>
        </p:txBody>
      </p:sp>
      <p:sp>
        <p:nvSpPr>
          <p:cNvPr id="4" name="Slide Number Placeholder 3"/>
          <p:cNvSpPr>
            <a:spLocks noGrp="1"/>
          </p:cNvSpPr>
          <p:nvPr>
            <p:ph type="sldNum" sz="quarter" idx="4294967295"/>
          </p:nvPr>
        </p:nvSpPr>
        <p:spPr>
          <a:xfrm>
            <a:off x="0" y="6189663"/>
            <a:ext cx="682625" cy="287337"/>
          </a:xfrm>
          <a:prstGeom prst="rect">
            <a:avLst/>
          </a:prstGeom>
        </p:spPr>
        <p:txBody>
          <a:bodyPr/>
          <a:lstStyle/>
          <a:p>
            <a:pPr algn="r" rtl="0" fontAlgn="base">
              <a:spcBef>
                <a:spcPct val="0"/>
              </a:spcBef>
              <a:spcAft>
                <a:spcPct val="0"/>
              </a:spcAft>
            </a:pPr>
            <a:fld id="{387B179F-2055-48CC-9AED-C4B499BA0F33}" type="slidenum">
              <a:rPr lang="sv-SE" sz="1200" kern="1200">
                <a:solidFill>
                  <a:srgbClr val="000000"/>
                </a:solidFill>
                <a:latin typeface="Arial" pitchFamily="34" charset="0"/>
                <a:ea typeface="+mn-ea"/>
                <a:cs typeface="+mn-cs"/>
              </a:rPr>
              <a:pPr algn="r" rtl="0" fontAlgn="base">
                <a:spcBef>
                  <a:spcPct val="0"/>
                </a:spcBef>
                <a:spcAft>
                  <a:spcPct val="0"/>
                </a:spcAft>
              </a:pPr>
              <a:t>6</a:t>
            </a:fld>
            <a:endParaRPr lang="sv-SE" sz="1200" kern="1200">
              <a:solidFill>
                <a:srgbClr val="000000"/>
              </a:solidFill>
              <a:latin typeface="Arial"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S Master - v1.2.1 - 080626">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P PS_ppt_Swiss">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bg1">
              <a:lumMod val="85000"/>
            </a:schemeClr>
          </a:solidFill>
          <a:prstDash val="solid"/>
          <a:round/>
          <a:headEnd type="none" w="med" len="med"/>
          <a:tailEnd type="none" w="med" len="med"/>
        </a:ln>
        <a:effectLst>
          <a:outerShdw blurRad="76200" dist="50800" dir="2400000" algn="tl" rotWithShape="0">
            <a:prstClr val="black">
              <a:alpha val="40000"/>
            </a:prstClr>
          </a:outerShdw>
        </a:effectLst>
      </a:spPr>
      <a:bodyPr lIns="54000" tIns="54000" rIns="54000" bIns="54000" rtlCol="0" anchor="t" anchorCtr="0"/>
      <a:lstStyle>
        <a:defPPr>
          <a:defRPr sz="1200" dirty="0" smtClean="0">
            <a:latin typeface="+mn-lt"/>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marL="0" algn="just">
          <a:defRPr sz="1100" dirty="0" smtClean="0">
            <a:solidFill>
              <a:prstClr val="black"/>
            </a:solidFill>
            <a:latin typeface="Swis721 BT"/>
          </a:defRPr>
        </a:defPPr>
      </a:lstStyle>
    </a:txDef>
  </a:objectDefaults>
  <a:extraClrSchemeLst>
    <a:extraClrScheme>
      <a:clrScheme name="CIP PS_ppt_Swi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P PS_ppt_Swi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P PS_ppt_Swi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P PS_ppt_Swi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P PS_ppt_Swi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P PS_ppt_Swi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P PS_ppt_Swi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P PS_ppt_Swi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P PS_ppt_Swi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P PS_ppt_Swi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P PS_ppt_Swi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P PS_ppt_Swi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lgn="ctr">
          <a:solidFill>
            <a:schemeClr val="tx1"/>
          </a:solidFill>
          <a:round/>
          <a:headEnd/>
          <a:tailEnd/>
        </a:ln>
      </a:spPr>
      <a:bodyPr/>
      <a:lst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11.xml><?xml version="1.0" encoding="utf-8"?>
<a:theme xmlns:a="http://schemas.openxmlformats.org/drawingml/2006/main" name="6_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12.xml><?xml version="1.0" encoding="utf-8"?>
<a:theme xmlns:a="http://schemas.openxmlformats.org/drawingml/2006/main" name="7_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lgn="ctr">
          <a:solidFill>
            <a:schemeClr val="tx1"/>
          </a:solidFill>
          <a:round/>
          <a:headEnd/>
          <a:tailEnd/>
        </a:ln>
      </a:spPr>
      <a:bodyPr/>
      <a:lst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13.xml><?xml version="1.0" encoding="utf-8"?>
<a:theme xmlns:a="http://schemas.openxmlformats.org/drawingml/2006/main" name="1_Send-off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Swis721 BT" pitchFamily="34" charset="0"/>
          </a:defRPr>
        </a:defPPr>
      </a:lstStyle>
    </a:txDef>
  </a:objectDefaults>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End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3.xml><?xml version="1.0" encoding="utf-8"?>
<a:theme xmlns:a="http://schemas.openxmlformats.org/drawingml/2006/main" name="2_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4.xml><?xml version="1.0" encoding="utf-8"?>
<a:theme xmlns:a="http://schemas.openxmlformats.org/drawingml/2006/main" name="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5.xml><?xml version="1.0" encoding="utf-8"?>
<a:theme xmlns:a="http://schemas.openxmlformats.org/drawingml/2006/main" name="3_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lgn="ctr">
          <a:solidFill>
            <a:schemeClr val="tx1"/>
          </a:solidFill>
          <a:round/>
          <a:headEnd/>
          <a:tailEnd/>
        </a:ln>
      </a:spPr>
      <a:bodyPr/>
      <a:lst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6.xml><?xml version="1.0" encoding="utf-8"?>
<a:theme xmlns:a="http://schemas.openxmlformats.org/drawingml/2006/main" name="1_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lgn="ctr">
          <a:solidFill>
            <a:schemeClr val="tx1"/>
          </a:solidFill>
          <a:round/>
          <a:headEnd/>
          <a:tailEnd/>
        </a:ln>
      </a:spPr>
      <a:bodyPr/>
      <a:lst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7.xml><?xml version="1.0" encoding="utf-8"?>
<a:theme xmlns:a="http://schemas.openxmlformats.org/drawingml/2006/main" name="4_Presentation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000" dirty="0" err="1"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lgn="ctr">
          <a:solidFill>
            <a:schemeClr val="tx1"/>
          </a:solidFill>
          <a:round/>
          <a:headEnd/>
          <a:tailEnd/>
        </a:ln>
      </a:spPr>
      <a:bodyPr/>
      <a:lstStyle/>
    </a:lnDef>
    <a:txDef>
      <a:spPr>
        <a:noFill/>
      </a:spPr>
      <a:bodyPr wrap="square" rtlCol="0">
        <a:spAutoFit/>
      </a:bodyPr>
      <a:lstStyle>
        <a:defPPr>
          <a:lnSpc>
            <a:spcPct val="114000"/>
          </a:lnSpc>
          <a:spcAft>
            <a:spcPts val="600"/>
          </a:spcAft>
          <a:defRPr sz="1000" dirty="0" err="1" smtClean="0">
            <a:latin typeface="Swis721 BT" pitchFamily="34" charset="0"/>
          </a:defRPr>
        </a:defPPr>
      </a:lstStyle>
    </a:txDef>
  </a:objectDefaults>
  <a:extraClrSchemeLst/>
</a:theme>
</file>

<file path=ppt/theme/theme8.xml><?xml version="1.0" encoding="utf-8"?>
<a:theme xmlns:a="http://schemas.openxmlformats.org/drawingml/2006/main" name="Send-off 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Swis721 BT" pitchFamily="34" charset="0"/>
          </a:defRPr>
        </a:defPPr>
      </a:lstStyle>
    </a:txDef>
  </a:objectDefaults>
  <a:extraClrSchemeLst/>
</a:theme>
</file>

<file path=ppt/theme/theme9.xml><?xml version="1.0" encoding="utf-8"?>
<a:theme xmlns:a="http://schemas.openxmlformats.org/drawingml/2006/main" name="1_PS Master - v1.2.1 - 080626">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P PS_ppt_Swiss">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bg1">
              <a:lumMod val="85000"/>
            </a:schemeClr>
          </a:solidFill>
          <a:prstDash val="solid"/>
          <a:round/>
          <a:headEnd type="none" w="med" len="med"/>
          <a:tailEnd type="none" w="med" len="med"/>
        </a:ln>
        <a:effectLst>
          <a:outerShdw blurRad="76200" dist="50800" dir="2400000" algn="tl" rotWithShape="0">
            <a:prstClr val="black">
              <a:alpha val="40000"/>
            </a:prstClr>
          </a:outerShdw>
        </a:effectLst>
      </a:spPr>
      <a:bodyPr lIns="54000" tIns="54000" rIns="54000" bIns="54000" rtlCol="0" anchor="t" anchorCtr="0"/>
      <a:lstStyle>
        <a:defPPr>
          <a:defRPr sz="1200" dirty="0" smtClean="0">
            <a:latin typeface="+mn-lt"/>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marL="0" algn="just">
          <a:defRPr sz="1100" dirty="0" smtClean="0">
            <a:solidFill>
              <a:prstClr val="black"/>
            </a:solidFill>
            <a:latin typeface="Swis721 BT"/>
          </a:defRPr>
        </a:defPPr>
      </a:lstStyle>
    </a:txDef>
  </a:objectDefaults>
  <a:extraClrSchemeLst>
    <a:extraClrScheme>
      <a:clrScheme name="CIP PS_ppt_Swi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P PS_ppt_Swi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P PS_ppt_Swi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P PS_ppt_Swi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P PS_ppt_Swi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P PS_ppt_Swi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P PS_ppt_Swi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P PS_ppt_Swi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P PS_ppt_Swi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P PS_ppt_Swi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P PS_ppt_Swi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P PS_ppt_Swi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SIMI</Template>
  <TotalTime>12993</TotalTime>
  <Words>488</Words>
  <Application>Microsoft PowerPoint</Application>
  <PresentationFormat>On-screen Show (4:3)</PresentationFormat>
  <Paragraphs>57</Paragraphs>
  <Slides>6</Slides>
  <Notes>6</Notes>
  <HiddenSlides>0</HiddenSlides>
  <MMClips>0</MMClips>
  <ScaleCrop>false</ScaleCrop>
  <HeadingPairs>
    <vt:vector size="4" baseType="variant">
      <vt:variant>
        <vt:lpstr>Theme</vt:lpstr>
      </vt:variant>
      <vt:variant>
        <vt:i4>14</vt:i4>
      </vt:variant>
      <vt:variant>
        <vt:lpstr>Slide Titles</vt:lpstr>
      </vt:variant>
      <vt:variant>
        <vt:i4>6</vt:i4>
      </vt:variant>
    </vt:vector>
  </HeadingPairs>
  <TitlesOfParts>
    <vt:vector size="20" baseType="lpstr">
      <vt:lpstr>PS Master - v1.2.1 - 080626</vt:lpstr>
      <vt:lpstr>Section dividers, End slides</vt:lpstr>
      <vt:lpstr>2_Presentation slides</vt:lpstr>
      <vt:lpstr>Presentation slides</vt:lpstr>
      <vt:lpstr>3_Presentation slides</vt:lpstr>
      <vt:lpstr>1_Presentation slides</vt:lpstr>
      <vt:lpstr>4_Presentation slides</vt:lpstr>
      <vt:lpstr>Send-off slides</vt:lpstr>
      <vt:lpstr>1_PS Master - v1.2.1 - 080626</vt:lpstr>
      <vt:lpstr>5_Presentation slides</vt:lpstr>
      <vt:lpstr>6_Presentation slides</vt:lpstr>
      <vt:lpstr>7_Presentation slides</vt:lpstr>
      <vt:lpstr>1_Send-off slides</vt:lpstr>
      <vt:lpstr>Default Design</vt:lpstr>
      <vt:lpstr>Slide 1</vt:lpstr>
      <vt:lpstr>Slide 2</vt:lpstr>
      <vt:lpstr>Slide 3</vt:lpstr>
      <vt:lpstr>Slide 4</vt:lpstr>
      <vt:lpstr>Managing knowledge-based business</vt:lpstr>
      <vt:lpstr>IP from a knowledge economy perspective</vt:lpstr>
    </vt:vector>
  </TitlesOfParts>
  <Company>SIMI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Hamilton</dc:creator>
  <cp:lastModifiedBy>bheiden</cp:lastModifiedBy>
  <cp:revision>240</cp:revision>
  <dcterms:created xsi:type="dcterms:W3CDTF">2005-10-18T09:16:54Z</dcterms:created>
  <dcterms:modified xsi:type="dcterms:W3CDTF">2009-11-04T08:14:48Z</dcterms:modified>
</cp:coreProperties>
</file>