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10" r:id="rId2"/>
    <p:sldId id="369" r:id="rId3"/>
    <p:sldId id="370" r:id="rId4"/>
    <p:sldId id="358" r:id="rId5"/>
    <p:sldId id="344" r:id="rId6"/>
    <p:sldId id="346" r:id="rId7"/>
    <p:sldId id="368" r:id="rId8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634287"/>
    <a:srgbClr val="D90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2" autoAdjust="0"/>
    <p:restoredTop sz="94705" autoAdjust="0"/>
  </p:normalViewPr>
  <p:slideViewPr>
    <p:cSldViewPr snapToGrid="0" snapToObjects="1">
      <p:cViewPr>
        <p:scale>
          <a:sx n="70" d="100"/>
          <a:sy n="70" d="100"/>
        </p:scale>
        <p:origin x="-2814" y="-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45E00-0E93-584F-9FE4-52B206F31B69}" type="doc">
      <dgm:prSet loTypeId="urn:microsoft.com/office/officeart/2005/8/layout/radial6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EFAD48B-9129-6D4E-A365-ACF37C220CE4}">
      <dgm:prSet phldrT="[Texto]"/>
      <dgm:spPr/>
      <dgm:t>
        <a:bodyPr/>
        <a:lstStyle/>
        <a:p>
          <a:r>
            <a:rPr lang="es-MX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rPr>
            <a:t>Article 11(1)(b)</a:t>
          </a:r>
          <a:endParaRPr lang="es-ES" dirty="0">
            <a:solidFill>
              <a:schemeClr val="tx1">
                <a:lumMod val="65000"/>
                <a:lumOff val="35000"/>
              </a:schemeClr>
            </a:solidFill>
            <a:latin typeface="Arial"/>
            <a:cs typeface="Arial"/>
          </a:endParaRPr>
        </a:p>
      </dgm:t>
    </dgm:pt>
    <dgm:pt modelId="{84BA6163-6D34-254D-BC49-14CD83B95522}" type="parTrans" cxnId="{AD9893D9-AA74-D146-8836-255C56A53157}">
      <dgm:prSet/>
      <dgm:spPr/>
      <dgm:t>
        <a:bodyPr/>
        <a:lstStyle/>
        <a:p>
          <a:endParaRPr lang="es-ES"/>
        </a:p>
      </dgm:t>
    </dgm:pt>
    <dgm:pt modelId="{790E8F6D-DB55-5B42-9826-D076E8953745}" type="sibTrans" cxnId="{AD9893D9-AA74-D146-8836-255C56A53157}">
      <dgm:prSet/>
      <dgm:spPr/>
      <dgm:t>
        <a:bodyPr/>
        <a:lstStyle/>
        <a:p>
          <a:endParaRPr lang="es-ES"/>
        </a:p>
      </dgm:t>
    </dgm:pt>
    <dgm:pt modelId="{0C255504-2BFE-9C41-BB7A-BD1D0848AC3B}">
      <dgm:prSet phldrT="[Texto]"/>
      <dgm:spPr/>
      <dgm:t>
        <a:bodyPr/>
        <a:lstStyle/>
        <a:p>
          <a:r>
            <a:rPr lang="es-MX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rPr>
            <a:t>Rule 12(3)</a:t>
          </a:r>
          <a:endParaRPr lang="es-ES" dirty="0">
            <a:solidFill>
              <a:schemeClr val="tx1">
                <a:lumMod val="65000"/>
                <a:lumOff val="35000"/>
              </a:schemeClr>
            </a:solidFill>
            <a:latin typeface="Arial"/>
            <a:cs typeface="Arial"/>
          </a:endParaRPr>
        </a:p>
      </dgm:t>
    </dgm:pt>
    <dgm:pt modelId="{8D90A51A-1CA5-1340-A850-CF3AB9AC0929}" type="parTrans" cxnId="{C858D395-37F6-A346-BCB6-D90B28AF2AB3}">
      <dgm:prSet/>
      <dgm:spPr/>
      <dgm:t>
        <a:bodyPr/>
        <a:lstStyle/>
        <a:p>
          <a:endParaRPr lang="es-ES"/>
        </a:p>
      </dgm:t>
    </dgm:pt>
    <dgm:pt modelId="{0AB60A6D-F674-5A41-A849-AF17EEC47A77}" type="sibTrans" cxnId="{C858D395-37F6-A346-BCB6-D90B28AF2AB3}">
      <dgm:prSet/>
      <dgm:spPr/>
      <dgm:t>
        <a:bodyPr/>
        <a:lstStyle/>
        <a:p>
          <a:endParaRPr lang="es-ES"/>
        </a:p>
      </dgm:t>
    </dgm:pt>
    <dgm:pt modelId="{8B10A468-6D16-C74B-ADB6-C6BFFE3C795D}">
      <dgm:prSet phldrT="[Texto]"/>
      <dgm:spPr/>
      <dgm:t>
        <a:bodyPr/>
        <a:lstStyle/>
        <a:p>
          <a:r>
            <a:rPr lang="es-MX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rPr>
            <a:t>Rule 18(1)(b)</a:t>
          </a:r>
          <a:endParaRPr lang="es-ES" dirty="0">
            <a:solidFill>
              <a:schemeClr val="tx1">
                <a:lumMod val="65000"/>
                <a:lumOff val="35000"/>
              </a:schemeClr>
            </a:solidFill>
            <a:latin typeface="Arial"/>
            <a:cs typeface="Arial"/>
          </a:endParaRPr>
        </a:p>
      </dgm:t>
    </dgm:pt>
    <dgm:pt modelId="{D8DB0CBB-7A79-DE49-BB97-35335BC28575}" type="parTrans" cxnId="{3EC59AC9-04FC-F54C-B257-9A292CBF4E55}">
      <dgm:prSet/>
      <dgm:spPr/>
      <dgm:t>
        <a:bodyPr/>
        <a:lstStyle/>
        <a:p>
          <a:endParaRPr lang="es-ES"/>
        </a:p>
      </dgm:t>
    </dgm:pt>
    <dgm:pt modelId="{0D0307D0-93E5-614E-BB7C-A5AE5B5DB4DC}" type="sibTrans" cxnId="{3EC59AC9-04FC-F54C-B257-9A292CBF4E55}">
      <dgm:prSet/>
      <dgm:spPr/>
      <dgm:t>
        <a:bodyPr/>
        <a:lstStyle/>
        <a:p>
          <a:endParaRPr lang="es-ES"/>
        </a:p>
      </dgm:t>
    </dgm:pt>
    <dgm:pt modelId="{221EFF3D-DC6E-CF4C-87E7-145121E65829}">
      <dgm:prSet phldrT="[Texto]"/>
      <dgm:spPr/>
      <dgm:t>
        <a:bodyPr/>
        <a:lstStyle/>
        <a:p>
          <a:r>
            <a:rPr lang="es-MX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rPr>
            <a:t>Rule 18(1)(c)(i)</a:t>
          </a:r>
          <a:endParaRPr lang="es-ES" dirty="0">
            <a:solidFill>
              <a:schemeClr val="tx1">
                <a:lumMod val="65000"/>
                <a:lumOff val="35000"/>
              </a:schemeClr>
            </a:solidFill>
            <a:latin typeface="Arial"/>
            <a:cs typeface="Arial"/>
          </a:endParaRPr>
        </a:p>
      </dgm:t>
    </dgm:pt>
    <dgm:pt modelId="{23605DAD-C4B8-6E43-82C8-D2EB702175D2}" type="parTrans" cxnId="{9CF80070-2DAC-A644-83C7-EAC2DE6F2716}">
      <dgm:prSet/>
      <dgm:spPr/>
      <dgm:t>
        <a:bodyPr/>
        <a:lstStyle/>
        <a:p>
          <a:endParaRPr lang="es-ES"/>
        </a:p>
      </dgm:t>
    </dgm:pt>
    <dgm:pt modelId="{B85B4FE8-4319-D14A-8B7F-3DBE617E885A}" type="sibTrans" cxnId="{9CF80070-2DAC-A644-83C7-EAC2DE6F2716}">
      <dgm:prSet/>
      <dgm:spPr/>
      <dgm:t>
        <a:bodyPr/>
        <a:lstStyle/>
        <a:p>
          <a:endParaRPr lang="es-ES"/>
        </a:p>
      </dgm:t>
    </dgm:pt>
    <dgm:pt modelId="{BC9BD830-FF8F-D041-A507-B4B408ECEB99}">
      <dgm:prSet/>
      <dgm:spPr/>
      <dgm:t>
        <a:bodyPr/>
        <a:lstStyle/>
        <a:p>
          <a:r>
            <a:rPr lang="es-MX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rPr>
            <a:t>Article 13(1)</a:t>
          </a:r>
          <a:endParaRPr lang="es-ES" dirty="0">
            <a:solidFill>
              <a:schemeClr val="tx1">
                <a:lumMod val="65000"/>
                <a:lumOff val="35000"/>
              </a:schemeClr>
            </a:solidFill>
            <a:latin typeface="Arial"/>
            <a:cs typeface="Arial"/>
          </a:endParaRPr>
        </a:p>
      </dgm:t>
    </dgm:pt>
    <dgm:pt modelId="{E2FF5BCA-BF54-D64F-9697-C5D2838F64DB}" type="parTrans" cxnId="{15A6C889-77DC-A64D-B924-DC2D2CD761F0}">
      <dgm:prSet/>
      <dgm:spPr/>
      <dgm:t>
        <a:bodyPr/>
        <a:lstStyle/>
        <a:p>
          <a:endParaRPr lang="es-ES"/>
        </a:p>
      </dgm:t>
    </dgm:pt>
    <dgm:pt modelId="{F14BFD35-BB97-B74A-9E04-8D551378932D}" type="sibTrans" cxnId="{15A6C889-77DC-A64D-B924-DC2D2CD761F0}">
      <dgm:prSet/>
      <dgm:spPr/>
      <dgm:t>
        <a:bodyPr/>
        <a:lstStyle/>
        <a:p>
          <a:endParaRPr lang="es-ES"/>
        </a:p>
      </dgm:t>
    </dgm:pt>
    <dgm:pt modelId="{82726C64-9167-0544-B73E-3107AA525140}">
      <dgm:prSet/>
      <dgm:spPr/>
      <dgm:t>
        <a:bodyPr/>
        <a:lstStyle/>
        <a:p>
          <a:r>
            <a:rPr lang="es-MX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rPr>
            <a:t>Article</a:t>
          </a:r>
          <a:r>
            <a:rPr lang="es-MX" dirty="0" smtClean="0">
              <a:latin typeface="Arial"/>
              <a:cs typeface="Arial"/>
            </a:rPr>
            <a:t> </a:t>
          </a:r>
          <a:r>
            <a:rPr lang="es-MX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rPr>
            <a:t>16(2)</a:t>
          </a:r>
          <a:endParaRPr lang="es-ES" dirty="0">
            <a:solidFill>
              <a:schemeClr val="tx1">
                <a:lumMod val="65000"/>
                <a:lumOff val="35000"/>
              </a:schemeClr>
            </a:solidFill>
            <a:latin typeface="Arial"/>
            <a:cs typeface="Arial"/>
          </a:endParaRPr>
        </a:p>
      </dgm:t>
    </dgm:pt>
    <dgm:pt modelId="{6C378D9E-07F4-EA47-B1EC-9DCDEDFBE9BB}" type="parTrans" cxnId="{4BA1B3D1-6CDC-7B4B-A323-4C2F1CDCBAAC}">
      <dgm:prSet/>
      <dgm:spPr/>
      <dgm:t>
        <a:bodyPr/>
        <a:lstStyle/>
        <a:p>
          <a:endParaRPr lang="es-ES"/>
        </a:p>
      </dgm:t>
    </dgm:pt>
    <dgm:pt modelId="{C56A3879-02BF-9542-B689-322B049EAEB6}" type="sibTrans" cxnId="{4BA1B3D1-6CDC-7B4B-A323-4C2F1CDCBAAC}">
      <dgm:prSet/>
      <dgm:spPr/>
      <dgm:t>
        <a:bodyPr/>
        <a:lstStyle/>
        <a:p>
          <a:endParaRPr lang="es-ES"/>
        </a:p>
      </dgm:t>
    </dgm:pt>
    <dgm:pt modelId="{9CBB6EBD-1B94-7E41-8834-B35FADB44B64}">
      <dgm:prSet/>
      <dgm:spPr/>
      <dgm:t>
        <a:bodyPr/>
        <a:lstStyle/>
        <a:p>
          <a:r>
            <a:rPr lang="es-MX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rPr>
            <a:t>Article 13(7) and Rule 36(2)</a:t>
          </a:r>
          <a:endParaRPr lang="es-ES" dirty="0">
            <a:solidFill>
              <a:schemeClr val="tx1">
                <a:lumMod val="65000"/>
                <a:lumOff val="35000"/>
              </a:schemeClr>
            </a:solidFill>
            <a:latin typeface="Arial"/>
            <a:cs typeface="Arial"/>
          </a:endParaRPr>
        </a:p>
      </dgm:t>
    </dgm:pt>
    <dgm:pt modelId="{72F20D1D-B6E2-B147-A491-B55878AC9797}" type="parTrans" cxnId="{97F15C95-8962-6C4F-BBAD-69A65B2AA5DC}">
      <dgm:prSet/>
      <dgm:spPr/>
      <dgm:t>
        <a:bodyPr/>
        <a:lstStyle/>
        <a:p>
          <a:endParaRPr lang="es-ES"/>
        </a:p>
      </dgm:t>
    </dgm:pt>
    <dgm:pt modelId="{CB54869B-689C-384F-89C3-DDC664303E05}" type="sibTrans" cxnId="{97F15C95-8962-6C4F-BBAD-69A65B2AA5DC}">
      <dgm:prSet/>
      <dgm:spPr/>
      <dgm:t>
        <a:bodyPr/>
        <a:lstStyle/>
        <a:p>
          <a:endParaRPr lang="es-ES"/>
        </a:p>
      </dgm:t>
    </dgm:pt>
    <dgm:pt modelId="{C8D1469C-BCA2-5C44-9153-FBE90560FCD6}">
      <dgm:prSet/>
      <dgm:spPr/>
      <dgm:t>
        <a:bodyPr/>
        <a:lstStyle/>
        <a:p>
          <a:r>
            <a:rPr lang="es-MX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rPr>
            <a:t>Rule 8(1)(a)(i)</a:t>
          </a:r>
          <a:endParaRPr lang="es-ES" dirty="0">
            <a:solidFill>
              <a:schemeClr val="tx1">
                <a:lumMod val="65000"/>
                <a:lumOff val="35000"/>
              </a:schemeClr>
            </a:solidFill>
            <a:latin typeface="Arial"/>
            <a:cs typeface="Arial"/>
          </a:endParaRPr>
        </a:p>
      </dgm:t>
    </dgm:pt>
    <dgm:pt modelId="{F963F235-DB0D-C844-BCA0-9B84EE7D306B}" type="parTrans" cxnId="{0CE30E71-CA2F-364C-B998-CDC2C18B44D2}">
      <dgm:prSet/>
      <dgm:spPr/>
      <dgm:t>
        <a:bodyPr/>
        <a:lstStyle/>
        <a:p>
          <a:endParaRPr lang="es-ES"/>
        </a:p>
      </dgm:t>
    </dgm:pt>
    <dgm:pt modelId="{77AF78F6-D60C-314F-BA44-9F09E5AEC97C}" type="sibTrans" cxnId="{0CE30E71-CA2F-364C-B998-CDC2C18B44D2}">
      <dgm:prSet/>
      <dgm:spPr/>
      <dgm:t>
        <a:bodyPr/>
        <a:lstStyle/>
        <a:p>
          <a:endParaRPr lang="es-ES"/>
        </a:p>
      </dgm:t>
    </dgm:pt>
    <dgm:pt modelId="{82AA7401-7AA5-B14D-96AB-0482251FE991}">
      <dgm:prSet/>
      <dgm:spPr/>
      <dgm:t>
        <a:bodyPr/>
        <a:lstStyle/>
        <a:p>
          <a:r>
            <a:rPr lang="es-MX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rPr>
            <a:t>Article 7(2)</a:t>
          </a:r>
          <a:endParaRPr lang="es-ES" dirty="0">
            <a:solidFill>
              <a:schemeClr val="tx1">
                <a:lumMod val="65000"/>
                <a:lumOff val="35000"/>
              </a:schemeClr>
            </a:solidFill>
            <a:latin typeface="Arial"/>
            <a:cs typeface="Arial"/>
          </a:endParaRPr>
        </a:p>
      </dgm:t>
    </dgm:pt>
    <dgm:pt modelId="{973F9C7E-6681-DE4E-BAE7-0960FF39A286}" type="parTrans" cxnId="{49CB2565-E7AF-AD4C-AF66-92351A73861C}">
      <dgm:prSet/>
      <dgm:spPr/>
      <dgm:t>
        <a:bodyPr/>
        <a:lstStyle/>
        <a:p>
          <a:endParaRPr lang="es-ES"/>
        </a:p>
      </dgm:t>
    </dgm:pt>
    <dgm:pt modelId="{F42389E8-860F-464C-A9AF-4D0817B6D5C3}" type="sibTrans" cxnId="{49CB2565-E7AF-AD4C-AF66-92351A73861C}">
      <dgm:prSet/>
      <dgm:spPr/>
      <dgm:t>
        <a:bodyPr/>
        <a:lstStyle/>
        <a:p>
          <a:endParaRPr lang="es-ES"/>
        </a:p>
      </dgm:t>
    </dgm:pt>
    <dgm:pt modelId="{4808860E-66FD-7746-B1E5-23D87652681B}">
      <dgm:prSet phldrT="[Texto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Intended declarations to be made by Mexico</a:t>
          </a:r>
          <a:endParaRPr lang="es-ES" dirty="0">
            <a:latin typeface="Arial"/>
            <a:cs typeface="Arial"/>
          </a:endParaRPr>
        </a:p>
      </dgm:t>
    </dgm:pt>
    <dgm:pt modelId="{B5A7B693-967E-E549-8171-60F5E7A7E3C7}" type="sibTrans" cxnId="{29C569AF-7CF7-CA41-8DB4-9AB9D6CF3CE7}">
      <dgm:prSet/>
      <dgm:spPr/>
      <dgm:t>
        <a:bodyPr/>
        <a:lstStyle/>
        <a:p>
          <a:endParaRPr lang="es-ES"/>
        </a:p>
      </dgm:t>
    </dgm:pt>
    <dgm:pt modelId="{3248A7AF-2DEE-C94E-84A2-F30BCD68C9EF}" type="parTrans" cxnId="{29C569AF-7CF7-CA41-8DB4-9AB9D6CF3CE7}">
      <dgm:prSet/>
      <dgm:spPr/>
      <dgm:t>
        <a:bodyPr/>
        <a:lstStyle/>
        <a:p>
          <a:endParaRPr lang="es-ES"/>
        </a:p>
      </dgm:t>
    </dgm:pt>
    <dgm:pt modelId="{A895B55F-FAE0-DC48-8D78-CAA239CE63AC}" type="pres">
      <dgm:prSet presAssocID="{A1845E00-0E93-584F-9FE4-52B206F31B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0BAA097-085C-7944-BB17-777A109D6E4D}" type="pres">
      <dgm:prSet presAssocID="{4808860E-66FD-7746-B1E5-23D87652681B}" presName="centerShape" presStyleLbl="node0" presStyleIdx="0" presStyleCnt="1" custScaleX="201183" custScaleY="201183"/>
      <dgm:spPr/>
      <dgm:t>
        <a:bodyPr/>
        <a:lstStyle/>
        <a:p>
          <a:endParaRPr lang="es-ES"/>
        </a:p>
      </dgm:t>
    </dgm:pt>
    <dgm:pt modelId="{C682691C-6637-2348-9775-E808FCCA8656}" type="pres">
      <dgm:prSet presAssocID="{BEFAD48B-9129-6D4E-A365-ACF37C220CE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E219C3-0A10-F649-8C42-50EEA566B89A}" type="pres">
      <dgm:prSet presAssocID="{BEFAD48B-9129-6D4E-A365-ACF37C220CE4}" presName="dummy" presStyleCnt="0"/>
      <dgm:spPr/>
    </dgm:pt>
    <dgm:pt modelId="{8AC77C72-416E-2048-B331-56E2947249BA}" type="pres">
      <dgm:prSet presAssocID="{790E8F6D-DB55-5B42-9826-D076E8953745}" presName="sibTrans" presStyleLbl="sibTrans2D1" presStyleIdx="0" presStyleCnt="9"/>
      <dgm:spPr/>
      <dgm:t>
        <a:bodyPr/>
        <a:lstStyle/>
        <a:p>
          <a:endParaRPr lang="es-MX"/>
        </a:p>
      </dgm:t>
    </dgm:pt>
    <dgm:pt modelId="{12FC2A75-35BD-B741-BE0F-17854CF22690}" type="pres">
      <dgm:prSet presAssocID="{BC9BD830-FF8F-D041-A507-B4B408ECEB9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AE8368-7482-8641-874E-D053A94388B5}" type="pres">
      <dgm:prSet presAssocID="{BC9BD830-FF8F-D041-A507-B4B408ECEB99}" presName="dummy" presStyleCnt="0"/>
      <dgm:spPr/>
    </dgm:pt>
    <dgm:pt modelId="{8A144E91-EDDD-7A4F-BA7B-9AF6CBF2829C}" type="pres">
      <dgm:prSet presAssocID="{F14BFD35-BB97-B74A-9E04-8D551378932D}" presName="sibTrans" presStyleLbl="sibTrans2D1" presStyleIdx="1" presStyleCnt="9"/>
      <dgm:spPr/>
      <dgm:t>
        <a:bodyPr/>
        <a:lstStyle/>
        <a:p>
          <a:endParaRPr lang="es-MX"/>
        </a:p>
      </dgm:t>
    </dgm:pt>
    <dgm:pt modelId="{D264D013-83BD-E94A-990F-C09D18C0BC76}" type="pres">
      <dgm:prSet presAssocID="{82726C64-9167-0544-B73E-3107AA52514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1E0F88-2F1F-8645-9AF0-A404F939700C}" type="pres">
      <dgm:prSet presAssocID="{82726C64-9167-0544-B73E-3107AA525140}" presName="dummy" presStyleCnt="0"/>
      <dgm:spPr/>
    </dgm:pt>
    <dgm:pt modelId="{5ED187DD-A7D1-B04C-B1CB-20555FE21D3F}" type="pres">
      <dgm:prSet presAssocID="{C56A3879-02BF-9542-B689-322B049EAEB6}" presName="sibTrans" presStyleLbl="sibTrans2D1" presStyleIdx="2" presStyleCnt="9"/>
      <dgm:spPr/>
      <dgm:t>
        <a:bodyPr/>
        <a:lstStyle/>
        <a:p>
          <a:endParaRPr lang="es-MX"/>
        </a:p>
      </dgm:t>
    </dgm:pt>
    <dgm:pt modelId="{435DAA42-B513-F149-A91B-08E2F2CD4333}" type="pres">
      <dgm:prSet presAssocID="{9CBB6EBD-1B94-7E41-8834-B35FADB44B6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BC4149-6104-E84C-A701-227309E93DBB}" type="pres">
      <dgm:prSet presAssocID="{9CBB6EBD-1B94-7E41-8834-B35FADB44B64}" presName="dummy" presStyleCnt="0"/>
      <dgm:spPr/>
    </dgm:pt>
    <dgm:pt modelId="{7488B8B7-EFE0-DA46-92E1-F568FB65E594}" type="pres">
      <dgm:prSet presAssocID="{CB54869B-689C-384F-89C3-DDC664303E05}" presName="sibTrans" presStyleLbl="sibTrans2D1" presStyleIdx="3" presStyleCnt="9"/>
      <dgm:spPr/>
      <dgm:t>
        <a:bodyPr/>
        <a:lstStyle/>
        <a:p>
          <a:endParaRPr lang="es-MX"/>
        </a:p>
      </dgm:t>
    </dgm:pt>
    <dgm:pt modelId="{8C6963BD-AF86-A24E-B7C2-F00BD022D9C2}" type="pres">
      <dgm:prSet presAssocID="{C8D1469C-BCA2-5C44-9153-FBE90560FCD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FCF24B-2BF1-314B-A45B-6D7950C812D9}" type="pres">
      <dgm:prSet presAssocID="{C8D1469C-BCA2-5C44-9153-FBE90560FCD6}" presName="dummy" presStyleCnt="0"/>
      <dgm:spPr/>
    </dgm:pt>
    <dgm:pt modelId="{4AC01AC1-B642-1B43-9DA1-32C0D16C3046}" type="pres">
      <dgm:prSet presAssocID="{77AF78F6-D60C-314F-BA44-9F09E5AEC97C}" presName="sibTrans" presStyleLbl="sibTrans2D1" presStyleIdx="4" presStyleCnt="9"/>
      <dgm:spPr/>
      <dgm:t>
        <a:bodyPr/>
        <a:lstStyle/>
        <a:p>
          <a:endParaRPr lang="es-MX"/>
        </a:p>
      </dgm:t>
    </dgm:pt>
    <dgm:pt modelId="{1A338CB4-00F3-AB47-91D7-E36F9C7943D7}" type="pres">
      <dgm:prSet presAssocID="{0C255504-2BFE-9C41-BB7A-BD1D0848AC3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5DC67F-A940-F644-8D7F-E838D4374DB0}" type="pres">
      <dgm:prSet presAssocID="{0C255504-2BFE-9C41-BB7A-BD1D0848AC3B}" presName="dummy" presStyleCnt="0"/>
      <dgm:spPr/>
    </dgm:pt>
    <dgm:pt modelId="{16AE9B9E-A855-4F41-9BFD-67092B72C1F0}" type="pres">
      <dgm:prSet presAssocID="{0AB60A6D-F674-5A41-A849-AF17EEC47A77}" presName="sibTrans" presStyleLbl="sibTrans2D1" presStyleIdx="5" presStyleCnt="9"/>
      <dgm:spPr/>
      <dgm:t>
        <a:bodyPr/>
        <a:lstStyle/>
        <a:p>
          <a:endParaRPr lang="es-MX"/>
        </a:p>
      </dgm:t>
    </dgm:pt>
    <dgm:pt modelId="{F303A85C-8122-884E-B790-EC66586D9991}" type="pres">
      <dgm:prSet presAssocID="{8B10A468-6D16-C74B-ADB6-C6BFFE3C795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A3251C-6AF4-7F47-85B1-3CD84CDDD983}" type="pres">
      <dgm:prSet presAssocID="{8B10A468-6D16-C74B-ADB6-C6BFFE3C795D}" presName="dummy" presStyleCnt="0"/>
      <dgm:spPr/>
    </dgm:pt>
    <dgm:pt modelId="{518A60DB-8BCC-0348-894B-D5022A61DC20}" type="pres">
      <dgm:prSet presAssocID="{0D0307D0-93E5-614E-BB7C-A5AE5B5DB4DC}" presName="sibTrans" presStyleLbl="sibTrans2D1" presStyleIdx="6" presStyleCnt="9"/>
      <dgm:spPr/>
      <dgm:t>
        <a:bodyPr/>
        <a:lstStyle/>
        <a:p>
          <a:endParaRPr lang="es-MX"/>
        </a:p>
      </dgm:t>
    </dgm:pt>
    <dgm:pt modelId="{43ADB2D2-E2BD-4B42-B82A-127CA3791B66}" type="pres">
      <dgm:prSet presAssocID="{221EFF3D-DC6E-CF4C-87E7-145121E6582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7D880F-A471-3E4E-A851-C76AC91E6A0D}" type="pres">
      <dgm:prSet presAssocID="{221EFF3D-DC6E-CF4C-87E7-145121E65829}" presName="dummy" presStyleCnt="0"/>
      <dgm:spPr/>
    </dgm:pt>
    <dgm:pt modelId="{FF31002E-9B1F-AD4C-92E7-0AE7CE5E01A1}" type="pres">
      <dgm:prSet presAssocID="{B85B4FE8-4319-D14A-8B7F-3DBE617E885A}" presName="sibTrans" presStyleLbl="sibTrans2D1" presStyleIdx="7" presStyleCnt="9"/>
      <dgm:spPr/>
      <dgm:t>
        <a:bodyPr/>
        <a:lstStyle/>
        <a:p>
          <a:endParaRPr lang="es-MX"/>
        </a:p>
      </dgm:t>
    </dgm:pt>
    <dgm:pt modelId="{0DBD59A5-E906-9945-A383-7C68BEDE0971}" type="pres">
      <dgm:prSet presAssocID="{82AA7401-7AA5-B14D-96AB-0482251FE99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0BC6B0-0386-F740-93E2-E3FAE639066E}" type="pres">
      <dgm:prSet presAssocID="{82AA7401-7AA5-B14D-96AB-0482251FE991}" presName="dummy" presStyleCnt="0"/>
      <dgm:spPr/>
    </dgm:pt>
    <dgm:pt modelId="{F2B92860-0497-6E41-8D71-04BA5286BAEB}" type="pres">
      <dgm:prSet presAssocID="{F42389E8-860F-464C-A9AF-4D0817B6D5C3}" presName="sibTrans" presStyleLbl="sibTrans2D1" presStyleIdx="8" presStyleCnt="9"/>
      <dgm:spPr/>
      <dgm:t>
        <a:bodyPr/>
        <a:lstStyle/>
        <a:p>
          <a:endParaRPr lang="es-MX"/>
        </a:p>
      </dgm:t>
    </dgm:pt>
  </dgm:ptLst>
  <dgm:cxnLst>
    <dgm:cxn modelId="{35F48EF2-C428-0349-93E3-ADCA9BE15FFB}" type="presOf" srcId="{BEFAD48B-9129-6D4E-A365-ACF37C220CE4}" destId="{C682691C-6637-2348-9775-E808FCCA8656}" srcOrd="0" destOrd="0" presId="urn:microsoft.com/office/officeart/2005/8/layout/radial6"/>
    <dgm:cxn modelId="{0D1AA32A-53D2-7244-B441-78493C9CA64F}" type="presOf" srcId="{0D0307D0-93E5-614E-BB7C-A5AE5B5DB4DC}" destId="{518A60DB-8BCC-0348-894B-D5022A61DC20}" srcOrd="0" destOrd="0" presId="urn:microsoft.com/office/officeart/2005/8/layout/radial6"/>
    <dgm:cxn modelId="{49CB2565-E7AF-AD4C-AF66-92351A73861C}" srcId="{4808860E-66FD-7746-B1E5-23D87652681B}" destId="{82AA7401-7AA5-B14D-96AB-0482251FE991}" srcOrd="8" destOrd="0" parTransId="{973F9C7E-6681-DE4E-BAE7-0960FF39A286}" sibTransId="{F42389E8-860F-464C-A9AF-4D0817B6D5C3}"/>
    <dgm:cxn modelId="{C12F0D6D-9B1F-B343-A9D4-7C32F41FF5B0}" type="presOf" srcId="{82AA7401-7AA5-B14D-96AB-0482251FE991}" destId="{0DBD59A5-E906-9945-A383-7C68BEDE0971}" srcOrd="0" destOrd="0" presId="urn:microsoft.com/office/officeart/2005/8/layout/radial6"/>
    <dgm:cxn modelId="{3EC59AC9-04FC-F54C-B257-9A292CBF4E55}" srcId="{4808860E-66FD-7746-B1E5-23D87652681B}" destId="{8B10A468-6D16-C74B-ADB6-C6BFFE3C795D}" srcOrd="6" destOrd="0" parTransId="{D8DB0CBB-7A79-DE49-BB97-35335BC28575}" sibTransId="{0D0307D0-93E5-614E-BB7C-A5AE5B5DB4DC}"/>
    <dgm:cxn modelId="{15A6C889-77DC-A64D-B924-DC2D2CD761F0}" srcId="{4808860E-66FD-7746-B1E5-23D87652681B}" destId="{BC9BD830-FF8F-D041-A507-B4B408ECEB99}" srcOrd="1" destOrd="0" parTransId="{E2FF5BCA-BF54-D64F-9697-C5D2838F64DB}" sibTransId="{F14BFD35-BB97-B74A-9E04-8D551378932D}"/>
    <dgm:cxn modelId="{9E6C4583-5D55-794C-90A6-A8E948E587E4}" type="presOf" srcId="{A1845E00-0E93-584F-9FE4-52B206F31B69}" destId="{A895B55F-FAE0-DC48-8D78-CAA239CE63AC}" srcOrd="0" destOrd="0" presId="urn:microsoft.com/office/officeart/2005/8/layout/radial6"/>
    <dgm:cxn modelId="{B8E9DBB6-2C33-494F-A724-1FE592F6D869}" type="presOf" srcId="{BC9BD830-FF8F-D041-A507-B4B408ECEB99}" destId="{12FC2A75-35BD-B741-BE0F-17854CF22690}" srcOrd="0" destOrd="0" presId="urn:microsoft.com/office/officeart/2005/8/layout/radial6"/>
    <dgm:cxn modelId="{97F15C95-8962-6C4F-BBAD-69A65B2AA5DC}" srcId="{4808860E-66FD-7746-B1E5-23D87652681B}" destId="{9CBB6EBD-1B94-7E41-8834-B35FADB44B64}" srcOrd="3" destOrd="0" parTransId="{72F20D1D-B6E2-B147-A491-B55878AC9797}" sibTransId="{CB54869B-689C-384F-89C3-DDC664303E05}"/>
    <dgm:cxn modelId="{73A1C444-6CFD-6648-A514-9F57D06ED7F2}" type="presOf" srcId="{9CBB6EBD-1B94-7E41-8834-B35FADB44B64}" destId="{435DAA42-B513-F149-A91B-08E2F2CD4333}" srcOrd="0" destOrd="0" presId="urn:microsoft.com/office/officeart/2005/8/layout/radial6"/>
    <dgm:cxn modelId="{4BA1B3D1-6CDC-7B4B-A323-4C2F1CDCBAAC}" srcId="{4808860E-66FD-7746-B1E5-23D87652681B}" destId="{82726C64-9167-0544-B73E-3107AA525140}" srcOrd="2" destOrd="0" parTransId="{6C378D9E-07F4-EA47-B1EC-9DCDEDFBE9BB}" sibTransId="{C56A3879-02BF-9542-B689-322B049EAEB6}"/>
    <dgm:cxn modelId="{0CE30E71-CA2F-364C-B998-CDC2C18B44D2}" srcId="{4808860E-66FD-7746-B1E5-23D87652681B}" destId="{C8D1469C-BCA2-5C44-9153-FBE90560FCD6}" srcOrd="4" destOrd="0" parTransId="{F963F235-DB0D-C844-BCA0-9B84EE7D306B}" sibTransId="{77AF78F6-D60C-314F-BA44-9F09E5AEC97C}"/>
    <dgm:cxn modelId="{1148C3F5-742A-A940-B496-0B1B79FC2479}" type="presOf" srcId="{790E8F6D-DB55-5B42-9826-D076E8953745}" destId="{8AC77C72-416E-2048-B331-56E2947249BA}" srcOrd="0" destOrd="0" presId="urn:microsoft.com/office/officeart/2005/8/layout/radial6"/>
    <dgm:cxn modelId="{9CF80070-2DAC-A644-83C7-EAC2DE6F2716}" srcId="{4808860E-66FD-7746-B1E5-23D87652681B}" destId="{221EFF3D-DC6E-CF4C-87E7-145121E65829}" srcOrd="7" destOrd="0" parTransId="{23605DAD-C4B8-6E43-82C8-D2EB702175D2}" sibTransId="{B85B4FE8-4319-D14A-8B7F-3DBE617E885A}"/>
    <dgm:cxn modelId="{5F05CDB5-3B90-5646-B68F-E03F41A38A74}" type="presOf" srcId="{0AB60A6D-F674-5A41-A849-AF17EEC47A77}" destId="{16AE9B9E-A855-4F41-9BFD-67092B72C1F0}" srcOrd="0" destOrd="0" presId="urn:microsoft.com/office/officeart/2005/8/layout/radial6"/>
    <dgm:cxn modelId="{F49CD224-EBAA-8E44-A7F3-E88AC7C83470}" type="presOf" srcId="{221EFF3D-DC6E-CF4C-87E7-145121E65829}" destId="{43ADB2D2-E2BD-4B42-B82A-127CA3791B66}" srcOrd="0" destOrd="0" presId="urn:microsoft.com/office/officeart/2005/8/layout/radial6"/>
    <dgm:cxn modelId="{1A8DF50A-1428-1648-97C0-FB839F2A0901}" type="presOf" srcId="{F42389E8-860F-464C-A9AF-4D0817B6D5C3}" destId="{F2B92860-0497-6E41-8D71-04BA5286BAEB}" srcOrd="0" destOrd="0" presId="urn:microsoft.com/office/officeart/2005/8/layout/radial6"/>
    <dgm:cxn modelId="{0841F8E7-FED1-744F-9813-91DF07F574A3}" type="presOf" srcId="{8B10A468-6D16-C74B-ADB6-C6BFFE3C795D}" destId="{F303A85C-8122-884E-B790-EC66586D9991}" srcOrd="0" destOrd="0" presId="urn:microsoft.com/office/officeart/2005/8/layout/radial6"/>
    <dgm:cxn modelId="{3BEA427C-1E14-584C-8A13-9D4E76B6AC07}" type="presOf" srcId="{82726C64-9167-0544-B73E-3107AA525140}" destId="{D264D013-83BD-E94A-990F-C09D18C0BC76}" srcOrd="0" destOrd="0" presId="urn:microsoft.com/office/officeart/2005/8/layout/radial6"/>
    <dgm:cxn modelId="{C37037F7-68BE-8046-B75C-0E22B25355BA}" type="presOf" srcId="{0C255504-2BFE-9C41-BB7A-BD1D0848AC3B}" destId="{1A338CB4-00F3-AB47-91D7-E36F9C7943D7}" srcOrd="0" destOrd="0" presId="urn:microsoft.com/office/officeart/2005/8/layout/radial6"/>
    <dgm:cxn modelId="{AD9893D9-AA74-D146-8836-255C56A53157}" srcId="{4808860E-66FD-7746-B1E5-23D87652681B}" destId="{BEFAD48B-9129-6D4E-A365-ACF37C220CE4}" srcOrd="0" destOrd="0" parTransId="{84BA6163-6D34-254D-BC49-14CD83B95522}" sibTransId="{790E8F6D-DB55-5B42-9826-D076E8953745}"/>
    <dgm:cxn modelId="{4C4E74E4-1B56-7143-83C3-FB8BFE0A1EBF}" type="presOf" srcId="{4808860E-66FD-7746-B1E5-23D87652681B}" destId="{D0BAA097-085C-7944-BB17-777A109D6E4D}" srcOrd="0" destOrd="0" presId="urn:microsoft.com/office/officeart/2005/8/layout/radial6"/>
    <dgm:cxn modelId="{4EF42A1C-6A21-8C44-8A69-B72BF6F58466}" type="presOf" srcId="{F14BFD35-BB97-B74A-9E04-8D551378932D}" destId="{8A144E91-EDDD-7A4F-BA7B-9AF6CBF2829C}" srcOrd="0" destOrd="0" presId="urn:microsoft.com/office/officeart/2005/8/layout/radial6"/>
    <dgm:cxn modelId="{6808FA52-6B3D-5443-98B7-3341DE602A35}" type="presOf" srcId="{77AF78F6-D60C-314F-BA44-9F09E5AEC97C}" destId="{4AC01AC1-B642-1B43-9DA1-32C0D16C3046}" srcOrd="0" destOrd="0" presId="urn:microsoft.com/office/officeart/2005/8/layout/radial6"/>
    <dgm:cxn modelId="{F1F04477-913E-8D47-AD1E-182D72D5E176}" type="presOf" srcId="{C8D1469C-BCA2-5C44-9153-FBE90560FCD6}" destId="{8C6963BD-AF86-A24E-B7C2-F00BD022D9C2}" srcOrd="0" destOrd="0" presId="urn:microsoft.com/office/officeart/2005/8/layout/radial6"/>
    <dgm:cxn modelId="{29C569AF-7CF7-CA41-8DB4-9AB9D6CF3CE7}" srcId="{A1845E00-0E93-584F-9FE4-52B206F31B69}" destId="{4808860E-66FD-7746-B1E5-23D87652681B}" srcOrd="0" destOrd="0" parTransId="{3248A7AF-2DEE-C94E-84A2-F30BCD68C9EF}" sibTransId="{B5A7B693-967E-E549-8171-60F5E7A7E3C7}"/>
    <dgm:cxn modelId="{9440F6E9-EF31-0940-A6BC-16C58B5BFA58}" type="presOf" srcId="{C56A3879-02BF-9542-B689-322B049EAEB6}" destId="{5ED187DD-A7D1-B04C-B1CB-20555FE21D3F}" srcOrd="0" destOrd="0" presId="urn:microsoft.com/office/officeart/2005/8/layout/radial6"/>
    <dgm:cxn modelId="{8EFBD296-4BCA-7D41-A5B4-099208DA80DA}" type="presOf" srcId="{CB54869B-689C-384F-89C3-DDC664303E05}" destId="{7488B8B7-EFE0-DA46-92E1-F568FB65E594}" srcOrd="0" destOrd="0" presId="urn:microsoft.com/office/officeart/2005/8/layout/radial6"/>
    <dgm:cxn modelId="{D53A1E19-81CD-9A49-ADCA-EAB2FF74F26B}" type="presOf" srcId="{B85B4FE8-4319-D14A-8B7F-3DBE617E885A}" destId="{FF31002E-9B1F-AD4C-92E7-0AE7CE5E01A1}" srcOrd="0" destOrd="0" presId="urn:microsoft.com/office/officeart/2005/8/layout/radial6"/>
    <dgm:cxn modelId="{C858D395-37F6-A346-BCB6-D90B28AF2AB3}" srcId="{4808860E-66FD-7746-B1E5-23D87652681B}" destId="{0C255504-2BFE-9C41-BB7A-BD1D0848AC3B}" srcOrd="5" destOrd="0" parTransId="{8D90A51A-1CA5-1340-A850-CF3AB9AC0929}" sibTransId="{0AB60A6D-F674-5A41-A849-AF17EEC47A77}"/>
    <dgm:cxn modelId="{C73909B0-DF50-C445-B8D2-F8D8811A0BA6}" type="presParOf" srcId="{A895B55F-FAE0-DC48-8D78-CAA239CE63AC}" destId="{D0BAA097-085C-7944-BB17-777A109D6E4D}" srcOrd="0" destOrd="0" presId="urn:microsoft.com/office/officeart/2005/8/layout/radial6"/>
    <dgm:cxn modelId="{110204D3-3CEB-5C47-B380-927E68677095}" type="presParOf" srcId="{A895B55F-FAE0-DC48-8D78-CAA239CE63AC}" destId="{C682691C-6637-2348-9775-E808FCCA8656}" srcOrd="1" destOrd="0" presId="urn:microsoft.com/office/officeart/2005/8/layout/radial6"/>
    <dgm:cxn modelId="{A43ED5CA-21F8-D847-9FC2-9AAD7761EDA9}" type="presParOf" srcId="{A895B55F-FAE0-DC48-8D78-CAA239CE63AC}" destId="{D8E219C3-0A10-F649-8C42-50EEA566B89A}" srcOrd="2" destOrd="0" presId="urn:microsoft.com/office/officeart/2005/8/layout/radial6"/>
    <dgm:cxn modelId="{A88187C2-8DE4-AB4C-9BF0-61E809238249}" type="presParOf" srcId="{A895B55F-FAE0-DC48-8D78-CAA239CE63AC}" destId="{8AC77C72-416E-2048-B331-56E2947249BA}" srcOrd="3" destOrd="0" presId="urn:microsoft.com/office/officeart/2005/8/layout/radial6"/>
    <dgm:cxn modelId="{8BB98764-549D-1D4B-ACD2-1DFB57A9A20C}" type="presParOf" srcId="{A895B55F-FAE0-DC48-8D78-CAA239CE63AC}" destId="{12FC2A75-35BD-B741-BE0F-17854CF22690}" srcOrd="4" destOrd="0" presId="urn:microsoft.com/office/officeart/2005/8/layout/radial6"/>
    <dgm:cxn modelId="{6A2B0022-66DC-9048-A4F3-47CF56B046AD}" type="presParOf" srcId="{A895B55F-FAE0-DC48-8D78-CAA239CE63AC}" destId="{8CAE8368-7482-8641-874E-D053A94388B5}" srcOrd="5" destOrd="0" presId="urn:microsoft.com/office/officeart/2005/8/layout/radial6"/>
    <dgm:cxn modelId="{B4EEE65C-0865-C845-8020-4CEA578E24CE}" type="presParOf" srcId="{A895B55F-FAE0-DC48-8D78-CAA239CE63AC}" destId="{8A144E91-EDDD-7A4F-BA7B-9AF6CBF2829C}" srcOrd="6" destOrd="0" presId="urn:microsoft.com/office/officeart/2005/8/layout/radial6"/>
    <dgm:cxn modelId="{2C895826-FF4D-2D4F-98CA-55F95C1A72FF}" type="presParOf" srcId="{A895B55F-FAE0-DC48-8D78-CAA239CE63AC}" destId="{D264D013-83BD-E94A-990F-C09D18C0BC76}" srcOrd="7" destOrd="0" presId="urn:microsoft.com/office/officeart/2005/8/layout/radial6"/>
    <dgm:cxn modelId="{2184EF8A-7170-9844-89A6-A800FC779A1C}" type="presParOf" srcId="{A895B55F-FAE0-DC48-8D78-CAA239CE63AC}" destId="{AF1E0F88-2F1F-8645-9AF0-A404F939700C}" srcOrd="8" destOrd="0" presId="urn:microsoft.com/office/officeart/2005/8/layout/radial6"/>
    <dgm:cxn modelId="{1FFE0D89-9C3F-9C49-948E-197F0579D994}" type="presParOf" srcId="{A895B55F-FAE0-DC48-8D78-CAA239CE63AC}" destId="{5ED187DD-A7D1-B04C-B1CB-20555FE21D3F}" srcOrd="9" destOrd="0" presId="urn:microsoft.com/office/officeart/2005/8/layout/radial6"/>
    <dgm:cxn modelId="{5B7E99D0-5490-3A4D-91BF-CE9D910B795F}" type="presParOf" srcId="{A895B55F-FAE0-DC48-8D78-CAA239CE63AC}" destId="{435DAA42-B513-F149-A91B-08E2F2CD4333}" srcOrd="10" destOrd="0" presId="urn:microsoft.com/office/officeart/2005/8/layout/radial6"/>
    <dgm:cxn modelId="{6BEFF6F8-8B32-D84E-8577-AF62F64EE88B}" type="presParOf" srcId="{A895B55F-FAE0-DC48-8D78-CAA239CE63AC}" destId="{A4BC4149-6104-E84C-A701-227309E93DBB}" srcOrd="11" destOrd="0" presId="urn:microsoft.com/office/officeart/2005/8/layout/radial6"/>
    <dgm:cxn modelId="{9A35EF0D-6F93-E54A-B06B-839E5804E19A}" type="presParOf" srcId="{A895B55F-FAE0-DC48-8D78-CAA239CE63AC}" destId="{7488B8B7-EFE0-DA46-92E1-F568FB65E594}" srcOrd="12" destOrd="0" presId="urn:microsoft.com/office/officeart/2005/8/layout/radial6"/>
    <dgm:cxn modelId="{2DD2A18B-7D00-A346-86CC-0647F33F597B}" type="presParOf" srcId="{A895B55F-FAE0-DC48-8D78-CAA239CE63AC}" destId="{8C6963BD-AF86-A24E-B7C2-F00BD022D9C2}" srcOrd="13" destOrd="0" presId="urn:microsoft.com/office/officeart/2005/8/layout/radial6"/>
    <dgm:cxn modelId="{B29224FB-81C9-2D48-904F-93B631D7DEED}" type="presParOf" srcId="{A895B55F-FAE0-DC48-8D78-CAA239CE63AC}" destId="{62FCF24B-2BF1-314B-A45B-6D7950C812D9}" srcOrd="14" destOrd="0" presId="urn:microsoft.com/office/officeart/2005/8/layout/radial6"/>
    <dgm:cxn modelId="{8B71AE7C-9259-8849-923C-8E986D0D65A5}" type="presParOf" srcId="{A895B55F-FAE0-DC48-8D78-CAA239CE63AC}" destId="{4AC01AC1-B642-1B43-9DA1-32C0D16C3046}" srcOrd="15" destOrd="0" presId="urn:microsoft.com/office/officeart/2005/8/layout/radial6"/>
    <dgm:cxn modelId="{4586652D-4FDB-7C43-8821-50ED4F4EE825}" type="presParOf" srcId="{A895B55F-FAE0-DC48-8D78-CAA239CE63AC}" destId="{1A338CB4-00F3-AB47-91D7-E36F9C7943D7}" srcOrd="16" destOrd="0" presId="urn:microsoft.com/office/officeart/2005/8/layout/radial6"/>
    <dgm:cxn modelId="{57BB0A6F-0759-1F44-A547-0799454FEC23}" type="presParOf" srcId="{A895B55F-FAE0-DC48-8D78-CAA239CE63AC}" destId="{FE5DC67F-A940-F644-8D7F-E838D4374DB0}" srcOrd="17" destOrd="0" presId="urn:microsoft.com/office/officeart/2005/8/layout/radial6"/>
    <dgm:cxn modelId="{4079368A-1699-2846-8E3E-A451F38997F5}" type="presParOf" srcId="{A895B55F-FAE0-DC48-8D78-CAA239CE63AC}" destId="{16AE9B9E-A855-4F41-9BFD-67092B72C1F0}" srcOrd="18" destOrd="0" presId="urn:microsoft.com/office/officeart/2005/8/layout/radial6"/>
    <dgm:cxn modelId="{0DDF5603-107F-E140-A449-03C57EB478EB}" type="presParOf" srcId="{A895B55F-FAE0-DC48-8D78-CAA239CE63AC}" destId="{F303A85C-8122-884E-B790-EC66586D9991}" srcOrd="19" destOrd="0" presId="urn:microsoft.com/office/officeart/2005/8/layout/radial6"/>
    <dgm:cxn modelId="{8B424901-16EE-FB4D-BAEC-FEBD8CFD070C}" type="presParOf" srcId="{A895B55F-FAE0-DC48-8D78-CAA239CE63AC}" destId="{1DA3251C-6AF4-7F47-85B1-3CD84CDDD983}" srcOrd="20" destOrd="0" presId="urn:microsoft.com/office/officeart/2005/8/layout/radial6"/>
    <dgm:cxn modelId="{8779C692-A707-EB48-8CA0-2646DA75F60B}" type="presParOf" srcId="{A895B55F-FAE0-DC48-8D78-CAA239CE63AC}" destId="{518A60DB-8BCC-0348-894B-D5022A61DC20}" srcOrd="21" destOrd="0" presId="urn:microsoft.com/office/officeart/2005/8/layout/radial6"/>
    <dgm:cxn modelId="{8E240F70-4EF9-9247-8CE3-4132D042533C}" type="presParOf" srcId="{A895B55F-FAE0-DC48-8D78-CAA239CE63AC}" destId="{43ADB2D2-E2BD-4B42-B82A-127CA3791B66}" srcOrd="22" destOrd="0" presId="urn:microsoft.com/office/officeart/2005/8/layout/radial6"/>
    <dgm:cxn modelId="{158993AD-930E-AE42-87E2-417981F77A85}" type="presParOf" srcId="{A895B55F-FAE0-DC48-8D78-CAA239CE63AC}" destId="{957D880F-A471-3E4E-A851-C76AC91E6A0D}" srcOrd="23" destOrd="0" presId="urn:microsoft.com/office/officeart/2005/8/layout/radial6"/>
    <dgm:cxn modelId="{6D026145-FC19-B94B-B17D-556AB7562FB0}" type="presParOf" srcId="{A895B55F-FAE0-DC48-8D78-CAA239CE63AC}" destId="{FF31002E-9B1F-AD4C-92E7-0AE7CE5E01A1}" srcOrd="24" destOrd="0" presId="urn:microsoft.com/office/officeart/2005/8/layout/radial6"/>
    <dgm:cxn modelId="{9955F236-FEBF-B54D-ABAA-B815564752D4}" type="presParOf" srcId="{A895B55F-FAE0-DC48-8D78-CAA239CE63AC}" destId="{0DBD59A5-E906-9945-A383-7C68BEDE0971}" srcOrd="25" destOrd="0" presId="urn:microsoft.com/office/officeart/2005/8/layout/radial6"/>
    <dgm:cxn modelId="{1529823E-42FA-A748-8D07-F3AECAF4B773}" type="presParOf" srcId="{A895B55F-FAE0-DC48-8D78-CAA239CE63AC}" destId="{B10BC6B0-0386-F740-93E2-E3FAE639066E}" srcOrd="26" destOrd="0" presId="urn:microsoft.com/office/officeart/2005/8/layout/radial6"/>
    <dgm:cxn modelId="{67C21F8C-ED87-154A-B328-2EE7237917A5}" type="presParOf" srcId="{A895B55F-FAE0-DC48-8D78-CAA239CE63AC}" destId="{F2B92860-0497-6E41-8D71-04BA5286BAEB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92860-0497-6E41-8D71-04BA5286BAEB}">
      <dsp:nvSpPr>
        <dsp:cNvPr id="0" name=""/>
        <dsp:cNvSpPr/>
      </dsp:nvSpPr>
      <dsp:spPr>
        <a:xfrm>
          <a:off x="1684414" y="473456"/>
          <a:ext cx="4769609" cy="4769609"/>
        </a:xfrm>
        <a:prstGeom prst="blockArc">
          <a:avLst>
            <a:gd name="adj1" fmla="val 13800000"/>
            <a:gd name="adj2" fmla="val 16200000"/>
            <a:gd name="adj3" fmla="val 3061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31002E-9B1F-AD4C-92E7-0AE7CE5E01A1}">
      <dsp:nvSpPr>
        <dsp:cNvPr id="0" name=""/>
        <dsp:cNvSpPr/>
      </dsp:nvSpPr>
      <dsp:spPr>
        <a:xfrm>
          <a:off x="1684414" y="473456"/>
          <a:ext cx="4769609" cy="4769609"/>
        </a:xfrm>
        <a:prstGeom prst="blockArc">
          <a:avLst>
            <a:gd name="adj1" fmla="val 11400000"/>
            <a:gd name="adj2" fmla="val 13800000"/>
            <a:gd name="adj3" fmla="val 3061"/>
          </a:avLst>
        </a:prstGeom>
        <a:gradFill rotWithShape="0">
          <a:gsLst>
            <a:gs pos="0">
              <a:schemeClr val="accent3">
                <a:hueOff val="9843981"/>
                <a:satOff val="-14770"/>
                <a:lumOff val="-240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9843981"/>
                <a:satOff val="-14770"/>
                <a:lumOff val="-240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8A60DB-8BCC-0348-894B-D5022A61DC20}">
      <dsp:nvSpPr>
        <dsp:cNvPr id="0" name=""/>
        <dsp:cNvSpPr/>
      </dsp:nvSpPr>
      <dsp:spPr>
        <a:xfrm>
          <a:off x="1684414" y="473456"/>
          <a:ext cx="4769609" cy="4769609"/>
        </a:xfrm>
        <a:prstGeom prst="blockArc">
          <a:avLst>
            <a:gd name="adj1" fmla="val 9000000"/>
            <a:gd name="adj2" fmla="val 11400000"/>
            <a:gd name="adj3" fmla="val 3061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AE9B9E-A855-4F41-9BFD-67092B72C1F0}">
      <dsp:nvSpPr>
        <dsp:cNvPr id="0" name=""/>
        <dsp:cNvSpPr/>
      </dsp:nvSpPr>
      <dsp:spPr>
        <a:xfrm>
          <a:off x="1684414" y="473456"/>
          <a:ext cx="4769609" cy="4769609"/>
        </a:xfrm>
        <a:prstGeom prst="blockArc">
          <a:avLst>
            <a:gd name="adj1" fmla="val 6600000"/>
            <a:gd name="adj2" fmla="val 9000000"/>
            <a:gd name="adj3" fmla="val 3061"/>
          </a:avLst>
        </a:prstGeom>
        <a:gradFill rotWithShape="0">
          <a:gsLst>
            <a:gs pos="0">
              <a:schemeClr val="accent3">
                <a:hueOff val="7031415"/>
                <a:satOff val="-10550"/>
                <a:lumOff val="-171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7031415"/>
                <a:satOff val="-10550"/>
                <a:lumOff val="-171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C01AC1-B642-1B43-9DA1-32C0D16C3046}">
      <dsp:nvSpPr>
        <dsp:cNvPr id="0" name=""/>
        <dsp:cNvSpPr/>
      </dsp:nvSpPr>
      <dsp:spPr>
        <a:xfrm>
          <a:off x="1684414" y="473456"/>
          <a:ext cx="4769609" cy="4769609"/>
        </a:xfrm>
        <a:prstGeom prst="blockArc">
          <a:avLst>
            <a:gd name="adj1" fmla="val 4200000"/>
            <a:gd name="adj2" fmla="val 6600000"/>
            <a:gd name="adj3" fmla="val 3061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88B8B7-EFE0-DA46-92E1-F568FB65E594}">
      <dsp:nvSpPr>
        <dsp:cNvPr id="0" name=""/>
        <dsp:cNvSpPr/>
      </dsp:nvSpPr>
      <dsp:spPr>
        <a:xfrm>
          <a:off x="1684414" y="473456"/>
          <a:ext cx="4769609" cy="4769609"/>
        </a:xfrm>
        <a:prstGeom prst="blockArc">
          <a:avLst>
            <a:gd name="adj1" fmla="val 1800000"/>
            <a:gd name="adj2" fmla="val 4200000"/>
            <a:gd name="adj3" fmla="val 3061"/>
          </a:avLst>
        </a:prstGeom>
        <a:gradFill rotWithShape="0">
          <a:gsLst>
            <a:gs pos="0">
              <a:schemeClr val="accent3">
                <a:hueOff val="4218849"/>
                <a:satOff val="-6330"/>
                <a:lumOff val="-102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4218849"/>
                <a:satOff val="-6330"/>
                <a:lumOff val="-102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D187DD-A7D1-B04C-B1CB-20555FE21D3F}">
      <dsp:nvSpPr>
        <dsp:cNvPr id="0" name=""/>
        <dsp:cNvSpPr/>
      </dsp:nvSpPr>
      <dsp:spPr>
        <a:xfrm>
          <a:off x="1684414" y="473456"/>
          <a:ext cx="4769609" cy="4769609"/>
        </a:xfrm>
        <a:prstGeom prst="blockArc">
          <a:avLst>
            <a:gd name="adj1" fmla="val 21000000"/>
            <a:gd name="adj2" fmla="val 1800000"/>
            <a:gd name="adj3" fmla="val 3061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144E91-EDDD-7A4F-BA7B-9AF6CBF2829C}">
      <dsp:nvSpPr>
        <dsp:cNvPr id="0" name=""/>
        <dsp:cNvSpPr/>
      </dsp:nvSpPr>
      <dsp:spPr>
        <a:xfrm>
          <a:off x="1684414" y="473456"/>
          <a:ext cx="4769609" cy="4769609"/>
        </a:xfrm>
        <a:prstGeom prst="blockArc">
          <a:avLst>
            <a:gd name="adj1" fmla="val 18600000"/>
            <a:gd name="adj2" fmla="val 21000000"/>
            <a:gd name="adj3" fmla="val 3061"/>
          </a:avLst>
        </a:prstGeom>
        <a:gradFill rotWithShape="0">
          <a:gsLst>
            <a:gs pos="0">
              <a:schemeClr val="accent3">
                <a:hueOff val="1406283"/>
                <a:satOff val="-2110"/>
                <a:lumOff val="-3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406283"/>
                <a:satOff val="-2110"/>
                <a:lumOff val="-3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C77C72-416E-2048-B331-56E2947249BA}">
      <dsp:nvSpPr>
        <dsp:cNvPr id="0" name=""/>
        <dsp:cNvSpPr/>
      </dsp:nvSpPr>
      <dsp:spPr>
        <a:xfrm>
          <a:off x="1684414" y="473456"/>
          <a:ext cx="4769609" cy="4769609"/>
        </a:xfrm>
        <a:prstGeom prst="blockArc">
          <a:avLst>
            <a:gd name="adj1" fmla="val 16200000"/>
            <a:gd name="adj2" fmla="val 18600000"/>
            <a:gd name="adj3" fmla="val 306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BAA097-085C-7944-BB17-777A109D6E4D}">
      <dsp:nvSpPr>
        <dsp:cNvPr id="0" name=""/>
        <dsp:cNvSpPr/>
      </dsp:nvSpPr>
      <dsp:spPr>
        <a:xfrm>
          <a:off x="2612184" y="1401226"/>
          <a:ext cx="2914069" cy="29140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Intended declarations to be made by Mexico</a:t>
          </a:r>
          <a:endParaRPr lang="es-ES" sz="2900" kern="1200" dirty="0">
            <a:latin typeface="Arial"/>
            <a:cs typeface="Arial"/>
          </a:endParaRPr>
        </a:p>
      </dsp:txBody>
      <dsp:txXfrm>
        <a:off x="3038940" y="1827982"/>
        <a:ext cx="2060557" cy="2060557"/>
      </dsp:txXfrm>
    </dsp:sp>
    <dsp:sp modelId="{C682691C-6637-2348-9775-E808FCCA8656}">
      <dsp:nvSpPr>
        <dsp:cNvPr id="0" name=""/>
        <dsp:cNvSpPr/>
      </dsp:nvSpPr>
      <dsp:spPr>
        <a:xfrm>
          <a:off x="3562255" y="2994"/>
          <a:ext cx="1013926" cy="10139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rPr>
            <a:t>Article 11(1)(b)</a:t>
          </a:r>
          <a:endParaRPr lang="es-ES" sz="1200" kern="1200" dirty="0">
            <a:solidFill>
              <a:schemeClr val="tx1">
                <a:lumMod val="65000"/>
                <a:lumOff val="35000"/>
              </a:schemeClr>
            </a:solidFill>
            <a:latin typeface="Arial"/>
            <a:cs typeface="Arial"/>
          </a:endParaRPr>
        </a:p>
      </dsp:txBody>
      <dsp:txXfrm>
        <a:off x="3710741" y="151480"/>
        <a:ext cx="716954" cy="716954"/>
      </dsp:txXfrm>
    </dsp:sp>
    <dsp:sp modelId="{12FC2A75-35BD-B741-BE0F-17854CF22690}">
      <dsp:nvSpPr>
        <dsp:cNvPr id="0" name=""/>
        <dsp:cNvSpPr/>
      </dsp:nvSpPr>
      <dsp:spPr>
        <a:xfrm>
          <a:off x="5071715" y="552393"/>
          <a:ext cx="1013926" cy="1013926"/>
        </a:xfrm>
        <a:prstGeom prst="ellipse">
          <a:avLst/>
        </a:prstGeom>
        <a:gradFill rotWithShape="0">
          <a:gsLst>
            <a:gs pos="0">
              <a:schemeClr val="accent3">
                <a:hueOff val="1406283"/>
                <a:satOff val="-2110"/>
                <a:lumOff val="-3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406283"/>
                <a:satOff val="-2110"/>
                <a:lumOff val="-3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rPr>
            <a:t>Article 13(1)</a:t>
          </a:r>
          <a:endParaRPr lang="es-ES" sz="1200" kern="1200" dirty="0">
            <a:solidFill>
              <a:schemeClr val="tx1">
                <a:lumMod val="65000"/>
                <a:lumOff val="35000"/>
              </a:schemeClr>
            </a:solidFill>
            <a:latin typeface="Arial"/>
            <a:cs typeface="Arial"/>
          </a:endParaRPr>
        </a:p>
      </dsp:txBody>
      <dsp:txXfrm>
        <a:off x="5220201" y="700879"/>
        <a:ext cx="716954" cy="716954"/>
      </dsp:txXfrm>
    </dsp:sp>
    <dsp:sp modelId="{D264D013-83BD-E94A-990F-C09D18C0BC76}">
      <dsp:nvSpPr>
        <dsp:cNvPr id="0" name=""/>
        <dsp:cNvSpPr/>
      </dsp:nvSpPr>
      <dsp:spPr>
        <a:xfrm>
          <a:off x="5874882" y="1943519"/>
          <a:ext cx="1013926" cy="1013926"/>
        </a:xfrm>
        <a:prstGeom prst="ellipse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rPr>
            <a:t>Article</a:t>
          </a:r>
          <a:r>
            <a:rPr lang="es-MX" sz="1200" kern="1200" dirty="0" smtClean="0">
              <a:latin typeface="Arial"/>
              <a:cs typeface="Arial"/>
            </a:rPr>
            <a:t> </a:t>
          </a:r>
          <a:r>
            <a:rPr lang="es-MX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rPr>
            <a:t>16(2)</a:t>
          </a:r>
          <a:endParaRPr lang="es-ES" sz="1200" kern="1200" dirty="0">
            <a:solidFill>
              <a:schemeClr val="tx1">
                <a:lumMod val="65000"/>
                <a:lumOff val="35000"/>
              </a:schemeClr>
            </a:solidFill>
            <a:latin typeface="Arial"/>
            <a:cs typeface="Arial"/>
          </a:endParaRPr>
        </a:p>
      </dsp:txBody>
      <dsp:txXfrm>
        <a:off x="6023368" y="2092005"/>
        <a:ext cx="716954" cy="716954"/>
      </dsp:txXfrm>
    </dsp:sp>
    <dsp:sp modelId="{435DAA42-B513-F149-A91B-08E2F2CD4333}">
      <dsp:nvSpPr>
        <dsp:cNvPr id="0" name=""/>
        <dsp:cNvSpPr/>
      </dsp:nvSpPr>
      <dsp:spPr>
        <a:xfrm>
          <a:off x="5595945" y="3525449"/>
          <a:ext cx="1013926" cy="1013926"/>
        </a:xfrm>
        <a:prstGeom prst="ellipse">
          <a:avLst/>
        </a:prstGeom>
        <a:gradFill rotWithShape="0">
          <a:gsLst>
            <a:gs pos="0">
              <a:schemeClr val="accent3">
                <a:hueOff val="4218849"/>
                <a:satOff val="-6330"/>
                <a:lumOff val="-102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4218849"/>
                <a:satOff val="-6330"/>
                <a:lumOff val="-102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rPr>
            <a:t>Article 13(7) and Rule 36(2)</a:t>
          </a:r>
          <a:endParaRPr lang="es-ES" sz="1200" kern="1200" dirty="0">
            <a:solidFill>
              <a:schemeClr val="tx1">
                <a:lumMod val="65000"/>
                <a:lumOff val="35000"/>
              </a:schemeClr>
            </a:solidFill>
            <a:latin typeface="Arial"/>
            <a:cs typeface="Arial"/>
          </a:endParaRPr>
        </a:p>
      </dsp:txBody>
      <dsp:txXfrm>
        <a:off x="5744431" y="3673935"/>
        <a:ext cx="716954" cy="716954"/>
      </dsp:txXfrm>
    </dsp:sp>
    <dsp:sp modelId="{8C6963BD-AF86-A24E-B7C2-F00BD022D9C2}">
      <dsp:nvSpPr>
        <dsp:cNvPr id="0" name=""/>
        <dsp:cNvSpPr/>
      </dsp:nvSpPr>
      <dsp:spPr>
        <a:xfrm>
          <a:off x="4365422" y="4557981"/>
          <a:ext cx="1013926" cy="1013926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rPr>
            <a:t>Rule 8(1)(a)(i)</a:t>
          </a:r>
          <a:endParaRPr lang="es-ES" sz="1200" kern="1200" dirty="0">
            <a:solidFill>
              <a:schemeClr val="tx1">
                <a:lumMod val="65000"/>
                <a:lumOff val="35000"/>
              </a:schemeClr>
            </a:solidFill>
            <a:latin typeface="Arial"/>
            <a:cs typeface="Arial"/>
          </a:endParaRPr>
        </a:p>
      </dsp:txBody>
      <dsp:txXfrm>
        <a:off x="4513908" y="4706467"/>
        <a:ext cx="716954" cy="716954"/>
      </dsp:txXfrm>
    </dsp:sp>
    <dsp:sp modelId="{1A338CB4-00F3-AB47-91D7-E36F9C7943D7}">
      <dsp:nvSpPr>
        <dsp:cNvPr id="0" name=""/>
        <dsp:cNvSpPr/>
      </dsp:nvSpPr>
      <dsp:spPr>
        <a:xfrm>
          <a:off x="2759088" y="4557981"/>
          <a:ext cx="1013926" cy="1013926"/>
        </a:xfrm>
        <a:prstGeom prst="ellipse">
          <a:avLst/>
        </a:prstGeom>
        <a:gradFill rotWithShape="0">
          <a:gsLst>
            <a:gs pos="0">
              <a:schemeClr val="accent3">
                <a:hueOff val="7031415"/>
                <a:satOff val="-10550"/>
                <a:lumOff val="-171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7031415"/>
                <a:satOff val="-10550"/>
                <a:lumOff val="-171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rPr>
            <a:t>Rule 12(3)</a:t>
          </a:r>
          <a:endParaRPr lang="es-ES" sz="1200" kern="1200" dirty="0">
            <a:solidFill>
              <a:schemeClr val="tx1">
                <a:lumMod val="65000"/>
                <a:lumOff val="35000"/>
              </a:schemeClr>
            </a:solidFill>
            <a:latin typeface="Arial"/>
            <a:cs typeface="Arial"/>
          </a:endParaRPr>
        </a:p>
      </dsp:txBody>
      <dsp:txXfrm>
        <a:off x="2907574" y="4706467"/>
        <a:ext cx="716954" cy="716954"/>
      </dsp:txXfrm>
    </dsp:sp>
    <dsp:sp modelId="{F303A85C-8122-884E-B790-EC66586D9991}">
      <dsp:nvSpPr>
        <dsp:cNvPr id="0" name=""/>
        <dsp:cNvSpPr/>
      </dsp:nvSpPr>
      <dsp:spPr>
        <a:xfrm>
          <a:off x="1528565" y="3525449"/>
          <a:ext cx="1013926" cy="1013926"/>
        </a:xfrm>
        <a:prstGeom prst="ellipse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rPr>
            <a:t>Rule 18(1)(b)</a:t>
          </a:r>
          <a:endParaRPr lang="es-ES" sz="1200" kern="1200" dirty="0">
            <a:solidFill>
              <a:schemeClr val="tx1">
                <a:lumMod val="65000"/>
                <a:lumOff val="35000"/>
              </a:schemeClr>
            </a:solidFill>
            <a:latin typeface="Arial"/>
            <a:cs typeface="Arial"/>
          </a:endParaRPr>
        </a:p>
      </dsp:txBody>
      <dsp:txXfrm>
        <a:off x="1677051" y="3673935"/>
        <a:ext cx="716954" cy="716954"/>
      </dsp:txXfrm>
    </dsp:sp>
    <dsp:sp modelId="{43ADB2D2-E2BD-4B42-B82A-127CA3791B66}">
      <dsp:nvSpPr>
        <dsp:cNvPr id="0" name=""/>
        <dsp:cNvSpPr/>
      </dsp:nvSpPr>
      <dsp:spPr>
        <a:xfrm>
          <a:off x="1249628" y="1943519"/>
          <a:ext cx="1013926" cy="1013926"/>
        </a:xfrm>
        <a:prstGeom prst="ellipse">
          <a:avLst/>
        </a:prstGeom>
        <a:gradFill rotWithShape="0">
          <a:gsLst>
            <a:gs pos="0">
              <a:schemeClr val="accent3">
                <a:hueOff val="9843981"/>
                <a:satOff val="-14770"/>
                <a:lumOff val="-240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9843981"/>
                <a:satOff val="-14770"/>
                <a:lumOff val="-240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rPr>
            <a:t>Rule 18(1)(c)(i)</a:t>
          </a:r>
          <a:endParaRPr lang="es-ES" sz="1200" kern="1200" dirty="0">
            <a:solidFill>
              <a:schemeClr val="tx1">
                <a:lumMod val="65000"/>
                <a:lumOff val="35000"/>
              </a:schemeClr>
            </a:solidFill>
            <a:latin typeface="Arial"/>
            <a:cs typeface="Arial"/>
          </a:endParaRPr>
        </a:p>
      </dsp:txBody>
      <dsp:txXfrm>
        <a:off x="1398114" y="2092005"/>
        <a:ext cx="716954" cy="716954"/>
      </dsp:txXfrm>
    </dsp:sp>
    <dsp:sp modelId="{0DBD59A5-E906-9945-A383-7C68BEDE0971}">
      <dsp:nvSpPr>
        <dsp:cNvPr id="0" name=""/>
        <dsp:cNvSpPr/>
      </dsp:nvSpPr>
      <dsp:spPr>
        <a:xfrm>
          <a:off x="2052795" y="552393"/>
          <a:ext cx="1013926" cy="1013926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rPr>
            <a:t>Article 7(2)</a:t>
          </a:r>
          <a:endParaRPr lang="es-ES" sz="1200" kern="1200" dirty="0">
            <a:solidFill>
              <a:schemeClr val="tx1">
                <a:lumMod val="65000"/>
                <a:lumOff val="35000"/>
              </a:schemeClr>
            </a:solidFill>
            <a:latin typeface="Arial"/>
            <a:cs typeface="Arial"/>
          </a:endParaRPr>
        </a:p>
      </dsp:txBody>
      <dsp:txXfrm>
        <a:off x="2201281" y="700879"/>
        <a:ext cx="716954" cy="716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468" tIns="46235" rIns="92468" bIns="4623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468" tIns="46235" rIns="92468" bIns="46235" rtlCol="0"/>
          <a:lstStyle>
            <a:lvl1pPr algn="r">
              <a:defRPr sz="1200"/>
            </a:lvl1pPr>
          </a:lstStyle>
          <a:p>
            <a:fld id="{702F04C4-B714-E441-8238-C681A296F6FD}" type="datetimeFigureOut">
              <a:rPr lang="es-ES" smtClean="0"/>
              <a:t>17/07/2018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8" tIns="46235" rIns="92468" bIns="46235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2468" tIns="46235" rIns="92468" bIns="46235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468" tIns="46235" rIns="92468" bIns="4623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468" tIns="46235" rIns="92468" bIns="46235" rtlCol="0" anchor="b"/>
          <a:lstStyle>
            <a:lvl1pPr algn="r">
              <a:defRPr sz="1200"/>
            </a:lvl1pPr>
          </a:lstStyle>
          <a:p>
            <a:fld id="{B66D8146-4673-A543-8B5B-3254063BBA4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4709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E7D6F-0FAF-43E1-A2E4-445D671CE740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6203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E7D6F-0FAF-43E1-A2E4-445D671CE740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552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2_Portad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848625"/>
            <a:ext cx="7772400" cy="1470025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Soberana Sans"/>
                <a:cs typeface="Soberana Sans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012847"/>
            <a:ext cx="4485016" cy="499405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="0" i="0">
                <a:solidFill>
                  <a:schemeClr val="bg1">
                    <a:lumMod val="65000"/>
                  </a:schemeClr>
                </a:solidFill>
                <a:latin typeface="Soberana Sans Light"/>
                <a:cs typeface="Soberana Sans Light"/>
              </a:defRPr>
            </a:lvl1pPr>
            <a:lvl2pPr marL="457200" indent="0">
              <a:buFont typeface="+mj-lt"/>
              <a:buNone/>
              <a:defRPr/>
            </a:lvl2pPr>
            <a:lvl3pPr marL="914400" indent="0">
              <a:buFont typeface="+mj-lt"/>
              <a:buNone/>
              <a:defRPr/>
            </a:lvl3pPr>
            <a:lvl4pPr marL="1371600" indent="0">
              <a:buFont typeface="+mj-lt"/>
              <a:buNone/>
              <a:defRPr/>
            </a:lvl4pPr>
            <a:lvl5pPr marL="1828800" indent="0">
              <a:buFont typeface="+mj-lt"/>
              <a:buNone/>
              <a:defRPr/>
            </a:lvl5pPr>
          </a:lstStyle>
          <a:p>
            <a:pPr lvl="0"/>
            <a:r>
              <a:rPr lang="es-ES_tradnl" dirty="0" smtClean="0"/>
              <a:t>Evento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78290" y="214249"/>
            <a:ext cx="2572077" cy="71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6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V2_Interio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55998"/>
            <a:ext cx="8229600" cy="114300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>
                <a:solidFill>
                  <a:srgbClr val="595959"/>
                </a:solidFill>
                <a:latin typeface="Soberana Sans"/>
                <a:cs typeface="Soberana Sans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181560"/>
            <a:ext cx="8229600" cy="4525963"/>
          </a:xfrm>
          <a:noFill/>
          <a:ln>
            <a:noFill/>
          </a:ln>
        </p:spPr>
        <p:txBody>
          <a:bodyPr vert="eaVert"/>
          <a:lstStyle>
            <a:lvl1pPr>
              <a:defRPr b="0" i="0">
                <a:latin typeface="Soberana Sans Light"/>
                <a:cs typeface="Soberana Sans Light"/>
              </a:defRPr>
            </a:lvl1pPr>
            <a:lvl2pPr>
              <a:defRPr b="0" i="0">
                <a:latin typeface="Soberana Sans Light"/>
                <a:cs typeface="Soberana Sans Light"/>
              </a:defRPr>
            </a:lvl2pPr>
            <a:lvl3pPr>
              <a:defRPr b="0" i="0">
                <a:latin typeface="Soberana Sans Light"/>
                <a:cs typeface="Soberana Sans Light"/>
              </a:defRPr>
            </a:lvl3pPr>
            <a:lvl4pPr>
              <a:defRPr b="0" i="0">
                <a:latin typeface="Soberana Sans Light"/>
                <a:cs typeface="Soberana Sans Light"/>
              </a:defRPr>
            </a:lvl4pPr>
            <a:lvl5pPr>
              <a:defRPr b="0" i="0">
                <a:latin typeface="Soberana Sans Light"/>
                <a:cs typeface="Soberana Sans Light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322" y="203504"/>
            <a:ext cx="1890478" cy="52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2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V2_Interio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838110"/>
            <a:ext cx="2057400" cy="5851525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 vert="eaVert">
            <a:normAutofit/>
          </a:bodyPr>
          <a:lstStyle>
            <a:lvl1pPr>
              <a:defRPr sz="3600">
                <a:solidFill>
                  <a:srgbClr val="595959"/>
                </a:solidFill>
                <a:latin typeface="Soberana Sans"/>
                <a:cs typeface="Soberana Sans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838110"/>
            <a:ext cx="6019800" cy="5851525"/>
          </a:xfrm>
          <a:solidFill>
            <a:schemeClr val="bg1"/>
          </a:solidFill>
        </p:spPr>
        <p:txBody>
          <a:bodyPr vert="eaVert"/>
          <a:lstStyle>
            <a:lvl1pPr>
              <a:defRPr b="0" i="0">
                <a:latin typeface="Soberana Sans Light"/>
                <a:cs typeface="Soberana Sans Light"/>
              </a:defRPr>
            </a:lvl1pPr>
            <a:lvl2pPr>
              <a:defRPr b="0" i="0">
                <a:latin typeface="Soberana Sans Light"/>
                <a:cs typeface="Soberana Sans Light"/>
              </a:defRPr>
            </a:lvl2pPr>
            <a:lvl3pPr>
              <a:defRPr b="0" i="0">
                <a:latin typeface="Soberana Sans Light"/>
                <a:cs typeface="Soberana Sans Light"/>
              </a:defRPr>
            </a:lvl3pPr>
            <a:lvl4pPr>
              <a:defRPr b="0" i="0">
                <a:latin typeface="Soberana Sans Light"/>
                <a:cs typeface="Soberana Sans Light"/>
              </a:defRPr>
            </a:lvl4pPr>
            <a:lvl5pPr>
              <a:defRPr b="0" i="0">
                <a:latin typeface="Soberana Sans Light"/>
                <a:cs typeface="Soberana Sans Light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322" y="203504"/>
            <a:ext cx="1890478" cy="52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4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V2_Interio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11278"/>
            <a:ext cx="8229600" cy="114300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>
              <a:defRPr>
                <a:solidFill>
                  <a:srgbClr val="595959"/>
                </a:solidFill>
                <a:latin typeface="Soberana Sans"/>
                <a:cs typeface="Soberana Sans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136840"/>
            <a:ext cx="8229600" cy="4525963"/>
          </a:xfrm>
          <a:noFill/>
          <a:ln>
            <a:noFill/>
          </a:ln>
        </p:spPr>
        <p:txBody>
          <a:bodyPr/>
          <a:lstStyle>
            <a:lvl1pPr>
              <a:defRPr b="0" i="0">
                <a:latin typeface="Soberana Sans Light"/>
                <a:cs typeface="Soberana Sans Light"/>
              </a:defRPr>
            </a:lvl1pPr>
            <a:lvl2pPr>
              <a:defRPr b="0" i="0">
                <a:latin typeface="Soberana Sans Light"/>
                <a:cs typeface="Soberana Sans Light"/>
              </a:defRPr>
            </a:lvl2pPr>
            <a:lvl3pPr>
              <a:defRPr b="0" i="0">
                <a:latin typeface="Soberana Sans Light"/>
                <a:cs typeface="Soberana Sans Light"/>
              </a:defRPr>
            </a:lvl3pPr>
            <a:lvl4pPr>
              <a:defRPr b="0" i="0">
                <a:latin typeface="Soberana Sans Light"/>
                <a:cs typeface="Soberana Sans Light"/>
              </a:defRPr>
            </a:lvl4pPr>
            <a:lvl5pPr>
              <a:defRPr b="0" i="0">
                <a:latin typeface="Soberana Sans Light"/>
                <a:cs typeface="Soberana Sans Light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322" y="203504"/>
            <a:ext cx="1890478" cy="52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13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2_Portad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2978229"/>
            <a:ext cx="7772400" cy="1362075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t"/>
          <a:lstStyle>
            <a:lvl1pPr algn="r">
              <a:defRPr sz="4000" b="1" cap="none">
                <a:solidFill>
                  <a:srgbClr val="595959"/>
                </a:solidFill>
                <a:latin typeface="Soberana Sans"/>
                <a:cs typeface="Soberana Sans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322" y="203504"/>
            <a:ext cx="1890478" cy="52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6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V2_Interio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20222"/>
            <a:ext cx="8229600" cy="114300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/>
          <a:lstStyle>
            <a:lvl1pPr>
              <a:defRPr>
                <a:solidFill>
                  <a:srgbClr val="595959"/>
                </a:solidFill>
                <a:latin typeface="Soberana Sans"/>
                <a:cs typeface="Soberana Sans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2145784"/>
            <a:ext cx="4038600" cy="4525963"/>
          </a:xfrm>
          <a:noFill/>
          <a:ln>
            <a:noFill/>
          </a:ln>
        </p:spPr>
        <p:txBody>
          <a:bodyPr/>
          <a:lstStyle>
            <a:lvl1pPr>
              <a:defRPr sz="2800" b="0" i="0">
                <a:latin typeface="Soberana Sans Light"/>
                <a:cs typeface="Soberana Sans Light"/>
              </a:defRPr>
            </a:lvl1pPr>
            <a:lvl2pPr>
              <a:defRPr sz="2400" b="0" i="0">
                <a:latin typeface="Soberana Sans Light"/>
                <a:cs typeface="Soberana Sans Light"/>
              </a:defRPr>
            </a:lvl2pPr>
            <a:lvl3pPr>
              <a:defRPr sz="2000" b="0" i="0">
                <a:latin typeface="Soberana Sans Light"/>
                <a:cs typeface="Soberana Sans Light"/>
              </a:defRPr>
            </a:lvl3pPr>
            <a:lvl4pPr>
              <a:defRPr sz="1800" b="0" i="0">
                <a:latin typeface="Soberana Sans Light"/>
                <a:cs typeface="Soberana Sans Light"/>
              </a:defRPr>
            </a:lvl4pPr>
            <a:lvl5pPr>
              <a:defRPr sz="1800" b="0" i="0">
                <a:latin typeface="Soberana Sans Light"/>
                <a:cs typeface="Soberana Sans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2145784"/>
            <a:ext cx="4038600" cy="4525963"/>
          </a:xfrm>
          <a:noFill/>
          <a:ln>
            <a:noFill/>
          </a:ln>
        </p:spPr>
        <p:txBody>
          <a:bodyPr/>
          <a:lstStyle>
            <a:lvl1pPr>
              <a:defRPr sz="2800" b="0" i="0">
                <a:latin typeface="Soberana Sans Light"/>
                <a:cs typeface="Soberana Sans Light"/>
              </a:defRPr>
            </a:lvl1pPr>
            <a:lvl2pPr>
              <a:defRPr sz="2400" b="0" i="0">
                <a:latin typeface="Soberana Sans Light"/>
                <a:cs typeface="Soberana Sans Light"/>
              </a:defRPr>
            </a:lvl2pPr>
            <a:lvl3pPr>
              <a:defRPr sz="2000" b="0" i="0">
                <a:latin typeface="Soberana Sans Light"/>
                <a:cs typeface="Soberana Sans Light"/>
              </a:defRPr>
            </a:lvl3pPr>
            <a:lvl4pPr>
              <a:defRPr sz="1800" b="0" i="0">
                <a:latin typeface="Soberana Sans Light"/>
                <a:cs typeface="Soberana Sans Light"/>
              </a:defRPr>
            </a:lvl4pPr>
            <a:lvl5pPr>
              <a:defRPr sz="1800" b="0" i="0">
                <a:latin typeface="Soberana Sans Light"/>
                <a:cs typeface="Soberana Sans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322" y="203504"/>
            <a:ext cx="1890478" cy="52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6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V2_Interio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47054"/>
            <a:ext cx="8229600" cy="114300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/>
          <a:lstStyle>
            <a:lvl1pPr>
              <a:defRPr>
                <a:solidFill>
                  <a:srgbClr val="595959"/>
                </a:solidFill>
                <a:latin typeface="Soberana Sans"/>
                <a:cs typeface="Soberana Sans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2107529"/>
            <a:ext cx="4040188" cy="639762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A6A6A6"/>
                </a:solidFill>
                <a:latin typeface="Soberana Sans"/>
                <a:cs typeface="Soberana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747291"/>
            <a:ext cx="4040188" cy="3951288"/>
          </a:xfrm>
          <a:noFill/>
          <a:ln>
            <a:noFill/>
          </a:ln>
        </p:spPr>
        <p:txBody>
          <a:bodyPr/>
          <a:lstStyle>
            <a:lvl1pPr>
              <a:defRPr sz="2400" b="0" i="0">
                <a:latin typeface="Soberana Sans Light"/>
                <a:cs typeface="Soberana Sans Light"/>
              </a:defRPr>
            </a:lvl1pPr>
            <a:lvl2pPr>
              <a:defRPr sz="2000" b="0" i="0">
                <a:latin typeface="Soberana Sans Light"/>
                <a:cs typeface="Soberana Sans Light"/>
              </a:defRPr>
            </a:lvl2pPr>
            <a:lvl3pPr>
              <a:defRPr sz="1800" b="0" i="0">
                <a:latin typeface="Soberana Sans Light"/>
                <a:cs typeface="Soberana Sans Light"/>
              </a:defRPr>
            </a:lvl3pPr>
            <a:lvl4pPr>
              <a:defRPr sz="1600" b="0" i="0">
                <a:latin typeface="Soberana Sans Light"/>
                <a:cs typeface="Soberana Sans Light"/>
              </a:defRPr>
            </a:lvl4pPr>
            <a:lvl5pPr>
              <a:defRPr sz="1600" b="0" i="0">
                <a:latin typeface="Soberana Sans Light"/>
                <a:cs typeface="Soberana Sans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2107529"/>
            <a:ext cx="4041775" cy="639762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A6A6A6"/>
                </a:solidFill>
                <a:latin typeface="Soberana Sans"/>
                <a:cs typeface="Soberana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747291"/>
            <a:ext cx="4041775" cy="3951288"/>
          </a:xfrm>
          <a:noFill/>
          <a:ln>
            <a:noFill/>
          </a:ln>
        </p:spPr>
        <p:txBody>
          <a:bodyPr/>
          <a:lstStyle>
            <a:lvl1pPr>
              <a:defRPr sz="2400" b="0" i="0">
                <a:latin typeface="Soberana Sans Light"/>
                <a:cs typeface="Soberana Sans Light"/>
              </a:defRPr>
            </a:lvl1pPr>
            <a:lvl2pPr>
              <a:defRPr sz="2000" b="0" i="0">
                <a:latin typeface="Soberana Sans Light"/>
                <a:cs typeface="Soberana Sans Light"/>
              </a:defRPr>
            </a:lvl2pPr>
            <a:lvl3pPr>
              <a:defRPr sz="1800" b="0" i="0">
                <a:latin typeface="Soberana Sans Light"/>
                <a:cs typeface="Soberana Sans Light"/>
              </a:defRPr>
            </a:lvl3pPr>
            <a:lvl4pPr>
              <a:defRPr sz="1600" b="0" i="0">
                <a:latin typeface="Soberana Sans Light"/>
                <a:cs typeface="Soberana Sans Light"/>
              </a:defRPr>
            </a:lvl4pPr>
            <a:lvl5pPr>
              <a:defRPr sz="1600" b="0" i="0">
                <a:latin typeface="Soberana Sans Light"/>
                <a:cs typeface="Soberana Sans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322" y="203504"/>
            <a:ext cx="1890478" cy="52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2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2_Interio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20222"/>
            <a:ext cx="8229600" cy="114300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/>
          <a:lstStyle>
            <a:lvl1pPr>
              <a:defRPr>
                <a:solidFill>
                  <a:srgbClr val="595959"/>
                </a:solidFill>
                <a:latin typeface="Soberana Sans"/>
                <a:cs typeface="Soberana Sans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322" y="203504"/>
            <a:ext cx="1890478" cy="52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9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V2_Interio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322" y="203504"/>
            <a:ext cx="1890478" cy="52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V2_Interio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18634"/>
            <a:ext cx="3008313" cy="116205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 anchor="b"/>
          <a:lstStyle>
            <a:lvl1pPr algn="l">
              <a:defRPr sz="2000" b="1">
                <a:solidFill>
                  <a:srgbClr val="595959"/>
                </a:solidFill>
                <a:latin typeface="Soberana Sans"/>
                <a:cs typeface="Soberana Sans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818634"/>
            <a:ext cx="5111750" cy="5853113"/>
          </a:xfrm>
          <a:noFill/>
          <a:ln>
            <a:noFill/>
          </a:ln>
        </p:spPr>
        <p:txBody>
          <a:bodyPr/>
          <a:lstStyle>
            <a:lvl1pPr>
              <a:defRPr sz="3200" b="0" i="0">
                <a:latin typeface="Soberana Sans Light"/>
                <a:cs typeface="Soberana Sans Light"/>
              </a:defRPr>
            </a:lvl1pPr>
            <a:lvl2pPr>
              <a:defRPr sz="2800" b="0" i="0">
                <a:latin typeface="Soberana Sans Light"/>
                <a:cs typeface="Soberana Sans Light"/>
              </a:defRPr>
            </a:lvl2pPr>
            <a:lvl3pPr>
              <a:defRPr sz="2400" b="0" i="0">
                <a:latin typeface="Soberana Sans Light"/>
                <a:cs typeface="Soberana Sans Light"/>
              </a:defRPr>
            </a:lvl3pPr>
            <a:lvl4pPr>
              <a:defRPr sz="2000" b="0" i="0">
                <a:latin typeface="Soberana Sans Light"/>
                <a:cs typeface="Soberana Sans Light"/>
              </a:defRPr>
            </a:lvl4pPr>
            <a:lvl5pPr>
              <a:defRPr sz="2000" b="0" i="0">
                <a:latin typeface="Soberana Sans Light"/>
                <a:cs typeface="Soberana Sans Ligh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174687"/>
            <a:ext cx="3008313" cy="449706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 b="0" i="0">
                <a:latin typeface="Soberana Sans Light"/>
                <a:cs typeface="Soberana Sans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322" y="203504"/>
            <a:ext cx="1890478" cy="52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V2_Interio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5185192"/>
            <a:ext cx="5486400" cy="566738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 anchor="b"/>
          <a:lstStyle>
            <a:lvl1pPr algn="l">
              <a:defRPr sz="2000" b="1">
                <a:solidFill>
                  <a:srgbClr val="595959"/>
                </a:solidFill>
                <a:latin typeface="Soberana Sans"/>
                <a:cs typeface="Soberana Sans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99736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867488"/>
            <a:ext cx="5486400" cy="68930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 b="0" i="0">
                <a:latin typeface="Soberana Sans Light"/>
                <a:cs typeface="Soberana Sans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322" y="203504"/>
            <a:ext cx="1890478" cy="52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0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BDDE4-9AE8-3348-A288-7737991812FF}" type="datetimeFigureOut">
              <a:rPr lang="es-ES" smtClean="0"/>
              <a:t>17/07/2018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066A0-1981-9C44-AB4A-11E3A947ED6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56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8104" y="252915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latin typeface="Arial"/>
                <a:cs typeface="Arial"/>
              </a:rPr>
              <a:t>	</a:t>
            </a:r>
            <a:r>
              <a:rPr lang="en-US" sz="3600" b="1" dirty="0" smtClean="0">
                <a:latin typeface="Arial"/>
                <a:cs typeface="Arial"/>
              </a:rPr>
              <a:t>								                     																				</a:t>
            </a:r>
            <a:endParaRPr lang="es-ES" sz="2400" dirty="0">
              <a:latin typeface="Arial"/>
              <a:cs typeface="Arial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944517" y="4170035"/>
            <a:ext cx="1994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19 July, </a:t>
            </a:r>
            <a:r>
              <a:rPr lang="en-US" sz="24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2018</a:t>
            </a:r>
            <a:endParaRPr lang="es-MX" sz="2400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38048" y="1769156"/>
            <a:ext cx="74176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Accession of Mexico </a:t>
            </a:r>
            <a:endParaRPr lang="en-US" sz="4400" dirty="0" smtClean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en-US" sz="44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 the </a:t>
            </a:r>
            <a:r>
              <a:rPr lang="en-US" sz="44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Hague </a:t>
            </a:r>
            <a:r>
              <a:rPr lang="en-US" sz="44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Agreement</a:t>
            </a:r>
            <a:endParaRPr lang="es-MX" sz="4400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7" y="1030406"/>
            <a:ext cx="7271169" cy="508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47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40327" y="24299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" pitchFamily="50" charset="0"/>
                <a:ea typeface="+mj-ea"/>
                <a:cs typeface="Soberana Sans"/>
              </a:rPr>
              <a:t>Legal amendments</a:t>
            </a:r>
            <a:endParaRPr lang="es-MX" sz="3200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itchFamily="50" charset="0"/>
              <a:ea typeface="+mj-ea"/>
              <a:cs typeface="Soberana Sans"/>
            </a:endParaRPr>
          </a:p>
        </p:txBody>
      </p:sp>
      <p:pic>
        <p:nvPicPr>
          <p:cNvPr id="10" name="Imagen 9" descr="common-law-clipart-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67" y="2874904"/>
            <a:ext cx="1931831" cy="1931831"/>
          </a:xfrm>
          <a:prstGeom prst="rect">
            <a:avLst/>
          </a:prstGeom>
        </p:spPr>
      </p:pic>
      <p:pic>
        <p:nvPicPr>
          <p:cNvPr id="12" name="Imagen 11" descr="4pasosinfografiaD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" b="3458"/>
          <a:stretch/>
        </p:blipFill>
        <p:spPr>
          <a:xfrm>
            <a:off x="0" y="1291041"/>
            <a:ext cx="6595367" cy="556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164311" y="1953790"/>
            <a:ext cx="3755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chemeClr val="bg1"/>
                </a:solidFill>
                <a:latin typeface="Soberana Sans" pitchFamily="50" charset="0"/>
              </a:rPr>
              <a:t>Improve IMPIs services to attend the innovation protection dynamics</a:t>
            </a:r>
            <a:endParaRPr lang="es-MX" sz="1200" dirty="0">
              <a:solidFill>
                <a:schemeClr val="bg1"/>
              </a:solidFill>
              <a:latin typeface="Soberana Sans" pitchFamily="50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044540" y="4048834"/>
            <a:ext cx="1378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  <a:latin typeface="Soberana Sans" pitchFamily="50" charset="0"/>
              </a:rPr>
              <a:t>Rule 18(1)(b)</a:t>
            </a:r>
            <a:endParaRPr lang="es-MX" sz="2000" dirty="0">
              <a:solidFill>
                <a:schemeClr val="bg1"/>
              </a:solidFill>
              <a:latin typeface="Soberana Sans" pitchFamily="50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649359" y="5340322"/>
            <a:ext cx="1528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  <a:latin typeface="Soberana Sans" pitchFamily="50" charset="0"/>
              </a:rPr>
              <a:t>Rule 18(1)(c)(i)</a:t>
            </a:r>
            <a:endParaRPr lang="es-MX" sz="2000" dirty="0">
              <a:solidFill>
                <a:schemeClr val="bg1"/>
              </a:solidFill>
              <a:latin typeface="Soberana Sans" pitchFamily="50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05278108"/>
              </p:ext>
            </p:extLst>
          </p:nvPr>
        </p:nvGraphicFramePr>
        <p:xfrm>
          <a:off x="276462" y="713746"/>
          <a:ext cx="8138438" cy="5574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201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765337"/>
            <a:ext cx="8229600" cy="5000939"/>
          </a:xfrm>
        </p:spPr>
        <p:txBody>
          <a:bodyPr/>
          <a:lstStyle/>
          <a:p>
            <a:pPr marL="0" indent="0">
              <a:buNone/>
            </a:pPr>
            <a:r>
              <a:rPr lang="es-MX" dirty="0" err="1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Examination</a:t>
            </a:r>
            <a:r>
              <a:rPr lang="es-MX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    </a:t>
            </a:r>
            <a:r>
              <a:rPr lang="es-MX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			    Prior art</a:t>
            </a:r>
          </a:p>
          <a:p>
            <a:pPr marL="0" indent="0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5" r="20747" b="9448"/>
          <a:stretch/>
        </p:blipFill>
        <p:spPr bwMode="auto">
          <a:xfrm>
            <a:off x="242066" y="2417105"/>
            <a:ext cx="1881173" cy="169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r="-1"/>
          <a:stretch/>
        </p:blipFill>
        <p:spPr bwMode="auto">
          <a:xfrm>
            <a:off x="2158752" y="2620488"/>
            <a:ext cx="2363971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2" r="11415" b="2720"/>
          <a:stretch/>
        </p:blipFill>
        <p:spPr bwMode="auto">
          <a:xfrm>
            <a:off x="4967636" y="2185057"/>
            <a:ext cx="1928235" cy="191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0" r="16780" b="15386"/>
          <a:stretch/>
        </p:blipFill>
        <p:spPr bwMode="auto">
          <a:xfrm>
            <a:off x="7107158" y="2620488"/>
            <a:ext cx="1877044" cy="103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 flipH="1" flipV="1">
            <a:off x="4154752" y="3657558"/>
            <a:ext cx="1926452" cy="7086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6081204" y="3519680"/>
            <a:ext cx="1425976" cy="846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4867812" y="4427819"/>
            <a:ext cx="39828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s-MX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capsule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858176" y="1676333"/>
            <a:ext cx="425980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s-MX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circular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29 Conector recto de flecha"/>
          <p:cNvCxnSpPr/>
          <p:nvPr/>
        </p:nvCxnSpPr>
        <p:spPr>
          <a:xfrm flipH="1">
            <a:off x="1240886" y="2045665"/>
            <a:ext cx="2110792" cy="718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>
            <a:off x="7219767" y="2070140"/>
            <a:ext cx="574827" cy="765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97568" y="5089251"/>
            <a:ext cx="888663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s-MX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designs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identical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NO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design is an independent creation? YES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design comply with the novelty requirement? YES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00420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8" descr="https://euipo.europa.eu/copla/image/M674DBIVNK56FON27UQIXB6ZFFJO5AOODPG4KRKQ2TWHQ4AHJHEDVEUJJVXUA6YXEJL2KLDZ7XZY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" b="623"/>
          <a:stretch/>
        </p:blipFill>
        <p:spPr bwMode="auto">
          <a:xfrm>
            <a:off x="525111" y="2907600"/>
            <a:ext cx="1780032" cy="105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73798" y="848352"/>
            <a:ext cx="7994496" cy="584775"/>
          </a:xfr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s-MX" dirty="0" err="1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Examination</a:t>
            </a:r>
            <a:r>
              <a:rPr lang="es-MX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                      </a:t>
            </a:r>
            <a:r>
              <a:rPr lang="es-MX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Prior </a:t>
            </a:r>
            <a:r>
              <a:rPr lang="es-MX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art</a:t>
            </a:r>
            <a:endParaRPr lang="es-MX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5" name="Picture 10" descr="https://euipo.europa.eu/copla/image/M674DBIVNK56FON27UQIXB6ZFFJO5AOODPG4KRKQ2TWHQ4AHJHELPQ6DJKNSK2LSU6XUFW2HQ75U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2" b="12838"/>
          <a:stretch/>
        </p:blipFill>
        <p:spPr bwMode="auto">
          <a:xfrm>
            <a:off x="385595" y="1511850"/>
            <a:ext cx="2059065" cy="113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s://euipo.europa.eu/copla/image/M674DBIVNK56FON27UQIXB6ZFFJO5AOODPG4KRKQ2TWHQ4AHJHEITF7SDXPDZ5CCEY27AEXN7LR3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9"/>
          <a:stretch/>
        </p:blipFill>
        <p:spPr bwMode="auto">
          <a:xfrm>
            <a:off x="380483" y="4196189"/>
            <a:ext cx="2009347" cy="13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355084" y="3458707"/>
            <a:ext cx="209407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>
          <a:xfrm>
            <a:off x="216911" y="3530870"/>
            <a:ext cx="1029533" cy="5039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26 Elipse"/>
          <p:cNvSpPr/>
          <p:nvPr/>
        </p:nvSpPr>
        <p:spPr>
          <a:xfrm>
            <a:off x="382327" y="5023380"/>
            <a:ext cx="1020593" cy="6293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3036776" y="1506591"/>
            <a:ext cx="2830623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packages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containers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similar </a:t>
            </a:r>
            <a:r>
              <a:rPr lang="es-MX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they have different edges (asymmetrical vs symmetrical)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1635650" y="2882798"/>
            <a:ext cx="1029533" cy="5039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2" name="Grupo 21"/>
          <p:cNvGrpSpPr/>
          <p:nvPr/>
        </p:nvGrpSpPr>
        <p:grpSpPr>
          <a:xfrm>
            <a:off x="6015029" y="1670814"/>
            <a:ext cx="2962565" cy="1763699"/>
            <a:chOff x="4769470" y="3067024"/>
            <a:chExt cx="3433497" cy="1946152"/>
          </a:xfrm>
        </p:grpSpPr>
        <p:pic>
          <p:nvPicPr>
            <p:cNvPr id="2050" name="Picture 2" descr="http://www.wipo.int/madrid/monitor/jsp/data.jsp?KEY=ROM_ACT.700040&amp;TYPE=jpg&amp;qi=0-ps3bqmgmHph%20fR8XExp1ppdPnAFdhiMpF/l22ag5194=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77" b="10811"/>
            <a:stretch/>
          </p:blipFill>
          <p:spPr bwMode="auto">
            <a:xfrm>
              <a:off x="5010470" y="3067024"/>
              <a:ext cx="2814968" cy="1946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22 Conector recto"/>
            <p:cNvCxnSpPr/>
            <p:nvPr/>
          </p:nvCxnSpPr>
          <p:spPr>
            <a:xfrm>
              <a:off x="4769470" y="3741719"/>
              <a:ext cx="343349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4 Elipse"/>
            <p:cNvSpPr/>
            <p:nvPr/>
          </p:nvSpPr>
          <p:spPr>
            <a:xfrm>
              <a:off x="6934928" y="3133355"/>
              <a:ext cx="1029533" cy="124018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25 Elipse"/>
            <p:cNvSpPr/>
            <p:nvPr/>
          </p:nvSpPr>
          <p:spPr>
            <a:xfrm>
              <a:off x="4809561" y="3249477"/>
              <a:ext cx="1029533" cy="12196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8" name="27 Elipse"/>
            <p:cNvSpPr/>
            <p:nvPr/>
          </p:nvSpPr>
          <p:spPr>
            <a:xfrm>
              <a:off x="6795905" y="4409529"/>
              <a:ext cx="1029533" cy="5039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9" name="28 CuadroTexto"/>
          <p:cNvSpPr txBox="1"/>
          <p:nvPr/>
        </p:nvSpPr>
        <p:spPr>
          <a:xfrm>
            <a:off x="2499873" y="3877483"/>
            <a:ext cx="5643018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gives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impression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MX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algn="just"/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designs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r>
              <a:rPr lang="es-MX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algn="just"/>
            <a:endParaRPr lang="es-MX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design comply with the novelty requirement? </a:t>
            </a: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s-MX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just"/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5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768" y="291476"/>
            <a:ext cx="55835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Accession steps and </a:t>
            </a:r>
            <a:r>
              <a:rPr lang="en-US" sz="32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timeline</a:t>
            </a:r>
            <a:endParaRPr lang="es-MX" sz="3200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 rot="20199620">
            <a:off x="1121732" y="4819637"/>
            <a:ext cx="878774" cy="4156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 rot="12288471">
            <a:off x="1316448" y="5558620"/>
            <a:ext cx="887311" cy="6485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 descr="EscalerasStepsTime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56" y="1162855"/>
            <a:ext cx="7716644" cy="553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15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3434</TotalTime>
  <Words>186</Words>
  <Application>Microsoft Office PowerPoint</Application>
  <PresentationFormat>On-screen Show (4:3)</PresentationFormat>
  <Paragraphs>36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de Office</vt:lpstr>
      <vt:lpstr>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impi</dc:creator>
  <cp:lastModifiedBy>FRICOT Karine</cp:lastModifiedBy>
  <cp:revision>207</cp:revision>
  <cp:lastPrinted>2018-07-13T16:02:28Z</cp:lastPrinted>
  <dcterms:created xsi:type="dcterms:W3CDTF">2015-01-20T20:21:09Z</dcterms:created>
  <dcterms:modified xsi:type="dcterms:W3CDTF">2018-07-17T15:30:59Z</dcterms:modified>
</cp:coreProperties>
</file>