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kic.wipo.int/otcsdav/nodes/11182632/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ic.wipo.int/otcsdav/nodes/11182632/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ic.wipo.int/otcsdav/nodes/11182632/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ic.wipo.int/otcsdav/nodes/11182632/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0061766686841E-2"/>
          <c:y val="8.844444238461649E-2"/>
          <c:w val="0.92723635762347933"/>
          <c:h val="0.83117128641019489"/>
        </c:manualLayout>
      </c:layout>
      <c:lineChart>
        <c:grouping val="standard"/>
        <c:varyColors val="0"/>
        <c:ser>
          <c:idx val="4"/>
          <c:order val="3"/>
          <c:tx>
            <c:v>USA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Europe'!$AL$123:$AL$620</c:f>
              <c:numCache>
                <c:formatCode>0.00</c:formatCode>
                <c:ptCount val="498"/>
                <c:pt idx="0">
                  <c:v>8.6040144171575843</c:v>
                </c:pt>
                <c:pt idx="1">
                  <c:v>8.950795328845583</c:v>
                </c:pt>
                <c:pt idx="2">
                  <c:v>8.703694333509949</c:v>
                </c:pt>
                <c:pt idx="3">
                  <c:v>7.7864925162135386</c:v>
                </c:pt>
                <c:pt idx="4">
                  <c:v>8.0014867536048513</c:v>
                </c:pt>
                <c:pt idx="5">
                  <c:v>8.2572978524728047</c:v>
                </c:pt>
                <c:pt idx="6">
                  <c:v>8.4022329170914585</c:v>
                </c:pt>
                <c:pt idx="7">
                  <c:v>8.9052768626870389</c:v>
                </c:pt>
                <c:pt idx="8">
                  <c:v>8.8654128193567594</c:v>
                </c:pt>
                <c:pt idx="9">
                  <c:v>8.977216014412317</c:v>
                </c:pt>
                <c:pt idx="10">
                  <c:v>9.0801684949399686</c:v>
                </c:pt>
                <c:pt idx="11">
                  <c:v>9.8789736335036018</c:v>
                </c:pt>
                <c:pt idx="12">
                  <c:v>9.4104466912809457</c:v>
                </c:pt>
                <c:pt idx="13">
                  <c:v>8.9428798424246736</c:v>
                </c:pt>
                <c:pt idx="14">
                  <c:v>9.0103498097623227</c:v>
                </c:pt>
                <c:pt idx="15">
                  <c:v>9.2066784204550114</c:v>
                </c:pt>
                <c:pt idx="16">
                  <c:v>8.9474863735388155</c:v>
                </c:pt>
                <c:pt idx="17">
                  <c:v>8.823884299908233</c:v>
                </c:pt>
                <c:pt idx="18">
                  <c:v>8.6868009190588076</c:v>
                </c:pt>
                <c:pt idx="19">
                  <c:v>8.6137114939333372</c:v>
                </c:pt>
                <c:pt idx="20">
                  <c:v>8.0242659006211632</c:v>
                </c:pt>
                <c:pt idx="21">
                  <c:v>7.5379124873947321</c:v>
                </c:pt>
                <c:pt idx="22">
                  <c:v>7.8474532407019382</c:v>
                </c:pt>
                <c:pt idx="23">
                  <c:v>8.1148301520779711</c:v>
                </c:pt>
                <c:pt idx="24">
                  <c:v>7.8393236618193498</c:v>
                </c:pt>
                <c:pt idx="25">
                  <c:v>7.6875935728148512</c:v>
                </c:pt>
                <c:pt idx="26">
                  <c:v>7.230316998498723</c:v>
                </c:pt>
                <c:pt idx="27">
                  <c:v>7.1529281972364496</c:v>
                </c:pt>
                <c:pt idx="28">
                  <c:v>7.4051029885379105</c:v>
                </c:pt>
                <c:pt idx="29">
                  <c:v>7.0561881087832878</c:v>
                </c:pt>
                <c:pt idx="30">
                  <c:v>6.8509130907836608</c:v>
                </c:pt>
                <c:pt idx="31">
                  <c:v>6.6570463283338679</c:v>
                </c:pt>
                <c:pt idx="32">
                  <c:v>7.4177579369174707</c:v>
                </c:pt>
                <c:pt idx="33">
                  <c:v>7.4784289712498957</c:v>
                </c:pt>
                <c:pt idx="34">
                  <c:v>8.2403285670930799</c:v>
                </c:pt>
                <c:pt idx="35">
                  <c:v>8.5334347066199587</c:v>
                </c:pt>
                <c:pt idx="36">
                  <c:v>8.6768892668809272</c:v>
                </c:pt>
                <c:pt idx="37">
                  <c:v>8.9684568318190863</c:v>
                </c:pt>
                <c:pt idx="38">
                  <c:v>9.1099039904393848</c:v>
                </c:pt>
                <c:pt idx="39">
                  <c:v>9.3758690648245437</c:v>
                </c:pt>
                <c:pt idx="40">
                  <c:v>9.998353876839472</c:v>
                </c:pt>
                <c:pt idx="41">
                  <c:v>9.7656561427990702</c:v>
                </c:pt>
                <c:pt idx="42">
                  <c:v>10.084464653465577</c:v>
                </c:pt>
                <c:pt idx="43">
                  <c:v>9.6848761086047386</c:v>
                </c:pt>
                <c:pt idx="44">
                  <c:v>9.8188488871818045</c:v>
                </c:pt>
                <c:pt idx="45">
                  <c:v>9.8828271373675243</c:v>
                </c:pt>
                <c:pt idx="46">
                  <c:v>9.7017208480616421</c:v>
                </c:pt>
                <c:pt idx="47">
                  <c:v>9.8444967968595023</c:v>
                </c:pt>
                <c:pt idx="48">
                  <c:v>9.7234585079104381</c:v>
                </c:pt>
                <c:pt idx="49">
                  <c:v>9.5202993966682818</c:v>
                </c:pt>
                <c:pt idx="50">
                  <c:v>9.0486585343565071</c:v>
                </c:pt>
                <c:pt idx="51">
                  <c:v>9.1583856432186757</c:v>
                </c:pt>
                <c:pt idx="52">
                  <c:v>9.1815662183043436</c:v>
                </c:pt>
                <c:pt idx="53">
                  <c:v>8.6186460489918364</c:v>
                </c:pt>
                <c:pt idx="54">
                  <c:v>8.7507190791682277</c:v>
                </c:pt>
                <c:pt idx="55">
                  <c:v>8.6137595998316314</c:v>
                </c:pt>
                <c:pt idx="56">
                  <c:v>9.4883898748686057</c:v>
                </c:pt>
                <c:pt idx="57">
                  <c:v>9.4387740181429507</c:v>
                </c:pt>
                <c:pt idx="58">
                  <c:v>9.4119210765460704</c:v>
                </c:pt>
                <c:pt idx="59">
                  <c:v>9.2765520838803148</c:v>
                </c:pt>
                <c:pt idx="60">
                  <c:v>9.4574580515367597</c:v>
                </c:pt>
                <c:pt idx="61">
                  <c:v>10.164016482802761</c:v>
                </c:pt>
                <c:pt idx="62">
                  <c:v>10.199899787798685</c:v>
                </c:pt>
                <c:pt idx="63">
                  <c:v>10.149003117736727</c:v>
                </c:pt>
                <c:pt idx="64">
                  <c:v>10.075578247428297</c:v>
                </c:pt>
                <c:pt idx="65">
                  <c:v>10.64717505208074</c:v>
                </c:pt>
                <c:pt idx="66">
                  <c:v>10.740357060840566</c:v>
                </c:pt>
                <c:pt idx="67">
                  <c:v>10.659461866587613</c:v>
                </c:pt>
                <c:pt idx="68">
                  <c:v>10.507389745993455</c:v>
                </c:pt>
                <c:pt idx="69">
                  <c:v>10.125599375492376</c:v>
                </c:pt>
                <c:pt idx="70">
                  <c:v>10.510598580021636</c:v>
                </c:pt>
                <c:pt idx="71">
                  <c:v>11.154945510081038</c:v>
                </c:pt>
                <c:pt idx="72">
                  <c:v>11.643084696129158</c:v>
                </c:pt>
                <c:pt idx="73">
                  <c:v>11.639997971423719</c:v>
                </c:pt>
                <c:pt idx="74">
                  <c:v>12.511000684925648</c:v>
                </c:pt>
                <c:pt idx="75">
                  <c:v>13.242766334222413</c:v>
                </c:pt>
                <c:pt idx="76">
                  <c:v>13.074502030093768</c:v>
                </c:pt>
                <c:pt idx="77">
                  <c:v>13.641889953059891</c:v>
                </c:pt>
                <c:pt idx="78">
                  <c:v>13.731433090890395</c:v>
                </c:pt>
                <c:pt idx="79">
                  <c:v>12.956957947413549</c:v>
                </c:pt>
                <c:pt idx="80">
                  <c:v>13.863576653163143</c:v>
                </c:pt>
                <c:pt idx="81">
                  <c:v>12.60395683267123</c:v>
                </c:pt>
                <c:pt idx="82">
                  <c:v>13.257996208624482</c:v>
                </c:pt>
                <c:pt idx="83">
                  <c:v>13.510919607956499</c:v>
                </c:pt>
                <c:pt idx="84">
                  <c:v>13.093163796961862</c:v>
                </c:pt>
                <c:pt idx="85">
                  <c:v>14.717912222700557</c:v>
                </c:pt>
                <c:pt idx="86">
                  <c:v>15.155903597386599</c:v>
                </c:pt>
                <c:pt idx="87">
                  <c:v>15.475335989675877</c:v>
                </c:pt>
                <c:pt idx="88">
                  <c:v>15.232433108182134</c:v>
                </c:pt>
                <c:pt idx="89">
                  <c:v>15.244702120443845</c:v>
                </c:pt>
                <c:pt idx="90">
                  <c:v>15.928142402794665</c:v>
                </c:pt>
                <c:pt idx="91">
                  <c:v>16.610173034036027</c:v>
                </c:pt>
                <c:pt idx="92">
                  <c:v>17.158296894147938</c:v>
                </c:pt>
                <c:pt idx="93">
                  <c:v>16.701699185296988</c:v>
                </c:pt>
                <c:pt idx="94">
                  <c:v>13.101783745971797</c:v>
                </c:pt>
                <c:pt idx="95">
                  <c:v>11.924492134358365</c:v>
                </c:pt>
                <c:pt idx="96">
                  <c:v>12.708582193935959</c:v>
                </c:pt>
                <c:pt idx="97">
                  <c:v>13.174309972675408</c:v>
                </c:pt>
                <c:pt idx="98">
                  <c:v>13.665669496594159</c:v>
                </c:pt>
                <c:pt idx="99">
                  <c:v>13.142921453569633</c:v>
                </c:pt>
                <c:pt idx="100">
                  <c:v>13.153283101136143</c:v>
                </c:pt>
                <c:pt idx="101">
                  <c:v>13.203130320494701</c:v>
                </c:pt>
                <c:pt idx="102">
                  <c:v>13.726087473401256</c:v>
                </c:pt>
                <c:pt idx="103">
                  <c:v>13.590571093521898</c:v>
                </c:pt>
                <c:pt idx="104">
                  <c:v>13.052109087425782</c:v>
                </c:pt>
                <c:pt idx="105">
                  <c:v>13.518648988639361</c:v>
                </c:pt>
                <c:pt idx="106">
                  <c:v>13.85205552649602</c:v>
                </c:pt>
                <c:pt idx="107">
                  <c:v>13.551369468256336</c:v>
                </c:pt>
                <c:pt idx="108">
                  <c:v>13.694877784835265</c:v>
                </c:pt>
                <c:pt idx="109">
                  <c:v>14.638548240450248</c:v>
                </c:pt>
                <c:pt idx="110">
                  <c:v>14.122918209749853</c:v>
                </c:pt>
                <c:pt idx="111">
                  <c:v>14.334044484080065</c:v>
                </c:pt>
                <c:pt idx="112">
                  <c:v>14.968084339175702</c:v>
                </c:pt>
                <c:pt idx="113">
                  <c:v>15.433476923788835</c:v>
                </c:pt>
                <c:pt idx="114">
                  <c:v>15.294436036551303</c:v>
                </c:pt>
                <c:pt idx="115">
                  <c:v>16.606050753379108</c:v>
                </c:pt>
                <c:pt idx="116">
                  <c:v>16.824326790087508</c:v>
                </c:pt>
                <c:pt idx="117">
                  <c:v>16.715495939198505</c:v>
                </c:pt>
                <c:pt idx="118">
                  <c:v>16.226913366033322</c:v>
                </c:pt>
                <c:pt idx="119">
                  <c:v>16.455601945856674</c:v>
                </c:pt>
                <c:pt idx="120">
                  <c:v>16.739717306476944</c:v>
                </c:pt>
                <c:pt idx="121">
                  <c:v>15.473635882513125</c:v>
                </c:pt>
                <c:pt idx="122">
                  <c:v>15.608452599741774</c:v>
                </c:pt>
                <c:pt idx="123">
                  <c:v>15.863387252060459</c:v>
                </c:pt>
                <c:pt idx="124">
                  <c:v>15.467048951919576</c:v>
                </c:pt>
                <c:pt idx="125">
                  <c:v>16.835954960109856</c:v>
                </c:pt>
                <c:pt idx="126">
                  <c:v>16.64085147076187</c:v>
                </c:pt>
                <c:pt idx="127">
                  <c:v>16.505749991785976</c:v>
                </c:pt>
                <c:pt idx="128">
                  <c:v>14.839587426401001</c:v>
                </c:pt>
                <c:pt idx="129">
                  <c:v>14.020961523558201</c:v>
                </c:pt>
                <c:pt idx="130">
                  <c:v>13.84696989259662</c:v>
                </c:pt>
                <c:pt idx="131">
                  <c:v>14.682477819142488</c:v>
                </c:pt>
                <c:pt idx="132">
                  <c:v>15.002912250975537</c:v>
                </c:pt>
                <c:pt idx="133">
                  <c:v>15.619684057159704</c:v>
                </c:pt>
                <c:pt idx="134">
                  <c:v>16.647920848369605</c:v>
                </c:pt>
                <c:pt idx="135">
                  <c:v>17.023585215145037</c:v>
                </c:pt>
                <c:pt idx="136">
                  <c:v>17.023570741588149</c:v>
                </c:pt>
                <c:pt idx="137">
                  <c:v>17.627446633789294</c:v>
                </c:pt>
                <c:pt idx="138">
                  <c:v>16.740874943596623</c:v>
                </c:pt>
                <c:pt idx="139">
                  <c:v>17.463851659019657</c:v>
                </c:pt>
                <c:pt idx="140">
                  <c:v>17.804528979529813</c:v>
                </c:pt>
                <c:pt idx="141">
                  <c:v>17.412778315089934</c:v>
                </c:pt>
                <c:pt idx="142">
                  <c:v>17.652696990522035</c:v>
                </c:pt>
                <c:pt idx="143">
                  <c:v>16.841056840829197</c:v>
                </c:pt>
                <c:pt idx="144">
                  <c:v>18.675900610569617</c:v>
                </c:pt>
                <c:pt idx="145">
                  <c:v>18.324054426343409</c:v>
                </c:pt>
                <c:pt idx="146">
                  <c:v>18.470362090509717</c:v>
                </c:pt>
                <c:pt idx="147">
                  <c:v>18.03681937543244</c:v>
                </c:pt>
                <c:pt idx="148">
                  <c:v>18.497090652558143</c:v>
                </c:pt>
                <c:pt idx="149">
                  <c:v>18.506641417186863</c:v>
                </c:pt>
                <c:pt idx="150">
                  <c:v>18.139649020177064</c:v>
                </c:pt>
                <c:pt idx="151">
                  <c:v>18.814507542314175</c:v>
                </c:pt>
                <c:pt idx="152">
                  <c:v>18.297611950448452</c:v>
                </c:pt>
                <c:pt idx="153">
                  <c:v>18.447897412136889</c:v>
                </c:pt>
                <c:pt idx="154">
                  <c:v>18.453242795100397</c:v>
                </c:pt>
                <c:pt idx="155">
                  <c:v>18.987846042610901</c:v>
                </c:pt>
                <c:pt idx="156">
                  <c:v>19.14746782392605</c:v>
                </c:pt>
                <c:pt idx="157">
                  <c:v>19.22557326286309</c:v>
                </c:pt>
                <c:pt idx="158">
                  <c:v>19.415251267851495</c:v>
                </c:pt>
                <c:pt idx="159">
                  <c:v>19.764899449835418</c:v>
                </c:pt>
                <c:pt idx="160">
                  <c:v>19.238872286413837</c:v>
                </c:pt>
                <c:pt idx="161">
                  <c:v>19.656955696039937</c:v>
                </c:pt>
                <c:pt idx="162">
                  <c:v>19.675463992504429</c:v>
                </c:pt>
                <c:pt idx="163">
                  <c:v>19.60209211045288</c:v>
                </c:pt>
                <c:pt idx="164">
                  <c:v>20.233323921971632</c:v>
                </c:pt>
                <c:pt idx="165">
                  <c:v>19.982804219507599</c:v>
                </c:pt>
                <c:pt idx="166">
                  <c:v>20.222621562589023</c:v>
                </c:pt>
                <c:pt idx="167">
                  <c:v>20.000792226065364</c:v>
                </c:pt>
                <c:pt idx="168">
                  <c:v>20.176380006295162</c:v>
                </c:pt>
                <c:pt idx="169">
                  <c:v>20.88044673384082</c:v>
                </c:pt>
                <c:pt idx="170">
                  <c:v>20.207439705323939</c:v>
                </c:pt>
                <c:pt idx="171">
                  <c:v>19.254129892844631</c:v>
                </c:pt>
                <c:pt idx="172">
                  <c:v>19.484686000786272</c:v>
                </c:pt>
                <c:pt idx="173">
                  <c:v>19.73865304170128</c:v>
                </c:pt>
                <c:pt idx="174">
                  <c:v>19.098813909130548</c:v>
                </c:pt>
                <c:pt idx="175">
                  <c:v>19.645532676582967</c:v>
                </c:pt>
                <c:pt idx="176">
                  <c:v>20.303749639119058</c:v>
                </c:pt>
                <c:pt idx="177">
                  <c:v>19.808127268290683</c:v>
                </c:pt>
                <c:pt idx="178">
                  <c:v>20.216971214894315</c:v>
                </c:pt>
                <c:pt idx="179">
                  <c:v>19.447670106654833</c:v>
                </c:pt>
                <c:pt idx="180">
                  <c:v>19.658430963942322</c:v>
                </c:pt>
                <c:pt idx="181">
                  <c:v>20.116014462482877</c:v>
                </c:pt>
                <c:pt idx="182">
                  <c:v>20.82806585283598</c:v>
                </c:pt>
                <c:pt idx="183">
                  <c:v>21.30891406122981</c:v>
                </c:pt>
                <c:pt idx="184">
                  <c:v>21.857347385289149</c:v>
                </c:pt>
                <c:pt idx="185">
                  <c:v>22.628568947657666</c:v>
                </c:pt>
                <c:pt idx="186">
                  <c:v>23.110024564740563</c:v>
                </c:pt>
                <c:pt idx="187">
                  <c:v>23.831612403733061</c:v>
                </c:pt>
                <c:pt idx="188">
                  <c:v>23.749046096792089</c:v>
                </c:pt>
                <c:pt idx="189">
                  <c:v>24.743660397758216</c:v>
                </c:pt>
                <c:pt idx="190">
                  <c:v>24.627624443653513</c:v>
                </c:pt>
                <c:pt idx="191">
                  <c:v>25.638624090823299</c:v>
                </c:pt>
                <c:pt idx="192">
                  <c:v>25.958063702395684</c:v>
                </c:pt>
                <c:pt idx="193">
                  <c:v>26.70090915223669</c:v>
                </c:pt>
                <c:pt idx="194">
                  <c:v>26.89096965465022</c:v>
                </c:pt>
                <c:pt idx="195">
                  <c:v>27.039950736828093</c:v>
                </c:pt>
                <c:pt idx="196">
                  <c:v>27.29223746096584</c:v>
                </c:pt>
                <c:pt idx="197">
                  <c:v>27.913063929573578</c:v>
                </c:pt>
                <c:pt idx="198">
                  <c:v>27.981128188044494</c:v>
                </c:pt>
                <c:pt idx="199">
                  <c:v>26.652942310251774</c:v>
                </c:pt>
                <c:pt idx="200">
                  <c:v>27.160181164045749</c:v>
                </c:pt>
                <c:pt idx="201">
                  <c:v>28.537541946786277</c:v>
                </c:pt>
                <c:pt idx="202">
                  <c:v>29.107984821171215</c:v>
                </c:pt>
                <c:pt idx="203">
                  <c:v>31.148142500608657</c:v>
                </c:pt>
                <c:pt idx="204">
                  <c:v>30.424330417989083</c:v>
                </c:pt>
                <c:pt idx="205">
                  <c:v>32.363669420129014</c:v>
                </c:pt>
                <c:pt idx="206">
                  <c:v>32.472516953893589</c:v>
                </c:pt>
                <c:pt idx="207">
                  <c:v>30.942324670215118</c:v>
                </c:pt>
                <c:pt idx="208">
                  <c:v>32.864761292529359</c:v>
                </c:pt>
                <c:pt idx="209">
                  <c:v>34.63722257672319</c:v>
                </c:pt>
                <c:pt idx="210">
                  <c:v>36.059601570472317</c:v>
                </c:pt>
                <c:pt idx="211">
                  <c:v>38.762131405594303</c:v>
                </c:pt>
                <c:pt idx="212">
                  <c:v>36.298356969980027</c:v>
                </c:pt>
                <c:pt idx="213">
                  <c:v>38.001507065278155</c:v>
                </c:pt>
                <c:pt idx="214">
                  <c:v>36.817123747975018</c:v>
                </c:pt>
                <c:pt idx="215">
                  <c:v>38.413457054860224</c:v>
                </c:pt>
                <c:pt idx="216">
                  <c:v>38.831939454227175</c:v>
                </c:pt>
                <c:pt idx="217">
                  <c:v>39.175946770749597</c:v>
                </c:pt>
                <c:pt idx="218">
                  <c:v>41.806418892238085</c:v>
                </c:pt>
                <c:pt idx="219">
                  <c:v>43.853912822662593</c:v>
                </c:pt>
                <c:pt idx="220">
                  <c:v>44.176520741098464</c:v>
                </c:pt>
                <c:pt idx="221">
                  <c:v>43.06133468411096</c:v>
                </c:pt>
                <c:pt idx="222">
                  <c:v>44.723581294476219</c:v>
                </c:pt>
                <c:pt idx="223">
                  <c:v>44.05802020246098</c:v>
                </c:pt>
                <c:pt idx="224">
                  <c:v>37.80016890339121</c:v>
                </c:pt>
                <c:pt idx="225">
                  <c:v>40.129996979897847</c:v>
                </c:pt>
                <c:pt idx="226">
                  <c:v>42.975544956284388</c:v>
                </c:pt>
                <c:pt idx="227">
                  <c:v>45.69251029287274</c:v>
                </c:pt>
                <c:pt idx="228">
                  <c:v>48.142278146008209</c:v>
                </c:pt>
                <c:pt idx="229">
                  <c:v>49.96383931596165</c:v>
                </c:pt>
                <c:pt idx="230">
                  <c:v>48.432851097247742</c:v>
                </c:pt>
                <c:pt idx="231">
                  <c:v>50.244613066957626</c:v>
                </c:pt>
                <c:pt idx="232">
                  <c:v>51.555316684207796</c:v>
                </c:pt>
                <c:pt idx="233">
                  <c:v>50.184241001581363</c:v>
                </c:pt>
                <c:pt idx="234">
                  <c:v>52.705776747098021</c:v>
                </c:pt>
                <c:pt idx="235">
                  <c:v>50.634100179388575</c:v>
                </c:pt>
                <c:pt idx="236">
                  <c:v>50.051692129552244</c:v>
                </c:pt>
                <c:pt idx="237">
                  <c:v>48.225588302414963</c:v>
                </c:pt>
                <c:pt idx="238">
                  <c:v>51.10214055918992</c:v>
                </c:pt>
                <c:pt idx="239">
                  <c:v>51.93046452451992</c:v>
                </c:pt>
                <c:pt idx="240">
                  <c:v>55.231003939509755</c:v>
                </c:pt>
                <c:pt idx="241">
                  <c:v>51.961168723361581</c:v>
                </c:pt>
                <c:pt idx="242">
                  <c:v>50.342603818811249</c:v>
                </c:pt>
                <c:pt idx="243">
                  <c:v>54.839964046597196</c:v>
                </c:pt>
                <c:pt idx="244">
                  <c:v>52.919522922416469</c:v>
                </c:pt>
                <c:pt idx="245">
                  <c:v>51.243554761298768</c:v>
                </c:pt>
                <c:pt idx="246">
                  <c:v>52.002145810874246</c:v>
                </c:pt>
                <c:pt idx="247">
                  <c:v>50.757630807294859</c:v>
                </c:pt>
                <c:pt idx="248">
                  <c:v>53.197209254113965</c:v>
                </c:pt>
                <c:pt idx="249">
                  <c:v>49.869955850410847</c:v>
                </c:pt>
                <c:pt idx="250">
                  <c:v>49.231285932803139</c:v>
                </c:pt>
                <c:pt idx="251">
                  <c:v>45.117936680675527</c:v>
                </c:pt>
                <c:pt idx="252">
                  <c:v>44.794974097614471</c:v>
                </c:pt>
                <c:pt idx="253">
                  <c:v>45.996085242815226</c:v>
                </c:pt>
                <c:pt idx="254">
                  <c:v>41.662741163191924</c:v>
                </c:pt>
                <c:pt idx="255">
                  <c:v>38.85273251788886</c:v>
                </c:pt>
                <c:pt idx="256">
                  <c:v>41.635242919131763</c:v>
                </c:pt>
                <c:pt idx="257">
                  <c:v>41.438973426907964</c:v>
                </c:pt>
                <c:pt idx="258">
                  <c:v>40.230047878705406</c:v>
                </c:pt>
                <c:pt idx="259">
                  <c:v>39.76573348495824</c:v>
                </c:pt>
                <c:pt idx="260">
                  <c:v>36.961917228849899</c:v>
                </c:pt>
                <c:pt idx="261">
                  <c:v>33.873002792314395</c:v>
                </c:pt>
                <c:pt idx="262">
                  <c:v>34.345799785714114</c:v>
                </c:pt>
                <c:pt idx="263">
                  <c:v>36.900579885200031</c:v>
                </c:pt>
                <c:pt idx="264">
                  <c:v>37.028731214913371</c:v>
                </c:pt>
                <c:pt idx="265">
                  <c:v>36.355348162460928</c:v>
                </c:pt>
                <c:pt idx="266">
                  <c:v>35.464444409984232</c:v>
                </c:pt>
                <c:pt idx="267">
                  <c:v>36.591933879817127</c:v>
                </c:pt>
                <c:pt idx="268">
                  <c:v>33.9811951242826</c:v>
                </c:pt>
                <c:pt idx="269">
                  <c:v>33.582641757593073</c:v>
                </c:pt>
                <c:pt idx="270">
                  <c:v>30.912561807741948</c:v>
                </c:pt>
                <c:pt idx="271">
                  <c:v>28.548065397351795</c:v>
                </c:pt>
                <c:pt idx="272">
                  <c:v>28.512470922884479</c:v>
                </c:pt>
                <c:pt idx="273">
                  <c:v>25.17316119576633</c:v>
                </c:pt>
                <c:pt idx="274">
                  <c:v>27.314236889021991</c:v>
                </c:pt>
                <c:pt idx="275">
                  <c:v>28.77758014919138</c:v>
                </c:pt>
                <c:pt idx="276">
                  <c:v>26.873492649848945</c:v>
                </c:pt>
                <c:pt idx="277">
                  <c:v>25.997005048156861</c:v>
                </c:pt>
                <c:pt idx="278">
                  <c:v>25.328090453829926</c:v>
                </c:pt>
                <c:pt idx="279">
                  <c:v>25.404271442415364</c:v>
                </c:pt>
                <c:pt idx="280">
                  <c:v>27.500639003370363</c:v>
                </c:pt>
                <c:pt idx="281">
                  <c:v>28.850362699707031</c:v>
                </c:pt>
                <c:pt idx="282">
                  <c:v>29.013397233480507</c:v>
                </c:pt>
                <c:pt idx="283">
                  <c:v>29.282497441046818</c:v>
                </c:pt>
                <c:pt idx="284">
                  <c:v>29.511020259352122</c:v>
                </c:pt>
                <c:pt idx="285">
                  <c:v>28.89956029377711</c:v>
                </c:pt>
                <c:pt idx="286">
                  <c:v>30.375530679476171</c:v>
                </c:pt>
                <c:pt idx="287">
                  <c:v>30.432821643114227</c:v>
                </c:pt>
                <c:pt idx="288">
                  <c:v>31.697464587687747</c:v>
                </c:pt>
                <c:pt idx="289">
                  <c:v>31.915393623999915</c:v>
                </c:pt>
                <c:pt idx="290">
                  <c:v>31.993292486014255</c:v>
                </c:pt>
                <c:pt idx="291">
                  <c:v>31.187935857366096</c:v>
                </c:pt>
                <c:pt idx="292">
                  <c:v>30.435512105132243</c:v>
                </c:pt>
                <c:pt idx="293">
                  <c:v>30.472202734323279</c:v>
                </c:pt>
                <c:pt idx="294">
                  <c:v>30.697202774542689</c:v>
                </c:pt>
                <c:pt idx="295">
                  <c:v>29.392008164969656</c:v>
                </c:pt>
                <c:pt idx="296">
                  <c:v>29.272498613367027</c:v>
                </c:pt>
                <c:pt idx="297">
                  <c:v>29.257600655385968</c:v>
                </c:pt>
                <c:pt idx="298">
                  <c:v>29.308603082309883</c:v>
                </c:pt>
                <c:pt idx="299">
                  <c:v>30.105550235923708</c:v>
                </c:pt>
                <c:pt idx="300">
                  <c:v>30.890947453337276</c:v>
                </c:pt>
                <c:pt idx="301">
                  <c:v>29.903506190477323</c:v>
                </c:pt>
                <c:pt idx="302">
                  <c:v>30.127149577968733</c:v>
                </c:pt>
                <c:pt idx="303">
                  <c:v>29.294894285579549</c:v>
                </c:pt>
                <c:pt idx="304">
                  <c:v>28.450188658259719</c:v>
                </c:pt>
                <c:pt idx="305">
                  <c:v>29.137796177321384</c:v>
                </c:pt>
                <c:pt idx="306">
                  <c:v>28.952906621967365</c:v>
                </c:pt>
                <c:pt idx="307">
                  <c:v>29.617032410277307</c:v>
                </c:pt>
                <c:pt idx="308">
                  <c:v>28.903451038654129</c:v>
                </c:pt>
                <c:pt idx="309">
                  <c:v>28.524241993979363</c:v>
                </c:pt>
                <c:pt idx="310">
                  <c:v>27.794223730063688</c:v>
                </c:pt>
                <c:pt idx="311">
                  <c:v>28.792991379942244</c:v>
                </c:pt>
                <c:pt idx="312">
                  <c:v>28.580586541295794</c:v>
                </c:pt>
                <c:pt idx="313">
                  <c:v>28.941951385242252</c:v>
                </c:pt>
                <c:pt idx="314">
                  <c:v>28.689165654759286</c:v>
                </c:pt>
                <c:pt idx="315">
                  <c:v>28.759482869876503</c:v>
                </c:pt>
                <c:pt idx="316">
                  <c:v>28.747839731791707</c:v>
                </c:pt>
                <c:pt idx="317">
                  <c:v>27.556656885909995</c:v>
                </c:pt>
                <c:pt idx="318">
                  <c:v>27.29521563780289</c:v>
                </c:pt>
                <c:pt idx="319">
                  <c:v>27.016012882369203</c:v>
                </c:pt>
                <c:pt idx="320">
                  <c:v>27.283229897989354</c:v>
                </c:pt>
                <c:pt idx="321">
                  <c:v>27.874767413293398</c:v>
                </c:pt>
                <c:pt idx="322">
                  <c:v>28.719130202557412</c:v>
                </c:pt>
                <c:pt idx="323">
                  <c:v>28.980510009022389</c:v>
                </c:pt>
                <c:pt idx="324">
                  <c:v>28.915299743093794</c:v>
                </c:pt>
                <c:pt idx="325">
                  <c:v>29.138690917645434</c:v>
                </c:pt>
                <c:pt idx="326">
                  <c:v>28.224459539079383</c:v>
                </c:pt>
                <c:pt idx="327">
                  <c:v>28.130546027882158</c:v>
                </c:pt>
                <c:pt idx="328">
                  <c:v>28.990354449322435</c:v>
                </c:pt>
                <c:pt idx="329">
                  <c:v>29.602776176282436</c:v>
                </c:pt>
                <c:pt idx="330">
                  <c:v>28.787277689249812</c:v>
                </c:pt>
                <c:pt idx="331">
                  <c:v>27.609128016193775</c:v>
                </c:pt>
                <c:pt idx="332">
                  <c:v>27.756336362679892</c:v>
                </c:pt>
                <c:pt idx="333">
                  <c:v>28.41918621007239</c:v>
                </c:pt>
                <c:pt idx="334">
                  <c:v>28.562321815051153</c:v>
                </c:pt>
                <c:pt idx="335">
                  <c:v>26.87408009057949</c:v>
                </c:pt>
                <c:pt idx="336">
                  <c:v>26.416429594532815</c:v>
                </c:pt>
                <c:pt idx="337">
                  <c:v>24.529605843828179</c:v>
                </c:pt>
                <c:pt idx="338">
                  <c:v>23.500203344181003</c:v>
                </c:pt>
                <c:pt idx="339">
                  <c:v>23.159839278178062</c:v>
                </c:pt>
                <c:pt idx="340">
                  <c:v>24.088578463353624</c:v>
                </c:pt>
                <c:pt idx="341">
                  <c:v>24.145434481812384</c:v>
                </c:pt>
                <c:pt idx="342">
                  <c:v>21.799674100488094</c:v>
                </c:pt>
                <c:pt idx="343">
                  <c:v>21.271051201293446</c:v>
                </c:pt>
                <c:pt idx="344">
                  <c:v>21.4449080141964</c:v>
                </c:pt>
                <c:pt idx="345">
                  <c:v>19.335478573242032</c:v>
                </c:pt>
                <c:pt idx="346">
                  <c:v>16.078139380629842</c:v>
                </c:pt>
                <c:pt idx="347">
                  <c:v>15.06316416491331</c:v>
                </c:pt>
                <c:pt idx="348">
                  <c:v>15.290183852972019</c:v>
                </c:pt>
                <c:pt idx="349">
                  <c:v>13.931773296331697</c:v>
                </c:pt>
                <c:pt idx="350">
                  <c:v>12.37726396502466</c:v>
                </c:pt>
                <c:pt idx="351">
                  <c:v>13.397641705776282</c:v>
                </c:pt>
                <c:pt idx="352">
                  <c:v>14.618754717528519</c:v>
                </c:pt>
                <c:pt idx="353">
                  <c:v>15.342714015843475</c:v>
                </c:pt>
                <c:pt idx="354">
                  <c:v>15.202753908707754</c:v>
                </c:pt>
                <c:pt idx="355">
                  <c:v>16.321919136955096</c:v>
                </c:pt>
                <c:pt idx="356">
                  <c:v>16.782850827168243</c:v>
                </c:pt>
                <c:pt idx="357">
                  <c:v>17.373459503567961</c:v>
                </c:pt>
                <c:pt idx="358">
                  <c:v>16.963872347393895</c:v>
                </c:pt>
                <c:pt idx="359">
                  <c:v>17.880122090601333</c:v>
                </c:pt>
                <c:pt idx="360">
                  <c:v>18.219136639632161</c:v>
                </c:pt>
                <c:pt idx="361">
                  <c:v>17.563301519007194</c:v>
                </c:pt>
                <c:pt idx="362">
                  <c:v>18.075242831282758</c:v>
                </c:pt>
                <c:pt idx="363">
                  <c:v>19.074873518498546</c:v>
                </c:pt>
                <c:pt idx="364">
                  <c:v>19.314431094536005</c:v>
                </c:pt>
                <c:pt idx="365">
                  <c:v>17.672177892210886</c:v>
                </c:pt>
                <c:pt idx="366">
                  <c:v>16.660407044616896</c:v>
                </c:pt>
                <c:pt idx="367">
                  <c:v>17.714358319955632</c:v>
                </c:pt>
                <c:pt idx="368">
                  <c:v>16.799451787974753</c:v>
                </c:pt>
                <c:pt idx="369">
                  <c:v>18.204950194749898</c:v>
                </c:pt>
                <c:pt idx="370">
                  <c:v>18.765480791662881</c:v>
                </c:pt>
                <c:pt idx="371">
                  <c:v>18.621096567592765</c:v>
                </c:pt>
                <c:pt idx="372">
                  <c:v>19.670755679478841</c:v>
                </c:pt>
                <c:pt idx="373">
                  <c:v>19.976266969404918</c:v>
                </c:pt>
                <c:pt idx="374">
                  <c:v>20.456882252236589</c:v>
                </c:pt>
                <c:pt idx="375">
                  <c:v>20.246865737554423</c:v>
                </c:pt>
                <c:pt idx="376">
                  <c:v>20.650407950877995</c:v>
                </c:pt>
                <c:pt idx="377">
                  <c:v>20.223562301446059</c:v>
                </c:pt>
                <c:pt idx="378">
                  <c:v>19.765176442403945</c:v>
                </c:pt>
                <c:pt idx="379">
                  <c:v>19.22400370892662</c:v>
                </c:pt>
                <c:pt idx="380">
                  <c:v>17.965961770767493</c:v>
                </c:pt>
                <c:pt idx="381">
                  <c:v>16.529580907898676</c:v>
                </c:pt>
                <c:pt idx="382">
                  <c:v>18.216988513456275</c:v>
                </c:pt>
                <c:pt idx="383">
                  <c:v>17.98525533718195</c:v>
                </c:pt>
                <c:pt idx="384">
                  <c:v>18.013772878937974</c:v>
                </c:pt>
                <c:pt idx="385">
                  <c:v>18.685528770739161</c:v>
                </c:pt>
                <c:pt idx="386">
                  <c:v>19.309001736614587</c:v>
                </c:pt>
                <c:pt idx="387">
                  <c:v>19.739185870518135</c:v>
                </c:pt>
                <c:pt idx="388">
                  <c:v>19.451294762513545</c:v>
                </c:pt>
                <c:pt idx="389">
                  <c:v>18.134165218547885</c:v>
                </c:pt>
                <c:pt idx="390">
                  <c:v>18.7248749820996</c:v>
                </c:pt>
                <c:pt idx="391">
                  <c:v>18.836968502457822</c:v>
                </c:pt>
                <c:pt idx="392">
                  <c:v>19.000237700964778</c:v>
                </c:pt>
                <c:pt idx="393">
                  <c:v>19.245236916983799</c:v>
                </c:pt>
                <c:pt idx="394">
                  <c:v>18.707636167194376</c:v>
                </c:pt>
                <c:pt idx="395">
                  <c:v>18.692062143711237</c:v>
                </c:pt>
                <c:pt idx="396">
                  <c:v>18.727846598157011</c:v>
                </c:pt>
                <c:pt idx="397">
                  <c:v>19.549928537259628</c:v>
                </c:pt>
                <c:pt idx="398">
                  <c:v>19.541517076192978</c:v>
                </c:pt>
                <c:pt idx="399">
                  <c:v>20.203491467761104</c:v>
                </c:pt>
                <c:pt idx="400">
                  <c:v>20.521389581545566</c:v>
                </c:pt>
                <c:pt idx="401">
                  <c:v>20.79309600391208</c:v>
                </c:pt>
                <c:pt idx="402">
                  <c:v>20.344478662353776</c:v>
                </c:pt>
                <c:pt idx="403">
                  <c:v>21.253707731546761</c:v>
                </c:pt>
                <c:pt idx="404">
                  <c:v>20.485051687416792</c:v>
                </c:pt>
                <c:pt idx="405">
                  <c:v>21.038501685310305</c:v>
                </c:pt>
                <c:pt idx="406">
                  <c:v>21.846676880444608</c:v>
                </c:pt>
                <c:pt idx="407">
                  <c:v>22.291926308606701</c:v>
                </c:pt>
                <c:pt idx="408">
                  <c:v>22.708583021409936</c:v>
                </c:pt>
                <c:pt idx="409">
                  <c:v>21.784048754325052</c:v>
                </c:pt>
                <c:pt idx="410">
                  <c:v>22.650334535843328</c:v>
                </c:pt>
                <c:pt idx="411">
                  <c:v>22.644080245080794</c:v>
                </c:pt>
                <c:pt idx="412">
                  <c:v>22.631913805710674</c:v>
                </c:pt>
                <c:pt idx="413">
                  <c:v>22.992867380654435</c:v>
                </c:pt>
                <c:pt idx="414">
                  <c:v>23.339413539120986</c:v>
                </c:pt>
                <c:pt idx="415">
                  <c:v>22.881192385961999</c:v>
                </c:pt>
                <c:pt idx="416">
                  <c:v>23.672630791366295</c:v>
                </c:pt>
                <c:pt idx="417">
                  <c:v>23.197654934155146</c:v>
                </c:pt>
                <c:pt idx="418">
                  <c:v>23.665101027147681</c:v>
                </c:pt>
                <c:pt idx="419">
                  <c:v>24.208075274843939</c:v>
                </c:pt>
                <c:pt idx="420">
                  <c:v>24.093106499068394</c:v>
                </c:pt>
                <c:pt idx="421">
                  <c:v>23.466143851046851</c:v>
                </c:pt>
                <c:pt idx="422">
                  <c:v>24.638505554589614</c:v>
                </c:pt>
                <c:pt idx="423">
                  <c:v>24.11372662584786</c:v>
                </c:pt>
                <c:pt idx="424">
                  <c:v>24.217699311367312</c:v>
                </c:pt>
                <c:pt idx="425">
                  <c:v>24.344189166761158</c:v>
                </c:pt>
                <c:pt idx="426">
                  <c:v>23.724420903339734</c:v>
                </c:pt>
                <c:pt idx="427">
                  <c:v>24.076967613060756</c:v>
                </c:pt>
                <c:pt idx="428">
                  <c:v>22.517438472767051</c:v>
                </c:pt>
                <c:pt idx="429">
                  <c:v>21.886532984065663</c:v>
                </c:pt>
                <c:pt idx="430">
                  <c:v>23.590133822593515</c:v>
                </c:pt>
                <c:pt idx="431">
                  <c:v>23.542368858459756</c:v>
                </c:pt>
                <c:pt idx="432">
                  <c:v>23.088051483517688</c:v>
                </c:pt>
                <c:pt idx="433">
                  <c:v>21.804990086876504</c:v>
                </c:pt>
                <c:pt idx="434">
                  <c:v>21.69648193470525</c:v>
                </c:pt>
                <c:pt idx="435">
                  <c:v>23.043081744711809</c:v>
                </c:pt>
                <c:pt idx="436">
                  <c:v>23.018730882743832</c:v>
                </c:pt>
                <c:pt idx="437">
                  <c:v>23.305259350680924</c:v>
                </c:pt>
                <c:pt idx="438">
                  <c:v>23.242188806726954</c:v>
                </c:pt>
                <c:pt idx="439">
                  <c:v>24.086413236834336</c:v>
                </c:pt>
                <c:pt idx="440">
                  <c:v>24.002198049191072</c:v>
                </c:pt>
                <c:pt idx="441">
                  <c:v>23.916597687200088</c:v>
                </c:pt>
                <c:pt idx="442">
                  <c:v>23.372541534196426</c:v>
                </c:pt>
                <c:pt idx="443">
                  <c:v>24.110868256544855</c:v>
                </c:pt>
                <c:pt idx="444">
                  <c:v>24.455024397580495</c:v>
                </c:pt>
                <c:pt idx="445">
                  <c:v>24.82865891431269</c:v>
                </c:pt>
                <c:pt idx="446">
                  <c:v>25.71278213906243</c:v>
                </c:pt>
                <c:pt idx="447">
                  <c:v>25.709217688593814</c:v>
                </c:pt>
                <c:pt idx="448">
                  <c:v>25.898304464618423</c:v>
                </c:pt>
                <c:pt idx="449">
                  <c:v>26.193332458395705</c:v>
                </c:pt>
                <c:pt idx="450">
                  <c:v>26.287464578238772</c:v>
                </c:pt>
                <c:pt idx="451">
                  <c:v>26.77110515848565</c:v>
                </c:pt>
                <c:pt idx="452">
                  <c:v>26.674313135813144</c:v>
                </c:pt>
                <c:pt idx="453">
                  <c:v>27.016754101926388</c:v>
                </c:pt>
                <c:pt idx="454">
                  <c:v>27.58048159279485</c:v>
                </c:pt>
                <c:pt idx="455">
                  <c:v>28.249230308196857</c:v>
                </c:pt>
                <c:pt idx="456">
                  <c:v>28.459304212115008</c:v>
                </c:pt>
                <c:pt idx="457">
                  <c:v>29.916949665241763</c:v>
                </c:pt>
                <c:pt idx="458">
                  <c:v>28.661333005799847</c:v>
                </c:pt>
                <c:pt idx="459">
                  <c:v>27.857756565199423</c:v>
                </c:pt>
                <c:pt idx="460">
                  <c:v>27.79985636783573</c:v>
                </c:pt>
                <c:pt idx="461">
                  <c:v>28.283452962732927</c:v>
                </c:pt>
                <c:pt idx="462">
                  <c:v>28.324905878655766</c:v>
                </c:pt>
                <c:pt idx="463">
                  <c:v>29.198691773869999</c:v>
                </c:pt>
                <c:pt idx="464">
                  <c:v>29.944910674897482</c:v>
                </c:pt>
                <c:pt idx="465">
                  <c:v>29.879206782350032</c:v>
                </c:pt>
                <c:pt idx="466">
                  <c:v>27.582773199130344</c:v>
                </c:pt>
                <c:pt idx="467">
                  <c:v>27.9283367105234</c:v>
                </c:pt>
                <c:pt idx="468">
                  <c:v>25.279747771629197</c:v>
                </c:pt>
                <c:pt idx="469">
                  <c:v>27.191878025673311</c:v>
                </c:pt>
                <c:pt idx="470">
                  <c:v>27.85384244252403</c:v>
                </c:pt>
                <c:pt idx="471">
                  <c:v>28.042310329217589</c:v>
                </c:pt>
                <c:pt idx="472">
                  <c:v>28.824521526020558</c:v>
                </c:pt>
                <c:pt idx="473">
                  <c:v>26.774869807107446</c:v>
                </c:pt>
                <c:pt idx="474">
                  <c:v>28.422509511526144</c:v>
                </c:pt>
                <c:pt idx="475">
                  <c:v>28.587385674678139</c:v>
                </c:pt>
                <c:pt idx="476">
                  <c:v>27.820017490889175</c:v>
                </c:pt>
                <c:pt idx="477">
                  <c:v>28.034565265731192</c:v>
                </c:pt>
                <c:pt idx="478">
                  <c:v>28.315166662963907</c:v>
                </c:pt>
                <c:pt idx="479">
                  <c:v>29.047285318553246</c:v>
                </c:pt>
                <c:pt idx="480">
                  <c:v>29.619434700400568</c:v>
                </c:pt>
                <c:pt idx="481">
                  <c:v>29.377905460048403</c:v>
                </c:pt>
                <c:pt idx="482">
                  <c:v>26.728331559307108</c:v>
                </c:pt>
                <c:pt idx="483">
                  <c:v>23.212631867927808</c:v>
                </c:pt>
                <c:pt idx="484">
                  <c:v>26.281738217163642</c:v>
                </c:pt>
                <c:pt idx="485">
                  <c:v>27.483697282832161</c:v>
                </c:pt>
                <c:pt idx="486">
                  <c:v>27.821347298085293</c:v>
                </c:pt>
                <c:pt idx="487">
                  <c:v>29.191409783628263</c:v>
                </c:pt>
                <c:pt idx="488">
                  <c:v>31.133541689326808</c:v>
                </c:pt>
                <c:pt idx="489">
                  <c:v>29.785665745563641</c:v>
                </c:pt>
                <c:pt idx="490">
                  <c:v>28.875636741771146</c:v>
                </c:pt>
                <c:pt idx="491">
                  <c:v>32.027511695493658</c:v>
                </c:pt>
                <c:pt idx="492">
                  <c:v>33.153554046096609</c:v>
                </c:pt>
                <c:pt idx="493">
                  <c:v>32.661641398432238</c:v>
                </c:pt>
                <c:pt idx="494">
                  <c:v>33.274238168161077</c:v>
                </c:pt>
                <c:pt idx="495">
                  <c:v>34.203393546945748</c:v>
                </c:pt>
                <c:pt idx="496">
                  <c:v>0</c:v>
                </c:pt>
                <c:pt idx="49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3-4C11-B7C3-F5152642EA42}"/>
            </c:ext>
          </c:extLst>
        </c:ser>
        <c:ser>
          <c:idx val="6"/>
          <c:order val="5"/>
          <c:tx>
            <c:v>World ex USA</c:v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'[34]Schiller PE Europe'!$AH$123:$AH$620</c:f>
              <c:numCache>
                <c:formatCode>m/d/yyyy</c:formatCode>
                <c:ptCount val="498"/>
                <c:pt idx="0">
                  <c:v>29220</c:v>
                </c:pt>
                <c:pt idx="1">
                  <c:v>29251</c:v>
                </c:pt>
                <c:pt idx="2">
                  <c:v>29280</c:v>
                </c:pt>
                <c:pt idx="3">
                  <c:v>29311</c:v>
                </c:pt>
                <c:pt idx="4">
                  <c:v>29341</c:v>
                </c:pt>
                <c:pt idx="5">
                  <c:v>29371</c:v>
                </c:pt>
                <c:pt idx="6">
                  <c:v>29402</c:v>
                </c:pt>
                <c:pt idx="7">
                  <c:v>29433</c:v>
                </c:pt>
                <c:pt idx="8">
                  <c:v>29462</c:v>
                </c:pt>
                <c:pt idx="9">
                  <c:v>29494</c:v>
                </c:pt>
                <c:pt idx="10">
                  <c:v>29525</c:v>
                </c:pt>
                <c:pt idx="11">
                  <c:v>29553</c:v>
                </c:pt>
                <c:pt idx="12">
                  <c:v>29586</c:v>
                </c:pt>
                <c:pt idx="13">
                  <c:v>29616</c:v>
                </c:pt>
                <c:pt idx="14">
                  <c:v>29644</c:v>
                </c:pt>
                <c:pt idx="15">
                  <c:v>29676</c:v>
                </c:pt>
                <c:pt idx="16">
                  <c:v>29706</c:v>
                </c:pt>
                <c:pt idx="17">
                  <c:v>29735</c:v>
                </c:pt>
                <c:pt idx="18">
                  <c:v>29767</c:v>
                </c:pt>
                <c:pt idx="19">
                  <c:v>29798</c:v>
                </c:pt>
                <c:pt idx="20">
                  <c:v>29829</c:v>
                </c:pt>
                <c:pt idx="21">
                  <c:v>29859</c:v>
                </c:pt>
                <c:pt idx="22">
                  <c:v>29889</c:v>
                </c:pt>
                <c:pt idx="23">
                  <c:v>29920</c:v>
                </c:pt>
                <c:pt idx="24">
                  <c:v>29951</c:v>
                </c:pt>
                <c:pt idx="25">
                  <c:v>29980</c:v>
                </c:pt>
                <c:pt idx="26">
                  <c:v>30008</c:v>
                </c:pt>
                <c:pt idx="27">
                  <c:v>30041</c:v>
                </c:pt>
                <c:pt idx="28">
                  <c:v>30071</c:v>
                </c:pt>
                <c:pt idx="29">
                  <c:v>30102</c:v>
                </c:pt>
                <c:pt idx="30">
                  <c:v>30132</c:v>
                </c:pt>
                <c:pt idx="31">
                  <c:v>30162</c:v>
                </c:pt>
                <c:pt idx="32">
                  <c:v>30194</c:v>
                </c:pt>
                <c:pt idx="33">
                  <c:v>30224</c:v>
                </c:pt>
                <c:pt idx="34">
                  <c:v>30253</c:v>
                </c:pt>
                <c:pt idx="35">
                  <c:v>30285</c:v>
                </c:pt>
                <c:pt idx="36">
                  <c:v>30316</c:v>
                </c:pt>
                <c:pt idx="37">
                  <c:v>30347</c:v>
                </c:pt>
                <c:pt idx="38">
                  <c:v>30375</c:v>
                </c:pt>
                <c:pt idx="39">
                  <c:v>30406</c:v>
                </c:pt>
                <c:pt idx="40">
                  <c:v>30435</c:v>
                </c:pt>
                <c:pt idx="41">
                  <c:v>30467</c:v>
                </c:pt>
                <c:pt idx="42">
                  <c:v>30497</c:v>
                </c:pt>
                <c:pt idx="43">
                  <c:v>30526</c:v>
                </c:pt>
                <c:pt idx="44">
                  <c:v>30559</c:v>
                </c:pt>
                <c:pt idx="45">
                  <c:v>30589</c:v>
                </c:pt>
                <c:pt idx="46">
                  <c:v>30620</c:v>
                </c:pt>
                <c:pt idx="47">
                  <c:v>30650</c:v>
                </c:pt>
                <c:pt idx="48">
                  <c:v>30680</c:v>
                </c:pt>
                <c:pt idx="49">
                  <c:v>30712</c:v>
                </c:pt>
                <c:pt idx="50">
                  <c:v>30741</c:v>
                </c:pt>
                <c:pt idx="51">
                  <c:v>30771</c:v>
                </c:pt>
                <c:pt idx="52">
                  <c:v>30802</c:v>
                </c:pt>
                <c:pt idx="53">
                  <c:v>30833</c:v>
                </c:pt>
                <c:pt idx="54">
                  <c:v>30862</c:v>
                </c:pt>
                <c:pt idx="55">
                  <c:v>30894</c:v>
                </c:pt>
                <c:pt idx="56">
                  <c:v>30925</c:v>
                </c:pt>
                <c:pt idx="57">
                  <c:v>30953</c:v>
                </c:pt>
                <c:pt idx="58">
                  <c:v>30986</c:v>
                </c:pt>
                <c:pt idx="59">
                  <c:v>31016</c:v>
                </c:pt>
                <c:pt idx="60">
                  <c:v>31047</c:v>
                </c:pt>
                <c:pt idx="61">
                  <c:v>31078</c:v>
                </c:pt>
                <c:pt idx="62">
                  <c:v>31106</c:v>
                </c:pt>
                <c:pt idx="63">
                  <c:v>31135</c:v>
                </c:pt>
                <c:pt idx="64">
                  <c:v>31167</c:v>
                </c:pt>
                <c:pt idx="65">
                  <c:v>31198</c:v>
                </c:pt>
                <c:pt idx="66">
                  <c:v>31226</c:v>
                </c:pt>
                <c:pt idx="67">
                  <c:v>31259</c:v>
                </c:pt>
                <c:pt idx="68">
                  <c:v>31289</c:v>
                </c:pt>
                <c:pt idx="69">
                  <c:v>31320</c:v>
                </c:pt>
                <c:pt idx="70">
                  <c:v>31351</c:v>
                </c:pt>
                <c:pt idx="71">
                  <c:v>31380</c:v>
                </c:pt>
                <c:pt idx="72">
                  <c:v>31412</c:v>
                </c:pt>
                <c:pt idx="73">
                  <c:v>31443</c:v>
                </c:pt>
                <c:pt idx="74">
                  <c:v>31471</c:v>
                </c:pt>
                <c:pt idx="75">
                  <c:v>31502</c:v>
                </c:pt>
                <c:pt idx="76">
                  <c:v>31532</c:v>
                </c:pt>
                <c:pt idx="77">
                  <c:v>31562</c:v>
                </c:pt>
                <c:pt idx="78">
                  <c:v>31593</c:v>
                </c:pt>
                <c:pt idx="79">
                  <c:v>31624</c:v>
                </c:pt>
                <c:pt idx="80">
                  <c:v>31653</c:v>
                </c:pt>
                <c:pt idx="81">
                  <c:v>31685</c:v>
                </c:pt>
                <c:pt idx="82">
                  <c:v>31716</c:v>
                </c:pt>
                <c:pt idx="83">
                  <c:v>31744</c:v>
                </c:pt>
                <c:pt idx="84">
                  <c:v>31777</c:v>
                </c:pt>
                <c:pt idx="85">
                  <c:v>31807</c:v>
                </c:pt>
                <c:pt idx="86">
                  <c:v>31835</c:v>
                </c:pt>
                <c:pt idx="87">
                  <c:v>31867</c:v>
                </c:pt>
                <c:pt idx="88">
                  <c:v>31897</c:v>
                </c:pt>
                <c:pt idx="89">
                  <c:v>31926</c:v>
                </c:pt>
                <c:pt idx="90">
                  <c:v>31958</c:v>
                </c:pt>
                <c:pt idx="91">
                  <c:v>31989</c:v>
                </c:pt>
                <c:pt idx="92">
                  <c:v>32020</c:v>
                </c:pt>
                <c:pt idx="93">
                  <c:v>32050</c:v>
                </c:pt>
                <c:pt idx="94">
                  <c:v>32080</c:v>
                </c:pt>
                <c:pt idx="95">
                  <c:v>32111</c:v>
                </c:pt>
                <c:pt idx="96">
                  <c:v>32142</c:v>
                </c:pt>
                <c:pt idx="97">
                  <c:v>32171</c:v>
                </c:pt>
                <c:pt idx="98">
                  <c:v>32202</c:v>
                </c:pt>
                <c:pt idx="99">
                  <c:v>32233</c:v>
                </c:pt>
                <c:pt idx="100">
                  <c:v>32262</c:v>
                </c:pt>
                <c:pt idx="101">
                  <c:v>32294</c:v>
                </c:pt>
                <c:pt idx="102">
                  <c:v>32324</c:v>
                </c:pt>
                <c:pt idx="103">
                  <c:v>32353</c:v>
                </c:pt>
                <c:pt idx="104">
                  <c:v>32386</c:v>
                </c:pt>
                <c:pt idx="105">
                  <c:v>32416</c:v>
                </c:pt>
                <c:pt idx="106">
                  <c:v>32447</c:v>
                </c:pt>
                <c:pt idx="107">
                  <c:v>32477</c:v>
                </c:pt>
                <c:pt idx="108">
                  <c:v>32507</c:v>
                </c:pt>
                <c:pt idx="109">
                  <c:v>32539</c:v>
                </c:pt>
                <c:pt idx="110">
                  <c:v>32567</c:v>
                </c:pt>
                <c:pt idx="111">
                  <c:v>32598</c:v>
                </c:pt>
                <c:pt idx="112">
                  <c:v>32626</c:v>
                </c:pt>
                <c:pt idx="113">
                  <c:v>32659</c:v>
                </c:pt>
                <c:pt idx="114">
                  <c:v>32689</c:v>
                </c:pt>
                <c:pt idx="115">
                  <c:v>32720</c:v>
                </c:pt>
                <c:pt idx="116">
                  <c:v>32751</c:v>
                </c:pt>
                <c:pt idx="117">
                  <c:v>32780</c:v>
                </c:pt>
                <c:pt idx="118">
                  <c:v>32812</c:v>
                </c:pt>
                <c:pt idx="119">
                  <c:v>32842</c:v>
                </c:pt>
                <c:pt idx="120">
                  <c:v>32871</c:v>
                </c:pt>
                <c:pt idx="121">
                  <c:v>32904</c:v>
                </c:pt>
                <c:pt idx="122">
                  <c:v>32932</c:v>
                </c:pt>
                <c:pt idx="123">
                  <c:v>32962</c:v>
                </c:pt>
                <c:pt idx="124">
                  <c:v>32993</c:v>
                </c:pt>
                <c:pt idx="125">
                  <c:v>33024</c:v>
                </c:pt>
                <c:pt idx="126">
                  <c:v>33053</c:v>
                </c:pt>
                <c:pt idx="127">
                  <c:v>33085</c:v>
                </c:pt>
                <c:pt idx="128">
                  <c:v>33116</c:v>
                </c:pt>
                <c:pt idx="129">
                  <c:v>33144</c:v>
                </c:pt>
                <c:pt idx="130">
                  <c:v>33177</c:v>
                </c:pt>
                <c:pt idx="131">
                  <c:v>33207</c:v>
                </c:pt>
                <c:pt idx="132">
                  <c:v>33238</c:v>
                </c:pt>
                <c:pt idx="133">
                  <c:v>33269</c:v>
                </c:pt>
                <c:pt idx="134">
                  <c:v>33297</c:v>
                </c:pt>
                <c:pt idx="135">
                  <c:v>33326</c:v>
                </c:pt>
                <c:pt idx="136">
                  <c:v>33358</c:v>
                </c:pt>
                <c:pt idx="137">
                  <c:v>33389</c:v>
                </c:pt>
                <c:pt idx="138">
                  <c:v>33417</c:v>
                </c:pt>
                <c:pt idx="139">
                  <c:v>33450</c:v>
                </c:pt>
                <c:pt idx="140">
                  <c:v>33480</c:v>
                </c:pt>
                <c:pt idx="141">
                  <c:v>33511</c:v>
                </c:pt>
                <c:pt idx="142">
                  <c:v>33542</c:v>
                </c:pt>
                <c:pt idx="143">
                  <c:v>33571</c:v>
                </c:pt>
                <c:pt idx="144">
                  <c:v>33603</c:v>
                </c:pt>
                <c:pt idx="145">
                  <c:v>33634</c:v>
                </c:pt>
                <c:pt idx="146">
                  <c:v>33662</c:v>
                </c:pt>
                <c:pt idx="147">
                  <c:v>33694</c:v>
                </c:pt>
                <c:pt idx="148">
                  <c:v>33724</c:v>
                </c:pt>
                <c:pt idx="149">
                  <c:v>33753</c:v>
                </c:pt>
                <c:pt idx="150">
                  <c:v>33785</c:v>
                </c:pt>
                <c:pt idx="151">
                  <c:v>33816</c:v>
                </c:pt>
                <c:pt idx="152">
                  <c:v>33847</c:v>
                </c:pt>
                <c:pt idx="153">
                  <c:v>33877</c:v>
                </c:pt>
                <c:pt idx="154">
                  <c:v>33907</c:v>
                </c:pt>
                <c:pt idx="155">
                  <c:v>33938</c:v>
                </c:pt>
                <c:pt idx="156">
                  <c:v>33969</c:v>
                </c:pt>
                <c:pt idx="157">
                  <c:v>33998</c:v>
                </c:pt>
                <c:pt idx="158">
                  <c:v>34026</c:v>
                </c:pt>
                <c:pt idx="159">
                  <c:v>34059</c:v>
                </c:pt>
                <c:pt idx="160">
                  <c:v>34089</c:v>
                </c:pt>
                <c:pt idx="161">
                  <c:v>34120</c:v>
                </c:pt>
                <c:pt idx="162">
                  <c:v>34150</c:v>
                </c:pt>
                <c:pt idx="163">
                  <c:v>34180</c:v>
                </c:pt>
                <c:pt idx="164">
                  <c:v>34212</c:v>
                </c:pt>
                <c:pt idx="165">
                  <c:v>34242</c:v>
                </c:pt>
                <c:pt idx="166">
                  <c:v>34271</c:v>
                </c:pt>
                <c:pt idx="167">
                  <c:v>34303</c:v>
                </c:pt>
                <c:pt idx="168">
                  <c:v>34334</c:v>
                </c:pt>
                <c:pt idx="169">
                  <c:v>34365</c:v>
                </c:pt>
                <c:pt idx="170">
                  <c:v>34393</c:v>
                </c:pt>
                <c:pt idx="171">
                  <c:v>34424</c:v>
                </c:pt>
                <c:pt idx="172">
                  <c:v>34453</c:v>
                </c:pt>
                <c:pt idx="173">
                  <c:v>34485</c:v>
                </c:pt>
                <c:pt idx="174">
                  <c:v>34515</c:v>
                </c:pt>
                <c:pt idx="175">
                  <c:v>34544</c:v>
                </c:pt>
                <c:pt idx="176">
                  <c:v>34577</c:v>
                </c:pt>
                <c:pt idx="177">
                  <c:v>34607</c:v>
                </c:pt>
                <c:pt idx="178">
                  <c:v>34638</c:v>
                </c:pt>
                <c:pt idx="179">
                  <c:v>34668</c:v>
                </c:pt>
                <c:pt idx="180">
                  <c:v>34698</c:v>
                </c:pt>
                <c:pt idx="181">
                  <c:v>34730</c:v>
                </c:pt>
                <c:pt idx="182">
                  <c:v>34758</c:v>
                </c:pt>
                <c:pt idx="183">
                  <c:v>34789</c:v>
                </c:pt>
                <c:pt idx="184">
                  <c:v>34817</c:v>
                </c:pt>
                <c:pt idx="185">
                  <c:v>34850</c:v>
                </c:pt>
                <c:pt idx="186">
                  <c:v>34880</c:v>
                </c:pt>
                <c:pt idx="187">
                  <c:v>34911</c:v>
                </c:pt>
                <c:pt idx="188">
                  <c:v>34942</c:v>
                </c:pt>
                <c:pt idx="189">
                  <c:v>34971</c:v>
                </c:pt>
                <c:pt idx="190">
                  <c:v>35003</c:v>
                </c:pt>
                <c:pt idx="191">
                  <c:v>35033</c:v>
                </c:pt>
                <c:pt idx="192">
                  <c:v>35062</c:v>
                </c:pt>
                <c:pt idx="193">
                  <c:v>35095</c:v>
                </c:pt>
                <c:pt idx="194">
                  <c:v>35124</c:v>
                </c:pt>
                <c:pt idx="195">
                  <c:v>35153</c:v>
                </c:pt>
                <c:pt idx="196">
                  <c:v>35185</c:v>
                </c:pt>
                <c:pt idx="197">
                  <c:v>35216</c:v>
                </c:pt>
                <c:pt idx="198">
                  <c:v>35244</c:v>
                </c:pt>
                <c:pt idx="199">
                  <c:v>35277</c:v>
                </c:pt>
                <c:pt idx="200">
                  <c:v>35307</c:v>
                </c:pt>
                <c:pt idx="201">
                  <c:v>35338</c:v>
                </c:pt>
                <c:pt idx="202">
                  <c:v>35369</c:v>
                </c:pt>
                <c:pt idx="203">
                  <c:v>35398</c:v>
                </c:pt>
                <c:pt idx="204">
                  <c:v>35430</c:v>
                </c:pt>
                <c:pt idx="205">
                  <c:v>35461</c:v>
                </c:pt>
                <c:pt idx="206">
                  <c:v>35489</c:v>
                </c:pt>
                <c:pt idx="207">
                  <c:v>35520</c:v>
                </c:pt>
                <c:pt idx="208">
                  <c:v>35550</c:v>
                </c:pt>
                <c:pt idx="209">
                  <c:v>35580</c:v>
                </c:pt>
                <c:pt idx="210">
                  <c:v>35611</c:v>
                </c:pt>
                <c:pt idx="211">
                  <c:v>35642</c:v>
                </c:pt>
                <c:pt idx="212">
                  <c:v>35671</c:v>
                </c:pt>
                <c:pt idx="213">
                  <c:v>35703</c:v>
                </c:pt>
                <c:pt idx="214">
                  <c:v>35734</c:v>
                </c:pt>
                <c:pt idx="215">
                  <c:v>35762</c:v>
                </c:pt>
                <c:pt idx="216">
                  <c:v>35795</c:v>
                </c:pt>
                <c:pt idx="217">
                  <c:v>35825</c:v>
                </c:pt>
                <c:pt idx="218">
                  <c:v>35853</c:v>
                </c:pt>
                <c:pt idx="219">
                  <c:v>35885</c:v>
                </c:pt>
                <c:pt idx="220">
                  <c:v>35915</c:v>
                </c:pt>
                <c:pt idx="221">
                  <c:v>35944</c:v>
                </c:pt>
                <c:pt idx="222">
                  <c:v>35976</c:v>
                </c:pt>
                <c:pt idx="223">
                  <c:v>36007</c:v>
                </c:pt>
                <c:pt idx="224">
                  <c:v>36038</c:v>
                </c:pt>
                <c:pt idx="225">
                  <c:v>36068</c:v>
                </c:pt>
                <c:pt idx="226">
                  <c:v>36098</c:v>
                </c:pt>
                <c:pt idx="227">
                  <c:v>36129</c:v>
                </c:pt>
                <c:pt idx="228">
                  <c:v>36160</c:v>
                </c:pt>
                <c:pt idx="229">
                  <c:v>36189</c:v>
                </c:pt>
                <c:pt idx="230">
                  <c:v>36217</c:v>
                </c:pt>
                <c:pt idx="231">
                  <c:v>36250</c:v>
                </c:pt>
                <c:pt idx="232">
                  <c:v>36280</c:v>
                </c:pt>
                <c:pt idx="233">
                  <c:v>36311</c:v>
                </c:pt>
                <c:pt idx="234">
                  <c:v>36341</c:v>
                </c:pt>
                <c:pt idx="235">
                  <c:v>36371</c:v>
                </c:pt>
                <c:pt idx="236">
                  <c:v>36403</c:v>
                </c:pt>
                <c:pt idx="237">
                  <c:v>36433</c:v>
                </c:pt>
                <c:pt idx="238">
                  <c:v>36462</c:v>
                </c:pt>
                <c:pt idx="239">
                  <c:v>36494</c:v>
                </c:pt>
                <c:pt idx="240">
                  <c:v>36525</c:v>
                </c:pt>
                <c:pt idx="241">
                  <c:v>36556</c:v>
                </c:pt>
                <c:pt idx="242">
                  <c:v>36585</c:v>
                </c:pt>
                <c:pt idx="243">
                  <c:v>36616</c:v>
                </c:pt>
                <c:pt idx="244">
                  <c:v>36644</c:v>
                </c:pt>
                <c:pt idx="245">
                  <c:v>36677</c:v>
                </c:pt>
                <c:pt idx="246">
                  <c:v>36707</c:v>
                </c:pt>
                <c:pt idx="247">
                  <c:v>36738</c:v>
                </c:pt>
                <c:pt idx="248">
                  <c:v>36769</c:v>
                </c:pt>
                <c:pt idx="249">
                  <c:v>36798</c:v>
                </c:pt>
                <c:pt idx="250">
                  <c:v>36830</c:v>
                </c:pt>
                <c:pt idx="251">
                  <c:v>36860</c:v>
                </c:pt>
                <c:pt idx="252">
                  <c:v>36889</c:v>
                </c:pt>
                <c:pt idx="253">
                  <c:v>36922</c:v>
                </c:pt>
                <c:pt idx="254">
                  <c:v>36950</c:v>
                </c:pt>
                <c:pt idx="255">
                  <c:v>36980</c:v>
                </c:pt>
                <c:pt idx="256">
                  <c:v>37011</c:v>
                </c:pt>
                <c:pt idx="257">
                  <c:v>37042</c:v>
                </c:pt>
                <c:pt idx="258">
                  <c:v>37071</c:v>
                </c:pt>
                <c:pt idx="259">
                  <c:v>37103</c:v>
                </c:pt>
                <c:pt idx="260">
                  <c:v>37134</c:v>
                </c:pt>
                <c:pt idx="261">
                  <c:v>37162</c:v>
                </c:pt>
                <c:pt idx="262">
                  <c:v>37195</c:v>
                </c:pt>
                <c:pt idx="263">
                  <c:v>37225</c:v>
                </c:pt>
                <c:pt idx="264">
                  <c:v>37256</c:v>
                </c:pt>
                <c:pt idx="265">
                  <c:v>37287</c:v>
                </c:pt>
                <c:pt idx="266">
                  <c:v>37315</c:v>
                </c:pt>
                <c:pt idx="267">
                  <c:v>37344</c:v>
                </c:pt>
                <c:pt idx="268">
                  <c:v>37376</c:v>
                </c:pt>
                <c:pt idx="269">
                  <c:v>37407</c:v>
                </c:pt>
                <c:pt idx="270">
                  <c:v>37435</c:v>
                </c:pt>
                <c:pt idx="271">
                  <c:v>37468</c:v>
                </c:pt>
                <c:pt idx="272">
                  <c:v>37498</c:v>
                </c:pt>
                <c:pt idx="273">
                  <c:v>37529</c:v>
                </c:pt>
                <c:pt idx="274">
                  <c:v>37560</c:v>
                </c:pt>
                <c:pt idx="275">
                  <c:v>37589</c:v>
                </c:pt>
                <c:pt idx="276">
                  <c:v>37621</c:v>
                </c:pt>
                <c:pt idx="277">
                  <c:v>37652</c:v>
                </c:pt>
                <c:pt idx="278">
                  <c:v>37680</c:v>
                </c:pt>
                <c:pt idx="279">
                  <c:v>37711</c:v>
                </c:pt>
                <c:pt idx="280">
                  <c:v>37741</c:v>
                </c:pt>
                <c:pt idx="281">
                  <c:v>37771</c:v>
                </c:pt>
                <c:pt idx="282">
                  <c:v>37802</c:v>
                </c:pt>
                <c:pt idx="283">
                  <c:v>37833</c:v>
                </c:pt>
                <c:pt idx="284">
                  <c:v>37862</c:v>
                </c:pt>
                <c:pt idx="285">
                  <c:v>37894</c:v>
                </c:pt>
                <c:pt idx="286">
                  <c:v>37925</c:v>
                </c:pt>
                <c:pt idx="287">
                  <c:v>37953</c:v>
                </c:pt>
                <c:pt idx="288">
                  <c:v>37986</c:v>
                </c:pt>
                <c:pt idx="289">
                  <c:v>38016</c:v>
                </c:pt>
                <c:pt idx="290">
                  <c:v>38044</c:v>
                </c:pt>
                <c:pt idx="291">
                  <c:v>38077</c:v>
                </c:pt>
                <c:pt idx="292">
                  <c:v>38107</c:v>
                </c:pt>
                <c:pt idx="293">
                  <c:v>38138</c:v>
                </c:pt>
                <c:pt idx="294">
                  <c:v>38168</c:v>
                </c:pt>
                <c:pt idx="295">
                  <c:v>38198</c:v>
                </c:pt>
                <c:pt idx="296">
                  <c:v>38230</c:v>
                </c:pt>
                <c:pt idx="297">
                  <c:v>38260</c:v>
                </c:pt>
                <c:pt idx="298">
                  <c:v>38289</c:v>
                </c:pt>
                <c:pt idx="299">
                  <c:v>38321</c:v>
                </c:pt>
                <c:pt idx="300">
                  <c:v>38352</c:v>
                </c:pt>
                <c:pt idx="301">
                  <c:v>38383</c:v>
                </c:pt>
                <c:pt idx="302">
                  <c:v>38411</c:v>
                </c:pt>
                <c:pt idx="303">
                  <c:v>38442</c:v>
                </c:pt>
                <c:pt idx="304">
                  <c:v>38471</c:v>
                </c:pt>
                <c:pt idx="305">
                  <c:v>38503</c:v>
                </c:pt>
                <c:pt idx="306">
                  <c:v>38533</c:v>
                </c:pt>
                <c:pt idx="307">
                  <c:v>38562</c:v>
                </c:pt>
                <c:pt idx="308">
                  <c:v>38595</c:v>
                </c:pt>
                <c:pt idx="309">
                  <c:v>38625</c:v>
                </c:pt>
                <c:pt idx="310">
                  <c:v>38656</c:v>
                </c:pt>
                <c:pt idx="311">
                  <c:v>38686</c:v>
                </c:pt>
                <c:pt idx="312">
                  <c:v>38716</c:v>
                </c:pt>
                <c:pt idx="313">
                  <c:v>38748</c:v>
                </c:pt>
                <c:pt idx="314">
                  <c:v>38776</c:v>
                </c:pt>
                <c:pt idx="315">
                  <c:v>38807</c:v>
                </c:pt>
                <c:pt idx="316">
                  <c:v>38835</c:v>
                </c:pt>
                <c:pt idx="317">
                  <c:v>38868</c:v>
                </c:pt>
                <c:pt idx="318">
                  <c:v>38898</c:v>
                </c:pt>
                <c:pt idx="319">
                  <c:v>38929</c:v>
                </c:pt>
                <c:pt idx="320">
                  <c:v>38960</c:v>
                </c:pt>
                <c:pt idx="321">
                  <c:v>38989</c:v>
                </c:pt>
                <c:pt idx="322">
                  <c:v>39021</c:v>
                </c:pt>
                <c:pt idx="323">
                  <c:v>39051</c:v>
                </c:pt>
                <c:pt idx="324">
                  <c:v>39080</c:v>
                </c:pt>
                <c:pt idx="325">
                  <c:v>39113</c:v>
                </c:pt>
                <c:pt idx="326">
                  <c:v>39141</c:v>
                </c:pt>
                <c:pt idx="327">
                  <c:v>39171</c:v>
                </c:pt>
                <c:pt idx="328">
                  <c:v>39202</c:v>
                </c:pt>
                <c:pt idx="329">
                  <c:v>39233</c:v>
                </c:pt>
                <c:pt idx="330">
                  <c:v>39262</c:v>
                </c:pt>
                <c:pt idx="331">
                  <c:v>39294</c:v>
                </c:pt>
                <c:pt idx="332">
                  <c:v>39325</c:v>
                </c:pt>
                <c:pt idx="333">
                  <c:v>39353</c:v>
                </c:pt>
                <c:pt idx="334">
                  <c:v>39386</c:v>
                </c:pt>
                <c:pt idx="335">
                  <c:v>39416</c:v>
                </c:pt>
                <c:pt idx="336">
                  <c:v>39447</c:v>
                </c:pt>
                <c:pt idx="337">
                  <c:v>39478</c:v>
                </c:pt>
                <c:pt idx="338">
                  <c:v>39507</c:v>
                </c:pt>
                <c:pt idx="339">
                  <c:v>39538</c:v>
                </c:pt>
                <c:pt idx="340">
                  <c:v>39568</c:v>
                </c:pt>
                <c:pt idx="341">
                  <c:v>39598</c:v>
                </c:pt>
                <c:pt idx="342">
                  <c:v>39629</c:v>
                </c:pt>
                <c:pt idx="343">
                  <c:v>39660</c:v>
                </c:pt>
                <c:pt idx="344">
                  <c:v>39689</c:v>
                </c:pt>
                <c:pt idx="345">
                  <c:v>39721</c:v>
                </c:pt>
                <c:pt idx="346">
                  <c:v>39752</c:v>
                </c:pt>
                <c:pt idx="347">
                  <c:v>39780</c:v>
                </c:pt>
                <c:pt idx="348">
                  <c:v>39813</c:v>
                </c:pt>
                <c:pt idx="349">
                  <c:v>39843</c:v>
                </c:pt>
                <c:pt idx="350">
                  <c:v>39871</c:v>
                </c:pt>
                <c:pt idx="351">
                  <c:v>39903</c:v>
                </c:pt>
                <c:pt idx="352">
                  <c:v>39933</c:v>
                </c:pt>
                <c:pt idx="353">
                  <c:v>39962</c:v>
                </c:pt>
                <c:pt idx="354">
                  <c:v>39994</c:v>
                </c:pt>
                <c:pt idx="355">
                  <c:v>40025</c:v>
                </c:pt>
                <c:pt idx="356">
                  <c:v>40056</c:v>
                </c:pt>
                <c:pt idx="357">
                  <c:v>40086</c:v>
                </c:pt>
                <c:pt idx="358">
                  <c:v>40116</c:v>
                </c:pt>
                <c:pt idx="359">
                  <c:v>40147</c:v>
                </c:pt>
                <c:pt idx="360">
                  <c:v>40178</c:v>
                </c:pt>
                <c:pt idx="361">
                  <c:v>40207</c:v>
                </c:pt>
                <c:pt idx="362">
                  <c:v>40235</c:v>
                </c:pt>
                <c:pt idx="363">
                  <c:v>40268</c:v>
                </c:pt>
                <c:pt idx="364">
                  <c:v>40298</c:v>
                </c:pt>
                <c:pt idx="365">
                  <c:v>40329</c:v>
                </c:pt>
                <c:pt idx="366">
                  <c:v>40359</c:v>
                </c:pt>
                <c:pt idx="367">
                  <c:v>40389</c:v>
                </c:pt>
                <c:pt idx="368">
                  <c:v>40421</c:v>
                </c:pt>
                <c:pt idx="369">
                  <c:v>40451</c:v>
                </c:pt>
                <c:pt idx="370">
                  <c:v>40480</c:v>
                </c:pt>
                <c:pt idx="371">
                  <c:v>40512</c:v>
                </c:pt>
                <c:pt idx="372">
                  <c:v>40543</c:v>
                </c:pt>
                <c:pt idx="373">
                  <c:v>40574</c:v>
                </c:pt>
                <c:pt idx="374">
                  <c:v>40602</c:v>
                </c:pt>
                <c:pt idx="375">
                  <c:v>40633</c:v>
                </c:pt>
                <c:pt idx="376">
                  <c:v>40662</c:v>
                </c:pt>
                <c:pt idx="377">
                  <c:v>40694</c:v>
                </c:pt>
                <c:pt idx="378">
                  <c:v>40724</c:v>
                </c:pt>
                <c:pt idx="379">
                  <c:v>40753</c:v>
                </c:pt>
                <c:pt idx="380">
                  <c:v>40786</c:v>
                </c:pt>
                <c:pt idx="381">
                  <c:v>40816</c:v>
                </c:pt>
                <c:pt idx="382">
                  <c:v>40847</c:v>
                </c:pt>
                <c:pt idx="383">
                  <c:v>40877</c:v>
                </c:pt>
                <c:pt idx="384">
                  <c:v>40907</c:v>
                </c:pt>
                <c:pt idx="385">
                  <c:v>40939</c:v>
                </c:pt>
                <c:pt idx="386">
                  <c:v>40968</c:v>
                </c:pt>
                <c:pt idx="387">
                  <c:v>40998</c:v>
                </c:pt>
                <c:pt idx="388">
                  <c:v>41029</c:v>
                </c:pt>
                <c:pt idx="389">
                  <c:v>41060</c:v>
                </c:pt>
                <c:pt idx="390">
                  <c:v>41089</c:v>
                </c:pt>
                <c:pt idx="391">
                  <c:v>41121</c:v>
                </c:pt>
                <c:pt idx="392">
                  <c:v>41152</c:v>
                </c:pt>
                <c:pt idx="393">
                  <c:v>41180</c:v>
                </c:pt>
                <c:pt idx="394">
                  <c:v>41213</c:v>
                </c:pt>
                <c:pt idx="395">
                  <c:v>41243</c:v>
                </c:pt>
                <c:pt idx="396">
                  <c:v>41274</c:v>
                </c:pt>
                <c:pt idx="397">
                  <c:v>41305</c:v>
                </c:pt>
                <c:pt idx="398">
                  <c:v>41333</c:v>
                </c:pt>
                <c:pt idx="399">
                  <c:v>41362</c:v>
                </c:pt>
                <c:pt idx="400">
                  <c:v>41394</c:v>
                </c:pt>
                <c:pt idx="401">
                  <c:v>41425</c:v>
                </c:pt>
                <c:pt idx="402">
                  <c:v>41453</c:v>
                </c:pt>
                <c:pt idx="403">
                  <c:v>41486</c:v>
                </c:pt>
                <c:pt idx="404">
                  <c:v>41516</c:v>
                </c:pt>
                <c:pt idx="405">
                  <c:v>41547</c:v>
                </c:pt>
                <c:pt idx="406">
                  <c:v>41578</c:v>
                </c:pt>
                <c:pt idx="407">
                  <c:v>41607</c:v>
                </c:pt>
                <c:pt idx="408">
                  <c:v>41639</c:v>
                </c:pt>
                <c:pt idx="409">
                  <c:v>41670</c:v>
                </c:pt>
                <c:pt idx="410">
                  <c:v>41698</c:v>
                </c:pt>
                <c:pt idx="411">
                  <c:v>41729</c:v>
                </c:pt>
                <c:pt idx="412">
                  <c:v>41759</c:v>
                </c:pt>
                <c:pt idx="413">
                  <c:v>41789</c:v>
                </c:pt>
                <c:pt idx="414">
                  <c:v>41820</c:v>
                </c:pt>
                <c:pt idx="415">
                  <c:v>41851</c:v>
                </c:pt>
                <c:pt idx="416">
                  <c:v>41880</c:v>
                </c:pt>
                <c:pt idx="417">
                  <c:v>41912</c:v>
                </c:pt>
                <c:pt idx="418">
                  <c:v>41943</c:v>
                </c:pt>
                <c:pt idx="419">
                  <c:v>41971</c:v>
                </c:pt>
                <c:pt idx="420">
                  <c:v>42004</c:v>
                </c:pt>
                <c:pt idx="421">
                  <c:v>42034</c:v>
                </c:pt>
                <c:pt idx="422">
                  <c:v>42062</c:v>
                </c:pt>
                <c:pt idx="423">
                  <c:v>42094</c:v>
                </c:pt>
                <c:pt idx="424">
                  <c:v>42124</c:v>
                </c:pt>
                <c:pt idx="425">
                  <c:v>42153</c:v>
                </c:pt>
                <c:pt idx="426">
                  <c:v>42185</c:v>
                </c:pt>
                <c:pt idx="427">
                  <c:v>42216</c:v>
                </c:pt>
                <c:pt idx="428">
                  <c:v>42247</c:v>
                </c:pt>
                <c:pt idx="429">
                  <c:v>42277</c:v>
                </c:pt>
                <c:pt idx="430">
                  <c:v>42307</c:v>
                </c:pt>
                <c:pt idx="431">
                  <c:v>42338</c:v>
                </c:pt>
                <c:pt idx="432">
                  <c:v>42369</c:v>
                </c:pt>
                <c:pt idx="433">
                  <c:v>42398</c:v>
                </c:pt>
                <c:pt idx="434">
                  <c:v>42429</c:v>
                </c:pt>
                <c:pt idx="435">
                  <c:v>42460</c:v>
                </c:pt>
                <c:pt idx="436">
                  <c:v>42489</c:v>
                </c:pt>
                <c:pt idx="437">
                  <c:v>42521</c:v>
                </c:pt>
                <c:pt idx="438">
                  <c:v>42551</c:v>
                </c:pt>
                <c:pt idx="439">
                  <c:v>42580</c:v>
                </c:pt>
                <c:pt idx="440">
                  <c:v>42613</c:v>
                </c:pt>
                <c:pt idx="441">
                  <c:v>42643</c:v>
                </c:pt>
                <c:pt idx="442">
                  <c:v>42674</c:v>
                </c:pt>
                <c:pt idx="443">
                  <c:v>42704</c:v>
                </c:pt>
                <c:pt idx="444">
                  <c:v>42734</c:v>
                </c:pt>
                <c:pt idx="445">
                  <c:v>42766</c:v>
                </c:pt>
                <c:pt idx="446">
                  <c:v>42794</c:v>
                </c:pt>
                <c:pt idx="447">
                  <c:v>42825</c:v>
                </c:pt>
                <c:pt idx="448">
                  <c:v>42853</c:v>
                </c:pt>
                <c:pt idx="449">
                  <c:v>42886</c:v>
                </c:pt>
                <c:pt idx="450">
                  <c:v>42916</c:v>
                </c:pt>
                <c:pt idx="451">
                  <c:v>42947</c:v>
                </c:pt>
                <c:pt idx="452">
                  <c:v>42978</c:v>
                </c:pt>
                <c:pt idx="453">
                  <c:v>43007</c:v>
                </c:pt>
                <c:pt idx="454">
                  <c:v>43039</c:v>
                </c:pt>
                <c:pt idx="455">
                  <c:v>43069</c:v>
                </c:pt>
                <c:pt idx="456">
                  <c:v>43098</c:v>
                </c:pt>
                <c:pt idx="457">
                  <c:v>43131</c:v>
                </c:pt>
                <c:pt idx="458">
                  <c:v>43159</c:v>
                </c:pt>
                <c:pt idx="459">
                  <c:v>43189</c:v>
                </c:pt>
                <c:pt idx="460">
                  <c:v>43220</c:v>
                </c:pt>
                <c:pt idx="461">
                  <c:v>43251</c:v>
                </c:pt>
                <c:pt idx="462">
                  <c:v>43280</c:v>
                </c:pt>
                <c:pt idx="463">
                  <c:v>43312</c:v>
                </c:pt>
                <c:pt idx="464">
                  <c:v>43343</c:v>
                </c:pt>
                <c:pt idx="465">
                  <c:v>43371</c:v>
                </c:pt>
                <c:pt idx="466">
                  <c:v>43404</c:v>
                </c:pt>
                <c:pt idx="467">
                  <c:v>43434</c:v>
                </c:pt>
                <c:pt idx="468">
                  <c:v>43465</c:v>
                </c:pt>
                <c:pt idx="469">
                  <c:v>43496</c:v>
                </c:pt>
                <c:pt idx="470">
                  <c:v>43524</c:v>
                </c:pt>
                <c:pt idx="471">
                  <c:v>43553</c:v>
                </c:pt>
                <c:pt idx="472">
                  <c:v>43585</c:v>
                </c:pt>
                <c:pt idx="473">
                  <c:v>43616</c:v>
                </c:pt>
                <c:pt idx="474">
                  <c:v>43644</c:v>
                </c:pt>
                <c:pt idx="475">
                  <c:v>43677</c:v>
                </c:pt>
                <c:pt idx="476">
                  <c:v>43707</c:v>
                </c:pt>
                <c:pt idx="477">
                  <c:v>43738</c:v>
                </c:pt>
                <c:pt idx="478">
                  <c:v>43769</c:v>
                </c:pt>
                <c:pt idx="479">
                  <c:v>43798</c:v>
                </c:pt>
                <c:pt idx="480">
                  <c:v>43830</c:v>
                </c:pt>
                <c:pt idx="481">
                  <c:v>43861</c:v>
                </c:pt>
                <c:pt idx="482">
                  <c:v>43889</c:v>
                </c:pt>
                <c:pt idx="483">
                  <c:v>43921</c:v>
                </c:pt>
                <c:pt idx="484">
                  <c:v>43951</c:v>
                </c:pt>
                <c:pt idx="485">
                  <c:v>43980</c:v>
                </c:pt>
                <c:pt idx="486">
                  <c:v>44012</c:v>
                </c:pt>
                <c:pt idx="487">
                  <c:v>44043</c:v>
                </c:pt>
                <c:pt idx="488">
                  <c:v>44074</c:v>
                </c:pt>
                <c:pt idx="489">
                  <c:v>44104</c:v>
                </c:pt>
                <c:pt idx="490">
                  <c:v>44134</c:v>
                </c:pt>
                <c:pt idx="491">
                  <c:v>44165</c:v>
                </c:pt>
                <c:pt idx="492">
                  <c:v>44196</c:v>
                </c:pt>
                <c:pt idx="493">
                  <c:v>44225</c:v>
                </c:pt>
                <c:pt idx="494">
                  <c:v>44253</c:v>
                </c:pt>
                <c:pt idx="495">
                  <c:v>44286</c:v>
                </c:pt>
              </c:numCache>
            </c:numRef>
          </c:cat>
          <c:val>
            <c:numRef>
              <c:f>'[34]Schiller PE Europe'!$AN$123:$AN$620</c:f>
              <c:numCache>
                <c:formatCode>0.00</c:formatCode>
                <c:ptCount val="498"/>
                <c:pt idx="0">
                  <c:v>7.7548347385341829</c:v>
                </c:pt>
                <c:pt idx="1">
                  <c:v>8.0112723403631403</c:v>
                </c:pt>
                <c:pt idx="2">
                  <c:v>8.0692851877211531</c:v>
                </c:pt>
                <c:pt idx="3">
                  <c:v>7.4044011769906222</c:v>
                </c:pt>
                <c:pt idx="4">
                  <c:v>7.5349021868909327</c:v>
                </c:pt>
                <c:pt idx="5">
                  <c:v>7.5223360501738066</c:v>
                </c:pt>
                <c:pt idx="6">
                  <c:v>7.9207455463080079</c:v>
                </c:pt>
                <c:pt idx="7">
                  <c:v>7.9943721365924647</c:v>
                </c:pt>
                <c:pt idx="8">
                  <c:v>8.0431959445441095</c:v>
                </c:pt>
                <c:pt idx="9">
                  <c:v>8.1456211867393566</c:v>
                </c:pt>
                <c:pt idx="10">
                  <c:v>8.6312997971324137</c:v>
                </c:pt>
                <c:pt idx="11">
                  <c:v>8.5636481186485671</c:v>
                </c:pt>
                <c:pt idx="12">
                  <c:v>8.2175034159299312</c:v>
                </c:pt>
                <c:pt idx="13">
                  <c:v>8.3559851962944425</c:v>
                </c:pt>
                <c:pt idx="14">
                  <c:v>8.3272885076914953</c:v>
                </c:pt>
                <c:pt idx="15">
                  <c:v>8.3390509261175989</c:v>
                </c:pt>
                <c:pt idx="16">
                  <c:v>8.5301982387826953</c:v>
                </c:pt>
                <c:pt idx="17">
                  <c:v>8.1608218282009339</c:v>
                </c:pt>
                <c:pt idx="18">
                  <c:v>8.1094671689214515</c:v>
                </c:pt>
                <c:pt idx="19">
                  <c:v>8.0168408964144646</c:v>
                </c:pt>
                <c:pt idx="20">
                  <c:v>8.1575214194041852</c:v>
                </c:pt>
                <c:pt idx="21">
                  <c:v>6.9775095336301778</c:v>
                </c:pt>
                <c:pt idx="22">
                  <c:v>7.1353782960928314</c:v>
                </c:pt>
                <c:pt idx="23">
                  <c:v>7.822093346454789</c:v>
                </c:pt>
                <c:pt idx="24">
                  <c:v>7.6135817584590875</c:v>
                </c:pt>
                <c:pt idx="25">
                  <c:v>7.8146431070275337</c:v>
                </c:pt>
                <c:pt idx="26">
                  <c:v>7.7523775678227809</c:v>
                </c:pt>
                <c:pt idx="27">
                  <c:v>7.8436619829490777</c:v>
                </c:pt>
                <c:pt idx="28">
                  <c:v>7.8254102405203776</c:v>
                </c:pt>
                <c:pt idx="29">
                  <c:v>7.7560186061789267</c:v>
                </c:pt>
                <c:pt idx="30">
                  <c:v>7.5375997921479065</c:v>
                </c:pt>
                <c:pt idx="31">
                  <c:v>7.6132506390065142</c:v>
                </c:pt>
                <c:pt idx="32">
                  <c:v>7.7715783392750746</c:v>
                </c:pt>
                <c:pt idx="33">
                  <c:v>7.9980897912270432</c:v>
                </c:pt>
                <c:pt idx="34">
                  <c:v>8.1349083180145421</c:v>
                </c:pt>
                <c:pt idx="35">
                  <c:v>7.9735867445144235</c:v>
                </c:pt>
                <c:pt idx="36">
                  <c:v>8.1257511377740883</c:v>
                </c:pt>
                <c:pt idx="37">
                  <c:v>8.3145504133614523</c:v>
                </c:pt>
                <c:pt idx="38">
                  <c:v>8.5029297371024608</c:v>
                </c:pt>
                <c:pt idx="39">
                  <c:v>9.0894795567242976</c:v>
                </c:pt>
                <c:pt idx="40">
                  <c:v>9.8595556472755703</c:v>
                </c:pt>
                <c:pt idx="41">
                  <c:v>9.8726555979659718</c:v>
                </c:pt>
                <c:pt idx="42">
                  <c:v>10.150405836159583</c:v>
                </c:pt>
                <c:pt idx="43">
                  <c:v>10.368425954715526</c:v>
                </c:pt>
                <c:pt idx="44">
                  <c:v>10.236006002697895</c:v>
                </c:pt>
                <c:pt idx="45">
                  <c:v>10.225326201342149</c:v>
                </c:pt>
                <c:pt idx="46">
                  <c:v>10.139724812235601</c:v>
                </c:pt>
                <c:pt idx="47">
                  <c:v>10.58994154291287</c:v>
                </c:pt>
                <c:pt idx="48">
                  <c:v>10.73466603127247</c:v>
                </c:pt>
                <c:pt idx="49">
                  <c:v>11.441139917416342</c:v>
                </c:pt>
                <c:pt idx="50">
                  <c:v>10.914668732447563</c:v>
                </c:pt>
                <c:pt idx="51">
                  <c:v>11.07738689577692</c:v>
                </c:pt>
                <c:pt idx="52">
                  <c:v>11.30495465084293</c:v>
                </c:pt>
                <c:pt idx="53">
                  <c:v>10.474226444150123</c:v>
                </c:pt>
                <c:pt idx="54">
                  <c:v>10.553722343667053</c:v>
                </c:pt>
                <c:pt idx="55">
                  <c:v>10.231206339048841</c:v>
                </c:pt>
                <c:pt idx="56">
                  <c:v>11.030287462341258</c:v>
                </c:pt>
                <c:pt idx="57">
                  <c:v>11.401404883512766</c:v>
                </c:pt>
                <c:pt idx="58">
                  <c:v>11.268108416003715</c:v>
                </c:pt>
                <c:pt idx="59">
                  <c:v>11.37748634891415</c:v>
                </c:pt>
                <c:pt idx="60">
                  <c:v>11.570345605706652</c:v>
                </c:pt>
                <c:pt idx="61">
                  <c:v>12.055011308141339</c:v>
                </c:pt>
                <c:pt idx="62">
                  <c:v>12.131631364486829</c:v>
                </c:pt>
                <c:pt idx="63">
                  <c:v>12.44330060135235</c:v>
                </c:pt>
                <c:pt idx="64">
                  <c:v>12.75980700165805</c:v>
                </c:pt>
                <c:pt idx="65">
                  <c:v>13.166976589366222</c:v>
                </c:pt>
                <c:pt idx="66">
                  <c:v>13.141966094419484</c:v>
                </c:pt>
                <c:pt idx="67">
                  <c:v>13.48195453692734</c:v>
                </c:pt>
                <c:pt idx="68">
                  <c:v>14.06423245793394</c:v>
                </c:pt>
                <c:pt idx="69">
                  <c:v>13.595823166289909</c:v>
                </c:pt>
                <c:pt idx="70">
                  <c:v>14.578219671882543</c:v>
                </c:pt>
                <c:pt idx="71">
                  <c:v>14.991710407827041</c:v>
                </c:pt>
                <c:pt idx="72">
                  <c:v>15.15312232742049</c:v>
                </c:pt>
                <c:pt idx="73">
                  <c:v>14.910754224686345</c:v>
                </c:pt>
                <c:pt idx="74">
                  <c:v>15.506511571166126</c:v>
                </c:pt>
                <c:pt idx="75">
                  <c:v>17.343060882792063</c:v>
                </c:pt>
                <c:pt idx="76">
                  <c:v>17.69707107261215</c:v>
                </c:pt>
                <c:pt idx="77">
                  <c:v>17.17006787777877</c:v>
                </c:pt>
                <c:pt idx="78">
                  <c:v>16.835169858807546</c:v>
                </c:pt>
                <c:pt idx="79">
                  <c:v>15.90181795679303</c:v>
                </c:pt>
                <c:pt idx="80">
                  <c:v>17.174570471846021</c:v>
                </c:pt>
                <c:pt idx="81">
                  <c:v>15.878489653743511</c:v>
                </c:pt>
                <c:pt idx="82">
                  <c:v>16.07496898806637</c:v>
                </c:pt>
                <c:pt idx="83">
                  <c:v>16.155588645183951</c:v>
                </c:pt>
                <c:pt idx="84">
                  <c:v>16.093370425723087</c:v>
                </c:pt>
                <c:pt idx="85">
                  <c:v>15.975899254544181</c:v>
                </c:pt>
                <c:pt idx="86">
                  <c:v>16.350161420186495</c:v>
                </c:pt>
                <c:pt idx="87">
                  <c:v>16.814234000584889</c:v>
                </c:pt>
                <c:pt idx="88">
                  <c:v>17.238195219329661</c:v>
                </c:pt>
                <c:pt idx="89">
                  <c:v>17.280263718598075</c:v>
                </c:pt>
                <c:pt idx="90">
                  <c:v>17.703687775200112</c:v>
                </c:pt>
                <c:pt idx="91">
                  <c:v>18.474432114760617</c:v>
                </c:pt>
                <c:pt idx="92">
                  <c:v>18.053345749773847</c:v>
                </c:pt>
                <c:pt idx="93">
                  <c:v>18.29733836108872</c:v>
                </c:pt>
                <c:pt idx="94">
                  <c:v>13.905724001971661</c:v>
                </c:pt>
                <c:pt idx="95">
                  <c:v>12.533991624683116</c:v>
                </c:pt>
                <c:pt idx="96">
                  <c:v>12.604320763935478</c:v>
                </c:pt>
                <c:pt idx="97">
                  <c:v>12.696624563290531</c:v>
                </c:pt>
                <c:pt idx="98">
                  <c:v>13.429577778443077</c:v>
                </c:pt>
                <c:pt idx="99">
                  <c:v>13.403420749345518</c:v>
                </c:pt>
                <c:pt idx="100">
                  <c:v>13.649821455160891</c:v>
                </c:pt>
                <c:pt idx="101">
                  <c:v>13.665780888051209</c:v>
                </c:pt>
                <c:pt idx="102">
                  <c:v>14.153672604129365</c:v>
                </c:pt>
                <c:pt idx="103">
                  <c:v>14.45132219698278</c:v>
                </c:pt>
                <c:pt idx="104">
                  <c:v>13.745081056187274</c:v>
                </c:pt>
                <c:pt idx="105">
                  <c:v>14.283453144466279</c:v>
                </c:pt>
                <c:pt idx="106">
                  <c:v>14.662596940668825</c:v>
                </c:pt>
                <c:pt idx="107">
                  <c:v>14.259326983811766</c:v>
                </c:pt>
                <c:pt idx="108">
                  <c:v>14.453518390625218</c:v>
                </c:pt>
                <c:pt idx="109">
                  <c:v>15.514636354722523</c:v>
                </c:pt>
                <c:pt idx="110">
                  <c:v>14.7897939311892</c:v>
                </c:pt>
                <c:pt idx="111">
                  <c:v>15.235372606925111</c:v>
                </c:pt>
                <c:pt idx="112">
                  <c:v>15.300752052427438</c:v>
                </c:pt>
                <c:pt idx="113">
                  <c:v>15.122223852993496</c:v>
                </c:pt>
                <c:pt idx="114">
                  <c:v>15.434335085396285</c:v>
                </c:pt>
                <c:pt idx="115">
                  <c:v>16.27427888419227</c:v>
                </c:pt>
                <c:pt idx="116">
                  <c:v>16.694878108024504</c:v>
                </c:pt>
                <c:pt idx="117">
                  <c:v>16.169267267155313</c:v>
                </c:pt>
                <c:pt idx="118">
                  <c:v>14.690647582669669</c:v>
                </c:pt>
                <c:pt idx="119">
                  <c:v>14.905410441369401</c:v>
                </c:pt>
                <c:pt idx="120">
                  <c:v>15.645970032122387</c:v>
                </c:pt>
                <c:pt idx="121">
                  <c:v>15.32373661704432</c:v>
                </c:pt>
                <c:pt idx="122">
                  <c:v>14.818384480151211</c:v>
                </c:pt>
                <c:pt idx="123">
                  <c:v>14.790398054136888</c:v>
                </c:pt>
                <c:pt idx="124">
                  <c:v>14.085810419447206</c:v>
                </c:pt>
                <c:pt idx="125">
                  <c:v>15.280584072071797</c:v>
                </c:pt>
                <c:pt idx="126">
                  <c:v>15.389736558440509</c:v>
                </c:pt>
                <c:pt idx="127">
                  <c:v>15.21876167507857</c:v>
                </c:pt>
                <c:pt idx="128">
                  <c:v>13.537822700530441</c:v>
                </c:pt>
                <c:pt idx="129">
                  <c:v>11.739394301854116</c:v>
                </c:pt>
                <c:pt idx="130">
                  <c:v>12.1631436285818</c:v>
                </c:pt>
                <c:pt idx="131">
                  <c:v>12.142531470935463</c:v>
                </c:pt>
                <c:pt idx="132">
                  <c:v>11.91030964266808</c:v>
                </c:pt>
                <c:pt idx="133">
                  <c:v>12.148498917378671</c:v>
                </c:pt>
                <c:pt idx="134">
                  <c:v>13.480373631039241</c:v>
                </c:pt>
                <c:pt idx="135">
                  <c:v>13.910497928798909</c:v>
                </c:pt>
                <c:pt idx="136">
                  <c:v>13.660778776056729</c:v>
                </c:pt>
                <c:pt idx="137">
                  <c:v>14.161869544755522</c:v>
                </c:pt>
                <c:pt idx="138">
                  <c:v>13.444047823699304</c:v>
                </c:pt>
                <c:pt idx="139">
                  <c:v>13.75198757687521</c:v>
                </c:pt>
                <c:pt idx="140">
                  <c:v>13.91057424061459</c:v>
                </c:pt>
                <c:pt idx="141">
                  <c:v>13.53081899195676</c:v>
                </c:pt>
                <c:pt idx="142">
                  <c:v>13.113932886001743</c:v>
                </c:pt>
                <c:pt idx="143">
                  <c:v>12.419864577397341</c:v>
                </c:pt>
                <c:pt idx="144">
                  <c:v>12.418117814367568</c:v>
                </c:pt>
                <c:pt idx="145">
                  <c:v>12.9390515132995</c:v>
                </c:pt>
                <c:pt idx="146">
                  <c:v>13.092567735628178</c:v>
                </c:pt>
                <c:pt idx="147">
                  <c:v>12.576712737898852</c:v>
                </c:pt>
                <c:pt idx="148">
                  <c:v>13.176157027742235</c:v>
                </c:pt>
                <c:pt idx="149">
                  <c:v>13.441390329320042</c:v>
                </c:pt>
                <c:pt idx="150">
                  <c:v>12.492488888078379</c:v>
                </c:pt>
                <c:pt idx="151">
                  <c:v>11.688560876932177</c:v>
                </c:pt>
                <c:pt idx="152">
                  <c:v>11.079919577793751</c:v>
                </c:pt>
                <c:pt idx="153">
                  <c:v>11.293964890945992</c:v>
                </c:pt>
                <c:pt idx="154">
                  <c:v>11.316120867107916</c:v>
                </c:pt>
                <c:pt idx="155">
                  <c:v>11.678224460570005</c:v>
                </c:pt>
                <c:pt idx="156">
                  <c:v>12.166911523176161</c:v>
                </c:pt>
                <c:pt idx="157">
                  <c:v>12.025064880508852</c:v>
                </c:pt>
                <c:pt idx="158">
                  <c:v>12.447924913046389</c:v>
                </c:pt>
                <c:pt idx="159">
                  <c:v>12.79439213514998</c:v>
                </c:pt>
                <c:pt idx="160">
                  <c:v>12.659149984283857</c:v>
                </c:pt>
                <c:pt idx="161">
                  <c:v>12.775055376475661</c:v>
                </c:pt>
                <c:pt idx="162">
                  <c:v>13.359424160655578</c:v>
                </c:pt>
                <c:pt idx="163">
                  <c:v>13.874628364151548</c:v>
                </c:pt>
                <c:pt idx="164">
                  <c:v>14.61046713850174</c:v>
                </c:pt>
                <c:pt idx="165">
                  <c:v>14.159517110543289</c:v>
                </c:pt>
                <c:pt idx="166">
                  <c:v>15.0373935973422</c:v>
                </c:pt>
                <c:pt idx="167">
                  <c:v>14.978980844107012</c:v>
                </c:pt>
                <c:pt idx="168">
                  <c:v>16.117880897981081</c:v>
                </c:pt>
                <c:pt idx="169">
                  <c:v>16.798587139874112</c:v>
                </c:pt>
                <c:pt idx="170">
                  <c:v>15.820880692297724</c:v>
                </c:pt>
                <c:pt idx="171">
                  <c:v>14.884330982135909</c:v>
                </c:pt>
                <c:pt idx="172">
                  <c:v>15.099316421235354</c:v>
                </c:pt>
                <c:pt idx="173">
                  <c:v>14.261487106018985</c:v>
                </c:pt>
                <c:pt idx="174">
                  <c:v>13.722418096314113</c:v>
                </c:pt>
                <c:pt idx="175">
                  <c:v>14.363891364062107</c:v>
                </c:pt>
                <c:pt idx="176">
                  <c:v>14.66821229468826</c:v>
                </c:pt>
                <c:pt idx="177">
                  <c:v>13.749997659002508</c:v>
                </c:pt>
                <c:pt idx="178">
                  <c:v>13.89023649862596</c:v>
                </c:pt>
                <c:pt idx="179">
                  <c:v>13.855497252027428</c:v>
                </c:pt>
                <c:pt idx="180">
                  <c:v>13.708949549058753</c:v>
                </c:pt>
                <c:pt idx="181">
                  <c:v>13.298440784470637</c:v>
                </c:pt>
                <c:pt idx="182">
                  <c:v>13.276186441620126</c:v>
                </c:pt>
                <c:pt idx="183">
                  <c:v>13.149262600727843</c:v>
                </c:pt>
                <c:pt idx="184">
                  <c:v>13.560334440121657</c:v>
                </c:pt>
                <c:pt idx="185">
                  <c:v>13.897655841994554</c:v>
                </c:pt>
                <c:pt idx="186">
                  <c:v>13.746451578244894</c:v>
                </c:pt>
                <c:pt idx="187">
                  <c:v>14.267186771500699</c:v>
                </c:pt>
                <c:pt idx="188">
                  <c:v>14.386629538857957</c:v>
                </c:pt>
                <c:pt idx="189">
                  <c:v>14.343345769855789</c:v>
                </c:pt>
                <c:pt idx="190">
                  <c:v>14.088326693707986</c:v>
                </c:pt>
                <c:pt idx="191">
                  <c:v>14.365026724014427</c:v>
                </c:pt>
                <c:pt idx="192">
                  <c:v>14.577211668272724</c:v>
                </c:pt>
                <c:pt idx="193">
                  <c:v>15.043437852023908</c:v>
                </c:pt>
                <c:pt idx="194">
                  <c:v>14.99353349682551</c:v>
                </c:pt>
                <c:pt idx="195">
                  <c:v>15.128761594115847</c:v>
                </c:pt>
                <c:pt idx="196">
                  <c:v>15.544136153877863</c:v>
                </c:pt>
                <c:pt idx="197">
                  <c:v>15.533347178096426</c:v>
                </c:pt>
                <c:pt idx="198">
                  <c:v>15.583098998614334</c:v>
                </c:pt>
                <c:pt idx="199">
                  <c:v>14.992212005119661</c:v>
                </c:pt>
                <c:pt idx="200">
                  <c:v>15.399844292624046</c:v>
                </c:pt>
                <c:pt idx="201">
                  <c:v>15.997845149492417</c:v>
                </c:pt>
                <c:pt idx="202">
                  <c:v>16.140337023482111</c:v>
                </c:pt>
                <c:pt idx="203">
                  <c:v>17.104859248692105</c:v>
                </c:pt>
                <c:pt idx="204">
                  <c:v>17.366946166292966</c:v>
                </c:pt>
                <c:pt idx="205">
                  <c:v>18.367382645213077</c:v>
                </c:pt>
                <c:pt idx="206">
                  <c:v>19.166670723799751</c:v>
                </c:pt>
                <c:pt idx="207">
                  <c:v>19.445758898517269</c:v>
                </c:pt>
                <c:pt idx="208">
                  <c:v>19.910155952772445</c:v>
                </c:pt>
                <c:pt idx="209">
                  <c:v>20.361052714450999</c:v>
                </c:pt>
                <c:pt idx="210">
                  <c:v>21.670506816433686</c:v>
                </c:pt>
                <c:pt idx="211">
                  <c:v>23.759645452930805</c:v>
                </c:pt>
                <c:pt idx="212">
                  <c:v>21.81217747112381</c:v>
                </c:pt>
                <c:pt idx="213">
                  <c:v>23.266833786273157</c:v>
                </c:pt>
                <c:pt idx="214">
                  <c:v>21.375577607165052</c:v>
                </c:pt>
                <c:pt idx="215">
                  <c:v>22.054160253304953</c:v>
                </c:pt>
                <c:pt idx="216">
                  <c:v>23.170777258289675</c:v>
                </c:pt>
                <c:pt idx="217">
                  <c:v>24.42738108159503</c:v>
                </c:pt>
                <c:pt idx="218">
                  <c:v>26.003555394538608</c:v>
                </c:pt>
                <c:pt idx="219">
                  <c:v>28.207121141607121</c:v>
                </c:pt>
                <c:pt idx="220">
                  <c:v>27.730179564612509</c:v>
                </c:pt>
                <c:pt idx="221">
                  <c:v>27.966227419884984</c:v>
                </c:pt>
                <c:pt idx="222">
                  <c:v>28.525607798967581</c:v>
                </c:pt>
                <c:pt idx="223">
                  <c:v>28.601516873922709</c:v>
                </c:pt>
                <c:pt idx="224">
                  <c:v>24.726877917384169</c:v>
                </c:pt>
                <c:pt idx="225">
                  <c:v>22.355852508000567</c:v>
                </c:pt>
                <c:pt idx="226">
                  <c:v>23.805953069568762</c:v>
                </c:pt>
                <c:pt idx="227">
                  <c:v>25.491444709246956</c:v>
                </c:pt>
                <c:pt idx="228">
                  <c:v>26.099078666066692</c:v>
                </c:pt>
                <c:pt idx="229">
                  <c:v>26.735528152628348</c:v>
                </c:pt>
                <c:pt idx="230">
                  <c:v>26.866469841360672</c:v>
                </c:pt>
                <c:pt idx="231">
                  <c:v>27.470413351777765</c:v>
                </c:pt>
                <c:pt idx="232">
                  <c:v>28.695644745098399</c:v>
                </c:pt>
                <c:pt idx="233">
                  <c:v>27.647757124130305</c:v>
                </c:pt>
                <c:pt idx="234">
                  <c:v>28.402991866669073</c:v>
                </c:pt>
                <c:pt idx="235">
                  <c:v>27.567096361776624</c:v>
                </c:pt>
                <c:pt idx="236">
                  <c:v>28.130529836695636</c:v>
                </c:pt>
                <c:pt idx="237">
                  <c:v>27.542836929026933</c:v>
                </c:pt>
                <c:pt idx="238">
                  <c:v>28.793812573822294</c:v>
                </c:pt>
                <c:pt idx="239">
                  <c:v>30.745240885961898</c:v>
                </c:pt>
                <c:pt idx="240">
                  <c:v>33.822556903218107</c:v>
                </c:pt>
                <c:pt idx="241">
                  <c:v>32.107496770777516</c:v>
                </c:pt>
                <c:pt idx="242">
                  <c:v>34.177934905491369</c:v>
                </c:pt>
                <c:pt idx="243">
                  <c:v>35.029694998084338</c:v>
                </c:pt>
                <c:pt idx="244">
                  <c:v>35.024446720388454</c:v>
                </c:pt>
                <c:pt idx="245">
                  <c:v>33.986446536652636</c:v>
                </c:pt>
                <c:pt idx="246">
                  <c:v>33.467976270814425</c:v>
                </c:pt>
                <c:pt idx="247">
                  <c:v>33.968118854575337</c:v>
                </c:pt>
                <c:pt idx="248">
                  <c:v>34.896433443240596</c:v>
                </c:pt>
                <c:pt idx="249">
                  <c:v>33.256754132007742</c:v>
                </c:pt>
                <c:pt idx="250">
                  <c:v>34.200104442495316</c:v>
                </c:pt>
                <c:pt idx="251">
                  <c:v>31.807068006992875</c:v>
                </c:pt>
                <c:pt idx="252">
                  <c:v>31.36233756194871</c:v>
                </c:pt>
                <c:pt idx="253">
                  <c:v>31.63045289413877</c:v>
                </c:pt>
                <c:pt idx="254">
                  <c:v>28.977321649648694</c:v>
                </c:pt>
                <c:pt idx="255">
                  <c:v>27.620210284157515</c:v>
                </c:pt>
                <c:pt idx="256">
                  <c:v>29.058877329561842</c:v>
                </c:pt>
                <c:pt idx="257">
                  <c:v>28.497206384330671</c:v>
                </c:pt>
                <c:pt idx="258">
                  <c:v>27.244445265760223</c:v>
                </c:pt>
                <c:pt idx="259">
                  <c:v>26.328379785380882</c:v>
                </c:pt>
                <c:pt idx="260">
                  <c:v>24.52812199828675</c:v>
                </c:pt>
                <c:pt idx="261">
                  <c:v>21.813771235826049</c:v>
                </c:pt>
                <c:pt idx="262">
                  <c:v>22.58348111083173</c:v>
                </c:pt>
                <c:pt idx="263">
                  <c:v>23.490061771825253</c:v>
                </c:pt>
                <c:pt idx="264">
                  <c:v>24.034837464339812</c:v>
                </c:pt>
                <c:pt idx="265">
                  <c:v>23.378690688521953</c:v>
                </c:pt>
                <c:pt idx="266">
                  <c:v>23.114292991135564</c:v>
                </c:pt>
                <c:pt idx="267">
                  <c:v>23.947680045146434</c:v>
                </c:pt>
                <c:pt idx="268">
                  <c:v>22.830517497549963</c:v>
                </c:pt>
                <c:pt idx="269">
                  <c:v>21.812627254953931</c:v>
                </c:pt>
                <c:pt idx="270">
                  <c:v>19.875413347357611</c:v>
                </c:pt>
                <c:pt idx="271">
                  <c:v>17.77631517746353</c:v>
                </c:pt>
                <c:pt idx="272">
                  <c:v>17.66707049203217</c:v>
                </c:pt>
                <c:pt idx="273">
                  <c:v>15.135180569891775</c:v>
                </c:pt>
                <c:pt idx="274">
                  <c:v>16.485035282607662</c:v>
                </c:pt>
                <c:pt idx="275">
                  <c:v>17.167214401672673</c:v>
                </c:pt>
                <c:pt idx="276">
                  <c:v>15.60149412078033</c:v>
                </c:pt>
                <c:pt idx="277">
                  <c:v>14.48642111472453</c:v>
                </c:pt>
                <c:pt idx="278">
                  <c:v>13.86504544007653</c:v>
                </c:pt>
                <c:pt idx="279">
                  <c:v>13.375962188836084</c:v>
                </c:pt>
                <c:pt idx="280">
                  <c:v>14.748555004288368</c:v>
                </c:pt>
                <c:pt idx="281">
                  <c:v>14.833001711056797</c:v>
                </c:pt>
                <c:pt idx="282">
                  <c:v>15.278356745637005</c:v>
                </c:pt>
                <c:pt idx="283">
                  <c:v>15.89256273651463</c:v>
                </c:pt>
                <c:pt idx="284">
                  <c:v>16.175647998785823</c:v>
                </c:pt>
                <c:pt idx="285">
                  <c:v>15.479597180754128</c:v>
                </c:pt>
                <c:pt idx="286">
                  <c:v>16.482116036586383</c:v>
                </c:pt>
                <c:pt idx="287">
                  <c:v>16.590126830002959</c:v>
                </c:pt>
                <c:pt idx="288">
                  <c:v>16.996128570361506</c:v>
                </c:pt>
                <c:pt idx="289">
                  <c:v>17.423531902244569</c:v>
                </c:pt>
                <c:pt idx="290">
                  <c:v>17.824757962153292</c:v>
                </c:pt>
                <c:pt idx="291">
                  <c:v>17.271720443591761</c:v>
                </c:pt>
                <c:pt idx="292">
                  <c:v>17.373133281455004</c:v>
                </c:pt>
                <c:pt idx="293">
                  <c:v>17.129206661631141</c:v>
                </c:pt>
                <c:pt idx="294">
                  <c:v>17.322718782204589</c:v>
                </c:pt>
                <c:pt idx="295">
                  <c:v>16.982565021844255</c:v>
                </c:pt>
                <c:pt idx="296">
                  <c:v>16.697515668777033</c:v>
                </c:pt>
                <c:pt idx="297">
                  <c:v>16.906147592539842</c:v>
                </c:pt>
                <c:pt idx="298">
                  <c:v>16.975110926997242</c:v>
                </c:pt>
                <c:pt idx="299">
                  <c:v>17.33343740675577</c:v>
                </c:pt>
                <c:pt idx="300">
                  <c:v>17.556175619865211</c:v>
                </c:pt>
                <c:pt idx="301">
                  <c:v>17.950291929006813</c:v>
                </c:pt>
                <c:pt idx="302">
                  <c:v>18.354734012091772</c:v>
                </c:pt>
                <c:pt idx="303">
                  <c:v>18.058080468778748</c:v>
                </c:pt>
                <c:pt idx="304">
                  <c:v>17.505286807785527</c:v>
                </c:pt>
                <c:pt idx="305">
                  <c:v>18.161711820863264</c:v>
                </c:pt>
                <c:pt idx="306">
                  <c:v>18.657363477012382</c:v>
                </c:pt>
                <c:pt idx="307">
                  <c:v>19.202158432732798</c:v>
                </c:pt>
                <c:pt idx="308">
                  <c:v>19.084460315917568</c:v>
                </c:pt>
                <c:pt idx="309">
                  <c:v>19.773632272408115</c:v>
                </c:pt>
                <c:pt idx="310">
                  <c:v>19.13042419440751</c:v>
                </c:pt>
                <c:pt idx="311">
                  <c:v>19.638078809753807</c:v>
                </c:pt>
                <c:pt idx="312">
                  <c:v>20.180585240876919</c:v>
                </c:pt>
                <c:pt idx="313">
                  <c:v>20.810711703169599</c:v>
                </c:pt>
                <c:pt idx="314">
                  <c:v>21.038692995022743</c:v>
                </c:pt>
                <c:pt idx="315">
                  <c:v>21.278314689146541</c:v>
                </c:pt>
                <c:pt idx="316">
                  <c:v>21.182310330670084</c:v>
                </c:pt>
                <c:pt idx="317">
                  <c:v>19.875685357127121</c:v>
                </c:pt>
                <c:pt idx="318">
                  <c:v>19.859386143483842</c:v>
                </c:pt>
                <c:pt idx="319">
                  <c:v>20.065800972762748</c:v>
                </c:pt>
                <c:pt idx="320">
                  <c:v>20.438859744037316</c:v>
                </c:pt>
                <c:pt idx="321">
                  <c:v>20.67880517824479</c:v>
                </c:pt>
                <c:pt idx="322">
                  <c:v>21.245377357901628</c:v>
                </c:pt>
                <c:pt idx="323">
                  <c:v>20.980182073792484</c:v>
                </c:pt>
                <c:pt idx="324">
                  <c:v>21.576232315787717</c:v>
                </c:pt>
                <c:pt idx="325">
                  <c:v>21.916928762469656</c:v>
                </c:pt>
                <c:pt idx="326">
                  <c:v>21.277927440971915</c:v>
                </c:pt>
                <c:pt idx="327">
                  <c:v>21.574281551981532</c:v>
                </c:pt>
                <c:pt idx="328">
                  <c:v>22.052521781801225</c:v>
                </c:pt>
                <c:pt idx="329">
                  <c:v>22.448374772585691</c:v>
                </c:pt>
                <c:pt idx="330">
                  <c:v>22.176519699189466</c:v>
                </c:pt>
                <c:pt idx="331">
                  <c:v>21.31194683067827</c:v>
                </c:pt>
                <c:pt idx="332">
                  <c:v>20.979317165558967</c:v>
                </c:pt>
                <c:pt idx="333">
                  <c:v>20.933624692731822</c:v>
                </c:pt>
                <c:pt idx="334">
                  <c:v>21.290628024808377</c:v>
                </c:pt>
                <c:pt idx="335">
                  <c:v>20.051525674876618</c:v>
                </c:pt>
                <c:pt idx="336">
                  <c:v>19.599860016790618</c:v>
                </c:pt>
                <c:pt idx="337" formatCode="General">
                  <c:v>22.716545347691255</c:v>
                </c:pt>
                <c:pt idx="338" formatCode="General">
                  <c:v>22.704388315571499</c:v>
                </c:pt>
                <c:pt idx="339" formatCode="General">
                  <c:v>21.087801512752872</c:v>
                </c:pt>
                <c:pt idx="340" formatCode="General">
                  <c:v>22.613824422421562</c:v>
                </c:pt>
                <c:pt idx="341" formatCode="General">
                  <c:v>22.596341105061466</c:v>
                </c:pt>
                <c:pt idx="342" formatCode="General">
                  <c:v>20.344114189251247</c:v>
                </c:pt>
                <c:pt idx="343" formatCode="General">
                  <c:v>19.588018577956877</c:v>
                </c:pt>
                <c:pt idx="344" formatCode="General">
                  <c:v>18.87945148100933</c:v>
                </c:pt>
                <c:pt idx="345" formatCode="General">
                  <c:v>16.13227429456294</c:v>
                </c:pt>
                <c:pt idx="346" formatCode="General">
                  <c:v>12.945454652183695</c:v>
                </c:pt>
                <c:pt idx="347" formatCode="General">
                  <c:v>12.164737227628283</c:v>
                </c:pt>
                <c:pt idx="348" formatCode="General">
                  <c:v>12.304228163524977</c:v>
                </c:pt>
                <c:pt idx="349" formatCode="General">
                  <c:v>11.548369867854902</c:v>
                </c:pt>
                <c:pt idx="350" formatCode="General">
                  <c:v>10.679768446989776</c:v>
                </c:pt>
                <c:pt idx="351" formatCode="General">
                  <c:v>11.255305585203224</c:v>
                </c:pt>
                <c:pt idx="352" formatCode="General">
                  <c:v>12.669354295080337</c:v>
                </c:pt>
                <c:pt idx="353" formatCode="General">
                  <c:v>13.754791826346576</c:v>
                </c:pt>
                <c:pt idx="354" formatCode="General">
                  <c:v>13.785112254434781</c:v>
                </c:pt>
                <c:pt idx="355" formatCode="General">
                  <c:v>14.967882046383828</c:v>
                </c:pt>
                <c:pt idx="356" formatCode="General">
                  <c:v>15.324220505854155</c:v>
                </c:pt>
                <c:pt idx="357" formatCode="General">
                  <c:v>15.790822775577617</c:v>
                </c:pt>
                <c:pt idx="358" formatCode="General">
                  <c:v>15.667947146257724</c:v>
                </c:pt>
                <c:pt idx="359" formatCode="General">
                  <c:v>15.729066716913676</c:v>
                </c:pt>
                <c:pt idx="360" formatCode="General">
                  <c:v>16.690639286290644</c:v>
                </c:pt>
                <c:pt idx="361" formatCode="General">
                  <c:v>16.174228359747104</c:v>
                </c:pt>
                <c:pt idx="362" formatCode="General">
                  <c:v>16.215407843034882</c:v>
                </c:pt>
                <c:pt idx="363" formatCode="General">
                  <c:v>17.506593210913653</c:v>
                </c:pt>
                <c:pt idx="364" formatCode="General">
                  <c:v>17.487016642057458</c:v>
                </c:pt>
                <c:pt idx="365" formatCode="General">
                  <c:v>15.927559274124192</c:v>
                </c:pt>
                <c:pt idx="366" formatCode="General">
                  <c:v>15.648381529847176</c:v>
                </c:pt>
                <c:pt idx="367" formatCode="General">
                  <c:v>16.503967687501934</c:v>
                </c:pt>
                <c:pt idx="368" formatCode="General">
                  <c:v>16.013090939589283</c:v>
                </c:pt>
                <c:pt idx="369" formatCode="General">
                  <c:v>16.965977362981707</c:v>
                </c:pt>
                <c:pt idx="370" formatCode="General">
                  <c:v>17.156303117536478</c:v>
                </c:pt>
                <c:pt idx="371" formatCode="General">
                  <c:v>17.083970830323342</c:v>
                </c:pt>
                <c:pt idx="372" formatCode="General">
                  <c:v>17.966255184863268</c:v>
                </c:pt>
                <c:pt idx="373" formatCode="General">
                  <c:v>17.920018089236297</c:v>
                </c:pt>
                <c:pt idx="374" formatCode="General">
                  <c:v>18.177113938273859</c:v>
                </c:pt>
                <c:pt idx="375" formatCode="General">
                  <c:v>17.658986215362678</c:v>
                </c:pt>
                <c:pt idx="376" formatCode="General">
                  <c:v>17.894208228787811</c:v>
                </c:pt>
                <c:pt idx="377" formatCode="General">
                  <c:v>17.445812385037932</c:v>
                </c:pt>
                <c:pt idx="378" formatCode="General">
                  <c:v>17.103064417177585</c:v>
                </c:pt>
                <c:pt idx="379" formatCode="General">
                  <c:v>16.782106955811223</c:v>
                </c:pt>
                <c:pt idx="380" formatCode="General">
                  <c:v>15.14579056942031</c:v>
                </c:pt>
                <c:pt idx="381" formatCode="General">
                  <c:v>13.875750843054458</c:v>
                </c:pt>
                <c:pt idx="382" formatCode="General">
                  <c:v>14.915876580905884</c:v>
                </c:pt>
                <c:pt idx="383" formatCode="General">
                  <c:v>14.213170027860812</c:v>
                </c:pt>
                <c:pt idx="384" formatCode="General">
                  <c:v>14.195558183895486</c:v>
                </c:pt>
                <c:pt idx="385" formatCode="General">
                  <c:v>14.987037093276012</c:v>
                </c:pt>
                <c:pt idx="386" formatCode="General">
                  <c:v>15.793762116141062</c:v>
                </c:pt>
                <c:pt idx="387" formatCode="General">
                  <c:v>15.542750151802579</c:v>
                </c:pt>
                <c:pt idx="388" formatCode="General">
                  <c:v>15.045022045025101</c:v>
                </c:pt>
                <c:pt idx="389" formatCode="General">
                  <c:v>13.56699271828016</c:v>
                </c:pt>
                <c:pt idx="390" formatCode="General">
                  <c:v>14.23866333134999</c:v>
                </c:pt>
                <c:pt idx="391" formatCode="General">
                  <c:v>14.407409600044653</c:v>
                </c:pt>
                <c:pt idx="392" formatCode="General">
                  <c:v>14.32922577851196</c:v>
                </c:pt>
                <c:pt idx="393" formatCode="General">
                  <c:v>14.511330376535676</c:v>
                </c:pt>
                <c:pt idx="394" formatCode="General">
                  <c:v>14.471300714378554</c:v>
                </c:pt>
                <c:pt idx="395" formatCode="General">
                  <c:v>14.780496070150962</c:v>
                </c:pt>
                <c:pt idx="396" formatCode="General">
                  <c:v>15.325830773067452</c:v>
                </c:pt>
                <c:pt idx="397" formatCode="General">
                  <c:v>15.909646368595038</c:v>
                </c:pt>
                <c:pt idx="398" formatCode="General">
                  <c:v>15.972405032960562</c:v>
                </c:pt>
                <c:pt idx="399" formatCode="General">
                  <c:v>16.113622360805326</c:v>
                </c:pt>
                <c:pt idx="400" formatCode="General">
                  <c:v>16.724702272846017</c:v>
                </c:pt>
                <c:pt idx="401" formatCode="General">
                  <c:v>16.288799029915161</c:v>
                </c:pt>
                <c:pt idx="402" formatCode="General">
                  <c:v>15.523616627051654</c:v>
                </c:pt>
                <c:pt idx="403" formatCode="General">
                  <c:v>15.799808044068191</c:v>
                </c:pt>
                <c:pt idx="404" formatCode="General">
                  <c:v>15.450621101756905</c:v>
                </c:pt>
                <c:pt idx="405" formatCode="General">
                  <c:v>16.249102435687359</c:v>
                </c:pt>
                <c:pt idx="406" formatCode="General">
                  <c:v>16.620211660587266</c:v>
                </c:pt>
                <c:pt idx="407" formatCode="General">
                  <c:v>16.744691827312494</c:v>
                </c:pt>
                <c:pt idx="408" formatCode="General">
                  <c:v>16.78840183613551</c:v>
                </c:pt>
                <c:pt idx="409" formatCode="General">
                  <c:v>15.967777296573786</c:v>
                </c:pt>
                <c:pt idx="410" formatCode="General">
                  <c:v>16.339899266010793</c:v>
                </c:pt>
                <c:pt idx="411" formatCode="General">
                  <c:v>16.192695879415783</c:v>
                </c:pt>
                <c:pt idx="412" formatCode="General">
                  <c:v>15.995668565344451</c:v>
                </c:pt>
                <c:pt idx="413" formatCode="General">
                  <c:v>16.291601570013384</c:v>
                </c:pt>
                <c:pt idx="414" formatCode="General">
                  <c:v>16.437023448718193</c:v>
                </c:pt>
                <c:pt idx="415" formatCode="General">
                  <c:v>16.468797675796434</c:v>
                </c:pt>
                <c:pt idx="416" formatCode="General">
                  <c:v>16.53302515081068</c:v>
                </c:pt>
                <c:pt idx="417" formatCode="General">
                  <c:v>16.271069576500874</c:v>
                </c:pt>
                <c:pt idx="418" formatCode="General">
                  <c:v>16.244151522324312</c:v>
                </c:pt>
                <c:pt idx="419" formatCode="General">
                  <c:v>16.636447266906579</c:v>
                </c:pt>
                <c:pt idx="420" formatCode="General">
                  <c:v>16.309795994376334</c:v>
                </c:pt>
                <c:pt idx="421" formatCode="General">
                  <c:v>16.897175665879352</c:v>
                </c:pt>
                <c:pt idx="422" formatCode="General">
                  <c:v>17.876232607073725</c:v>
                </c:pt>
                <c:pt idx="423" formatCode="General">
                  <c:v>17.866376261480429</c:v>
                </c:pt>
                <c:pt idx="424" formatCode="General">
                  <c:v>18.161347456386757</c:v>
                </c:pt>
                <c:pt idx="425" formatCode="General">
                  <c:v>18.253460199483772</c:v>
                </c:pt>
                <c:pt idx="426" formatCode="General">
                  <c:v>17.503072588507496</c:v>
                </c:pt>
                <c:pt idx="427" formatCode="General">
                  <c:v>17.693046946710218</c:v>
                </c:pt>
                <c:pt idx="428" formatCode="General">
                  <c:v>16.10221800762962</c:v>
                </c:pt>
                <c:pt idx="429" formatCode="General">
                  <c:v>15.205888743037111</c:v>
                </c:pt>
                <c:pt idx="430" formatCode="General">
                  <c:v>16.507900216414949</c:v>
                </c:pt>
                <c:pt idx="431" formatCode="General">
                  <c:v>16.661578848215786</c:v>
                </c:pt>
                <c:pt idx="432" formatCode="General">
                  <c:v>16.096623734440314</c:v>
                </c:pt>
                <c:pt idx="433" formatCode="General">
                  <c:v>15.023777616698094</c:v>
                </c:pt>
                <c:pt idx="434" formatCode="General">
                  <c:v>14.390035722304377</c:v>
                </c:pt>
                <c:pt idx="435" formatCode="General">
                  <c:v>14.954339112151294</c:v>
                </c:pt>
                <c:pt idx="436" formatCode="General">
                  <c:v>15.042459957362883</c:v>
                </c:pt>
                <c:pt idx="437" formatCode="General">
                  <c:v>15.115365701161181</c:v>
                </c:pt>
                <c:pt idx="438" formatCode="General">
                  <c:v>14.437806377871095</c:v>
                </c:pt>
                <c:pt idx="439" formatCode="General">
                  <c:v>15.158225298497301</c:v>
                </c:pt>
                <c:pt idx="440" formatCode="General">
                  <c:v>15.281532710178803</c:v>
                </c:pt>
                <c:pt idx="441" formatCode="General">
                  <c:v>15.2973445803784</c:v>
                </c:pt>
                <c:pt idx="442" formatCode="General">
                  <c:v>15.401110904602991</c:v>
                </c:pt>
                <c:pt idx="443" formatCode="General">
                  <c:v>15.647411644569377</c:v>
                </c:pt>
                <c:pt idx="444" formatCode="General">
                  <c:v>16.220815660832368</c:v>
                </c:pt>
                <c:pt idx="445" formatCode="General">
                  <c:v>16.429004539488044</c:v>
                </c:pt>
                <c:pt idx="446" formatCode="General">
                  <c:v>16.78819201115277</c:v>
                </c:pt>
                <c:pt idx="447" formatCode="General">
                  <c:v>17.057640351751846</c:v>
                </c:pt>
                <c:pt idx="448" formatCode="General">
                  <c:v>17.254950588239126</c:v>
                </c:pt>
                <c:pt idx="449" formatCode="General">
                  <c:v>17.50775966977529</c:v>
                </c:pt>
                <c:pt idx="450" formatCode="General">
                  <c:v>17.495746264624302</c:v>
                </c:pt>
                <c:pt idx="451" formatCode="General">
                  <c:v>17.737431995713987</c:v>
                </c:pt>
                <c:pt idx="452" formatCode="General">
                  <c:v>17.666127391357328</c:v>
                </c:pt>
                <c:pt idx="453" formatCode="General">
                  <c:v>18.107688650501686</c:v>
                </c:pt>
                <c:pt idx="454" formatCode="General">
                  <c:v>18.682414784228325</c:v>
                </c:pt>
                <c:pt idx="455" formatCode="General">
                  <c:v>18.581815472293602</c:v>
                </c:pt>
                <c:pt idx="456" formatCode="General">
                  <c:v>18.857713528791678</c:v>
                </c:pt>
                <c:pt idx="457" formatCode="General">
                  <c:v>19.411516717795433</c:v>
                </c:pt>
                <c:pt idx="458" formatCode="General">
                  <c:v>18.627959566552629</c:v>
                </c:pt>
                <c:pt idx="459" formatCode="General">
                  <c:v>18.117046272472912</c:v>
                </c:pt>
                <c:pt idx="460" formatCode="General">
                  <c:v>18.639347499023941</c:v>
                </c:pt>
                <c:pt idx="461" formatCode="General">
                  <c:v>18.328000116021919</c:v>
                </c:pt>
                <c:pt idx="462" formatCode="General">
                  <c:v>18.043610633106105</c:v>
                </c:pt>
                <c:pt idx="463" formatCode="General">
                  <c:v>18.456138496700518</c:v>
                </c:pt>
                <c:pt idx="464" formatCode="General">
                  <c:v>18.015220549166049</c:v>
                </c:pt>
                <c:pt idx="465" formatCode="General">
                  <c:v>18.199160433270443</c:v>
                </c:pt>
                <c:pt idx="466" formatCode="General">
                  <c:v>16.815437332276005</c:v>
                </c:pt>
                <c:pt idx="467" formatCode="General">
                  <c:v>16.947724936685802</c:v>
                </c:pt>
                <c:pt idx="468" formatCode="General">
                  <c:v>15.92994997687887</c:v>
                </c:pt>
                <c:pt idx="469" formatCode="General">
                  <c:v>16.957794606878114</c:v>
                </c:pt>
                <c:pt idx="470" formatCode="General">
                  <c:v>17.392558635322011</c:v>
                </c:pt>
                <c:pt idx="471" formatCode="General">
                  <c:v>17.443375946407421</c:v>
                </c:pt>
                <c:pt idx="472" formatCode="General">
                  <c:v>17.749022391003553</c:v>
                </c:pt>
                <c:pt idx="473" formatCode="General">
                  <c:v>16.620372316378337</c:v>
                </c:pt>
                <c:pt idx="474" formatCode="General">
                  <c:v>17.278848105770724</c:v>
                </c:pt>
                <c:pt idx="475" formatCode="General">
                  <c:v>17.185090679582952</c:v>
                </c:pt>
                <c:pt idx="476" formatCode="General">
                  <c:v>16.563728489670687</c:v>
                </c:pt>
                <c:pt idx="477" formatCode="General">
                  <c:v>17.043257885780449</c:v>
                </c:pt>
                <c:pt idx="478" formatCode="General">
                  <c:v>17.307395308852126</c:v>
                </c:pt>
                <c:pt idx="479" formatCode="General">
                  <c:v>17.502678543319799</c:v>
                </c:pt>
                <c:pt idx="480" formatCode="General">
                  <c:v>17.827587733348469</c:v>
                </c:pt>
                <c:pt idx="481" formatCode="General">
                  <c:v>17.396317010455377</c:v>
                </c:pt>
                <c:pt idx="482" formatCode="General">
                  <c:v>15.846976238213843</c:v>
                </c:pt>
                <c:pt idx="483" formatCode="General">
                  <c:v>13.610036705660043</c:v>
                </c:pt>
                <c:pt idx="484" formatCode="General">
                  <c:v>14.438089172421202</c:v>
                </c:pt>
                <c:pt idx="485" formatCode="General">
                  <c:v>14.80977701099817</c:v>
                </c:pt>
                <c:pt idx="486" formatCode="General">
                  <c:v>15.186375104720852</c:v>
                </c:pt>
                <c:pt idx="487" formatCode="General">
                  <c:v>15.112095248396033</c:v>
                </c:pt>
                <c:pt idx="488" formatCode="General">
                  <c:v>15.667063722598186</c:v>
                </c:pt>
                <c:pt idx="489" formatCode="General">
                  <c:v>15.365919575847938</c:v>
                </c:pt>
                <c:pt idx="490" formatCode="General">
                  <c:v>14.877959055353102</c:v>
                </c:pt>
                <c:pt idx="491" formatCode="General">
                  <c:v>16.740715504284417</c:v>
                </c:pt>
                <c:pt idx="492" formatCode="General">
                  <c:v>17.283982445544083</c:v>
                </c:pt>
                <c:pt idx="493" formatCode="General">
                  <c:v>17.24989469865433</c:v>
                </c:pt>
                <c:pt idx="494" formatCode="General">
                  <c:v>17.587708755223904</c:v>
                </c:pt>
                <c:pt idx="495" formatCode="General">
                  <c:v>18.122370501554961</c:v>
                </c:pt>
                <c:pt idx="496" formatCode="General">
                  <c:v>0</c:v>
                </c:pt>
                <c:pt idx="497" formatCode="General">
                  <c:v>4.3508153558641656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3-4C11-B7C3-F5152642E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4456"/>
        <c:axId val="111044848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spPr>
                  <a:ln w="25400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'[34]Schiller PE Europe'!$AI$123:$AI$620</c15:sqref>
                        </c15:formulaRef>
                      </c:ext>
                    </c:extLst>
                    <c:numCache>
                      <c:formatCode>0.00</c:formatCode>
                      <c:ptCount val="498"/>
                      <c:pt idx="0">
                        <c:v>7.7548347385341829</c:v>
                      </c:pt>
                      <c:pt idx="1">
                        <c:v>8.0112723403631403</c:v>
                      </c:pt>
                      <c:pt idx="2">
                        <c:v>8.0692851877211531</c:v>
                      </c:pt>
                      <c:pt idx="3">
                        <c:v>7.4044011769906222</c:v>
                      </c:pt>
                      <c:pt idx="4">
                        <c:v>7.5349021868909327</c:v>
                      </c:pt>
                      <c:pt idx="5">
                        <c:v>7.5223360501738066</c:v>
                      </c:pt>
                      <c:pt idx="6">
                        <c:v>7.9207455463080079</c:v>
                      </c:pt>
                      <c:pt idx="7">
                        <c:v>7.9943721365924647</c:v>
                      </c:pt>
                      <c:pt idx="8">
                        <c:v>8.0431959445441095</c:v>
                      </c:pt>
                      <c:pt idx="9">
                        <c:v>8.1456211867393566</c:v>
                      </c:pt>
                      <c:pt idx="10">
                        <c:v>8.6312997971324137</c:v>
                      </c:pt>
                      <c:pt idx="11">
                        <c:v>8.5636481186485671</c:v>
                      </c:pt>
                      <c:pt idx="12">
                        <c:v>8.2175034159299312</c:v>
                      </c:pt>
                      <c:pt idx="13">
                        <c:v>8.3559851962944425</c:v>
                      </c:pt>
                      <c:pt idx="14">
                        <c:v>8.3272885076914953</c:v>
                      </c:pt>
                      <c:pt idx="15">
                        <c:v>8.3390509261175989</c:v>
                      </c:pt>
                      <c:pt idx="16">
                        <c:v>8.5301982387826953</c:v>
                      </c:pt>
                      <c:pt idx="17">
                        <c:v>8.1608218282009339</c:v>
                      </c:pt>
                      <c:pt idx="18">
                        <c:v>8.1094671689214515</c:v>
                      </c:pt>
                      <c:pt idx="19">
                        <c:v>8.0168408964144646</c:v>
                      </c:pt>
                      <c:pt idx="20">
                        <c:v>8.1575214194041852</c:v>
                      </c:pt>
                      <c:pt idx="21">
                        <c:v>6.9775095336301778</c:v>
                      </c:pt>
                      <c:pt idx="22">
                        <c:v>7.1353782960928314</c:v>
                      </c:pt>
                      <c:pt idx="23">
                        <c:v>7.822093346454789</c:v>
                      </c:pt>
                      <c:pt idx="24">
                        <c:v>7.6135817584590875</c:v>
                      </c:pt>
                      <c:pt idx="25">
                        <c:v>7.8146431070275337</c:v>
                      </c:pt>
                      <c:pt idx="26">
                        <c:v>7.7523775678227809</c:v>
                      </c:pt>
                      <c:pt idx="27">
                        <c:v>7.8436619829490777</c:v>
                      </c:pt>
                      <c:pt idx="28">
                        <c:v>7.8254102405203776</c:v>
                      </c:pt>
                      <c:pt idx="29">
                        <c:v>7.7560186061789267</c:v>
                      </c:pt>
                      <c:pt idx="30">
                        <c:v>7.5375997921479065</c:v>
                      </c:pt>
                      <c:pt idx="31">
                        <c:v>7.6132506390065142</c:v>
                      </c:pt>
                      <c:pt idx="32">
                        <c:v>7.7715783392750746</c:v>
                      </c:pt>
                      <c:pt idx="33">
                        <c:v>7.9980897912270432</c:v>
                      </c:pt>
                      <c:pt idx="34">
                        <c:v>8.1349083180145421</c:v>
                      </c:pt>
                      <c:pt idx="35">
                        <c:v>7.9735867445144235</c:v>
                      </c:pt>
                      <c:pt idx="36">
                        <c:v>8.1257511377740883</c:v>
                      </c:pt>
                      <c:pt idx="37">
                        <c:v>8.3145504133614523</c:v>
                      </c:pt>
                      <c:pt idx="38">
                        <c:v>8.5029297371024608</c:v>
                      </c:pt>
                      <c:pt idx="39">
                        <c:v>9.0894795567242976</c:v>
                      </c:pt>
                      <c:pt idx="40">
                        <c:v>9.8595556472755703</c:v>
                      </c:pt>
                      <c:pt idx="41">
                        <c:v>9.8726555979659718</c:v>
                      </c:pt>
                      <c:pt idx="42">
                        <c:v>10.150405836159583</c:v>
                      </c:pt>
                      <c:pt idx="43">
                        <c:v>10.368425954715526</c:v>
                      </c:pt>
                      <c:pt idx="44">
                        <c:v>10.236006002697895</c:v>
                      </c:pt>
                      <c:pt idx="45">
                        <c:v>10.225326201342149</c:v>
                      </c:pt>
                      <c:pt idx="46">
                        <c:v>10.139724812235601</c:v>
                      </c:pt>
                      <c:pt idx="47">
                        <c:v>10.58994154291287</c:v>
                      </c:pt>
                      <c:pt idx="48">
                        <c:v>10.73466603127247</c:v>
                      </c:pt>
                      <c:pt idx="49">
                        <c:v>11.441139917416342</c:v>
                      </c:pt>
                      <c:pt idx="50">
                        <c:v>10.914668732447563</c:v>
                      </c:pt>
                      <c:pt idx="51">
                        <c:v>11.07738689577692</c:v>
                      </c:pt>
                      <c:pt idx="52">
                        <c:v>11.30495465084293</c:v>
                      </c:pt>
                      <c:pt idx="53">
                        <c:v>10.474226444150123</c:v>
                      </c:pt>
                      <c:pt idx="54">
                        <c:v>10.553722343667053</c:v>
                      </c:pt>
                      <c:pt idx="55">
                        <c:v>10.231206339048841</c:v>
                      </c:pt>
                      <c:pt idx="56">
                        <c:v>11.030287462341258</c:v>
                      </c:pt>
                      <c:pt idx="57">
                        <c:v>11.401404883512766</c:v>
                      </c:pt>
                      <c:pt idx="58">
                        <c:v>11.268108416003715</c:v>
                      </c:pt>
                      <c:pt idx="59">
                        <c:v>11.37748634891415</c:v>
                      </c:pt>
                      <c:pt idx="60">
                        <c:v>11.570345605706652</c:v>
                      </c:pt>
                      <c:pt idx="61">
                        <c:v>12.055011308141339</c:v>
                      </c:pt>
                      <c:pt idx="62">
                        <c:v>12.131631364486829</c:v>
                      </c:pt>
                      <c:pt idx="63">
                        <c:v>12.44330060135235</c:v>
                      </c:pt>
                      <c:pt idx="64">
                        <c:v>12.75980700165805</c:v>
                      </c:pt>
                      <c:pt idx="65">
                        <c:v>13.166976589366222</c:v>
                      </c:pt>
                      <c:pt idx="66">
                        <c:v>13.141966094419484</c:v>
                      </c:pt>
                      <c:pt idx="67">
                        <c:v>13.48195453692734</c:v>
                      </c:pt>
                      <c:pt idx="68">
                        <c:v>14.06423245793394</c:v>
                      </c:pt>
                      <c:pt idx="69">
                        <c:v>13.595823166289909</c:v>
                      </c:pt>
                      <c:pt idx="70">
                        <c:v>14.578219671882543</c:v>
                      </c:pt>
                      <c:pt idx="71">
                        <c:v>14.991710407827041</c:v>
                      </c:pt>
                      <c:pt idx="72">
                        <c:v>15.15312232742049</c:v>
                      </c:pt>
                      <c:pt idx="73">
                        <c:v>14.910754224686345</c:v>
                      </c:pt>
                      <c:pt idx="74">
                        <c:v>15.506511571166126</c:v>
                      </c:pt>
                      <c:pt idx="75">
                        <c:v>17.343060882792063</c:v>
                      </c:pt>
                      <c:pt idx="76">
                        <c:v>17.69707107261215</c:v>
                      </c:pt>
                      <c:pt idx="77">
                        <c:v>17.17006787777877</c:v>
                      </c:pt>
                      <c:pt idx="78">
                        <c:v>16.835169858807546</c:v>
                      </c:pt>
                      <c:pt idx="79">
                        <c:v>15.90181795679303</c:v>
                      </c:pt>
                      <c:pt idx="80">
                        <c:v>17.174570471846021</c:v>
                      </c:pt>
                      <c:pt idx="81">
                        <c:v>15.878489653743511</c:v>
                      </c:pt>
                      <c:pt idx="82">
                        <c:v>16.07496898806637</c:v>
                      </c:pt>
                      <c:pt idx="83">
                        <c:v>16.155588645183951</c:v>
                      </c:pt>
                      <c:pt idx="84">
                        <c:v>16.093370425723087</c:v>
                      </c:pt>
                      <c:pt idx="85">
                        <c:v>15.975899254544181</c:v>
                      </c:pt>
                      <c:pt idx="86">
                        <c:v>16.350161420186495</c:v>
                      </c:pt>
                      <c:pt idx="87">
                        <c:v>16.814234000584889</c:v>
                      </c:pt>
                      <c:pt idx="88">
                        <c:v>17.238195219329661</c:v>
                      </c:pt>
                      <c:pt idx="89">
                        <c:v>17.280263718598075</c:v>
                      </c:pt>
                      <c:pt idx="90">
                        <c:v>17.703687775200112</c:v>
                      </c:pt>
                      <c:pt idx="91">
                        <c:v>18.474432114760617</c:v>
                      </c:pt>
                      <c:pt idx="92">
                        <c:v>18.053345749773847</c:v>
                      </c:pt>
                      <c:pt idx="93">
                        <c:v>18.29733836108872</c:v>
                      </c:pt>
                      <c:pt idx="94">
                        <c:v>13.905724001971661</c:v>
                      </c:pt>
                      <c:pt idx="95">
                        <c:v>12.533991624683116</c:v>
                      </c:pt>
                      <c:pt idx="96">
                        <c:v>12.604320763935478</c:v>
                      </c:pt>
                      <c:pt idx="97">
                        <c:v>12.696624563290531</c:v>
                      </c:pt>
                      <c:pt idx="98">
                        <c:v>13.429577778443077</c:v>
                      </c:pt>
                      <c:pt idx="99">
                        <c:v>13.403420749345518</c:v>
                      </c:pt>
                      <c:pt idx="100">
                        <c:v>13.649821455160891</c:v>
                      </c:pt>
                      <c:pt idx="101">
                        <c:v>13.665780888051209</c:v>
                      </c:pt>
                      <c:pt idx="102">
                        <c:v>14.153672604129365</c:v>
                      </c:pt>
                      <c:pt idx="103">
                        <c:v>14.45132219698278</c:v>
                      </c:pt>
                      <c:pt idx="104">
                        <c:v>13.745081056187274</c:v>
                      </c:pt>
                      <c:pt idx="105">
                        <c:v>14.283453144466279</c:v>
                      </c:pt>
                      <c:pt idx="106">
                        <c:v>14.662596940668825</c:v>
                      </c:pt>
                      <c:pt idx="107">
                        <c:v>14.259326983811766</c:v>
                      </c:pt>
                      <c:pt idx="108">
                        <c:v>14.453518390625218</c:v>
                      </c:pt>
                      <c:pt idx="109">
                        <c:v>15.514636354722523</c:v>
                      </c:pt>
                      <c:pt idx="110">
                        <c:v>14.7897939311892</c:v>
                      </c:pt>
                      <c:pt idx="111">
                        <c:v>15.235372606925111</c:v>
                      </c:pt>
                      <c:pt idx="112">
                        <c:v>15.300752052427438</c:v>
                      </c:pt>
                      <c:pt idx="113">
                        <c:v>15.122223852993496</c:v>
                      </c:pt>
                      <c:pt idx="114">
                        <c:v>15.434335085396285</c:v>
                      </c:pt>
                      <c:pt idx="115">
                        <c:v>16.27427888419227</c:v>
                      </c:pt>
                      <c:pt idx="116">
                        <c:v>16.694878108024504</c:v>
                      </c:pt>
                      <c:pt idx="117">
                        <c:v>16.169267267155313</c:v>
                      </c:pt>
                      <c:pt idx="118">
                        <c:v>14.690647582669669</c:v>
                      </c:pt>
                      <c:pt idx="119">
                        <c:v>14.905410441369401</c:v>
                      </c:pt>
                      <c:pt idx="120">
                        <c:v>15.645970032122387</c:v>
                      </c:pt>
                      <c:pt idx="121">
                        <c:v>15.32373661704432</c:v>
                      </c:pt>
                      <c:pt idx="122">
                        <c:v>14.818384480151211</c:v>
                      </c:pt>
                      <c:pt idx="123">
                        <c:v>14.790398054136888</c:v>
                      </c:pt>
                      <c:pt idx="124">
                        <c:v>14.085810419447206</c:v>
                      </c:pt>
                      <c:pt idx="125">
                        <c:v>15.280584072071797</c:v>
                      </c:pt>
                      <c:pt idx="126">
                        <c:v>15.389736558440509</c:v>
                      </c:pt>
                      <c:pt idx="127">
                        <c:v>15.21876167507857</c:v>
                      </c:pt>
                      <c:pt idx="128">
                        <c:v>13.537822700530441</c:v>
                      </c:pt>
                      <c:pt idx="129">
                        <c:v>11.739394301854116</c:v>
                      </c:pt>
                      <c:pt idx="130">
                        <c:v>12.1631436285818</c:v>
                      </c:pt>
                      <c:pt idx="131">
                        <c:v>12.142531470935463</c:v>
                      </c:pt>
                      <c:pt idx="132">
                        <c:v>11.91030964266808</c:v>
                      </c:pt>
                      <c:pt idx="133">
                        <c:v>12.148498917378671</c:v>
                      </c:pt>
                      <c:pt idx="134">
                        <c:v>13.480373631039241</c:v>
                      </c:pt>
                      <c:pt idx="135">
                        <c:v>13.910497928798909</c:v>
                      </c:pt>
                      <c:pt idx="136">
                        <c:v>13.660778776056729</c:v>
                      </c:pt>
                      <c:pt idx="137">
                        <c:v>14.161869544755522</c:v>
                      </c:pt>
                      <c:pt idx="138">
                        <c:v>13.444047823699304</c:v>
                      </c:pt>
                      <c:pt idx="139">
                        <c:v>13.75198757687521</c:v>
                      </c:pt>
                      <c:pt idx="140">
                        <c:v>13.91057424061459</c:v>
                      </c:pt>
                      <c:pt idx="141">
                        <c:v>13.53081899195676</c:v>
                      </c:pt>
                      <c:pt idx="142">
                        <c:v>13.113932886001743</c:v>
                      </c:pt>
                      <c:pt idx="143">
                        <c:v>12.419864577397341</c:v>
                      </c:pt>
                      <c:pt idx="144">
                        <c:v>12.418117814367568</c:v>
                      </c:pt>
                      <c:pt idx="145">
                        <c:v>12.9390515132995</c:v>
                      </c:pt>
                      <c:pt idx="146">
                        <c:v>13.092567735628178</c:v>
                      </c:pt>
                      <c:pt idx="147">
                        <c:v>12.576712737898852</c:v>
                      </c:pt>
                      <c:pt idx="148">
                        <c:v>13.176157027742235</c:v>
                      </c:pt>
                      <c:pt idx="149">
                        <c:v>13.441390329320042</c:v>
                      </c:pt>
                      <c:pt idx="150">
                        <c:v>12.492488888078379</c:v>
                      </c:pt>
                      <c:pt idx="151">
                        <c:v>11.688560876932177</c:v>
                      </c:pt>
                      <c:pt idx="152">
                        <c:v>11.079919577793751</c:v>
                      </c:pt>
                      <c:pt idx="153">
                        <c:v>11.293964890945992</c:v>
                      </c:pt>
                      <c:pt idx="154">
                        <c:v>11.316120867107916</c:v>
                      </c:pt>
                      <c:pt idx="155">
                        <c:v>11.678224460570005</c:v>
                      </c:pt>
                      <c:pt idx="156">
                        <c:v>12.166911523176161</c:v>
                      </c:pt>
                      <c:pt idx="157">
                        <c:v>12.025064880508852</c:v>
                      </c:pt>
                      <c:pt idx="158">
                        <c:v>12.447924913046389</c:v>
                      </c:pt>
                      <c:pt idx="159">
                        <c:v>12.79439213514998</c:v>
                      </c:pt>
                      <c:pt idx="160">
                        <c:v>12.659149984283857</c:v>
                      </c:pt>
                      <c:pt idx="161">
                        <c:v>12.775055376475661</c:v>
                      </c:pt>
                      <c:pt idx="162">
                        <c:v>13.359424160655578</c:v>
                      </c:pt>
                      <c:pt idx="163">
                        <c:v>13.874628364151548</c:v>
                      </c:pt>
                      <c:pt idx="164">
                        <c:v>14.61046713850174</c:v>
                      </c:pt>
                      <c:pt idx="165">
                        <c:v>14.159517110543289</c:v>
                      </c:pt>
                      <c:pt idx="166">
                        <c:v>15.0373935973422</c:v>
                      </c:pt>
                      <c:pt idx="167">
                        <c:v>14.978980844107012</c:v>
                      </c:pt>
                      <c:pt idx="168">
                        <c:v>16.117880897981081</c:v>
                      </c:pt>
                      <c:pt idx="169">
                        <c:v>16.798587139874112</c:v>
                      </c:pt>
                      <c:pt idx="170">
                        <c:v>15.820880692297724</c:v>
                      </c:pt>
                      <c:pt idx="171">
                        <c:v>14.884330982135909</c:v>
                      </c:pt>
                      <c:pt idx="172">
                        <c:v>15.099316421235354</c:v>
                      </c:pt>
                      <c:pt idx="173">
                        <c:v>14.261487106018985</c:v>
                      </c:pt>
                      <c:pt idx="174">
                        <c:v>13.722418096314113</c:v>
                      </c:pt>
                      <c:pt idx="175">
                        <c:v>14.363891364062107</c:v>
                      </c:pt>
                      <c:pt idx="176">
                        <c:v>14.66821229468826</c:v>
                      </c:pt>
                      <c:pt idx="177">
                        <c:v>13.749997659002508</c:v>
                      </c:pt>
                      <c:pt idx="178">
                        <c:v>13.89023649862596</c:v>
                      </c:pt>
                      <c:pt idx="179">
                        <c:v>13.855497252027428</c:v>
                      </c:pt>
                      <c:pt idx="180">
                        <c:v>13.708949549058753</c:v>
                      </c:pt>
                      <c:pt idx="181">
                        <c:v>13.298440784470637</c:v>
                      </c:pt>
                      <c:pt idx="182">
                        <c:v>13.276186441620126</c:v>
                      </c:pt>
                      <c:pt idx="183">
                        <c:v>13.149262600727843</c:v>
                      </c:pt>
                      <c:pt idx="184">
                        <c:v>13.560334440121657</c:v>
                      </c:pt>
                      <c:pt idx="185">
                        <c:v>13.897655841994554</c:v>
                      </c:pt>
                      <c:pt idx="186">
                        <c:v>13.746451578244894</c:v>
                      </c:pt>
                      <c:pt idx="187">
                        <c:v>14.267186771500699</c:v>
                      </c:pt>
                      <c:pt idx="188">
                        <c:v>14.386629538857957</c:v>
                      </c:pt>
                      <c:pt idx="189">
                        <c:v>14.343345769855789</c:v>
                      </c:pt>
                      <c:pt idx="190">
                        <c:v>14.088326693707986</c:v>
                      </c:pt>
                      <c:pt idx="191">
                        <c:v>14.365026724014427</c:v>
                      </c:pt>
                      <c:pt idx="192">
                        <c:v>14.577211668272724</c:v>
                      </c:pt>
                      <c:pt idx="193">
                        <c:v>15.043437852023908</c:v>
                      </c:pt>
                      <c:pt idx="194">
                        <c:v>14.99353349682551</c:v>
                      </c:pt>
                      <c:pt idx="195">
                        <c:v>15.128761594115847</c:v>
                      </c:pt>
                      <c:pt idx="196">
                        <c:v>15.544136153877863</c:v>
                      </c:pt>
                      <c:pt idx="197">
                        <c:v>15.533347178096426</c:v>
                      </c:pt>
                      <c:pt idx="198">
                        <c:v>15.583098998614334</c:v>
                      </c:pt>
                      <c:pt idx="199">
                        <c:v>14.992212005119661</c:v>
                      </c:pt>
                      <c:pt idx="200">
                        <c:v>15.399844292624046</c:v>
                      </c:pt>
                      <c:pt idx="201">
                        <c:v>15.997845149492417</c:v>
                      </c:pt>
                      <c:pt idx="202">
                        <c:v>16.140337023482111</c:v>
                      </c:pt>
                      <c:pt idx="203">
                        <c:v>17.104859248692105</c:v>
                      </c:pt>
                      <c:pt idx="204">
                        <c:v>17.366946166292966</c:v>
                      </c:pt>
                      <c:pt idx="205">
                        <c:v>18.367382645213077</c:v>
                      </c:pt>
                      <c:pt idx="206">
                        <c:v>19.166670723799751</c:v>
                      </c:pt>
                      <c:pt idx="207">
                        <c:v>19.445758898517269</c:v>
                      </c:pt>
                      <c:pt idx="208">
                        <c:v>19.910155952772445</c:v>
                      </c:pt>
                      <c:pt idx="209">
                        <c:v>20.361052714450999</c:v>
                      </c:pt>
                      <c:pt idx="210">
                        <c:v>21.670506816433686</c:v>
                      </c:pt>
                      <c:pt idx="211">
                        <c:v>23.759645452930805</c:v>
                      </c:pt>
                      <c:pt idx="212">
                        <c:v>21.81217747112381</c:v>
                      </c:pt>
                      <c:pt idx="213">
                        <c:v>23.266833786273157</c:v>
                      </c:pt>
                      <c:pt idx="214">
                        <c:v>21.375577607165052</c:v>
                      </c:pt>
                      <c:pt idx="215">
                        <c:v>22.054160253304953</c:v>
                      </c:pt>
                      <c:pt idx="216">
                        <c:v>23.170777258289675</c:v>
                      </c:pt>
                      <c:pt idx="217">
                        <c:v>24.42738108159503</c:v>
                      </c:pt>
                      <c:pt idx="218">
                        <c:v>26.003555394538608</c:v>
                      </c:pt>
                      <c:pt idx="219">
                        <c:v>28.207121141607121</c:v>
                      </c:pt>
                      <c:pt idx="220">
                        <c:v>27.730179564612509</c:v>
                      </c:pt>
                      <c:pt idx="221">
                        <c:v>27.966227419884984</c:v>
                      </c:pt>
                      <c:pt idx="222">
                        <c:v>28.525607798967581</c:v>
                      </c:pt>
                      <c:pt idx="223">
                        <c:v>28.601516873922709</c:v>
                      </c:pt>
                      <c:pt idx="224">
                        <c:v>24.726877917384169</c:v>
                      </c:pt>
                      <c:pt idx="225">
                        <c:v>22.355852508000567</c:v>
                      </c:pt>
                      <c:pt idx="226">
                        <c:v>23.805953069568762</c:v>
                      </c:pt>
                      <c:pt idx="227">
                        <c:v>25.491444709246956</c:v>
                      </c:pt>
                      <c:pt idx="228">
                        <c:v>26.099078666066692</c:v>
                      </c:pt>
                      <c:pt idx="229">
                        <c:v>26.735528152628348</c:v>
                      </c:pt>
                      <c:pt idx="230">
                        <c:v>26.866469841360672</c:v>
                      </c:pt>
                      <c:pt idx="231">
                        <c:v>27.470413351777765</c:v>
                      </c:pt>
                      <c:pt idx="232">
                        <c:v>28.695644745098399</c:v>
                      </c:pt>
                      <c:pt idx="233">
                        <c:v>27.647757124130305</c:v>
                      </c:pt>
                      <c:pt idx="234">
                        <c:v>28.402991866669073</c:v>
                      </c:pt>
                      <c:pt idx="235">
                        <c:v>27.567096361776624</c:v>
                      </c:pt>
                      <c:pt idx="236">
                        <c:v>28.130529836695636</c:v>
                      </c:pt>
                      <c:pt idx="237">
                        <c:v>27.542836929026933</c:v>
                      </c:pt>
                      <c:pt idx="238">
                        <c:v>28.793812573822294</c:v>
                      </c:pt>
                      <c:pt idx="239">
                        <c:v>30.745240885961898</c:v>
                      </c:pt>
                      <c:pt idx="240">
                        <c:v>33.822556903218107</c:v>
                      </c:pt>
                      <c:pt idx="241">
                        <c:v>32.107496770777516</c:v>
                      </c:pt>
                      <c:pt idx="242">
                        <c:v>34.177934905491369</c:v>
                      </c:pt>
                      <c:pt idx="243">
                        <c:v>35.029694998084338</c:v>
                      </c:pt>
                      <c:pt idx="244">
                        <c:v>35.024446720388454</c:v>
                      </c:pt>
                      <c:pt idx="245">
                        <c:v>33.986446536652636</c:v>
                      </c:pt>
                      <c:pt idx="246">
                        <c:v>33.467976270814425</c:v>
                      </c:pt>
                      <c:pt idx="247">
                        <c:v>33.968118854575337</c:v>
                      </c:pt>
                      <c:pt idx="248">
                        <c:v>34.896433443240596</c:v>
                      </c:pt>
                      <c:pt idx="249">
                        <c:v>33.256754132007742</c:v>
                      </c:pt>
                      <c:pt idx="250">
                        <c:v>34.200104442495316</c:v>
                      </c:pt>
                      <c:pt idx="251">
                        <c:v>31.807068006992875</c:v>
                      </c:pt>
                      <c:pt idx="252">
                        <c:v>31.36233756194871</c:v>
                      </c:pt>
                      <c:pt idx="253">
                        <c:v>31.63045289413877</c:v>
                      </c:pt>
                      <c:pt idx="254">
                        <c:v>28.977321649648694</c:v>
                      </c:pt>
                      <c:pt idx="255">
                        <c:v>27.620210284157515</c:v>
                      </c:pt>
                      <c:pt idx="256">
                        <c:v>29.058877329561842</c:v>
                      </c:pt>
                      <c:pt idx="257">
                        <c:v>28.497206384330671</c:v>
                      </c:pt>
                      <c:pt idx="258">
                        <c:v>27.244445265760223</c:v>
                      </c:pt>
                      <c:pt idx="259">
                        <c:v>26.328379785380882</c:v>
                      </c:pt>
                      <c:pt idx="260">
                        <c:v>24.52812199828675</c:v>
                      </c:pt>
                      <c:pt idx="261">
                        <c:v>21.813771235826049</c:v>
                      </c:pt>
                      <c:pt idx="262">
                        <c:v>22.58348111083173</c:v>
                      </c:pt>
                      <c:pt idx="263">
                        <c:v>23.490061771825253</c:v>
                      </c:pt>
                      <c:pt idx="264">
                        <c:v>24.034837464339812</c:v>
                      </c:pt>
                      <c:pt idx="265">
                        <c:v>23.378690688521953</c:v>
                      </c:pt>
                      <c:pt idx="266">
                        <c:v>23.114292991135564</c:v>
                      </c:pt>
                      <c:pt idx="267">
                        <c:v>23.947680045146434</c:v>
                      </c:pt>
                      <c:pt idx="268">
                        <c:v>22.830517497549963</c:v>
                      </c:pt>
                      <c:pt idx="269">
                        <c:v>21.812627254953931</c:v>
                      </c:pt>
                      <c:pt idx="270">
                        <c:v>19.875413347357611</c:v>
                      </c:pt>
                      <c:pt idx="271">
                        <c:v>17.77631517746353</c:v>
                      </c:pt>
                      <c:pt idx="272">
                        <c:v>17.66707049203217</c:v>
                      </c:pt>
                      <c:pt idx="273">
                        <c:v>15.135180569891775</c:v>
                      </c:pt>
                      <c:pt idx="274">
                        <c:v>16.485035282607662</c:v>
                      </c:pt>
                      <c:pt idx="275">
                        <c:v>17.167214401672673</c:v>
                      </c:pt>
                      <c:pt idx="276">
                        <c:v>15.60149412078033</c:v>
                      </c:pt>
                      <c:pt idx="277">
                        <c:v>14.48642111472453</c:v>
                      </c:pt>
                      <c:pt idx="278">
                        <c:v>13.86504544007653</c:v>
                      </c:pt>
                      <c:pt idx="279">
                        <c:v>13.375962188836084</c:v>
                      </c:pt>
                      <c:pt idx="280">
                        <c:v>14.748555004288368</c:v>
                      </c:pt>
                      <c:pt idx="281">
                        <c:v>14.833001711056797</c:v>
                      </c:pt>
                      <c:pt idx="282">
                        <c:v>15.278356745637005</c:v>
                      </c:pt>
                      <c:pt idx="283">
                        <c:v>15.89256273651463</c:v>
                      </c:pt>
                      <c:pt idx="284">
                        <c:v>16.175647998785823</c:v>
                      </c:pt>
                      <c:pt idx="285">
                        <c:v>15.479597180754128</c:v>
                      </c:pt>
                      <c:pt idx="286">
                        <c:v>16.482116036586383</c:v>
                      </c:pt>
                      <c:pt idx="287">
                        <c:v>16.590126830002959</c:v>
                      </c:pt>
                      <c:pt idx="288">
                        <c:v>16.996128570361506</c:v>
                      </c:pt>
                      <c:pt idx="289">
                        <c:v>17.423531902244569</c:v>
                      </c:pt>
                      <c:pt idx="290">
                        <c:v>17.824757962153292</c:v>
                      </c:pt>
                      <c:pt idx="291">
                        <c:v>17.271720443591761</c:v>
                      </c:pt>
                      <c:pt idx="292">
                        <c:v>17.373133281455004</c:v>
                      </c:pt>
                      <c:pt idx="293">
                        <c:v>17.129206661631141</c:v>
                      </c:pt>
                      <c:pt idx="294">
                        <c:v>17.322718782204589</c:v>
                      </c:pt>
                      <c:pt idx="295">
                        <c:v>16.982565021844255</c:v>
                      </c:pt>
                      <c:pt idx="296">
                        <c:v>16.697515668777033</c:v>
                      </c:pt>
                      <c:pt idx="297">
                        <c:v>16.906147592539842</c:v>
                      </c:pt>
                      <c:pt idx="298">
                        <c:v>16.975110926997242</c:v>
                      </c:pt>
                      <c:pt idx="299">
                        <c:v>17.33343740675577</c:v>
                      </c:pt>
                      <c:pt idx="300">
                        <c:v>17.556175619865211</c:v>
                      </c:pt>
                      <c:pt idx="301">
                        <c:v>17.950291929006813</c:v>
                      </c:pt>
                      <c:pt idx="302">
                        <c:v>18.354734012091772</c:v>
                      </c:pt>
                      <c:pt idx="303">
                        <c:v>18.058080468778748</c:v>
                      </c:pt>
                      <c:pt idx="304">
                        <c:v>17.505286807785527</c:v>
                      </c:pt>
                      <c:pt idx="305">
                        <c:v>18.161711820863264</c:v>
                      </c:pt>
                      <c:pt idx="306">
                        <c:v>18.657363477012382</c:v>
                      </c:pt>
                      <c:pt idx="307">
                        <c:v>19.202158432732798</c:v>
                      </c:pt>
                      <c:pt idx="308">
                        <c:v>19.084460315917568</c:v>
                      </c:pt>
                      <c:pt idx="309">
                        <c:v>19.773632272408115</c:v>
                      </c:pt>
                      <c:pt idx="310">
                        <c:v>19.13042419440751</c:v>
                      </c:pt>
                      <c:pt idx="311">
                        <c:v>19.638078809753807</c:v>
                      </c:pt>
                      <c:pt idx="312">
                        <c:v>20.180585240876919</c:v>
                      </c:pt>
                      <c:pt idx="313">
                        <c:v>20.810711703169599</c:v>
                      </c:pt>
                      <c:pt idx="314">
                        <c:v>21.038692995022743</c:v>
                      </c:pt>
                      <c:pt idx="315">
                        <c:v>21.278314689146541</c:v>
                      </c:pt>
                      <c:pt idx="316">
                        <c:v>21.182310330670084</c:v>
                      </c:pt>
                      <c:pt idx="317">
                        <c:v>19.875685357127121</c:v>
                      </c:pt>
                      <c:pt idx="318">
                        <c:v>19.859386143483842</c:v>
                      </c:pt>
                      <c:pt idx="319">
                        <c:v>20.065800972762748</c:v>
                      </c:pt>
                      <c:pt idx="320">
                        <c:v>20.438859744037316</c:v>
                      </c:pt>
                      <c:pt idx="321">
                        <c:v>20.67880517824479</c:v>
                      </c:pt>
                      <c:pt idx="322">
                        <c:v>21.245377357901628</c:v>
                      </c:pt>
                      <c:pt idx="323">
                        <c:v>20.980182073792484</c:v>
                      </c:pt>
                      <c:pt idx="324">
                        <c:v>21.576232315787717</c:v>
                      </c:pt>
                      <c:pt idx="325">
                        <c:v>21.916928762469656</c:v>
                      </c:pt>
                      <c:pt idx="326">
                        <c:v>21.277927440971915</c:v>
                      </c:pt>
                      <c:pt idx="327">
                        <c:v>21.574281551981532</c:v>
                      </c:pt>
                      <c:pt idx="328">
                        <c:v>22.052521781801225</c:v>
                      </c:pt>
                      <c:pt idx="329">
                        <c:v>22.448374772585691</c:v>
                      </c:pt>
                      <c:pt idx="330">
                        <c:v>22.176519699189466</c:v>
                      </c:pt>
                      <c:pt idx="331">
                        <c:v>21.31194683067827</c:v>
                      </c:pt>
                      <c:pt idx="332">
                        <c:v>20.979317165558967</c:v>
                      </c:pt>
                      <c:pt idx="333">
                        <c:v>20.933624692731822</c:v>
                      </c:pt>
                      <c:pt idx="334">
                        <c:v>21.290628024808377</c:v>
                      </c:pt>
                      <c:pt idx="335">
                        <c:v>20.051525674876618</c:v>
                      </c:pt>
                      <c:pt idx="336">
                        <c:v>19.599860016790618</c:v>
                      </c:pt>
                      <c:pt idx="337">
                        <c:v>17.234159180938306</c:v>
                      </c:pt>
                      <c:pt idx="338">
                        <c:v>16.893455791985847</c:v>
                      </c:pt>
                      <c:pt idx="339">
                        <c:v>16.015562373185126</c:v>
                      </c:pt>
                      <c:pt idx="340">
                        <c:v>16.788948996106292</c:v>
                      </c:pt>
                      <c:pt idx="341">
                        <c:v>16.57122327549736</c:v>
                      </c:pt>
                      <c:pt idx="342">
                        <c:v>14.796897197078945</c:v>
                      </c:pt>
                      <c:pt idx="343">
                        <c:v>14.431575812777584</c:v>
                      </c:pt>
                      <c:pt idx="344">
                        <c:v>14.602472793563619</c:v>
                      </c:pt>
                      <c:pt idx="345">
                        <c:v>12.916214249969164</c:v>
                      </c:pt>
                      <c:pt idx="346">
                        <c:v>11.200531436181809</c:v>
                      </c:pt>
                      <c:pt idx="347">
                        <c:v>10.376881153341952</c:v>
                      </c:pt>
                      <c:pt idx="348">
                        <c:v>9.9582267090700824</c:v>
                      </c:pt>
                      <c:pt idx="349">
                        <c:v>9.599647437752985</c:v>
                      </c:pt>
                      <c:pt idx="350">
                        <c:v>8.6168031213212881</c:v>
                      </c:pt>
                      <c:pt idx="351">
                        <c:v>8.7615831709681746</c:v>
                      </c:pt>
                      <c:pt idx="352">
                        <c:v>9.8997117917487785</c:v>
                      </c:pt>
                      <c:pt idx="353">
                        <c:v>10.273975743575948</c:v>
                      </c:pt>
                      <c:pt idx="354">
                        <c:v>10.120048156637425</c:v>
                      </c:pt>
                      <c:pt idx="355">
                        <c:v>11.076359020866235</c:v>
                      </c:pt>
                      <c:pt idx="356">
                        <c:v>11.586681915178835</c:v>
                      </c:pt>
                      <c:pt idx="357">
                        <c:v>11.912928467541448</c:v>
                      </c:pt>
                      <c:pt idx="358">
                        <c:v>11.642907941247694</c:v>
                      </c:pt>
                      <c:pt idx="359">
                        <c:v>11.734750600921815</c:v>
                      </c:pt>
                      <c:pt idx="360">
                        <c:v>12.443234334089976</c:v>
                      </c:pt>
                      <c:pt idx="361">
                        <c:v>12.105690021143497</c:v>
                      </c:pt>
                      <c:pt idx="362">
                        <c:v>12.029205520525339</c:v>
                      </c:pt>
                      <c:pt idx="363">
                        <c:v>12.830141498743341</c:v>
                      </c:pt>
                      <c:pt idx="364">
                        <c:v>12.620657132650727</c:v>
                      </c:pt>
                      <c:pt idx="365">
                        <c:v>11.913261260123029</c:v>
                      </c:pt>
                      <c:pt idx="366">
                        <c:v>11.84055390915916</c:v>
                      </c:pt>
                      <c:pt idx="367">
                        <c:v>12.447368115988208</c:v>
                      </c:pt>
                      <c:pt idx="368">
                        <c:v>12.258417491982009</c:v>
                      </c:pt>
                      <c:pt idx="369">
                        <c:v>12.653859541688503</c:v>
                      </c:pt>
                      <c:pt idx="370">
                        <c:v>12.931011842977624</c:v>
                      </c:pt>
                      <c:pt idx="371">
                        <c:v>12.72618253382292</c:v>
                      </c:pt>
                      <c:pt idx="372">
                        <c:v>13.333071778736256</c:v>
                      </c:pt>
                      <c:pt idx="373">
                        <c:v>13.559813235060437</c:v>
                      </c:pt>
                      <c:pt idx="374">
                        <c:v>13.832130312916947</c:v>
                      </c:pt>
                      <c:pt idx="375">
                        <c:v>13.236013826947666</c:v>
                      </c:pt>
                      <c:pt idx="376">
                        <c:v>13.549807135450525</c:v>
                      </c:pt>
                      <c:pt idx="377">
                        <c:v>13.374746637821753</c:v>
                      </c:pt>
                      <c:pt idx="378">
                        <c:v>13.011922121336973</c:v>
                      </c:pt>
                      <c:pt idx="379">
                        <c:v>12.698924146637838</c:v>
                      </c:pt>
                      <c:pt idx="380">
                        <c:v>11.355247580922827</c:v>
                      </c:pt>
                      <c:pt idx="381">
                        <c:v>10.797604673378084</c:v>
                      </c:pt>
                      <c:pt idx="382">
                        <c:v>11.582447225783239</c:v>
                      </c:pt>
                      <c:pt idx="383">
                        <c:v>11.384003020653383</c:v>
                      </c:pt>
                      <c:pt idx="384">
                        <c:v>11.584823818102139</c:v>
                      </c:pt>
                      <c:pt idx="385">
                        <c:v>12.013484764519902</c:v>
                      </c:pt>
                      <c:pt idx="386">
                        <c:v>12.406440428633198</c:v>
                      </c:pt>
                      <c:pt idx="387">
                        <c:v>12.271926616291818</c:v>
                      </c:pt>
                      <c:pt idx="388">
                        <c:v>11.922541353521039</c:v>
                      </c:pt>
                      <c:pt idx="389">
                        <c:v>11.082319678759758</c:v>
                      </c:pt>
                      <c:pt idx="390">
                        <c:v>11.616387270341408</c:v>
                      </c:pt>
                      <c:pt idx="391">
                        <c:v>12.069641014428001</c:v>
                      </c:pt>
                      <c:pt idx="392">
                        <c:v>12.212180033584291</c:v>
                      </c:pt>
                      <c:pt idx="393">
                        <c:v>12.237283321884382</c:v>
                      </c:pt>
                      <c:pt idx="394">
                        <c:v>12.242907105101152</c:v>
                      </c:pt>
                      <c:pt idx="395">
                        <c:v>12.467070721751458</c:v>
                      </c:pt>
                      <c:pt idx="396">
                        <c:v>12.580933562984526</c:v>
                      </c:pt>
                      <c:pt idx="397">
                        <c:v>12.916123708849385</c:v>
                      </c:pt>
                      <c:pt idx="398">
                        <c:v>12.937523559566959</c:v>
                      </c:pt>
                      <c:pt idx="399">
                        <c:v>13.005181410658192</c:v>
                      </c:pt>
                      <c:pt idx="400">
                        <c:v>13.089161116805982</c:v>
                      </c:pt>
                      <c:pt idx="401">
                        <c:v>13.199814763626293</c:v>
                      </c:pt>
                      <c:pt idx="402">
                        <c:v>12.453181030024245</c:v>
                      </c:pt>
                      <c:pt idx="403">
                        <c:v>13.045312153171963</c:v>
                      </c:pt>
                      <c:pt idx="404">
                        <c:v>12.891491268526837</c:v>
                      </c:pt>
                      <c:pt idx="405">
                        <c:v>13.399293198347985</c:v>
                      </c:pt>
                      <c:pt idx="406">
                        <c:v>13.860857866030962</c:v>
                      </c:pt>
                      <c:pt idx="407">
                        <c:v>13.958955686681733</c:v>
                      </c:pt>
                      <c:pt idx="408">
                        <c:v>14.03123525089671</c:v>
                      </c:pt>
                      <c:pt idx="409">
                        <c:v>13.786396631237968</c:v>
                      </c:pt>
                      <c:pt idx="410">
                        <c:v>14.355692484293165</c:v>
                      </c:pt>
                      <c:pt idx="411">
                        <c:v>14.12251441148487</c:v>
                      </c:pt>
                      <c:pt idx="412">
                        <c:v>14.275275212565429</c:v>
                      </c:pt>
                      <c:pt idx="413">
                        <c:v>14.525494663829754</c:v>
                      </c:pt>
                      <c:pt idx="414">
                        <c:v>14.411594629037703</c:v>
                      </c:pt>
                      <c:pt idx="415">
                        <c:v>14.189291711221976</c:v>
                      </c:pt>
                      <c:pt idx="416">
                        <c:v>14.424500488041202</c:v>
                      </c:pt>
                      <c:pt idx="417">
                        <c:v>14.461605382246979</c:v>
                      </c:pt>
                      <c:pt idx="418">
                        <c:v>14.161940884865032</c:v>
                      </c:pt>
                      <c:pt idx="419">
                        <c:v>14.605091648062935</c:v>
                      </c:pt>
                      <c:pt idx="420">
                        <c:v>14.410455655750859</c:v>
                      </c:pt>
                      <c:pt idx="421">
                        <c:v>15.538439518242866</c:v>
                      </c:pt>
                      <c:pt idx="422">
                        <c:v>16.514996177780372</c:v>
                      </c:pt>
                      <c:pt idx="423">
                        <c:v>16.644834574991616</c:v>
                      </c:pt>
                      <c:pt idx="424">
                        <c:v>16.501528541569115</c:v>
                      </c:pt>
                      <c:pt idx="425">
                        <c:v>16.600764668626642</c:v>
                      </c:pt>
                      <c:pt idx="426">
                        <c:v>15.820375182901008</c:v>
                      </c:pt>
                      <c:pt idx="427">
                        <c:v>16.482092845939114</c:v>
                      </c:pt>
                      <c:pt idx="428">
                        <c:v>15.057413079035186</c:v>
                      </c:pt>
                      <c:pt idx="429">
                        <c:v>14.419870602900405</c:v>
                      </c:pt>
                      <c:pt idx="430">
                        <c:v>15.587661986661219</c:v>
                      </c:pt>
                      <c:pt idx="431">
                        <c:v>16.031797036156654</c:v>
                      </c:pt>
                      <c:pt idx="432">
                        <c:v>15.208994064989991</c:v>
                      </c:pt>
                      <c:pt idx="433">
                        <c:v>14.350502942080537</c:v>
                      </c:pt>
                      <c:pt idx="434">
                        <c:v>14.007295746197947</c:v>
                      </c:pt>
                      <c:pt idx="435">
                        <c:v>14.117501005470531</c:v>
                      </c:pt>
                      <c:pt idx="436">
                        <c:v>14.326679625333327</c:v>
                      </c:pt>
                      <c:pt idx="437">
                        <c:v>14.549105310701139</c:v>
                      </c:pt>
                      <c:pt idx="438">
                        <c:v>13.930785087082683</c:v>
                      </c:pt>
                      <c:pt idx="439">
                        <c:v>14.466128935359182</c:v>
                      </c:pt>
                      <c:pt idx="440">
                        <c:v>14.587580487631534</c:v>
                      </c:pt>
                      <c:pt idx="441">
                        <c:v>14.638995702524454</c:v>
                      </c:pt>
                      <c:pt idx="442">
                        <c:v>14.536001335680176</c:v>
                      </c:pt>
                      <c:pt idx="443">
                        <c:v>14.762367494517536</c:v>
                      </c:pt>
                      <c:pt idx="444">
                        <c:v>15.615110559287515</c:v>
                      </c:pt>
                      <c:pt idx="445">
                        <c:v>15.633352826093168</c:v>
                      </c:pt>
                      <c:pt idx="446">
                        <c:v>16.069469533049581</c:v>
                      </c:pt>
                      <c:pt idx="447">
                        <c:v>16.5740313968839</c:v>
                      </c:pt>
                      <c:pt idx="448">
                        <c:v>16.79681073061937</c:v>
                      </c:pt>
                      <c:pt idx="449">
                        <c:v>17.014023397552645</c:v>
                      </c:pt>
                      <c:pt idx="450">
                        <c:v>16.643489936834772</c:v>
                      </c:pt>
                      <c:pt idx="451">
                        <c:v>16.669523701801999</c:v>
                      </c:pt>
                      <c:pt idx="452">
                        <c:v>16.546390778875747</c:v>
                      </c:pt>
                      <c:pt idx="453">
                        <c:v>17.235452801934397</c:v>
                      </c:pt>
                      <c:pt idx="454">
                        <c:v>17.604319169648832</c:v>
                      </c:pt>
                      <c:pt idx="455">
                        <c:v>17.279343238201278</c:v>
                      </c:pt>
                      <c:pt idx="456">
                        <c:v>17.450148660694115</c:v>
                      </c:pt>
                      <c:pt idx="457">
                        <c:v>17.857009241219082</c:v>
                      </c:pt>
                      <c:pt idx="458">
                        <c:v>17.18646187418852</c:v>
                      </c:pt>
                      <c:pt idx="459">
                        <c:v>16.786072639860592</c:v>
                      </c:pt>
                      <c:pt idx="460">
                        <c:v>17.45011960940581</c:v>
                      </c:pt>
                      <c:pt idx="461">
                        <c:v>17.311960412281817</c:v>
                      </c:pt>
                      <c:pt idx="462">
                        <c:v>17.171801936413779</c:v>
                      </c:pt>
                      <c:pt idx="463">
                        <c:v>17.748634749982443</c:v>
                      </c:pt>
                      <c:pt idx="464">
                        <c:v>17.297815075332998</c:v>
                      </c:pt>
                      <c:pt idx="465">
                        <c:v>17.321201975708913</c:v>
                      </c:pt>
                      <c:pt idx="466">
                        <c:v>16.357677520177287</c:v>
                      </c:pt>
                      <c:pt idx="467">
                        <c:v>16.300056868506836</c:v>
                      </c:pt>
                      <c:pt idx="468">
                        <c:v>15.449457855292188</c:v>
                      </c:pt>
                      <c:pt idx="469">
                        <c:v>16.485910543553789</c:v>
                      </c:pt>
                      <c:pt idx="470">
                        <c:v>17.123646218773313</c:v>
                      </c:pt>
                      <c:pt idx="471">
                        <c:v>17.356269002841241</c:v>
                      </c:pt>
                      <c:pt idx="472">
                        <c:v>17.791553551138588</c:v>
                      </c:pt>
                      <c:pt idx="473">
                        <c:v>16.736182240818437</c:v>
                      </c:pt>
                      <c:pt idx="474">
                        <c:v>17.42520405138103</c:v>
                      </c:pt>
                      <c:pt idx="475">
                        <c:v>17.431824106738603</c:v>
                      </c:pt>
                      <c:pt idx="476">
                        <c:v>17.086575890586118</c:v>
                      </c:pt>
                      <c:pt idx="477">
                        <c:v>17.682872629368539</c:v>
                      </c:pt>
                      <c:pt idx="478">
                        <c:v>17.714389243339312</c:v>
                      </c:pt>
                      <c:pt idx="479">
                        <c:v>18.136503050056568</c:v>
                      </c:pt>
                      <c:pt idx="480">
                        <c:v>18.401555307418874</c:v>
                      </c:pt>
                      <c:pt idx="481">
                        <c:v>18.140379168329591</c:v>
                      </c:pt>
                      <c:pt idx="482">
                        <c:v>16.487312256352677</c:v>
                      </c:pt>
                      <c:pt idx="483">
                        <c:v>14.027085247082502</c:v>
                      </c:pt>
                      <c:pt idx="484">
                        <c:v>14.796561528587512</c:v>
                      </c:pt>
                      <c:pt idx="485">
                        <c:v>15.139783411428342</c:v>
                      </c:pt>
                      <c:pt idx="486">
                        <c:v>15.490392328542489</c:v>
                      </c:pt>
                      <c:pt idx="487">
                        <c:v>15.240121397502833</c:v>
                      </c:pt>
                      <c:pt idx="488">
                        <c:v>15.637965217145261</c:v>
                      </c:pt>
                      <c:pt idx="489">
                        <c:v>15.391570280371482</c:v>
                      </c:pt>
                      <c:pt idx="490">
                        <c:v>14.548459916987202</c:v>
                      </c:pt>
                      <c:pt idx="491">
                        <c:v>16.539954528427263</c:v>
                      </c:pt>
                      <c:pt idx="492">
                        <c:v>16.851333174620112</c:v>
                      </c:pt>
                      <c:pt idx="493">
                        <c:v>16.637773572680892</c:v>
                      </c:pt>
                      <c:pt idx="494">
                        <c:v>16.979286651277373</c:v>
                      </c:pt>
                      <c:pt idx="495">
                        <c:v>17.904933292852807</c:v>
                      </c:pt>
                      <c:pt idx="496">
                        <c:v>0</c:v>
                      </c:pt>
                      <c:pt idx="497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6B3-4C11-B7C3-F5152642EA42}"/>
                  </c:ext>
                </c:extLst>
              </c15:ser>
            </c15:filteredLineSeries>
            <c15:filteredLineSeries>
              <c15:ser>
                <c:idx val="0"/>
                <c:order val="1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Europe'!$AJ$123:$AJ$620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31.764841931563872</c:v>
                      </c:pt>
                      <c:pt idx="338" formatCode="0.00">
                        <c:v>30.989178628884424</c:v>
                      </c:pt>
                      <c:pt idx="339" formatCode="0.00">
                        <c:v>27.71480129665888</c:v>
                      </c:pt>
                      <c:pt idx="340" formatCode="0.00">
                        <c:v>30.895864906366189</c:v>
                      </c:pt>
                      <c:pt idx="341" formatCode="0.00">
                        <c:v>31.395557069941123</c:v>
                      </c:pt>
                      <c:pt idx="342" formatCode="0.00">
                        <c:v>28.970685443299566</c:v>
                      </c:pt>
                      <c:pt idx="343" formatCode="0.00">
                        <c:v>28.214254015520194</c:v>
                      </c:pt>
                      <c:pt idx="344" formatCode="0.00">
                        <c:v>26.87706071511273</c:v>
                      </c:pt>
                      <c:pt idx="345" formatCode="0.00">
                        <c:v>22.994217085425653</c:v>
                      </c:pt>
                      <c:pt idx="346" formatCode="0.00">
                        <c:v>18.045834922546241</c:v>
                      </c:pt>
                      <c:pt idx="347" formatCode="0.00">
                        <c:v>17.28380535942069</c:v>
                      </c:pt>
                      <c:pt idx="348" formatCode="0.00">
                        <c:v>17.748120457046056</c:v>
                      </c:pt>
                      <c:pt idx="349" formatCode="0.00">
                        <c:v>16.403207914285186</c:v>
                      </c:pt>
                      <c:pt idx="350" formatCode="0.00">
                        <c:v>15.62019363269391</c:v>
                      </c:pt>
                      <c:pt idx="351" formatCode="0.00">
                        <c:v>15.94991912655744</c:v>
                      </c:pt>
                      <c:pt idx="352" formatCode="0.00">
                        <c:v>17.459377279414017</c:v>
                      </c:pt>
                      <c:pt idx="353" formatCode="0.00">
                        <c:v>18.780334013129185</c:v>
                      </c:pt>
                      <c:pt idx="354" formatCode="0.00">
                        <c:v>19.582418748884415</c:v>
                      </c:pt>
                      <c:pt idx="355" formatCode="0.00">
                        <c:v>20.44494445530087</c:v>
                      </c:pt>
                      <c:pt idx="356" formatCode="0.00">
                        <c:v>20.90705252742821</c:v>
                      </c:pt>
                      <c:pt idx="357" formatCode="0.00">
                        <c:v>19.999926095966782</c:v>
                      </c:pt>
                      <c:pt idx="358" formatCode="0.00">
                        <c:v>20.088053017475197</c:v>
                      </c:pt>
                      <c:pt idx="359" formatCode="0.00">
                        <c:v>19.248525988682388</c:v>
                      </c:pt>
                      <c:pt idx="360" formatCode="0.00">
                        <c:v>21.317319764921979</c:v>
                      </c:pt>
                      <c:pt idx="361" formatCode="0.00">
                        <c:v>21.453727519529071</c:v>
                      </c:pt>
                      <c:pt idx="362" formatCode="0.00">
                        <c:v>21.490831324203004</c:v>
                      </c:pt>
                      <c:pt idx="363" formatCode="0.00">
                        <c:v>23.729165214309393</c:v>
                      </c:pt>
                      <c:pt idx="364" formatCode="0.00">
                        <c:v>24.03704293484456</c:v>
                      </c:pt>
                      <c:pt idx="365" formatCode="0.00">
                        <c:v>21.50978486771081</c:v>
                      </c:pt>
                      <c:pt idx="366" formatCode="0.00">
                        <c:v>20.565240439805255</c:v>
                      </c:pt>
                      <c:pt idx="367" formatCode="0.00">
                        <c:v>20.996719798069631</c:v>
                      </c:pt>
                      <c:pt idx="368" formatCode="0.00">
                        <c:v>19.830092228229432</c:v>
                      </c:pt>
                      <c:pt idx="369" formatCode="0.00">
                        <c:v>20.408777558557837</c:v>
                      </c:pt>
                      <c:pt idx="370" formatCode="0.00">
                        <c:v>19.995413313572065</c:v>
                      </c:pt>
                      <c:pt idx="371" formatCode="0.00">
                        <c:v>21.2404702555889</c:v>
                      </c:pt>
                      <c:pt idx="372" formatCode="0.00">
                        <c:v>22.09522465519456</c:v>
                      </c:pt>
                      <c:pt idx="373" formatCode="0.00">
                        <c:v>22.306162590805535</c:v>
                      </c:pt>
                      <c:pt idx="374" formatCode="0.00">
                        <c:v>23.237824143218084</c:v>
                      </c:pt>
                      <c:pt idx="375" formatCode="0.00">
                        <c:v>21.024311906860852</c:v>
                      </c:pt>
                      <c:pt idx="376" formatCode="0.00">
                        <c:v>20.537101313317027</c:v>
                      </c:pt>
                      <c:pt idx="377" formatCode="0.00">
                        <c:v>20.169101567142896</c:v>
                      </c:pt>
                      <c:pt idx="378" formatCode="0.00">
                        <c:v>20.2742303080088</c:v>
                      </c:pt>
                      <c:pt idx="379" formatCode="0.00">
                        <c:v>20.002486542149875</c:v>
                      </c:pt>
                      <c:pt idx="380" formatCode="0.00">
                        <c:v>18.147604891466187</c:v>
                      </c:pt>
                      <c:pt idx="381" formatCode="0.00">
                        <c:v>17.804468016564979</c:v>
                      </c:pt>
                      <c:pt idx="382" formatCode="0.00">
                        <c:v>17.917537250099532</c:v>
                      </c:pt>
                      <c:pt idx="383" formatCode="0.00">
                        <c:v>17.130525959571351</c:v>
                      </c:pt>
                      <c:pt idx="384" formatCode="0.00">
                        <c:v>17.063111040877612</c:v>
                      </c:pt>
                      <c:pt idx="385" formatCode="0.00">
                        <c:v>17.59310097908719</c:v>
                      </c:pt>
                      <c:pt idx="386" formatCode="0.00">
                        <c:v>19.550089602935472</c:v>
                      </c:pt>
                      <c:pt idx="387" formatCode="0.00">
                        <c:v>19.869146243337866</c:v>
                      </c:pt>
                      <c:pt idx="388" formatCode="0.00">
                        <c:v>18.641460233683521</c:v>
                      </c:pt>
                      <c:pt idx="389" formatCode="0.00">
                        <c:v>16.693218760943637</c:v>
                      </c:pt>
                      <c:pt idx="390" formatCode="0.00">
                        <c:v>17.86023664213948</c:v>
                      </c:pt>
                      <c:pt idx="391" formatCode="0.00">
                        <c:v>16.943339542907012</c:v>
                      </c:pt>
                      <c:pt idx="392" formatCode="0.00">
                        <c:v>16.659001212501224</c:v>
                      </c:pt>
                      <c:pt idx="393" formatCode="0.00">
                        <c:v>16.597496173504773</c:v>
                      </c:pt>
                      <c:pt idx="394" formatCode="0.00">
                        <c:v>16.57580605426168</c:v>
                      </c:pt>
                      <c:pt idx="395" formatCode="0.00">
                        <c:v>17.405909052959984</c:v>
                      </c:pt>
                      <c:pt idx="396" formatCode="0.00">
                        <c:v>19.048724197199853</c:v>
                      </c:pt>
                      <c:pt idx="397" formatCode="0.00">
                        <c:v>20.665145015265448</c:v>
                      </c:pt>
                      <c:pt idx="398" formatCode="0.00">
                        <c:v>21.282463748032004</c:v>
                      </c:pt>
                      <c:pt idx="399" formatCode="0.00">
                        <c:v>22.306777432370414</c:v>
                      </c:pt>
                      <c:pt idx="400" formatCode="0.00">
                        <c:v>24.811236749382807</c:v>
                      </c:pt>
                      <c:pt idx="401" formatCode="0.00">
                        <c:v>23.977793099723275</c:v>
                      </c:pt>
                      <c:pt idx="402" formatCode="0.00">
                        <c:v>23.798920011055944</c:v>
                      </c:pt>
                      <c:pt idx="403" formatCode="0.00">
                        <c:v>23.480952162211878</c:v>
                      </c:pt>
                      <c:pt idx="404" formatCode="0.00">
                        <c:v>22.628513382628302</c:v>
                      </c:pt>
                      <c:pt idx="405" formatCode="0.00">
                        <c:v>24.079031673675868</c:v>
                      </c:pt>
                      <c:pt idx="406" formatCode="0.00">
                        <c:v>23.833960647444538</c:v>
                      </c:pt>
                      <c:pt idx="407" formatCode="0.00">
                        <c:v>24.93658437853739</c:v>
                      </c:pt>
                      <c:pt idx="408" formatCode="0.00">
                        <c:v>25.507882820573176</c:v>
                      </c:pt>
                      <c:pt idx="409" formatCode="0.00">
                        <c:v>23.62114431639802</c:v>
                      </c:pt>
                      <c:pt idx="410" formatCode="0.00">
                        <c:v>23.269295691831218</c:v>
                      </c:pt>
                      <c:pt idx="411" formatCode="0.00">
                        <c:v>22.702528984170826</c:v>
                      </c:pt>
                      <c:pt idx="412" formatCode="0.00">
                        <c:v>21.287933176127314</c:v>
                      </c:pt>
                      <c:pt idx="413" formatCode="0.00">
                        <c:v>21.741387434966651</c:v>
                      </c:pt>
                      <c:pt idx="414" formatCode="0.00">
                        <c:v>22.597124422470831</c:v>
                      </c:pt>
                      <c:pt idx="415" formatCode="0.00">
                        <c:v>22.907361160463349</c:v>
                      </c:pt>
                      <c:pt idx="416" formatCode="0.00">
                        <c:v>22.482269664605234</c:v>
                      </c:pt>
                      <c:pt idx="417" formatCode="0.00">
                        <c:v>23.227356306249124</c:v>
                      </c:pt>
                      <c:pt idx="418" formatCode="0.00">
                        <c:v>23.379290926437676</c:v>
                      </c:pt>
                      <c:pt idx="419" formatCode="0.00">
                        <c:v>24.779900934932638</c:v>
                      </c:pt>
                      <c:pt idx="420" formatCode="0.00">
                        <c:v>24.497353550154443</c:v>
                      </c:pt>
                      <c:pt idx="421" formatCode="0.00">
                        <c:v>24.458745778438818</c:v>
                      </c:pt>
                      <c:pt idx="422" formatCode="0.00">
                        <c:v>26.308044047905195</c:v>
                      </c:pt>
                      <c:pt idx="423" formatCode="0.00">
                        <c:v>26.405398546512902</c:v>
                      </c:pt>
                      <c:pt idx="424" formatCode="0.00">
                        <c:v>27.01745952786645</c:v>
                      </c:pt>
                      <c:pt idx="425" formatCode="0.00">
                        <c:v>28.191093770031085</c:v>
                      </c:pt>
                      <c:pt idx="426" formatCode="0.00">
                        <c:v>27.232345182320568</c:v>
                      </c:pt>
                      <c:pt idx="427" formatCode="0.00">
                        <c:v>27.626503888303983</c:v>
                      </c:pt>
                      <c:pt idx="428" formatCode="0.00">
                        <c:v>25.312001647549287</c:v>
                      </c:pt>
                      <c:pt idx="429" formatCode="0.00">
                        <c:v>23.039572760552243</c:v>
                      </c:pt>
                      <c:pt idx="430" formatCode="0.00">
                        <c:v>25.475069840452733</c:v>
                      </c:pt>
                      <c:pt idx="431" formatCode="0.00">
                        <c:v>25.73325794935381</c:v>
                      </c:pt>
                      <c:pt idx="432" formatCode="0.00">
                        <c:v>25.0905924787149</c:v>
                      </c:pt>
                      <c:pt idx="433" formatCode="0.00">
                        <c:v>23.166436232652835</c:v>
                      </c:pt>
                      <c:pt idx="434" formatCode="0.00">
                        <c:v>20.914888795268695</c:v>
                      </c:pt>
                      <c:pt idx="435" formatCode="0.00">
                        <c:v>21.546722121247559</c:v>
                      </c:pt>
                      <c:pt idx="436" formatCode="0.00">
                        <c:v>21.35692529559083</c:v>
                      </c:pt>
                      <c:pt idx="437" formatCode="0.00">
                        <c:v>21.836441889878643</c:v>
                      </c:pt>
                      <c:pt idx="438" formatCode="0.00">
                        <c:v>19.648516481710733</c:v>
                      </c:pt>
                      <c:pt idx="439" formatCode="0.00">
                        <c:v>20.912206147450455</c:v>
                      </c:pt>
                      <c:pt idx="440" formatCode="0.00">
                        <c:v>21.15085040286802</c:v>
                      </c:pt>
                      <c:pt idx="441" formatCode="0.00">
                        <c:v>20.859473869896515</c:v>
                      </c:pt>
                      <c:pt idx="442" formatCode="0.00">
                        <c:v>21.802831892805081</c:v>
                      </c:pt>
                      <c:pt idx="443" formatCode="0.00">
                        <c:v>23.068609387468168</c:v>
                      </c:pt>
                      <c:pt idx="444" formatCode="0.00">
                        <c:v>23.887012361447606</c:v>
                      </c:pt>
                      <c:pt idx="445" formatCode="0.00">
                        <c:v>23.936500372765664</c:v>
                      </c:pt>
                      <c:pt idx="446" formatCode="0.00">
                        <c:v>24.101683617682816</c:v>
                      </c:pt>
                      <c:pt idx="447" formatCode="0.00">
                        <c:v>23.725334886719477</c:v>
                      </c:pt>
                      <c:pt idx="448" formatCode="0.00">
                        <c:v>23.896540706613703</c:v>
                      </c:pt>
                      <c:pt idx="449" formatCode="0.00">
                        <c:v>24.360389258164314</c:v>
                      </c:pt>
                      <c:pt idx="450" formatCode="0.00">
                        <c:v>25.012690535605827</c:v>
                      </c:pt>
                      <c:pt idx="451" formatCode="0.00">
                        <c:v>25.09475225025114</c:v>
                      </c:pt>
                      <c:pt idx="452" formatCode="0.00">
                        <c:v>24.869539492784011</c:v>
                      </c:pt>
                      <c:pt idx="453" formatCode="0.00">
                        <c:v>25.64770053084391</c:v>
                      </c:pt>
                      <c:pt idx="454" formatCode="0.00">
                        <c:v>26.992739894604167</c:v>
                      </c:pt>
                      <c:pt idx="455" formatCode="0.00">
                        <c:v>27.218234479124906</c:v>
                      </c:pt>
                      <c:pt idx="456" formatCode="0.00">
                        <c:v>27.408541746008037</c:v>
                      </c:pt>
                      <c:pt idx="457" formatCode="0.00">
                        <c:v>27.68235774070595</c:v>
                      </c:pt>
                      <c:pt idx="458" formatCode="0.00">
                        <c:v>26.558172855310087</c:v>
                      </c:pt>
                      <c:pt idx="459" formatCode="0.00">
                        <c:v>25.69893021588711</c:v>
                      </c:pt>
                      <c:pt idx="460" formatCode="0.00">
                        <c:v>26.552002137616913</c:v>
                      </c:pt>
                      <c:pt idx="461" formatCode="0.00">
                        <c:v>25.957611459862616</c:v>
                      </c:pt>
                      <c:pt idx="462" formatCode="0.00">
                        <c:v>25.692200576836409</c:v>
                      </c:pt>
                      <c:pt idx="463" formatCode="0.00">
                        <c:v>25.926232985393753</c:v>
                      </c:pt>
                      <c:pt idx="464" formatCode="0.00">
                        <c:v>25.457182724001623</c:v>
                      </c:pt>
                      <c:pt idx="465" formatCode="0.00">
                        <c:v>26.531510248667921</c:v>
                      </c:pt>
                      <c:pt idx="466" formatCode="0.00">
                        <c:v>23.927320940524886</c:v>
                      </c:pt>
                      <c:pt idx="467" formatCode="0.00">
                        <c:v>24.069226242397335</c:v>
                      </c:pt>
                      <c:pt idx="468" formatCode="0.00">
                        <c:v>21.609894653713098</c:v>
                      </c:pt>
                      <c:pt idx="469" formatCode="0.00">
                        <c:v>22.59469769350828</c:v>
                      </c:pt>
                      <c:pt idx="470" formatCode="0.00">
                        <c:v>22.970558902322697</c:v>
                      </c:pt>
                      <c:pt idx="471" formatCode="0.00">
                        <c:v>22.633176793456446</c:v>
                      </c:pt>
                      <c:pt idx="472" formatCode="0.00">
                        <c:v>22.795995573545753</c:v>
                      </c:pt>
                      <c:pt idx="473" formatCode="0.00">
                        <c:v>21.121761519664261</c:v>
                      </c:pt>
                      <c:pt idx="474" formatCode="0.00">
                        <c:v>21.539252022700836</c:v>
                      </c:pt>
                      <c:pt idx="475" formatCode="0.00">
                        <c:v>21.414740276850445</c:v>
                      </c:pt>
                      <c:pt idx="476" formatCode="0.00">
                        <c:v>20.380340364056114</c:v>
                      </c:pt>
                      <c:pt idx="477" formatCode="0.00">
                        <c:v>21.076949095789864</c:v>
                      </c:pt>
                      <c:pt idx="478" formatCode="0.00">
                        <c:v>21.700434114600707</c:v>
                      </c:pt>
                      <c:pt idx="479" formatCode="0.00">
                        <c:v>21.754076779320826</c:v>
                      </c:pt>
                      <c:pt idx="480" formatCode="0.00">
                        <c:v>21.682184810693059</c:v>
                      </c:pt>
                      <c:pt idx="481" formatCode="0.00">
                        <c:v>21.029897352896516</c:v>
                      </c:pt>
                      <c:pt idx="482" formatCode="0.00">
                        <c:v>18.766469457632454</c:v>
                      </c:pt>
                      <c:pt idx="483" formatCode="0.00">
                        <c:v>17.068210527786256</c:v>
                      </c:pt>
                      <c:pt idx="484" formatCode="0.00">
                        <c:v>17.609163367334887</c:v>
                      </c:pt>
                      <c:pt idx="485" formatCode="0.00">
                        <c:v>18.588990043306488</c:v>
                      </c:pt>
                      <c:pt idx="486" formatCode="0.00">
                        <c:v>18.437321143913923</c:v>
                      </c:pt>
                      <c:pt idx="487" formatCode="0.00">
                        <c:v>17.607200158408617</c:v>
                      </c:pt>
                      <c:pt idx="488" formatCode="0.00">
                        <c:v>18.834327566967058</c:v>
                      </c:pt>
                      <c:pt idx="489" formatCode="0.00">
                        <c:v>18.672147645519971</c:v>
                      </c:pt>
                      <c:pt idx="490" formatCode="0.00">
                        <c:v>18.119626480263971</c:v>
                      </c:pt>
                      <c:pt idx="491" formatCode="0.00">
                        <c:v>20.299005389154154</c:v>
                      </c:pt>
                      <c:pt idx="492" formatCode="0.00">
                        <c:v>20.829870004853142</c:v>
                      </c:pt>
                      <c:pt idx="493" formatCode="0.00">
                        <c:v>20.696248243277122</c:v>
                      </c:pt>
                      <c:pt idx="494" formatCode="0.00">
                        <c:v>21.258958322323281</c:v>
                      </c:pt>
                      <c:pt idx="495" formatCode="0.00">
                        <c:v>21.971666205024103</c:v>
                      </c:pt>
                      <c:pt idx="496" formatCode="0.00">
                        <c:v>0</c:v>
                      </c:pt>
                      <c:pt idx="497" formatCode="0.00">
                        <c:v>21.754076779320826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6B3-4C11-B7C3-F5152642EA42}"/>
                  </c:ext>
                </c:extLst>
              </c15:ser>
            </c15:filteredLineSeries>
            <c15:filteredLineSeries>
              <c15:ser>
                <c:idx val="3"/>
                <c:order val="2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Europe'!$AK$123:$AK$620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26.9512398636139</c:v>
                      </c:pt>
                      <c:pt idx="338" formatCode="0.00">
                        <c:v>27.012550098660764</c:v>
                      </c:pt>
                      <c:pt idx="339" formatCode="0.00">
                        <c:v>25.278677952988058</c:v>
                      </c:pt>
                      <c:pt idx="340" formatCode="0.00">
                        <c:v>26.949283085530457</c:v>
                      </c:pt>
                      <c:pt idx="341" formatCode="0.00">
                        <c:v>26.809257518070432</c:v>
                      </c:pt>
                      <c:pt idx="342" formatCode="0.00">
                        <c:v>24.317658209541328</c:v>
                      </c:pt>
                      <c:pt idx="343" formatCode="0.00">
                        <c:v>22.74690073902218</c:v>
                      </c:pt>
                      <c:pt idx="344" formatCode="0.00">
                        <c:v>21.379860648287309</c:v>
                      </c:pt>
                      <c:pt idx="345" formatCode="0.00">
                        <c:v>17.543578000818091</c:v>
                      </c:pt>
                      <c:pt idx="346" formatCode="0.00">
                        <c:v>13.202834967785734</c:v>
                      </c:pt>
                      <c:pt idx="347" formatCode="0.00">
                        <c:v>12.585286629393256</c:v>
                      </c:pt>
                      <c:pt idx="348" formatCode="0.00">
                        <c:v>13.341102355318059</c:v>
                      </c:pt>
                      <c:pt idx="349" formatCode="0.00">
                        <c:v>12.035706614383979</c:v>
                      </c:pt>
                      <c:pt idx="350" formatCode="0.00">
                        <c:v>11.278314632951489</c:v>
                      </c:pt>
                      <c:pt idx="351" formatCode="0.00">
                        <c:v>12.711711854813704</c:v>
                      </c:pt>
                      <c:pt idx="352" formatCode="0.00">
                        <c:v>14.324192530206448</c:v>
                      </c:pt>
                      <c:pt idx="353" formatCode="0.00">
                        <c:v>16.115608242927873</c:v>
                      </c:pt>
                      <c:pt idx="354" formatCode="0.00">
                        <c:v>16.379963977027057</c:v>
                      </c:pt>
                      <c:pt idx="355" formatCode="0.00">
                        <c:v>18.279886718860514</c:v>
                      </c:pt>
                      <c:pt idx="356" formatCode="0.00">
                        <c:v>18.69883077409192</c:v>
                      </c:pt>
                      <c:pt idx="357" formatCode="0.00">
                        <c:v>20.525016320841779</c:v>
                      </c:pt>
                      <c:pt idx="358" formatCode="0.00">
                        <c:v>20.56449296270431</c:v>
                      </c:pt>
                      <c:pt idx="359" formatCode="0.00">
                        <c:v>20.903645311525423</c:v>
                      </c:pt>
                      <c:pt idx="360" formatCode="0.00">
                        <c:v>21.360579821830505</c:v>
                      </c:pt>
                      <c:pt idx="361" formatCode="0.00">
                        <c:v>19.922043046177322</c:v>
                      </c:pt>
                      <c:pt idx="362" formatCode="0.00">
                        <c:v>20.50128038482422</c:v>
                      </c:pt>
                      <c:pt idx="363" formatCode="0.00">
                        <c:v>21.892799952015491</c:v>
                      </c:pt>
                      <c:pt idx="364" formatCode="0.00">
                        <c:v>21.802661383806903</c:v>
                      </c:pt>
                      <c:pt idx="365" formatCode="0.00">
                        <c:v>18.699714243582893</c:v>
                      </c:pt>
                      <c:pt idx="366" formatCode="0.00">
                        <c:v>18.590333583833196</c:v>
                      </c:pt>
                      <c:pt idx="367" formatCode="0.00">
                        <c:v>20.443137910562992</c:v>
                      </c:pt>
                      <c:pt idx="368" formatCode="0.00">
                        <c:v>19.859709568341383</c:v>
                      </c:pt>
                      <c:pt idx="369" formatCode="0.00">
                        <c:v>22.249790393685629</c:v>
                      </c:pt>
                      <c:pt idx="370" formatCode="0.00">
                        <c:v>22.736526596613643</c:v>
                      </c:pt>
                      <c:pt idx="371" formatCode="0.00">
                        <c:v>22.040041113353368</c:v>
                      </c:pt>
                      <c:pt idx="372" formatCode="0.00">
                        <c:v>23.521717252969896</c:v>
                      </c:pt>
                      <c:pt idx="373" formatCode="0.00">
                        <c:v>23.118432089583106</c:v>
                      </c:pt>
                      <c:pt idx="374" formatCode="0.00">
                        <c:v>23.242297283182619</c:v>
                      </c:pt>
                      <c:pt idx="375" formatCode="0.00">
                        <c:v>23.484537050102468</c:v>
                      </c:pt>
                      <c:pt idx="376" formatCode="0.00">
                        <c:v>24.440244254858438</c:v>
                      </c:pt>
                      <c:pt idx="377" formatCode="0.00">
                        <c:v>23.317327557639555</c:v>
                      </c:pt>
                      <c:pt idx="378" formatCode="0.00">
                        <c:v>22.719441182623139</c:v>
                      </c:pt>
                      <c:pt idx="379" formatCode="0.00">
                        <c:v>22.431914269275062</c:v>
                      </c:pt>
                      <c:pt idx="380" formatCode="0.00">
                        <c:v>20.819462279221664</c:v>
                      </c:pt>
                      <c:pt idx="381" formatCode="0.00">
                        <c:v>17.480600820818804</c:v>
                      </c:pt>
                      <c:pt idx="382" formatCode="0.00">
                        <c:v>19.933949589500834</c:v>
                      </c:pt>
                      <c:pt idx="383" formatCode="0.00">
                        <c:v>18.21396540768249</c:v>
                      </c:pt>
                      <c:pt idx="384" formatCode="0.00">
                        <c:v>17.865764610119395</c:v>
                      </c:pt>
                      <c:pt idx="385" formatCode="0.00">
                        <c:v>19.372940770764451</c:v>
                      </c:pt>
                      <c:pt idx="386" formatCode="0.00">
                        <c:v>19.881708335893425</c:v>
                      </c:pt>
                      <c:pt idx="387" formatCode="0.00">
                        <c:v>19.074835080280447</c:v>
                      </c:pt>
                      <c:pt idx="388" formatCode="0.00">
                        <c:v>19.155927608768167</c:v>
                      </c:pt>
                      <c:pt idx="389" formatCode="0.00">
                        <c:v>16.656956601793755</c:v>
                      </c:pt>
                      <c:pt idx="390" formatCode="0.00">
                        <c:v>17.552586471622128</c:v>
                      </c:pt>
                      <c:pt idx="391" formatCode="0.00">
                        <c:v>18.56198110938686</c:v>
                      </c:pt>
                      <c:pt idx="392" formatCode="0.00">
                        <c:v>18.216403924205455</c:v>
                      </c:pt>
                      <c:pt idx="393" formatCode="0.00">
                        <c:v>18.624969743395337</c:v>
                      </c:pt>
                      <c:pt idx="394" formatCode="0.00">
                        <c:v>18.782608096908938</c:v>
                      </c:pt>
                      <c:pt idx="395" formatCode="0.00">
                        <c:v>18.892907613153092</c:v>
                      </c:pt>
                      <c:pt idx="396" formatCode="0.00">
                        <c:v>19.212391484103808</c:v>
                      </c:pt>
                      <c:pt idx="397" formatCode="0.00">
                        <c:v>20.018512917972668</c:v>
                      </c:pt>
                      <c:pt idx="398" formatCode="0.00">
                        <c:v>20.157649323893633</c:v>
                      </c:pt>
                      <c:pt idx="399" formatCode="0.00">
                        <c:v>19.917641345143025</c:v>
                      </c:pt>
                      <c:pt idx="400" formatCode="0.00">
                        <c:v>20.620764006481188</c:v>
                      </c:pt>
                      <c:pt idx="401" formatCode="0.00">
                        <c:v>18.518569927393155</c:v>
                      </c:pt>
                      <c:pt idx="402" formatCode="0.00">
                        <c:v>17.26357847045335</c:v>
                      </c:pt>
                      <c:pt idx="403" formatCode="0.00">
                        <c:v>17.701085705176659</c:v>
                      </c:pt>
                      <c:pt idx="404" formatCode="0.00">
                        <c:v>17.436266598451724</c:v>
                      </c:pt>
                      <c:pt idx="405" formatCode="0.00">
                        <c:v>18.460726863448365</c:v>
                      </c:pt>
                      <c:pt idx="406" formatCode="0.00">
                        <c:v>19.173906976109542</c:v>
                      </c:pt>
                      <c:pt idx="407" formatCode="0.00">
                        <c:v>18.413626942216073</c:v>
                      </c:pt>
                      <c:pt idx="408" formatCode="0.00">
                        <c:v>18.029726176980617</c:v>
                      </c:pt>
                      <c:pt idx="409" formatCode="0.00">
                        <c:v>16.915088918867504</c:v>
                      </c:pt>
                      <c:pt idx="410" formatCode="0.00">
                        <c:v>17.816268316760475</c:v>
                      </c:pt>
                      <c:pt idx="411" formatCode="0.00">
                        <c:v>18.043429800986768</c:v>
                      </c:pt>
                      <c:pt idx="412" formatCode="0.00">
                        <c:v>18.308510006027543</c:v>
                      </c:pt>
                      <c:pt idx="413" formatCode="0.00">
                        <c:v>18.405372518600387</c:v>
                      </c:pt>
                      <c:pt idx="414" formatCode="0.00">
                        <c:v>18.254844935974258</c:v>
                      </c:pt>
                      <c:pt idx="415" formatCode="0.00">
                        <c:v>18.816736378620934</c:v>
                      </c:pt>
                      <c:pt idx="416" formatCode="0.00">
                        <c:v>18.651934854530889</c:v>
                      </c:pt>
                      <c:pt idx="417" formatCode="0.00">
                        <c:v>16.712747185394573</c:v>
                      </c:pt>
                      <c:pt idx="418" formatCode="0.00">
                        <c:v>17.436472792517645</c:v>
                      </c:pt>
                      <c:pt idx="419" formatCode="0.00">
                        <c:v>16.680601644142705</c:v>
                      </c:pt>
                      <c:pt idx="420" formatCode="0.00">
                        <c:v>16.233990407615401</c:v>
                      </c:pt>
                      <c:pt idx="421" formatCode="0.00">
                        <c:v>16.285344457323692</c:v>
                      </c:pt>
                      <c:pt idx="422" formatCode="0.00">
                        <c:v>16.83632802137841</c:v>
                      </c:pt>
                      <c:pt idx="423" formatCode="0.00">
                        <c:v>16.435427274473753</c:v>
                      </c:pt>
                      <c:pt idx="424" formatCode="0.00">
                        <c:v>16.989698916988868</c:v>
                      </c:pt>
                      <c:pt idx="425" formatCode="0.00">
                        <c:v>16.362445501794255</c:v>
                      </c:pt>
                      <c:pt idx="426" formatCode="0.00">
                        <c:v>15.630730848923001</c:v>
                      </c:pt>
                      <c:pt idx="427" formatCode="0.00">
                        <c:v>15.372320893186451</c:v>
                      </c:pt>
                      <c:pt idx="428" formatCode="0.00">
                        <c:v>13.434658118213509</c:v>
                      </c:pt>
                      <c:pt idx="429" formatCode="0.00">
                        <c:v>12.880169937281716</c:v>
                      </c:pt>
                      <c:pt idx="430" formatCode="0.00">
                        <c:v>13.755198751883357</c:v>
                      </c:pt>
                      <c:pt idx="431" formatCode="0.00">
                        <c:v>13.485118691374993</c:v>
                      </c:pt>
                      <c:pt idx="432" formatCode="0.00">
                        <c:v>13.751763678296788</c:v>
                      </c:pt>
                      <c:pt idx="433" formatCode="0.00">
                        <c:v>12.527667068513791</c:v>
                      </c:pt>
                      <c:pt idx="434" formatCode="0.00">
                        <c:v>12.438756168089549</c:v>
                      </c:pt>
                      <c:pt idx="435" formatCode="0.00">
                        <c:v>13.788027593939855</c:v>
                      </c:pt>
                      <c:pt idx="436" formatCode="0.00">
                        <c:v>13.990085610267661</c:v>
                      </c:pt>
                      <c:pt idx="437" formatCode="0.00">
                        <c:v>13.548096515570231</c:v>
                      </c:pt>
                      <c:pt idx="438" formatCode="0.00">
                        <c:v>13.593608056799338</c:v>
                      </c:pt>
                      <c:pt idx="439" formatCode="0.00">
                        <c:v>14.54479625208298</c:v>
                      </c:pt>
                      <c:pt idx="440" formatCode="0.00">
                        <c:v>14.195977635811333</c:v>
                      </c:pt>
                      <c:pt idx="441" formatCode="0.00">
                        <c:v>14.475833592331012</c:v>
                      </c:pt>
                      <c:pt idx="442" formatCode="0.00">
                        <c:v>14.140210628869452</c:v>
                      </c:pt>
                      <c:pt idx="443" formatCode="0.00">
                        <c:v>14.04589967138369</c:v>
                      </c:pt>
                      <c:pt idx="444" formatCode="0.00">
                        <c:v>13.928656521122562</c:v>
                      </c:pt>
                      <c:pt idx="445" formatCode="0.00">
                        <c:v>14.672417120655252</c:v>
                      </c:pt>
                      <c:pt idx="446" formatCode="0.00">
                        <c:v>15.05345772028666</c:v>
                      </c:pt>
                      <c:pt idx="447" formatCode="0.00">
                        <c:v>15.38122569374644</c:v>
                      </c:pt>
                      <c:pt idx="448" formatCode="0.00">
                        <c:v>15.422982196170198</c:v>
                      </c:pt>
                      <c:pt idx="449" formatCode="0.00">
                        <c:v>15.187468588306499</c:v>
                      </c:pt>
                      <c:pt idx="450" formatCode="0.00">
                        <c:v>15.473978889973989</c:v>
                      </c:pt>
                      <c:pt idx="451" formatCode="0.00">
                        <c:v>16.148217410189147</c:v>
                      </c:pt>
                      <c:pt idx="452" formatCode="0.00">
                        <c:v>16.029502126951989</c:v>
                      </c:pt>
                      <c:pt idx="453" formatCode="0.00">
                        <c:v>15.73622525906319</c:v>
                      </c:pt>
                      <c:pt idx="454" formatCode="0.00">
                        <c:v>15.96290191848089</c:v>
                      </c:pt>
                      <c:pt idx="455" formatCode="0.00">
                        <c:v>16.132260914845563</c:v>
                      </c:pt>
                      <c:pt idx="456" formatCode="0.00">
                        <c:v>16.705430699768669</c:v>
                      </c:pt>
                      <c:pt idx="457" formatCode="0.00">
                        <c:v>17.290801202259185</c:v>
                      </c:pt>
                      <c:pt idx="458" formatCode="0.00">
                        <c:v>16.624621650668963</c:v>
                      </c:pt>
                      <c:pt idx="459" formatCode="0.00">
                        <c:v>15.863087865391524</c:v>
                      </c:pt>
                      <c:pt idx="460" formatCode="0.00">
                        <c:v>16.293855424682942</c:v>
                      </c:pt>
                      <c:pt idx="461" formatCode="0.00">
                        <c:v>16.203052048564668</c:v>
                      </c:pt>
                      <c:pt idx="462" formatCode="0.00">
                        <c:v>15.899854230625889</c:v>
                      </c:pt>
                      <c:pt idx="463" formatCode="0.00">
                        <c:v>16.200011701106142</c:v>
                      </c:pt>
                      <c:pt idx="464" formatCode="0.00">
                        <c:v>15.786602064565477</c:v>
                      </c:pt>
                      <c:pt idx="465" formatCode="0.00">
                        <c:v>15.584677533125944</c:v>
                      </c:pt>
                      <c:pt idx="466" formatCode="0.00">
                        <c:v>14.169391872114041</c:v>
                      </c:pt>
                      <c:pt idx="467" formatCode="0.00">
                        <c:v>14.49712447743812</c:v>
                      </c:pt>
                      <c:pt idx="468" formatCode="0.00">
                        <c:v>14.201877611824195</c:v>
                      </c:pt>
                      <c:pt idx="469" formatCode="0.00">
                        <c:v>15.183997086632656</c:v>
                      </c:pt>
                      <c:pt idx="470" formatCode="0.00">
                        <c:v>15.633026794464589</c:v>
                      </c:pt>
                      <c:pt idx="471" formatCode="0.00">
                        <c:v>15.60941971566203</c:v>
                      </c:pt>
                      <c:pt idx="472" formatCode="0.00">
                        <c:v>15.767393607556405</c:v>
                      </c:pt>
                      <c:pt idx="473" formatCode="0.00">
                        <c:v>15.166744590383939</c:v>
                      </c:pt>
                      <c:pt idx="474" formatCode="0.00">
                        <c:v>16.077848723419457</c:v>
                      </c:pt>
                      <c:pt idx="475" formatCode="0.00">
                        <c:v>15.895937160503326</c:v>
                      </c:pt>
                      <c:pt idx="476" formatCode="0.00">
                        <c:v>14.844717326484767</c:v>
                      </c:pt>
                      <c:pt idx="477" formatCode="0.00">
                        <c:v>14.925774449079276</c:v>
                      </c:pt>
                      <c:pt idx="478" formatCode="0.00">
                        <c:v>15.281126654789764</c:v>
                      </c:pt>
                      <c:pt idx="479" formatCode="0.00">
                        <c:v>15.17152238306935</c:v>
                      </c:pt>
                      <c:pt idx="480" formatCode="0.00">
                        <c:v>15.474694306760011</c:v>
                      </c:pt>
                      <c:pt idx="481" formatCode="0.00">
                        <c:v>15.149468931574882</c:v>
                      </c:pt>
                      <c:pt idx="482" formatCode="0.00">
                        <c:v>13.894118148121484</c:v>
                      </c:pt>
                      <c:pt idx="483" formatCode="0.00">
                        <c:v>11.027810864104652</c:v>
                      </c:pt>
                      <c:pt idx="484" formatCode="0.00">
                        <c:v>12.37832083519228</c:v>
                      </c:pt>
                      <c:pt idx="485" formatCode="0.00">
                        <c:v>12.275409011288717</c:v>
                      </c:pt>
                      <c:pt idx="486" formatCode="0.00">
                        <c:v>13.126871244340462</c:v>
                      </c:pt>
                      <c:pt idx="487" formatCode="0.00">
                        <c:v>13.365739130954116</c:v>
                      </c:pt>
                      <c:pt idx="488" formatCode="0.00">
                        <c:v>13.997430385163874</c:v>
                      </c:pt>
                      <c:pt idx="489" formatCode="0.00">
                        <c:v>13.063001030290236</c:v>
                      </c:pt>
                      <c:pt idx="490" formatCode="0.00">
                        <c:v>12.965636494756476</c:v>
                      </c:pt>
                      <c:pt idx="491" formatCode="0.00">
                        <c:v>14.802128774252948</c:v>
                      </c:pt>
                      <c:pt idx="492" formatCode="0.00">
                        <c:v>15.537367331409156</c:v>
                      </c:pt>
                      <c:pt idx="493" formatCode="0.00">
                        <c:v>15.612143092249088</c:v>
                      </c:pt>
                      <c:pt idx="494" formatCode="0.00">
                        <c:v>15.965827496025987</c:v>
                      </c:pt>
                      <c:pt idx="495" formatCode="0.00">
                        <c:v>15.936585126845044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6B3-4C11-B7C3-F5152642EA42}"/>
                  </c:ext>
                </c:extLst>
              </c15:ser>
            </c15:filteredLineSeries>
            <c15:filteredLineSeries>
              <c15:ser>
                <c:idx val="5"/>
                <c:order val="4"/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Europe'!$AH$123:$AH$620</c15:sqref>
                        </c15:formulaRef>
                      </c:ext>
                    </c:extLst>
                    <c:numCache>
                      <c:formatCode>m/d/yyyy</c:formatCode>
                      <c:ptCount val="498"/>
                      <c:pt idx="0">
                        <c:v>29220</c:v>
                      </c:pt>
                      <c:pt idx="1">
                        <c:v>29251</c:v>
                      </c:pt>
                      <c:pt idx="2">
                        <c:v>29280</c:v>
                      </c:pt>
                      <c:pt idx="3">
                        <c:v>29311</c:v>
                      </c:pt>
                      <c:pt idx="4">
                        <c:v>29341</c:v>
                      </c:pt>
                      <c:pt idx="5">
                        <c:v>29371</c:v>
                      </c:pt>
                      <c:pt idx="6">
                        <c:v>29402</c:v>
                      </c:pt>
                      <c:pt idx="7">
                        <c:v>29433</c:v>
                      </c:pt>
                      <c:pt idx="8">
                        <c:v>29462</c:v>
                      </c:pt>
                      <c:pt idx="9">
                        <c:v>29494</c:v>
                      </c:pt>
                      <c:pt idx="10">
                        <c:v>29525</c:v>
                      </c:pt>
                      <c:pt idx="11">
                        <c:v>29553</c:v>
                      </c:pt>
                      <c:pt idx="12">
                        <c:v>29586</c:v>
                      </c:pt>
                      <c:pt idx="13">
                        <c:v>29616</c:v>
                      </c:pt>
                      <c:pt idx="14">
                        <c:v>29644</c:v>
                      </c:pt>
                      <c:pt idx="15">
                        <c:v>29676</c:v>
                      </c:pt>
                      <c:pt idx="16">
                        <c:v>29706</c:v>
                      </c:pt>
                      <c:pt idx="17">
                        <c:v>29735</c:v>
                      </c:pt>
                      <c:pt idx="18">
                        <c:v>29767</c:v>
                      </c:pt>
                      <c:pt idx="19">
                        <c:v>29798</c:v>
                      </c:pt>
                      <c:pt idx="20">
                        <c:v>29829</c:v>
                      </c:pt>
                      <c:pt idx="21">
                        <c:v>29859</c:v>
                      </c:pt>
                      <c:pt idx="22">
                        <c:v>29889</c:v>
                      </c:pt>
                      <c:pt idx="23">
                        <c:v>29920</c:v>
                      </c:pt>
                      <c:pt idx="24">
                        <c:v>29951</c:v>
                      </c:pt>
                      <c:pt idx="25">
                        <c:v>29980</c:v>
                      </c:pt>
                      <c:pt idx="26">
                        <c:v>30008</c:v>
                      </c:pt>
                      <c:pt idx="27">
                        <c:v>30041</c:v>
                      </c:pt>
                      <c:pt idx="28">
                        <c:v>30071</c:v>
                      </c:pt>
                      <c:pt idx="29">
                        <c:v>30102</c:v>
                      </c:pt>
                      <c:pt idx="30">
                        <c:v>30132</c:v>
                      </c:pt>
                      <c:pt idx="31">
                        <c:v>30162</c:v>
                      </c:pt>
                      <c:pt idx="32">
                        <c:v>30194</c:v>
                      </c:pt>
                      <c:pt idx="33">
                        <c:v>30224</c:v>
                      </c:pt>
                      <c:pt idx="34">
                        <c:v>30253</c:v>
                      </c:pt>
                      <c:pt idx="35">
                        <c:v>30285</c:v>
                      </c:pt>
                      <c:pt idx="36">
                        <c:v>30316</c:v>
                      </c:pt>
                      <c:pt idx="37">
                        <c:v>30347</c:v>
                      </c:pt>
                      <c:pt idx="38">
                        <c:v>30375</c:v>
                      </c:pt>
                      <c:pt idx="39">
                        <c:v>30406</c:v>
                      </c:pt>
                      <c:pt idx="40">
                        <c:v>30435</c:v>
                      </c:pt>
                      <c:pt idx="41">
                        <c:v>30467</c:v>
                      </c:pt>
                      <c:pt idx="42">
                        <c:v>30497</c:v>
                      </c:pt>
                      <c:pt idx="43">
                        <c:v>30526</c:v>
                      </c:pt>
                      <c:pt idx="44">
                        <c:v>30559</c:v>
                      </c:pt>
                      <c:pt idx="45">
                        <c:v>30589</c:v>
                      </c:pt>
                      <c:pt idx="46">
                        <c:v>30620</c:v>
                      </c:pt>
                      <c:pt idx="47">
                        <c:v>30650</c:v>
                      </c:pt>
                      <c:pt idx="48">
                        <c:v>30680</c:v>
                      </c:pt>
                      <c:pt idx="49">
                        <c:v>30712</c:v>
                      </c:pt>
                      <c:pt idx="50">
                        <c:v>30741</c:v>
                      </c:pt>
                      <c:pt idx="51">
                        <c:v>30771</c:v>
                      </c:pt>
                      <c:pt idx="52">
                        <c:v>30802</c:v>
                      </c:pt>
                      <c:pt idx="53">
                        <c:v>30833</c:v>
                      </c:pt>
                      <c:pt idx="54">
                        <c:v>30862</c:v>
                      </c:pt>
                      <c:pt idx="55">
                        <c:v>30894</c:v>
                      </c:pt>
                      <c:pt idx="56">
                        <c:v>30925</c:v>
                      </c:pt>
                      <c:pt idx="57">
                        <c:v>30953</c:v>
                      </c:pt>
                      <c:pt idx="58">
                        <c:v>30986</c:v>
                      </c:pt>
                      <c:pt idx="59">
                        <c:v>31016</c:v>
                      </c:pt>
                      <c:pt idx="60">
                        <c:v>31047</c:v>
                      </c:pt>
                      <c:pt idx="61">
                        <c:v>31078</c:v>
                      </c:pt>
                      <c:pt idx="62">
                        <c:v>31106</c:v>
                      </c:pt>
                      <c:pt idx="63">
                        <c:v>31135</c:v>
                      </c:pt>
                      <c:pt idx="64">
                        <c:v>31167</c:v>
                      </c:pt>
                      <c:pt idx="65">
                        <c:v>31198</c:v>
                      </c:pt>
                      <c:pt idx="66">
                        <c:v>31226</c:v>
                      </c:pt>
                      <c:pt idx="67">
                        <c:v>31259</c:v>
                      </c:pt>
                      <c:pt idx="68">
                        <c:v>31289</c:v>
                      </c:pt>
                      <c:pt idx="69">
                        <c:v>31320</c:v>
                      </c:pt>
                      <c:pt idx="70">
                        <c:v>31351</c:v>
                      </c:pt>
                      <c:pt idx="71">
                        <c:v>31380</c:v>
                      </c:pt>
                      <c:pt idx="72">
                        <c:v>31412</c:v>
                      </c:pt>
                      <c:pt idx="73">
                        <c:v>31443</c:v>
                      </c:pt>
                      <c:pt idx="74">
                        <c:v>31471</c:v>
                      </c:pt>
                      <c:pt idx="75">
                        <c:v>31502</c:v>
                      </c:pt>
                      <c:pt idx="76">
                        <c:v>31532</c:v>
                      </c:pt>
                      <c:pt idx="77">
                        <c:v>31562</c:v>
                      </c:pt>
                      <c:pt idx="78">
                        <c:v>31593</c:v>
                      </c:pt>
                      <c:pt idx="79">
                        <c:v>31624</c:v>
                      </c:pt>
                      <c:pt idx="80">
                        <c:v>31653</c:v>
                      </c:pt>
                      <c:pt idx="81">
                        <c:v>31685</c:v>
                      </c:pt>
                      <c:pt idx="82">
                        <c:v>31716</c:v>
                      </c:pt>
                      <c:pt idx="83">
                        <c:v>31744</c:v>
                      </c:pt>
                      <c:pt idx="84">
                        <c:v>31777</c:v>
                      </c:pt>
                      <c:pt idx="85">
                        <c:v>31807</c:v>
                      </c:pt>
                      <c:pt idx="86">
                        <c:v>31835</c:v>
                      </c:pt>
                      <c:pt idx="87">
                        <c:v>31867</c:v>
                      </c:pt>
                      <c:pt idx="88">
                        <c:v>31897</c:v>
                      </c:pt>
                      <c:pt idx="89">
                        <c:v>31926</c:v>
                      </c:pt>
                      <c:pt idx="90">
                        <c:v>31958</c:v>
                      </c:pt>
                      <c:pt idx="91">
                        <c:v>31989</c:v>
                      </c:pt>
                      <c:pt idx="92">
                        <c:v>32020</c:v>
                      </c:pt>
                      <c:pt idx="93">
                        <c:v>32050</c:v>
                      </c:pt>
                      <c:pt idx="94">
                        <c:v>32080</c:v>
                      </c:pt>
                      <c:pt idx="95">
                        <c:v>32111</c:v>
                      </c:pt>
                      <c:pt idx="96">
                        <c:v>32142</c:v>
                      </c:pt>
                      <c:pt idx="97">
                        <c:v>32171</c:v>
                      </c:pt>
                      <c:pt idx="98">
                        <c:v>32202</c:v>
                      </c:pt>
                      <c:pt idx="99">
                        <c:v>32233</c:v>
                      </c:pt>
                      <c:pt idx="100">
                        <c:v>32262</c:v>
                      </c:pt>
                      <c:pt idx="101">
                        <c:v>32294</c:v>
                      </c:pt>
                      <c:pt idx="102">
                        <c:v>32324</c:v>
                      </c:pt>
                      <c:pt idx="103">
                        <c:v>32353</c:v>
                      </c:pt>
                      <c:pt idx="104">
                        <c:v>32386</c:v>
                      </c:pt>
                      <c:pt idx="105">
                        <c:v>32416</c:v>
                      </c:pt>
                      <c:pt idx="106">
                        <c:v>32447</c:v>
                      </c:pt>
                      <c:pt idx="107">
                        <c:v>32477</c:v>
                      </c:pt>
                      <c:pt idx="108">
                        <c:v>32507</c:v>
                      </c:pt>
                      <c:pt idx="109">
                        <c:v>32539</c:v>
                      </c:pt>
                      <c:pt idx="110">
                        <c:v>32567</c:v>
                      </c:pt>
                      <c:pt idx="111">
                        <c:v>32598</c:v>
                      </c:pt>
                      <c:pt idx="112">
                        <c:v>32626</c:v>
                      </c:pt>
                      <c:pt idx="113">
                        <c:v>32659</c:v>
                      </c:pt>
                      <c:pt idx="114">
                        <c:v>32689</c:v>
                      </c:pt>
                      <c:pt idx="115">
                        <c:v>32720</c:v>
                      </c:pt>
                      <c:pt idx="116">
                        <c:v>32751</c:v>
                      </c:pt>
                      <c:pt idx="117">
                        <c:v>32780</c:v>
                      </c:pt>
                      <c:pt idx="118">
                        <c:v>32812</c:v>
                      </c:pt>
                      <c:pt idx="119">
                        <c:v>32842</c:v>
                      </c:pt>
                      <c:pt idx="120">
                        <c:v>32871</c:v>
                      </c:pt>
                      <c:pt idx="121">
                        <c:v>32904</c:v>
                      </c:pt>
                      <c:pt idx="122">
                        <c:v>32932</c:v>
                      </c:pt>
                      <c:pt idx="123">
                        <c:v>32962</c:v>
                      </c:pt>
                      <c:pt idx="124">
                        <c:v>32993</c:v>
                      </c:pt>
                      <c:pt idx="125">
                        <c:v>33024</c:v>
                      </c:pt>
                      <c:pt idx="126">
                        <c:v>33053</c:v>
                      </c:pt>
                      <c:pt idx="127">
                        <c:v>33085</c:v>
                      </c:pt>
                      <c:pt idx="128">
                        <c:v>33116</c:v>
                      </c:pt>
                      <c:pt idx="129">
                        <c:v>33144</c:v>
                      </c:pt>
                      <c:pt idx="130">
                        <c:v>33177</c:v>
                      </c:pt>
                      <c:pt idx="131">
                        <c:v>33207</c:v>
                      </c:pt>
                      <c:pt idx="132">
                        <c:v>33238</c:v>
                      </c:pt>
                      <c:pt idx="133">
                        <c:v>33269</c:v>
                      </c:pt>
                      <c:pt idx="134">
                        <c:v>33297</c:v>
                      </c:pt>
                      <c:pt idx="135">
                        <c:v>33326</c:v>
                      </c:pt>
                      <c:pt idx="136">
                        <c:v>33358</c:v>
                      </c:pt>
                      <c:pt idx="137">
                        <c:v>33389</c:v>
                      </c:pt>
                      <c:pt idx="138">
                        <c:v>33417</c:v>
                      </c:pt>
                      <c:pt idx="139">
                        <c:v>33450</c:v>
                      </c:pt>
                      <c:pt idx="140">
                        <c:v>33480</c:v>
                      </c:pt>
                      <c:pt idx="141">
                        <c:v>33511</c:v>
                      </c:pt>
                      <c:pt idx="142">
                        <c:v>33542</c:v>
                      </c:pt>
                      <c:pt idx="143">
                        <c:v>33571</c:v>
                      </c:pt>
                      <c:pt idx="144">
                        <c:v>33603</c:v>
                      </c:pt>
                      <c:pt idx="145">
                        <c:v>33634</c:v>
                      </c:pt>
                      <c:pt idx="146">
                        <c:v>33662</c:v>
                      </c:pt>
                      <c:pt idx="147">
                        <c:v>33694</c:v>
                      </c:pt>
                      <c:pt idx="148">
                        <c:v>33724</c:v>
                      </c:pt>
                      <c:pt idx="149">
                        <c:v>33753</c:v>
                      </c:pt>
                      <c:pt idx="150">
                        <c:v>33785</c:v>
                      </c:pt>
                      <c:pt idx="151">
                        <c:v>33816</c:v>
                      </c:pt>
                      <c:pt idx="152">
                        <c:v>33847</c:v>
                      </c:pt>
                      <c:pt idx="153">
                        <c:v>33877</c:v>
                      </c:pt>
                      <c:pt idx="154">
                        <c:v>33907</c:v>
                      </c:pt>
                      <c:pt idx="155">
                        <c:v>33938</c:v>
                      </c:pt>
                      <c:pt idx="156">
                        <c:v>33969</c:v>
                      </c:pt>
                      <c:pt idx="157">
                        <c:v>33998</c:v>
                      </c:pt>
                      <c:pt idx="158">
                        <c:v>34026</c:v>
                      </c:pt>
                      <c:pt idx="159">
                        <c:v>34059</c:v>
                      </c:pt>
                      <c:pt idx="160">
                        <c:v>34089</c:v>
                      </c:pt>
                      <c:pt idx="161">
                        <c:v>34120</c:v>
                      </c:pt>
                      <c:pt idx="162">
                        <c:v>34150</c:v>
                      </c:pt>
                      <c:pt idx="163">
                        <c:v>34180</c:v>
                      </c:pt>
                      <c:pt idx="164">
                        <c:v>34212</c:v>
                      </c:pt>
                      <c:pt idx="165">
                        <c:v>34242</c:v>
                      </c:pt>
                      <c:pt idx="166">
                        <c:v>34271</c:v>
                      </c:pt>
                      <c:pt idx="167">
                        <c:v>34303</c:v>
                      </c:pt>
                      <c:pt idx="168">
                        <c:v>34334</c:v>
                      </c:pt>
                      <c:pt idx="169">
                        <c:v>34365</c:v>
                      </c:pt>
                      <c:pt idx="170">
                        <c:v>34393</c:v>
                      </c:pt>
                      <c:pt idx="171">
                        <c:v>34424</c:v>
                      </c:pt>
                      <c:pt idx="172">
                        <c:v>34453</c:v>
                      </c:pt>
                      <c:pt idx="173">
                        <c:v>34485</c:v>
                      </c:pt>
                      <c:pt idx="174">
                        <c:v>34515</c:v>
                      </c:pt>
                      <c:pt idx="175">
                        <c:v>34544</c:v>
                      </c:pt>
                      <c:pt idx="176">
                        <c:v>34577</c:v>
                      </c:pt>
                      <c:pt idx="177">
                        <c:v>34607</c:v>
                      </c:pt>
                      <c:pt idx="178">
                        <c:v>34638</c:v>
                      </c:pt>
                      <c:pt idx="179">
                        <c:v>34668</c:v>
                      </c:pt>
                      <c:pt idx="180">
                        <c:v>34698</c:v>
                      </c:pt>
                      <c:pt idx="181">
                        <c:v>34730</c:v>
                      </c:pt>
                      <c:pt idx="182">
                        <c:v>34758</c:v>
                      </c:pt>
                      <c:pt idx="183">
                        <c:v>34789</c:v>
                      </c:pt>
                      <c:pt idx="184">
                        <c:v>34817</c:v>
                      </c:pt>
                      <c:pt idx="185">
                        <c:v>34850</c:v>
                      </c:pt>
                      <c:pt idx="186">
                        <c:v>34880</c:v>
                      </c:pt>
                      <c:pt idx="187">
                        <c:v>34911</c:v>
                      </c:pt>
                      <c:pt idx="188">
                        <c:v>34942</c:v>
                      </c:pt>
                      <c:pt idx="189">
                        <c:v>34971</c:v>
                      </c:pt>
                      <c:pt idx="190">
                        <c:v>35003</c:v>
                      </c:pt>
                      <c:pt idx="191">
                        <c:v>35033</c:v>
                      </c:pt>
                      <c:pt idx="192">
                        <c:v>35062</c:v>
                      </c:pt>
                      <c:pt idx="193">
                        <c:v>35095</c:v>
                      </c:pt>
                      <c:pt idx="194">
                        <c:v>35124</c:v>
                      </c:pt>
                      <c:pt idx="195">
                        <c:v>35153</c:v>
                      </c:pt>
                      <c:pt idx="196">
                        <c:v>35185</c:v>
                      </c:pt>
                      <c:pt idx="197">
                        <c:v>35216</c:v>
                      </c:pt>
                      <c:pt idx="198">
                        <c:v>35244</c:v>
                      </c:pt>
                      <c:pt idx="199">
                        <c:v>35277</c:v>
                      </c:pt>
                      <c:pt idx="200">
                        <c:v>35307</c:v>
                      </c:pt>
                      <c:pt idx="201">
                        <c:v>35338</c:v>
                      </c:pt>
                      <c:pt idx="202">
                        <c:v>35369</c:v>
                      </c:pt>
                      <c:pt idx="203">
                        <c:v>35398</c:v>
                      </c:pt>
                      <c:pt idx="204">
                        <c:v>35430</c:v>
                      </c:pt>
                      <c:pt idx="205">
                        <c:v>35461</c:v>
                      </c:pt>
                      <c:pt idx="206">
                        <c:v>35489</c:v>
                      </c:pt>
                      <c:pt idx="207">
                        <c:v>35520</c:v>
                      </c:pt>
                      <c:pt idx="208">
                        <c:v>35550</c:v>
                      </c:pt>
                      <c:pt idx="209">
                        <c:v>35580</c:v>
                      </c:pt>
                      <c:pt idx="210">
                        <c:v>35611</c:v>
                      </c:pt>
                      <c:pt idx="211">
                        <c:v>35642</c:v>
                      </c:pt>
                      <c:pt idx="212">
                        <c:v>35671</c:v>
                      </c:pt>
                      <c:pt idx="213">
                        <c:v>35703</c:v>
                      </c:pt>
                      <c:pt idx="214">
                        <c:v>35734</c:v>
                      </c:pt>
                      <c:pt idx="215">
                        <c:v>35762</c:v>
                      </c:pt>
                      <c:pt idx="216">
                        <c:v>35795</c:v>
                      </c:pt>
                      <c:pt idx="217">
                        <c:v>35825</c:v>
                      </c:pt>
                      <c:pt idx="218">
                        <c:v>35853</c:v>
                      </c:pt>
                      <c:pt idx="219">
                        <c:v>35885</c:v>
                      </c:pt>
                      <c:pt idx="220">
                        <c:v>35915</c:v>
                      </c:pt>
                      <c:pt idx="221">
                        <c:v>35944</c:v>
                      </c:pt>
                      <c:pt idx="222">
                        <c:v>35976</c:v>
                      </c:pt>
                      <c:pt idx="223">
                        <c:v>36007</c:v>
                      </c:pt>
                      <c:pt idx="224">
                        <c:v>36038</c:v>
                      </c:pt>
                      <c:pt idx="225">
                        <c:v>36068</c:v>
                      </c:pt>
                      <c:pt idx="226">
                        <c:v>36098</c:v>
                      </c:pt>
                      <c:pt idx="227">
                        <c:v>36129</c:v>
                      </c:pt>
                      <c:pt idx="228">
                        <c:v>36160</c:v>
                      </c:pt>
                      <c:pt idx="229">
                        <c:v>36189</c:v>
                      </c:pt>
                      <c:pt idx="230">
                        <c:v>36217</c:v>
                      </c:pt>
                      <c:pt idx="231">
                        <c:v>36250</c:v>
                      </c:pt>
                      <c:pt idx="232">
                        <c:v>36280</c:v>
                      </c:pt>
                      <c:pt idx="233">
                        <c:v>36311</c:v>
                      </c:pt>
                      <c:pt idx="234">
                        <c:v>36341</c:v>
                      </c:pt>
                      <c:pt idx="235">
                        <c:v>36371</c:v>
                      </c:pt>
                      <c:pt idx="236">
                        <c:v>36403</c:v>
                      </c:pt>
                      <c:pt idx="237">
                        <c:v>36433</c:v>
                      </c:pt>
                      <c:pt idx="238">
                        <c:v>36462</c:v>
                      </c:pt>
                      <c:pt idx="239">
                        <c:v>36494</c:v>
                      </c:pt>
                      <c:pt idx="240">
                        <c:v>36525</c:v>
                      </c:pt>
                      <c:pt idx="241">
                        <c:v>36556</c:v>
                      </c:pt>
                      <c:pt idx="242">
                        <c:v>36585</c:v>
                      </c:pt>
                      <c:pt idx="243">
                        <c:v>36616</c:v>
                      </c:pt>
                      <c:pt idx="244">
                        <c:v>36644</c:v>
                      </c:pt>
                      <c:pt idx="245">
                        <c:v>36677</c:v>
                      </c:pt>
                      <c:pt idx="246">
                        <c:v>36707</c:v>
                      </c:pt>
                      <c:pt idx="247">
                        <c:v>36738</c:v>
                      </c:pt>
                      <c:pt idx="248">
                        <c:v>36769</c:v>
                      </c:pt>
                      <c:pt idx="249">
                        <c:v>36798</c:v>
                      </c:pt>
                      <c:pt idx="250">
                        <c:v>36830</c:v>
                      </c:pt>
                      <c:pt idx="251">
                        <c:v>36860</c:v>
                      </c:pt>
                      <c:pt idx="252">
                        <c:v>36889</c:v>
                      </c:pt>
                      <c:pt idx="253">
                        <c:v>36922</c:v>
                      </c:pt>
                      <c:pt idx="254">
                        <c:v>36950</c:v>
                      </c:pt>
                      <c:pt idx="255">
                        <c:v>36980</c:v>
                      </c:pt>
                      <c:pt idx="256">
                        <c:v>37011</c:v>
                      </c:pt>
                      <c:pt idx="257">
                        <c:v>37042</c:v>
                      </c:pt>
                      <c:pt idx="258">
                        <c:v>37071</c:v>
                      </c:pt>
                      <c:pt idx="259">
                        <c:v>37103</c:v>
                      </c:pt>
                      <c:pt idx="260">
                        <c:v>37134</c:v>
                      </c:pt>
                      <c:pt idx="261">
                        <c:v>37162</c:v>
                      </c:pt>
                      <c:pt idx="262">
                        <c:v>37195</c:v>
                      </c:pt>
                      <c:pt idx="263">
                        <c:v>37225</c:v>
                      </c:pt>
                      <c:pt idx="264">
                        <c:v>37256</c:v>
                      </c:pt>
                      <c:pt idx="265">
                        <c:v>37287</c:v>
                      </c:pt>
                      <c:pt idx="266">
                        <c:v>37315</c:v>
                      </c:pt>
                      <c:pt idx="267">
                        <c:v>37344</c:v>
                      </c:pt>
                      <c:pt idx="268">
                        <c:v>37376</c:v>
                      </c:pt>
                      <c:pt idx="269">
                        <c:v>37407</c:v>
                      </c:pt>
                      <c:pt idx="270">
                        <c:v>37435</c:v>
                      </c:pt>
                      <c:pt idx="271">
                        <c:v>37468</c:v>
                      </c:pt>
                      <c:pt idx="272">
                        <c:v>37498</c:v>
                      </c:pt>
                      <c:pt idx="273">
                        <c:v>37529</c:v>
                      </c:pt>
                      <c:pt idx="274">
                        <c:v>37560</c:v>
                      </c:pt>
                      <c:pt idx="275">
                        <c:v>37589</c:v>
                      </c:pt>
                      <c:pt idx="276">
                        <c:v>37621</c:v>
                      </c:pt>
                      <c:pt idx="277">
                        <c:v>37652</c:v>
                      </c:pt>
                      <c:pt idx="278">
                        <c:v>37680</c:v>
                      </c:pt>
                      <c:pt idx="279">
                        <c:v>37711</c:v>
                      </c:pt>
                      <c:pt idx="280">
                        <c:v>37741</c:v>
                      </c:pt>
                      <c:pt idx="281">
                        <c:v>37771</c:v>
                      </c:pt>
                      <c:pt idx="282">
                        <c:v>37802</c:v>
                      </c:pt>
                      <c:pt idx="283">
                        <c:v>37833</c:v>
                      </c:pt>
                      <c:pt idx="284">
                        <c:v>37862</c:v>
                      </c:pt>
                      <c:pt idx="285">
                        <c:v>37894</c:v>
                      </c:pt>
                      <c:pt idx="286">
                        <c:v>37925</c:v>
                      </c:pt>
                      <c:pt idx="287">
                        <c:v>37953</c:v>
                      </c:pt>
                      <c:pt idx="288">
                        <c:v>37986</c:v>
                      </c:pt>
                      <c:pt idx="289">
                        <c:v>38016</c:v>
                      </c:pt>
                      <c:pt idx="290">
                        <c:v>38044</c:v>
                      </c:pt>
                      <c:pt idx="291">
                        <c:v>38077</c:v>
                      </c:pt>
                      <c:pt idx="292">
                        <c:v>38107</c:v>
                      </c:pt>
                      <c:pt idx="293">
                        <c:v>38138</c:v>
                      </c:pt>
                      <c:pt idx="294">
                        <c:v>38168</c:v>
                      </c:pt>
                      <c:pt idx="295">
                        <c:v>38198</c:v>
                      </c:pt>
                      <c:pt idx="296">
                        <c:v>38230</c:v>
                      </c:pt>
                      <c:pt idx="297">
                        <c:v>38260</c:v>
                      </c:pt>
                      <c:pt idx="298">
                        <c:v>38289</c:v>
                      </c:pt>
                      <c:pt idx="299">
                        <c:v>38321</c:v>
                      </c:pt>
                      <c:pt idx="300">
                        <c:v>38352</c:v>
                      </c:pt>
                      <c:pt idx="301">
                        <c:v>38383</c:v>
                      </c:pt>
                      <c:pt idx="302">
                        <c:v>38411</c:v>
                      </c:pt>
                      <c:pt idx="303">
                        <c:v>38442</c:v>
                      </c:pt>
                      <c:pt idx="304">
                        <c:v>38471</c:v>
                      </c:pt>
                      <c:pt idx="305">
                        <c:v>38503</c:v>
                      </c:pt>
                      <c:pt idx="306">
                        <c:v>38533</c:v>
                      </c:pt>
                      <c:pt idx="307">
                        <c:v>38562</c:v>
                      </c:pt>
                      <c:pt idx="308">
                        <c:v>38595</c:v>
                      </c:pt>
                      <c:pt idx="309">
                        <c:v>38625</c:v>
                      </c:pt>
                      <c:pt idx="310">
                        <c:v>38656</c:v>
                      </c:pt>
                      <c:pt idx="311">
                        <c:v>38686</c:v>
                      </c:pt>
                      <c:pt idx="312">
                        <c:v>38716</c:v>
                      </c:pt>
                      <c:pt idx="313">
                        <c:v>38748</c:v>
                      </c:pt>
                      <c:pt idx="314">
                        <c:v>38776</c:v>
                      </c:pt>
                      <c:pt idx="315">
                        <c:v>38807</c:v>
                      </c:pt>
                      <c:pt idx="316">
                        <c:v>38835</c:v>
                      </c:pt>
                      <c:pt idx="317">
                        <c:v>38868</c:v>
                      </c:pt>
                      <c:pt idx="318">
                        <c:v>38898</c:v>
                      </c:pt>
                      <c:pt idx="319">
                        <c:v>38929</c:v>
                      </c:pt>
                      <c:pt idx="320">
                        <c:v>38960</c:v>
                      </c:pt>
                      <c:pt idx="321">
                        <c:v>38989</c:v>
                      </c:pt>
                      <c:pt idx="322">
                        <c:v>39021</c:v>
                      </c:pt>
                      <c:pt idx="323">
                        <c:v>39051</c:v>
                      </c:pt>
                      <c:pt idx="324">
                        <c:v>39080</c:v>
                      </c:pt>
                      <c:pt idx="325">
                        <c:v>39113</c:v>
                      </c:pt>
                      <c:pt idx="326">
                        <c:v>39141</c:v>
                      </c:pt>
                      <c:pt idx="327">
                        <c:v>39171</c:v>
                      </c:pt>
                      <c:pt idx="328">
                        <c:v>39202</c:v>
                      </c:pt>
                      <c:pt idx="329">
                        <c:v>39233</c:v>
                      </c:pt>
                      <c:pt idx="330">
                        <c:v>39262</c:v>
                      </c:pt>
                      <c:pt idx="331">
                        <c:v>39294</c:v>
                      </c:pt>
                      <c:pt idx="332">
                        <c:v>39325</c:v>
                      </c:pt>
                      <c:pt idx="333">
                        <c:v>39353</c:v>
                      </c:pt>
                      <c:pt idx="334">
                        <c:v>39386</c:v>
                      </c:pt>
                      <c:pt idx="335">
                        <c:v>39416</c:v>
                      </c:pt>
                      <c:pt idx="336">
                        <c:v>39447</c:v>
                      </c:pt>
                      <c:pt idx="337">
                        <c:v>39478</c:v>
                      </c:pt>
                      <c:pt idx="338">
                        <c:v>39507</c:v>
                      </c:pt>
                      <c:pt idx="339">
                        <c:v>39538</c:v>
                      </c:pt>
                      <c:pt idx="340">
                        <c:v>39568</c:v>
                      </c:pt>
                      <c:pt idx="341">
                        <c:v>39598</c:v>
                      </c:pt>
                      <c:pt idx="342">
                        <c:v>39629</c:v>
                      </c:pt>
                      <c:pt idx="343">
                        <c:v>39660</c:v>
                      </c:pt>
                      <c:pt idx="344">
                        <c:v>39689</c:v>
                      </c:pt>
                      <c:pt idx="345">
                        <c:v>39721</c:v>
                      </c:pt>
                      <c:pt idx="346">
                        <c:v>39752</c:v>
                      </c:pt>
                      <c:pt idx="347">
                        <c:v>39780</c:v>
                      </c:pt>
                      <c:pt idx="348">
                        <c:v>39813</c:v>
                      </c:pt>
                      <c:pt idx="349">
                        <c:v>39843</c:v>
                      </c:pt>
                      <c:pt idx="350">
                        <c:v>39871</c:v>
                      </c:pt>
                      <c:pt idx="351">
                        <c:v>39903</c:v>
                      </c:pt>
                      <c:pt idx="352">
                        <c:v>39933</c:v>
                      </c:pt>
                      <c:pt idx="353">
                        <c:v>39962</c:v>
                      </c:pt>
                      <c:pt idx="354">
                        <c:v>39994</c:v>
                      </c:pt>
                      <c:pt idx="355">
                        <c:v>40025</c:v>
                      </c:pt>
                      <c:pt idx="356">
                        <c:v>40056</c:v>
                      </c:pt>
                      <c:pt idx="357">
                        <c:v>40086</c:v>
                      </c:pt>
                      <c:pt idx="358">
                        <c:v>40116</c:v>
                      </c:pt>
                      <c:pt idx="359">
                        <c:v>40147</c:v>
                      </c:pt>
                      <c:pt idx="360">
                        <c:v>40178</c:v>
                      </c:pt>
                      <c:pt idx="361">
                        <c:v>40207</c:v>
                      </c:pt>
                      <c:pt idx="362">
                        <c:v>40235</c:v>
                      </c:pt>
                      <c:pt idx="363">
                        <c:v>40268</c:v>
                      </c:pt>
                      <c:pt idx="364">
                        <c:v>40298</c:v>
                      </c:pt>
                      <c:pt idx="365">
                        <c:v>40329</c:v>
                      </c:pt>
                      <c:pt idx="366">
                        <c:v>40359</c:v>
                      </c:pt>
                      <c:pt idx="367">
                        <c:v>40389</c:v>
                      </c:pt>
                      <c:pt idx="368">
                        <c:v>40421</c:v>
                      </c:pt>
                      <c:pt idx="369">
                        <c:v>40451</c:v>
                      </c:pt>
                      <c:pt idx="370">
                        <c:v>40480</c:v>
                      </c:pt>
                      <c:pt idx="371">
                        <c:v>40512</c:v>
                      </c:pt>
                      <c:pt idx="372">
                        <c:v>40543</c:v>
                      </c:pt>
                      <c:pt idx="373">
                        <c:v>40574</c:v>
                      </c:pt>
                      <c:pt idx="374">
                        <c:v>40602</c:v>
                      </c:pt>
                      <c:pt idx="375">
                        <c:v>40633</c:v>
                      </c:pt>
                      <c:pt idx="376">
                        <c:v>40662</c:v>
                      </c:pt>
                      <c:pt idx="377">
                        <c:v>40694</c:v>
                      </c:pt>
                      <c:pt idx="378">
                        <c:v>40724</c:v>
                      </c:pt>
                      <c:pt idx="379">
                        <c:v>40753</c:v>
                      </c:pt>
                      <c:pt idx="380">
                        <c:v>40786</c:v>
                      </c:pt>
                      <c:pt idx="381">
                        <c:v>40816</c:v>
                      </c:pt>
                      <c:pt idx="382">
                        <c:v>40847</c:v>
                      </c:pt>
                      <c:pt idx="383">
                        <c:v>40877</c:v>
                      </c:pt>
                      <c:pt idx="384">
                        <c:v>40907</c:v>
                      </c:pt>
                      <c:pt idx="385">
                        <c:v>40939</c:v>
                      </c:pt>
                      <c:pt idx="386">
                        <c:v>40968</c:v>
                      </c:pt>
                      <c:pt idx="387">
                        <c:v>40998</c:v>
                      </c:pt>
                      <c:pt idx="388">
                        <c:v>41029</c:v>
                      </c:pt>
                      <c:pt idx="389">
                        <c:v>41060</c:v>
                      </c:pt>
                      <c:pt idx="390">
                        <c:v>41089</c:v>
                      </c:pt>
                      <c:pt idx="391">
                        <c:v>41121</c:v>
                      </c:pt>
                      <c:pt idx="392">
                        <c:v>41152</c:v>
                      </c:pt>
                      <c:pt idx="393">
                        <c:v>41180</c:v>
                      </c:pt>
                      <c:pt idx="394">
                        <c:v>41213</c:v>
                      </c:pt>
                      <c:pt idx="395">
                        <c:v>41243</c:v>
                      </c:pt>
                      <c:pt idx="396">
                        <c:v>41274</c:v>
                      </c:pt>
                      <c:pt idx="397">
                        <c:v>41305</c:v>
                      </c:pt>
                      <c:pt idx="398">
                        <c:v>41333</c:v>
                      </c:pt>
                      <c:pt idx="399">
                        <c:v>41362</c:v>
                      </c:pt>
                      <c:pt idx="400">
                        <c:v>41394</c:v>
                      </c:pt>
                      <c:pt idx="401">
                        <c:v>41425</c:v>
                      </c:pt>
                      <c:pt idx="402">
                        <c:v>41453</c:v>
                      </c:pt>
                      <c:pt idx="403">
                        <c:v>41486</c:v>
                      </c:pt>
                      <c:pt idx="404">
                        <c:v>41516</c:v>
                      </c:pt>
                      <c:pt idx="405">
                        <c:v>41547</c:v>
                      </c:pt>
                      <c:pt idx="406">
                        <c:v>41578</c:v>
                      </c:pt>
                      <c:pt idx="407">
                        <c:v>41607</c:v>
                      </c:pt>
                      <c:pt idx="408">
                        <c:v>41639</c:v>
                      </c:pt>
                      <c:pt idx="409">
                        <c:v>41670</c:v>
                      </c:pt>
                      <c:pt idx="410">
                        <c:v>41698</c:v>
                      </c:pt>
                      <c:pt idx="411">
                        <c:v>41729</c:v>
                      </c:pt>
                      <c:pt idx="412">
                        <c:v>41759</c:v>
                      </c:pt>
                      <c:pt idx="413">
                        <c:v>41789</c:v>
                      </c:pt>
                      <c:pt idx="414">
                        <c:v>41820</c:v>
                      </c:pt>
                      <c:pt idx="415">
                        <c:v>41851</c:v>
                      </c:pt>
                      <c:pt idx="416">
                        <c:v>41880</c:v>
                      </c:pt>
                      <c:pt idx="417">
                        <c:v>41912</c:v>
                      </c:pt>
                      <c:pt idx="418">
                        <c:v>41943</c:v>
                      </c:pt>
                      <c:pt idx="419">
                        <c:v>41971</c:v>
                      </c:pt>
                      <c:pt idx="420">
                        <c:v>42004</c:v>
                      </c:pt>
                      <c:pt idx="421">
                        <c:v>42034</c:v>
                      </c:pt>
                      <c:pt idx="422">
                        <c:v>42062</c:v>
                      </c:pt>
                      <c:pt idx="423">
                        <c:v>42094</c:v>
                      </c:pt>
                      <c:pt idx="424">
                        <c:v>42124</c:v>
                      </c:pt>
                      <c:pt idx="425">
                        <c:v>42153</c:v>
                      </c:pt>
                      <c:pt idx="426">
                        <c:v>42185</c:v>
                      </c:pt>
                      <c:pt idx="427">
                        <c:v>42216</c:v>
                      </c:pt>
                      <c:pt idx="428">
                        <c:v>42247</c:v>
                      </c:pt>
                      <c:pt idx="429">
                        <c:v>42277</c:v>
                      </c:pt>
                      <c:pt idx="430">
                        <c:v>42307</c:v>
                      </c:pt>
                      <c:pt idx="431">
                        <c:v>42338</c:v>
                      </c:pt>
                      <c:pt idx="432">
                        <c:v>42369</c:v>
                      </c:pt>
                      <c:pt idx="433">
                        <c:v>42398</c:v>
                      </c:pt>
                      <c:pt idx="434">
                        <c:v>42429</c:v>
                      </c:pt>
                      <c:pt idx="435">
                        <c:v>42460</c:v>
                      </c:pt>
                      <c:pt idx="436">
                        <c:v>42489</c:v>
                      </c:pt>
                      <c:pt idx="437">
                        <c:v>42521</c:v>
                      </c:pt>
                      <c:pt idx="438">
                        <c:v>42551</c:v>
                      </c:pt>
                      <c:pt idx="439">
                        <c:v>42580</c:v>
                      </c:pt>
                      <c:pt idx="440">
                        <c:v>42613</c:v>
                      </c:pt>
                      <c:pt idx="441">
                        <c:v>42643</c:v>
                      </c:pt>
                      <c:pt idx="442">
                        <c:v>42674</c:v>
                      </c:pt>
                      <c:pt idx="443">
                        <c:v>42704</c:v>
                      </c:pt>
                      <c:pt idx="444">
                        <c:v>42734</c:v>
                      </c:pt>
                      <c:pt idx="445">
                        <c:v>42766</c:v>
                      </c:pt>
                      <c:pt idx="446">
                        <c:v>42794</c:v>
                      </c:pt>
                      <c:pt idx="447">
                        <c:v>42825</c:v>
                      </c:pt>
                      <c:pt idx="448">
                        <c:v>42853</c:v>
                      </c:pt>
                      <c:pt idx="449">
                        <c:v>42886</c:v>
                      </c:pt>
                      <c:pt idx="450">
                        <c:v>42916</c:v>
                      </c:pt>
                      <c:pt idx="451">
                        <c:v>42947</c:v>
                      </c:pt>
                      <c:pt idx="452">
                        <c:v>42978</c:v>
                      </c:pt>
                      <c:pt idx="453">
                        <c:v>43007</c:v>
                      </c:pt>
                      <c:pt idx="454">
                        <c:v>43039</c:v>
                      </c:pt>
                      <c:pt idx="455">
                        <c:v>43069</c:v>
                      </c:pt>
                      <c:pt idx="456">
                        <c:v>43098</c:v>
                      </c:pt>
                      <c:pt idx="457">
                        <c:v>43131</c:v>
                      </c:pt>
                      <c:pt idx="458">
                        <c:v>43159</c:v>
                      </c:pt>
                      <c:pt idx="459">
                        <c:v>43189</c:v>
                      </c:pt>
                      <c:pt idx="460">
                        <c:v>43220</c:v>
                      </c:pt>
                      <c:pt idx="461">
                        <c:v>43251</c:v>
                      </c:pt>
                      <c:pt idx="462">
                        <c:v>43280</c:v>
                      </c:pt>
                      <c:pt idx="463">
                        <c:v>43312</c:v>
                      </c:pt>
                      <c:pt idx="464">
                        <c:v>43343</c:v>
                      </c:pt>
                      <c:pt idx="465">
                        <c:v>43371</c:v>
                      </c:pt>
                      <c:pt idx="466">
                        <c:v>43404</c:v>
                      </c:pt>
                      <c:pt idx="467">
                        <c:v>43434</c:v>
                      </c:pt>
                      <c:pt idx="468">
                        <c:v>43465</c:v>
                      </c:pt>
                      <c:pt idx="469">
                        <c:v>43496</c:v>
                      </c:pt>
                      <c:pt idx="470">
                        <c:v>43524</c:v>
                      </c:pt>
                      <c:pt idx="471">
                        <c:v>43553</c:v>
                      </c:pt>
                      <c:pt idx="472">
                        <c:v>43585</c:v>
                      </c:pt>
                      <c:pt idx="473">
                        <c:v>43616</c:v>
                      </c:pt>
                      <c:pt idx="474">
                        <c:v>43644</c:v>
                      </c:pt>
                      <c:pt idx="475">
                        <c:v>43677</c:v>
                      </c:pt>
                      <c:pt idx="476">
                        <c:v>43707</c:v>
                      </c:pt>
                      <c:pt idx="477">
                        <c:v>43738</c:v>
                      </c:pt>
                      <c:pt idx="478">
                        <c:v>43769</c:v>
                      </c:pt>
                      <c:pt idx="479">
                        <c:v>43798</c:v>
                      </c:pt>
                      <c:pt idx="480">
                        <c:v>43830</c:v>
                      </c:pt>
                      <c:pt idx="481">
                        <c:v>43861</c:v>
                      </c:pt>
                      <c:pt idx="482">
                        <c:v>43889</c:v>
                      </c:pt>
                      <c:pt idx="483">
                        <c:v>43921</c:v>
                      </c:pt>
                      <c:pt idx="484">
                        <c:v>43951</c:v>
                      </c:pt>
                      <c:pt idx="485">
                        <c:v>43980</c:v>
                      </c:pt>
                      <c:pt idx="486">
                        <c:v>44012</c:v>
                      </c:pt>
                      <c:pt idx="487">
                        <c:v>44043</c:v>
                      </c:pt>
                      <c:pt idx="488">
                        <c:v>44074</c:v>
                      </c:pt>
                      <c:pt idx="489">
                        <c:v>44104</c:v>
                      </c:pt>
                      <c:pt idx="490">
                        <c:v>44134</c:v>
                      </c:pt>
                      <c:pt idx="491">
                        <c:v>44165</c:v>
                      </c:pt>
                      <c:pt idx="492">
                        <c:v>44196</c:v>
                      </c:pt>
                      <c:pt idx="493">
                        <c:v>44225</c:v>
                      </c:pt>
                      <c:pt idx="494">
                        <c:v>44253</c:v>
                      </c:pt>
                      <c:pt idx="495">
                        <c:v>44286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'[34]Schiller PE Europe'!$AM$123:$AM$620</c15:sqref>
                        </c15:formulaRef>
                      </c:ext>
                    </c:extLst>
                    <c:numCache>
                      <c:formatCode>General</c:formatCode>
                      <c:ptCount val="498"/>
                      <c:pt idx="337" formatCode="0.00">
                        <c:v>25.256866922739682</c:v>
                      </c:pt>
                      <c:pt idx="338" formatCode="0.00">
                        <c:v>26.792848419678055</c:v>
                      </c:pt>
                      <c:pt idx="339" formatCode="0.00">
                        <c:v>25.045961357648633</c:v>
                      </c:pt>
                      <c:pt idx="340" formatCode="0.00">
                        <c:v>26.72624317271065</c:v>
                      </c:pt>
                      <c:pt idx="341" formatCode="0.00">
                        <c:v>26.753461507587577</c:v>
                      </c:pt>
                      <c:pt idx="342" formatCode="0.00">
                        <c:v>23.598813405488638</c:v>
                      </c:pt>
                      <c:pt idx="343" formatCode="0.00">
                        <c:v>22.273448972809128</c:v>
                      </c:pt>
                      <c:pt idx="344" formatCode="0.00">
                        <c:v>20.324084381881217</c:v>
                      </c:pt>
                      <c:pt idx="345" formatCode="0.00">
                        <c:v>16.604829762057083</c:v>
                      </c:pt>
                      <c:pt idx="346" formatCode="0.00">
                        <c:v>12.078692264024836</c:v>
                      </c:pt>
                      <c:pt idx="347" formatCode="0.00">
                        <c:v>11.305034580669217</c:v>
                      </c:pt>
                      <c:pt idx="348" formatCode="0.00">
                        <c:v>12.20690241024459</c:v>
                      </c:pt>
                      <c:pt idx="349" formatCode="0.00">
                        <c:v>11.321669523414871</c:v>
                      </c:pt>
                      <c:pt idx="350" formatCode="0.00">
                        <c:v>10.597483482476003</c:v>
                      </c:pt>
                      <c:pt idx="351" formatCode="0.00">
                        <c:v>12.06679494463139</c:v>
                      </c:pt>
                      <c:pt idx="352" formatCode="0.00">
                        <c:v>13.976018451512493</c:v>
                      </c:pt>
                      <c:pt idx="353" formatCode="0.00">
                        <c:v>16.250881638199886</c:v>
                      </c:pt>
                      <c:pt idx="354" formatCode="0.00">
                        <c:v>15.853040143182398</c:v>
                      </c:pt>
                      <c:pt idx="355" formatCode="0.00">
                        <c:v>17.563624865022415</c:v>
                      </c:pt>
                      <c:pt idx="356" formatCode="0.00">
                        <c:v>17.397929826849523</c:v>
                      </c:pt>
                      <c:pt idx="357" formatCode="0.00">
                        <c:v>18.909358452646789</c:v>
                      </c:pt>
                      <c:pt idx="358" formatCode="0.00">
                        <c:v>18.862166379342035</c:v>
                      </c:pt>
                      <c:pt idx="359" formatCode="0.00">
                        <c:v>19.608108437818739</c:v>
                      </c:pt>
                      <c:pt idx="360" formatCode="0.00">
                        <c:v>20.347500920391042</c:v>
                      </c:pt>
                      <c:pt idx="361" formatCode="0.00">
                        <c:v>19.192167703259049</c:v>
                      </c:pt>
                      <c:pt idx="362" formatCode="0.00">
                        <c:v>19.262553897245951</c:v>
                      </c:pt>
                      <c:pt idx="363" formatCode="0.00">
                        <c:v>20.782047117392782</c:v>
                      </c:pt>
                      <c:pt idx="364" formatCode="0.00">
                        <c:v>20.945066751912456</c:v>
                      </c:pt>
                      <c:pt idx="365" formatCode="0.00">
                        <c:v>18.99500123081113</c:v>
                      </c:pt>
                      <c:pt idx="366" formatCode="0.00">
                        <c:v>18.780115644616121</c:v>
                      </c:pt>
                      <c:pt idx="367" formatCode="0.00">
                        <c:v>20.183129394188011</c:v>
                      </c:pt>
                      <c:pt idx="368" formatCode="0.00">
                        <c:v>19.659463955591267</c:v>
                      </c:pt>
                      <c:pt idx="369" formatCode="0.00">
                        <c:v>21.661565205286621</c:v>
                      </c:pt>
                      <c:pt idx="370" formatCode="0.00">
                        <c:v>22.090309368359442</c:v>
                      </c:pt>
                      <c:pt idx="371" formatCode="0.00">
                        <c:v>21.343907004793831</c:v>
                      </c:pt>
                      <c:pt idx="372" formatCode="0.00">
                        <c:v>22.642513195796187</c:v>
                      </c:pt>
                      <c:pt idx="373" formatCode="0.00">
                        <c:v>21.835178722933303</c:v>
                      </c:pt>
                      <c:pt idx="374" formatCode="0.00">
                        <c:v>21.44627112426754</c:v>
                      </c:pt>
                      <c:pt idx="375" formatCode="0.00">
                        <c:v>22.438316077532132</c:v>
                      </c:pt>
                      <c:pt idx="376" formatCode="0.00">
                        <c:v>22.839299864566492</c:v>
                      </c:pt>
                      <c:pt idx="377" formatCode="0.00">
                        <c:v>21.964429984672599</c:v>
                      </c:pt>
                      <c:pt idx="378" formatCode="0.00">
                        <c:v>21.35156588322511</c:v>
                      </c:pt>
                      <c:pt idx="379" formatCode="0.00">
                        <c:v>20.944780735674108</c:v>
                      </c:pt>
                      <c:pt idx="380" formatCode="0.00">
                        <c:v>18.783497863717461</c:v>
                      </c:pt>
                      <c:pt idx="381" formatCode="0.00">
                        <c:v>15.839974104852688</c:v>
                      </c:pt>
                      <c:pt idx="382" formatCode="0.00">
                        <c:v>17.738752795221373</c:v>
                      </c:pt>
                      <c:pt idx="383" formatCode="0.00">
                        <c:v>16.368333924258</c:v>
                      </c:pt>
                      <c:pt idx="384" formatCode="0.00">
                        <c:v>16.019738028284767</c:v>
                      </c:pt>
                      <c:pt idx="385" formatCode="0.00">
                        <c:v>17.621902190610896</c:v>
                      </c:pt>
                      <c:pt idx="386" formatCode="0.00">
                        <c:v>18.461765738240132</c:v>
                      </c:pt>
                      <c:pt idx="387" formatCode="0.00">
                        <c:v>17.627370434805254</c:v>
                      </c:pt>
                      <c:pt idx="388" formatCode="0.00">
                        <c:v>17.199332803255299</c:v>
                      </c:pt>
                      <c:pt idx="389" formatCode="0.00">
                        <c:v>15.107467332660891</c:v>
                      </c:pt>
                      <c:pt idx="390" formatCode="0.00">
                        <c:v>15.515818602945885</c:v>
                      </c:pt>
                      <c:pt idx="391" formatCode="0.00">
                        <c:v>15.638615366552818</c:v>
                      </c:pt>
                      <c:pt idx="392" formatCode="0.00">
                        <c:v>15.348475633995108</c:v>
                      </c:pt>
                      <c:pt idx="393" formatCode="0.00">
                        <c:v>16.053462532764986</c:v>
                      </c:pt>
                      <c:pt idx="394" formatCode="0.00">
                        <c:v>15.782125706423743</c:v>
                      </c:pt>
                      <c:pt idx="395" formatCode="0.00">
                        <c:v>15.88244068683964</c:v>
                      </c:pt>
                      <c:pt idx="396" formatCode="0.00">
                        <c:v>16.521900018624191</c:v>
                      </c:pt>
                      <c:pt idx="397" formatCode="0.00">
                        <c:v>16.583521096599934</c:v>
                      </c:pt>
                      <c:pt idx="398" formatCode="0.00">
                        <c:v>16.156927855906602</c:v>
                      </c:pt>
                      <c:pt idx="399" formatCode="0.00">
                        <c:v>15.789560172439227</c:v>
                      </c:pt>
                      <c:pt idx="400" formatCode="0.00">
                        <c:v>15.778989819591709</c:v>
                      </c:pt>
                      <c:pt idx="401" formatCode="0.00">
                        <c:v>15.20738017709022</c:v>
                      </c:pt>
                      <c:pt idx="402" formatCode="0.00">
                        <c:v>14.054421313915034</c:v>
                      </c:pt>
                      <c:pt idx="403" formatCode="0.00">
                        <c:v>14.054264822610845</c:v>
                      </c:pt>
                      <c:pt idx="404" formatCode="0.00">
                        <c:v>13.677730655613271</c:v>
                      </c:pt>
                      <c:pt idx="405" formatCode="0.00">
                        <c:v>14.43788407716678</c:v>
                      </c:pt>
                      <c:pt idx="406" formatCode="0.00">
                        <c:v>15.0279995023596</c:v>
                      </c:pt>
                      <c:pt idx="407" formatCode="0.00">
                        <c:v>14.68267207021271</c:v>
                      </c:pt>
                      <c:pt idx="408" formatCode="0.00">
                        <c:v>14.341175144372285</c:v>
                      </c:pt>
                      <c:pt idx="409" formatCode="0.00">
                        <c:v>13.294206128942237</c:v>
                      </c:pt>
                      <c:pt idx="410" formatCode="0.00">
                        <c:v>13.632835269109599</c:v>
                      </c:pt>
                      <c:pt idx="411" formatCode="0.00">
                        <c:v>13.932949483702526</c:v>
                      </c:pt>
                      <c:pt idx="412" formatCode="0.00">
                        <c:v>13.847966616167595</c:v>
                      </c:pt>
                      <c:pt idx="413" formatCode="0.00">
                        <c:v>14.200197496225677</c:v>
                      </c:pt>
                      <c:pt idx="414" formatCode="0.00">
                        <c:v>14.431583780538741</c:v>
                      </c:pt>
                      <c:pt idx="415" formatCode="0.00">
                        <c:v>14.55502975115342</c:v>
                      </c:pt>
                      <c:pt idx="416" formatCode="0.00">
                        <c:v>14.79563744207972</c:v>
                      </c:pt>
                      <c:pt idx="417" formatCode="0.00">
                        <c:v>13.617604527940518</c:v>
                      </c:pt>
                      <c:pt idx="418" formatCode="0.00">
                        <c:v>13.718378076762482</c:v>
                      </c:pt>
                      <c:pt idx="419" formatCode="0.00">
                        <c:v>13.549305457371553</c:v>
                      </c:pt>
                      <c:pt idx="420" formatCode="0.00">
                        <c:v>12.908492078542366</c:v>
                      </c:pt>
                      <c:pt idx="421" formatCode="0.00">
                        <c:v>13.038361526688924</c:v>
                      </c:pt>
                      <c:pt idx="422" formatCode="0.00">
                        <c:v>13.367464532323291</c:v>
                      </c:pt>
                      <c:pt idx="423" formatCode="0.00">
                        <c:v>13.09668268617332</c:v>
                      </c:pt>
                      <c:pt idx="424" formatCode="0.00">
                        <c:v>14.040606941650115</c:v>
                      </c:pt>
                      <c:pt idx="425" formatCode="0.00">
                        <c:v>13.393072804924046</c:v>
                      </c:pt>
                      <c:pt idx="426" formatCode="0.00">
                        <c:v>12.916714378502895</c:v>
                      </c:pt>
                      <c:pt idx="427" formatCode="0.00">
                        <c:v>11.947338283806097</c:v>
                      </c:pt>
                      <c:pt idx="428" formatCode="0.00">
                        <c:v>10.838226633904084</c:v>
                      </c:pt>
                      <c:pt idx="429" formatCode="0.00">
                        <c:v>10.500109478741441</c:v>
                      </c:pt>
                      <c:pt idx="430" formatCode="0.00">
                        <c:v>11.217676899027293</c:v>
                      </c:pt>
                      <c:pt idx="431" formatCode="0.00">
                        <c:v>10.752584355645979</c:v>
                      </c:pt>
                      <c:pt idx="432" formatCode="0.00">
                        <c:v>10.494159191863288</c:v>
                      </c:pt>
                      <c:pt idx="433" formatCode="0.00">
                        <c:v>9.8123609613793992</c:v>
                      </c:pt>
                      <c:pt idx="434" formatCode="0.00">
                        <c:v>9.7976723667135506</c:v>
                      </c:pt>
                      <c:pt idx="435" formatCode="0.00">
                        <c:v>11.037207128862645</c:v>
                      </c:pt>
                      <c:pt idx="436" formatCode="0.00">
                        <c:v>11.043632622756434</c:v>
                      </c:pt>
                      <c:pt idx="437" formatCode="0.00">
                        <c:v>10.5935750813893</c:v>
                      </c:pt>
                      <c:pt idx="438" formatCode="0.00">
                        <c:v>10.91674866153836</c:v>
                      </c:pt>
                      <c:pt idx="439" formatCode="0.00">
                        <c:v>11.441199880596606</c:v>
                      </c:pt>
                      <c:pt idx="440" formatCode="0.00">
                        <c:v>11.689873111041489</c:v>
                      </c:pt>
                      <c:pt idx="441" formatCode="0.00">
                        <c:v>11.791842979518833</c:v>
                      </c:pt>
                      <c:pt idx="442" formatCode="0.00">
                        <c:v>11.792613976574698</c:v>
                      </c:pt>
                      <c:pt idx="443" formatCode="0.00">
                        <c:v>11.239580263393028</c:v>
                      </c:pt>
                      <c:pt idx="444" formatCode="0.00">
                        <c:v>11.214961283934157</c:v>
                      </c:pt>
                      <c:pt idx="445" formatCode="0.00">
                        <c:v>11.788931699114002</c:v>
                      </c:pt>
                      <c:pt idx="446" formatCode="0.00">
                        <c:v>12.138873745313742</c:v>
                      </c:pt>
                      <c:pt idx="447" formatCode="0.00">
                        <c:v>12.437175532956791</c:v>
                      </c:pt>
                      <c:pt idx="448" formatCode="0.00">
                        <c:v>12.674694309948398</c:v>
                      </c:pt>
                      <c:pt idx="449" formatCode="0.00">
                        <c:v>13.049616302677263</c:v>
                      </c:pt>
                      <c:pt idx="450" formatCode="0.00">
                        <c:v>13.120326500441758</c:v>
                      </c:pt>
                      <c:pt idx="451" formatCode="0.00">
                        <c:v>13.844489768719223</c:v>
                      </c:pt>
                      <c:pt idx="452" formatCode="0.00">
                        <c:v>14.080369453337266</c:v>
                      </c:pt>
                      <c:pt idx="453" formatCode="0.00">
                        <c:v>13.933998087296928</c:v>
                      </c:pt>
                      <c:pt idx="454" formatCode="0.00">
                        <c:v>14.427085143174917</c:v>
                      </c:pt>
                      <c:pt idx="455" formatCode="0.00">
                        <c:v>14.426354329417126</c:v>
                      </c:pt>
                      <c:pt idx="456" formatCode="0.00">
                        <c:v>14.901938896330725</c:v>
                      </c:pt>
                      <c:pt idx="457" formatCode="0.00">
                        <c:v>16.087302144093911</c:v>
                      </c:pt>
                      <c:pt idx="458" formatCode="0.00">
                        <c:v>15.303159466647273</c:v>
                      </c:pt>
                      <c:pt idx="459" formatCode="0.00">
                        <c:v>14.989575614130205</c:v>
                      </c:pt>
                      <c:pt idx="460" formatCode="0.00">
                        <c:v>14.872508621646782</c:v>
                      </c:pt>
                      <c:pt idx="461" formatCode="0.00">
                        <c:v>14.3009620652601</c:v>
                      </c:pt>
                      <c:pt idx="462" formatCode="0.00">
                        <c:v>13.64642063234672</c:v>
                      </c:pt>
                      <c:pt idx="463" formatCode="0.00">
                        <c:v>13.882866772599659</c:v>
                      </c:pt>
                      <c:pt idx="464" formatCode="0.00">
                        <c:v>13.481081301213397</c:v>
                      </c:pt>
                      <c:pt idx="465" formatCode="0.00">
                        <c:v>13.368948211849032</c:v>
                      </c:pt>
                      <c:pt idx="466" formatCode="0.00">
                        <c:v>12.170975984354907</c:v>
                      </c:pt>
                      <c:pt idx="467" formatCode="0.00">
                        <c:v>12.67069403104553</c:v>
                      </c:pt>
                      <c:pt idx="468" formatCode="0.00">
                        <c:v>12.31527178653868</c:v>
                      </c:pt>
                      <c:pt idx="469" formatCode="0.00">
                        <c:v>13.387500438681485</c:v>
                      </c:pt>
                      <c:pt idx="470" formatCode="0.00">
                        <c:v>13.366605330121784</c:v>
                      </c:pt>
                      <c:pt idx="471" formatCode="0.00">
                        <c:v>13.388320573646553</c:v>
                      </c:pt>
                      <c:pt idx="472" formatCode="0.00">
                        <c:v>13.586535699847344</c:v>
                      </c:pt>
                      <c:pt idx="473" formatCode="0.00">
                        <c:v>12.556272164989354</c:v>
                      </c:pt>
                      <c:pt idx="474" formatCode="0.00">
                        <c:v>13.253054015990474</c:v>
                      </c:pt>
                      <c:pt idx="475" formatCode="0.00">
                        <c:v>12.983184273966151</c:v>
                      </c:pt>
                      <c:pt idx="476" formatCode="0.00">
                        <c:v>12.299503694589648</c:v>
                      </c:pt>
                      <c:pt idx="477" formatCode="0.00">
                        <c:v>12.469271535151391</c:v>
                      </c:pt>
                      <c:pt idx="478" formatCode="0.00">
                        <c:v>12.910005993916746</c:v>
                      </c:pt>
                      <c:pt idx="479" formatCode="0.00">
                        <c:v>12.832297120602082</c:v>
                      </c:pt>
                      <c:pt idx="480" formatCode="0.00">
                        <c:v>13.714518434122088</c:v>
                      </c:pt>
                      <c:pt idx="481" formatCode="0.00">
                        <c:v>13.026005312768948</c:v>
                      </c:pt>
                      <c:pt idx="482" formatCode="0.00">
                        <c:v>12.303072018494319</c:v>
                      </c:pt>
                      <c:pt idx="483" formatCode="0.00">
                        <c:v>10.400354450755374</c:v>
                      </c:pt>
                      <c:pt idx="484" formatCode="0.00">
                        <c:v>11.400718255706208</c:v>
                      </c:pt>
                      <c:pt idx="485" formatCode="0.00">
                        <c:v>11.472731977469152</c:v>
                      </c:pt>
                      <c:pt idx="486" formatCode="0.00">
                        <c:v>12.205137936163888</c:v>
                      </c:pt>
                      <c:pt idx="487" formatCode="0.00">
                        <c:v>13.170103024337399</c:v>
                      </c:pt>
                      <c:pt idx="488" formatCode="0.00">
                        <c:v>13.407362810578778</c:v>
                      </c:pt>
                      <c:pt idx="489" formatCode="0.00">
                        <c:v>13.14702401764589</c:v>
                      </c:pt>
                      <c:pt idx="490" formatCode="0.00">
                        <c:v>13.416200756655293</c:v>
                      </c:pt>
                      <c:pt idx="491" formatCode="0.00">
                        <c:v>14.653621424073284</c:v>
                      </c:pt>
                      <c:pt idx="492" formatCode="0.00">
                        <c:v>15.693025620612415</c:v>
                      </c:pt>
                      <c:pt idx="493" formatCode="0.00">
                        <c:v>16.152719772167739</c:v>
                      </c:pt>
                      <c:pt idx="494" formatCode="0.00">
                        <c:v>16.248455077589817</c:v>
                      </c:pt>
                      <c:pt idx="495" formatCode="0.00">
                        <c:v>15.909560507196165</c:v>
                      </c:pt>
                      <c:pt idx="496" formatCode="0.00">
                        <c:v>0</c:v>
                      </c:pt>
                      <c:pt idx="497" formatCode="0.0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6B3-4C11-B7C3-F5152642EA42}"/>
                  </c:ext>
                </c:extLst>
              </c15:ser>
            </c15:filteredLineSeries>
          </c:ext>
        </c:extLst>
      </c:lineChart>
      <c:dateAx>
        <c:axId val="111044456"/>
        <c:scaling>
          <c:orientation val="minMax"/>
          <c:min val="28856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yy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11044848"/>
        <c:crossesAt val="18"/>
        <c:auto val="1"/>
        <c:lblOffset val="100"/>
        <c:baseTimeUnit val="months"/>
        <c:majorUnit val="24"/>
        <c:majorTimeUnit val="months"/>
        <c:minorUnit val="1"/>
      </c:dateAx>
      <c:valAx>
        <c:axId val="111044848"/>
        <c:scaling>
          <c:orientation val="minMax"/>
          <c:max val="6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 noProof="0" dirty="0" smtClean="0"/>
                  <a:t>Ratio precio-beneficio ajustada cíclicamente</a:t>
                </a:r>
                <a:endParaRPr lang="es-ES" noProof="0" dirty="0"/>
              </a:p>
            </c:rich>
          </c:tx>
          <c:layout>
            <c:manualLayout>
              <c:xMode val="edge"/>
              <c:yMode val="edge"/>
              <c:x val="6.3025205913769212E-3"/>
              <c:y val="0.2491558245690872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044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'[16]Schiller Data'!$AD$1815:$AD$1818</c:f>
              <c:strCache>
                <c:ptCount val="4"/>
                <c:pt idx="0">
                  <c:v>&lt;10</c:v>
                </c:pt>
                <c:pt idx="1">
                  <c:v>10 à 20</c:v>
                </c:pt>
                <c:pt idx="2">
                  <c:v>20 à 30</c:v>
                </c:pt>
                <c:pt idx="3">
                  <c:v>&gt;30</c:v>
                </c:pt>
              </c:strCache>
            </c:strRef>
          </c:cat>
          <c:val>
            <c:numRef>
              <c:f>'[16]Schiller Data'!$AF$1815:$AF$1818</c:f>
              <c:numCache>
                <c:formatCode>General</c:formatCode>
                <c:ptCount val="4"/>
                <c:pt idx="0">
                  <c:v>0.15923656772202574</c:v>
                </c:pt>
                <c:pt idx="1">
                  <c:v>8.0674593205407388E-2</c:v>
                </c:pt>
                <c:pt idx="2">
                  <c:v>3.0052757481828864E-2</c:v>
                </c:pt>
                <c:pt idx="3">
                  <c:v>-2.8302506675645166E-2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C-4494-A992-3CED5D927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043672"/>
        <c:axId val="111044064"/>
      </c:barChart>
      <c:catAx>
        <c:axId val="111043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 noProof="0" dirty="0" smtClean="0"/>
                  <a:t>Ratio inicial precio-beneficio ajustada cíclicamente</a:t>
                </a:r>
                <a:endParaRPr lang="es-ES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4064"/>
        <c:crosses val="autoZero"/>
        <c:auto val="1"/>
        <c:lblAlgn val="ctr"/>
        <c:lblOffset val="100"/>
        <c:noMultiLvlLbl val="0"/>
      </c:catAx>
      <c:valAx>
        <c:axId val="11104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 noProof="0" dirty="0" smtClean="0"/>
                  <a:t>Rendimiento real (% por año en USD) 10 años</a:t>
                </a:r>
                <a:endParaRPr lang="es-ES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04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6055741651077E-2"/>
          <c:y val="1.969057665260197E-2"/>
          <c:w val="0.91078543596147399"/>
          <c:h val="0.85810093358583339"/>
        </c:manualLayout>
      </c:layout>
      <c:lineChart>
        <c:grouping val="standard"/>
        <c:varyColors val="0"/>
        <c:ser>
          <c:idx val="1"/>
          <c:order val="0"/>
          <c:tx>
            <c:strRef>
              <c:f>'CHART DATA (5)'!$C$8</c:f>
              <c:strCache>
                <c:ptCount val="1"/>
                <c:pt idx="0">
                  <c:v>SXI REAL ESTATE FUNDS (PR)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(5)'!$W$9:$W$326</c:f>
              <c:numCache>
                <c:formatCode>0.0</c:formatCode>
                <c:ptCount val="318"/>
                <c:pt idx="0">
                  <c:v>0</c:v>
                </c:pt>
                <c:pt idx="1">
                  <c:v>-0.20263424518743989</c:v>
                </c:pt>
                <c:pt idx="2">
                  <c:v>0.20263424518743989</c:v>
                </c:pt>
                <c:pt idx="3">
                  <c:v>4.0526849037487267</c:v>
                </c:pt>
                <c:pt idx="4">
                  <c:v>2.6342451874366617</c:v>
                </c:pt>
                <c:pt idx="5">
                  <c:v>5.1671732522796106</c:v>
                </c:pt>
                <c:pt idx="6">
                  <c:v>4.3566362715298652</c:v>
                </c:pt>
                <c:pt idx="7">
                  <c:v>3.1408308004052401</c:v>
                </c:pt>
                <c:pt idx="8">
                  <c:v>2.5329280648429346</c:v>
                </c:pt>
                <c:pt idx="9">
                  <c:v>4.9645390070921565</c:v>
                </c:pt>
                <c:pt idx="10">
                  <c:v>13.069908814589624</c:v>
                </c:pt>
                <c:pt idx="11">
                  <c:v>11.7527862208713</c:v>
                </c:pt>
                <c:pt idx="12">
                  <c:v>10.840932117527856</c:v>
                </c:pt>
                <c:pt idx="13">
                  <c:v>8.4093211752786203</c:v>
                </c:pt>
                <c:pt idx="14">
                  <c:v>11.854103343465056</c:v>
                </c:pt>
                <c:pt idx="15">
                  <c:v>12.056737588652481</c:v>
                </c:pt>
                <c:pt idx="16">
                  <c:v>7.598784194528875</c:v>
                </c:pt>
                <c:pt idx="17">
                  <c:v>7.598784194528875</c:v>
                </c:pt>
                <c:pt idx="18">
                  <c:v>5.6737588652482174</c:v>
                </c:pt>
                <c:pt idx="19">
                  <c:v>5.2684903748733518</c:v>
                </c:pt>
                <c:pt idx="20">
                  <c:v>5.9777102330293701</c:v>
                </c:pt>
                <c:pt idx="21">
                  <c:v>8.8145896656535001</c:v>
                </c:pt>
                <c:pt idx="22">
                  <c:v>10.334346504559264</c:v>
                </c:pt>
                <c:pt idx="23">
                  <c:v>9.7264437689969299</c:v>
                </c:pt>
                <c:pt idx="24">
                  <c:v>10.233029381965522</c:v>
                </c:pt>
                <c:pt idx="25">
                  <c:v>15.197568389057736</c:v>
                </c:pt>
                <c:pt idx="26">
                  <c:v>18.439716312056717</c:v>
                </c:pt>
                <c:pt idx="27">
                  <c:v>14.488348530901703</c:v>
                </c:pt>
                <c:pt idx="28">
                  <c:v>17.426545086119546</c:v>
                </c:pt>
                <c:pt idx="29">
                  <c:v>23.302938196555203</c:v>
                </c:pt>
                <c:pt idx="30">
                  <c:v>28.976697061803435</c:v>
                </c:pt>
                <c:pt idx="31">
                  <c:v>22.796352583586597</c:v>
                </c:pt>
                <c:pt idx="32">
                  <c:v>22.28976697061799</c:v>
                </c:pt>
                <c:pt idx="33">
                  <c:v>22.28976697061799</c:v>
                </c:pt>
                <c:pt idx="34">
                  <c:v>26.139817629179277</c:v>
                </c:pt>
                <c:pt idx="35">
                  <c:v>28.368794326241073</c:v>
                </c:pt>
                <c:pt idx="36">
                  <c:v>32.826747720364665</c:v>
                </c:pt>
                <c:pt idx="37">
                  <c:v>33.029381965552119</c:v>
                </c:pt>
                <c:pt idx="38">
                  <c:v>34.751773049645323</c:v>
                </c:pt>
                <c:pt idx="39">
                  <c:v>29.381965552178258</c:v>
                </c:pt>
                <c:pt idx="40">
                  <c:v>29.078014184397119</c:v>
                </c:pt>
                <c:pt idx="41">
                  <c:v>26.646403242147883</c:v>
                </c:pt>
                <c:pt idx="42">
                  <c:v>21.783181357649411</c:v>
                </c:pt>
                <c:pt idx="43">
                  <c:v>17.831813576494383</c:v>
                </c:pt>
                <c:pt idx="44">
                  <c:v>15.400202634245147</c:v>
                </c:pt>
                <c:pt idx="45">
                  <c:v>19.452887537993874</c:v>
                </c:pt>
                <c:pt idx="46">
                  <c:v>25.025329280648364</c:v>
                </c:pt>
                <c:pt idx="47">
                  <c:v>25.025329280648364</c:v>
                </c:pt>
                <c:pt idx="48">
                  <c:v>29.787234042553109</c:v>
                </c:pt>
                <c:pt idx="49">
                  <c:v>32.117527862208618</c:v>
                </c:pt>
                <c:pt idx="50">
                  <c:v>32.522796352583498</c:v>
                </c:pt>
                <c:pt idx="51">
                  <c:v>33.637284701114396</c:v>
                </c:pt>
                <c:pt idx="52">
                  <c:v>33.333333333333229</c:v>
                </c:pt>
                <c:pt idx="53">
                  <c:v>32.016210739614905</c:v>
                </c:pt>
                <c:pt idx="54">
                  <c:v>30.59777102330284</c:v>
                </c:pt>
                <c:pt idx="55">
                  <c:v>28.875379939209637</c:v>
                </c:pt>
                <c:pt idx="56">
                  <c:v>25.633232016210656</c:v>
                </c:pt>
                <c:pt idx="57">
                  <c:v>17.933130699088068</c:v>
                </c:pt>
                <c:pt idx="58">
                  <c:v>17.426545086119475</c:v>
                </c:pt>
                <c:pt idx="59">
                  <c:v>18.642350557244086</c:v>
                </c:pt>
                <c:pt idx="60">
                  <c:v>18.541033434650359</c:v>
                </c:pt>
                <c:pt idx="61">
                  <c:v>13.373860182370734</c:v>
                </c:pt>
                <c:pt idx="62">
                  <c:v>16.312056737588549</c:v>
                </c:pt>
                <c:pt idx="63">
                  <c:v>10.030395136778012</c:v>
                </c:pt>
                <c:pt idx="64">
                  <c:v>10.638297872340331</c:v>
                </c:pt>
                <c:pt idx="65">
                  <c:v>9.0172239108408263</c:v>
                </c:pt>
                <c:pt idx="66">
                  <c:v>6.6869300911853031</c:v>
                </c:pt>
                <c:pt idx="67">
                  <c:v>11.14488348530891</c:v>
                </c:pt>
                <c:pt idx="68">
                  <c:v>8.7132725430596594</c:v>
                </c:pt>
                <c:pt idx="69">
                  <c:v>7.2948328267476228</c:v>
                </c:pt>
                <c:pt idx="70">
                  <c:v>7.1935157041538815</c:v>
                </c:pt>
                <c:pt idx="71">
                  <c:v>8.2066869300910668</c:v>
                </c:pt>
                <c:pt idx="72">
                  <c:v>12.867274569402099</c:v>
                </c:pt>
                <c:pt idx="73">
                  <c:v>10.435663627152863</c:v>
                </c:pt>
                <c:pt idx="74">
                  <c:v>11.347517730496321</c:v>
                </c:pt>
                <c:pt idx="75">
                  <c:v>9.7264437689968162</c:v>
                </c:pt>
                <c:pt idx="76">
                  <c:v>10.638297872340303</c:v>
                </c:pt>
                <c:pt idx="77">
                  <c:v>8.8145896656533722</c:v>
                </c:pt>
                <c:pt idx="78">
                  <c:v>9.5238095238093905</c:v>
                </c:pt>
                <c:pt idx="79">
                  <c:v>9.9290780141842703</c:v>
                </c:pt>
                <c:pt idx="80">
                  <c:v>8.2066869300910668</c:v>
                </c:pt>
                <c:pt idx="81">
                  <c:v>8.0040526849036269</c:v>
                </c:pt>
                <c:pt idx="82">
                  <c:v>9.7264437689968446</c:v>
                </c:pt>
                <c:pt idx="83">
                  <c:v>8.308004052684808</c:v>
                </c:pt>
                <c:pt idx="84">
                  <c:v>9.1185410334345391</c:v>
                </c:pt>
                <c:pt idx="85">
                  <c:v>8.6119554204659465</c:v>
                </c:pt>
                <c:pt idx="86">
                  <c:v>13.272543059776979</c:v>
                </c:pt>
                <c:pt idx="87">
                  <c:v>11.246200607902608</c:v>
                </c:pt>
                <c:pt idx="88">
                  <c:v>12.664640324214687</c:v>
                </c:pt>
                <c:pt idx="89">
                  <c:v>13.576494427558131</c:v>
                </c:pt>
                <c:pt idx="90">
                  <c:v>13.880445795339284</c:v>
                </c:pt>
                <c:pt idx="91">
                  <c:v>13.576494427558117</c:v>
                </c:pt>
                <c:pt idx="92">
                  <c:v>12.462006079027219</c:v>
                </c:pt>
                <c:pt idx="93">
                  <c:v>15.7041540020262</c:v>
                </c:pt>
                <c:pt idx="94">
                  <c:v>11.347517730496321</c:v>
                </c:pt>
                <c:pt idx="95">
                  <c:v>13.069908814589525</c:v>
                </c:pt>
                <c:pt idx="96">
                  <c:v>16.51469098277596</c:v>
                </c:pt>
                <c:pt idx="97">
                  <c:v>18.642350557244029</c:v>
                </c:pt>
                <c:pt idx="98">
                  <c:v>20.871327254305839</c:v>
                </c:pt>
                <c:pt idx="99">
                  <c:v>18.338399189462876</c:v>
                </c:pt>
                <c:pt idx="100">
                  <c:v>21.276595744680705</c:v>
                </c:pt>
                <c:pt idx="101">
                  <c:v>19.351570415400047</c:v>
                </c:pt>
                <c:pt idx="102">
                  <c:v>18.946301925025182</c:v>
                </c:pt>
                <c:pt idx="103">
                  <c:v>19.756838905774927</c:v>
                </c:pt>
                <c:pt idx="104">
                  <c:v>18.338399189462876</c:v>
                </c:pt>
                <c:pt idx="105">
                  <c:v>20.871327254305839</c:v>
                </c:pt>
                <c:pt idx="106">
                  <c:v>22.391084093211617</c:v>
                </c:pt>
                <c:pt idx="107">
                  <c:v>23.404255319148803</c:v>
                </c:pt>
                <c:pt idx="108">
                  <c:v>25.32928064842946</c:v>
                </c:pt>
                <c:pt idx="109">
                  <c:v>24.012158054711108</c:v>
                </c:pt>
                <c:pt idx="110">
                  <c:v>25.430597771023159</c:v>
                </c:pt>
                <c:pt idx="111">
                  <c:v>20.263424518743534</c:v>
                </c:pt>
                <c:pt idx="112">
                  <c:v>20.263424518743534</c:v>
                </c:pt>
                <c:pt idx="113">
                  <c:v>20.06079027355608</c:v>
                </c:pt>
                <c:pt idx="114">
                  <c:v>19.858156028368626</c:v>
                </c:pt>
                <c:pt idx="115">
                  <c:v>19.655521783181186</c:v>
                </c:pt>
                <c:pt idx="116">
                  <c:v>20.46605876393096</c:v>
                </c:pt>
                <c:pt idx="117">
                  <c:v>23.708206686929941</c:v>
                </c:pt>
                <c:pt idx="118">
                  <c:v>23.708206686929941</c:v>
                </c:pt>
                <c:pt idx="119">
                  <c:v>25.937183383991751</c:v>
                </c:pt>
                <c:pt idx="120">
                  <c:v>28.976697061803293</c:v>
                </c:pt>
                <c:pt idx="121">
                  <c:v>23.809523809523668</c:v>
                </c:pt>
                <c:pt idx="122">
                  <c:v>26.950354609928922</c:v>
                </c:pt>
                <c:pt idx="123">
                  <c:v>26.545086119554057</c:v>
                </c:pt>
                <c:pt idx="124">
                  <c:v>28.571428571428413</c:v>
                </c:pt>
                <c:pt idx="125">
                  <c:v>27.254305977710061</c:v>
                </c:pt>
                <c:pt idx="126">
                  <c:v>29.280648429584431</c:v>
                </c:pt>
                <c:pt idx="127">
                  <c:v>27.659574468084941</c:v>
                </c:pt>
                <c:pt idx="128">
                  <c:v>27.558257345491228</c:v>
                </c:pt>
                <c:pt idx="129">
                  <c:v>26.443768996960316</c:v>
                </c:pt>
                <c:pt idx="130">
                  <c:v>22.593718338399029</c:v>
                </c:pt>
                <c:pt idx="131">
                  <c:v>26.342451874366603</c:v>
                </c:pt>
                <c:pt idx="132">
                  <c:v>25.22796352583569</c:v>
                </c:pt>
                <c:pt idx="133">
                  <c:v>28.672745694022126</c:v>
                </c:pt>
                <c:pt idx="134">
                  <c:v>28.267477203647246</c:v>
                </c:pt>
                <c:pt idx="135">
                  <c:v>27.659574468084941</c:v>
                </c:pt>
                <c:pt idx="136">
                  <c:v>26.849037487335195</c:v>
                </c:pt>
                <c:pt idx="137">
                  <c:v>22.391084093211589</c:v>
                </c:pt>
                <c:pt idx="138">
                  <c:v>22.492401215805302</c:v>
                </c:pt>
                <c:pt idx="139">
                  <c:v>22.289766970617862</c:v>
                </c:pt>
                <c:pt idx="140">
                  <c:v>21.175278622086964</c:v>
                </c:pt>
                <c:pt idx="141">
                  <c:v>20.668693009118371</c:v>
                </c:pt>
                <c:pt idx="142">
                  <c:v>20.972644376899538</c:v>
                </c:pt>
                <c:pt idx="143">
                  <c:v>24.113475177304792</c:v>
                </c:pt>
                <c:pt idx="144">
                  <c:v>26.849037487335195</c:v>
                </c:pt>
                <c:pt idx="145">
                  <c:v>25.329280648429418</c:v>
                </c:pt>
                <c:pt idx="146">
                  <c:v>30.091185410334162</c:v>
                </c:pt>
                <c:pt idx="147">
                  <c:v>27.558257345491214</c:v>
                </c:pt>
                <c:pt idx="148">
                  <c:v>26.342451874366589</c:v>
                </c:pt>
                <c:pt idx="149">
                  <c:v>23.20162107396132</c:v>
                </c:pt>
                <c:pt idx="150">
                  <c:v>22.087132725430436</c:v>
                </c:pt>
                <c:pt idx="151">
                  <c:v>20.871327254305811</c:v>
                </c:pt>
                <c:pt idx="152">
                  <c:v>19.554204660587473</c:v>
                </c:pt>
                <c:pt idx="153">
                  <c:v>16.818642350557084</c:v>
                </c:pt>
                <c:pt idx="154">
                  <c:v>12.968591691995798</c:v>
                </c:pt>
                <c:pt idx="155">
                  <c:v>11.752786220871187</c:v>
                </c:pt>
                <c:pt idx="156">
                  <c:v>11.955420466058641</c:v>
                </c:pt>
                <c:pt idx="157">
                  <c:v>14.792299898682742</c:v>
                </c:pt>
                <c:pt idx="158">
                  <c:v>16.008105369807367</c:v>
                </c:pt>
                <c:pt idx="159">
                  <c:v>15.197568389057622</c:v>
                </c:pt>
                <c:pt idx="160">
                  <c:v>16.413373860182233</c:v>
                </c:pt>
                <c:pt idx="161">
                  <c:v>15.7041540020262</c:v>
                </c:pt>
                <c:pt idx="162">
                  <c:v>14.184397163120408</c:v>
                </c:pt>
                <c:pt idx="163">
                  <c:v>12.968591691995769</c:v>
                </c:pt>
                <c:pt idx="164">
                  <c:v>14.38703140830782</c:v>
                </c:pt>
                <c:pt idx="165">
                  <c:v>7.0921985815601118</c:v>
                </c:pt>
                <c:pt idx="166">
                  <c:v>7.3961499493412646</c:v>
                </c:pt>
                <c:pt idx="167">
                  <c:v>7.3961499493412646</c:v>
                </c:pt>
                <c:pt idx="168">
                  <c:v>10.942249240121399</c:v>
                </c:pt>
                <c:pt idx="169">
                  <c:v>10.840932117527686</c:v>
                </c:pt>
                <c:pt idx="170">
                  <c:v>13.069908814589482</c:v>
                </c:pt>
                <c:pt idx="171">
                  <c:v>14.387031408307834</c:v>
                </c:pt>
                <c:pt idx="172">
                  <c:v>16.81864235055707</c:v>
                </c:pt>
                <c:pt idx="173">
                  <c:v>16.413373860182205</c:v>
                </c:pt>
                <c:pt idx="174">
                  <c:v>16.61600810536963</c:v>
                </c:pt>
                <c:pt idx="175">
                  <c:v>17.629179331306815</c:v>
                </c:pt>
                <c:pt idx="176">
                  <c:v>19.959473150962339</c:v>
                </c:pt>
                <c:pt idx="177">
                  <c:v>20.567375886524644</c:v>
                </c:pt>
                <c:pt idx="178">
                  <c:v>19.148936170212579</c:v>
                </c:pt>
                <c:pt idx="179">
                  <c:v>19.250253292806306</c:v>
                </c:pt>
                <c:pt idx="180">
                  <c:v>25.531914893616843</c:v>
                </c:pt>
                <c:pt idx="181">
                  <c:v>20.364741641337204</c:v>
                </c:pt>
                <c:pt idx="182">
                  <c:v>24.924012158054524</c:v>
                </c:pt>
                <c:pt idx="183">
                  <c:v>22.593718338399015</c:v>
                </c:pt>
                <c:pt idx="184">
                  <c:v>23.302938196555047</c:v>
                </c:pt>
                <c:pt idx="185">
                  <c:v>20.871327254305811</c:v>
                </c:pt>
                <c:pt idx="186">
                  <c:v>22.593718338399029</c:v>
                </c:pt>
                <c:pt idx="187">
                  <c:v>23.20162107396132</c:v>
                </c:pt>
                <c:pt idx="188">
                  <c:v>25.531914893616843</c:v>
                </c:pt>
                <c:pt idx="189">
                  <c:v>21.580547112461829</c:v>
                </c:pt>
                <c:pt idx="190">
                  <c:v>21.073961499493223</c:v>
                </c:pt>
                <c:pt idx="191">
                  <c:v>23.910840932117324</c:v>
                </c:pt>
                <c:pt idx="192">
                  <c:v>27.051671732522607</c:v>
                </c:pt>
                <c:pt idx="193">
                  <c:v>28.672745694022097</c:v>
                </c:pt>
                <c:pt idx="194">
                  <c:v>25.937183383991709</c:v>
                </c:pt>
                <c:pt idx="195">
                  <c:v>25.126646403241978</c:v>
                </c:pt>
                <c:pt idx="196">
                  <c:v>26.24113475177289</c:v>
                </c:pt>
                <c:pt idx="197">
                  <c:v>25.531914893616857</c:v>
                </c:pt>
                <c:pt idx="198">
                  <c:v>27.152988855116334</c:v>
                </c:pt>
                <c:pt idx="199">
                  <c:v>28.368794326240959</c:v>
                </c:pt>
                <c:pt idx="200">
                  <c:v>27.659574468084926</c:v>
                </c:pt>
                <c:pt idx="201">
                  <c:v>27.355623100303774</c:v>
                </c:pt>
                <c:pt idx="202">
                  <c:v>24.214792299898491</c:v>
                </c:pt>
                <c:pt idx="203">
                  <c:v>25.937183383991695</c:v>
                </c:pt>
                <c:pt idx="204">
                  <c:v>27.051671732522593</c:v>
                </c:pt>
                <c:pt idx="205">
                  <c:v>28.064842958459764</c:v>
                </c:pt>
                <c:pt idx="206">
                  <c:v>28.368794326240902</c:v>
                </c:pt>
                <c:pt idx="207">
                  <c:v>27.355623100303745</c:v>
                </c:pt>
                <c:pt idx="208">
                  <c:v>27.760891590678597</c:v>
                </c:pt>
                <c:pt idx="209">
                  <c:v>27.051671732522593</c:v>
                </c:pt>
                <c:pt idx="210">
                  <c:v>30.69908814589644</c:v>
                </c:pt>
                <c:pt idx="211">
                  <c:v>27.456940222897458</c:v>
                </c:pt>
                <c:pt idx="212">
                  <c:v>25.73454913880424</c:v>
                </c:pt>
                <c:pt idx="213">
                  <c:v>21.479229989868088</c:v>
                </c:pt>
                <c:pt idx="214">
                  <c:v>24.214792299898477</c:v>
                </c:pt>
                <c:pt idx="215">
                  <c:v>25.531914893616829</c:v>
                </c:pt>
                <c:pt idx="216">
                  <c:v>25.126646403241949</c:v>
                </c:pt>
                <c:pt idx="217">
                  <c:v>20.77001013171207</c:v>
                </c:pt>
                <c:pt idx="218">
                  <c:v>22.593718338399</c:v>
                </c:pt>
                <c:pt idx="219">
                  <c:v>22.188449848024121</c:v>
                </c:pt>
                <c:pt idx="220">
                  <c:v>21.580547112461815</c:v>
                </c:pt>
                <c:pt idx="221">
                  <c:v>15.906788247213612</c:v>
                </c:pt>
                <c:pt idx="222">
                  <c:v>17.629179331306815</c:v>
                </c:pt>
                <c:pt idx="223">
                  <c:v>18.541033434650288</c:v>
                </c:pt>
                <c:pt idx="224">
                  <c:v>16.312056737588478</c:v>
                </c:pt>
                <c:pt idx="225">
                  <c:v>13.677811550151802</c:v>
                </c:pt>
                <c:pt idx="226">
                  <c:v>14.994934143870125</c:v>
                </c:pt>
                <c:pt idx="227">
                  <c:v>15.805471124619856</c:v>
                </c:pt>
                <c:pt idx="228">
                  <c:v>17.426545086119361</c:v>
                </c:pt>
                <c:pt idx="229">
                  <c:v>17.122593718338194</c:v>
                </c:pt>
                <c:pt idx="230">
                  <c:v>18.439716312056547</c:v>
                </c:pt>
                <c:pt idx="231">
                  <c:v>18.946301925025139</c:v>
                </c:pt>
                <c:pt idx="232">
                  <c:v>18.439716312056561</c:v>
                </c:pt>
                <c:pt idx="233">
                  <c:v>18.642350557243986</c:v>
                </c:pt>
                <c:pt idx="234">
                  <c:v>20.36474164133719</c:v>
                </c:pt>
                <c:pt idx="235">
                  <c:v>19.655521783181158</c:v>
                </c:pt>
                <c:pt idx="236">
                  <c:v>21.073961499493223</c:v>
                </c:pt>
                <c:pt idx="237">
                  <c:v>22.289766970617833</c:v>
                </c:pt>
                <c:pt idx="238">
                  <c:v>21.884498480242954</c:v>
                </c:pt>
                <c:pt idx="239">
                  <c:v>27.760891590678597</c:v>
                </c:pt>
                <c:pt idx="240">
                  <c:v>33.333333333333115</c:v>
                </c:pt>
                <c:pt idx="241">
                  <c:v>37.993920972644133</c:v>
                </c:pt>
                <c:pt idx="242">
                  <c:v>36.879432624113235</c:v>
                </c:pt>
                <c:pt idx="243">
                  <c:v>38.196555217831587</c:v>
                </c:pt>
                <c:pt idx="244">
                  <c:v>28.267477203647189</c:v>
                </c:pt>
                <c:pt idx="245">
                  <c:v>29.07801418439692</c:v>
                </c:pt>
                <c:pt idx="246">
                  <c:v>32.725430597770782</c:v>
                </c:pt>
                <c:pt idx="247">
                  <c:v>25.734549138804226</c:v>
                </c:pt>
                <c:pt idx="248">
                  <c:v>24.822695035460768</c:v>
                </c:pt>
                <c:pt idx="249">
                  <c:v>26.038500506585393</c:v>
                </c:pt>
                <c:pt idx="250">
                  <c:v>24.620060790273342</c:v>
                </c:pt>
                <c:pt idx="251">
                  <c:v>26.849037487335139</c:v>
                </c:pt>
                <c:pt idx="252">
                  <c:v>27.355623100303731</c:v>
                </c:pt>
                <c:pt idx="253">
                  <c:v>29.4832826747718</c:v>
                </c:pt>
                <c:pt idx="254">
                  <c:v>29.989868287740421</c:v>
                </c:pt>
                <c:pt idx="255">
                  <c:v>32.117527862208505</c:v>
                </c:pt>
                <c:pt idx="256">
                  <c:v>30.395136778115273</c:v>
                </c:pt>
                <c:pt idx="257">
                  <c:v>31.712259371833625</c:v>
                </c:pt>
                <c:pt idx="258">
                  <c:v>31.610942249239883</c:v>
                </c:pt>
                <c:pt idx="259">
                  <c:v>31.306990881458717</c:v>
                </c:pt>
                <c:pt idx="260">
                  <c:v>31.408308004052429</c:v>
                </c:pt>
                <c:pt idx="261">
                  <c:v>29.179331306990662</c:v>
                </c:pt>
                <c:pt idx="262">
                  <c:v>27.456940222897458</c:v>
                </c:pt>
                <c:pt idx="263">
                  <c:v>29.17933130699069</c:v>
                </c:pt>
                <c:pt idx="264">
                  <c:v>31.205673758865061</c:v>
                </c:pt>
                <c:pt idx="265">
                  <c:v>33.029381965551977</c:v>
                </c:pt>
                <c:pt idx="266">
                  <c:v>34.346504559270272</c:v>
                </c:pt>
                <c:pt idx="267">
                  <c:v>34.853090172238865</c:v>
                </c:pt>
                <c:pt idx="268">
                  <c:v>34.549138804457726</c:v>
                </c:pt>
                <c:pt idx="269">
                  <c:v>35.055724417426319</c:v>
                </c:pt>
                <c:pt idx="270">
                  <c:v>35.967578520769734</c:v>
                </c:pt>
                <c:pt idx="271">
                  <c:v>32.117527862208448</c:v>
                </c:pt>
                <c:pt idx="272">
                  <c:v>29.280648429584318</c:v>
                </c:pt>
                <c:pt idx="273">
                  <c:v>27.254305977709961</c:v>
                </c:pt>
                <c:pt idx="274">
                  <c:v>23.708206686929842</c:v>
                </c:pt>
                <c:pt idx="275">
                  <c:v>29.989868287740364</c:v>
                </c:pt>
                <c:pt idx="276">
                  <c:v>28.267477203647132</c:v>
                </c:pt>
                <c:pt idx="277">
                  <c:v>26.545086119553943</c:v>
                </c:pt>
                <c:pt idx="278">
                  <c:v>26.342451874366503</c:v>
                </c:pt>
                <c:pt idx="279">
                  <c:v>26.139817629179078</c:v>
                </c:pt>
                <c:pt idx="280">
                  <c:v>23.910840932117267</c:v>
                </c:pt>
                <c:pt idx="281">
                  <c:v>23.708206686929827</c:v>
                </c:pt>
                <c:pt idx="282">
                  <c:v>25.531914893616758</c:v>
                </c:pt>
                <c:pt idx="283">
                  <c:v>22.289766970617791</c:v>
                </c:pt>
                <c:pt idx="284">
                  <c:v>20.466058763930874</c:v>
                </c:pt>
                <c:pt idx="285">
                  <c:v>20.060790273555995</c:v>
                </c:pt>
                <c:pt idx="286">
                  <c:v>17.831813576494199</c:v>
                </c:pt>
                <c:pt idx="287">
                  <c:v>17.12259371833818</c:v>
                </c:pt>
                <c:pt idx="288">
                  <c:v>22.188449848024106</c:v>
                </c:pt>
                <c:pt idx="289">
                  <c:v>23.201621073961292</c:v>
                </c:pt>
                <c:pt idx="290">
                  <c:v>26.038500506585393</c:v>
                </c:pt>
                <c:pt idx="291">
                  <c:v>26.241134751772819</c:v>
                </c:pt>
                <c:pt idx="292">
                  <c:v>24.012158054711037</c:v>
                </c:pt>
                <c:pt idx="293">
                  <c:v>29.280648429584375</c:v>
                </c:pt>
                <c:pt idx="294">
                  <c:v>31.91489361702105</c:v>
                </c:pt>
                <c:pt idx="295">
                  <c:v>29.787234042552967</c:v>
                </c:pt>
                <c:pt idx="296">
                  <c:v>29.381965552178116</c:v>
                </c:pt>
                <c:pt idx="297">
                  <c:v>32.928064842958236</c:v>
                </c:pt>
                <c:pt idx="298">
                  <c:v>33.738601823707995</c:v>
                </c:pt>
                <c:pt idx="299">
                  <c:v>33.941236068895421</c:v>
                </c:pt>
                <c:pt idx="300">
                  <c:v>38.297872340425329</c:v>
                </c:pt>
                <c:pt idx="301">
                  <c:v>37.082066869300718</c:v>
                </c:pt>
                <c:pt idx="302">
                  <c:v>28.77406281661581</c:v>
                </c:pt>
                <c:pt idx="303">
                  <c:v>30.800405268490152</c:v>
                </c:pt>
                <c:pt idx="304">
                  <c:v>29.179331306990662</c:v>
                </c:pt>
                <c:pt idx="305">
                  <c:v>29.787234042552967</c:v>
                </c:pt>
                <c:pt idx="306">
                  <c:v>31.306990881458745</c:v>
                </c:pt>
                <c:pt idx="307">
                  <c:v>29.179331306990662</c:v>
                </c:pt>
                <c:pt idx="308">
                  <c:v>33.637284701114282</c:v>
                </c:pt>
                <c:pt idx="309">
                  <c:v>30.496453900709042</c:v>
                </c:pt>
                <c:pt idx="310">
                  <c:v>35.055724417426376</c:v>
                </c:pt>
                <c:pt idx="311">
                  <c:v>42.553191489361495</c:v>
                </c:pt>
                <c:pt idx="312">
                  <c:v>36.879432624113264</c:v>
                </c:pt>
                <c:pt idx="313">
                  <c:v>38.703140830800209</c:v>
                </c:pt>
                <c:pt idx="314">
                  <c:v>41.236068895643172</c:v>
                </c:pt>
                <c:pt idx="315">
                  <c:v>41.236068895643172</c:v>
                </c:pt>
                <c:pt idx="316">
                  <c:v>39.918946301924819</c:v>
                </c:pt>
                <c:pt idx="317">
                  <c:v>47.720364741641134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0-4087-B29F-FFD746B0FD1D}"/>
            </c:ext>
          </c:extLst>
        </c:ser>
        <c:ser>
          <c:idx val="2"/>
          <c:order val="1"/>
          <c:tx>
            <c:strRef>
              <c:f>'CHART DATA (5)'!$D$8</c:f>
              <c:strCache>
                <c:ptCount val="1"/>
                <c:pt idx="0">
                  <c:v>RELATIVE RETURN</c:v>
                </c:pt>
              </c:strCache>
            </c:strRef>
          </c:tx>
          <c:spPr>
            <a:ln w="254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'CHART DATA (5)'!$A$9:$A$326</c:f>
              <c:numCache>
                <c:formatCode>[$-409]mmm\-yy;@</c:formatCode>
                <c:ptCount val="318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  <c:pt idx="310">
                  <c:v>44165</c:v>
                </c:pt>
                <c:pt idx="311">
                  <c:v>44196</c:v>
                </c:pt>
                <c:pt idx="312">
                  <c:v>44227</c:v>
                </c:pt>
                <c:pt idx="313">
                  <c:v>44255</c:v>
                </c:pt>
                <c:pt idx="314">
                  <c:v>44286</c:v>
                </c:pt>
                <c:pt idx="315">
                  <c:v>44316</c:v>
                </c:pt>
                <c:pt idx="316">
                  <c:v>44347</c:v>
                </c:pt>
                <c:pt idx="317">
                  <c:v>44377</c:v>
                </c:pt>
              </c:numCache>
            </c:numRef>
          </c:cat>
          <c:val>
            <c:numRef>
              <c:f>'CHART DATA (5)'!$D$9:$D$326</c:f>
              <c:numCache>
                <c:formatCode>0.0</c:formatCode>
                <c:ptCount val="318"/>
                <c:pt idx="0">
                  <c:v>0</c:v>
                </c:pt>
                <c:pt idx="1">
                  <c:v>0</c:v>
                </c:pt>
                <c:pt idx="2">
                  <c:v>2.631578947368439</c:v>
                </c:pt>
                <c:pt idx="3">
                  <c:v>3.6688150718889432</c:v>
                </c:pt>
                <c:pt idx="4">
                  <c:v>3.7040734824281145</c:v>
                </c:pt>
                <c:pt idx="5">
                  <c:v>3.8499216300940446</c:v>
                </c:pt>
                <c:pt idx="6">
                  <c:v>4.0137727496310731</c:v>
                </c:pt>
                <c:pt idx="7">
                  <c:v>4.0197530864197546</c:v>
                </c:pt>
                <c:pt idx="8">
                  <c:v>4.2383715212902047</c:v>
                </c:pt>
                <c:pt idx="9">
                  <c:v>4.4758990053557852</c:v>
                </c:pt>
                <c:pt idx="10">
                  <c:v>5.0391041592605887</c:v>
                </c:pt>
                <c:pt idx="11">
                  <c:v>5.4464851171627657</c:v>
                </c:pt>
                <c:pt idx="12">
                  <c:v>5.5742169768497689</c:v>
                </c:pt>
                <c:pt idx="13">
                  <c:v>5.5803571428571814</c:v>
                </c:pt>
                <c:pt idx="14">
                  <c:v>7.9564334502492358</c:v>
                </c:pt>
                <c:pt idx="15">
                  <c:v>8.9166666666666714</c:v>
                </c:pt>
                <c:pt idx="16">
                  <c:v>9.1714285714285921</c:v>
                </c:pt>
                <c:pt idx="17">
                  <c:v>9.3422306959008665</c:v>
                </c:pt>
                <c:pt idx="18">
                  <c:v>9.4929985514244635</c:v>
                </c:pt>
                <c:pt idx="19">
                  <c:v>9.4971527844802779</c:v>
                </c:pt>
                <c:pt idx="20">
                  <c:v>9.7430509122170577</c:v>
                </c:pt>
                <c:pt idx="21">
                  <c:v>9.936045972750037</c:v>
                </c:pt>
                <c:pt idx="22">
                  <c:v>10.537436839687686</c:v>
                </c:pt>
                <c:pt idx="23">
                  <c:v>11.110079821793235</c:v>
                </c:pt>
                <c:pt idx="24">
                  <c:v>11.112134893577846</c:v>
                </c:pt>
                <c:pt idx="25">
                  <c:v>11.103284318041773</c:v>
                </c:pt>
                <c:pt idx="26">
                  <c:v>13.560371517027889</c:v>
                </c:pt>
                <c:pt idx="27">
                  <c:v>15.158924205378966</c:v>
                </c:pt>
                <c:pt idx="28">
                  <c:v>15.155782432670307</c:v>
                </c:pt>
                <c:pt idx="29">
                  <c:v>15.179323118370107</c:v>
                </c:pt>
                <c:pt idx="30">
                  <c:v>15.310311518956794</c:v>
                </c:pt>
                <c:pt idx="31">
                  <c:v>15.300317885226747</c:v>
                </c:pt>
                <c:pt idx="32">
                  <c:v>15.484888741282006</c:v>
                </c:pt>
                <c:pt idx="33">
                  <c:v>15.659158661808547</c:v>
                </c:pt>
                <c:pt idx="34">
                  <c:v>16.188094854008753</c:v>
                </c:pt>
                <c:pt idx="35">
                  <c:v>16.774296420314116</c:v>
                </c:pt>
                <c:pt idx="36">
                  <c:v>16.769183453790575</c:v>
                </c:pt>
                <c:pt idx="37">
                  <c:v>16.766831494865031</c:v>
                </c:pt>
                <c:pt idx="38">
                  <c:v>15.739379401067922</c:v>
                </c:pt>
                <c:pt idx="39">
                  <c:v>16.383680695260395</c:v>
                </c:pt>
                <c:pt idx="40">
                  <c:v>16.382198117722169</c:v>
                </c:pt>
                <c:pt idx="41">
                  <c:v>16.620767860035713</c:v>
                </c:pt>
                <c:pt idx="42">
                  <c:v>16.726875577585545</c:v>
                </c:pt>
                <c:pt idx="43">
                  <c:v>16.740240630139439</c:v>
                </c:pt>
                <c:pt idx="44">
                  <c:v>16.914024765083084</c:v>
                </c:pt>
                <c:pt idx="45">
                  <c:v>17.052488764521428</c:v>
                </c:pt>
                <c:pt idx="46">
                  <c:v>17.513163223977386</c:v>
                </c:pt>
                <c:pt idx="47">
                  <c:v>18.093765261273049</c:v>
                </c:pt>
                <c:pt idx="48">
                  <c:v>18.092307692307756</c:v>
                </c:pt>
                <c:pt idx="49">
                  <c:v>18.096817976172574</c:v>
                </c:pt>
                <c:pt idx="50">
                  <c:v>20.452621045339114</c:v>
                </c:pt>
                <c:pt idx="51">
                  <c:v>21.096661343067936</c:v>
                </c:pt>
                <c:pt idx="52">
                  <c:v>21.098200045568532</c:v>
                </c:pt>
                <c:pt idx="53">
                  <c:v>21.361897475133958</c:v>
                </c:pt>
                <c:pt idx="54">
                  <c:v>21.463152232383052</c:v>
                </c:pt>
                <c:pt idx="55">
                  <c:v>21.832025483645438</c:v>
                </c:pt>
                <c:pt idx="56">
                  <c:v>21.83644416323952</c:v>
                </c:pt>
                <c:pt idx="57">
                  <c:v>21.201709544959428</c:v>
                </c:pt>
                <c:pt idx="58">
                  <c:v>22.256815886906793</c:v>
                </c:pt>
                <c:pt idx="59">
                  <c:v>23.322091062394634</c:v>
                </c:pt>
                <c:pt idx="60">
                  <c:v>22.930948002006389</c:v>
                </c:pt>
                <c:pt idx="61">
                  <c:v>22.922263627697419</c:v>
                </c:pt>
                <c:pt idx="62">
                  <c:v>23.57589440778051</c:v>
                </c:pt>
                <c:pt idx="63">
                  <c:v>26.216240792943566</c:v>
                </c:pt>
                <c:pt idx="64">
                  <c:v>26.207586646047503</c:v>
                </c:pt>
                <c:pt idx="65">
                  <c:v>26.526296432511955</c:v>
                </c:pt>
                <c:pt idx="66">
                  <c:v>26.642403882045585</c:v>
                </c:pt>
                <c:pt idx="67">
                  <c:v>26.641717900739579</c:v>
                </c:pt>
                <c:pt idx="68">
                  <c:v>26.870964808584205</c:v>
                </c:pt>
                <c:pt idx="69">
                  <c:v>26.960739452731787</c:v>
                </c:pt>
                <c:pt idx="70">
                  <c:v>27.519308569326981</c:v>
                </c:pt>
                <c:pt idx="71">
                  <c:v>28.221531712666803</c:v>
                </c:pt>
                <c:pt idx="72">
                  <c:v>28.227991957338929</c:v>
                </c:pt>
                <c:pt idx="73">
                  <c:v>28.229876914903031</c:v>
                </c:pt>
                <c:pt idx="74">
                  <c:v>28.882267966775004</c:v>
                </c:pt>
                <c:pt idx="75">
                  <c:v>31.735159817351615</c:v>
                </c:pt>
                <c:pt idx="76">
                  <c:v>31.730247694811084</c:v>
                </c:pt>
                <c:pt idx="77">
                  <c:v>31.968561506123223</c:v>
                </c:pt>
                <c:pt idx="78">
                  <c:v>31.96736174070719</c:v>
                </c:pt>
                <c:pt idx="79">
                  <c:v>31.970527450804241</c:v>
                </c:pt>
                <c:pt idx="80">
                  <c:v>31.97012478367796</c:v>
                </c:pt>
                <c:pt idx="81">
                  <c:v>32.033527696793044</c:v>
                </c:pt>
                <c:pt idx="82">
                  <c:v>32.042759611929654</c:v>
                </c:pt>
                <c:pt idx="83">
                  <c:v>32.04068658614122</c:v>
                </c:pt>
                <c:pt idx="84">
                  <c:v>32.038834951456408</c:v>
                </c:pt>
                <c:pt idx="85">
                  <c:v>32.042663798512251</c:v>
                </c:pt>
                <c:pt idx="86">
                  <c:v>32.041662988789909</c:v>
                </c:pt>
                <c:pt idx="87">
                  <c:v>34.497934255433904</c:v>
                </c:pt>
                <c:pt idx="88">
                  <c:v>34.506232870656959</c:v>
                </c:pt>
                <c:pt idx="89">
                  <c:v>34.627492130115513</c:v>
                </c:pt>
                <c:pt idx="90">
                  <c:v>34.741784037558745</c:v>
                </c:pt>
                <c:pt idx="91">
                  <c:v>34.746791536593918</c:v>
                </c:pt>
                <c:pt idx="92">
                  <c:v>34.73638344226589</c:v>
                </c:pt>
                <c:pt idx="93">
                  <c:v>35.026624968303679</c:v>
                </c:pt>
                <c:pt idx="94">
                  <c:v>35.383143428720615</c:v>
                </c:pt>
                <c:pt idx="95">
                  <c:v>37.010146955913314</c:v>
                </c:pt>
                <c:pt idx="96">
                  <c:v>36.999746171418991</c:v>
                </c:pt>
                <c:pt idx="97">
                  <c:v>38.780750434854724</c:v>
                </c:pt>
                <c:pt idx="98">
                  <c:v>38.783557046979979</c:v>
                </c:pt>
                <c:pt idx="99">
                  <c:v>39.313041999660044</c:v>
                </c:pt>
                <c:pt idx="100">
                  <c:v>39.323153115972019</c:v>
                </c:pt>
                <c:pt idx="101">
                  <c:v>39.500882278800191</c:v>
                </c:pt>
                <c:pt idx="102">
                  <c:v>39.499831593129045</c:v>
                </c:pt>
                <c:pt idx="103">
                  <c:v>39.496635933217107</c:v>
                </c:pt>
                <c:pt idx="104">
                  <c:v>40.03514056224904</c:v>
                </c:pt>
                <c:pt idx="105">
                  <c:v>40.039174079817229</c:v>
                </c:pt>
                <c:pt idx="106">
                  <c:v>40.032102728731985</c:v>
                </c:pt>
                <c:pt idx="107">
                  <c:v>41.864202490960281</c:v>
                </c:pt>
                <c:pt idx="108">
                  <c:v>41.859181581644748</c:v>
                </c:pt>
                <c:pt idx="109">
                  <c:v>41.856030510090619</c:v>
                </c:pt>
                <c:pt idx="110">
                  <c:v>41.86509516604292</c:v>
                </c:pt>
                <c:pt idx="111">
                  <c:v>43.895996698307982</c:v>
                </c:pt>
                <c:pt idx="112">
                  <c:v>43.905442009357387</c:v>
                </c:pt>
                <c:pt idx="113">
                  <c:v>44.112318840579803</c:v>
                </c:pt>
                <c:pt idx="114">
                  <c:v>44.238193018480615</c:v>
                </c:pt>
                <c:pt idx="115">
                  <c:v>44.237704918032904</c:v>
                </c:pt>
                <c:pt idx="116">
                  <c:v>44.670833671564395</c:v>
                </c:pt>
                <c:pt idx="117">
                  <c:v>44.679007483261245</c:v>
                </c:pt>
                <c:pt idx="118">
                  <c:v>44.675834970530587</c:v>
                </c:pt>
                <c:pt idx="119">
                  <c:v>46.677572641583083</c:v>
                </c:pt>
                <c:pt idx="120">
                  <c:v>46.683344704723083</c:v>
                </c:pt>
                <c:pt idx="121">
                  <c:v>46.680302076777963</c:v>
                </c:pt>
                <c:pt idx="122">
                  <c:v>46.677471636953157</c:v>
                </c:pt>
                <c:pt idx="123">
                  <c:v>48.788767165561012</c:v>
                </c:pt>
                <c:pt idx="124">
                  <c:v>48.79915145086764</c:v>
                </c:pt>
                <c:pt idx="125">
                  <c:v>49.124409928430197</c:v>
                </c:pt>
                <c:pt idx="126">
                  <c:v>49.115473613495681</c:v>
                </c:pt>
                <c:pt idx="127">
                  <c:v>49.126242844230319</c:v>
                </c:pt>
                <c:pt idx="128">
                  <c:v>49.42372881355945</c:v>
                </c:pt>
                <c:pt idx="129">
                  <c:v>49.599031623543794</c:v>
                </c:pt>
                <c:pt idx="130">
                  <c:v>49.988344082679447</c:v>
                </c:pt>
                <c:pt idx="131">
                  <c:v>51.656683599969824</c:v>
                </c:pt>
                <c:pt idx="132">
                  <c:v>51.650026674796266</c:v>
                </c:pt>
                <c:pt idx="133">
                  <c:v>51.645101663586104</c:v>
                </c:pt>
                <c:pt idx="134">
                  <c:v>51.64958479838424</c:v>
                </c:pt>
                <c:pt idx="135">
                  <c:v>53.928464531577532</c:v>
                </c:pt>
                <c:pt idx="136">
                  <c:v>53.929885143758071</c:v>
                </c:pt>
                <c:pt idx="137">
                  <c:v>54.055099829747832</c:v>
                </c:pt>
                <c:pt idx="138">
                  <c:v>54.055303088654483</c:v>
                </c:pt>
                <c:pt idx="139">
                  <c:v>54.139098322819024</c:v>
                </c:pt>
                <c:pt idx="140">
                  <c:v>54.472806268911654</c:v>
                </c:pt>
                <c:pt idx="141">
                  <c:v>54.687013391466991</c:v>
                </c:pt>
                <c:pt idx="142">
                  <c:v>54.880878712871436</c:v>
                </c:pt>
                <c:pt idx="143">
                  <c:v>56.791435730013063</c:v>
                </c:pt>
                <c:pt idx="144">
                  <c:v>56.791768450662687</c:v>
                </c:pt>
                <c:pt idx="145">
                  <c:v>56.785980611484149</c:v>
                </c:pt>
                <c:pt idx="146">
                  <c:v>56.790213354693208</c:v>
                </c:pt>
                <c:pt idx="147">
                  <c:v>59.085545722714045</c:v>
                </c:pt>
                <c:pt idx="148">
                  <c:v>59.091246015862595</c:v>
                </c:pt>
                <c:pt idx="149">
                  <c:v>59.091252169975263</c:v>
                </c:pt>
                <c:pt idx="150">
                  <c:v>59.101260057689558</c:v>
                </c:pt>
                <c:pt idx="151">
                  <c:v>59.13641574321764</c:v>
                </c:pt>
                <c:pt idx="152">
                  <c:v>59.49201964395354</c:v>
                </c:pt>
                <c:pt idx="153">
                  <c:v>59.897597479322769</c:v>
                </c:pt>
                <c:pt idx="154">
                  <c:v>60.371090584994562</c:v>
                </c:pt>
                <c:pt idx="155">
                  <c:v>61.996426250812419</c:v>
                </c:pt>
                <c:pt idx="156">
                  <c:v>62.006819288845804</c:v>
                </c:pt>
                <c:pt idx="157">
                  <c:v>62.002840909091162</c:v>
                </c:pt>
                <c:pt idx="158">
                  <c:v>62.00504811484484</c:v>
                </c:pt>
                <c:pt idx="159">
                  <c:v>64.222943551579704</c:v>
                </c:pt>
                <c:pt idx="160">
                  <c:v>64.230498945889224</c:v>
                </c:pt>
                <c:pt idx="161">
                  <c:v>64.228660924040952</c:v>
                </c:pt>
                <c:pt idx="162">
                  <c:v>64.381072754562155</c:v>
                </c:pt>
                <c:pt idx="163">
                  <c:v>64.386942675159418</c:v>
                </c:pt>
                <c:pt idx="164">
                  <c:v>64.720271443225926</c:v>
                </c:pt>
                <c:pt idx="165">
                  <c:v>65.093784170241577</c:v>
                </c:pt>
                <c:pt idx="166">
                  <c:v>65.574046058161201</c:v>
                </c:pt>
                <c:pt idx="167">
                  <c:v>67.07774352137335</c:v>
                </c:pt>
                <c:pt idx="168">
                  <c:v>67.077022758564965</c:v>
                </c:pt>
                <c:pt idx="169">
                  <c:v>67.074752716069526</c:v>
                </c:pt>
                <c:pt idx="170">
                  <c:v>69.690638810767496</c:v>
                </c:pt>
                <c:pt idx="171">
                  <c:v>70.070506218807054</c:v>
                </c:pt>
                <c:pt idx="172">
                  <c:v>70.073330760324268</c:v>
                </c:pt>
                <c:pt idx="173">
                  <c:v>70.076430170616931</c:v>
                </c:pt>
                <c:pt idx="174">
                  <c:v>70.174226724998164</c:v>
                </c:pt>
                <c:pt idx="175">
                  <c:v>70.172113124573627</c:v>
                </c:pt>
                <c:pt idx="176">
                  <c:v>70.510916381999238</c:v>
                </c:pt>
                <c:pt idx="177">
                  <c:v>71.015134736065107</c:v>
                </c:pt>
                <c:pt idx="178">
                  <c:v>71.411616348935695</c:v>
                </c:pt>
                <c:pt idx="179">
                  <c:v>72.68865207373284</c:v>
                </c:pt>
                <c:pt idx="180">
                  <c:v>72.677903942450229</c:v>
                </c:pt>
                <c:pt idx="181">
                  <c:v>72.684033367481476</c:v>
                </c:pt>
                <c:pt idx="182">
                  <c:v>73.256062006684346</c:v>
                </c:pt>
                <c:pt idx="183">
                  <c:v>75.408295996531422</c:v>
                </c:pt>
                <c:pt idx="184">
                  <c:v>75.43596340766166</c:v>
                </c:pt>
                <c:pt idx="185">
                  <c:v>75.564592259095349</c:v>
                </c:pt>
                <c:pt idx="186">
                  <c:v>75.562998859749257</c:v>
                </c:pt>
                <c:pt idx="187">
                  <c:v>75.570469798657825</c:v>
                </c:pt>
                <c:pt idx="188">
                  <c:v>75.850622406639133</c:v>
                </c:pt>
                <c:pt idx="189">
                  <c:v>76.302640970735325</c:v>
                </c:pt>
                <c:pt idx="190">
                  <c:v>76.730054332284993</c:v>
                </c:pt>
                <c:pt idx="191">
                  <c:v>77.933745087029905</c:v>
                </c:pt>
                <c:pt idx="192">
                  <c:v>77.946897822674401</c:v>
                </c:pt>
                <c:pt idx="193">
                  <c:v>77.943448183222699</c:v>
                </c:pt>
                <c:pt idx="194">
                  <c:v>78.556277796784258</c:v>
                </c:pt>
                <c:pt idx="195">
                  <c:v>80.677332225223523</c:v>
                </c:pt>
                <c:pt idx="196">
                  <c:v>80.677386247006609</c:v>
                </c:pt>
                <c:pt idx="197">
                  <c:v>80.823513291312821</c:v>
                </c:pt>
                <c:pt idx="198">
                  <c:v>80.936003776384297</c:v>
                </c:pt>
                <c:pt idx="199">
                  <c:v>80.923199893425902</c:v>
                </c:pt>
                <c:pt idx="200">
                  <c:v>81.204464942183193</c:v>
                </c:pt>
                <c:pt idx="201">
                  <c:v>81.696548033181926</c:v>
                </c:pt>
                <c:pt idx="202">
                  <c:v>82.091895951389574</c:v>
                </c:pt>
                <c:pt idx="203">
                  <c:v>83.26003112524549</c:v>
                </c:pt>
                <c:pt idx="204">
                  <c:v>83.254291630485795</c:v>
                </c:pt>
                <c:pt idx="205">
                  <c:v>83.25087406821055</c:v>
                </c:pt>
                <c:pt idx="206">
                  <c:v>83.945676420417499</c:v>
                </c:pt>
                <c:pt idx="207">
                  <c:v>86.04681833168496</c:v>
                </c:pt>
                <c:pt idx="208">
                  <c:v>86.043927310759756</c:v>
                </c:pt>
                <c:pt idx="209">
                  <c:v>86.206670598257176</c:v>
                </c:pt>
                <c:pt idx="210">
                  <c:v>86.307370024757375</c:v>
                </c:pt>
                <c:pt idx="211">
                  <c:v>86.315039201710789</c:v>
                </c:pt>
                <c:pt idx="212">
                  <c:v>86.586645677554969</c:v>
                </c:pt>
                <c:pt idx="213">
                  <c:v>87.090441375575608</c:v>
                </c:pt>
                <c:pt idx="214">
                  <c:v>87.499174099768908</c:v>
                </c:pt>
                <c:pt idx="215">
                  <c:v>88.629661183563968</c:v>
                </c:pt>
                <c:pt idx="216">
                  <c:v>88.627733403169032</c:v>
                </c:pt>
                <c:pt idx="217">
                  <c:v>88.626072852605489</c:v>
                </c:pt>
                <c:pt idx="218">
                  <c:v>89.41160791630594</c:v>
                </c:pt>
                <c:pt idx="219">
                  <c:v>91.577325113910689</c:v>
                </c:pt>
                <c:pt idx="220">
                  <c:v>91.586151368760284</c:v>
                </c:pt>
                <c:pt idx="221">
                  <c:v>91.644450680510971</c:v>
                </c:pt>
                <c:pt idx="222">
                  <c:v>91.816614960358692</c:v>
                </c:pt>
                <c:pt idx="223">
                  <c:v>91.816693944353716</c:v>
                </c:pt>
                <c:pt idx="224">
                  <c:v>91.859338225114442</c:v>
                </c:pt>
                <c:pt idx="225">
                  <c:v>92.835376656509339</c:v>
                </c:pt>
                <c:pt idx="226">
                  <c:v>93.249180556524465</c:v>
                </c:pt>
                <c:pt idx="227">
                  <c:v>94.502745152547334</c:v>
                </c:pt>
                <c:pt idx="228">
                  <c:v>94.506994199932024</c:v>
                </c:pt>
                <c:pt idx="229">
                  <c:v>94.502421390082759</c:v>
                </c:pt>
                <c:pt idx="230">
                  <c:v>95.565738931195085</c:v>
                </c:pt>
                <c:pt idx="231">
                  <c:v>97.745582560422605</c:v>
                </c:pt>
                <c:pt idx="232">
                  <c:v>97.743596693319063</c:v>
                </c:pt>
                <c:pt idx="233">
                  <c:v>97.81523937963604</c:v>
                </c:pt>
                <c:pt idx="234">
                  <c:v>97.923714759535812</c:v>
                </c:pt>
                <c:pt idx="235">
                  <c:v>97.912095219097154</c:v>
                </c:pt>
                <c:pt idx="236">
                  <c:v>97.931801819491</c:v>
                </c:pt>
                <c:pt idx="237">
                  <c:v>98.884637831528607</c:v>
                </c:pt>
                <c:pt idx="238">
                  <c:v>99.298519095869182</c:v>
                </c:pt>
                <c:pt idx="239">
                  <c:v>100.4796910042364</c:v>
                </c:pt>
                <c:pt idx="240">
                  <c:v>100.47624717228257</c:v>
                </c:pt>
                <c:pt idx="241">
                  <c:v>100.48225973131258</c:v>
                </c:pt>
                <c:pt idx="242">
                  <c:v>101.26633514513719</c:v>
                </c:pt>
                <c:pt idx="243">
                  <c:v>103.24165029469563</c:v>
                </c:pt>
                <c:pt idx="244">
                  <c:v>103.24542351846117</c:v>
                </c:pt>
                <c:pt idx="245">
                  <c:v>103.50909537856452</c:v>
                </c:pt>
                <c:pt idx="246">
                  <c:v>103.61675504975284</c:v>
                </c:pt>
                <c:pt idx="247">
                  <c:v>103.62426955116263</c:v>
                </c:pt>
                <c:pt idx="248">
                  <c:v>103.6278488916642</c:v>
                </c:pt>
                <c:pt idx="249">
                  <c:v>104.50333580429964</c:v>
                </c:pt>
                <c:pt idx="250">
                  <c:v>104.90116605350141</c:v>
                </c:pt>
                <c:pt idx="251">
                  <c:v>106.0986105987952</c:v>
                </c:pt>
                <c:pt idx="252">
                  <c:v>106.11073805018023</c:v>
                </c:pt>
                <c:pt idx="253">
                  <c:v>106.10216180609635</c:v>
                </c:pt>
                <c:pt idx="254">
                  <c:v>107.01493425358501</c:v>
                </c:pt>
                <c:pt idx="255">
                  <c:v>109.10204081632671</c:v>
                </c:pt>
                <c:pt idx="256">
                  <c:v>109.10694338291509</c:v>
                </c:pt>
                <c:pt idx="257">
                  <c:v>109.30205278592396</c:v>
                </c:pt>
                <c:pt idx="258">
                  <c:v>109.42016265870947</c:v>
                </c:pt>
                <c:pt idx="259">
                  <c:v>109.60168204649008</c:v>
                </c:pt>
                <c:pt idx="260">
                  <c:v>109.59478341872398</c:v>
                </c:pt>
                <c:pt idx="261">
                  <c:v>110.47139045360231</c:v>
                </c:pt>
                <c:pt idx="262">
                  <c:v>110.85341004434872</c:v>
                </c:pt>
                <c:pt idx="263">
                  <c:v>112.01538916839323</c:v>
                </c:pt>
                <c:pt idx="264">
                  <c:v>112.01791635157954</c:v>
                </c:pt>
                <c:pt idx="265">
                  <c:v>112.01876322864842</c:v>
                </c:pt>
                <c:pt idx="266">
                  <c:v>112.6909318039863</c:v>
                </c:pt>
                <c:pt idx="267">
                  <c:v>114.79139614972078</c:v>
                </c:pt>
                <c:pt idx="268">
                  <c:v>114.78540047313308</c:v>
                </c:pt>
                <c:pt idx="269">
                  <c:v>114.9014778325126</c:v>
                </c:pt>
                <c:pt idx="270">
                  <c:v>115.20981920716565</c:v>
                </c:pt>
                <c:pt idx="271">
                  <c:v>115.20457894140338</c:v>
                </c:pt>
                <c:pt idx="272">
                  <c:v>115.33533417984557</c:v>
                </c:pt>
                <c:pt idx="273">
                  <c:v>116.05536736362598</c:v>
                </c:pt>
                <c:pt idx="274">
                  <c:v>116.36678821208702</c:v>
                </c:pt>
                <c:pt idx="275">
                  <c:v>117.48590305860935</c:v>
                </c:pt>
                <c:pt idx="276">
                  <c:v>117.48533302657336</c:v>
                </c:pt>
                <c:pt idx="277">
                  <c:v>117.49345740040741</c:v>
                </c:pt>
                <c:pt idx="278">
                  <c:v>118.57684456109681</c:v>
                </c:pt>
                <c:pt idx="279">
                  <c:v>120.72820933091401</c:v>
                </c:pt>
                <c:pt idx="280">
                  <c:v>120.75460487225226</c:v>
                </c:pt>
                <c:pt idx="281">
                  <c:v>121.04731336186433</c:v>
                </c:pt>
                <c:pt idx="282">
                  <c:v>121.22699386503101</c:v>
                </c:pt>
                <c:pt idx="283">
                  <c:v>121.21792187593508</c:v>
                </c:pt>
                <c:pt idx="284">
                  <c:v>121.22993032414453</c:v>
                </c:pt>
                <c:pt idx="285">
                  <c:v>122.11323039660951</c:v>
                </c:pt>
                <c:pt idx="286">
                  <c:v>122.45224892175023</c:v>
                </c:pt>
                <c:pt idx="287">
                  <c:v>123.64986081039314</c:v>
                </c:pt>
                <c:pt idx="288">
                  <c:v>123.65623154164237</c:v>
                </c:pt>
                <c:pt idx="289">
                  <c:v>123.65516032942037</c:v>
                </c:pt>
                <c:pt idx="290">
                  <c:v>124.53046266605625</c:v>
                </c:pt>
                <c:pt idx="291">
                  <c:v>126.95522729875219</c:v>
                </c:pt>
                <c:pt idx="292">
                  <c:v>126.98716832143097</c:v>
                </c:pt>
                <c:pt idx="293">
                  <c:v>127.30561585128322</c:v>
                </c:pt>
                <c:pt idx="294">
                  <c:v>127.45504087193493</c:v>
                </c:pt>
                <c:pt idx="295">
                  <c:v>127.46797703180243</c:v>
                </c:pt>
                <c:pt idx="296">
                  <c:v>127.46568168035756</c:v>
                </c:pt>
                <c:pt idx="297">
                  <c:v>128.31360788303994</c:v>
                </c:pt>
                <c:pt idx="298">
                  <c:v>128.61003656404029</c:v>
                </c:pt>
                <c:pt idx="299">
                  <c:v>129.56901541861833</c:v>
                </c:pt>
                <c:pt idx="300">
                  <c:v>129.68249936499896</c:v>
                </c:pt>
                <c:pt idx="301">
                  <c:v>129.68510377262064</c:v>
                </c:pt>
                <c:pt idx="302">
                  <c:v>130.46451824697729</c:v>
                </c:pt>
                <c:pt idx="303">
                  <c:v>132.92446739832172</c:v>
                </c:pt>
                <c:pt idx="304">
                  <c:v>132.93061224489819</c:v>
                </c:pt>
                <c:pt idx="305">
                  <c:v>133.14316761749552</c:v>
                </c:pt>
                <c:pt idx="306">
                  <c:v>133.81518363850549</c:v>
                </c:pt>
                <c:pt idx="307">
                  <c:v>133.79968548343396</c:v>
                </c:pt>
                <c:pt idx="308">
                  <c:v>133.99748322147681</c:v>
                </c:pt>
                <c:pt idx="309">
                  <c:v>134.6213540272949</c:v>
                </c:pt>
                <c:pt idx="310">
                  <c:v>135.00206228088294</c:v>
                </c:pt>
                <c:pt idx="311">
                  <c:v>135.9133278024502</c:v>
                </c:pt>
                <c:pt idx="312">
                  <c:v>136.03398573812808</c:v>
                </c:pt>
                <c:pt idx="313">
                  <c:v>136.04083665338678</c:v>
                </c:pt>
                <c:pt idx="314">
                  <c:v>136.81463414634177</c:v>
                </c:pt>
                <c:pt idx="315">
                  <c:v>138.76845130803363</c:v>
                </c:pt>
                <c:pt idx="316">
                  <c:v>138.99799206621319</c:v>
                </c:pt>
                <c:pt idx="317">
                  <c:v>139.06959503289818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0-4087-B29F-FFD746B0FD1D}"/>
            </c:ext>
          </c:extLst>
        </c:ser>
        <c:ser>
          <c:idx val="3"/>
          <c:order val="2"/>
          <c:tx>
            <c:strRef>
              <c:f>'CHART DATA (5)'!$Y$8</c:f>
              <c:strCache>
                <c:ptCount val="1"/>
                <c:pt idx="0">
                  <c:v>NAV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'CHART DATA (5)'!$Y$9:$Y$326</c:f>
              <c:numCache>
                <c:formatCode>0.0</c:formatCode>
                <c:ptCount val="318"/>
                <c:pt idx="0">
                  <c:v>0</c:v>
                </c:pt>
                <c:pt idx="1">
                  <c:v>0.51630651789756143</c:v>
                </c:pt>
                <c:pt idx="2">
                  <c:v>-1.7118721425800771</c:v>
                </c:pt>
                <c:pt idx="3">
                  <c:v>-2.2569034613243701</c:v>
                </c:pt>
                <c:pt idx="4">
                  <c:v>-1.5840463645858875</c:v>
                </c:pt>
                <c:pt idx="5">
                  <c:v>-2.1132425670428745</c:v>
                </c:pt>
                <c:pt idx="6">
                  <c:v>-1.768496144311186</c:v>
                </c:pt>
                <c:pt idx="7">
                  <c:v>-1.0016654633696618</c:v>
                </c:pt>
                <c:pt idx="8">
                  <c:v>1.8046850460919472E-2</c:v>
                </c:pt>
                <c:pt idx="9">
                  <c:v>0.45844553710635694</c:v>
                </c:pt>
                <c:pt idx="10">
                  <c:v>0.35665178900620731</c:v>
                </c:pt>
                <c:pt idx="11">
                  <c:v>-0.25634184813351624</c:v>
                </c:pt>
                <c:pt idx="12">
                  <c:v>0.21848057503878238</c:v>
                </c:pt>
                <c:pt idx="13">
                  <c:v>1.9830124447238973E-2</c:v>
                </c:pt>
                <c:pt idx="14">
                  <c:v>-2.3211827174351498</c:v>
                </c:pt>
                <c:pt idx="15">
                  <c:v>-2.803805127629019</c:v>
                </c:pt>
                <c:pt idx="16">
                  <c:v>-1.5885984643889941</c:v>
                </c:pt>
                <c:pt idx="17">
                  <c:v>-1.6823236087086144</c:v>
                </c:pt>
                <c:pt idx="18">
                  <c:v>-1.1796405240259418</c:v>
                </c:pt>
                <c:pt idx="19">
                  <c:v>-0.74171646255881285</c:v>
                </c:pt>
                <c:pt idx="20">
                  <c:v>-0.37825381387207813</c:v>
                </c:pt>
                <c:pt idx="21">
                  <c:v>-9.7748461377165086E-3</c:v>
                </c:pt>
                <c:pt idx="22">
                  <c:v>-0.50959742275890108</c:v>
                </c:pt>
                <c:pt idx="23">
                  <c:v>-0.97858018435186978</c:v>
                </c:pt>
                <c:pt idx="24">
                  <c:v>-0.71090728294139183</c:v>
                </c:pt>
                <c:pt idx="25">
                  <c:v>-0.57770230357162689</c:v>
                </c:pt>
                <c:pt idx="26">
                  <c:v>-3.7420318701040713</c:v>
                </c:pt>
                <c:pt idx="27">
                  <c:v>-2.7276824440343006</c:v>
                </c:pt>
                <c:pt idx="28">
                  <c:v>-2.421984009945831</c:v>
                </c:pt>
                <c:pt idx="29">
                  <c:v>-2.8521089062670342</c:v>
                </c:pt>
                <c:pt idx="30">
                  <c:v>-2.8643353580920348</c:v>
                </c:pt>
                <c:pt idx="31">
                  <c:v>-1.8271799951273664</c:v>
                </c:pt>
                <c:pt idx="32">
                  <c:v>-0.67830755980726565</c:v>
                </c:pt>
                <c:pt idx="33">
                  <c:v>-0.41441731087948597</c:v>
                </c:pt>
                <c:pt idx="34">
                  <c:v>-0.87962985463433085</c:v>
                </c:pt>
                <c:pt idx="35">
                  <c:v>-1.461614579038482</c:v>
                </c:pt>
                <c:pt idx="36">
                  <c:v>-1.2535042641944898</c:v>
                </c:pt>
                <c:pt idx="37">
                  <c:v>-0.35018450490595399</c:v>
                </c:pt>
                <c:pt idx="38">
                  <c:v>-3.2853336447209216</c:v>
                </c:pt>
                <c:pt idx="39">
                  <c:v>-3.1374193183588091</c:v>
                </c:pt>
                <c:pt idx="40">
                  <c:v>-2.0420986838897619</c:v>
                </c:pt>
                <c:pt idx="41">
                  <c:v>-1.6901815248084375</c:v>
                </c:pt>
                <c:pt idx="42">
                  <c:v>-1.4327589690169589</c:v>
                </c:pt>
                <c:pt idx="43">
                  <c:v>-1.1229061866887378</c:v>
                </c:pt>
                <c:pt idx="44">
                  <c:v>-0.49011344105235821</c:v>
                </c:pt>
                <c:pt idx="45">
                  <c:v>-0.43856947981365124</c:v>
                </c:pt>
                <c:pt idx="46">
                  <c:v>-0.42356605862009644</c:v>
                </c:pt>
                <c:pt idx="47">
                  <c:v>-0.89946801103333485</c:v>
                </c:pt>
                <c:pt idx="48">
                  <c:v>1.0124389130995866</c:v>
                </c:pt>
                <c:pt idx="49">
                  <c:v>1.2306596267543597</c:v>
                </c:pt>
                <c:pt idx="50">
                  <c:v>-1.1411683832264004</c:v>
                </c:pt>
                <c:pt idx="51">
                  <c:v>-0.77329629540140843</c:v>
                </c:pt>
                <c:pt idx="52">
                  <c:v>-0.41095199677286587</c:v>
                </c:pt>
                <c:pt idx="53">
                  <c:v>-0.15833693741160459</c:v>
                </c:pt>
                <c:pt idx="54">
                  <c:v>0.48590471833068705</c:v>
                </c:pt>
                <c:pt idx="55">
                  <c:v>0.7177032354799735</c:v>
                </c:pt>
                <c:pt idx="56">
                  <c:v>1.4947169123866644</c:v>
                </c:pt>
                <c:pt idx="57">
                  <c:v>2.0416082723745888</c:v>
                </c:pt>
                <c:pt idx="58">
                  <c:v>2.061005283031534</c:v>
                </c:pt>
                <c:pt idx="59">
                  <c:v>0.81111739982209485</c:v>
                </c:pt>
                <c:pt idx="60">
                  <c:v>1.765031391897125</c:v>
                </c:pt>
                <c:pt idx="61">
                  <c:v>2.6404911173428474</c:v>
                </c:pt>
                <c:pt idx="62">
                  <c:v>-0.15176261080877396</c:v>
                </c:pt>
                <c:pt idx="63">
                  <c:v>0.79176129209122337</c:v>
                </c:pt>
                <c:pt idx="64">
                  <c:v>0.20150029478395481</c:v>
                </c:pt>
                <c:pt idx="65">
                  <c:v>0.6091690647537007</c:v>
                </c:pt>
                <c:pt idx="66">
                  <c:v>1.2942908465297478</c:v>
                </c:pt>
                <c:pt idx="67">
                  <c:v>1.8316943455381818</c:v>
                </c:pt>
                <c:pt idx="68">
                  <c:v>2.0129103105415567</c:v>
                </c:pt>
                <c:pt idx="69">
                  <c:v>2.7035883289319571</c:v>
                </c:pt>
                <c:pt idx="70">
                  <c:v>2.3208562511106123</c:v>
                </c:pt>
                <c:pt idx="71">
                  <c:v>1.9779065498503599</c:v>
                </c:pt>
                <c:pt idx="72">
                  <c:v>2.2076737231887478</c:v>
                </c:pt>
                <c:pt idx="73">
                  <c:v>3.1248820366307939</c:v>
                </c:pt>
                <c:pt idx="74">
                  <c:v>0.31500271066786922</c:v>
                </c:pt>
                <c:pt idx="75">
                  <c:v>0.63899637844338031</c:v>
                </c:pt>
                <c:pt idx="76">
                  <c:v>0.83043721103439339</c:v>
                </c:pt>
                <c:pt idx="77">
                  <c:v>1.4081975747115365</c:v>
                </c:pt>
                <c:pt idx="78">
                  <c:v>1.5618148973114927</c:v>
                </c:pt>
                <c:pt idx="79">
                  <c:v>2.0956030657524849</c:v>
                </c:pt>
                <c:pt idx="80">
                  <c:v>2.322741364540974</c:v>
                </c:pt>
                <c:pt idx="81">
                  <c:v>2.4867044524854691</c:v>
                </c:pt>
                <c:pt idx="82">
                  <c:v>2.3117175967882275</c:v>
                </c:pt>
                <c:pt idx="83">
                  <c:v>2.5249797079378169</c:v>
                </c:pt>
                <c:pt idx="84">
                  <c:v>2.8077634862652587</c:v>
                </c:pt>
                <c:pt idx="85">
                  <c:v>3.5936850890767289</c:v>
                </c:pt>
                <c:pt idx="86">
                  <c:v>0.86265777432053881</c:v>
                </c:pt>
                <c:pt idx="87">
                  <c:v>0.93214697447646699</c:v>
                </c:pt>
                <c:pt idx="88">
                  <c:v>1.2457611563030042</c:v>
                </c:pt>
                <c:pt idx="89">
                  <c:v>1.5428079363532987</c:v>
                </c:pt>
                <c:pt idx="90">
                  <c:v>1.856250870300002</c:v>
                </c:pt>
                <c:pt idx="91">
                  <c:v>2.3952134594286605</c:v>
                </c:pt>
                <c:pt idx="92">
                  <c:v>2.8988094589144993</c:v>
                </c:pt>
                <c:pt idx="93">
                  <c:v>3.1183570715553373</c:v>
                </c:pt>
                <c:pt idx="94">
                  <c:v>4.1279871943434756</c:v>
                </c:pt>
                <c:pt idx="95">
                  <c:v>1.962072809448955</c:v>
                </c:pt>
                <c:pt idx="96">
                  <c:v>2.2971482189523726</c:v>
                </c:pt>
                <c:pt idx="97">
                  <c:v>2.6216374677953809</c:v>
                </c:pt>
                <c:pt idx="98">
                  <c:v>-0.54733018038854198</c:v>
                </c:pt>
                <c:pt idx="99">
                  <c:v>0.23490125271473516</c:v>
                </c:pt>
                <c:pt idx="100">
                  <c:v>0.74184553760376559</c:v>
                </c:pt>
                <c:pt idx="101">
                  <c:v>0.5585029699391697</c:v>
                </c:pt>
                <c:pt idx="102">
                  <c:v>0.6891620446505442</c:v>
                </c:pt>
                <c:pt idx="103">
                  <c:v>1.3803001046354524</c:v>
                </c:pt>
                <c:pt idx="104">
                  <c:v>1.8540673161407</c:v>
                </c:pt>
                <c:pt idx="105">
                  <c:v>2.2310036325251303</c:v>
                </c:pt>
                <c:pt idx="106">
                  <c:v>2.6672058536743464</c:v>
                </c:pt>
                <c:pt idx="107">
                  <c:v>1.7017081414921478</c:v>
                </c:pt>
                <c:pt idx="108">
                  <c:v>2.0546804964451582</c:v>
                </c:pt>
                <c:pt idx="109">
                  <c:v>2.3497872323598301</c:v>
                </c:pt>
                <c:pt idx="110">
                  <c:v>0.95919618169050125</c:v>
                </c:pt>
                <c:pt idx="111">
                  <c:v>1.5905552725456573</c:v>
                </c:pt>
                <c:pt idx="112">
                  <c:v>2.1607705229404672</c:v>
                </c:pt>
                <c:pt idx="113">
                  <c:v>2.005606589018825</c:v>
                </c:pt>
                <c:pt idx="114">
                  <c:v>2.4388890347560448</c:v>
                </c:pt>
                <c:pt idx="115">
                  <c:v>2.8230702678112038</c:v>
                </c:pt>
                <c:pt idx="116">
                  <c:v>3.1274395417725742</c:v>
                </c:pt>
                <c:pt idx="117">
                  <c:v>3.4898305471118789</c:v>
                </c:pt>
                <c:pt idx="118">
                  <c:v>3.734390997400439</c:v>
                </c:pt>
                <c:pt idx="119">
                  <c:v>2.7952500116020218</c:v>
                </c:pt>
                <c:pt idx="120">
                  <c:v>3.1406707149166806</c:v>
                </c:pt>
                <c:pt idx="121">
                  <c:v>3.5436124988365236</c:v>
                </c:pt>
                <c:pt idx="122">
                  <c:v>2.9281157251641616</c:v>
                </c:pt>
                <c:pt idx="123">
                  <c:v>3.2975957207881663</c:v>
                </c:pt>
                <c:pt idx="124">
                  <c:v>3.5285285285286818</c:v>
                </c:pt>
                <c:pt idx="125">
                  <c:v>4.0849665855609345</c:v>
                </c:pt>
                <c:pt idx="126">
                  <c:v>4.5051077957667474</c:v>
                </c:pt>
                <c:pt idx="127">
                  <c:v>4.876294204652595</c:v>
                </c:pt>
                <c:pt idx="128">
                  <c:v>4.9516895055881918</c:v>
                </c:pt>
                <c:pt idx="129">
                  <c:v>5.4221324510505582</c:v>
                </c:pt>
                <c:pt idx="130">
                  <c:v>5.8619928056836272</c:v>
                </c:pt>
                <c:pt idx="131">
                  <c:v>5.2751937445352723</c:v>
                </c:pt>
                <c:pt idx="132">
                  <c:v>5.6644992695929233</c:v>
                </c:pt>
                <c:pt idx="133">
                  <c:v>6.0020312356076175</c:v>
                </c:pt>
                <c:pt idx="134">
                  <c:v>5.0947150375955772</c:v>
                </c:pt>
                <c:pt idx="135">
                  <c:v>5.5714669893775977</c:v>
                </c:pt>
                <c:pt idx="136">
                  <c:v>5.9041878295253838</c:v>
                </c:pt>
                <c:pt idx="137">
                  <c:v>6.4739674190353043</c:v>
                </c:pt>
                <c:pt idx="138">
                  <c:v>6.8881082482432561</c:v>
                </c:pt>
                <c:pt idx="139">
                  <c:v>7.188920486352302</c:v>
                </c:pt>
                <c:pt idx="140">
                  <c:v>7.2676283456622173</c:v>
                </c:pt>
                <c:pt idx="141">
                  <c:v>7.341873246606653</c:v>
                </c:pt>
                <c:pt idx="142">
                  <c:v>7.7724240403308755</c:v>
                </c:pt>
                <c:pt idx="143">
                  <c:v>7.0195931539216474</c:v>
                </c:pt>
                <c:pt idx="144">
                  <c:v>7.3988194121355519</c:v>
                </c:pt>
                <c:pt idx="145">
                  <c:v>7.9045387887194778</c:v>
                </c:pt>
                <c:pt idx="146">
                  <c:v>6.4586687049723963</c:v>
                </c:pt>
                <c:pt idx="147">
                  <c:v>7.2048896192674192</c:v>
                </c:pt>
                <c:pt idx="148">
                  <c:v>7.6857713858158263</c:v>
                </c:pt>
                <c:pt idx="149">
                  <c:v>8.4501506735527698</c:v>
                </c:pt>
                <c:pt idx="150">
                  <c:v>8.8206327340533477</c:v>
                </c:pt>
                <c:pt idx="151">
                  <c:v>9.1726664924174059</c:v>
                </c:pt>
                <c:pt idx="152">
                  <c:v>9.928347269607201</c:v>
                </c:pt>
                <c:pt idx="153">
                  <c:v>9.5933071101678706</c:v>
                </c:pt>
                <c:pt idx="154">
                  <c:v>10.177092962047212</c:v>
                </c:pt>
                <c:pt idx="155">
                  <c:v>11.105032042502543</c:v>
                </c:pt>
                <c:pt idx="156">
                  <c:v>10.957983714788014</c:v>
                </c:pt>
                <c:pt idx="157">
                  <c:v>11.325816469998571</c:v>
                </c:pt>
                <c:pt idx="158">
                  <c:v>10.21124167901209</c:v>
                </c:pt>
                <c:pt idx="159">
                  <c:v>10.57524365621093</c:v>
                </c:pt>
                <c:pt idx="160">
                  <c:v>10.945071762070384</c:v>
                </c:pt>
                <c:pt idx="161">
                  <c:v>11.302630361234108</c:v>
                </c:pt>
                <c:pt idx="162">
                  <c:v>11.803685116469154</c:v>
                </c:pt>
                <c:pt idx="163">
                  <c:v>12.123180003509475</c:v>
                </c:pt>
                <c:pt idx="164">
                  <c:v>11.729055510040041</c:v>
                </c:pt>
                <c:pt idx="165">
                  <c:v>11.956928263639895</c:v>
                </c:pt>
                <c:pt idx="166">
                  <c:v>11.724580818498197</c:v>
                </c:pt>
                <c:pt idx="167">
                  <c:v>12.691771255908293</c:v>
                </c:pt>
                <c:pt idx="168">
                  <c:v>12.23491023225246</c:v>
                </c:pt>
                <c:pt idx="169">
                  <c:v>12.21922282456012</c:v>
                </c:pt>
                <c:pt idx="170">
                  <c:v>10.997025552273669</c:v>
                </c:pt>
                <c:pt idx="171">
                  <c:v>11.288240172274541</c:v>
                </c:pt>
                <c:pt idx="172">
                  <c:v>11.837833289659343</c:v>
                </c:pt>
                <c:pt idx="173">
                  <c:v>12.209847312727362</c:v>
                </c:pt>
                <c:pt idx="174">
                  <c:v>12.67210160482739</c:v>
                </c:pt>
                <c:pt idx="175">
                  <c:v>13.073356244130466</c:v>
                </c:pt>
                <c:pt idx="176">
                  <c:v>13.205503935763289</c:v>
                </c:pt>
                <c:pt idx="177">
                  <c:v>13.295505777946673</c:v>
                </c:pt>
                <c:pt idx="178">
                  <c:v>14.10256872010622</c:v>
                </c:pt>
                <c:pt idx="179">
                  <c:v>17.447527797646529</c:v>
                </c:pt>
                <c:pt idx="180">
                  <c:v>13.908184683545343</c:v>
                </c:pt>
                <c:pt idx="181">
                  <c:v>14.500032597047706</c:v>
                </c:pt>
                <c:pt idx="182">
                  <c:v>13.526051926204602</c:v>
                </c:pt>
                <c:pt idx="183">
                  <c:v>13.833107191316302</c:v>
                </c:pt>
                <c:pt idx="184">
                  <c:v>14.437892926714383</c:v>
                </c:pt>
                <c:pt idx="185">
                  <c:v>14.896201013915203</c:v>
                </c:pt>
                <c:pt idx="186">
                  <c:v>15.428975293290222</c:v>
                </c:pt>
                <c:pt idx="187">
                  <c:v>15.86624520976217</c:v>
                </c:pt>
                <c:pt idx="188">
                  <c:v>16.165621731015264</c:v>
                </c:pt>
                <c:pt idx="189">
                  <c:v>16.208400564743997</c:v>
                </c:pt>
                <c:pt idx="190">
                  <c:v>16.511381799585322</c:v>
                </c:pt>
                <c:pt idx="191">
                  <c:v>15.959967240767014</c:v>
                </c:pt>
                <c:pt idx="192">
                  <c:v>16.292141066296765</c:v>
                </c:pt>
                <c:pt idx="193">
                  <c:v>16.692365476300282</c:v>
                </c:pt>
                <c:pt idx="194">
                  <c:v>17.032996721941529</c:v>
                </c:pt>
                <c:pt idx="195">
                  <c:v>16.372614986126521</c:v>
                </c:pt>
                <c:pt idx="196">
                  <c:v>16.751215830957719</c:v>
                </c:pt>
                <c:pt idx="197">
                  <c:v>17.258189127655527</c:v>
                </c:pt>
                <c:pt idx="198">
                  <c:v>17.611225127726428</c:v>
                </c:pt>
                <c:pt idx="199">
                  <c:v>17.942819128190749</c:v>
                </c:pt>
                <c:pt idx="200">
                  <c:v>18.18727309398966</c:v>
                </c:pt>
                <c:pt idx="201">
                  <c:v>18.366401880810884</c:v>
                </c:pt>
                <c:pt idx="202">
                  <c:v>18.91560396070895</c:v>
                </c:pt>
                <c:pt idx="203">
                  <c:v>18.346264697473416</c:v>
                </c:pt>
                <c:pt idx="204">
                  <c:v>18.832137321925416</c:v>
                </c:pt>
                <c:pt idx="205">
                  <c:v>19.372451695508275</c:v>
                </c:pt>
                <c:pt idx="206">
                  <c:v>19.741853670278019</c:v>
                </c:pt>
                <c:pt idx="207">
                  <c:v>20.084726018363497</c:v>
                </c:pt>
                <c:pt idx="208">
                  <c:v>20.753632655463889</c:v>
                </c:pt>
                <c:pt idx="209">
                  <c:v>21.134008928588855</c:v>
                </c:pt>
                <c:pt idx="210">
                  <c:v>21.549785641247126</c:v>
                </c:pt>
                <c:pt idx="211">
                  <c:v>22.109752124523453</c:v>
                </c:pt>
                <c:pt idx="212">
                  <c:v>22.28262936466497</c:v>
                </c:pt>
                <c:pt idx="213">
                  <c:v>22.631135735339655</c:v>
                </c:pt>
                <c:pt idx="214">
                  <c:v>22.877563046721491</c:v>
                </c:pt>
                <c:pt idx="215">
                  <c:v>22.584455186276713</c:v>
                </c:pt>
                <c:pt idx="216">
                  <c:v>23.102383911496389</c:v>
                </c:pt>
                <c:pt idx="217">
                  <c:v>23.560043628222147</c:v>
                </c:pt>
                <c:pt idx="218">
                  <c:v>23.449446424344771</c:v>
                </c:pt>
                <c:pt idx="219">
                  <c:v>23.173864441407446</c:v>
                </c:pt>
                <c:pt idx="220">
                  <c:v>23.623840258168727</c:v>
                </c:pt>
                <c:pt idx="221">
                  <c:v>24.019896501239884</c:v>
                </c:pt>
                <c:pt idx="222">
                  <c:v>24.35582927599603</c:v>
                </c:pt>
                <c:pt idx="223">
                  <c:v>24.751916095199775</c:v>
                </c:pt>
                <c:pt idx="224">
                  <c:v>25.252486742293939</c:v>
                </c:pt>
                <c:pt idx="225">
                  <c:v>25.183061783149697</c:v>
                </c:pt>
                <c:pt idx="226">
                  <c:v>25.748738744662305</c:v>
                </c:pt>
                <c:pt idx="227">
                  <c:v>25.304023614636023</c:v>
                </c:pt>
                <c:pt idx="228">
                  <c:v>25.858636185024181</c:v>
                </c:pt>
                <c:pt idx="229">
                  <c:v>26.236921280625879</c:v>
                </c:pt>
                <c:pt idx="230">
                  <c:v>26.348694301594549</c:v>
                </c:pt>
                <c:pt idx="231">
                  <c:v>25.234052927040409</c:v>
                </c:pt>
                <c:pt idx="232">
                  <c:v>25.659008727200799</c:v>
                </c:pt>
                <c:pt idx="233">
                  <c:v>26.056397220856852</c:v>
                </c:pt>
                <c:pt idx="234">
                  <c:v>26.305282555282687</c:v>
                </c:pt>
                <c:pt idx="235">
                  <c:v>26.7505044063616</c:v>
                </c:pt>
                <c:pt idx="236">
                  <c:v>27.264612704880136</c:v>
                </c:pt>
                <c:pt idx="237">
                  <c:v>27.170360272352525</c:v>
                </c:pt>
                <c:pt idx="238">
                  <c:v>27.386354605620042</c:v>
                </c:pt>
                <c:pt idx="239">
                  <c:v>26.705275943620492</c:v>
                </c:pt>
                <c:pt idx="240">
                  <c:v>27.052238805970291</c:v>
                </c:pt>
                <c:pt idx="241">
                  <c:v>27.292206072862442</c:v>
                </c:pt>
                <c:pt idx="242">
                  <c:v>27.415053286989121</c:v>
                </c:pt>
                <c:pt idx="243">
                  <c:v>26.288255362641678</c:v>
                </c:pt>
                <c:pt idx="244">
                  <c:v>26.700182002756989</c:v>
                </c:pt>
                <c:pt idx="245">
                  <c:v>27.131198772990018</c:v>
                </c:pt>
                <c:pt idx="246">
                  <c:v>27.520184819660926</c:v>
                </c:pt>
                <c:pt idx="247">
                  <c:v>29.019964315886227</c:v>
                </c:pt>
                <c:pt idx="248">
                  <c:v>29.388855018519394</c:v>
                </c:pt>
                <c:pt idx="249">
                  <c:v>29.524954959278716</c:v>
                </c:pt>
                <c:pt idx="250">
                  <c:v>29.777275455288049</c:v>
                </c:pt>
                <c:pt idx="251">
                  <c:v>29.317432567754622</c:v>
                </c:pt>
                <c:pt idx="252">
                  <c:v>29.713676024188089</c:v>
                </c:pt>
                <c:pt idx="253">
                  <c:v>30.058950583966549</c:v>
                </c:pt>
                <c:pt idx="254">
                  <c:v>30.38996785783138</c:v>
                </c:pt>
                <c:pt idx="255">
                  <c:v>30.908295324901104</c:v>
                </c:pt>
                <c:pt idx="256">
                  <c:v>31.546975949961222</c:v>
                </c:pt>
                <c:pt idx="257">
                  <c:v>30.545427746920495</c:v>
                </c:pt>
                <c:pt idx="258">
                  <c:v>30.960087832481292</c:v>
                </c:pt>
                <c:pt idx="259">
                  <c:v>31.501324085279549</c:v>
                </c:pt>
                <c:pt idx="260">
                  <c:v>31.81434924608061</c:v>
                </c:pt>
                <c:pt idx="261">
                  <c:v>31.660892674940328</c:v>
                </c:pt>
                <c:pt idx="262">
                  <c:v>32.023801201956758</c:v>
                </c:pt>
                <c:pt idx="263">
                  <c:v>31.895095270863692</c:v>
                </c:pt>
                <c:pt idx="264">
                  <c:v>32.133216314337915</c:v>
                </c:pt>
                <c:pt idx="265">
                  <c:v>32.520230100398777</c:v>
                </c:pt>
                <c:pt idx="266">
                  <c:v>32.196856307918921</c:v>
                </c:pt>
                <c:pt idx="267">
                  <c:v>32.46303509964568</c:v>
                </c:pt>
                <c:pt idx="268">
                  <c:v>33.069576612217503</c:v>
                </c:pt>
                <c:pt idx="269">
                  <c:v>33.391819112503185</c:v>
                </c:pt>
                <c:pt idx="270">
                  <c:v>34.151229493167591</c:v>
                </c:pt>
                <c:pt idx="271">
                  <c:v>34.694331154705907</c:v>
                </c:pt>
                <c:pt idx="272">
                  <c:v>35.153802916283894</c:v>
                </c:pt>
                <c:pt idx="273">
                  <c:v>35.68926434277256</c:v>
                </c:pt>
                <c:pt idx="274">
                  <c:v>36.375059095914565</c:v>
                </c:pt>
                <c:pt idx="275">
                  <c:v>36.208524167308042</c:v>
                </c:pt>
                <c:pt idx="276">
                  <c:v>36.693103586716404</c:v>
                </c:pt>
                <c:pt idx="277">
                  <c:v>37.031488845776352</c:v>
                </c:pt>
                <c:pt idx="278">
                  <c:v>36.852164436277036</c:v>
                </c:pt>
                <c:pt idx="279">
                  <c:v>36.57632547130865</c:v>
                </c:pt>
                <c:pt idx="280">
                  <c:v>36.974048895431622</c:v>
                </c:pt>
                <c:pt idx="281">
                  <c:v>37.149500521828315</c:v>
                </c:pt>
                <c:pt idx="282">
                  <c:v>37.494786716896783</c:v>
                </c:pt>
                <c:pt idx="283">
                  <c:v>37.857915353927638</c:v>
                </c:pt>
                <c:pt idx="284">
                  <c:v>38.170175309437155</c:v>
                </c:pt>
                <c:pt idx="285">
                  <c:v>38.720569237289652</c:v>
                </c:pt>
                <c:pt idx="286">
                  <c:v>38.905499228775597</c:v>
                </c:pt>
                <c:pt idx="287">
                  <c:v>39.186947172861267</c:v>
                </c:pt>
                <c:pt idx="288">
                  <c:v>39.730201353057424</c:v>
                </c:pt>
                <c:pt idx="289">
                  <c:v>40.14454145081865</c:v>
                </c:pt>
                <c:pt idx="290">
                  <c:v>39.734606709219378</c:v>
                </c:pt>
                <c:pt idx="291">
                  <c:v>39.526290503148005</c:v>
                </c:pt>
                <c:pt idx="292">
                  <c:v>40.058031582943983</c:v>
                </c:pt>
                <c:pt idx="293">
                  <c:v>40.154009984813058</c:v>
                </c:pt>
                <c:pt idx="294">
                  <c:v>40.283217738682538</c:v>
                </c:pt>
                <c:pt idx="295">
                  <c:v>40.733637968773962</c:v>
                </c:pt>
                <c:pt idx="296">
                  <c:v>41.384915988113931</c:v>
                </c:pt>
                <c:pt idx="297">
                  <c:v>41.664455511664016</c:v>
                </c:pt>
                <c:pt idx="298">
                  <c:v>42.298924603029263</c:v>
                </c:pt>
                <c:pt idx="299">
                  <c:v>43.077501542457611</c:v>
                </c:pt>
                <c:pt idx="300">
                  <c:v>43.543457349427683</c:v>
                </c:pt>
                <c:pt idx="301">
                  <c:v>43.911696387124323</c:v>
                </c:pt>
                <c:pt idx="302">
                  <c:v>43.13307312502937</c:v>
                </c:pt>
                <c:pt idx="303">
                  <c:v>43.313484704515844</c:v>
                </c:pt>
                <c:pt idx="304">
                  <c:v>43.449090003084962</c:v>
                </c:pt>
                <c:pt idx="305">
                  <c:v>43.010302938123061</c:v>
                </c:pt>
                <c:pt idx="306">
                  <c:v>43.451800681278513</c:v>
                </c:pt>
                <c:pt idx="307">
                  <c:v>43.96433571411643</c:v>
                </c:pt>
                <c:pt idx="308">
                  <c:v>43.923621039935028</c:v>
                </c:pt>
                <c:pt idx="309">
                  <c:v>44.396901362751606</c:v>
                </c:pt>
                <c:pt idx="310">
                  <c:v>44.83137726747151</c:v>
                </c:pt>
                <c:pt idx="311">
                  <c:v>44.960504054957312</c:v>
                </c:pt>
                <c:pt idx="312">
                  <c:v>45.679301991652295</c:v>
                </c:pt>
                <c:pt idx="313">
                  <c:v>45.995979080374639</c:v>
                </c:pt>
                <c:pt idx="314">
                  <c:v>46.376622452127407</c:v>
                </c:pt>
                <c:pt idx="315">
                  <c:v>46.569411174381429</c:v>
                </c:pt>
                <c:pt idx="316">
                  <c:v>47.170723578420933</c:v>
                </c:pt>
                <c:pt idx="317">
                  <c:v>47.338009651442604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30-4087-B29F-FFD746B0F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9552"/>
        <c:axId val="111045632"/>
      </c:lineChart>
      <c:dateAx>
        <c:axId val="11104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;@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5632"/>
        <c:crosses val="autoZero"/>
        <c:auto val="0"/>
        <c:lblOffset val="100"/>
        <c:baseTimeUnit val="months"/>
        <c:majorUnit val="12"/>
        <c:majorTimeUnit val="months"/>
      </c:dateAx>
      <c:valAx>
        <c:axId val="1110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s-ES" b="1" baseline="0" noProof="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Rendimiento acumulado  (%)</a:t>
                </a:r>
                <a:endParaRPr lang="es-ES" b="1" baseline="0" noProof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9391239792130658E-3"/>
              <c:y val="0.31768539943255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39234037146463E-2"/>
          <c:y val="6.1546848007769994E-2"/>
          <c:w val="0.92485198460108842"/>
          <c:h val="0.80432467068377012"/>
        </c:manualLayout>
      </c:layout>
      <c:lineChart>
        <c:grouping val="standard"/>
        <c:varyColors val="0"/>
        <c:ser>
          <c:idx val="1"/>
          <c:order val="1"/>
          <c:tx>
            <c:strRef>
              <c:f>'CHART DATA (2)'!$I$8</c:f>
              <c:strCache>
                <c:ptCount val="1"/>
                <c:pt idx="0">
                  <c:v>US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tx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(2)'!$I$9:$I$447</c:f>
              <c:numCache>
                <c:formatCode>0.0</c:formatCode>
                <c:ptCount val="439"/>
                <c:pt idx="1">
                  <c:v>11.56</c:v>
                </c:pt>
                <c:pt idx="2">
                  <c:v>11.22</c:v>
                </c:pt>
                <c:pt idx="3">
                  <c:v>11.94</c:v>
                </c:pt>
                <c:pt idx="4">
                  <c:v>11.7</c:v>
                </c:pt>
                <c:pt idx="5">
                  <c:v>11.41</c:v>
                </c:pt>
                <c:pt idx="6">
                  <c:v>10.25</c:v>
                </c:pt>
                <c:pt idx="7">
                  <c:v>10.220000000000001</c:v>
                </c:pt>
                <c:pt idx="8">
                  <c:v>10.54</c:v>
                </c:pt>
                <c:pt idx="9">
                  <c:v>10.32</c:v>
                </c:pt>
                <c:pt idx="10">
                  <c:v>10.33</c:v>
                </c:pt>
                <c:pt idx="11">
                  <c:v>10.029999999999999</c:v>
                </c:pt>
                <c:pt idx="12">
                  <c:v>9.64</c:v>
                </c:pt>
                <c:pt idx="13">
                  <c:v>9</c:v>
                </c:pt>
                <c:pt idx="14">
                  <c:v>9.09</c:v>
                </c:pt>
                <c:pt idx="15">
                  <c:v>8.2200000000000006</c:v>
                </c:pt>
                <c:pt idx="16">
                  <c:v>7.46</c:v>
                </c:pt>
                <c:pt idx="17">
                  <c:v>7.49</c:v>
                </c:pt>
                <c:pt idx="18">
                  <c:v>8.2899999999999991</c:v>
                </c:pt>
                <c:pt idx="19">
                  <c:v>7.61</c:v>
                </c:pt>
                <c:pt idx="20">
                  <c:v>7.53</c:v>
                </c:pt>
                <c:pt idx="21">
                  <c:v>7.04</c:v>
                </c:pt>
                <c:pt idx="22">
                  <c:v>7.56</c:v>
                </c:pt>
                <c:pt idx="23">
                  <c:v>7.37</c:v>
                </c:pt>
                <c:pt idx="24">
                  <c:v>7.21</c:v>
                </c:pt>
                <c:pt idx="25">
                  <c:v>7.28</c:v>
                </c:pt>
                <c:pt idx="26">
                  <c:v>7.2</c:v>
                </c:pt>
                <c:pt idx="27">
                  <c:v>7.16</c:v>
                </c:pt>
                <c:pt idx="28">
                  <c:v>7.59</c:v>
                </c:pt>
                <c:pt idx="29">
                  <c:v>8.19</c:v>
                </c:pt>
                <c:pt idx="30">
                  <c:v>8.48</c:v>
                </c:pt>
                <c:pt idx="31">
                  <c:v>8.41</c:v>
                </c:pt>
                <c:pt idx="32">
                  <c:v>8.64</c:v>
                </c:pt>
                <c:pt idx="33">
                  <c:v>8.9499999999999993</c:v>
                </c:pt>
                <c:pt idx="34">
                  <c:v>9.6</c:v>
                </c:pt>
                <c:pt idx="35">
                  <c:v>8.92</c:v>
                </c:pt>
                <c:pt idx="36">
                  <c:v>9</c:v>
                </c:pt>
                <c:pt idx="37">
                  <c:v>8.8699999999999992</c:v>
                </c:pt>
                <c:pt idx="38">
                  <c:v>8.2200000000000006</c:v>
                </c:pt>
                <c:pt idx="39">
                  <c:v>8.1300000000000008</c:v>
                </c:pt>
                <c:pt idx="40">
                  <c:v>8.5299999999999994</c:v>
                </c:pt>
                <c:pt idx="41">
                  <c:v>8.83</c:v>
                </c:pt>
                <c:pt idx="42">
                  <c:v>9.1199999999999992</c:v>
                </c:pt>
                <c:pt idx="43">
                  <c:v>8.7899999999999991</c:v>
                </c:pt>
                <c:pt idx="44">
                  <c:v>9.09</c:v>
                </c:pt>
                <c:pt idx="45">
                  <c:v>9.2200000000000006</c:v>
                </c:pt>
                <c:pt idx="46">
                  <c:v>8.86</c:v>
                </c:pt>
                <c:pt idx="47">
                  <c:v>8.6300000000000008</c:v>
                </c:pt>
                <c:pt idx="48">
                  <c:v>9.07</c:v>
                </c:pt>
                <c:pt idx="49">
                  <c:v>9.1999999999999993</c:v>
                </c:pt>
                <c:pt idx="50">
                  <c:v>9.0399999999999991</c:v>
                </c:pt>
                <c:pt idx="51">
                  <c:v>9.3699999999999992</c:v>
                </c:pt>
                <c:pt idx="52">
                  <c:v>9.36</c:v>
                </c:pt>
                <c:pt idx="53">
                  <c:v>9.1300000000000008</c:v>
                </c:pt>
                <c:pt idx="54">
                  <c:v>8.68</c:v>
                </c:pt>
                <c:pt idx="55">
                  <c:v>8.16</c:v>
                </c:pt>
                <c:pt idx="56">
                  <c:v>7.8</c:v>
                </c:pt>
                <c:pt idx="57">
                  <c:v>8.33</c:v>
                </c:pt>
                <c:pt idx="58">
                  <c:v>8.3800000000000008</c:v>
                </c:pt>
                <c:pt idx="59">
                  <c:v>7.99</c:v>
                </c:pt>
                <c:pt idx="60">
                  <c:v>7.91</c:v>
                </c:pt>
                <c:pt idx="61">
                  <c:v>8.01</c:v>
                </c:pt>
                <c:pt idx="62">
                  <c:v>8.4600000000000009</c:v>
                </c:pt>
                <c:pt idx="63">
                  <c:v>8.59</c:v>
                </c:pt>
                <c:pt idx="64">
                  <c:v>8.7100000000000009</c:v>
                </c:pt>
                <c:pt idx="65">
                  <c:v>9.08</c:v>
                </c:pt>
                <c:pt idx="66">
                  <c:v>8.66</c:v>
                </c:pt>
                <c:pt idx="67">
                  <c:v>8.48</c:v>
                </c:pt>
                <c:pt idx="68">
                  <c:v>8.35</c:v>
                </c:pt>
                <c:pt idx="69">
                  <c:v>8.84</c:v>
                </c:pt>
                <c:pt idx="70">
                  <c:v>8.7799999999999994</c:v>
                </c:pt>
                <c:pt idx="71">
                  <c:v>8.58</c:v>
                </c:pt>
                <c:pt idx="72">
                  <c:v>8.27</c:v>
                </c:pt>
                <c:pt idx="73">
                  <c:v>8.1</c:v>
                </c:pt>
                <c:pt idx="74">
                  <c:v>8</c:v>
                </c:pt>
                <c:pt idx="75">
                  <c:v>8.06</c:v>
                </c:pt>
                <c:pt idx="76">
                  <c:v>8.09</c:v>
                </c:pt>
                <c:pt idx="77">
                  <c:v>8.01</c:v>
                </c:pt>
                <c:pt idx="78">
                  <c:v>8.08</c:v>
                </c:pt>
                <c:pt idx="79">
                  <c:v>8.25</c:v>
                </c:pt>
                <c:pt idx="80">
                  <c:v>8.1199999999999992</c:v>
                </c:pt>
                <c:pt idx="81">
                  <c:v>7.81</c:v>
                </c:pt>
                <c:pt idx="82">
                  <c:v>7.44</c:v>
                </c:pt>
                <c:pt idx="83">
                  <c:v>7.41</c:v>
                </c:pt>
                <c:pt idx="84">
                  <c:v>7.34</c:v>
                </c:pt>
                <c:pt idx="85">
                  <c:v>6.69</c:v>
                </c:pt>
                <c:pt idx="86">
                  <c:v>7.24</c:v>
                </c:pt>
                <c:pt idx="87">
                  <c:v>7.26</c:v>
                </c:pt>
                <c:pt idx="88">
                  <c:v>7.52</c:v>
                </c:pt>
                <c:pt idx="89">
                  <c:v>7.52</c:v>
                </c:pt>
                <c:pt idx="90">
                  <c:v>7.28</c:v>
                </c:pt>
                <c:pt idx="91">
                  <c:v>7.06</c:v>
                </c:pt>
                <c:pt idx="92">
                  <c:v>6.61</c:v>
                </c:pt>
                <c:pt idx="93">
                  <c:v>6.54</c:v>
                </c:pt>
                <c:pt idx="94">
                  <c:v>6.31</c:v>
                </c:pt>
                <c:pt idx="95">
                  <c:v>6.73</c:v>
                </c:pt>
                <c:pt idx="96">
                  <c:v>6.93</c:v>
                </c:pt>
                <c:pt idx="97">
                  <c:v>6.67</c:v>
                </c:pt>
                <c:pt idx="98">
                  <c:v>6.29</c:v>
                </c:pt>
                <c:pt idx="99">
                  <c:v>5.98</c:v>
                </c:pt>
                <c:pt idx="100">
                  <c:v>6</c:v>
                </c:pt>
                <c:pt idx="101">
                  <c:v>5.93</c:v>
                </c:pt>
                <c:pt idx="102">
                  <c:v>6.07</c:v>
                </c:pt>
                <c:pt idx="103">
                  <c:v>5.67</c:v>
                </c:pt>
                <c:pt idx="104">
                  <c:v>5.69</c:v>
                </c:pt>
                <c:pt idx="105">
                  <c:v>5.37</c:v>
                </c:pt>
                <c:pt idx="106">
                  <c:v>5.3</c:v>
                </c:pt>
                <c:pt idx="107">
                  <c:v>5.35</c:v>
                </c:pt>
                <c:pt idx="108">
                  <c:v>5.73</c:v>
                </c:pt>
                <c:pt idx="109">
                  <c:v>5.71</c:v>
                </c:pt>
                <c:pt idx="110">
                  <c:v>5.51</c:v>
                </c:pt>
                <c:pt idx="111">
                  <c:v>6.09</c:v>
                </c:pt>
                <c:pt idx="112">
                  <c:v>6.75</c:v>
                </c:pt>
                <c:pt idx="113">
                  <c:v>6.98</c:v>
                </c:pt>
                <c:pt idx="114">
                  <c:v>7.11</c:v>
                </c:pt>
                <c:pt idx="115">
                  <c:v>7.29</c:v>
                </c:pt>
                <c:pt idx="116">
                  <c:v>7.04</c:v>
                </c:pt>
                <c:pt idx="117">
                  <c:v>7.12</c:v>
                </c:pt>
                <c:pt idx="118">
                  <c:v>7.56</c:v>
                </c:pt>
                <c:pt idx="119">
                  <c:v>7.74</c:v>
                </c:pt>
                <c:pt idx="120">
                  <c:v>7.9</c:v>
                </c:pt>
                <c:pt idx="121">
                  <c:v>7.87</c:v>
                </c:pt>
                <c:pt idx="122">
                  <c:v>7.59</c:v>
                </c:pt>
                <c:pt idx="123">
                  <c:v>7.22</c:v>
                </c:pt>
                <c:pt idx="124">
                  <c:v>7.23</c:v>
                </c:pt>
                <c:pt idx="125">
                  <c:v>7.05</c:v>
                </c:pt>
                <c:pt idx="126">
                  <c:v>6.3</c:v>
                </c:pt>
                <c:pt idx="127">
                  <c:v>6.23</c:v>
                </c:pt>
                <c:pt idx="128">
                  <c:v>6.44</c:v>
                </c:pt>
                <c:pt idx="129">
                  <c:v>6.32</c:v>
                </c:pt>
                <c:pt idx="130">
                  <c:v>6.23</c:v>
                </c:pt>
                <c:pt idx="131">
                  <c:v>6.03</c:v>
                </c:pt>
                <c:pt idx="132">
                  <c:v>5.76</c:v>
                </c:pt>
                <c:pt idx="133">
                  <c:v>5.6</c:v>
                </c:pt>
                <c:pt idx="134">
                  <c:v>5.56</c:v>
                </c:pt>
                <c:pt idx="135">
                  <c:v>6.1</c:v>
                </c:pt>
                <c:pt idx="136">
                  <c:v>6.38</c:v>
                </c:pt>
                <c:pt idx="137">
                  <c:v>6.7</c:v>
                </c:pt>
                <c:pt idx="138">
                  <c:v>6.85</c:v>
                </c:pt>
                <c:pt idx="139">
                  <c:v>6.68</c:v>
                </c:pt>
                <c:pt idx="140">
                  <c:v>6.76</c:v>
                </c:pt>
                <c:pt idx="141">
                  <c:v>6.93</c:v>
                </c:pt>
                <c:pt idx="142">
                  <c:v>6.68</c:v>
                </c:pt>
                <c:pt idx="143">
                  <c:v>6.32</c:v>
                </c:pt>
                <c:pt idx="144">
                  <c:v>6.04</c:v>
                </c:pt>
                <c:pt idx="145">
                  <c:v>6.41</c:v>
                </c:pt>
                <c:pt idx="146">
                  <c:v>6.47</c:v>
                </c:pt>
                <c:pt idx="147">
                  <c:v>6.58</c:v>
                </c:pt>
                <c:pt idx="148">
                  <c:v>6.94</c:v>
                </c:pt>
                <c:pt idx="149">
                  <c:v>6.75</c:v>
                </c:pt>
                <c:pt idx="150">
                  <c:v>6.67</c:v>
                </c:pt>
                <c:pt idx="151">
                  <c:v>6.56</c:v>
                </c:pt>
                <c:pt idx="152">
                  <c:v>6.05</c:v>
                </c:pt>
                <c:pt idx="153">
                  <c:v>6.4</c:v>
                </c:pt>
                <c:pt idx="154">
                  <c:v>6.18</c:v>
                </c:pt>
                <c:pt idx="155">
                  <c:v>5.91</c:v>
                </c:pt>
                <c:pt idx="156">
                  <c:v>5.93</c:v>
                </c:pt>
                <c:pt idx="157">
                  <c:v>5.82</c:v>
                </c:pt>
                <c:pt idx="158">
                  <c:v>5.58</c:v>
                </c:pt>
                <c:pt idx="159">
                  <c:v>5.74</c:v>
                </c:pt>
                <c:pt idx="160">
                  <c:v>5.78</c:v>
                </c:pt>
                <c:pt idx="161">
                  <c:v>5.79</c:v>
                </c:pt>
                <c:pt idx="162">
                  <c:v>5.68</c:v>
                </c:pt>
                <c:pt idx="163">
                  <c:v>5.57</c:v>
                </c:pt>
                <c:pt idx="164">
                  <c:v>5.6</c:v>
                </c:pt>
                <c:pt idx="165">
                  <c:v>5.13</c:v>
                </c:pt>
                <c:pt idx="166">
                  <c:v>4.4800000000000004</c:v>
                </c:pt>
                <c:pt idx="167">
                  <c:v>4.67</c:v>
                </c:pt>
                <c:pt idx="168">
                  <c:v>4.87</c:v>
                </c:pt>
                <c:pt idx="169">
                  <c:v>4.84</c:v>
                </c:pt>
                <c:pt idx="170">
                  <c:v>4.84</c:v>
                </c:pt>
                <c:pt idx="171">
                  <c:v>5.46</c:v>
                </c:pt>
                <c:pt idx="172">
                  <c:v>5.45</c:v>
                </c:pt>
                <c:pt idx="173">
                  <c:v>5.49</c:v>
                </c:pt>
                <c:pt idx="174">
                  <c:v>5.87</c:v>
                </c:pt>
                <c:pt idx="175">
                  <c:v>6.01</c:v>
                </c:pt>
                <c:pt idx="176">
                  <c:v>6.15</c:v>
                </c:pt>
                <c:pt idx="177">
                  <c:v>6.23</c:v>
                </c:pt>
                <c:pt idx="178">
                  <c:v>6.15</c:v>
                </c:pt>
                <c:pt idx="179">
                  <c:v>6.25</c:v>
                </c:pt>
                <c:pt idx="180">
                  <c:v>6.39</c:v>
                </c:pt>
                <c:pt idx="181">
                  <c:v>6.65</c:v>
                </c:pt>
                <c:pt idx="182">
                  <c:v>6.84</c:v>
                </c:pt>
                <c:pt idx="183">
                  <c:v>6.75</c:v>
                </c:pt>
                <c:pt idx="184">
                  <c:v>6.39</c:v>
                </c:pt>
                <c:pt idx="185">
                  <c:v>6.57</c:v>
                </c:pt>
                <c:pt idx="186">
                  <c:v>6.61</c:v>
                </c:pt>
                <c:pt idx="187">
                  <c:v>6.36</c:v>
                </c:pt>
                <c:pt idx="188">
                  <c:v>6.33</c:v>
                </c:pt>
                <c:pt idx="189">
                  <c:v>6.15</c:v>
                </c:pt>
                <c:pt idx="190">
                  <c:v>6.15</c:v>
                </c:pt>
                <c:pt idx="191">
                  <c:v>6.08</c:v>
                </c:pt>
                <c:pt idx="192">
                  <c:v>5.8</c:v>
                </c:pt>
                <c:pt idx="193">
                  <c:v>5.51</c:v>
                </c:pt>
                <c:pt idx="194">
                  <c:v>5.46</c:v>
                </c:pt>
                <c:pt idx="195">
                  <c:v>5.31</c:v>
                </c:pt>
                <c:pt idx="196">
                  <c:v>5.29</c:v>
                </c:pt>
                <c:pt idx="197">
                  <c:v>5.62</c:v>
                </c:pt>
                <c:pt idx="198">
                  <c:v>5.75</c:v>
                </c:pt>
                <c:pt idx="199">
                  <c:v>5.76</c:v>
                </c:pt>
                <c:pt idx="200">
                  <c:v>5.38</c:v>
                </c:pt>
                <c:pt idx="201">
                  <c:v>5.22</c:v>
                </c:pt>
                <c:pt idx="202">
                  <c:v>4.9000000000000004</c:v>
                </c:pt>
                <c:pt idx="203">
                  <c:v>4.57</c:v>
                </c:pt>
                <c:pt idx="204">
                  <c:v>5.12</c:v>
                </c:pt>
                <c:pt idx="205">
                  <c:v>5.42</c:v>
                </c:pt>
                <c:pt idx="206">
                  <c:v>5.39</c:v>
                </c:pt>
                <c:pt idx="207">
                  <c:v>5.24</c:v>
                </c:pt>
                <c:pt idx="208">
                  <c:v>5.77</c:v>
                </c:pt>
                <c:pt idx="209">
                  <c:v>5.43</c:v>
                </c:pt>
                <c:pt idx="210">
                  <c:v>5.31</c:v>
                </c:pt>
                <c:pt idx="211">
                  <c:v>5.09</c:v>
                </c:pt>
                <c:pt idx="212">
                  <c:v>4.6900000000000004</c:v>
                </c:pt>
                <c:pt idx="213">
                  <c:v>4.45</c:v>
                </c:pt>
                <c:pt idx="214">
                  <c:v>3.95</c:v>
                </c:pt>
                <c:pt idx="215">
                  <c:v>4.21</c:v>
                </c:pt>
                <c:pt idx="216">
                  <c:v>4.53</c:v>
                </c:pt>
                <c:pt idx="217">
                  <c:v>4.0999999999999996</c:v>
                </c:pt>
                <c:pt idx="218">
                  <c:v>4.26</c:v>
                </c:pt>
                <c:pt idx="219">
                  <c:v>4</c:v>
                </c:pt>
                <c:pt idx="220">
                  <c:v>4.13</c:v>
                </c:pt>
                <c:pt idx="221">
                  <c:v>4.1500000000000004</c:v>
                </c:pt>
                <c:pt idx="222">
                  <c:v>3.56</c:v>
                </c:pt>
                <c:pt idx="223">
                  <c:v>3.73</c:v>
                </c:pt>
                <c:pt idx="224">
                  <c:v>4.6500000000000004</c:v>
                </c:pt>
                <c:pt idx="225">
                  <c:v>4.8099999999999996</c:v>
                </c:pt>
                <c:pt idx="226">
                  <c:v>4.26</c:v>
                </c:pt>
                <c:pt idx="227">
                  <c:v>4.6100000000000003</c:v>
                </c:pt>
                <c:pt idx="228">
                  <c:v>4.54</c:v>
                </c:pt>
                <c:pt idx="229">
                  <c:v>4.46</c:v>
                </c:pt>
                <c:pt idx="230">
                  <c:v>4.3499999999999996</c:v>
                </c:pt>
                <c:pt idx="231">
                  <c:v>4.2300000000000004</c:v>
                </c:pt>
                <c:pt idx="232">
                  <c:v>4.08</c:v>
                </c:pt>
                <c:pt idx="233">
                  <c:v>4.76</c:v>
                </c:pt>
                <c:pt idx="234">
                  <c:v>4.88</c:v>
                </c:pt>
                <c:pt idx="235">
                  <c:v>4.83</c:v>
                </c:pt>
                <c:pt idx="236">
                  <c:v>4.71</c:v>
                </c:pt>
                <c:pt idx="237">
                  <c:v>4.46</c:v>
                </c:pt>
                <c:pt idx="238">
                  <c:v>4.45</c:v>
                </c:pt>
                <c:pt idx="239">
                  <c:v>4.37</c:v>
                </c:pt>
                <c:pt idx="240">
                  <c:v>4.6500000000000004</c:v>
                </c:pt>
                <c:pt idx="241">
                  <c:v>4.5</c:v>
                </c:pt>
                <c:pt idx="242">
                  <c:v>4.46</c:v>
                </c:pt>
                <c:pt idx="243">
                  <c:v>4.71</c:v>
                </c:pt>
                <c:pt idx="244">
                  <c:v>4.84</c:v>
                </c:pt>
                <c:pt idx="245">
                  <c:v>4.54</c:v>
                </c:pt>
                <c:pt idx="246">
                  <c:v>4.34</c:v>
                </c:pt>
                <c:pt idx="247">
                  <c:v>4.3</c:v>
                </c:pt>
                <c:pt idx="248">
                  <c:v>4.6399999999999997</c:v>
                </c:pt>
                <c:pt idx="249">
                  <c:v>4.4000000000000004</c:v>
                </c:pt>
                <c:pt idx="250">
                  <c:v>4.71</c:v>
                </c:pt>
                <c:pt idx="251">
                  <c:v>4.95</c:v>
                </c:pt>
                <c:pt idx="252">
                  <c:v>4.82</c:v>
                </c:pt>
                <c:pt idx="253">
                  <c:v>4.6900000000000004</c:v>
                </c:pt>
                <c:pt idx="254">
                  <c:v>4.8499999999999996</c:v>
                </c:pt>
                <c:pt idx="255">
                  <c:v>4.9000000000000004</c:v>
                </c:pt>
                <c:pt idx="256">
                  <c:v>5.16</c:v>
                </c:pt>
                <c:pt idx="257">
                  <c:v>5.32</c:v>
                </c:pt>
                <c:pt idx="258">
                  <c:v>5.39</c:v>
                </c:pt>
                <c:pt idx="259">
                  <c:v>5.41</c:v>
                </c:pt>
                <c:pt idx="260">
                  <c:v>5.24</c:v>
                </c:pt>
                <c:pt idx="261">
                  <c:v>4.9000000000000004</c:v>
                </c:pt>
                <c:pt idx="262">
                  <c:v>4.79</c:v>
                </c:pt>
                <c:pt idx="263">
                  <c:v>4.76</c:v>
                </c:pt>
                <c:pt idx="264">
                  <c:v>4.62</c:v>
                </c:pt>
                <c:pt idx="265">
                  <c:v>4.87</c:v>
                </c:pt>
                <c:pt idx="266">
                  <c:v>4.99</c:v>
                </c:pt>
                <c:pt idx="267">
                  <c:v>4.7300000000000004</c:v>
                </c:pt>
                <c:pt idx="268">
                  <c:v>4.6399999999999997</c:v>
                </c:pt>
                <c:pt idx="269">
                  <c:v>4.6100000000000003</c:v>
                </c:pt>
                <c:pt idx="270">
                  <c:v>4.9000000000000004</c:v>
                </c:pt>
                <c:pt idx="271">
                  <c:v>5.03</c:v>
                </c:pt>
                <c:pt idx="272">
                  <c:v>4.7699999999999996</c:v>
                </c:pt>
                <c:pt idx="273">
                  <c:v>4.5199999999999996</c:v>
                </c:pt>
                <c:pt idx="274">
                  <c:v>4.5199999999999996</c:v>
                </c:pt>
                <c:pt idx="275">
                  <c:v>4.4000000000000004</c:v>
                </c:pt>
                <c:pt idx="276">
                  <c:v>3.92</c:v>
                </c:pt>
                <c:pt idx="277">
                  <c:v>3.95</c:v>
                </c:pt>
                <c:pt idx="278">
                  <c:v>3.51</c:v>
                </c:pt>
                <c:pt idx="279">
                  <c:v>3.38</c:v>
                </c:pt>
                <c:pt idx="280">
                  <c:v>3.24</c:v>
                </c:pt>
                <c:pt idx="281">
                  <c:v>3.64</c:v>
                </c:pt>
                <c:pt idx="282">
                  <c:v>3.97</c:v>
                </c:pt>
                <c:pt idx="283">
                  <c:v>3.88</c:v>
                </c:pt>
                <c:pt idx="284">
                  <c:v>3.84</c:v>
                </c:pt>
                <c:pt idx="285">
                  <c:v>3.66</c:v>
                </c:pt>
                <c:pt idx="286">
                  <c:v>3.71</c:v>
                </c:pt>
                <c:pt idx="287">
                  <c:v>3.95</c:v>
                </c:pt>
                <c:pt idx="288">
                  <c:v>2.87</c:v>
                </c:pt>
                <c:pt idx="289">
                  <c:v>2.19</c:v>
                </c:pt>
                <c:pt idx="290">
                  <c:v>2.81</c:v>
                </c:pt>
                <c:pt idx="291">
                  <c:v>3</c:v>
                </c:pt>
                <c:pt idx="292">
                  <c:v>2.5299999999999998</c:v>
                </c:pt>
                <c:pt idx="293">
                  <c:v>2.97</c:v>
                </c:pt>
                <c:pt idx="294">
                  <c:v>3.33</c:v>
                </c:pt>
                <c:pt idx="295">
                  <c:v>3.44</c:v>
                </c:pt>
                <c:pt idx="296">
                  <c:v>3.39</c:v>
                </c:pt>
                <c:pt idx="297">
                  <c:v>3.32</c:v>
                </c:pt>
                <c:pt idx="298">
                  <c:v>3.2</c:v>
                </c:pt>
                <c:pt idx="299">
                  <c:v>3.26</c:v>
                </c:pt>
                <c:pt idx="300">
                  <c:v>3.06</c:v>
                </c:pt>
                <c:pt idx="301">
                  <c:v>3.69</c:v>
                </c:pt>
                <c:pt idx="302">
                  <c:v>3.43</c:v>
                </c:pt>
                <c:pt idx="303">
                  <c:v>3.42</c:v>
                </c:pt>
                <c:pt idx="304">
                  <c:v>3.61</c:v>
                </c:pt>
                <c:pt idx="305">
                  <c:v>3.46</c:v>
                </c:pt>
                <c:pt idx="306">
                  <c:v>3.15</c:v>
                </c:pt>
                <c:pt idx="307">
                  <c:v>2.76</c:v>
                </c:pt>
                <c:pt idx="308">
                  <c:v>2.67</c:v>
                </c:pt>
                <c:pt idx="309">
                  <c:v>2.2799999999999998</c:v>
                </c:pt>
                <c:pt idx="310">
                  <c:v>2.31</c:v>
                </c:pt>
                <c:pt idx="311">
                  <c:v>2.35</c:v>
                </c:pt>
                <c:pt idx="312">
                  <c:v>2.52</c:v>
                </c:pt>
                <c:pt idx="313">
                  <c:v>3.03</c:v>
                </c:pt>
                <c:pt idx="314">
                  <c:v>3.08</c:v>
                </c:pt>
                <c:pt idx="315">
                  <c:v>3.18</c:v>
                </c:pt>
                <c:pt idx="316">
                  <c:v>3.23</c:v>
                </c:pt>
                <c:pt idx="317">
                  <c:v>3.06</c:v>
                </c:pt>
                <c:pt idx="318">
                  <c:v>2.78</c:v>
                </c:pt>
                <c:pt idx="319">
                  <c:v>2.87</c:v>
                </c:pt>
                <c:pt idx="320">
                  <c:v>2.5099999999999998</c:v>
                </c:pt>
                <c:pt idx="321">
                  <c:v>1.92</c:v>
                </c:pt>
                <c:pt idx="322">
                  <c:v>1.69</c:v>
                </c:pt>
                <c:pt idx="323">
                  <c:v>1.91</c:v>
                </c:pt>
                <c:pt idx="324">
                  <c:v>1.82</c:v>
                </c:pt>
                <c:pt idx="325">
                  <c:v>1.63</c:v>
                </c:pt>
                <c:pt idx="326">
                  <c:v>1.52</c:v>
                </c:pt>
                <c:pt idx="327">
                  <c:v>1.69</c:v>
                </c:pt>
                <c:pt idx="328">
                  <c:v>1.94</c:v>
                </c:pt>
                <c:pt idx="329">
                  <c:v>1.64</c:v>
                </c:pt>
                <c:pt idx="330">
                  <c:v>1.31</c:v>
                </c:pt>
                <c:pt idx="331">
                  <c:v>1.39</c:v>
                </c:pt>
                <c:pt idx="332">
                  <c:v>1.23</c:v>
                </c:pt>
                <c:pt idx="333">
                  <c:v>1.29</c:v>
                </c:pt>
                <c:pt idx="334">
                  <c:v>1.34</c:v>
                </c:pt>
                <c:pt idx="335">
                  <c:v>1.39</c:v>
                </c:pt>
                <c:pt idx="336">
                  <c:v>1.31</c:v>
                </c:pt>
                <c:pt idx="337">
                  <c:v>1.42</c:v>
                </c:pt>
                <c:pt idx="338">
                  <c:v>1.67</c:v>
                </c:pt>
                <c:pt idx="339">
                  <c:v>1.59</c:v>
                </c:pt>
                <c:pt idx="340">
                  <c:v>1.57</c:v>
                </c:pt>
                <c:pt idx="341">
                  <c:v>1.4</c:v>
                </c:pt>
                <c:pt idx="342">
                  <c:v>1.88</c:v>
                </c:pt>
                <c:pt idx="343">
                  <c:v>2.23</c:v>
                </c:pt>
                <c:pt idx="344">
                  <c:v>2.2999999999999998</c:v>
                </c:pt>
                <c:pt idx="345">
                  <c:v>2.54</c:v>
                </c:pt>
                <c:pt idx="346">
                  <c:v>2.37</c:v>
                </c:pt>
                <c:pt idx="347">
                  <c:v>2.2799999999999998</c:v>
                </c:pt>
                <c:pt idx="348">
                  <c:v>2.48</c:v>
                </c:pt>
                <c:pt idx="349">
                  <c:v>2.76</c:v>
                </c:pt>
                <c:pt idx="350">
                  <c:v>2.46</c:v>
                </c:pt>
                <c:pt idx="351">
                  <c:v>2.46</c:v>
                </c:pt>
                <c:pt idx="352">
                  <c:v>2.57</c:v>
                </c:pt>
                <c:pt idx="353">
                  <c:v>2.4900000000000002</c:v>
                </c:pt>
                <c:pt idx="354">
                  <c:v>2.29</c:v>
                </c:pt>
                <c:pt idx="355">
                  <c:v>2.36</c:v>
                </c:pt>
                <c:pt idx="356">
                  <c:v>2.42</c:v>
                </c:pt>
                <c:pt idx="357">
                  <c:v>2.23</c:v>
                </c:pt>
                <c:pt idx="358">
                  <c:v>2.4</c:v>
                </c:pt>
                <c:pt idx="359">
                  <c:v>2.2200000000000002</c:v>
                </c:pt>
                <c:pt idx="360">
                  <c:v>2.09</c:v>
                </c:pt>
                <c:pt idx="361">
                  <c:v>2.1</c:v>
                </c:pt>
                <c:pt idx="362">
                  <c:v>1.6</c:v>
                </c:pt>
                <c:pt idx="363">
                  <c:v>1.94</c:v>
                </c:pt>
                <c:pt idx="364">
                  <c:v>1.85</c:v>
                </c:pt>
                <c:pt idx="365">
                  <c:v>1.95</c:v>
                </c:pt>
                <c:pt idx="366">
                  <c:v>2.0099999999999998</c:v>
                </c:pt>
                <c:pt idx="367">
                  <c:v>2.25</c:v>
                </c:pt>
                <c:pt idx="368">
                  <c:v>2.12</c:v>
                </c:pt>
                <c:pt idx="369">
                  <c:v>2.12</c:v>
                </c:pt>
                <c:pt idx="370">
                  <c:v>1.94</c:v>
                </c:pt>
                <c:pt idx="371">
                  <c:v>2.0499999999999998</c:v>
                </c:pt>
                <c:pt idx="372">
                  <c:v>2.14</c:v>
                </c:pt>
                <c:pt idx="373">
                  <c:v>2.21</c:v>
                </c:pt>
                <c:pt idx="374">
                  <c:v>1.82</c:v>
                </c:pt>
                <c:pt idx="375">
                  <c:v>1.66</c:v>
                </c:pt>
                <c:pt idx="376">
                  <c:v>1.69</c:v>
                </c:pt>
                <c:pt idx="377">
                  <c:v>1.72</c:v>
                </c:pt>
                <c:pt idx="378">
                  <c:v>1.76</c:v>
                </c:pt>
                <c:pt idx="379">
                  <c:v>1.4</c:v>
                </c:pt>
                <c:pt idx="380">
                  <c:v>1.38</c:v>
                </c:pt>
                <c:pt idx="381">
                  <c:v>1.52</c:v>
                </c:pt>
                <c:pt idx="382">
                  <c:v>1.53</c:v>
                </c:pt>
                <c:pt idx="383">
                  <c:v>1.74</c:v>
                </c:pt>
                <c:pt idx="384">
                  <c:v>2.3199999999999998</c:v>
                </c:pt>
                <c:pt idx="385">
                  <c:v>2.37</c:v>
                </c:pt>
                <c:pt idx="386">
                  <c:v>2.38</c:v>
                </c:pt>
                <c:pt idx="387">
                  <c:v>2.31</c:v>
                </c:pt>
                <c:pt idx="388">
                  <c:v>2.33</c:v>
                </c:pt>
                <c:pt idx="389">
                  <c:v>2.21</c:v>
                </c:pt>
                <c:pt idx="390">
                  <c:v>2.13</c:v>
                </c:pt>
                <c:pt idx="391">
                  <c:v>2.2400000000000002</c:v>
                </c:pt>
                <c:pt idx="392">
                  <c:v>2.21</c:v>
                </c:pt>
                <c:pt idx="393">
                  <c:v>2.06</c:v>
                </c:pt>
                <c:pt idx="394">
                  <c:v>2.2599999999999998</c:v>
                </c:pt>
                <c:pt idx="395">
                  <c:v>2.31</c:v>
                </c:pt>
                <c:pt idx="396">
                  <c:v>2.38</c:v>
                </c:pt>
                <c:pt idx="397">
                  <c:v>2.38</c:v>
                </c:pt>
                <c:pt idx="398">
                  <c:v>2.7</c:v>
                </c:pt>
                <c:pt idx="399">
                  <c:v>2.86</c:v>
                </c:pt>
                <c:pt idx="400">
                  <c:v>2.73</c:v>
                </c:pt>
                <c:pt idx="401">
                  <c:v>2.93</c:v>
                </c:pt>
                <c:pt idx="402">
                  <c:v>2.81</c:v>
                </c:pt>
                <c:pt idx="403">
                  <c:v>2.84</c:v>
                </c:pt>
                <c:pt idx="404">
                  <c:v>2.95</c:v>
                </c:pt>
                <c:pt idx="405">
                  <c:v>2.84</c:v>
                </c:pt>
                <c:pt idx="406">
                  <c:v>3.04</c:v>
                </c:pt>
                <c:pt idx="407">
                  <c:v>3.12</c:v>
                </c:pt>
                <c:pt idx="408">
                  <c:v>2.98</c:v>
                </c:pt>
                <c:pt idx="409">
                  <c:v>2.66</c:v>
                </c:pt>
                <c:pt idx="410">
                  <c:v>2.59</c:v>
                </c:pt>
                <c:pt idx="411">
                  <c:v>2.68</c:v>
                </c:pt>
                <c:pt idx="412">
                  <c:v>2.38</c:v>
                </c:pt>
                <c:pt idx="413">
                  <c:v>2.4700000000000002</c:v>
                </c:pt>
                <c:pt idx="414">
                  <c:v>2.1</c:v>
                </c:pt>
                <c:pt idx="415">
                  <c:v>1.95</c:v>
                </c:pt>
                <c:pt idx="416">
                  <c:v>1.98</c:v>
                </c:pt>
                <c:pt idx="417">
                  <c:v>1.49</c:v>
                </c:pt>
                <c:pt idx="418">
                  <c:v>1.65</c:v>
                </c:pt>
                <c:pt idx="419">
                  <c:v>1.65</c:v>
                </c:pt>
                <c:pt idx="420">
                  <c:v>1.76</c:v>
                </c:pt>
                <c:pt idx="421">
                  <c:v>1.88</c:v>
                </c:pt>
                <c:pt idx="422">
                  <c:v>1.48</c:v>
                </c:pt>
                <c:pt idx="423">
                  <c:v>1.1100000000000001</c:v>
                </c:pt>
                <c:pt idx="424">
                  <c:v>0.66</c:v>
                </c:pt>
                <c:pt idx="425">
                  <c:v>0.57999999999999996</c:v>
                </c:pt>
                <c:pt idx="426">
                  <c:v>0.56999999999999995</c:v>
                </c:pt>
                <c:pt idx="427">
                  <c:v>0.56999999999999995</c:v>
                </c:pt>
                <c:pt idx="428">
                  <c:v>0.46</c:v>
                </c:pt>
                <c:pt idx="429">
                  <c:v>0.59</c:v>
                </c:pt>
                <c:pt idx="430">
                  <c:v>0.56000000000000005</c:v>
                </c:pt>
                <c:pt idx="431">
                  <c:v>0.75</c:v>
                </c:pt>
                <c:pt idx="432">
                  <c:v>0.73</c:v>
                </c:pt>
                <c:pt idx="433">
                  <c:v>0.78</c:v>
                </c:pt>
                <c:pt idx="434">
                  <c:v>0.95</c:v>
                </c:pt>
                <c:pt idx="435">
                  <c:v>1.34</c:v>
                </c:pt>
                <c:pt idx="436">
                  <c:v>1.59</c:v>
                </c:pt>
                <c:pt idx="437">
                  <c:v>1.5</c:v>
                </c:pt>
                <c:pt idx="438">
                  <c:v>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7-4B4A-B036-984FF1AA17DF}"/>
            </c:ext>
          </c:extLst>
        </c:ser>
        <c:ser>
          <c:idx val="0"/>
          <c:order val="2"/>
          <c:tx>
            <c:strRef>
              <c:f>'CHART DATA (2)'!$H$8</c:f>
              <c:strCache>
                <c:ptCount val="1"/>
                <c:pt idx="0">
                  <c:v>GERMANY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(2)'!$H$9:$H$447</c:f>
              <c:numCache>
                <c:formatCode>0.0</c:formatCode>
                <c:ptCount val="439"/>
                <c:pt idx="1">
                  <c:v>7.06</c:v>
                </c:pt>
                <c:pt idx="2">
                  <c:v>7.22</c:v>
                </c:pt>
                <c:pt idx="3">
                  <c:v>7.6</c:v>
                </c:pt>
                <c:pt idx="4">
                  <c:v>7.35</c:v>
                </c:pt>
                <c:pt idx="5">
                  <c:v>7.25</c:v>
                </c:pt>
                <c:pt idx="6">
                  <c:v>7.05</c:v>
                </c:pt>
                <c:pt idx="7">
                  <c:v>6.95</c:v>
                </c:pt>
                <c:pt idx="8">
                  <c:v>6.77</c:v>
                </c:pt>
                <c:pt idx="9">
                  <c:v>6.41</c:v>
                </c:pt>
                <c:pt idx="10">
                  <c:v>6.4</c:v>
                </c:pt>
                <c:pt idx="11">
                  <c:v>6.7</c:v>
                </c:pt>
                <c:pt idx="12">
                  <c:v>6.58</c:v>
                </c:pt>
                <c:pt idx="13">
                  <c:v>6.39</c:v>
                </c:pt>
                <c:pt idx="14">
                  <c:v>6.39</c:v>
                </c:pt>
                <c:pt idx="15">
                  <c:v>6</c:v>
                </c:pt>
                <c:pt idx="16">
                  <c:v>5.74</c:v>
                </c:pt>
                <c:pt idx="17">
                  <c:v>5.6</c:v>
                </c:pt>
                <c:pt idx="18">
                  <c:v>6.07</c:v>
                </c:pt>
                <c:pt idx="19">
                  <c:v>5.96</c:v>
                </c:pt>
                <c:pt idx="20">
                  <c:v>5.91</c:v>
                </c:pt>
                <c:pt idx="21">
                  <c:v>5.71</c:v>
                </c:pt>
                <c:pt idx="22">
                  <c:v>6.07</c:v>
                </c:pt>
                <c:pt idx="23">
                  <c:v>6.3</c:v>
                </c:pt>
                <c:pt idx="24">
                  <c:v>6.06</c:v>
                </c:pt>
                <c:pt idx="25">
                  <c:v>6.05</c:v>
                </c:pt>
                <c:pt idx="26">
                  <c:v>5.94</c:v>
                </c:pt>
                <c:pt idx="27">
                  <c:v>6.01</c:v>
                </c:pt>
                <c:pt idx="28">
                  <c:v>5.73</c:v>
                </c:pt>
                <c:pt idx="29">
                  <c:v>5.67</c:v>
                </c:pt>
                <c:pt idx="30">
                  <c:v>5.63</c:v>
                </c:pt>
                <c:pt idx="31">
                  <c:v>6.04</c:v>
                </c:pt>
                <c:pt idx="32">
                  <c:v>6.21</c:v>
                </c:pt>
                <c:pt idx="33">
                  <c:v>6.37</c:v>
                </c:pt>
                <c:pt idx="34">
                  <c:v>6.73</c:v>
                </c:pt>
                <c:pt idx="35">
                  <c:v>6.35</c:v>
                </c:pt>
                <c:pt idx="36">
                  <c:v>6.21</c:v>
                </c:pt>
                <c:pt idx="37">
                  <c:v>6.31</c:v>
                </c:pt>
                <c:pt idx="38">
                  <c:v>6.27</c:v>
                </c:pt>
                <c:pt idx="39">
                  <c:v>6.06</c:v>
                </c:pt>
                <c:pt idx="40">
                  <c:v>6.1</c:v>
                </c:pt>
                <c:pt idx="41">
                  <c:v>6.37</c:v>
                </c:pt>
                <c:pt idx="42">
                  <c:v>6.5</c:v>
                </c:pt>
                <c:pt idx="43">
                  <c:v>6.5</c:v>
                </c:pt>
                <c:pt idx="44">
                  <c:v>6.71</c:v>
                </c:pt>
                <c:pt idx="45">
                  <c:v>6.68</c:v>
                </c:pt>
                <c:pt idx="46">
                  <c:v>6.45</c:v>
                </c:pt>
                <c:pt idx="47">
                  <c:v>6.18</c:v>
                </c:pt>
                <c:pt idx="48">
                  <c:v>6.38</c:v>
                </c:pt>
                <c:pt idx="49">
                  <c:v>6.46</c:v>
                </c:pt>
                <c:pt idx="50">
                  <c:v>6.67</c:v>
                </c:pt>
                <c:pt idx="51">
                  <c:v>6.91</c:v>
                </c:pt>
                <c:pt idx="52">
                  <c:v>6.9</c:v>
                </c:pt>
                <c:pt idx="53">
                  <c:v>6.81</c:v>
                </c:pt>
                <c:pt idx="54">
                  <c:v>6.99</c:v>
                </c:pt>
                <c:pt idx="55">
                  <c:v>6.76</c:v>
                </c:pt>
                <c:pt idx="56">
                  <c:v>6.61</c:v>
                </c:pt>
                <c:pt idx="57">
                  <c:v>6.82</c:v>
                </c:pt>
                <c:pt idx="58">
                  <c:v>7</c:v>
                </c:pt>
                <c:pt idx="59">
                  <c:v>7.15</c:v>
                </c:pt>
                <c:pt idx="60">
                  <c:v>7.42</c:v>
                </c:pt>
                <c:pt idx="61">
                  <c:v>7.39</c:v>
                </c:pt>
                <c:pt idx="62">
                  <c:v>7.83</c:v>
                </c:pt>
                <c:pt idx="63">
                  <c:v>8.76</c:v>
                </c:pt>
                <c:pt idx="64">
                  <c:v>8.4499999999999993</c:v>
                </c:pt>
                <c:pt idx="65">
                  <c:v>8.8000000000000007</c:v>
                </c:pt>
                <c:pt idx="66">
                  <c:v>8.74</c:v>
                </c:pt>
                <c:pt idx="67">
                  <c:v>8.66</c:v>
                </c:pt>
                <c:pt idx="68">
                  <c:v>8.4700000000000006</c:v>
                </c:pt>
                <c:pt idx="69">
                  <c:v>8.8800000000000008</c:v>
                </c:pt>
                <c:pt idx="70">
                  <c:v>9.0399999999999991</c:v>
                </c:pt>
                <c:pt idx="71">
                  <c:v>8.85</c:v>
                </c:pt>
                <c:pt idx="72">
                  <c:v>8.7200000000000006</c:v>
                </c:pt>
                <c:pt idx="73">
                  <c:v>8.9</c:v>
                </c:pt>
                <c:pt idx="74">
                  <c:v>8.56</c:v>
                </c:pt>
                <c:pt idx="75">
                  <c:v>8.2799999999999994</c:v>
                </c:pt>
                <c:pt idx="76">
                  <c:v>8.3699999999999992</c:v>
                </c:pt>
                <c:pt idx="77">
                  <c:v>8.2200000000000006</c:v>
                </c:pt>
                <c:pt idx="78">
                  <c:v>8.17</c:v>
                </c:pt>
                <c:pt idx="79">
                  <c:v>8.39</c:v>
                </c:pt>
                <c:pt idx="80">
                  <c:v>8.5299999999999994</c:v>
                </c:pt>
                <c:pt idx="81">
                  <c:v>8.36</c:v>
                </c:pt>
                <c:pt idx="82">
                  <c:v>8.31</c:v>
                </c:pt>
                <c:pt idx="83">
                  <c:v>8.2899999999999991</c:v>
                </c:pt>
                <c:pt idx="84">
                  <c:v>8.25</c:v>
                </c:pt>
                <c:pt idx="85">
                  <c:v>8</c:v>
                </c:pt>
                <c:pt idx="86">
                  <c:v>7.83</c:v>
                </c:pt>
                <c:pt idx="87">
                  <c:v>7.77</c:v>
                </c:pt>
                <c:pt idx="88">
                  <c:v>7.95</c:v>
                </c:pt>
                <c:pt idx="89">
                  <c:v>7.98</c:v>
                </c:pt>
                <c:pt idx="90">
                  <c:v>7.92</c:v>
                </c:pt>
                <c:pt idx="91">
                  <c:v>8.02</c:v>
                </c:pt>
                <c:pt idx="92">
                  <c:v>8.16</c:v>
                </c:pt>
                <c:pt idx="93">
                  <c:v>7.96</c:v>
                </c:pt>
                <c:pt idx="94">
                  <c:v>7.52</c:v>
                </c:pt>
                <c:pt idx="95">
                  <c:v>7.32</c:v>
                </c:pt>
                <c:pt idx="96">
                  <c:v>7.3</c:v>
                </c:pt>
                <c:pt idx="97">
                  <c:v>7.15</c:v>
                </c:pt>
                <c:pt idx="98">
                  <c:v>7</c:v>
                </c:pt>
                <c:pt idx="99">
                  <c:v>6.6</c:v>
                </c:pt>
                <c:pt idx="100">
                  <c:v>6.62</c:v>
                </c:pt>
                <c:pt idx="101">
                  <c:v>6.71</c:v>
                </c:pt>
                <c:pt idx="102">
                  <c:v>6.76</c:v>
                </c:pt>
                <c:pt idx="103">
                  <c:v>6.56</c:v>
                </c:pt>
                <c:pt idx="104">
                  <c:v>6.47</c:v>
                </c:pt>
                <c:pt idx="105">
                  <c:v>6.16</c:v>
                </c:pt>
                <c:pt idx="106">
                  <c:v>6.08</c:v>
                </c:pt>
                <c:pt idx="107">
                  <c:v>5.88</c:v>
                </c:pt>
                <c:pt idx="108">
                  <c:v>5.83</c:v>
                </c:pt>
                <c:pt idx="109">
                  <c:v>5.64</c:v>
                </c:pt>
                <c:pt idx="110">
                  <c:v>5.74</c:v>
                </c:pt>
                <c:pt idx="111">
                  <c:v>6.26</c:v>
                </c:pt>
                <c:pt idx="112">
                  <c:v>6.35</c:v>
                </c:pt>
                <c:pt idx="113">
                  <c:v>6.59</c:v>
                </c:pt>
                <c:pt idx="114">
                  <c:v>6.97</c:v>
                </c:pt>
                <c:pt idx="115">
                  <c:v>7.05</c:v>
                </c:pt>
                <c:pt idx="116">
                  <c:v>6.83</c:v>
                </c:pt>
                <c:pt idx="117">
                  <c:v>7.19</c:v>
                </c:pt>
                <c:pt idx="118">
                  <c:v>7.52</c:v>
                </c:pt>
                <c:pt idx="119">
                  <c:v>7.55</c:v>
                </c:pt>
                <c:pt idx="120">
                  <c:v>7.29</c:v>
                </c:pt>
                <c:pt idx="121">
                  <c:v>7.54</c:v>
                </c:pt>
                <c:pt idx="122">
                  <c:v>7.35</c:v>
                </c:pt>
                <c:pt idx="123">
                  <c:v>7.26</c:v>
                </c:pt>
                <c:pt idx="124">
                  <c:v>7.06</c:v>
                </c:pt>
                <c:pt idx="125">
                  <c:v>6.91</c:v>
                </c:pt>
                <c:pt idx="126">
                  <c:v>6.55</c:v>
                </c:pt>
                <c:pt idx="127">
                  <c:v>6.91</c:v>
                </c:pt>
                <c:pt idx="128">
                  <c:v>6.68</c:v>
                </c:pt>
                <c:pt idx="129">
                  <c:v>6.58</c:v>
                </c:pt>
                <c:pt idx="130">
                  <c:v>6.46</c:v>
                </c:pt>
                <c:pt idx="131">
                  <c:v>6.28</c:v>
                </c:pt>
                <c:pt idx="132">
                  <c:v>5.94</c:v>
                </c:pt>
                <c:pt idx="133">
                  <c:v>5.85</c:v>
                </c:pt>
                <c:pt idx="134">
                  <c:v>5.72</c:v>
                </c:pt>
                <c:pt idx="135">
                  <c:v>6.23</c:v>
                </c:pt>
                <c:pt idx="136">
                  <c:v>6.21</c:v>
                </c:pt>
                <c:pt idx="137">
                  <c:v>6.12</c:v>
                </c:pt>
                <c:pt idx="138">
                  <c:v>6.25</c:v>
                </c:pt>
                <c:pt idx="139">
                  <c:v>6.29</c:v>
                </c:pt>
                <c:pt idx="140">
                  <c:v>6.2</c:v>
                </c:pt>
                <c:pt idx="141">
                  <c:v>6.18</c:v>
                </c:pt>
                <c:pt idx="142">
                  <c:v>5.91</c:v>
                </c:pt>
                <c:pt idx="143">
                  <c:v>5.83</c:v>
                </c:pt>
                <c:pt idx="144">
                  <c:v>5.48</c:v>
                </c:pt>
                <c:pt idx="145">
                  <c:v>5.62</c:v>
                </c:pt>
                <c:pt idx="146">
                  <c:v>5.48</c:v>
                </c:pt>
                <c:pt idx="147">
                  <c:v>5.34</c:v>
                </c:pt>
                <c:pt idx="148">
                  <c:v>5.66</c:v>
                </c:pt>
                <c:pt idx="149">
                  <c:v>5.55</c:v>
                </c:pt>
                <c:pt idx="150">
                  <c:v>5.65</c:v>
                </c:pt>
                <c:pt idx="151">
                  <c:v>5.42</c:v>
                </c:pt>
                <c:pt idx="152">
                  <c:v>5.32</c:v>
                </c:pt>
                <c:pt idx="153">
                  <c:v>5.46</c:v>
                </c:pt>
                <c:pt idx="154">
                  <c:v>5.33</c:v>
                </c:pt>
                <c:pt idx="155">
                  <c:v>5.4</c:v>
                </c:pt>
                <c:pt idx="156">
                  <c:v>5.32</c:v>
                </c:pt>
                <c:pt idx="157">
                  <c:v>5.21</c:v>
                </c:pt>
                <c:pt idx="158">
                  <c:v>4.93</c:v>
                </c:pt>
                <c:pt idx="159">
                  <c:v>4.83</c:v>
                </c:pt>
                <c:pt idx="160">
                  <c:v>4.8</c:v>
                </c:pt>
                <c:pt idx="161">
                  <c:v>4.8899999999999997</c:v>
                </c:pt>
                <c:pt idx="162">
                  <c:v>4.76</c:v>
                </c:pt>
                <c:pt idx="163">
                  <c:v>4.68</c:v>
                </c:pt>
                <c:pt idx="164">
                  <c:v>4.58</c:v>
                </c:pt>
                <c:pt idx="165">
                  <c:v>4.12</c:v>
                </c:pt>
                <c:pt idx="166">
                  <c:v>3.92</c:v>
                </c:pt>
                <c:pt idx="167">
                  <c:v>4.1100000000000003</c:v>
                </c:pt>
                <c:pt idx="168">
                  <c:v>3.92</c:v>
                </c:pt>
                <c:pt idx="169">
                  <c:v>3.82</c:v>
                </c:pt>
                <c:pt idx="170">
                  <c:v>3.6</c:v>
                </c:pt>
                <c:pt idx="171">
                  <c:v>3.97</c:v>
                </c:pt>
                <c:pt idx="172">
                  <c:v>3.93</c:v>
                </c:pt>
                <c:pt idx="173">
                  <c:v>3.78</c:v>
                </c:pt>
                <c:pt idx="174">
                  <c:v>3.98</c:v>
                </c:pt>
                <c:pt idx="175">
                  <c:v>4.46</c:v>
                </c:pt>
                <c:pt idx="176">
                  <c:v>4.7300000000000004</c:v>
                </c:pt>
                <c:pt idx="177">
                  <c:v>4.8099999999999996</c:v>
                </c:pt>
                <c:pt idx="178">
                  <c:v>4.99</c:v>
                </c:pt>
                <c:pt idx="179">
                  <c:v>5.08</c:v>
                </c:pt>
                <c:pt idx="180">
                  <c:v>5.04</c:v>
                </c:pt>
                <c:pt idx="181">
                  <c:v>5.24</c:v>
                </c:pt>
                <c:pt idx="182">
                  <c:v>5.45</c:v>
                </c:pt>
                <c:pt idx="183">
                  <c:v>5.41</c:v>
                </c:pt>
                <c:pt idx="184">
                  <c:v>5.13</c:v>
                </c:pt>
                <c:pt idx="185">
                  <c:v>5.21</c:v>
                </c:pt>
                <c:pt idx="186">
                  <c:v>5.18</c:v>
                </c:pt>
                <c:pt idx="187">
                  <c:v>5.16</c:v>
                </c:pt>
                <c:pt idx="188">
                  <c:v>5.17</c:v>
                </c:pt>
                <c:pt idx="189">
                  <c:v>5.26</c:v>
                </c:pt>
                <c:pt idx="190">
                  <c:v>5.16</c:v>
                </c:pt>
                <c:pt idx="191">
                  <c:v>5.14</c:v>
                </c:pt>
                <c:pt idx="192">
                  <c:v>4.93</c:v>
                </c:pt>
                <c:pt idx="193">
                  <c:v>4.76</c:v>
                </c:pt>
                <c:pt idx="194">
                  <c:v>4.71</c:v>
                </c:pt>
                <c:pt idx="195">
                  <c:v>4.66</c:v>
                </c:pt>
                <c:pt idx="196">
                  <c:v>4.59</c:v>
                </c:pt>
                <c:pt idx="197">
                  <c:v>4.9400000000000004</c:v>
                </c:pt>
                <c:pt idx="198">
                  <c:v>5.05</c:v>
                </c:pt>
                <c:pt idx="199">
                  <c:v>4.96</c:v>
                </c:pt>
                <c:pt idx="200">
                  <c:v>4.76</c:v>
                </c:pt>
                <c:pt idx="201">
                  <c:v>4.66</c:v>
                </c:pt>
                <c:pt idx="202">
                  <c:v>4.6500000000000004</c:v>
                </c:pt>
                <c:pt idx="203">
                  <c:v>4.26</c:v>
                </c:pt>
                <c:pt idx="204">
                  <c:v>4.45</c:v>
                </c:pt>
                <c:pt idx="205">
                  <c:v>4.82</c:v>
                </c:pt>
                <c:pt idx="206">
                  <c:v>4.8099999999999996</c:v>
                </c:pt>
                <c:pt idx="207">
                  <c:v>4.8600000000000003</c:v>
                </c:pt>
                <c:pt idx="208">
                  <c:v>5.14</c:v>
                </c:pt>
                <c:pt idx="209">
                  <c:v>5</c:v>
                </c:pt>
                <c:pt idx="210">
                  <c:v>5.0599999999999996</c:v>
                </c:pt>
                <c:pt idx="211">
                  <c:v>4.82</c:v>
                </c:pt>
                <c:pt idx="212">
                  <c:v>4.63</c:v>
                </c:pt>
                <c:pt idx="213">
                  <c:v>4.45</c:v>
                </c:pt>
                <c:pt idx="214">
                  <c:v>4.13</c:v>
                </c:pt>
                <c:pt idx="215">
                  <c:v>4.3499999999999996</c:v>
                </c:pt>
                <c:pt idx="216">
                  <c:v>4.33</c:v>
                </c:pt>
                <c:pt idx="217">
                  <c:v>4.0199999999999996</c:v>
                </c:pt>
                <c:pt idx="218">
                  <c:v>3.9</c:v>
                </c:pt>
                <c:pt idx="219">
                  <c:v>3.73</c:v>
                </c:pt>
                <c:pt idx="220">
                  <c:v>3.86</c:v>
                </c:pt>
                <c:pt idx="221">
                  <c:v>3.91</c:v>
                </c:pt>
                <c:pt idx="222">
                  <c:v>3.54</c:v>
                </c:pt>
                <c:pt idx="223">
                  <c:v>3.61</c:v>
                </c:pt>
                <c:pt idx="224">
                  <c:v>4</c:v>
                </c:pt>
                <c:pt idx="225">
                  <c:v>4.03</c:v>
                </c:pt>
                <c:pt idx="226">
                  <c:v>3.79</c:v>
                </c:pt>
                <c:pt idx="227">
                  <c:v>4.13</c:v>
                </c:pt>
                <c:pt idx="228">
                  <c:v>4.25</c:v>
                </c:pt>
                <c:pt idx="229">
                  <c:v>4.07</c:v>
                </c:pt>
                <c:pt idx="230">
                  <c:v>4.05</c:v>
                </c:pt>
                <c:pt idx="231">
                  <c:v>3.84</c:v>
                </c:pt>
                <c:pt idx="232">
                  <c:v>3.71</c:v>
                </c:pt>
                <c:pt idx="233">
                  <c:v>3.98</c:v>
                </c:pt>
                <c:pt idx="234">
                  <c:v>4.0999999999999996</c:v>
                </c:pt>
                <c:pt idx="235">
                  <c:v>4.09</c:v>
                </c:pt>
                <c:pt idx="236">
                  <c:v>4.04</c:v>
                </c:pt>
                <c:pt idx="237">
                  <c:v>3.85</c:v>
                </c:pt>
                <c:pt idx="238">
                  <c:v>3.81</c:v>
                </c:pt>
                <c:pt idx="239">
                  <c:v>3.7</c:v>
                </c:pt>
                <c:pt idx="240">
                  <c:v>3.56</c:v>
                </c:pt>
                <c:pt idx="241">
                  <c:v>3.47</c:v>
                </c:pt>
                <c:pt idx="242">
                  <c:v>3.38</c:v>
                </c:pt>
                <c:pt idx="243">
                  <c:v>3.53</c:v>
                </c:pt>
                <c:pt idx="244">
                  <c:v>3.46</c:v>
                </c:pt>
                <c:pt idx="245">
                  <c:v>3.23</c:v>
                </c:pt>
                <c:pt idx="246">
                  <c:v>3.07</c:v>
                </c:pt>
                <c:pt idx="247">
                  <c:v>2.92</c:v>
                </c:pt>
                <c:pt idx="248">
                  <c:v>3.1</c:v>
                </c:pt>
                <c:pt idx="249">
                  <c:v>2.97</c:v>
                </c:pt>
                <c:pt idx="250">
                  <c:v>3.02</c:v>
                </c:pt>
                <c:pt idx="251">
                  <c:v>3.26</c:v>
                </c:pt>
                <c:pt idx="252">
                  <c:v>3.32</c:v>
                </c:pt>
                <c:pt idx="253">
                  <c:v>3.19</c:v>
                </c:pt>
                <c:pt idx="254">
                  <c:v>3.39</c:v>
                </c:pt>
                <c:pt idx="255">
                  <c:v>3.41</c:v>
                </c:pt>
                <c:pt idx="256">
                  <c:v>3.69</c:v>
                </c:pt>
                <c:pt idx="257">
                  <c:v>3.88</c:v>
                </c:pt>
                <c:pt idx="258">
                  <c:v>3.85</c:v>
                </c:pt>
                <c:pt idx="259">
                  <c:v>3.97</c:v>
                </c:pt>
                <c:pt idx="260">
                  <c:v>3.83</c:v>
                </c:pt>
                <c:pt idx="261">
                  <c:v>3.69</c:v>
                </c:pt>
                <c:pt idx="262">
                  <c:v>3.65</c:v>
                </c:pt>
                <c:pt idx="263">
                  <c:v>3.68</c:v>
                </c:pt>
                <c:pt idx="264">
                  <c:v>3.63</c:v>
                </c:pt>
                <c:pt idx="265">
                  <c:v>3.9</c:v>
                </c:pt>
                <c:pt idx="266">
                  <c:v>4.03</c:v>
                </c:pt>
                <c:pt idx="267">
                  <c:v>3.91</c:v>
                </c:pt>
                <c:pt idx="268">
                  <c:v>4.01</c:v>
                </c:pt>
                <c:pt idx="269">
                  <c:v>4.0999999999999996</c:v>
                </c:pt>
                <c:pt idx="270">
                  <c:v>4.3600000000000003</c:v>
                </c:pt>
                <c:pt idx="271">
                  <c:v>4.51</c:v>
                </c:pt>
                <c:pt idx="272">
                  <c:v>4.29</c:v>
                </c:pt>
                <c:pt idx="273">
                  <c:v>4.17</c:v>
                </c:pt>
                <c:pt idx="274">
                  <c:v>4.25</c:v>
                </c:pt>
                <c:pt idx="275">
                  <c:v>4.17</c:v>
                </c:pt>
                <c:pt idx="276">
                  <c:v>4.04</c:v>
                </c:pt>
                <c:pt idx="277">
                  <c:v>4.2300000000000004</c:v>
                </c:pt>
                <c:pt idx="278">
                  <c:v>3.82</c:v>
                </c:pt>
                <c:pt idx="279">
                  <c:v>3.75</c:v>
                </c:pt>
                <c:pt idx="280">
                  <c:v>3.84</c:v>
                </c:pt>
                <c:pt idx="281">
                  <c:v>4.0599999999999996</c:v>
                </c:pt>
                <c:pt idx="282">
                  <c:v>4.34</c:v>
                </c:pt>
                <c:pt idx="283">
                  <c:v>4.55</c:v>
                </c:pt>
                <c:pt idx="284">
                  <c:v>4.3</c:v>
                </c:pt>
                <c:pt idx="285">
                  <c:v>4.0999999999999996</c:v>
                </c:pt>
                <c:pt idx="286">
                  <c:v>3.94</c:v>
                </c:pt>
                <c:pt idx="287">
                  <c:v>3.81</c:v>
                </c:pt>
                <c:pt idx="288">
                  <c:v>3.16</c:v>
                </c:pt>
                <c:pt idx="289">
                  <c:v>2.84</c:v>
                </c:pt>
                <c:pt idx="290">
                  <c:v>3.16</c:v>
                </c:pt>
                <c:pt idx="291">
                  <c:v>2.95</c:v>
                </c:pt>
                <c:pt idx="292">
                  <c:v>2.84</c:v>
                </c:pt>
                <c:pt idx="293">
                  <c:v>3.04</c:v>
                </c:pt>
                <c:pt idx="294">
                  <c:v>3.37</c:v>
                </c:pt>
                <c:pt idx="295">
                  <c:v>3.18</c:v>
                </c:pt>
                <c:pt idx="296">
                  <c:v>3.12</c:v>
                </c:pt>
                <c:pt idx="297">
                  <c:v>3.1</c:v>
                </c:pt>
                <c:pt idx="298">
                  <c:v>3.06</c:v>
                </c:pt>
                <c:pt idx="299">
                  <c:v>3.07</c:v>
                </c:pt>
                <c:pt idx="300">
                  <c:v>2.92</c:v>
                </c:pt>
                <c:pt idx="301">
                  <c:v>3.15</c:v>
                </c:pt>
                <c:pt idx="302">
                  <c:v>3.01</c:v>
                </c:pt>
                <c:pt idx="303">
                  <c:v>2.92</c:v>
                </c:pt>
                <c:pt idx="304">
                  <c:v>2.92</c:v>
                </c:pt>
                <c:pt idx="305">
                  <c:v>2.78</c:v>
                </c:pt>
                <c:pt idx="306">
                  <c:v>2.42</c:v>
                </c:pt>
                <c:pt idx="307">
                  <c:v>2.33</c:v>
                </c:pt>
                <c:pt idx="308">
                  <c:v>2.5099999999999998</c:v>
                </c:pt>
                <c:pt idx="309">
                  <c:v>1.96</c:v>
                </c:pt>
                <c:pt idx="310">
                  <c:v>2.14</c:v>
                </c:pt>
                <c:pt idx="311">
                  <c:v>2.38</c:v>
                </c:pt>
                <c:pt idx="312">
                  <c:v>2.5099999999999998</c:v>
                </c:pt>
                <c:pt idx="313">
                  <c:v>2.75</c:v>
                </c:pt>
                <c:pt idx="314">
                  <c:v>3.02</c:v>
                </c:pt>
                <c:pt idx="315">
                  <c:v>3.02</c:v>
                </c:pt>
                <c:pt idx="316">
                  <c:v>3.21</c:v>
                </c:pt>
                <c:pt idx="317">
                  <c:v>3.09</c:v>
                </c:pt>
                <c:pt idx="318">
                  <c:v>2.83</c:v>
                </c:pt>
                <c:pt idx="319">
                  <c:v>2.81</c:v>
                </c:pt>
                <c:pt idx="320">
                  <c:v>2.37</c:v>
                </c:pt>
                <c:pt idx="321">
                  <c:v>2</c:v>
                </c:pt>
                <c:pt idx="322">
                  <c:v>1.7</c:v>
                </c:pt>
                <c:pt idx="323">
                  <c:v>1.83</c:v>
                </c:pt>
                <c:pt idx="324">
                  <c:v>2.0099999999999998</c:v>
                </c:pt>
                <c:pt idx="325">
                  <c:v>1.57</c:v>
                </c:pt>
                <c:pt idx="326">
                  <c:v>1.56</c:v>
                </c:pt>
                <c:pt idx="327">
                  <c:v>1.57</c:v>
                </c:pt>
                <c:pt idx="328">
                  <c:v>1.56</c:v>
                </c:pt>
                <c:pt idx="329">
                  <c:v>1.35</c:v>
                </c:pt>
                <c:pt idx="330">
                  <c:v>0.94</c:v>
                </c:pt>
                <c:pt idx="331">
                  <c:v>1.29</c:v>
                </c:pt>
                <c:pt idx="332">
                  <c:v>1.04</c:v>
                </c:pt>
                <c:pt idx="333">
                  <c:v>1.1000000000000001</c:v>
                </c:pt>
                <c:pt idx="334">
                  <c:v>1.18</c:v>
                </c:pt>
                <c:pt idx="335">
                  <c:v>1.21</c:v>
                </c:pt>
                <c:pt idx="336">
                  <c:v>1.1299999999999999</c:v>
                </c:pt>
                <c:pt idx="337">
                  <c:v>1.04</c:v>
                </c:pt>
                <c:pt idx="338">
                  <c:v>1.4</c:v>
                </c:pt>
                <c:pt idx="339">
                  <c:v>1.17</c:v>
                </c:pt>
                <c:pt idx="340">
                  <c:v>0.99</c:v>
                </c:pt>
                <c:pt idx="341">
                  <c:v>0.92</c:v>
                </c:pt>
                <c:pt idx="342">
                  <c:v>1.18</c:v>
                </c:pt>
                <c:pt idx="343">
                  <c:v>1.39</c:v>
                </c:pt>
                <c:pt idx="344">
                  <c:v>1.38</c:v>
                </c:pt>
                <c:pt idx="345">
                  <c:v>1.57</c:v>
                </c:pt>
                <c:pt idx="346">
                  <c:v>1.47</c:v>
                </c:pt>
                <c:pt idx="347">
                  <c:v>1.37</c:v>
                </c:pt>
                <c:pt idx="348">
                  <c:v>1.41</c:v>
                </c:pt>
                <c:pt idx="349">
                  <c:v>1.66</c:v>
                </c:pt>
                <c:pt idx="350">
                  <c:v>1.36</c:v>
                </c:pt>
                <c:pt idx="351">
                  <c:v>1.35</c:v>
                </c:pt>
                <c:pt idx="352">
                  <c:v>1.3</c:v>
                </c:pt>
                <c:pt idx="353">
                  <c:v>1.22</c:v>
                </c:pt>
                <c:pt idx="354">
                  <c:v>1.06</c:v>
                </c:pt>
                <c:pt idx="355">
                  <c:v>0.96</c:v>
                </c:pt>
                <c:pt idx="356">
                  <c:v>0.94</c:v>
                </c:pt>
                <c:pt idx="357">
                  <c:v>0.68</c:v>
                </c:pt>
                <c:pt idx="358">
                  <c:v>0.7</c:v>
                </c:pt>
                <c:pt idx="359">
                  <c:v>0.64</c:v>
                </c:pt>
                <c:pt idx="360">
                  <c:v>0.5</c:v>
                </c:pt>
                <c:pt idx="361">
                  <c:v>0.36</c:v>
                </c:pt>
                <c:pt idx="362">
                  <c:v>0.15</c:v>
                </c:pt>
                <c:pt idx="363">
                  <c:v>0.16</c:v>
                </c:pt>
                <c:pt idx="364">
                  <c:v>7.0000000000000007E-2</c:v>
                </c:pt>
                <c:pt idx="365">
                  <c:v>0.25</c:v>
                </c:pt>
                <c:pt idx="366">
                  <c:v>0.33</c:v>
                </c:pt>
                <c:pt idx="367">
                  <c:v>0.56999999999999995</c:v>
                </c:pt>
                <c:pt idx="368">
                  <c:v>0.43</c:v>
                </c:pt>
                <c:pt idx="369">
                  <c:v>0.49</c:v>
                </c:pt>
                <c:pt idx="370" formatCode="0.00">
                  <c:v>0.38</c:v>
                </c:pt>
                <c:pt idx="371">
                  <c:v>0.32</c:v>
                </c:pt>
                <c:pt idx="372">
                  <c:v>0.25</c:v>
                </c:pt>
                <c:pt idx="373">
                  <c:v>0.41</c:v>
                </c:pt>
                <c:pt idx="374">
                  <c:v>0.06</c:v>
                </c:pt>
                <c:pt idx="375">
                  <c:v>-0.11</c:v>
                </c:pt>
                <c:pt idx="376">
                  <c:v>-0.05</c:v>
                </c:pt>
                <c:pt idx="377">
                  <c:v>7.0000000000000007E-2</c:v>
                </c:pt>
                <c:pt idx="378">
                  <c:v>-0.04</c:v>
                </c:pt>
                <c:pt idx="379">
                  <c:v>-0.3</c:v>
                </c:pt>
                <c:pt idx="380">
                  <c:v>-0.34</c:v>
                </c:pt>
                <c:pt idx="381">
                  <c:v>-0.28000000000000003</c:v>
                </c:pt>
                <c:pt idx="382">
                  <c:v>-0.32</c:v>
                </c:pt>
                <c:pt idx="383">
                  <c:v>-0.06</c:v>
                </c:pt>
                <c:pt idx="384">
                  <c:v>0.03</c:v>
                </c:pt>
                <c:pt idx="385">
                  <c:v>-0.04</c:v>
                </c:pt>
                <c:pt idx="386">
                  <c:v>0.15</c:v>
                </c:pt>
                <c:pt idx="387">
                  <c:v>-0.06</c:v>
                </c:pt>
                <c:pt idx="388">
                  <c:v>0.09</c:v>
                </c:pt>
                <c:pt idx="389">
                  <c:v>0.08</c:v>
                </c:pt>
                <c:pt idx="390">
                  <c:v>0.09</c:v>
                </c:pt>
                <c:pt idx="391">
                  <c:v>0.28999999999999998</c:v>
                </c:pt>
                <c:pt idx="392">
                  <c:v>0.31</c:v>
                </c:pt>
                <c:pt idx="393">
                  <c:v>0.16</c:v>
                </c:pt>
                <c:pt idx="394">
                  <c:v>0.26</c:v>
                </c:pt>
                <c:pt idx="395">
                  <c:v>0.17</c:v>
                </c:pt>
                <c:pt idx="396">
                  <c:v>0.2</c:v>
                </c:pt>
                <c:pt idx="397">
                  <c:v>0.27</c:v>
                </c:pt>
                <c:pt idx="398">
                  <c:v>0.51</c:v>
                </c:pt>
                <c:pt idx="399">
                  <c:v>0.51</c:v>
                </c:pt>
                <c:pt idx="400">
                  <c:v>0.34</c:v>
                </c:pt>
                <c:pt idx="401">
                  <c:v>0.41</c:v>
                </c:pt>
                <c:pt idx="402">
                  <c:v>0.18</c:v>
                </c:pt>
                <c:pt idx="403">
                  <c:v>0.16</c:v>
                </c:pt>
                <c:pt idx="404">
                  <c:v>0.25</c:v>
                </c:pt>
                <c:pt idx="405">
                  <c:v>0.17</c:v>
                </c:pt>
                <c:pt idx="406">
                  <c:v>0.32</c:v>
                </c:pt>
                <c:pt idx="407">
                  <c:v>0.23</c:v>
                </c:pt>
                <c:pt idx="408">
                  <c:v>0.15</c:v>
                </c:pt>
                <c:pt idx="409">
                  <c:v>0.09</c:v>
                </c:pt>
                <c:pt idx="410">
                  <c:v>-0.03</c:v>
                </c:pt>
                <c:pt idx="411">
                  <c:v>0.03</c:v>
                </c:pt>
                <c:pt idx="412">
                  <c:v>-0.2</c:v>
                </c:pt>
                <c:pt idx="413">
                  <c:v>-0.13</c:v>
                </c:pt>
                <c:pt idx="414">
                  <c:v>-0.33</c:v>
                </c:pt>
                <c:pt idx="415">
                  <c:v>-0.44</c:v>
                </c:pt>
                <c:pt idx="416">
                  <c:v>-0.56999999999999995</c:v>
                </c:pt>
                <c:pt idx="417">
                  <c:v>-0.8</c:v>
                </c:pt>
                <c:pt idx="418">
                  <c:v>-0.66</c:v>
                </c:pt>
                <c:pt idx="419">
                  <c:v>-0.49</c:v>
                </c:pt>
                <c:pt idx="420">
                  <c:v>-0.45</c:v>
                </c:pt>
                <c:pt idx="421">
                  <c:v>-0.28000000000000003</c:v>
                </c:pt>
                <c:pt idx="422">
                  <c:v>-0.54</c:v>
                </c:pt>
                <c:pt idx="423">
                  <c:v>-0.68</c:v>
                </c:pt>
                <c:pt idx="424">
                  <c:v>-0.54</c:v>
                </c:pt>
                <c:pt idx="425">
                  <c:v>-0.65</c:v>
                </c:pt>
                <c:pt idx="426">
                  <c:v>-0.51</c:v>
                </c:pt>
                <c:pt idx="427">
                  <c:v>-0.56999999999999995</c:v>
                </c:pt>
                <c:pt idx="428">
                  <c:v>-0.64</c:v>
                </c:pt>
                <c:pt idx="429">
                  <c:v>-0.5</c:v>
                </c:pt>
                <c:pt idx="430">
                  <c:v>-0.61</c:v>
                </c:pt>
                <c:pt idx="431">
                  <c:v>-0.71</c:v>
                </c:pt>
                <c:pt idx="432">
                  <c:v>-0.65</c:v>
                </c:pt>
                <c:pt idx="433">
                  <c:v>-0.65</c:v>
                </c:pt>
                <c:pt idx="434">
                  <c:v>-0.61</c:v>
                </c:pt>
                <c:pt idx="435">
                  <c:v>-0.35</c:v>
                </c:pt>
                <c:pt idx="436">
                  <c:v>-0.4</c:v>
                </c:pt>
                <c:pt idx="437">
                  <c:v>-0.32</c:v>
                </c:pt>
                <c:pt idx="438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17-4B4A-B036-984FF1AA17DF}"/>
            </c:ext>
          </c:extLst>
        </c:ser>
        <c:ser>
          <c:idx val="4"/>
          <c:order val="3"/>
          <c:tx>
            <c:strRef>
              <c:f>'CHART DATA (2)'!$L$8</c:f>
              <c:strCache>
                <c:ptCount val="1"/>
                <c:pt idx="0">
                  <c:v>UK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(2)'!$L$9:$L$447</c:f>
              <c:numCache>
                <c:formatCode>0.0</c:formatCode>
                <c:ptCount val="439"/>
                <c:pt idx="1">
                  <c:v>11.37</c:v>
                </c:pt>
                <c:pt idx="2">
                  <c:v>11.72</c:v>
                </c:pt>
                <c:pt idx="3">
                  <c:v>11.74</c:v>
                </c:pt>
                <c:pt idx="4">
                  <c:v>11.49</c:v>
                </c:pt>
                <c:pt idx="5">
                  <c:v>11.36</c:v>
                </c:pt>
                <c:pt idx="6">
                  <c:v>11.3</c:v>
                </c:pt>
                <c:pt idx="7">
                  <c:v>11.24</c:v>
                </c:pt>
                <c:pt idx="8">
                  <c:v>10.82</c:v>
                </c:pt>
                <c:pt idx="9">
                  <c:v>10.72</c:v>
                </c:pt>
                <c:pt idx="10">
                  <c:v>10.57</c:v>
                </c:pt>
                <c:pt idx="11">
                  <c:v>10.62</c:v>
                </c:pt>
                <c:pt idx="12">
                  <c:v>10.73</c:v>
                </c:pt>
                <c:pt idx="13">
                  <c:v>10.99</c:v>
                </c:pt>
                <c:pt idx="14">
                  <c:v>11.36</c:v>
                </c:pt>
                <c:pt idx="15">
                  <c:v>10.38</c:v>
                </c:pt>
                <c:pt idx="16">
                  <c:v>9.11</c:v>
                </c:pt>
                <c:pt idx="17">
                  <c:v>8.6999999999999993</c:v>
                </c:pt>
                <c:pt idx="18">
                  <c:v>9.1</c:v>
                </c:pt>
                <c:pt idx="19">
                  <c:v>9.3000000000000007</c:v>
                </c:pt>
                <c:pt idx="20">
                  <c:v>9.6</c:v>
                </c:pt>
                <c:pt idx="21">
                  <c:v>9.49</c:v>
                </c:pt>
                <c:pt idx="22">
                  <c:v>11.17</c:v>
                </c:pt>
                <c:pt idx="23">
                  <c:v>11.11</c:v>
                </c:pt>
                <c:pt idx="24">
                  <c:v>11.35</c:v>
                </c:pt>
                <c:pt idx="25">
                  <c:v>10.67</c:v>
                </c:pt>
                <c:pt idx="26">
                  <c:v>10.33</c:v>
                </c:pt>
                <c:pt idx="27">
                  <c:v>9.7899999999999991</c:v>
                </c:pt>
                <c:pt idx="28">
                  <c:v>9.2899999999999991</c:v>
                </c:pt>
                <c:pt idx="29">
                  <c:v>8.99</c:v>
                </c:pt>
                <c:pt idx="30">
                  <c:v>8.92</c:v>
                </c:pt>
                <c:pt idx="31">
                  <c:v>9.3000000000000007</c:v>
                </c:pt>
                <c:pt idx="32">
                  <c:v>9.9700000000000006</c:v>
                </c:pt>
                <c:pt idx="33">
                  <c:v>10.49</c:v>
                </c:pt>
                <c:pt idx="34">
                  <c:v>10.31</c:v>
                </c:pt>
                <c:pt idx="35">
                  <c:v>9.49</c:v>
                </c:pt>
                <c:pt idx="36">
                  <c:v>9.32</c:v>
                </c:pt>
                <c:pt idx="37">
                  <c:v>9.68</c:v>
                </c:pt>
                <c:pt idx="38">
                  <c:v>9.44</c:v>
                </c:pt>
                <c:pt idx="39">
                  <c:v>9.3699999999999992</c:v>
                </c:pt>
                <c:pt idx="40">
                  <c:v>9.17</c:v>
                </c:pt>
                <c:pt idx="41">
                  <c:v>9.41</c:v>
                </c:pt>
                <c:pt idx="42">
                  <c:v>9.5</c:v>
                </c:pt>
                <c:pt idx="43">
                  <c:v>9.89</c:v>
                </c:pt>
                <c:pt idx="44">
                  <c:v>9.89</c:v>
                </c:pt>
                <c:pt idx="45">
                  <c:v>10.34</c:v>
                </c:pt>
                <c:pt idx="46">
                  <c:v>10</c:v>
                </c:pt>
                <c:pt idx="47">
                  <c:v>9.75</c:v>
                </c:pt>
                <c:pt idx="48">
                  <c:v>10.4</c:v>
                </c:pt>
                <c:pt idx="49">
                  <c:v>10.34</c:v>
                </c:pt>
                <c:pt idx="50">
                  <c:v>9.8800000000000008</c:v>
                </c:pt>
                <c:pt idx="51">
                  <c:v>10.17</c:v>
                </c:pt>
                <c:pt idx="52">
                  <c:v>10.23</c:v>
                </c:pt>
                <c:pt idx="53">
                  <c:v>10.3</c:v>
                </c:pt>
                <c:pt idx="54">
                  <c:v>10.63</c:v>
                </c:pt>
                <c:pt idx="55">
                  <c:v>10.61</c:v>
                </c:pt>
                <c:pt idx="56">
                  <c:v>10.050000000000001</c:v>
                </c:pt>
                <c:pt idx="57">
                  <c:v>10.210000000000001</c:v>
                </c:pt>
                <c:pt idx="58">
                  <c:v>10.69</c:v>
                </c:pt>
                <c:pt idx="59">
                  <c:v>10.63</c:v>
                </c:pt>
                <c:pt idx="60">
                  <c:v>10.91</c:v>
                </c:pt>
                <c:pt idx="61">
                  <c:v>10.6</c:v>
                </c:pt>
                <c:pt idx="62">
                  <c:v>11.29</c:v>
                </c:pt>
                <c:pt idx="63">
                  <c:v>11.78</c:v>
                </c:pt>
                <c:pt idx="64">
                  <c:v>12.48</c:v>
                </c:pt>
                <c:pt idx="65">
                  <c:v>13.16</c:v>
                </c:pt>
                <c:pt idx="66">
                  <c:v>12.13</c:v>
                </c:pt>
                <c:pt idx="67">
                  <c:v>11.65</c:v>
                </c:pt>
                <c:pt idx="68">
                  <c:v>11.78</c:v>
                </c:pt>
                <c:pt idx="69">
                  <c:v>11.96</c:v>
                </c:pt>
                <c:pt idx="70">
                  <c:v>12.09</c:v>
                </c:pt>
                <c:pt idx="71">
                  <c:v>11.41</c:v>
                </c:pt>
                <c:pt idx="72">
                  <c:v>10.91</c:v>
                </c:pt>
                <c:pt idx="73">
                  <c:v>11.06</c:v>
                </c:pt>
                <c:pt idx="74">
                  <c:v>10.35</c:v>
                </c:pt>
                <c:pt idx="75">
                  <c:v>10.25</c:v>
                </c:pt>
                <c:pt idx="76">
                  <c:v>10.199999999999999</c:v>
                </c:pt>
                <c:pt idx="77">
                  <c:v>10.33</c:v>
                </c:pt>
                <c:pt idx="78">
                  <c:v>10.55</c:v>
                </c:pt>
                <c:pt idx="79">
                  <c:v>10.65</c:v>
                </c:pt>
                <c:pt idx="80">
                  <c:v>10.3</c:v>
                </c:pt>
                <c:pt idx="81">
                  <c:v>10.08</c:v>
                </c:pt>
                <c:pt idx="82">
                  <c:v>9.75</c:v>
                </c:pt>
                <c:pt idx="83">
                  <c:v>9.82</c:v>
                </c:pt>
                <c:pt idx="84">
                  <c:v>10.02</c:v>
                </c:pt>
                <c:pt idx="85">
                  <c:v>9.92</c:v>
                </c:pt>
                <c:pt idx="86">
                  <c:v>9.61</c:v>
                </c:pt>
                <c:pt idx="87">
                  <c:v>9.4600000000000009</c:v>
                </c:pt>
                <c:pt idx="88">
                  <c:v>10.08</c:v>
                </c:pt>
                <c:pt idx="89">
                  <c:v>9.39</c:v>
                </c:pt>
                <c:pt idx="90">
                  <c:v>9.11</c:v>
                </c:pt>
                <c:pt idx="91">
                  <c:v>9.31</c:v>
                </c:pt>
                <c:pt idx="92">
                  <c:v>9.52</c:v>
                </c:pt>
                <c:pt idx="93">
                  <c:v>9.83</c:v>
                </c:pt>
                <c:pt idx="94">
                  <c:v>8.9700000000000006</c:v>
                </c:pt>
                <c:pt idx="95">
                  <c:v>8.0500000000000007</c:v>
                </c:pt>
                <c:pt idx="96">
                  <c:v>8.4600000000000009</c:v>
                </c:pt>
                <c:pt idx="97">
                  <c:v>8.15</c:v>
                </c:pt>
                <c:pt idx="98">
                  <c:v>7.96</c:v>
                </c:pt>
                <c:pt idx="99">
                  <c:v>7.67</c:v>
                </c:pt>
                <c:pt idx="100">
                  <c:v>7.8</c:v>
                </c:pt>
                <c:pt idx="101">
                  <c:v>8.2200000000000006</c:v>
                </c:pt>
                <c:pt idx="102">
                  <c:v>8.2200000000000006</c:v>
                </c:pt>
                <c:pt idx="103">
                  <c:v>7.73</c:v>
                </c:pt>
                <c:pt idx="104">
                  <c:v>7.43</c:v>
                </c:pt>
                <c:pt idx="105">
                  <c:v>6.96</c:v>
                </c:pt>
                <c:pt idx="106">
                  <c:v>7.04</c:v>
                </c:pt>
                <c:pt idx="107">
                  <c:v>6.92</c:v>
                </c:pt>
                <c:pt idx="108">
                  <c:v>6.73</c:v>
                </c:pt>
                <c:pt idx="109">
                  <c:v>6.22</c:v>
                </c:pt>
                <c:pt idx="110">
                  <c:v>6.33</c:v>
                </c:pt>
                <c:pt idx="111">
                  <c:v>7.03</c:v>
                </c:pt>
                <c:pt idx="112">
                  <c:v>7.75</c:v>
                </c:pt>
                <c:pt idx="113">
                  <c:v>8.1</c:v>
                </c:pt>
                <c:pt idx="114">
                  <c:v>8.84</c:v>
                </c:pt>
                <c:pt idx="115">
                  <c:v>8.85</c:v>
                </c:pt>
                <c:pt idx="116">
                  <c:v>8.69</c:v>
                </c:pt>
                <c:pt idx="117">
                  <c:v>8.66</c:v>
                </c:pt>
                <c:pt idx="118">
                  <c:v>8.9600000000000009</c:v>
                </c:pt>
                <c:pt idx="119">
                  <c:v>8.8699999999999992</c:v>
                </c:pt>
                <c:pt idx="120">
                  <c:v>8.56</c:v>
                </c:pt>
                <c:pt idx="121">
                  <c:v>8.83</c:v>
                </c:pt>
                <c:pt idx="122">
                  <c:v>8.69</c:v>
                </c:pt>
                <c:pt idx="123">
                  <c:v>8.74</c:v>
                </c:pt>
                <c:pt idx="124">
                  <c:v>8.61</c:v>
                </c:pt>
                <c:pt idx="125">
                  <c:v>8.5399999999999991</c:v>
                </c:pt>
                <c:pt idx="126">
                  <c:v>7.98</c:v>
                </c:pt>
                <c:pt idx="127">
                  <c:v>8.51</c:v>
                </c:pt>
                <c:pt idx="128">
                  <c:v>8.2100000000000009</c:v>
                </c:pt>
                <c:pt idx="129">
                  <c:v>8.09</c:v>
                </c:pt>
                <c:pt idx="130">
                  <c:v>8.11</c:v>
                </c:pt>
                <c:pt idx="131">
                  <c:v>7.92</c:v>
                </c:pt>
                <c:pt idx="132">
                  <c:v>7.55</c:v>
                </c:pt>
                <c:pt idx="133">
                  <c:v>7.43</c:v>
                </c:pt>
                <c:pt idx="134">
                  <c:v>7.47</c:v>
                </c:pt>
                <c:pt idx="135">
                  <c:v>7.95</c:v>
                </c:pt>
                <c:pt idx="136">
                  <c:v>8.14</c:v>
                </c:pt>
                <c:pt idx="137">
                  <c:v>8</c:v>
                </c:pt>
                <c:pt idx="138">
                  <c:v>8.09</c:v>
                </c:pt>
                <c:pt idx="139">
                  <c:v>7.89</c:v>
                </c:pt>
                <c:pt idx="140">
                  <c:v>7.88</c:v>
                </c:pt>
                <c:pt idx="141">
                  <c:v>7.85</c:v>
                </c:pt>
                <c:pt idx="142">
                  <c:v>7.66</c:v>
                </c:pt>
                <c:pt idx="143">
                  <c:v>7.67</c:v>
                </c:pt>
                <c:pt idx="144">
                  <c:v>7.41</c:v>
                </c:pt>
                <c:pt idx="145">
                  <c:v>7.57</c:v>
                </c:pt>
                <c:pt idx="146">
                  <c:v>7.52</c:v>
                </c:pt>
                <c:pt idx="147">
                  <c:v>7.39</c:v>
                </c:pt>
                <c:pt idx="148">
                  <c:v>7.73</c:v>
                </c:pt>
                <c:pt idx="149">
                  <c:v>7.53</c:v>
                </c:pt>
                <c:pt idx="150">
                  <c:v>7.34</c:v>
                </c:pt>
                <c:pt idx="151">
                  <c:v>7.27</c:v>
                </c:pt>
                <c:pt idx="152">
                  <c:v>7.18</c:v>
                </c:pt>
                <c:pt idx="153">
                  <c:v>7.26</c:v>
                </c:pt>
                <c:pt idx="154">
                  <c:v>6.65</c:v>
                </c:pt>
                <c:pt idx="155">
                  <c:v>6.78</c:v>
                </c:pt>
                <c:pt idx="156">
                  <c:v>6.81</c:v>
                </c:pt>
                <c:pt idx="157">
                  <c:v>6.57</c:v>
                </c:pt>
                <c:pt idx="158">
                  <c:v>6.33</c:v>
                </c:pt>
                <c:pt idx="159">
                  <c:v>6.39</c:v>
                </c:pt>
                <c:pt idx="160">
                  <c:v>6.19</c:v>
                </c:pt>
                <c:pt idx="161">
                  <c:v>6.13</c:v>
                </c:pt>
                <c:pt idx="162">
                  <c:v>6.02</c:v>
                </c:pt>
                <c:pt idx="163">
                  <c:v>6.22</c:v>
                </c:pt>
                <c:pt idx="164">
                  <c:v>5.99</c:v>
                </c:pt>
                <c:pt idx="165">
                  <c:v>5.55</c:v>
                </c:pt>
                <c:pt idx="166">
                  <c:v>5.1100000000000003</c:v>
                </c:pt>
                <c:pt idx="167">
                  <c:v>5.2</c:v>
                </c:pt>
                <c:pt idx="168">
                  <c:v>4.79</c:v>
                </c:pt>
                <c:pt idx="169">
                  <c:v>4.51</c:v>
                </c:pt>
                <c:pt idx="170">
                  <c:v>4.33</c:v>
                </c:pt>
                <c:pt idx="171">
                  <c:v>4.78</c:v>
                </c:pt>
                <c:pt idx="172">
                  <c:v>4.72</c:v>
                </c:pt>
                <c:pt idx="173">
                  <c:v>4.8899999999999997</c:v>
                </c:pt>
                <c:pt idx="174">
                  <c:v>5.15</c:v>
                </c:pt>
                <c:pt idx="175">
                  <c:v>5.43</c:v>
                </c:pt>
                <c:pt idx="176">
                  <c:v>5.73</c:v>
                </c:pt>
                <c:pt idx="177">
                  <c:v>5.62</c:v>
                </c:pt>
                <c:pt idx="178">
                  <c:v>6.09</c:v>
                </c:pt>
                <c:pt idx="179">
                  <c:v>5.84</c:v>
                </c:pt>
                <c:pt idx="180">
                  <c:v>5.72</c:v>
                </c:pt>
                <c:pt idx="181">
                  <c:v>5.77</c:v>
                </c:pt>
                <c:pt idx="182">
                  <c:v>6.03</c:v>
                </c:pt>
                <c:pt idx="183">
                  <c:v>5.75</c:v>
                </c:pt>
                <c:pt idx="184">
                  <c:v>5.56</c:v>
                </c:pt>
                <c:pt idx="185">
                  <c:v>5.48</c:v>
                </c:pt>
                <c:pt idx="186">
                  <c:v>5.43</c:v>
                </c:pt>
                <c:pt idx="187">
                  <c:v>5.42</c:v>
                </c:pt>
                <c:pt idx="188">
                  <c:v>5.42</c:v>
                </c:pt>
                <c:pt idx="189">
                  <c:v>5.51</c:v>
                </c:pt>
                <c:pt idx="190">
                  <c:v>5.38</c:v>
                </c:pt>
                <c:pt idx="191">
                  <c:v>5.33</c:v>
                </c:pt>
                <c:pt idx="192">
                  <c:v>5.01</c:v>
                </c:pt>
                <c:pt idx="193">
                  <c:v>4.93</c:v>
                </c:pt>
                <c:pt idx="194">
                  <c:v>4.8600000000000003</c:v>
                </c:pt>
                <c:pt idx="195">
                  <c:v>4.9000000000000004</c:v>
                </c:pt>
                <c:pt idx="196">
                  <c:v>4.8600000000000003</c:v>
                </c:pt>
                <c:pt idx="197">
                  <c:v>5.17</c:v>
                </c:pt>
                <c:pt idx="198">
                  <c:v>5.28</c:v>
                </c:pt>
                <c:pt idx="199">
                  <c:v>5.39</c:v>
                </c:pt>
                <c:pt idx="200">
                  <c:v>5.09</c:v>
                </c:pt>
                <c:pt idx="201">
                  <c:v>4.93</c:v>
                </c:pt>
                <c:pt idx="202">
                  <c:v>4.93</c:v>
                </c:pt>
                <c:pt idx="203">
                  <c:v>4.53</c:v>
                </c:pt>
                <c:pt idx="204">
                  <c:v>4.6900000000000004</c:v>
                </c:pt>
                <c:pt idx="205">
                  <c:v>5.1100000000000003</c:v>
                </c:pt>
                <c:pt idx="206">
                  <c:v>4.92</c:v>
                </c:pt>
                <c:pt idx="207">
                  <c:v>5</c:v>
                </c:pt>
                <c:pt idx="208">
                  <c:v>5.33</c:v>
                </c:pt>
                <c:pt idx="209">
                  <c:v>5.21</c:v>
                </c:pt>
                <c:pt idx="210">
                  <c:v>5.27</c:v>
                </c:pt>
                <c:pt idx="211">
                  <c:v>5.04</c:v>
                </c:pt>
                <c:pt idx="212">
                  <c:v>4.8499999999999996</c:v>
                </c:pt>
                <c:pt idx="213">
                  <c:v>4.6100000000000003</c:v>
                </c:pt>
                <c:pt idx="214">
                  <c:v>4.3600000000000003</c:v>
                </c:pt>
                <c:pt idx="215">
                  <c:v>4.53</c:v>
                </c:pt>
                <c:pt idx="216">
                  <c:v>4.66</c:v>
                </c:pt>
                <c:pt idx="217">
                  <c:v>4.37</c:v>
                </c:pt>
                <c:pt idx="218">
                  <c:v>4.2699999999999996</c:v>
                </c:pt>
                <c:pt idx="219">
                  <c:v>4.1500000000000004</c:v>
                </c:pt>
                <c:pt idx="220">
                  <c:v>4.2699999999999996</c:v>
                </c:pt>
                <c:pt idx="221">
                  <c:v>4.33</c:v>
                </c:pt>
                <c:pt idx="222">
                  <c:v>4.05</c:v>
                </c:pt>
                <c:pt idx="223">
                  <c:v>4.1399999999999997</c:v>
                </c:pt>
                <c:pt idx="224">
                  <c:v>4.46</c:v>
                </c:pt>
                <c:pt idx="225">
                  <c:v>4.5999999999999996</c:v>
                </c:pt>
                <c:pt idx="226">
                  <c:v>4.51</c:v>
                </c:pt>
                <c:pt idx="227">
                  <c:v>5.01</c:v>
                </c:pt>
                <c:pt idx="228">
                  <c:v>5.04</c:v>
                </c:pt>
                <c:pt idx="229">
                  <c:v>4.76</c:v>
                </c:pt>
                <c:pt idx="230">
                  <c:v>4.87</c:v>
                </c:pt>
                <c:pt idx="231">
                  <c:v>4.7300000000000004</c:v>
                </c:pt>
                <c:pt idx="232">
                  <c:v>4.72</c:v>
                </c:pt>
                <c:pt idx="233">
                  <c:v>4.97</c:v>
                </c:pt>
                <c:pt idx="234">
                  <c:v>5.16</c:v>
                </c:pt>
                <c:pt idx="235">
                  <c:v>5.1100000000000003</c:v>
                </c:pt>
                <c:pt idx="236">
                  <c:v>5.12</c:v>
                </c:pt>
                <c:pt idx="237">
                  <c:v>4.9400000000000004</c:v>
                </c:pt>
                <c:pt idx="238">
                  <c:v>4.84</c:v>
                </c:pt>
                <c:pt idx="239">
                  <c:v>4.74</c:v>
                </c:pt>
                <c:pt idx="240">
                  <c:v>4.5999999999999996</c:v>
                </c:pt>
                <c:pt idx="241">
                  <c:v>4.54</c:v>
                </c:pt>
                <c:pt idx="242">
                  <c:v>4.63</c:v>
                </c:pt>
                <c:pt idx="243">
                  <c:v>4.7699999999999996</c:v>
                </c:pt>
                <c:pt idx="244">
                  <c:v>4.74</c:v>
                </c:pt>
                <c:pt idx="245">
                  <c:v>4.58</c:v>
                </c:pt>
                <c:pt idx="246">
                  <c:v>4.3600000000000003</c:v>
                </c:pt>
                <c:pt idx="247">
                  <c:v>4.2300000000000004</c:v>
                </c:pt>
                <c:pt idx="248">
                  <c:v>4.3600000000000003</c:v>
                </c:pt>
                <c:pt idx="249">
                  <c:v>4.22</c:v>
                </c:pt>
                <c:pt idx="250">
                  <c:v>4.3099999999999996</c:v>
                </c:pt>
                <c:pt idx="251">
                  <c:v>4.3600000000000003</c:v>
                </c:pt>
                <c:pt idx="252">
                  <c:v>4.26</c:v>
                </c:pt>
                <c:pt idx="253">
                  <c:v>4.12</c:v>
                </c:pt>
                <c:pt idx="254">
                  <c:v>4.18</c:v>
                </c:pt>
                <c:pt idx="255">
                  <c:v>4.22</c:v>
                </c:pt>
                <c:pt idx="256">
                  <c:v>4.41</c:v>
                </c:pt>
                <c:pt idx="257">
                  <c:v>4.6500000000000004</c:v>
                </c:pt>
                <c:pt idx="258">
                  <c:v>4.6100000000000003</c:v>
                </c:pt>
                <c:pt idx="259">
                  <c:v>4.7300000000000004</c:v>
                </c:pt>
                <c:pt idx="260">
                  <c:v>4.63</c:v>
                </c:pt>
                <c:pt idx="261">
                  <c:v>4.55</c:v>
                </c:pt>
                <c:pt idx="262">
                  <c:v>4.5599999999999996</c:v>
                </c:pt>
                <c:pt idx="263">
                  <c:v>4.5599999999999996</c:v>
                </c:pt>
                <c:pt idx="264">
                  <c:v>4.5599999999999996</c:v>
                </c:pt>
                <c:pt idx="265">
                  <c:v>4.79</c:v>
                </c:pt>
                <c:pt idx="266">
                  <c:v>5.05</c:v>
                </c:pt>
                <c:pt idx="267">
                  <c:v>4.8600000000000003</c:v>
                </c:pt>
                <c:pt idx="268">
                  <c:v>5.03</c:v>
                </c:pt>
                <c:pt idx="269">
                  <c:v>5.0999999999999996</c:v>
                </c:pt>
                <c:pt idx="270">
                  <c:v>5.32</c:v>
                </c:pt>
                <c:pt idx="271">
                  <c:v>5.54</c:v>
                </c:pt>
                <c:pt idx="272">
                  <c:v>5.28</c:v>
                </c:pt>
                <c:pt idx="273">
                  <c:v>5.08</c:v>
                </c:pt>
                <c:pt idx="274">
                  <c:v>5.03</c:v>
                </c:pt>
                <c:pt idx="275">
                  <c:v>4.96</c:v>
                </c:pt>
                <c:pt idx="276">
                  <c:v>4.66</c:v>
                </c:pt>
                <c:pt idx="277">
                  <c:v>4.58</c:v>
                </c:pt>
                <c:pt idx="278">
                  <c:v>4.47</c:v>
                </c:pt>
                <c:pt idx="279">
                  <c:v>4.45</c:v>
                </c:pt>
                <c:pt idx="280">
                  <c:v>4.25</c:v>
                </c:pt>
                <c:pt idx="281">
                  <c:v>4.63</c:v>
                </c:pt>
                <c:pt idx="282">
                  <c:v>4.9800000000000004</c:v>
                </c:pt>
                <c:pt idx="283">
                  <c:v>5.19</c:v>
                </c:pt>
                <c:pt idx="284">
                  <c:v>4.8099999999999996</c:v>
                </c:pt>
                <c:pt idx="285">
                  <c:v>4.49</c:v>
                </c:pt>
                <c:pt idx="286">
                  <c:v>4.42</c:v>
                </c:pt>
                <c:pt idx="287">
                  <c:v>4.4800000000000004</c:v>
                </c:pt>
                <c:pt idx="288">
                  <c:v>3.75</c:v>
                </c:pt>
                <c:pt idx="289">
                  <c:v>3.03</c:v>
                </c:pt>
                <c:pt idx="290">
                  <c:v>3.67</c:v>
                </c:pt>
                <c:pt idx="291">
                  <c:v>3.33</c:v>
                </c:pt>
                <c:pt idx="292">
                  <c:v>2.93</c:v>
                </c:pt>
                <c:pt idx="293">
                  <c:v>3.22</c:v>
                </c:pt>
                <c:pt idx="294">
                  <c:v>3.4</c:v>
                </c:pt>
                <c:pt idx="295">
                  <c:v>3.38</c:v>
                </c:pt>
                <c:pt idx="296">
                  <c:v>3.56</c:v>
                </c:pt>
                <c:pt idx="297">
                  <c:v>3.25</c:v>
                </c:pt>
                <c:pt idx="298">
                  <c:v>3.49</c:v>
                </c:pt>
                <c:pt idx="299">
                  <c:v>3.51</c:v>
                </c:pt>
                <c:pt idx="300">
                  <c:v>3.43</c:v>
                </c:pt>
                <c:pt idx="301">
                  <c:v>3.93</c:v>
                </c:pt>
                <c:pt idx="302">
                  <c:v>3.85</c:v>
                </c:pt>
                <c:pt idx="303">
                  <c:v>3.84</c:v>
                </c:pt>
                <c:pt idx="304">
                  <c:v>3.8</c:v>
                </c:pt>
                <c:pt idx="305">
                  <c:v>3.73</c:v>
                </c:pt>
                <c:pt idx="306">
                  <c:v>3.4</c:v>
                </c:pt>
                <c:pt idx="307">
                  <c:v>3.18</c:v>
                </c:pt>
                <c:pt idx="308">
                  <c:v>3.14</c:v>
                </c:pt>
                <c:pt idx="309">
                  <c:v>2.7</c:v>
                </c:pt>
                <c:pt idx="310">
                  <c:v>2.84</c:v>
                </c:pt>
                <c:pt idx="311">
                  <c:v>2.96</c:v>
                </c:pt>
                <c:pt idx="312">
                  <c:v>3.1</c:v>
                </c:pt>
                <c:pt idx="313">
                  <c:v>3.29</c:v>
                </c:pt>
                <c:pt idx="314">
                  <c:v>3.55</c:v>
                </c:pt>
                <c:pt idx="315">
                  <c:v>3.52</c:v>
                </c:pt>
                <c:pt idx="316">
                  <c:v>3.56</c:v>
                </c:pt>
                <c:pt idx="317">
                  <c:v>3.35</c:v>
                </c:pt>
                <c:pt idx="318">
                  <c:v>3.16</c:v>
                </c:pt>
                <c:pt idx="319">
                  <c:v>3.21</c:v>
                </c:pt>
                <c:pt idx="320">
                  <c:v>2.68</c:v>
                </c:pt>
                <c:pt idx="321">
                  <c:v>2.46</c:v>
                </c:pt>
                <c:pt idx="322">
                  <c:v>2.16</c:v>
                </c:pt>
                <c:pt idx="323">
                  <c:v>2.19</c:v>
                </c:pt>
                <c:pt idx="324">
                  <c:v>2.08</c:v>
                </c:pt>
                <c:pt idx="325">
                  <c:v>1.74</c:v>
                </c:pt>
                <c:pt idx="326">
                  <c:v>1.71</c:v>
                </c:pt>
                <c:pt idx="327">
                  <c:v>1.78</c:v>
                </c:pt>
                <c:pt idx="328">
                  <c:v>1.92</c:v>
                </c:pt>
                <c:pt idx="329">
                  <c:v>1.86</c:v>
                </c:pt>
                <c:pt idx="330">
                  <c:v>1.33</c:v>
                </c:pt>
                <c:pt idx="331">
                  <c:v>1.51</c:v>
                </c:pt>
                <c:pt idx="332">
                  <c:v>1.23</c:v>
                </c:pt>
                <c:pt idx="333">
                  <c:v>1.24</c:v>
                </c:pt>
                <c:pt idx="334">
                  <c:v>1.36</c:v>
                </c:pt>
                <c:pt idx="335">
                  <c:v>1.52</c:v>
                </c:pt>
                <c:pt idx="336">
                  <c:v>1.46</c:v>
                </c:pt>
                <c:pt idx="337">
                  <c:v>1.54</c:v>
                </c:pt>
                <c:pt idx="338">
                  <c:v>1.79</c:v>
                </c:pt>
                <c:pt idx="339">
                  <c:v>1.67</c:v>
                </c:pt>
                <c:pt idx="340">
                  <c:v>1.51</c:v>
                </c:pt>
                <c:pt idx="341">
                  <c:v>1.43</c:v>
                </c:pt>
                <c:pt idx="342">
                  <c:v>1.76</c:v>
                </c:pt>
                <c:pt idx="343">
                  <c:v>2.19</c:v>
                </c:pt>
                <c:pt idx="344">
                  <c:v>2.0699999999999998</c:v>
                </c:pt>
                <c:pt idx="345">
                  <c:v>2.34</c:v>
                </c:pt>
                <c:pt idx="346">
                  <c:v>2.38</c:v>
                </c:pt>
                <c:pt idx="347">
                  <c:v>2.33</c:v>
                </c:pt>
                <c:pt idx="348">
                  <c:v>2.48</c:v>
                </c:pt>
                <c:pt idx="349">
                  <c:v>2.76</c:v>
                </c:pt>
                <c:pt idx="350">
                  <c:v>2.48</c:v>
                </c:pt>
                <c:pt idx="351">
                  <c:v>2.4900000000000002</c:v>
                </c:pt>
                <c:pt idx="352">
                  <c:v>2.5099999999999998</c:v>
                </c:pt>
                <c:pt idx="353">
                  <c:v>2.44</c:v>
                </c:pt>
                <c:pt idx="354">
                  <c:v>2.34</c:v>
                </c:pt>
                <c:pt idx="355">
                  <c:v>2.5099999999999998</c:v>
                </c:pt>
                <c:pt idx="356">
                  <c:v>2.46</c:v>
                </c:pt>
                <c:pt idx="357">
                  <c:v>2.11</c:v>
                </c:pt>
                <c:pt idx="358">
                  <c:v>2.2599999999999998</c:v>
                </c:pt>
                <c:pt idx="359">
                  <c:v>2.08</c:v>
                </c:pt>
                <c:pt idx="360">
                  <c:v>1.77</c:v>
                </c:pt>
                <c:pt idx="361">
                  <c:v>1.62</c:v>
                </c:pt>
                <c:pt idx="362">
                  <c:v>1.23</c:v>
                </c:pt>
                <c:pt idx="363">
                  <c:v>1.67</c:v>
                </c:pt>
                <c:pt idx="364">
                  <c:v>1.52</c:v>
                </c:pt>
                <c:pt idx="365">
                  <c:v>1.78</c:v>
                </c:pt>
                <c:pt idx="366">
                  <c:v>1.73</c:v>
                </c:pt>
                <c:pt idx="367">
                  <c:v>1.95</c:v>
                </c:pt>
                <c:pt idx="368">
                  <c:v>1.82</c:v>
                </c:pt>
                <c:pt idx="369">
                  <c:v>1.76</c:v>
                </c:pt>
                <c:pt idx="370">
                  <c:v>1.65</c:v>
                </c:pt>
                <c:pt idx="371">
                  <c:v>1.8</c:v>
                </c:pt>
                <c:pt idx="372">
                  <c:v>1.72</c:v>
                </c:pt>
                <c:pt idx="373">
                  <c:v>1.85</c:v>
                </c:pt>
                <c:pt idx="374">
                  <c:v>1.47</c:v>
                </c:pt>
                <c:pt idx="375">
                  <c:v>1.21</c:v>
                </c:pt>
                <c:pt idx="376">
                  <c:v>1.3</c:v>
                </c:pt>
                <c:pt idx="377">
                  <c:v>1.48</c:v>
                </c:pt>
                <c:pt idx="378">
                  <c:v>1.33</c:v>
                </c:pt>
                <c:pt idx="379">
                  <c:v>0.81</c:v>
                </c:pt>
                <c:pt idx="380">
                  <c:v>0.61</c:v>
                </c:pt>
                <c:pt idx="381">
                  <c:v>0.48</c:v>
                </c:pt>
                <c:pt idx="382">
                  <c:v>0.63</c:v>
                </c:pt>
                <c:pt idx="383">
                  <c:v>1.1000000000000001</c:v>
                </c:pt>
                <c:pt idx="384">
                  <c:v>1.24</c:v>
                </c:pt>
                <c:pt idx="385">
                  <c:v>1.06</c:v>
                </c:pt>
                <c:pt idx="386">
                  <c:v>1.24</c:v>
                </c:pt>
                <c:pt idx="387">
                  <c:v>0.91</c:v>
                </c:pt>
                <c:pt idx="388">
                  <c:v>0.91</c:v>
                </c:pt>
                <c:pt idx="389">
                  <c:v>0.87</c:v>
                </c:pt>
                <c:pt idx="390">
                  <c:v>0.82</c:v>
                </c:pt>
                <c:pt idx="391">
                  <c:v>1.04</c:v>
                </c:pt>
                <c:pt idx="392">
                  <c:v>1</c:v>
                </c:pt>
                <c:pt idx="393">
                  <c:v>0.83</c:v>
                </c:pt>
                <c:pt idx="394">
                  <c:v>1.2</c:v>
                </c:pt>
                <c:pt idx="395">
                  <c:v>1.19</c:v>
                </c:pt>
                <c:pt idx="396">
                  <c:v>1.19</c:v>
                </c:pt>
                <c:pt idx="397">
                  <c:v>1.08</c:v>
                </c:pt>
                <c:pt idx="398">
                  <c:v>1.38</c:v>
                </c:pt>
                <c:pt idx="399">
                  <c:v>1.4</c:v>
                </c:pt>
                <c:pt idx="400">
                  <c:v>1.3</c:v>
                </c:pt>
                <c:pt idx="401">
                  <c:v>1.37</c:v>
                </c:pt>
                <c:pt idx="402">
                  <c:v>1.19</c:v>
                </c:pt>
                <c:pt idx="403">
                  <c:v>1.24</c:v>
                </c:pt>
                <c:pt idx="404">
                  <c:v>1.29</c:v>
                </c:pt>
                <c:pt idx="405">
                  <c:v>1.26</c:v>
                </c:pt>
                <c:pt idx="406">
                  <c:v>1.44</c:v>
                </c:pt>
                <c:pt idx="407">
                  <c:v>1.32</c:v>
                </c:pt>
                <c:pt idx="408">
                  <c:v>1.24</c:v>
                </c:pt>
                <c:pt idx="409">
                  <c:v>1.18</c:v>
                </c:pt>
                <c:pt idx="410">
                  <c:v>1.1499999999999999</c:v>
                </c:pt>
                <c:pt idx="411">
                  <c:v>1.22</c:v>
                </c:pt>
                <c:pt idx="412">
                  <c:v>0.93</c:v>
                </c:pt>
                <c:pt idx="413">
                  <c:v>1.1000000000000001</c:v>
                </c:pt>
                <c:pt idx="414">
                  <c:v>0.82</c:v>
                </c:pt>
                <c:pt idx="415">
                  <c:v>0.77</c:v>
                </c:pt>
                <c:pt idx="416">
                  <c:v>0.56999999999999995</c:v>
                </c:pt>
                <c:pt idx="417">
                  <c:v>0.36</c:v>
                </c:pt>
                <c:pt idx="418">
                  <c:v>0.36</c:v>
                </c:pt>
                <c:pt idx="419">
                  <c:v>0.52</c:v>
                </c:pt>
                <c:pt idx="420">
                  <c:v>0.59</c:v>
                </c:pt>
                <c:pt idx="421">
                  <c:v>0.74</c:v>
                </c:pt>
                <c:pt idx="422">
                  <c:v>0.45</c:v>
                </c:pt>
                <c:pt idx="423">
                  <c:v>0.36</c:v>
                </c:pt>
                <c:pt idx="424">
                  <c:v>0.26</c:v>
                </c:pt>
                <c:pt idx="425">
                  <c:v>0.15</c:v>
                </c:pt>
                <c:pt idx="426">
                  <c:v>0.08</c:v>
                </c:pt>
                <c:pt idx="427">
                  <c:v>7.0000000000000007E-2</c:v>
                </c:pt>
                <c:pt idx="428">
                  <c:v>0</c:v>
                </c:pt>
                <c:pt idx="429">
                  <c:v>0.19</c:v>
                </c:pt>
                <c:pt idx="430">
                  <c:v>0.1</c:v>
                </c:pt>
                <c:pt idx="431">
                  <c:v>0.18</c:v>
                </c:pt>
                <c:pt idx="432">
                  <c:v>0.23</c:v>
                </c:pt>
                <c:pt idx="433">
                  <c:v>0.15</c:v>
                </c:pt>
                <c:pt idx="434">
                  <c:v>0.25</c:v>
                </c:pt>
                <c:pt idx="435">
                  <c:v>0.78</c:v>
                </c:pt>
                <c:pt idx="436">
                  <c:v>0.77</c:v>
                </c:pt>
                <c:pt idx="437">
                  <c:v>0.77</c:v>
                </c:pt>
                <c:pt idx="438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17-4B4A-B036-984FF1AA17DF}"/>
            </c:ext>
          </c:extLst>
        </c:ser>
        <c:ser>
          <c:idx val="3"/>
          <c:order val="5"/>
          <c:tx>
            <c:strRef>
              <c:f>'CHART DATA (2)'!$K$8</c:f>
              <c:strCache>
                <c:ptCount val="1"/>
                <c:pt idx="0">
                  <c:v>SWITZERLAND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F117-4B4A-B036-984FF1AA17DF}"/>
              </c:ext>
            </c:extLst>
          </c:dPt>
          <c:cat>
            <c:numRef>
              <c:f>'CHART DATA (2)'!$G$9:$G$447</c:f>
              <c:numCache>
                <c:formatCode>[$-409]mmm\-yy;@</c:formatCode>
                <c:ptCount val="439"/>
                <c:pt idx="0">
                  <c:v>31047</c:v>
                </c:pt>
                <c:pt idx="1">
                  <c:v>31078</c:v>
                </c:pt>
                <c:pt idx="2">
                  <c:v>31106</c:v>
                </c:pt>
                <c:pt idx="3">
                  <c:v>31137</c:v>
                </c:pt>
                <c:pt idx="4">
                  <c:v>31167</c:v>
                </c:pt>
                <c:pt idx="5">
                  <c:v>31198</c:v>
                </c:pt>
                <c:pt idx="6">
                  <c:v>31228</c:v>
                </c:pt>
                <c:pt idx="7">
                  <c:v>31259</c:v>
                </c:pt>
                <c:pt idx="8">
                  <c:v>31290</c:v>
                </c:pt>
                <c:pt idx="9">
                  <c:v>31320</c:v>
                </c:pt>
                <c:pt idx="10">
                  <c:v>31351</c:v>
                </c:pt>
                <c:pt idx="11">
                  <c:v>31381</c:v>
                </c:pt>
                <c:pt idx="12">
                  <c:v>31412</c:v>
                </c:pt>
                <c:pt idx="13">
                  <c:v>31443</c:v>
                </c:pt>
                <c:pt idx="14">
                  <c:v>31471</c:v>
                </c:pt>
                <c:pt idx="15">
                  <c:v>31502</c:v>
                </c:pt>
                <c:pt idx="16">
                  <c:v>31532</c:v>
                </c:pt>
                <c:pt idx="17">
                  <c:v>31563</c:v>
                </c:pt>
                <c:pt idx="18">
                  <c:v>31593</c:v>
                </c:pt>
                <c:pt idx="19">
                  <c:v>31624</c:v>
                </c:pt>
                <c:pt idx="20">
                  <c:v>31655</c:v>
                </c:pt>
                <c:pt idx="21">
                  <c:v>31685</c:v>
                </c:pt>
                <c:pt idx="22">
                  <c:v>31716</c:v>
                </c:pt>
                <c:pt idx="23">
                  <c:v>31746</c:v>
                </c:pt>
                <c:pt idx="24">
                  <c:v>31777</c:v>
                </c:pt>
                <c:pt idx="25">
                  <c:v>31808</c:v>
                </c:pt>
                <c:pt idx="26">
                  <c:v>31836</c:v>
                </c:pt>
                <c:pt idx="27">
                  <c:v>31867</c:v>
                </c:pt>
                <c:pt idx="28">
                  <c:v>31897</c:v>
                </c:pt>
                <c:pt idx="29">
                  <c:v>31928</c:v>
                </c:pt>
                <c:pt idx="30">
                  <c:v>31958</c:v>
                </c:pt>
                <c:pt idx="31">
                  <c:v>31989</c:v>
                </c:pt>
                <c:pt idx="32">
                  <c:v>32020</c:v>
                </c:pt>
                <c:pt idx="33">
                  <c:v>32050</c:v>
                </c:pt>
                <c:pt idx="34">
                  <c:v>32081</c:v>
                </c:pt>
                <c:pt idx="35">
                  <c:v>32111</c:v>
                </c:pt>
                <c:pt idx="36">
                  <c:v>32142</c:v>
                </c:pt>
                <c:pt idx="37">
                  <c:v>32173</c:v>
                </c:pt>
                <c:pt idx="38">
                  <c:v>32202</c:v>
                </c:pt>
                <c:pt idx="39">
                  <c:v>32233</c:v>
                </c:pt>
                <c:pt idx="40">
                  <c:v>32263</c:v>
                </c:pt>
                <c:pt idx="41">
                  <c:v>32294</c:v>
                </c:pt>
                <c:pt idx="42">
                  <c:v>32324</c:v>
                </c:pt>
                <c:pt idx="43">
                  <c:v>32355</c:v>
                </c:pt>
                <c:pt idx="44">
                  <c:v>32386</c:v>
                </c:pt>
                <c:pt idx="45">
                  <c:v>32416</c:v>
                </c:pt>
                <c:pt idx="46">
                  <c:v>32447</c:v>
                </c:pt>
                <c:pt idx="47">
                  <c:v>32477</c:v>
                </c:pt>
                <c:pt idx="48">
                  <c:v>32508</c:v>
                </c:pt>
                <c:pt idx="49">
                  <c:v>32539</c:v>
                </c:pt>
                <c:pt idx="50">
                  <c:v>32567</c:v>
                </c:pt>
                <c:pt idx="51">
                  <c:v>32598</c:v>
                </c:pt>
                <c:pt idx="52">
                  <c:v>32628</c:v>
                </c:pt>
                <c:pt idx="53">
                  <c:v>32659</c:v>
                </c:pt>
                <c:pt idx="54">
                  <c:v>32689</c:v>
                </c:pt>
                <c:pt idx="55">
                  <c:v>32720</c:v>
                </c:pt>
                <c:pt idx="56">
                  <c:v>32751</c:v>
                </c:pt>
                <c:pt idx="57">
                  <c:v>32781</c:v>
                </c:pt>
                <c:pt idx="58">
                  <c:v>32812</c:v>
                </c:pt>
                <c:pt idx="59">
                  <c:v>32842</c:v>
                </c:pt>
                <c:pt idx="60">
                  <c:v>32873</c:v>
                </c:pt>
                <c:pt idx="61">
                  <c:v>32904</c:v>
                </c:pt>
                <c:pt idx="62">
                  <c:v>32932</c:v>
                </c:pt>
                <c:pt idx="63">
                  <c:v>32963</c:v>
                </c:pt>
                <c:pt idx="64">
                  <c:v>32993</c:v>
                </c:pt>
                <c:pt idx="65">
                  <c:v>33024</c:v>
                </c:pt>
                <c:pt idx="66">
                  <c:v>33054</c:v>
                </c:pt>
                <c:pt idx="67">
                  <c:v>33085</c:v>
                </c:pt>
                <c:pt idx="68">
                  <c:v>33116</c:v>
                </c:pt>
                <c:pt idx="69">
                  <c:v>33146</c:v>
                </c:pt>
                <c:pt idx="70">
                  <c:v>33177</c:v>
                </c:pt>
                <c:pt idx="71">
                  <c:v>33207</c:v>
                </c:pt>
                <c:pt idx="72">
                  <c:v>33238</c:v>
                </c:pt>
                <c:pt idx="73">
                  <c:v>33269</c:v>
                </c:pt>
                <c:pt idx="74">
                  <c:v>33297</c:v>
                </c:pt>
                <c:pt idx="75">
                  <c:v>33328</c:v>
                </c:pt>
                <c:pt idx="76">
                  <c:v>33358</c:v>
                </c:pt>
                <c:pt idx="77">
                  <c:v>33389</c:v>
                </c:pt>
                <c:pt idx="78">
                  <c:v>33419</c:v>
                </c:pt>
                <c:pt idx="79">
                  <c:v>33450</c:v>
                </c:pt>
                <c:pt idx="80">
                  <c:v>33481</c:v>
                </c:pt>
                <c:pt idx="81">
                  <c:v>33511</c:v>
                </c:pt>
                <c:pt idx="82">
                  <c:v>33542</c:v>
                </c:pt>
                <c:pt idx="83">
                  <c:v>33572</c:v>
                </c:pt>
                <c:pt idx="84">
                  <c:v>33603</c:v>
                </c:pt>
                <c:pt idx="85">
                  <c:v>33634</c:v>
                </c:pt>
                <c:pt idx="86">
                  <c:v>33663</c:v>
                </c:pt>
                <c:pt idx="87">
                  <c:v>33694</c:v>
                </c:pt>
                <c:pt idx="88">
                  <c:v>33724</c:v>
                </c:pt>
                <c:pt idx="89">
                  <c:v>33755</c:v>
                </c:pt>
                <c:pt idx="90">
                  <c:v>33785</c:v>
                </c:pt>
                <c:pt idx="91">
                  <c:v>33816</c:v>
                </c:pt>
                <c:pt idx="92">
                  <c:v>33847</c:v>
                </c:pt>
                <c:pt idx="93">
                  <c:v>33877</c:v>
                </c:pt>
                <c:pt idx="94">
                  <c:v>33908</c:v>
                </c:pt>
                <c:pt idx="95">
                  <c:v>33938</c:v>
                </c:pt>
                <c:pt idx="96">
                  <c:v>33969</c:v>
                </c:pt>
                <c:pt idx="97">
                  <c:v>34000</c:v>
                </c:pt>
                <c:pt idx="98">
                  <c:v>34028</c:v>
                </c:pt>
                <c:pt idx="99">
                  <c:v>34059</c:v>
                </c:pt>
                <c:pt idx="100">
                  <c:v>34089</c:v>
                </c:pt>
                <c:pt idx="101">
                  <c:v>34120</c:v>
                </c:pt>
                <c:pt idx="102">
                  <c:v>34150</c:v>
                </c:pt>
                <c:pt idx="103">
                  <c:v>34181</c:v>
                </c:pt>
                <c:pt idx="104">
                  <c:v>34212</c:v>
                </c:pt>
                <c:pt idx="105">
                  <c:v>34242</c:v>
                </c:pt>
                <c:pt idx="106">
                  <c:v>34273</c:v>
                </c:pt>
                <c:pt idx="107">
                  <c:v>34303</c:v>
                </c:pt>
                <c:pt idx="108">
                  <c:v>34334</c:v>
                </c:pt>
                <c:pt idx="109">
                  <c:v>34365</c:v>
                </c:pt>
                <c:pt idx="110">
                  <c:v>34393</c:v>
                </c:pt>
                <c:pt idx="111">
                  <c:v>34424</c:v>
                </c:pt>
                <c:pt idx="112">
                  <c:v>34454</c:v>
                </c:pt>
                <c:pt idx="113">
                  <c:v>34485</c:v>
                </c:pt>
                <c:pt idx="114">
                  <c:v>34515</c:v>
                </c:pt>
                <c:pt idx="115">
                  <c:v>34546</c:v>
                </c:pt>
                <c:pt idx="116">
                  <c:v>34577</c:v>
                </c:pt>
                <c:pt idx="117">
                  <c:v>34607</c:v>
                </c:pt>
                <c:pt idx="118">
                  <c:v>34638</c:v>
                </c:pt>
                <c:pt idx="119">
                  <c:v>34668</c:v>
                </c:pt>
                <c:pt idx="120">
                  <c:v>34699</c:v>
                </c:pt>
                <c:pt idx="121">
                  <c:v>34730</c:v>
                </c:pt>
                <c:pt idx="122">
                  <c:v>34758</c:v>
                </c:pt>
                <c:pt idx="123">
                  <c:v>34789</c:v>
                </c:pt>
                <c:pt idx="124">
                  <c:v>34819</c:v>
                </c:pt>
                <c:pt idx="125">
                  <c:v>34850</c:v>
                </c:pt>
                <c:pt idx="126">
                  <c:v>34880</c:v>
                </c:pt>
                <c:pt idx="127">
                  <c:v>34911</c:v>
                </c:pt>
                <c:pt idx="128">
                  <c:v>34942</c:v>
                </c:pt>
                <c:pt idx="129">
                  <c:v>34972</c:v>
                </c:pt>
                <c:pt idx="130">
                  <c:v>35003</c:v>
                </c:pt>
                <c:pt idx="131">
                  <c:v>35033</c:v>
                </c:pt>
                <c:pt idx="132">
                  <c:v>35064</c:v>
                </c:pt>
                <c:pt idx="133">
                  <c:v>35095</c:v>
                </c:pt>
                <c:pt idx="134">
                  <c:v>35124</c:v>
                </c:pt>
                <c:pt idx="135">
                  <c:v>35155</c:v>
                </c:pt>
                <c:pt idx="136">
                  <c:v>35185</c:v>
                </c:pt>
                <c:pt idx="137">
                  <c:v>35216</c:v>
                </c:pt>
                <c:pt idx="138">
                  <c:v>35246</c:v>
                </c:pt>
                <c:pt idx="139">
                  <c:v>35277</c:v>
                </c:pt>
                <c:pt idx="140">
                  <c:v>35308</c:v>
                </c:pt>
                <c:pt idx="141">
                  <c:v>35338</c:v>
                </c:pt>
                <c:pt idx="142">
                  <c:v>35369</c:v>
                </c:pt>
                <c:pt idx="143">
                  <c:v>35399</c:v>
                </c:pt>
                <c:pt idx="144">
                  <c:v>35430</c:v>
                </c:pt>
                <c:pt idx="145">
                  <c:v>35461</c:v>
                </c:pt>
                <c:pt idx="146">
                  <c:v>35489</c:v>
                </c:pt>
                <c:pt idx="147">
                  <c:v>35520</c:v>
                </c:pt>
                <c:pt idx="148">
                  <c:v>35550</c:v>
                </c:pt>
                <c:pt idx="149">
                  <c:v>35581</c:v>
                </c:pt>
                <c:pt idx="150">
                  <c:v>35611</c:v>
                </c:pt>
                <c:pt idx="151">
                  <c:v>35642</c:v>
                </c:pt>
                <c:pt idx="152">
                  <c:v>35673</c:v>
                </c:pt>
                <c:pt idx="153">
                  <c:v>35703</c:v>
                </c:pt>
                <c:pt idx="154">
                  <c:v>35734</c:v>
                </c:pt>
                <c:pt idx="155">
                  <c:v>35764</c:v>
                </c:pt>
                <c:pt idx="156">
                  <c:v>35795</c:v>
                </c:pt>
                <c:pt idx="157">
                  <c:v>35826</c:v>
                </c:pt>
                <c:pt idx="158">
                  <c:v>35854</c:v>
                </c:pt>
                <c:pt idx="159">
                  <c:v>35885</c:v>
                </c:pt>
                <c:pt idx="160">
                  <c:v>35915</c:v>
                </c:pt>
                <c:pt idx="161">
                  <c:v>35946</c:v>
                </c:pt>
                <c:pt idx="162">
                  <c:v>35976</c:v>
                </c:pt>
                <c:pt idx="163">
                  <c:v>36007</c:v>
                </c:pt>
                <c:pt idx="164">
                  <c:v>36038</c:v>
                </c:pt>
                <c:pt idx="165">
                  <c:v>36068</c:v>
                </c:pt>
                <c:pt idx="166">
                  <c:v>36099</c:v>
                </c:pt>
                <c:pt idx="167">
                  <c:v>36129</c:v>
                </c:pt>
                <c:pt idx="168">
                  <c:v>36160</c:v>
                </c:pt>
                <c:pt idx="169">
                  <c:v>36191</c:v>
                </c:pt>
                <c:pt idx="170">
                  <c:v>36219</c:v>
                </c:pt>
                <c:pt idx="171">
                  <c:v>36250</c:v>
                </c:pt>
                <c:pt idx="172">
                  <c:v>36280</c:v>
                </c:pt>
                <c:pt idx="173">
                  <c:v>36311</c:v>
                </c:pt>
                <c:pt idx="174">
                  <c:v>36341</c:v>
                </c:pt>
                <c:pt idx="175">
                  <c:v>36372</c:v>
                </c:pt>
                <c:pt idx="176">
                  <c:v>36403</c:v>
                </c:pt>
                <c:pt idx="177">
                  <c:v>36433</c:v>
                </c:pt>
                <c:pt idx="178">
                  <c:v>36464</c:v>
                </c:pt>
                <c:pt idx="179">
                  <c:v>36494</c:v>
                </c:pt>
                <c:pt idx="180">
                  <c:v>36525</c:v>
                </c:pt>
                <c:pt idx="181">
                  <c:v>36556</c:v>
                </c:pt>
                <c:pt idx="182">
                  <c:v>36585</c:v>
                </c:pt>
                <c:pt idx="183">
                  <c:v>36616</c:v>
                </c:pt>
                <c:pt idx="184">
                  <c:v>36646</c:v>
                </c:pt>
                <c:pt idx="185">
                  <c:v>36677</c:v>
                </c:pt>
                <c:pt idx="186">
                  <c:v>36707</c:v>
                </c:pt>
                <c:pt idx="187">
                  <c:v>36738</c:v>
                </c:pt>
                <c:pt idx="188">
                  <c:v>36769</c:v>
                </c:pt>
                <c:pt idx="189">
                  <c:v>36799</c:v>
                </c:pt>
                <c:pt idx="190">
                  <c:v>36830</c:v>
                </c:pt>
                <c:pt idx="191">
                  <c:v>36860</c:v>
                </c:pt>
                <c:pt idx="192">
                  <c:v>36891</c:v>
                </c:pt>
                <c:pt idx="193">
                  <c:v>36922</c:v>
                </c:pt>
                <c:pt idx="194">
                  <c:v>36950</c:v>
                </c:pt>
                <c:pt idx="195">
                  <c:v>36981</c:v>
                </c:pt>
                <c:pt idx="196">
                  <c:v>37011</c:v>
                </c:pt>
                <c:pt idx="197">
                  <c:v>37042</c:v>
                </c:pt>
                <c:pt idx="198">
                  <c:v>37072</c:v>
                </c:pt>
                <c:pt idx="199">
                  <c:v>37103</c:v>
                </c:pt>
                <c:pt idx="200">
                  <c:v>37134</c:v>
                </c:pt>
                <c:pt idx="201">
                  <c:v>37164</c:v>
                </c:pt>
                <c:pt idx="202">
                  <c:v>37195</c:v>
                </c:pt>
                <c:pt idx="203">
                  <c:v>37225</c:v>
                </c:pt>
                <c:pt idx="204">
                  <c:v>37256</c:v>
                </c:pt>
                <c:pt idx="205">
                  <c:v>37287</c:v>
                </c:pt>
                <c:pt idx="206">
                  <c:v>37315</c:v>
                </c:pt>
                <c:pt idx="207">
                  <c:v>37346</c:v>
                </c:pt>
                <c:pt idx="208">
                  <c:v>37376</c:v>
                </c:pt>
                <c:pt idx="209">
                  <c:v>37407</c:v>
                </c:pt>
                <c:pt idx="210">
                  <c:v>37437</c:v>
                </c:pt>
                <c:pt idx="211">
                  <c:v>37468</c:v>
                </c:pt>
                <c:pt idx="212">
                  <c:v>37499</c:v>
                </c:pt>
                <c:pt idx="213">
                  <c:v>37529</c:v>
                </c:pt>
                <c:pt idx="214">
                  <c:v>37560</c:v>
                </c:pt>
                <c:pt idx="215">
                  <c:v>37590</c:v>
                </c:pt>
                <c:pt idx="216">
                  <c:v>37621</c:v>
                </c:pt>
                <c:pt idx="217">
                  <c:v>37652</c:v>
                </c:pt>
                <c:pt idx="218">
                  <c:v>37680</c:v>
                </c:pt>
                <c:pt idx="219">
                  <c:v>37711</c:v>
                </c:pt>
                <c:pt idx="220">
                  <c:v>37741</c:v>
                </c:pt>
                <c:pt idx="221">
                  <c:v>37772</c:v>
                </c:pt>
                <c:pt idx="222">
                  <c:v>37802</c:v>
                </c:pt>
                <c:pt idx="223">
                  <c:v>37833</c:v>
                </c:pt>
                <c:pt idx="224">
                  <c:v>37864</c:v>
                </c:pt>
                <c:pt idx="225">
                  <c:v>37894</c:v>
                </c:pt>
                <c:pt idx="226">
                  <c:v>37925</c:v>
                </c:pt>
                <c:pt idx="227">
                  <c:v>37955</c:v>
                </c:pt>
                <c:pt idx="228">
                  <c:v>37986</c:v>
                </c:pt>
                <c:pt idx="229">
                  <c:v>38017</c:v>
                </c:pt>
                <c:pt idx="230">
                  <c:v>38046</c:v>
                </c:pt>
                <c:pt idx="231">
                  <c:v>38077</c:v>
                </c:pt>
                <c:pt idx="232">
                  <c:v>38107</c:v>
                </c:pt>
                <c:pt idx="233">
                  <c:v>38138</c:v>
                </c:pt>
                <c:pt idx="234">
                  <c:v>38168</c:v>
                </c:pt>
                <c:pt idx="235">
                  <c:v>38199</c:v>
                </c:pt>
                <c:pt idx="236">
                  <c:v>38230</c:v>
                </c:pt>
                <c:pt idx="237">
                  <c:v>38260</c:v>
                </c:pt>
                <c:pt idx="238">
                  <c:v>38291</c:v>
                </c:pt>
                <c:pt idx="239">
                  <c:v>38321</c:v>
                </c:pt>
                <c:pt idx="240">
                  <c:v>38352</c:v>
                </c:pt>
                <c:pt idx="241">
                  <c:v>38383</c:v>
                </c:pt>
                <c:pt idx="242">
                  <c:v>38411</c:v>
                </c:pt>
                <c:pt idx="243">
                  <c:v>38442</c:v>
                </c:pt>
                <c:pt idx="244">
                  <c:v>38472</c:v>
                </c:pt>
                <c:pt idx="245">
                  <c:v>38503</c:v>
                </c:pt>
                <c:pt idx="246">
                  <c:v>38533</c:v>
                </c:pt>
                <c:pt idx="247">
                  <c:v>38564</c:v>
                </c:pt>
                <c:pt idx="248">
                  <c:v>38595</c:v>
                </c:pt>
                <c:pt idx="249">
                  <c:v>38625</c:v>
                </c:pt>
                <c:pt idx="250">
                  <c:v>38656</c:v>
                </c:pt>
                <c:pt idx="251">
                  <c:v>38686</c:v>
                </c:pt>
                <c:pt idx="252">
                  <c:v>38717</c:v>
                </c:pt>
                <c:pt idx="253">
                  <c:v>38748</c:v>
                </c:pt>
                <c:pt idx="254">
                  <c:v>38776</c:v>
                </c:pt>
                <c:pt idx="255">
                  <c:v>38807</c:v>
                </c:pt>
                <c:pt idx="256">
                  <c:v>38837</c:v>
                </c:pt>
                <c:pt idx="257">
                  <c:v>38868</c:v>
                </c:pt>
                <c:pt idx="258">
                  <c:v>38898</c:v>
                </c:pt>
                <c:pt idx="259">
                  <c:v>38929</c:v>
                </c:pt>
                <c:pt idx="260">
                  <c:v>38960</c:v>
                </c:pt>
                <c:pt idx="261">
                  <c:v>38990</c:v>
                </c:pt>
                <c:pt idx="262">
                  <c:v>39021</c:v>
                </c:pt>
                <c:pt idx="263">
                  <c:v>39051</c:v>
                </c:pt>
                <c:pt idx="264">
                  <c:v>39082</c:v>
                </c:pt>
                <c:pt idx="265">
                  <c:v>39113</c:v>
                </c:pt>
                <c:pt idx="266">
                  <c:v>39141</c:v>
                </c:pt>
                <c:pt idx="267">
                  <c:v>39172</c:v>
                </c:pt>
                <c:pt idx="268">
                  <c:v>39202</c:v>
                </c:pt>
                <c:pt idx="269">
                  <c:v>39233</c:v>
                </c:pt>
                <c:pt idx="270">
                  <c:v>39263</c:v>
                </c:pt>
                <c:pt idx="271">
                  <c:v>39294</c:v>
                </c:pt>
                <c:pt idx="272">
                  <c:v>39325</c:v>
                </c:pt>
                <c:pt idx="273">
                  <c:v>39355</c:v>
                </c:pt>
                <c:pt idx="274">
                  <c:v>39386</c:v>
                </c:pt>
                <c:pt idx="275">
                  <c:v>39416</c:v>
                </c:pt>
                <c:pt idx="276">
                  <c:v>39447</c:v>
                </c:pt>
                <c:pt idx="277">
                  <c:v>39478</c:v>
                </c:pt>
                <c:pt idx="278">
                  <c:v>39507</c:v>
                </c:pt>
                <c:pt idx="279">
                  <c:v>39538</c:v>
                </c:pt>
                <c:pt idx="280">
                  <c:v>39568</c:v>
                </c:pt>
                <c:pt idx="281">
                  <c:v>39599</c:v>
                </c:pt>
                <c:pt idx="282">
                  <c:v>39629</c:v>
                </c:pt>
                <c:pt idx="283">
                  <c:v>39660</c:v>
                </c:pt>
                <c:pt idx="284">
                  <c:v>39691</c:v>
                </c:pt>
                <c:pt idx="285">
                  <c:v>39721</c:v>
                </c:pt>
                <c:pt idx="286">
                  <c:v>39752</c:v>
                </c:pt>
                <c:pt idx="287">
                  <c:v>39782</c:v>
                </c:pt>
                <c:pt idx="288">
                  <c:v>39813</c:v>
                </c:pt>
                <c:pt idx="289">
                  <c:v>39844</c:v>
                </c:pt>
                <c:pt idx="290">
                  <c:v>39872</c:v>
                </c:pt>
                <c:pt idx="291">
                  <c:v>39903</c:v>
                </c:pt>
                <c:pt idx="292">
                  <c:v>39933</c:v>
                </c:pt>
                <c:pt idx="293">
                  <c:v>39964</c:v>
                </c:pt>
                <c:pt idx="294">
                  <c:v>39994</c:v>
                </c:pt>
                <c:pt idx="295">
                  <c:v>40025</c:v>
                </c:pt>
                <c:pt idx="296">
                  <c:v>40056</c:v>
                </c:pt>
                <c:pt idx="297">
                  <c:v>40086</c:v>
                </c:pt>
                <c:pt idx="298">
                  <c:v>40117</c:v>
                </c:pt>
                <c:pt idx="299">
                  <c:v>40147</c:v>
                </c:pt>
                <c:pt idx="300">
                  <c:v>40178</c:v>
                </c:pt>
                <c:pt idx="301">
                  <c:v>40209</c:v>
                </c:pt>
                <c:pt idx="302">
                  <c:v>40237</c:v>
                </c:pt>
                <c:pt idx="303">
                  <c:v>40268</c:v>
                </c:pt>
                <c:pt idx="304">
                  <c:v>40298</c:v>
                </c:pt>
                <c:pt idx="305">
                  <c:v>40329</c:v>
                </c:pt>
                <c:pt idx="306">
                  <c:v>40359</c:v>
                </c:pt>
                <c:pt idx="307">
                  <c:v>40390</c:v>
                </c:pt>
                <c:pt idx="308">
                  <c:v>40421</c:v>
                </c:pt>
                <c:pt idx="309">
                  <c:v>40451</c:v>
                </c:pt>
                <c:pt idx="310">
                  <c:v>40482</c:v>
                </c:pt>
                <c:pt idx="311">
                  <c:v>40512</c:v>
                </c:pt>
                <c:pt idx="312">
                  <c:v>40543</c:v>
                </c:pt>
                <c:pt idx="313">
                  <c:v>40574</c:v>
                </c:pt>
                <c:pt idx="314">
                  <c:v>40602</c:v>
                </c:pt>
                <c:pt idx="315">
                  <c:v>40633</c:v>
                </c:pt>
                <c:pt idx="316">
                  <c:v>40663</c:v>
                </c:pt>
                <c:pt idx="317">
                  <c:v>40694</c:v>
                </c:pt>
                <c:pt idx="318">
                  <c:v>40724</c:v>
                </c:pt>
                <c:pt idx="319">
                  <c:v>40755</c:v>
                </c:pt>
                <c:pt idx="320">
                  <c:v>40786</c:v>
                </c:pt>
                <c:pt idx="321">
                  <c:v>40816</c:v>
                </c:pt>
                <c:pt idx="322">
                  <c:v>40847</c:v>
                </c:pt>
                <c:pt idx="323">
                  <c:v>40877</c:v>
                </c:pt>
                <c:pt idx="324">
                  <c:v>40908</c:v>
                </c:pt>
                <c:pt idx="325">
                  <c:v>40939</c:v>
                </c:pt>
                <c:pt idx="326">
                  <c:v>40968</c:v>
                </c:pt>
                <c:pt idx="327">
                  <c:v>40999</c:v>
                </c:pt>
                <c:pt idx="328">
                  <c:v>41029</c:v>
                </c:pt>
                <c:pt idx="329">
                  <c:v>41060</c:v>
                </c:pt>
                <c:pt idx="330">
                  <c:v>41090</c:v>
                </c:pt>
                <c:pt idx="331">
                  <c:v>41121</c:v>
                </c:pt>
                <c:pt idx="332">
                  <c:v>41152</c:v>
                </c:pt>
                <c:pt idx="333">
                  <c:v>41182</c:v>
                </c:pt>
                <c:pt idx="334">
                  <c:v>41213</c:v>
                </c:pt>
                <c:pt idx="335">
                  <c:v>41243</c:v>
                </c:pt>
                <c:pt idx="336">
                  <c:v>41274</c:v>
                </c:pt>
                <c:pt idx="337">
                  <c:v>41305</c:v>
                </c:pt>
                <c:pt idx="338">
                  <c:v>41333</c:v>
                </c:pt>
                <c:pt idx="339">
                  <c:v>41364</c:v>
                </c:pt>
                <c:pt idx="340">
                  <c:v>41394</c:v>
                </c:pt>
                <c:pt idx="341">
                  <c:v>41425</c:v>
                </c:pt>
                <c:pt idx="342">
                  <c:v>41455</c:v>
                </c:pt>
                <c:pt idx="343">
                  <c:v>41486</c:v>
                </c:pt>
                <c:pt idx="344">
                  <c:v>41517</c:v>
                </c:pt>
                <c:pt idx="345">
                  <c:v>41547</c:v>
                </c:pt>
                <c:pt idx="346">
                  <c:v>41578</c:v>
                </c:pt>
                <c:pt idx="347">
                  <c:v>41608</c:v>
                </c:pt>
                <c:pt idx="348">
                  <c:v>41639</c:v>
                </c:pt>
                <c:pt idx="349">
                  <c:v>41670</c:v>
                </c:pt>
                <c:pt idx="350">
                  <c:v>41698</c:v>
                </c:pt>
                <c:pt idx="351">
                  <c:v>41729</c:v>
                </c:pt>
                <c:pt idx="352">
                  <c:v>41759</c:v>
                </c:pt>
                <c:pt idx="353">
                  <c:v>41790</c:v>
                </c:pt>
                <c:pt idx="354">
                  <c:v>41820</c:v>
                </c:pt>
                <c:pt idx="355">
                  <c:v>41851</c:v>
                </c:pt>
                <c:pt idx="356">
                  <c:v>41882</c:v>
                </c:pt>
                <c:pt idx="357">
                  <c:v>41912</c:v>
                </c:pt>
                <c:pt idx="358">
                  <c:v>41943</c:v>
                </c:pt>
                <c:pt idx="359">
                  <c:v>41973</c:v>
                </c:pt>
                <c:pt idx="360">
                  <c:v>42004</c:v>
                </c:pt>
                <c:pt idx="361">
                  <c:v>42035</c:v>
                </c:pt>
                <c:pt idx="362">
                  <c:v>42063</c:v>
                </c:pt>
                <c:pt idx="363">
                  <c:v>42094</c:v>
                </c:pt>
                <c:pt idx="364">
                  <c:v>42124</c:v>
                </c:pt>
                <c:pt idx="365">
                  <c:v>42155</c:v>
                </c:pt>
                <c:pt idx="366">
                  <c:v>42185</c:v>
                </c:pt>
                <c:pt idx="367">
                  <c:v>42216</c:v>
                </c:pt>
                <c:pt idx="368">
                  <c:v>42247</c:v>
                </c:pt>
                <c:pt idx="369">
                  <c:v>42277</c:v>
                </c:pt>
                <c:pt idx="370">
                  <c:v>42308</c:v>
                </c:pt>
                <c:pt idx="371">
                  <c:v>42338</c:v>
                </c:pt>
                <c:pt idx="372">
                  <c:v>42369</c:v>
                </c:pt>
                <c:pt idx="373">
                  <c:v>42400</c:v>
                </c:pt>
                <c:pt idx="374">
                  <c:v>42429</c:v>
                </c:pt>
                <c:pt idx="375">
                  <c:v>42460</c:v>
                </c:pt>
                <c:pt idx="376">
                  <c:v>42490</c:v>
                </c:pt>
                <c:pt idx="377">
                  <c:v>42521</c:v>
                </c:pt>
                <c:pt idx="378">
                  <c:v>42551</c:v>
                </c:pt>
                <c:pt idx="379">
                  <c:v>42582</c:v>
                </c:pt>
                <c:pt idx="380">
                  <c:v>42613</c:v>
                </c:pt>
                <c:pt idx="381">
                  <c:v>42643</c:v>
                </c:pt>
                <c:pt idx="382">
                  <c:v>42674</c:v>
                </c:pt>
                <c:pt idx="383">
                  <c:v>42704</c:v>
                </c:pt>
                <c:pt idx="384">
                  <c:v>42735</c:v>
                </c:pt>
                <c:pt idx="385">
                  <c:v>42766</c:v>
                </c:pt>
                <c:pt idx="386">
                  <c:v>42794</c:v>
                </c:pt>
                <c:pt idx="387">
                  <c:v>42825</c:v>
                </c:pt>
                <c:pt idx="388">
                  <c:v>42855</c:v>
                </c:pt>
                <c:pt idx="389">
                  <c:v>42886</c:v>
                </c:pt>
                <c:pt idx="390">
                  <c:v>42916</c:v>
                </c:pt>
                <c:pt idx="391">
                  <c:v>42947</c:v>
                </c:pt>
                <c:pt idx="392">
                  <c:v>42978</c:v>
                </c:pt>
                <c:pt idx="393">
                  <c:v>43008</c:v>
                </c:pt>
                <c:pt idx="394">
                  <c:v>43039</c:v>
                </c:pt>
                <c:pt idx="395">
                  <c:v>43069</c:v>
                </c:pt>
                <c:pt idx="396">
                  <c:v>43100</c:v>
                </c:pt>
                <c:pt idx="397">
                  <c:v>43131</c:v>
                </c:pt>
                <c:pt idx="398">
                  <c:v>43159</c:v>
                </c:pt>
                <c:pt idx="399">
                  <c:v>43190</c:v>
                </c:pt>
                <c:pt idx="400">
                  <c:v>43220</c:v>
                </c:pt>
                <c:pt idx="401">
                  <c:v>43251</c:v>
                </c:pt>
                <c:pt idx="402">
                  <c:v>43281</c:v>
                </c:pt>
                <c:pt idx="403">
                  <c:v>43312</c:v>
                </c:pt>
                <c:pt idx="404">
                  <c:v>43343</c:v>
                </c:pt>
                <c:pt idx="405">
                  <c:v>43373</c:v>
                </c:pt>
                <c:pt idx="406">
                  <c:v>43404</c:v>
                </c:pt>
                <c:pt idx="407">
                  <c:v>43434</c:v>
                </c:pt>
                <c:pt idx="408">
                  <c:v>43465</c:v>
                </c:pt>
                <c:pt idx="409">
                  <c:v>43496</c:v>
                </c:pt>
                <c:pt idx="410">
                  <c:v>43524</c:v>
                </c:pt>
                <c:pt idx="411">
                  <c:v>43555</c:v>
                </c:pt>
                <c:pt idx="412">
                  <c:v>43585</c:v>
                </c:pt>
                <c:pt idx="413">
                  <c:v>43616</c:v>
                </c:pt>
                <c:pt idx="414">
                  <c:v>43646</c:v>
                </c:pt>
                <c:pt idx="415">
                  <c:v>43677</c:v>
                </c:pt>
                <c:pt idx="416">
                  <c:v>43708</c:v>
                </c:pt>
                <c:pt idx="417">
                  <c:v>43738</c:v>
                </c:pt>
                <c:pt idx="418">
                  <c:v>43769</c:v>
                </c:pt>
                <c:pt idx="419">
                  <c:v>43799</c:v>
                </c:pt>
                <c:pt idx="420">
                  <c:v>43830</c:v>
                </c:pt>
                <c:pt idx="421">
                  <c:v>43861</c:v>
                </c:pt>
                <c:pt idx="422">
                  <c:v>43890</c:v>
                </c:pt>
                <c:pt idx="423">
                  <c:v>43921</c:v>
                </c:pt>
                <c:pt idx="424">
                  <c:v>43951</c:v>
                </c:pt>
                <c:pt idx="425">
                  <c:v>43982</c:v>
                </c:pt>
                <c:pt idx="426">
                  <c:v>44012</c:v>
                </c:pt>
                <c:pt idx="427">
                  <c:v>44043</c:v>
                </c:pt>
                <c:pt idx="428">
                  <c:v>44074</c:v>
                </c:pt>
                <c:pt idx="429">
                  <c:v>44104</c:v>
                </c:pt>
                <c:pt idx="430">
                  <c:v>44135</c:v>
                </c:pt>
                <c:pt idx="431">
                  <c:v>44165</c:v>
                </c:pt>
                <c:pt idx="432">
                  <c:v>44196</c:v>
                </c:pt>
                <c:pt idx="433">
                  <c:v>44227</c:v>
                </c:pt>
                <c:pt idx="434">
                  <c:v>44255</c:v>
                </c:pt>
                <c:pt idx="435">
                  <c:v>44286</c:v>
                </c:pt>
                <c:pt idx="436">
                  <c:v>44316</c:v>
                </c:pt>
                <c:pt idx="437">
                  <c:v>44347</c:v>
                </c:pt>
                <c:pt idx="438">
                  <c:v>44377</c:v>
                </c:pt>
              </c:numCache>
            </c:numRef>
          </c:cat>
          <c:val>
            <c:numRef>
              <c:f>'CHART DATA (2)'!$K$9:$K$447</c:f>
              <c:numCache>
                <c:formatCode>0.0</c:formatCode>
                <c:ptCount val="439"/>
                <c:pt idx="1">
                  <c:v>4.7300000000000004</c:v>
                </c:pt>
                <c:pt idx="2">
                  <c:v>4.76</c:v>
                </c:pt>
                <c:pt idx="3">
                  <c:v>4.91</c:v>
                </c:pt>
                <c:pt idx="4">
                  <c:v>4.9000000000000004</c:v>
                </c:pt>
                <c:pt idx="5">
                  <c:v>4.8099999999999996</c:v>
                </c:pt>
                <c:pt idx="6">
                  <c:v>4.79</c:v>
                </c:pt>
                <c:pt idx="7">
                  <c:v>4.83</c:v>
                </c:pt>
                <c:pt idx="8">
                  <c:v>4.83</c:v>
                </c:pt>
                <c:pt idx="9">
                  <c:v>4.76</c:v>
                </c:pt>
                <c:pt idx="10">
                  <c:v>4.7300000000000004</c:v>
                </c:pt>
                <c:pt idx="11">
                  <c:v>4.67</c:v>
                </c:pt>
                <c:pt idx="12">
                  <c:v>4.62</c:v>
                </c:pt>
                <c:pt idx="13">
                  <c:v>4.57</c:v>
                </c:pt>
                <c:pt idx="14">
                  <c:v>4.45</c:v>
                </c:pt>
                <c:pt idx="15">
                  <c:v>4.34</c:v>
                </c:pt>
                <c:pt idx="16">
                  <c:v>4.29</c:v>
                </c:pt>
                <c:pt idx="17">
                  <c:v>4.3499999999999996</c:v>
                </c:pt>
                <c:pt idx="18">
                  <c:v>4.45</c:v>
                </c:pt>
                <c:pt idx="19">
                  <c:v>4.45</c:v>
                </c:pt>
                <c:pt idx="20">
                  <c:v>4.38</c:v>
                </c:pt>
                <c:pt idx="21">
                  <c:v>4.18</c:v>
                </c:pt>
                <c:pt idx="22">
                  <c:v>4.26</c:v>
                </c:pt>
                <c:pt idx="23">
                  <c:v>4.17</c:v>
                </c:pt>
                <c:pt idx="24">
                  <c:v>4.16</c:v>
                </c:pt>
                <c:pt idx="25">
                  <c:v>4.1399999999999997</c:v>
                </c:pt>
                <c:pt idx="26">
                  <c:v>4.04</c:v>
                </c:pt>
                <c:pt idx="27">
                  <c:v>4.1100000000000003</c:v>
                </c:pt>
                <c:pt idx="28">
                  <c:v>4.08</c:v>
                </c:pt>
                <c:pt idx="29">
                  <c:v>4.12</c:v>
                </c:pt>
                <c:pt idx="30">
                  <c:v>4.12</c:v>
                </c:pt>
                <c:pt idx="31">
                  <c:v>4.12</c:v>
                </c:pt>
                <c:pt idx="32">
                  <c:v>4.0999999999999996</c:v>
                </c:pt>
                <c:pt idx="33">
                  <c:v>4.1500000000000004</c:v>
                </c:pt>
                <c:pt idx="34">
                  <c:v>4.3499999999999996</c:v>
                </c:pt>
                <c:pt idx="35">
                  <c:v>4.21</c:v>
                </c:pt>
                <c:pt idx="36">
                  <c:v>4.0199999999999996</c:v>
                </c:pt>
                <c:pt idx="37">
                  <c:v>4.07</c:v>
                </c:pt>
                <c:pt idx="38">
                  <c:v>4.07</c:v>
                </c:pt>
                <c:pt idx="39">
                  <c:v>4.07</c:v>
                </c:pt>
                <c:pt idx="40">
                  <c:v>4.05</c:v>
                </c:pt>
                <c:pt idx="41">
                  <c:v>3.98</c:v>
                </c:pt>
                <c:pt idx="42">
                  <c:v>4.08</c:v>
                </c:pt>
                <c:pt idx="43">
                  <c:v>4.0999999999999996</c:v>
                </c:pt>
                <c:pt idx="44">
                  <c:v>4.28</c:v>
                </c:pt>
                <c:pt idx="45">
                  <c:v>4.26</c:v>
                </c:pt>
                <c:pt idx="46">
                  <c:v>4.21</c:v>
                </c:pt>
                <c:pt idx="47">
                  <c:v>4.13</c:v>
                </c:pt>
                <c:pt idx="48">
                  <c:v>4.25</c:v>
                </c:pt>
                <c:pt idx="49">
                  <c:v>4.2300000000000004</c:v>
                </c:pt>
                <c:pt idx="50">
                  <c:v>4.59</c:v>
                </c:pt>
                <c:pt idx="51">
                  <c:v>4.76</c:v>
                </c:pt>
                <c:pt idx="52">
                  <c:v>4.87</c:v>
                </c:pt>
                <c:pt idx="53">
                  <c:v>5.1100000000000003</c:v>
                </c:pt>
                <c:pt idx="54">
                  <c:v>5.36</c:v>
                </c:pt>
                <c:pt idx="55">
                  <c:v>5.12</c:v>
                </c:pt>
                <c:pt idx="56">
                  <c:v>5.0999999999999996</c:v>
                </c:pt>
                <c:pt idx="57">
                  <c:v>5.24</c:v>
                </c:pt>
                <c:pt idx="58">
                  <c:v>5.42</c:v>
                </c:pt>
                <c:pt idx="59">
                  <c:v>5.46</c:v>
                </c:pt>
                <c:pt idx="60">
                  <c:v>5.47</c:v>
                </c:pt>
                <c:pt idx="61">
                  <c:v>5.72</c:v>
                </c:pt>
                <c:pt idx="62">
                  <c:v>6.26</c:v>
                </c:pt>
                <c:pt idx="63">
                  <c:v>6.52</c:v>
                </c:pt>
                <c:pt idx="64">
                  <c:v>6.57</c:v>
                </c:pt>
                <c:pt idx="65">
                  <c:v>6.63</c:v>
                </c:pt>
                <c:pt idx="66">
                  <c:v>6.33</c:v>
                </c:pt>
                <c:pt idx="67">
                  <c:v>6.17</c:v>
                </c:pt>
                <c:pt idx="68">
                  <c:v>6.1</c:v>
                </c:pt>
                <c:pt idx="69">
                  <c:v>6.53</c:v>
                </c:pt>
                <c:pt idx="70">
                  <c:v>6.49</c:v>
                </c:pt>
                <c:pt idx="71">
                  <c:v>6.47</c:v>
                </c:pt>
                <c:pt idx="72">
                  <c:v>6.57</c:v>
                </c:pt>
                <c:pt idx="73">
                  <c:v>6.57</c:v>
                </c:pt>
                <c:pt idx="74">
                  <c:v>6.36</c:v>
                </c:pt>
                <c:pt idx="75">
                  <c:v>6.21</c:v>
                </c:pt>
                <c:pt idx="76">
                  <c:v>6.1</c:v>
                </c:pt>
                <c:pt idx="77">
                  <c:v>6.04</c:v>
                </c:pt>
                <c:pt idx="78">
                  <c:v>5.86</c:v>
                </c:pt>
                <c:pt idx="79">
                  <c:v>6.03</c:v>
                </c:pt>
                <c:pt idx="80">
                  <c:v>6.06</c:v>
                </c:pt>
                <c:pt idx="81">
                  <c:v>6.16</c:v>
                </c:pt>
                <c:pt idx="82">
                  <c:v>6.23</c:v>
                </c:pt>
                <c:pt idx="83">
                  <c:v>6.69</c:v>
                </c:pt>
                <c:pt idx="84">
                  <c:v>6.6</c:v>
                </c:pt>
                <c:pt idx="85">
                  <c:v>6.32</c:v>
                </c:pt>
                <c:pt idx="86">
                  <c:v>6.18</c:v>
                </c:pt>
                <c:pt idx="87">
                  <c:v>6.19</c:v>
                </c:pt>
                <c:pt idx="88">
                  <c:v>6.53</c:v>
                </c:pt>
                <c:pt idx="89">
                  <c:v>6.55</c:v>
                </c:pt>
                <c:pt idx="90">
                  <c:v>6.84</c:v>
                </c:pt>
                <c:pt idx="91">
                  <c:v>6.94</c:v>
                </c:pt>
                <c:pt idx="92">
                  <c:v>6.93</c:v>
                </c:pt>
                <c:pt idx="93">
                  <c:v>6.88</c:v>
                </c:pt>
                <c:pt idx="94">
                  <c:v>6.34</c:v>
                </c:pt>
                <c:pt idx="95">
                  <c:v>6</c:v>
                </c:pt>
                <c:pt idx="96">
                  <c:v>5.98</c:v>
                </c:pt>
                <c:pt idx="97">
                  <c:v>5.63</c:v>
                </c:pt>
                <c:pt idx="98">
                  <c:v>5.43</c:v>
                </c:pt>
                <c:pt idx="99">
                  <c:v>4.93</c:v>
                </c:pt>
                <c:pt idx="100">
                  <c:v>4.7</c:v>
                </c:pt>
                <c:pt idx="101">
                  <c:v>4.88</c:v>
                </c:pt>
                <c:pt idx="102">
                  <c:v>4.82</c:v>
                </c:pt>
                <c:pt idx="103">
                  <c:v>4.58</c:v>
                </c:pt>
                <c:pt idx="104">
                  <c:v>4.5599999999999996</c:v>
                </c:pt>
                <c:pt idx="105">
                  <c:v>4.51</c:v>
                </c:pt>
                <c:pt idx="106">
                  <c:v>4.42</c:v>
                </c:pt>
                <c:pt idx="107">
                  <c:v>4.1900000000000004</c:v>
                </c:pt>
                <c:pt idx="108">
                  <c:v>4.18</c:v>
                </c:pt>
                <c:pt idx="109">
                  <c:v>4.09</c:v>
                </c:pt>
                <c:pt idx="110">
                  <c:v>4.08</c:v>
                </c:pt>
                <c:pt idx="111">
                  <c:v>4.3499999999999996</c:v>
                </c:pt>
                <c:pt idx="112">
                  <c:v>4.4800000000000004</c:v>
                </c:pt>
                <c:pt idx="113">
                  <c:v>4.79</c:v>
                </c:pt>
                <c:pt idx="114">
                  <c:v>4.82</c:v>
                </c:pt>
                <c:pt idx="115">
                  <c:v>5.16</c:v>
                </c:pt>
                <c:pt idx="116">
                  <c:v>5.08</c:v>
                </c:pt>
                <c:pt idx="117">
                  <c:v>5.31</c:v>
                </c:pt>
                <c:pt idx="118">
                  <c:v>5.48</c:v>
                </c:pt>
                <c:pt idx="119">
                  <c:v>5.42</c:v>
                </c:pt>
                <c:pt idx="120">
                  <c:v>5.2</c:v>
                </c:pt>
                <c:pt idx="121">
                  <c:v>5.17</c:v>
                </c:pt>
                <c:pt idx="122">
                  <c:v>5.18</c:v>
                </c:pt>
                <c:pt idx="123">
                  <c:v>5.16</c:v>
                </c:pt>
                <c:pt idx="124">
                  <c:v>5.01</c:v>
                </c:pt>
                <c:pt idx="125">
                  <c:v>4.8499999999999996</c:v>
                </c:pt>
                <c:pt idx="126">
                  <c:v>4.67</c:v>
                </c:pt>
                <c:pt idx="127">
                  <c:v>4.6900000000000004</c:v>
                </c:pt>
                <c:pt idx="128">
                  <c:v>4.62</c:v>
                </c:pt>
                <c:pt idx="129">
                  <c:v>4.5</c:v>
                </c:pt>
                <c:pt idx="130">
                  <c:v>4.3099999999999996</c:v>
                </c:pt>
                <c:pt idx="131">
                  <c:v>4.09</c:v>
                </c:pt>
                <c:pt idx="132">
                  <c:v>3.82</c:v>
                </c:pt>
                <c:pt idx="133">
                  <c:v>3.79</c:v>
                </c:pt>
                <c:pt idx="134">
                  <c:v>4.12</c:v>
                </c:pt>
                <c:pt idx="135">
                  <c:v>4.01</c:v>
                </c:pt>
                <c:pt idx="136">
                  <c:v>4</c:v>
                </c:pt>
                <c:pt idx="137">
                  <c:v>3.97</c:v>
                </c:pt>
                <c:pt idx="138">
                  <c:v>4.3600000000000003</c:v>
                </c:pt>
                <c:pt idx="139">
                  <c:v>4.32</c:v>
                </c:pt>
                <c:pt idx="140">
                  <c:v>4.25</c:v>
                </c:pt>
                <c:pt idx="141">
                  <c:v>4.1100000000000003</c:v>
                </c:pt>
                <c:pt idx="142">
                  <c:v>3.9</c:v>
                </c:pt>
                <c:pt idx="143">
                  <c:v>3.8</c:v>
                </c:pt>
                <c:pt idx="144">
                  <c:v>3.82</c:v>
                </c:pt>
                <c:pt idx="145">
                  <c:v>3.74</c:v>
                </c:pt>
                <c:pt idx="146">
                  <c:v>3.58</c:v>
                </c:pt>
                <c:pt idx="147">
                  <c:v>3.16</c:v>
                </c:pt>
                <c:pt idx="148">
                  <c:v>3.44</c:v>
                </c:pt>
                <c:pt idx="149">
                  <c:v>3.35</c:v>
                </c:pt>
                <c:pt idx="150">
                  <c:v>3.2</c:v>
                </c:pt>
                <c:pt idx="151">
                  <c:v>3.18</c:v>
                </c:pt>
                <c:pt idx="152">
                  <c:v>3.23</c:v>
                </c:pt>
                <c:pt idx="153">
                  <c:v>3.36</c:v>
                </c:pt>
                <c:pt idx="154">
                  <c:v>3.34</c:v>
                </c:pt>
                <c:pt idx="155">
                  <c:v>3.5</c:v>
                </c:pt>
                <c:pt idx="156">
                  <c:v>3.43</c:v>
                </c:pt>
                <c:pt idx="157">
                  <c:v>3.2</c:v>
                </c:pt>
                <c:pt idx="158">
                  <c:v>2.92</c:v>
                </c:pt>
                <c:pt idx="159">
                  <c:v>2.8</c:v>
                </c:pt>
                <c:pt idx="160">
                  <c:v>2.94</c:v>
                </c:pt>
                <c:pt idx="161">
                  <c:v>3.1</c:v>
                </c:pt>
                <c:pt idx="162">
                  <c:v>2.95</c:v>
                </c:pt>
                <c:pt idx="163">
                  <c:v>3.12</c:v>
                </c:pt>
                <c:pt idx="164">
                  <c:v>3.02</c:v>
                </c:pt>
                <c:pt idx="165">
                  <c:v>2.74</c:v>
                </c:pt>
                <c:pt idx="166">
                  <c:v>2.66</c:v>
                </c:pt>
                <c:pt idx="167">
                  <c:v>2.5499999999999998</c:v>
                </c:pt>
                <c:pt idx="168">
                  <c:v>2.33</c:v>
                </c:pt>
                <c:pt idx="169">
                  <c:v>2.34</c:v>
                </c:pt>
                <c:pt idx="170">
                  <c:v>2.2400000000000002</c:v>
                </c:pt>
                <c:pt idx="171">
                  <c:v>2.25</c:v>
                </c:pt>
                <c:pt idx="172">
                  <c:v>2.31</c:v>
                </c:pt>
                <c:pt idx="173">
                  <c:v>2.25</c:v>
                </c:pt>
                <c:pt idx="174">
                  <c:v>2.4500000000000002</c:v>
                </c:pt>
                <c:pt idx="175">
                  <c:v>2.81</c:v>
                </c:pt>
                <c:pt idx="176">
                  <c:v>2.85</c:v>
                </c:pt>
                <c:pt idx="177">
                  <c:v>3.01</c:v>
                </c:pt>
                <c:pt idx="178">
                  <c:v>3.22</c:v>
                </c:pt>
                <c:pt idx="179">
                  <c:v>3.4</c:v>
                </c:pt>
                <c:pt idx="180">
                  <c:v>3.38</c:v>
                </c:pt>
                <c:pt idx="181">
                  <c:v>3.37</c:v>
                </c:pt>
                <c:pt idx="182">
                  <c:v>3.55</c:v>
                </c:pt>
                <c:pt idx="183">
                  <c:v>3.65</c:v>
                </c:pt>
                <c:pt idx="184">
                  <c:v>3.97</c:v>
                </c:pt>
                <c:pt idx="185">
                  <c:v>3.94</c:v>
                </c:pt>
                <c:pt idx="186">
                  <c:v>4.04</c:v>
                </c:pt>
                <c:pt idx="187">
                  <c:v>3.88</c:v>
                </c:pt>
                <c:pt idx="188">
                  <c:v>3.87</c:v>
                </c:pt>
                <c:pt idx="189">
                  <c:v>3.79</c:v>
                </c:pt>
                <c:pt idx="190">
                  <c:v>3.83</c:v>
                </c:pt>
                <c:pt idx="191">
                  <c:v>3.8</c:v>
                </c:pt>
                <c:pt idx="192">
                  <c:v>3.66</c:v>
                </c:pt>
                <c:pt idx="193">
                  <c:v>3.4</c:v>
                </c:pt>
                <c:pt idx="194">
                  <c:v>3.37</c:v>
                </c:pt>
                <c:pt idx="195">
                  <c:v>3.36</c:v>
                </c:pt>
                <c:pt idx="196">
                  <c:v>3.18</c:v>
                </c:pt>
                <c:pt idx="197">
                  <c:v>3.42</c:v>
                </c:pt>
                <c:pt idx="198">
                  <c:v>3.4</c:v>
                </c:pt>
                <c:pt idx="199">
                  <c:v>3.29</c:v>
                </c:pt>
                <c:pt idx="200">
                  <c:v>3.24</c:v>
                </c:pt>
                <c:pt idx="201">
                  <c:v>3.2</c:v>
                </c:pt>
                <c:pt idx="202">
                  <c:v>3.1</c:v>
                </c:pt>
                <c:pt idx="203">
                  <c:v>2.79</c:v>
                </c:pt>
                <c:pt idx="204">
                  <c:v>3.06</c:v>
                </c:pt>
                <c:pt idx="205">
                  <c:v>3.38</c:v>
                </c:pt>
                <c:pt idx="206">
                  <c:v>3.41</c:v>
                </c:pt>
                <c:pt idx="207">
                  <c:v>3.45</c:v>
                </c:pt>
                <c:pt idx="208">
                  <c:v>3.49</c:v>
                </c:pt>
                <c:pt idx="209">
                  <c:v>3.34</c:v>
                </c:pt>
                <c:pt idx="210">
                  <c:v>3.26</c:v>
                </c:pt>
                <c:pt idx="211">
                  <c:v>3.09</c:v>
                </c:pt>
                <c:pt idx="212">
                  <c:v>2.94</c:v>
                </c:pt>
                <c:pt idx="213">
                  <c:v>2.9</c:v>
                </c:pt>
                <c:pt idx="214">
                  <c:v>2.4900000000000002</c:v>
                </c:pt>
                <c:pt idx="215">
                  <c:v>2.5499999999999998</c:v>
                </c:pt>
                <c:pt idx="216">
                  <c:v>2.4500000000000002</c:v>
                </c:pt>
                <c:pt idx="217">
                  <c:v>2.08</c:v>
                </c:pt>
                <c:pt idx="218">
                  <c:v>2.1</c:v>
                </c:pt>
                <c:pt idx="219">
                  <c:v>2.0699999999999998</c:v>
                </c:pt>
                <c:pt idx="220">
                  <c:v>2.2799999999999998</c:v>
                </c:pt>
                <c:pt idx="221">
                  <c:v>2.33</c:v>
                </c:pt>
                <c:pt idx="222">
                  <c:v>2.06</c:v>
                </c:pt>
                <c:pt idx="223">
                  <c:v>2.21</c:v>
                </c:pt>
                <c:pt idx="224">
                  <c:v>2.34</c:v>
                </c:pt>
                <c:pt idx="225">
                  <c:v>2.57</c:v>
                </c:pt>
                <c:pt idx="226">
                  <c:v>2.38</c:v>
                </c:pt>
                <c:pt idx="227">
                  <c:v>2.56</c:v>
                </c:pt>
                <c:pt idx="228">
                  <c:v>2.69</c:v>
                </c:pt>
                <c:pt idx="229">
                  <c:v>2.4900000000000002</c:v>
                </c:pt>
                <c:pt idx="230">
                  <c:v>2.48</c:v>
                </c:pt>
                <c:pt idx="231">
                  <c:v>2.2999999999999998</c:v>
                </c:pt>
                <c:pt idx="232">
                  <c:v>2.2799999999999998</c:v>
                </c:pt>
                <c:pt idx="233">
                  <c:v>2.4700000000000002</c:v>
                </c:pt>
                <c:pt idx="234">
                  <c:v>2.6</c:v>
                </c:pt>
                <c:pt idx="235">
                  <c:v>2.82</c:v>
                </c:pt>
                <c:pt idx="236">
                  <c:v>2.68</c:v>
                </c:pt>
                <c:pt idx="237">
                  <c:v>2.5</c:v>
                </c:pt>
                <c:pt idx="238">
                  <c:v>2.4900000000000002</c:v>
                </c:pt>
                <c:pt idx="239">
                  <c:v>2.35</c:v>
                </c:pt>
                <c:pt idx="240">
                  <c:v>2.2000000000000002</c:v>
                </c:pt>
                <c:pt idx="241">
                  <c:v>2.1800000000000002</c:v>
                </c:pt>
                <c:pt idx="242">
                  <c:v>2.0099999999999998</c:v>
                </c:pt>
                <c:pt idx="243">
                  <c:v>2.13</c:v>
                </c:pt>
                <c:pt idx="244">
                  <c:v>2.0099999999999998</c:v>
                </c:pt>
                <c:pt idx="245">
                  <c:v>1.81</c:v>
                </c:pt>
                <c:pt idx="246">
                  <c:v>1.71</c:v>
                </c:pt>
                <c:pt idx="247">
                  <c:v>1.81</c:v>
                </c:pt>
                <c:pt idx="248">
                  <c:v>1.81</c:v>
                </c:pt>
                <c:pt idx="249">
                  <c:v>1.76</c:v>
                </c:pt>
                <c:pt idx="250">
                  <c:v>1.83</c:v>
                </c:pt>
                <c:pt idx="251">
                  <c:v>2.04</c:v>
                </c:pt>
                <c:pt idx="252">
                  <c:v>2.11</c:v>
                </c:pt>
                <c:pt idx="253">
                  <c:v>1.98</c:v>
                </c:pt>
                <c:pt idx="254">
                  <c:v>2.12</c:v>
                </c:pt>
                <c:pt idx="255">
                  <c:v>2.19</c:v>
                </c:pt>
                <c:pt idx="256">
                  <c:v>2.4500000000000002</c:v>
                </c:pt>
                <c:pt idx="257">
                  <c:v>2.64</c:v>
                </c:pt>
                <c:pt idx="258">
                  <c:v>2.63</c:v>
                </c:pt>
                <c:pt idx="259">
                  <c:v>2.78</c:v>
                </c:pt>
                <c:pt idx="260">
                  <c:v>2.64</c:v>
                </c:pt>
                <c:pt idx="261">
                  <c:v>2.4500000000000002</c:v>
                </c:pt>
                <c:pt idx="262">
                  <c:v>2.39</c:v>
                </c:pt>
                <c:pt idx="263">
                  <c:v>2.4</c:v>
                </c:pt>
                <c:pt idx="264">
                  <c:v>2.29</c:v>
                </c:pt>
                <c:pt idx="265">
                  <c:v>2.46</c:v>
                </c:pt>
                <c:pt idx="266">
                  <c:v>2.61</c:v>
                </c:pt>
                <c:pt idx="267">
                  <c:v>2.52</c:v>
                </c:pt>
                <c:pt idx="268">
                  <c:v>2.64</c:v>
                </c:pt>
                <c:pt idx="269">
                  <c:v>2.72</c:v>
                </c:pt>
                <c:pt idx="270">
                  <c:v>3</c:v>
                </c:pt>
                <c:pt idx="271">
                  <c:v>3.18</c:v>
                </c:pt>
                <c:pt idx="272">
                  <c:v>3.08</c:v>
                </c:pt>
                <c:pt idx="273">
                  <c:v>2.99</c:v>
                </c:pt>
                <c:pt idx="274">
                  <c:v>2.94</c:v>
                </c:pt>
                <c:pt idx="275">
                  <c:v>2.92</c:v>
                </c:pt>
                <c:pt idx="276">
                  <c:v>2.81</c:v>
                </c:pt>
                <c:pt idx="277">
                  <c:v>3</c:v>
                </c:pt>
                <c:pt idx="278">
                  <c:v>2.74</c:v>
                </c:pt>
                <c:pt idx="279">
                  <c:v>2.9</c:v>
                </c:pt>
                <c:pt idx="280">
                  <c:v>2.85</c:v>
                </c:pt>
                <c:pt idx="281">
                  <c:v>3.05</c:v>
                </c:pt>
                <c:pt idx="282">
                  <c:v>3.14</c:v>
                </c:pt>
                <c:pt idx="283">
                  <c:v>3.26</c:v>
                </c:pt>
                <c:pt idx="284">
                  <c:v>2.99</c:v>
                </c:pt>
                <c:pt idx="285">
                  <c:v>2.84</c:v>
                </c:pt>
                <c:pt idx="286">
                  <c:v>2.5</c:v>
                </c:pt>
                <c:pt idx="287">
                  <c:v>2.58</c:v>
                </c:pt>
                <c:pt idx="288">
                  <c:v>2.14</c:v>
                </c:pt>
                <c:pt idx="289">
                  <c:v>2.06</c:v>
                </c:pt>
                <c:pt idx="290">
                  <c:v>1.99</c:v>
                </c:pt>
                <c:pt idx="291">
                  <c:v>2.0299999999999998</c:v>
                </c:pt>
                <c:pt idx="292">
                  <c:v>2.0099999999999998</c:v>
                </c:pt>
                <c:pt idx="293">
                  <c:v>2.02</c:v>
                </c:pt>
                <c:pt idx="294">
                  <c:v>2.34</c:v>
                </c:pt>
                <c:pt idx="295">
                  <c:v>2.23</c:v>
                </c:pt>
                <c:pt idx="296">
                  <c:v>1.9</c:v>
                </c:pt>
                <c:pt idx="297">
                  <c:v>1.94</c:v>
                </c:pt>
                <c:pt idx="298">
                  <c:v>1.91</c:v>
                </c:pt>
                <c:pt idx="299">
                  <c:v>1.94</c:v>
                </c:pt>
                <c:pt idx="300">
                  <c:v>1.75</c:v>
                </c:pt>
                <c:pt idx="301">
                  <c:v>1.83</c:v>
                </c:pt>
                <c:pt idx="302">
                  <c:v>1.77</c:v>
                </c:pt>
                <c:pt idx="303">
                  <c:v>1.67</c:v>
                </c:pt>
                <c:pt idx="304">
                  <c:v>1.67</c:v>
                </c:pt>
                <c:pt idx="305">
                  <c:v>1.58</c:v>
                </c:pt>
                <c:pt idx="306">
                  <c:v>1.31</c:v>
                </c:pt>
                <c:pt idx="307">
                  <c:v>1.33</c:v>
                </c:pt>
                <c:pt idx="308">
                  <c:v>1.3</c:v>
                </c:pt>
                <c:pt idx="309">
                  <c:v>1.03</c:v>
                </c:pt>
                <c:pt idx="310">
                  <c:v>1.21</c:v>
                </c:pt>
                <c:pt idx="311">
                  <c:v>1.27</c:v>
                </c:pt>
                <c:pt idx="312">
                  <c:v>1.32</c:v>
                </c:pt>
                <c:pt idx="313">
                  <c:v>1.48</c:v>
                </c:pt>
                <c:pt idx="314">
                  <c:v>1.69</c:v>
                </c:pt>
                <c:pt idx="315">
                  <c:v>1.71</c:v>
                </c:pt>
                <c:pt idx="316">
                  <c:v>1.76</c:v>
                </c:pt>
                <c:pt idx="317">
                  <c:v>1.85</c:v>
                </c:pt>
                <c:pt idx="318">
                  <c:v>1.59</c:v>
                </c:pt>
                <c:pt idx="319">
                  <c:v>1.48</c:v>
                </c:pt>
                <c:pt idx="320">
                  <c:v>1.1200000000000001</c:v>
                </c:pt>
                <c:pt idx="321">
                  <c:v>0.9</c:v>
                </c:pt>
                <c:pt idx="322">
                  <c:v>0.73</c:v>
                </c:pt>
                <c:pt idx="323">
                  <c:v>0.8</c:v>
                </c:pt>
                <c:pt idx="324">
                  <c:v>0.68</c:v>
                </c:pt>
                <c:pt idx="325">
                  <c:v>0.54</c:v>
                </c:pt>
                <c:pt idx="326">
                  <c:v>0.45</c:v>
                </c:pt>
                <c:pt idx="327">
                  <c:v>0.43</c:v>
                </c:pt>
                <c:pt idx="328">
                  <c:v>0.56999999999999995</c:v>
                </c:pt>
                <c:pt idx="329">
                  <c:v>0.46</c:v>
                </c:pt>
                <c:pt idx="330">
                  <c:v>0.34</c:v>
                </c:pt>
                <c:pt idx="331">
                  <c:v>0.48</c:v>
                </c:pt>
                <c:pt idx="332">
                  <c:v>0.28999999999999998</c:v>
                </c:pt>
                <c:pt idx="333">
                  <c:v>0.31</c:v>
                </c:pt>
                <c:pt idx="334">
                  <c:v>0.35</c:v>
                </c:pt>
                <c:pt idx="335">
                  <c:v>0.31</c:v>
                </c:pt>
                <c:pt idx="336">
                  <c:v>0.23</c:v>
                </c:pt>
                <c:pt idx="337">
                  <c:v>0.24</c:v>
                </c:pt>
                <c:pt idx="338">
                  <c:v>0.5</c:v>
                </c:pt>
                <c:pt idx="339">
                  <c:v>0.55000000000000004</c:v>
                </c:pt>
                <c:pt idx="340">
                  <c:v>0.56999999999999995</c:v>
                </c:pt>
                <c:pt idx="341">
                  <c:v>0.45</c:v>
                </c:pt>
                <c:pt idx="342">
                  <c:v>0.57999999999999996</c:v>
                </c:pt>
                <c:pt idx="343">
                  <c:v>0.87</c:v>
                </c:pt>
                <c:pt idx="344">
                  <c:v>1.02</c:v>
                </c:pt>
                <c:pt idx="345">
                  <c:v>1.06</c:v>
                </c:pt>
                <c:pt idx="346">
                  <c:v>1.01</c:v>
                </c:pt>
                <c:pt idx="347">
                  <c:v>0.93</c:v>
                </c:pt>
                <c:pt idx="348">
                  <c:v>0.88</c:v>
                </c:pt>
                <c:pt idx="349">
                  <c:v>1.07</c:v>
                </c:pt>
                <c:pt idx="350">
                  <c:v>0.76</c:v>
                </c:pt>
                <c:pt idx="351">
                  <c:v>0.81</c:v>
                </c:pt>
                <c:pt idx="352">
                  <c:v>0.66</c:v>
                </c:pt>
                <c:pt idx="353">
                  <c:v>0.66</c:v>
                </c:pt>
                <c:pt idx="354">
                  <c:v>0.54</c:v>
                </c:pt>
                <c:pt idx="355">
                  <c:v>0.47</c:v>
                </c:pt>
                <c:pt idx="356">
                  <c:v>0.41</c:v>
                </c:pt>
                <c:pt idx="357">
                  <c:v>0.32</c:v>
                </c:pt>
                <c:pt idx="358">
                  <c:v>0.35</c:v>
                </c:pt>
                <c:pt idx="359">
                  <c:v>0.36</c:v>
                </c:pt>
                <c:pt idx="360">
                  <c:v>0.22</c:v>
                </c:pt>
                <c:pt idx="361">
                  <c:v>0.21</c:v>
                </c:pt>
                <c:pt idx="362">
                  <c:v>-0.19</c:v>
                </c:pt>
                <c:pt idx="363">
                  <c:v>-0.16</c:v>
                </c:pt>
                <c:pt idx="364">
                  <c:v>-0.18</c:v>
                </c:pt>
                <c:pt idx="365">
                  <c:v>-0.11</c:v>
                </c:pt>
                <c:pt idx="366">
                  <c:v>-0.24</c:v>
                </c:pt>
                <c:pt idx="367">
                  <c:v>-0.14000000000000001</c:v>
                </c:pt>
                <c:pt idx="368">
                  <c:v>-0.25</c:v>
                </c:pt>
                <c:pt idx="369">
                  <c:v>-0.32</c:v>
                </c:pt>
                <c:pt idx="370">
                  <c:v>-0.36</c:v>
                </c:pt>
                <c:pt idx="371">
                  <c:v>-0.5</c:v>
                </c:pt>
                <c:pt idx="372">
                  <c:v>-0.65</c:v>
                </c:pt>
                <c:pt idx="373">
                  <c:v>-0.31</c:v>
                </c:pt>
                <c:pt idx="374">
                  <c:v>-0.56000000000000005</c:v>
                </c:pt>
                <c:pt idx="375">
                  <c:v>-0.47</c:v>
                </c:pt>
                <c:pt idx="376">
                  <c:v>-0.36</c:v>
                </c:pt>
                <c:pt idx="377">
                  <c:v>-0.45</c:v>
                </c:pt>
                <c:pt idx="378">
                  <c:v>-0.67</c:v>
                </c:pt>
                <c:pt idx="379">
                  <c:v>-0.64</c:v>
                </c:pt>
                <c:pt idx="380">
                  <c:v>-0.55000000000000004</c:v>
                </c:pt>
                <c:pt idx="381">
                  <c:v>-0.65</c:v>
                </c:pt>
                <c:pt idx="382">
                  <c:v>-0.48</c:v>
                </c:pt>
                <c:pt idx="383">
                  <c:v>-0.26</c:v>
                </c:pt>
                <c:pt idx="384">
                  <c:v>-0.3</c:v>
                </c:pt>
                <c:pt idx="385">
                  <c:v>-0.23</c:v>
                </c:pt>
                <c:pt idx="386">
                  <c:v>-0.41</c:v>
                </c:pt>
                <c:pt idx="387">
                  <c:v>-0.26</c:v>
                </c:pt>
                <c:pt idx="388">
                  <c:v>-0.26</c:v>
                </c:pt>
                <c:pt idx="389">
                  <c:v>-0.37</c:v>
                </c:pt>
                <c:pt idx="390">
                  <c:v>-0.2</c:v>
                </c:pt>
                <c:pt idx="391">
                  <c:v>-0.05</c:v>
                </c:pt>
                <c:pt idx="392">
                  <c:v>-0.23</c:v>
                </c:pt>
                <c:pt idx="393">
                  <c:v>-0.11</c:v>
                </c:pt>
                <c:pt idx="394">
                  <c:v>-0.16</c:v>
                </c:pt>
                <c:pt idx="395">
                  <c:v>-0.21</c:v>
                </c:pt>
                <c:pt idx="396">
                  <c:v>-0.23</c:v>
                </c:pt>
                <c:pt idx="397">
                  <c:v>-0.05</c:v>
                </c:pt>
                <c:pt idx="398">
                  <c:v>-0.08</c:v>
                </c:pt>
                <c:pt idx="399">
                  <c:v>-0.14000000000000001</c:v>
                </c:pt>
                <c:pt idx="400">
                  <c:v>-0.08</c:v>
                </c:pt>
                <c:pt idx="401">
                  <c:v>0.14000000000000001</c:v>
                </c:pt>
                <c:pt idx="402">
                  <c:v>-0.03</c:v>
                </c:pt>
                <c:pt idx="403">
                  <c:v>-0.03</c:v>
                </c:pt>
                <c:pt idx="404">
                  <c:v>0.04</c:v>
                </c:pt>
                <c:pt idx="405">
                  <c:v>-0.05</c:v>
                </c:pt>
                <c:pt idx="406">
                  <c:v>0.08</c:v>
                </c:pt>
                <c:pt idx="407">
                  <c:v>0.03</c:v>
                </c:pt>
                <c:pt idx="408">
                  <c:v>-0.08</c:v>
                </c:pt>
                <c:pt idx="409">
                  <c:v>-0.25</c:v>
                </c:pt>
                <c:pt idx="410">
                  <c:v>-0.3</c:v>
                </c:pt>
                <c:pt idx="411">
                  <c:v>-0.31</c:v>
                </c:pt>
                <c:pt idx="412">
                  <c:v>-0.45</c:v>
                </c:pt>
                <c:pt idx="413">
                  <c:v>-0.38</c:v>
                </c:pt>
                <c:pt idx="414">
                  <c:v>-0.56000000000000005</c:v>
                </c:pt>
                <c:pt idx="415">
                  <c:v>-0.64</c:v>
                </c:pt>
                <c:pt idx="416">
                  <c:v>-0.85</c:v>
                </c:pt>
                <c:pt idx="417">
                  <c:v>-1.08</c:v>
                </c:pt>
                <c:pt idx="418">
                  <c:v>-0.78</c:v>
                </c:pt>
                <c:pt idx="419">
                  <c:v>-0.59</c:v>
                </c:pt>
                <c:pt idx="420">
                  <c:v>-0.62</c:v>
                </c:pt>
                <c:pt idx="421">
                  <c:v>-0.51</c:v>
                </c:pt>
                <c:pt idx="422">
                  <c:v>-0.78</c:v>
                </c:pt>
                <c:pt idx="423">
                  <c:v>-0.9</c:v>
                </c:pt>
                <c:pt idx="424">
                  <c:v>-0.44</c:v>
                </c:pt>
                <c:pt idx="425">
                  <c:v>-0.59</c:v>
                </c:pt>
                <c:pt idx="426">
                  <c:v>-0.53</c:v>
                </c:pt>
                <c:pt idx="427">
                  <c:v>-0.51</c:v>
                </c:pt>
                <c:pt idx="428">
                  <c:v>-0.59</c:v>
                </c:pt>
                <c:pt idx="429">
                  <c:v>-0.49</c:v>
                </c:pt>
                <c:pt idx="430">
                  <c:v>-0.6</c:v>
                </c:pt>
                <c:pt idx="431">
                  <c:v>-0.63</c:v>
                </c:pt>
                <c:pt idx="432">
                  <c:v>-0.6</c:v>
                </c:pt>
                <c:pt idx="433">
                  <c:v>-0.6</c:v>
                </c:pt>
                <c:pt idx="434">
                  <c:v>-0.53</c:v>
                </c:pt>
                <c:pt idx="435">
                  <c:v>-0.35</c:v>
                </c:pt>
                <c:pt idx="436">
                  <c:v>-0.44</c:v>
                </c:pt>
                <c:pt idx="437">
                  <c:v>-0.3</c:v>
                </c:pt>
                <c:pt idx="438">
                  <c:v>-0.26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17-4B4A-B036-984FF1AA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6808"/>
        <c:axId val="111046416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DATA (2)'!$J$8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2225" cap="rnd">
                    <a:solidFill>
                      <a:schemeClr val="tx2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D-F117-4B4A-B036-984FF1AA17DF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 DATA (2)'!$J$9:$J$447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9.35</c:v>
                      </c:pt>
                      <c:pt idx="2">
                        <c:v>9.27</c:v>
                      </c:pt>
                      <c:pt idx="3">
                        <c:v>9.85</c:v>
                      </c:pt>
                      <c:pt idx="4">
                        <c:v>9.58</c:v>
                      </c:pt>
                      <c:pt idx="5">
                        <c:v>9.42</c:v>
                      </c:pt>
                      <c:pt idx="6">
                        <c:v>8.8699999999999992</c:v>
                      </c:pt>
                      <c:pt idx="7">
                        <c:v>8.84</c:v>
                      </c:pt>
                      <c:pt idx="8">
                        <c:v>8.82</c:v>
                      </c:pt>
                      <c:pt idx="9">
                        <c:v>8.6</c:v>
                      </c:pt>
                      <c:pt idx="10">
                        <c:v>8.3699999999999992</c:v>
                      </c:pt>
                      <c:pt idx="11">
                        <c:v>8.5</c:v>
                      </c:pt>
                      <c:pt idx="12">
                        <c:v>8.26</c:v>
                      </c:pt>
                      <c:pt idx="13">
                        <c:v>7.9</c:v>
                      </c:pt>
                      <c:pt idx="14">
                        <c:v>7.99</c:v>
                      </c:pt>
                      <c:pt idx="15">
                        <c:v>7.35</c:v>
                      </c:pt>
                      <c:pt idx="16">
                        <c:v>6.74</c:v>
                      </c:pt>
                      <c:pt idx="17">
                        <c:v>6.71</c:v>
                      </c:pt>
                      <c:pt idx="18">
                        <c:v>7.29</c:v>
                      </c:pt>
                      <c:pt idx="19">
                        <c:v>6.85</c:v>
                      </c:pt>
                      <c:pt idx="20">
                        <c:v>6.77</c:v>
                      </c:pt>
                      <c:pt idx="21">
                        <c:v>6.51</c:v>
                      </c:pt>
                      <c:pt idx="22">
                        <c:v>6.95</c:v>
                      </c:pt>
                      <c:pt idx="23">
                        <c:v>6.92</c:v>
                      </c:pt>
                      <c:pt idx="24">
                        <c:v>6.73</c:v>
                      </c:pt>
                      <c:pt idx="25">
                        <c:v>6.7</c:v>
                      </c:pt>
                      <c:pt idx="26">
                        <c:v>6.58</c:v>
                      </c:pt>
                      <c:pt idx="27">
                        <c:v>6.42</c:v>
                      </c:pt>
                      <c:pt idx="28">
                        <c:v>6.33</c:v>
                      </c:pt>
                      <c:pt idx="29">
                        <c:v>6.12</c:v>
                      </c:pt>
                      <c:pt idx="30">
                        <c:v>6.16</c:v>
                      </c:pt>
                      <c:pt idx="31">
                        <c:v>6.5</c:v>
                      </c:pt>
                      <c:pt idx="32">
                        <c:v>7.05</c:v>
                      </c:pt>
                      <c:pt idx="33">
                        <c:v>7.19</c:v>
                      </c:pt>
                      <c:pt idx="34">
                        <c:v>7.83</c:v>
                      </c:pt>
                      <c:pt idx="35">
                        <c:v>7.01</c:v>
                      </c:pt>
                      <c:pt idx="36">
                        <c:v>6.91</c:v>
                      </c:pt>
                      <c:pt idx="37">
                        <c:v>6.84</c:v>
                      </c:pt>
                      <c:pt idx="38">
                        <c:v>6.65</c:v>
                      </c:pt>
                      <c:pt idx="39">
                        <c:v>6.58</c:v>
                      </c:pt>
                      <c:pt idx="40">
                        <c:v>6.61</c:v>
                      </c:pt>
                      <c:pt idx="41">
                        <c:v>6.69</c:v>
                      </c:pt>
                      <c:pt idx="42">
                        <c:v>6.89</c:v>
                      </c:pt>
                      <c:pt idx="43">
                        <c:v>7</c:v>
                      </c:pt>
                      <c:pt idx="44">
                        <c:v>7.16</c:v>
                      </c:pt>
                      <c:pt idx="45">
                        <c:v>7.41</c:v>
                      </c:pt>
                      <c:pt idx="46">
                        <c:v>7.04</c:v>
                      </c:pt>
                      <c:pt idx="47">
                        <c:v>6.66</c:v>
                      </c:pt>
                      <c:pt idx="48">
                        <c:v>6.8</c:v>
                      </c:pt>
                      <c:pt idx="49">
                        <c:v>6.94</c:v>
                      </c:pt>
                      <c:pt idx="50">
                        <c:v>7</c:v>
                      </c:pt>
                      <c:pt idx="51">
                        <c:v>7.23</c:v>
                      </c:pt>
                      <c:pt idx="52">
                        <c:v>7.28</c:v>
                      </c:pt>
                      <c:pt idx="53">
                        <c:v>7.23</c:v>
                      </c:pt>
                      <c:pt idx="54">
                        <c:v>7.25</c:v>
                      </c:pt>
                      <c:pt idx="55">
                        <c:v>7.17</c:v>
                      </c:pt>
                      <c:pt idx="56">
                        <c:v>6.91</c:v>
                      </c:pt>
                      <c:pt idx="57">
                        <c:v>7.17</c:v>
                      </c:pt>
                      <c:pt idx="58">
                        <c:v>7.25</c:v>
                      </c:pt>
                      <c:pt idx="59">
                        <c:v>7.31</c:v>
                      </c:pt>
                      <c:pt idx="60">
                        <c:v>7.36</c:v>
                      </c:pt>
                      <c:pt idx="61">
                        <c:v>7.51</c:v>
                      </c:pt>
                      <c:pt idx="62">
                        <c:v>8.14</c:v>
                      </c:pt>
                      <c:pt idx="63">
                        <c:v>8.5299999999999994</c:v>
                      </c:pt>
                      <c:pt idx="64">
                        <c:v>8.6</c:v>
                      </c:pt>
                      <c:pt idx="65">
                        <c:v>8.84</c:v>
                      </c:pt>
                      <c:pt idx="66">
                        <c:v>8.48</c:v>
                      </c:pt>
                      <c:pt idx="67">
                        <c:v>8.52</c:v>
                      </c:pt>
                      <c:pt idx="68">
                        <c:v>8.5399999999999991</c:v>
                      </c:pt>
                      <c:pt idx="69">
                        <c:v>8.99</c:v>
                      </c:pt>
                      <c:pt idx="70">
                        <c:v>9.1300000000000008</c:v>
                      </c:pt>
                      <c:pt idx="71">
                        <c:v>8.7100000000000009</c:v>
                      </c:pt>
                      <c:pt idx="72">
                        <c:v>8.48</c:v>
                      </c:pt>
                      <c:pt idx="73">
                        <c:v>8.35</c:v>
                      </c:pt>
                      <c:pt idx="74">
                        <c:v>8.06</c:v>
                      </c:pt>
                      <c:pt idx="75">
                        <c:v>7.96</c:v>
                      </c:pt>
                      <c:pt idx="76">
                        <c:v>8.0299999999999994</c:v>
                      </c:pt>
                      <c:pt idx="77">
                        <c:v>7.97</c:v>
                      </c:pt>
                      <c:pt idx="78">
                        <c:v>7.97</c:v>
                      </c:pt>
                      <c:pt idx="79">
                        <c:v>8.18</c:v>
                      </c:pt>
                      <c:pt idx="80">
                        <c:v>8.09</c:v>
                      </c:pt>
                      <c:pt idx="81">
                        <c:v>7.86</c:v>
                      </c:pt>
                      <c:pt idx="82">
                        <c:v>7.63</c:v>
                      </c:pt>
                      <c:pt idx="83">
                        <c:v>7.57</c:v>
                      </c:pt>
                      <c:pt idx="84">
                        <c:v>7.53</c:v>
                      </c:pt>
                      <c:pt idx="85">
                        <c:v>7.12</c:v>
                      </c:pt>
                      <c:pt idx="86">
                        <c:v>7.16</c:v>
                      </c:pt>
                      <c:pt idx="87">
                        <c:v>7.15</c:v>
                      </c:pt>
                      <c:pt idx="88">
                        <c:v>7.26</c:v>
                      </c:pt>
                      <c:pt idx="89">
                        <c:v>7.34</c:v>
                      </c:pt>
                      <c:pt idx="90">
                        <c:v>7.12</c:v>
                      </c:pt>
                      <c:pt idx="91">
                        <c:v>7.08</c:v>
                      </c:pt>
                      <c:pt idx="92">
                        <c:v>6.93</c:v>
                      </c:pt>
                      <c:pt idx="93">
                        <c:v>6.9</c:v>
                      </c:pt>
                      <c:pt idx="94">
                        <c:v>7.18</c:v>
                      </c:pt>
                      <c:pt idx="95">
                        <c:v>7.02</c:v>
                      </c:pt>
                      <c:pt idx="96">
                        <c:v>7.06</c:v>
                      </c:pt>
                      <c:pt idx="97">
                        <c:v>6.89</c:v>
                      </c:pt>
                      <c:pt idx="98">
                        <c:v>6.68</c:v>
                      </c:pt>
                      <c:pt idx="99">
                        <c:v>6.25</c:v>
                      </c:pt>
                      <c:pt idx="100">
                        <c:v>6.43</c:v>
                      </c:pt>
                      <c:pt idx="101">
                        <c:v>6.51</c:v>
                      </c:pt>
                      <c:pt idx="102">
                        <c:v>6.53</c:v>
                      </c:pt>
                      <c:pt idx="103">
                        <c:v>6.24</c:v>
                      </c:pt>
                      <c:pt idx="104">
                        <c:v>6.09</c:v>
                      </c:pt>
                      <c:pt idx="105">
                        <c:v>5.75</c:v>
                      </c:pt>
                      <c:pt idx="106">
                        <c:v>5.7</c:v>
                      </c:pt>
                      <c:pt idx="107">
                        <c:v>5.57</c:v>
                      </c:pt>
                      <c:pt idx="108">
                        <c:v>5.6</c:v>
                      </c:pt>
                      <c:pt idx="109">
                        <c:v>5.35</c:v>
                      </c:pt>
                      <c:pt idx="110">
                        <c:v>5.53</c:v>
                      </c:pt>
                      <c:pt idx="111">
                        <c:v>5.95</c:v>
                      </c:pt>
                      <c:pt idx="112">
                        <c:v>6.16</c:v>
                      </c:pt>
                      <c:pt idx="113">
                        <c:v>6.37</c:v>
                      </c:pt>
                      <c:pt idx="114">
                        <c:v>6.61</c:v>
                      </c:pt>
                      <c:pt idx="115">
                        <c:v>6.89</c:v>
                      </c:pt>
                      <c:pt idx="116">
                        <c:v>6.85</c:v>
                      </c:pt>
                      <c:pt idx="117">
                        <c:v>7.11</c:v>
                      </c:pt>
                      <c:pt idx="118">
                        <c:v>7.22</c:v>
                      </c:pt>
                      <c:pt idx="119">
                        <c:v>7.33</c:v>
                      </c:pt>
                      <c:pt idx="120">
                        <c:v>7.22</c:v>
                      </c:pt>
                      <c:pt idx="121">
                        <c:v>7.34</c:v>
                      </c:pt>
                      <c:pt idx="122">
                        <c:v>7.18</c:v>
                      </c:pt>
                      <c:pt idx="123">
                        <c:v>7</c:v>
                      </c:pt>
                      <c:pt idx="124">
                        <c:v>6.71</c:v>
                      </c:pt>
                      <c:pt idx="125">
                        <c:v>6.52</c:v>
                      </c:pt>
                      <c:pt idx="126">
                        <c:v>5.96</c:v>
                      </c:pt>
                      <c:pt idx="127">
                        <c:v>6.05</c:v>
                      </c:pt>
                      <c:pt idx="128">
                        <c:v>6.08</c:v>
                      </c:pt>
                      <c:pt idx="129">
                        <c:v>6.16</c:v>
                      </c:pt>
                      <c:pt idx="130">
                        <c:v>6</c:v>
                      </c:pt>
                      <c:pt idx="131">
                        <c:v>5.97</c:v>
                      </c:pt>
                      <c:pt idx="132">
                        <c:v>5.68</c:v>
                      </c:pt>
                      <c:pt idx="133">
                        <c:v>5.69</c:v>
                      </c:pt>
                      <c:pt idx="134">
                        <c:v>5.61</c:v>
                      </c:pt>
                      <c:pt idx="135">
                        <c:v>6</c:v>
                      </c:pt>
                      <c:pt idx="136">
                        <c:v>5.96</c:v>
                      </c:pt>
                      <c:pt idx="137">
                        <c:v>5.92</c:v>
                      </c:pt>
                      <c:pt idx="138">
                        <c:v>5.92</c:v>
                      </c:pt>
                      <c:pt idx="139">
                        <c:v>5.9</c:v>
                      </c:pt>
                      <c:pt idx="140">
                        <c:v>5.92</c:v>
                      </c:pt>
                      <c:pt idx="141">
                        <c:v>5.78</c:v>
                      </c:pt>
                      <c:pt idx="142">
                        <c:v>5.49</c:v>
                      </c:pt>
                      <c:pt idx="143">
                        <c:v>5.28</c:v>
                      </c:pt>
                      <c:pt idx="144">
                        <c:v>5.01</c:v>
                      </c:pt>
                      <c:pt idx="145">
                        <c:v>5.26</c:v>
                      </c:pt>
                      <c:pt idx="146">
                        <c:v>5.16</c:v>
                      </c:pt>
                      <c:pt idx="147">
                        <c:v>5.13</c:v>
                      </c:pt>
                      <c:pt idx="148">
                        <c:v>5.33</c:v>
                      </c:pt>
                      <c:pt idx="149">
                        <c:v>5.26</c:v>
                      </c:pt>
                      <c:pt idx="150">
                        <c:v>5.23</c:v>
                      </c:pt>
                      <c:pt idx="151">
                        <c:v>5.03</c:v>
                      </c:pt>
                      <c:pt idx="152">
                        <c:v>4.8</c:v>
                      </c:pt>
                      <c:pt idx="153">
                        <c:v>4.8899999999999997</c:v>
                      </c:pt>
                      <c:pt idx="154">
                        <c:v>4.74</c:v>
                      </c:pt>
                      <c:pt idx="155">
                        <c:v>4.66</c:v>
                      </c:pt>
                      <c:pt idx="156">
                        <c:v>4.66</c:v>
                      </c:pt>
                      <c:pt idx="157">
                        <c:v>4.5599999999999996</c:v>
                      </c:pt>
                      <c:pt idx="158">
                        <c:v>4.3899999999999997</c:v>
                      </c:pt>
                      <c:pt idx="159">
                        <c:v>4.33</c:v>
                      </c:pt>
                      <c:pt idx="160">
                        <c:v>4.3</c:v>
                      </c:pt>
                      <c:pt idx="161">
                        <c:v>4.2699999999999996</c:v>
                      </c:pt>
                      <c:pt idx="162">
                        <c:v>4.12</c:v>
                      </c:pt>
                      <c:pt idx="163">
                        <c:v>4.16</c:v>
                      </c:pt>
                      <c:pt idx="164">
                        <c:v>4.0999999999999996</c:v>
                      </c:pt>
                      <c:pt idx="165">
                        <c:v>3.76</c:v>
                      </c:pt>
                      <c:pt idx="166">
                        <c:v>3.36</c:v>
                      </c:pt>
                      <c:pt idx="167">
                        <c:v>3.38</c:v>
                      </c:pt>
                      <c:pt idx="168">
                        <c:v>3.4</c:v>
                      </c:pt>
                      <c:pt idx="169">
                        <c:v>3.55</c:v>
                      </c:pt>
                      <c:pt idx="170">
                        <c:v>3.44</c:v>
                      </c:pt>
                      <c:pt idx="171">
                        <c:v>3.64</c:v>
                      </c:pt>
                      <c:pt idx="172">
                        <c:v>3.52</c:v>
                      </c:pt>
                      <c:pt idx="173">
                        <c:v>3.37</c:v>
                      </c:pt>
                      <c:pt idx="174">
                        <c:v>3.55</c:v>
                      </c:pt>
                      <c:pt idx="175">
                        <c:v>3.95</c:v>
                      </c:pt>
                      <c:pt idx="176">
                        <c:v>4.0199999999999996</c:v>
                      </c:pt>
                      <c:pt idx="177">
                        <c:v>4.1100000000000003</c:v>
                      </c:pt>
                      <c:pt idx="178">
                        <c:v>4.04</c:v>
                      </c:pt>
                      <c:pt idx="179">
                        <c:v>4.0599999999999996</c:v>
                      </c:pt>
                      <c:pt idx="180">
                        <c:v>4.07</c:v>
                      </c:pt>
                      <c:pt idx="181">
                        <c:v>4.12</c:v>
                      </c:pt>
                      <c:pt idx="182">
                        <c:v>4.25</c:v>
                      </c:pt>
                      <c:pt idx="183">
                        <c:v>4.25</c:v>
                      </c:pt>
                      <c:pt idx="184">
                        <c:v>4.03</c:v>
                      </c:pt>
                      <c:pt idx="185">
                        <c:v>4.08</c:v>
                      </c:pt>
                      <c:pt idx="186">
                        <c:v>4.0199999999999996</c:v>
                      </c:pt>
                      <c:pt idx="187">
                        <c:v>4.0999999999999996</c:v>
                      </c:pt>
                      <c:pt idx="188">
                        <c:v>4.05</c:v>
                      </c:pt>
                      <c:pt idx="189">
                        <c:v>4.09</c:v>
                      </c:pt>
                      <c:pt idx="190">
                        <c:v>4.04</c:v>
                      </c:pt>
                      <c:pt idx="191">
                        <c:v>3.95</c:v>
                      </c:pt>
                      <c:pt idx="192">
                        <c:v>3.77</c:v>
                      </c:pt>
                      <c:pt idx="193">
                        <c:v>3.73</c:v>
                      </c:pt>
                      <c:pt idx="194">
                        <c:v>3.61</c:v>
                      </c:pt>
                      <c:pt idx="195">
                        <c:v>3.49</c:v>
                      </c:pt>
                      <c:pt idx="196">
                        <c:v>3.45</c:v>
                      </c:pt>
                      <c:pt idx="197">
                        <c:v>3.6</c:v>
                      </c:pt>
                      <c:pt idx="198">
                        <c:v>3.44</c:v>
                      </c:pt>
                      <c:pt idx="199">
                        <c:v>3.53</c:v>
                      </c:pt>
                      <c:pt idx="200">
                        <c:v>3.47</c:v>
                      </c:pt>
                      <c:pt idx="201">
                        <c:v>3.39</c:v>
                      </c:pt>
                      <c:pt idx="202">
                        <c:v>3.43</c:v>
                      </c:pt>
                      <c:pt idx="203">
                        <c:v>3.16</c:v>
                      </c:pt>
                      <c:pt idx="204">
                        <c:v>3.32</c:v>
                      </c:pt>
                      <c:pt idx="205">
                        <c:v>3.59</c:v>
                      </c:pt>
                      <c:pt idx="206">
                        <c:v>3.63</c:v>
                      </c:pt>
                      <c:pt idx="207">
                        <c:v>3.62</c:v>
                      </c:pt>
                      <c:pt idx="208">
                        <c:v>3.81</c:v>
                      </c:pt>
                      <c:pt idx="209">
                        <c:v>3.65</c:v>
                      </c:pt>
                      <c:pt idx="210">
                        <c:v>3.59</c:v>
                      </c:pt>
                      <c:pt idx="211">
                        <c:v>3.49</c:v>
                      </c:pt>
                      <c:pt idx="212">
                        <c:v>3.3</c:v>
                      </c:pt>
                      <c:pt idx="213">
                        <c:v>3.06</c:v>
                      </c:pt>
                      <c:pt idx="214">
                        <c:v>2.98</c:v>
                      </c:pt>
                      <c:pt idx="215">
                        <c:v>3.01</c:v>
                      </c:pt>
                      <c:pt idx="216">
                        <c:v>3.02</c:v>
                      </c:pt>
                      <c:pt idx="217">
                        <c:v>2.86</c:v>
                      </c:pt>
                      <c:pt idx="218">
                        <c:v>2.77</c:v>
                      </c:pt>
                      <c:pt idx="219">
                        <c:v>2.63</c:v>
                      </c:pt>
                      <c:pt idx="220">
                        <c:v>2.74</c:v>
                      </c:pt>
                      <c:pt idx="221">
                        <c:v>2.74</c:v>
                      </c:pt>
                      <c:pt idx="222">
                        <c:v>2.4900000000000002</c:v>
                      </c:pt>
                      <c:pt idx="223">
                        <c:v>2.67</c:v>
                      </c:pt>
                      <c:pt idx="224">
                        <c:v>2.95</c:v>
                      </c:pt>
                      <c:pt idx="225">
                        <c:v>3.18</c:v>
                      </c:pt>
                      <c:pt idx="226">
                        <c:v>3.05</c:v>
                      </c:pt>
                      <c:pt idx="227">
                        <c:v>3.25</c:v>
                      </c:pt>
                      <c:pt idx="228">
                        <c:v>3.22</c:v>
                      </c:pt>
                      <c:pt idx="229">
                        <c:v>3.2</c:v>
                      </c:pt>
                      <c:pt idx="230">
                        <c:v>3.1</c:v>
                      </c:pt>
                      <c:pt idx="231">
                        <c:v>2.94</c:v>
                      </c:pt>
                      <c:pt idx="232">
                        <c:v>3</c:v>
                      </c:pt>
                      <c:pt idx="233">
                        <c:v>3.25</c:v>
                      </c:pt>
                      <c:pt idx="234">
                        <c:v>3.33</c:v>
                      </c:pt>
                      <c:pt idx="235">
                        <c:v>3.46</c:v>
                      </c:pt>
                      <c:pt idx="236">
                        <c:v>3.4</c:v>
                      </c:pt>
                      <c:pt idx="237">
                        <c:v>3.14</c:v>
                      </c:pt>
                      <c:pt idx="238">
                        <c:v>3.14</c:v>
                      </c:pt>
                      <c:pt idx="239">
                        <c:v>3.05</c:v>
                      </c:pt>
                      <c:pt idx="240">
                        <c:v>2.99</c:v>
                      </c:pt>
                      <c:pt idx="241">
                        <c:v>2.96</c:v>
                      </c:pt>
                      <c:pt idx="242">
                        <c:v>2.82</c:v>
                      </c:pt>
                      <c:pt idx="243">
                        <c:v>2.99</c:v>
                      </c:pt>
                      <c:pt idx="244">
                        <c:v>2.95</c:v>
                      </c:pt>
                      <c:pt idx="245">
                        <c:v>2.75</c:v>
                      </c:pt>
                      <c:pt idx="246">
                        <c:v>2.64</c:v>
                      </c:pt>
                      <c:pt idx="247">
                        <c:v>2.59</c:v>
                      </c:pt>
                      <c:pt idx="248">
                        <c:v>2.74</c:v>
                      </c:pt>
                      <c:pt idx="249">
                        <c:v>2.65</c:v>
                      </c:pt>
                      <c:pt idx="250">
                        <c:v>2.85</c:v>
                      </c:pt>
                      <c:pt idx="251">
                        <c:v>3.04</c:v>
                      </c:pt>
                      <c:pt idx="252">
                        <c:v>2.98</c:v>
                      </c:pt>
                      <c:pt idx="253">
                        <c:v>2.97</c:v>
                      </c:pt>
                      <c:pt idx="254">
                        <c:v>3.1</c:v>
                      </c:pt>
                      <c:pt idx="255">
                        <c:v>3.11</c:v>
                      </c:pt>
                      <c:pt idx="256">
                        <c:v>3.4</c:v>
                      </c:pt>
                      <c:pt idx="257">
                        <c:v>3.54</c:v>
                      </c:pt>
                      <c:pt idx="258">
                        <c:v>3.49</c:v>
                      </c:pt>
                      <c:pt idx="259">
                        <c:v>3.63</c:v>
                      </c:pt>
                      <c:pt idx="260">
                        <c:v>3.52</c:v>
                      </c:pt>
                      <c:pt idx="261">
                        <c:v>3.26</c:v>
                      </c:pt>
                      <c:pt idx="262">
                        <c:v>3.26</c:v>
                      </c:pt>
                      <c:pt idx="263">
                        <c:v>3.26</c:v>
                      </c:pt>
                      <c:pt idx="264">
                        <c:v>3.19</c:v>
                      </c:pt>
                      <c:pt idx="265">
                        <c:v>3.42</c:v>
                      </c:pt>
                      <c:pt idx="266">
                        <c:v>3.48</c:v>
                      </c:pt>
                      <c:pt idx="267">
                        <c:v>3.34</c:v>
                      </c:pt>
                      <c:pt idx="268">
                        <c:v>3.44</c:v>
                      </c:pt>
                      <c:pt idx="269">
                        <c:v>3.47</c:v>
                      </c:pt>
                      <c:pt idx="270">
                        <c:v>3.67</c:v>
                      </c:pt>
                      <c:pt idx="271">
                        <c:v>3.89</c:v>
                      </c:pt>
                      <c:pt idx="272">
                        <c:v>3.68</c:v>
                      </c:pt>
                      <c:pt idx="273">
                        <c:v>3.49</c:v>
                      </c:pt>
                      <c:pt idx="274">
                        <c:v>3.57</c:v>
                      </c:pt>
                      <c:pt idx="275">
                        <c:v>3.49</c:v>
                      </c:pt>
                      <c:pt idx="276">
                        <c:v>3.28</c:v>
                      </c:pt>
                      <c:pt idx="277">
                        <c:v>3.39</c:v>
                      </c:pt>
                      <c:pt idx="278">
                        <c:v>3.08</c:v>
                      </c:pt>
                      <c:pt idx="279">
                        <c:v>2.99</c:v>
                      </c:pt>
                      <c:pt idx="280">
                        <c:v>2.99</c:v>
                      </c:pt>
                      <c:pt idx="281">
                        <c:v>3.29</c:v>
                      </c:pt>
                      <c:pt idx="282">
                        <c:v>3.55</c:v>
                      </c:pt>
                      <c:pt idx="283">
                        <c:v>3.66</c:v>
                      </c:pt>
                      <c:pt idx="284">
                        <c:v>3.48</c:v>
                      </c:pt>
                      <c:pt idx="285">
                        <c:v>3.24</c:v>
                      </c:pt>
                      <c:pt idx="286">
                        <c:v>3.25</c:v>
                      </c:pt>
                      <c:pt idx="287">
                        <c:v>3.18</c:v>
                      </c:pt>
                      <c:pt idx="288">
                        <c:v>2.62</c:v>
                      </c:pt>
                      <c:pt idx="289">
                        <c:v>2.36</c:v>
                      </c:pt>
                      <c:pt idx="290">
                        <c:v>2.61</c:v>
                      </c:pt>
                      <c:pt idx="291">
                        <c:v>2.61</c:v>
                      </c:pt>
                      <c:pt idx="292">
                        <c:v>2.56</c:v>
                      </c:pt>
                      <c:pt idx="293">
                        <c:v>2.7</c:v>
                      </c:pt>
                      <c:pt idx="294">
                        <c:v>2.92</c:v>
                      </c:pt>
                      <c:pt idx="295">
                        <c:v>2.85</c:v>
                      </c:pt>
                      <c:pt idx="296">
                        <c:v>2.77</c:v>
                      </c:pt>
                      <c:pt idx="297">
                        <c:v>2.66</c:v>
                      </c:pt>
                      <c:pt idx="298">
                        <c:v>2.66</c:v>
                      </c:pt>
                      <c:pt idx="299">
                        <c:v>2.74</c:v>
                      </c:pt>
                      <c:pt idx="300">
                        <c:v>2.59</c:v>
                      </c:pt>
                      <c:pt idx="301">
                        <c:v>2.87</c:v>
                      </c:pt>
                      <c:pt idx="302">
                        <c:v>2.79</c:v>
                      </c:pt>
                      <c:pt idx="303">
                        <c:v>2.68</c:v>
                      </c:pt>
                      <c:pt idx="304">
                        <c:v>2.83</c:v>
                      </c:pt>
                      <c:pt idx="305">
                        <c:v>2.8</c:v>
                      </c:pt>
                      <c:pt idx="306">
                        <c:v>2.57</c:v>
                      </c:pt>
                      <c:pt idx="307">
                        <c:v>2.39</c:v>
                      </c:pt>
                      <c:pt idx="308">
                        <c:v>2.3199999999999998</c:v>
                      </c:pt>
                      <c:pt idx="309">
                        <c:v>2</c:v>
                      </c:pt>
                      <c:pt idx="310">
                        <c:v>2.16</c:v>
                      </c:pt>
                      <c:pt idx="311">
                        <c:v>2.2200000000000002</c:v>
                      </c:pt>
                      <c:pt idx="312">
                        <c:v>2.5299999999999998</c:v>
                      </c:pt>
                      <c:pt idx="313">
                        <c:v>2.7</c:v>
                      </c:pt>
                      <c:pt idx="314">
                        <c:v>2.8</c:v>
                      </c:pt>
                      <c:pt idx="315">
                        <c:v>2.82</c:v>
                      </c:pt>
                      <c:pt idx="316">
                        <c:v>2.93</c:v>
                      </c:pt>
                      <c:pt idx="317">
                        <c:v>2.87</c:v>
                      </c:pt>
                      <c:pt idx="318">
                        <c:v>2.73</c:v>
                      </c:pt>
                      <c:pt idx="319">
                        <c:v>2.78</c:v>
                      </c:pt>
                      <c:pt idx="320">
                        <c:v>2.58</c:v>
                      </c:pt>
                      <c:pt idx="321">
                        <c:v>2.23</c:v>
                      </c:pt>
                      <c:pt idx="322">
                        <c:v>2.16</c:v>
                      </c:pt>
                      <c:pt idx="323">
                        <c:v>2.34</c:v>
                      </c:pt>
                      <c:pt idx="324">
                        <c:v>2.4300000000000002</c:v>
                      </c:pt>
                      <c:pt idx="325">
                        <c:v>2.16</c:v>
                      </c:pt>
                      <c:pt idx="326">
                        <c:v>1.98</c:v>
                      </c:pt>
                      <c:pt idx="327">
                        <c:v>1.99</c:v>
                      </c:pt>
                      <c:pt idx="328">
                        <c:v>2.09</c:v>
                      </c:pt>
                      <c:pt idx="329">
                        <c:v>1.97</c:v>
                      </c:pt>
                      <c:pt idx="330">
                        <c:v>1.74</c:v>
                      </c:pt>
                      <c:pt idx="331">
                        <c:v>1.83</c:v>
                      </c:pt>
                      <c:pt idx="332">
                        <c:v>1.65</c:v>
                      </c:pt>
                      <c:pt idx="333">
                        <c:v>1.67</c:v>
                      </c:pt>
                      <c:pt idx="334">
                        <c:v>1.69</c:v>
                      </c:pt>
                      <c:pt idx="335">
                        <c:v>1.67</c:v>
                      </c:pt>
                      <c:pt idx="336">
                        <c:v>1.57</c:v>
                      </c:pt>
                      <c:pt idx="337">
                        <c:v>1.64</c:v>
                      </c:pt>
                      <c:pt idx="338">
                        <c:v>1.76</c:v>
                      </c:pt>
                      <c:pt idx="339">
                        <c:v>1.66</c:v>
                      </c:pt>
                      <c:pt idx="340">
                        <c:v>1.6</c:v>
                      </c:pt>
                      <c:pt idx="341">
                        <c:v>1.45</c:v>
                      </c:pt>
                      <c:pt idx="342">
                        <c:v>1.76</c:v>
                      </c:pt>
                      <c:pt idx="343">
                        <c:v>1.99</c:v>
                      </c:pt>
                      <c:pt idx="344">
                        <c:v>1.96</c:v>
                      </c:pt>
                      <c:pt idx="345">
                        <c:v>2.0699999999999998</c:v>
                      </c:pt>
                      <c:pt idx="346">
                        <c:v>2</c:v>
                      </c:pt>
                      <c:pt idx="347">
                        <c:v>1.87</c:v>
                      </c:pt>
                      <c:pt idx="348">
                        <c:v>1.94</c:v>
                      </c:pt>
                      <c:pt idx="349">
                        <c:v>2.19</c:v>
                      </c:pt>
                      <c:pt idx="350">
                        <c:v>1.91</c:v>
                      </c:pt>
                      <c:pt idx="351">
                        <c:v>1.86</c:v>
                      </c:pt>
                      <c:pt idx="352">
                        <c:v>1.88</c:v>
                      </c:pt>
                      <c:pt idx="353">
                        <c:v>1.79</c:v>
                      </c:pt>
                      <c:pt idx="354">
                        <c:v>1.64</c:v>
                      </c:pt>
                      <c:pt idx="355">
                        <c:v>1.57</c:v>
                      </c:pt>
                      <c:pt idx="356">
                        <c:v>1.53</c:v>
                      </c:pt>
                      <c:pt idx="357">
                        <c:v>1.33</c:v>
                      </c:pt>
                      <c:pt idx="358">
                        <c:v>1.42</c:v>
                      </c:pt>
                      <c:pt idx="359">
                        <c:v>1.35</c:v>
                      </c:pt>
                      <c:pt idx="360">
                        <c:v>1.21</c:v>
                      </c:pt>
                      <c:pt idx="361">
                        <c:v>1.1599999999999999</c:v>
                      </c:pt>
                      <c:pt idx="362">
                        <c:v>0.93</c:v>
                      </c:pt>
                      <c:pt idx="363">
                        <c:v>1</c:v>
                      </c:pt>
                      <c:pt idx="364">
                        <c:v>0.99</c:v>
                      </c:pt>
                      <c:pt idx="365">
                        <c:v>1.1200000000000001</c:v>
                      </c:pt>
                      <c:pt idx="366">
                        <c:v>1.23</c:v>
                      </c:pt>
                      <c:pt idx="367">
                        <c:v>1.48</c:v>
                      </c:pt>
                      <c:pt idx="368">
                        <c:v>1.31</c:v>
                      </c:pt>
                      <c:pt idx="369">
                        <c:v>1.33</c:v>
                      </c:pt>
                      <c:pt idx="370">
                        <c:v>1.24</c:v>
                      </c:pt>
                      <c:pt idx="371">
                        <c:v>1.2</c:v>
                      </c:pt>
                      <c:pt idx="372">
                        <c:v>1.19</c:v>
                      </c:pt>
                      <c:pt idx="373">
                        <c:v>1.3</c:v>
                      </c:pt>
                      <c:pt idx="374">
                        <c:v>1.03</c:v>
                      </c:pt>
                      <c:pt idx="375">
                        <c:v>0.88</c:v>
                      </c:pt>
                      <c:pt idx="376">
                        <c:v>0.86</c:v>
                      </c:pt>
                      <c:pt idx="377">
                        <c:v>0.95</c:v>
                      </c:pt>
                      <c:pt idx="378">
                        <c:v>0.9</c:v>
                      </c:pt>
                      <c:pt idx="379">
                        <c:v>0.66</c:v>
                      </c:pt>
                      <c:pt idx="380">
                        <c:v>0.61</c:v>
                      </c:pt>
                      <c:pt idx="381">
                        <c:v>0.66</c:v>
                      </c:pt>
                      <c:pt idx="382">
                        <c:v>0.66</c:v>
                      </c:pt>
                      <c:pt idx="383">
                        <c:v>0.91</c:v>
                      </c:pt>
                      <c:pt idx="384">
                        <c:v>1.22</c:v>
                      </c:pt>
                      <c:pt idx="385">
                        <c:v>1.25</c:v>
                      </c:pt>
                      <c:pt idx="386">
                        <c:v>1.4</c:v>
                      </c:pt>
                      <c:pt idx="387">
                        <c:v>1.3</c:v>
                      </c:pt>
                      <c:pt idx="388">
                        <c:v>1.35</c:v>
                      </c:pt>
                      <c:pt idx="389">
                        <c:v>1.27</c:v>
                      </c:pt>
                      <c:pt idx="390">
                        <c:v>1.22</c:v>
                      </c:pt>
                      <c:pt idx="391">
                        <c:v>1.36</c:v>
                      </c:pt>
                      <c:pt idx="392">
                        <c:v>1.34</c:v>
                      </c:pt>
                      <c:pt idx="393">
                        <c:v>1.21</c:v>
                      </c:pt>
                      <c:pt idx="394">
                        <c:v>1.34</c:v>
                      </c:pt>
                      <c:pt idx="395">
                        <c:v>1.28</c:v>
                      </c:pt>
                      <c:pt idx="396">
                        <c:v>1.29</c:v>
                      </c:pt>
                      <c:pt idx="397">
                        <c:v>1.33</c:v>
                      </c:pt>
                      <c:pt idx="398">
                        <c:v>1.49</c:v>
                      </c:pt>
                      <c:pt idx="399">
                        <c:v>1.51</c:v>
                      </c:pt>
                      <c:pt idx="400">
                        <c:v>1.34</c:v>
                      </c:pt>
                      <c:pt idx="401">
                        <c:v>1.44</c:v>
                      </c:pt>
                      <c:pt idx="402">
                        <c:v>1.48</c:v>
                      </c:pt>
                      <c:pt idx="403">
                        <c:v>1.44</c:v>
                      </c:pt>
                      <c:pt idx="404">
                        <c:v>1.53</c:v>
                      </c:pt>
                      <c:pt idx="405">
                        <c:v>1.52</c:v>
                      </c:pt>
                      <c:pt idx="406">
                        <c:v>1.66</c:v>
                      </c:pt>
                      <c:pt idx="407">
                        <c:v>1.73</c:v>
                      </c:pt>
                      <c:pt idx="408">
                        <c:v>1.63</c:v>
                      </c:pt>
                      <c:pt idx="409">
                        <c:v>1.46</c:v>
                      </c:pt>
                      <c:pt idx="410">
                        <c:v>1.37</c:v>
                      </c:pt>
                      <c:pt idx="411">
                        <c:v>1.4</c:v>
                      </c:pt>
                      <c:pt idx="412">
                        <c:v>1.1599999999999999</c:v>
                      </c:pt>
                      <c:pt idx="413">
                        <c:v>1.23</c:v>
                      </c:pt>
                      <c:pt idx="414">
                        <c:v>1.02</c:v>
                      </c:pt>
                      <c:pt idx="415">
                        <c:v>0.86</c:v>
                      </c:pt>
                      <c:pt idx="416">
                        <c:v>0.81</c:v>
                      </c:pt>
                      <c:pt idx="417">
                        <c:v>0.5</c:v>
                      </c:pt>
                      <c:pt idx="418">
                        <c:v>0.59</c:v>
                      </c:pt>
                      <c:pt idx="419">
                        <c:v>0.7</c:v>
                      </c:pt>
                      <c:pt idx="420">
                        <c:v>0.78</c:v>
                      </c:pt>
                      <c:pt idx="421">
                        <c:v>0.86</c:v>
                      </c:pt>
                      <c:pt idx="422">
                        <c:v>0.56999999999999995</c:v>
                      </c:pt>
                      <c:pt idx="423">
                        <c:v>0.44</c:v>
                      </c:pt>
                      <c:pt idx="424">
                        <c:v>0.44</c:v>
                      </c:pt>
                      <c:pt idx="425">
                        <c:v>0.35</c:v>
                      </c:pt>
                      <c:pt idx="426">
                        <c:v>0.34</c:v>
                      </c:pt>
                      <c:pt idx="427">
                        <c:v>0.25</c:v>
                      </c:pt>
                      <c:pt idx="428">
                        <c:v>0.16</c:v>
                      </c:pt>
                      <c:pt idx="429">
                        <c:v>0.27</c:v>
                      </c:pt>
                      <c:pt idx="430">
                        <c:v>0.17</c:v>
                      </c:pt>
                      <c:pt idx="431">
                        <c:v>0.18</c:v>
                      </c:pt>
                      <c:pt idx="432">
                        <c:v>0.17</c:v>
                      </c:pt>
                      <c:pt idx="433">
                        <c:v>0.18</c:v>
                      </c:pt>
                      <c:pt idx="434">
                        <c:v>0.27</c:v>
                      </c:pt>
                      <c:pt idx="435">
                        <c:v>0.55000000000000004</c:v>
                      </c:pt>
                      <c:pt idx="436">
                        <c:v>0.61</c:v>
                      </c:pt>
                      <c:pt idx="437">
                        <c:v>0.62</c:v>
                      </c:pt>
                      <c:pt idx="438">
                        <c:v>0.62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F117-4B4A-B036-984FF1AA17DF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(2)'!$M$8</c15:sqref>
                        </c15:formulaRef>
                      </c:ext>
                    </c:extLst>
                    <c:strCache>
                      <c:ptCount val="1"/>
                      <c:pt idx="0">
                        <c:v>JAPAN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2225" cap="rnd">
                      <a:solidFill>
                        <a:schemeClr val="tx1"/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(2)'!$M$9:$M$447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6.69</c:v>
                      </c:pt>
                      <c:pt idx="2">
                        <c:v>6.72</c:v>
                      </c:pt>
                      <c:pt idx="3">
                        <c:v>7.11</c:v>
                      </c:pt>
                      <c:pt idx="4">
                        <c:v>6.88</c:v>
                      </c:pt>
                      <c:pt idx="5">
                        <c:v>6.84</c:v>
                      </c:pt>
                      <c:pt idx="6">
                        <c:v>6.64</c:v>
                      </c:pt>
                      <c:pt idx="7">
                        <c:v>6.52</c:v>
                      </c:pt>
                      <c:pt idx="8">
                        <c:v>6.48</c:v>
                      </c:pt>
                      <c:pt idx="9">
                        <c:v>6.34</c:v>
                      </c:pt>
                      <c:pt idx="10">
                        <c:v>5.95</c:v>
                      </c:pt>
                      <c:pt idx="11">
                        <c:v>6.64</c:v>
                      </c:pt>
                      <c:pt idx="12">
                        <c:v>6.42</c:v>
                      </c:pt>
                      <c:pt idx="13">
                        <c:v>6.07</c:v>
                      </c:pt>
                      <c:pt idx="14">
                        <c:v>5.98</c:v>
                      </c:pt>
                      <c:pt idx="15">
                        <c:v>5.51</c:v>
                      </c:pt>
                      <c:pt idx="16">
                        <c:v>5.0599999999999996</c:v>
                      </c:pt>
                      <c:pt idx="17">
                        <c:v>5.17</c:v>
                      </c:pt>
                      <c:pt idx="18">
                        <c:v>5.69</c:v>
                      </c:pt>
                      <c:pt idx="19">
                        <c:v>5.36</c:v>
                      </c:pt>
                      <c:pt idx="20">
                        <c:v>5.28</c:v>
                      </c:pt>
                      <c:pt idx="21">
                        <c:v>5.1100000000000003</c:v>
                      </c:pt>
                      <c:pt idx="22">
                        <c:v>5.46</c:v>
                      </c:pt>
                      <c:pt idx="23">
                        <c:v>5.39</c:v>
                      </c:pt>
                      <c:pt idx="24">
                        <c:v>5.21</c:v>
                      </c:pt>
                      <c:pt idx="25">
                        <c:v>5.14</c:v>
                      </c:pt>
                      <c:pt idx="26">
                        <c:v>4.91</c:v>
                      </c:pt>
                      <c:pt idx="27">
                        <c:v>4.49</c:v>
                      </c:pt>
                      <c:pt idx="28">
                        <c:v>4.21</c:v>
                      </c:pt>
                      <c:pt idx="29">
                        <c:v>3.67</c:v>
                      </c:pt>
                      <c:pt idx="30">
                        <c:v>3.59</c:v>
                      </c:pt>
                      <c:pt idx="31">
                        <c:v>4.3099999999999996</c:v>
                      </c:pt>
                      <c:pt idx="32">
                        <c:v>5.01</c:v>
                      </c:pt>
                      <c:pt idx="33">
                        <c:v>5.13</c:v>
                      </c:pt>
                      <c:pt idx="34">
                        <c:v>5.99</c:v>
                      </c:pt>
                      <c:pt idx="35">
                        <c:v>5.05</c:v>
                      </c:pt>
                      <c:pt idx="36">
                        <c:v>4.9800000000000004</c:v>
                      </c:pt>
                      <c:pt idx="37">
                        <c:v>4.75</c:v>
                      </c:pt>
                      <c:pt idx="38">
                        <c:v>4.5599999999999996</c:v>
                      </c:pt>
                      <c:pt idx="39">
                        <c:v>4.5599999999999996</c:v>
                      </c:pt>
                      <c:pt idx="40">
                        <c:v>4.4800000000000004</c:v>
                      </c:pt>
                      <c:pt idx="41">
                        <c:v>4.4400000000000004</c:v>
                      </c:pt>
                      <c:pt idx="42">
                        <c:v>4.68</c:v>
                      </c:pt>
                      <c:pt idx="43">
                        <c:v>4.99</c:v>
                      </c:pt>
                      <c:pt idx="44">
                        <c:v>4.99</c:v>
                      </c:pt>
                      <c:pt idx="45">
                        <c:v>5.33</c:v>
                      </c:pt>
                      <c:pt idx="46">
                        <c:v>5.08</c:v>
                      </c:pt>
                      <c:pt idx="47">
                        <c:v>4.62</c:v>
                      </c:pt>
                      <c:pt idx="48">
                        <c:v>4.5199999999999996</c:v>
                      </c:pt>
                      <c:pt idx="49">
                        <c:v>4.62</c:v>
                      </c:pt>
                      <c:pt idx="50">
                        <c:v>4.6900000000000004</c:v>
                      </c:pt>
                      <c:pt idx="51">
                        <c:v>4.87</c:v>
                      </c:pt>
                      <c:pt idx="52">
                        <c:v>4.91</c:v>
                      </c:pt>
                      <c:pt idx="53">
                        <c:v>4.96</c:v>
                      </c:pt>
                      <c:pt idx="54">
                        <c:v>5.0999999999999996</c:v>
                      </c:pt>
                      <c:pt idx="55">
                        <c:v>5.28</c:v>
                      </c:pt>
                      <c:pt idx="56">
                        <c:v>4.93</c:v>
                      </c:pt>
                      <c:pt idx="57">
                        <c:v>4.9800000000000004</c:v>
                      </c:pt>
                      <c:pt idx="58">
                        <c:v>5.07</c:v>
                      </c:pt>
                      <c:pt idx="59">
                        <c:v>5.34</c:v>
                      </c:pt>
                      <c:pt idx="60">
                        <c:v>5.38</c:v>
                      </c:pt>
                      <c:pt idx="61">
                        <c:v>5.58</c:v>
                      </c:pt>
                      <c:pt idx="62">
                        <c:v>6.47</c:v>
                      </c:pt>
                      <c:pt idx="63">
                        <c:v>6.77</c:v>
                      </c:pt>
                      <c:pt idx="64">
                        <c:v>7.03</c:v>
                      </c:pt>
                      <c:pt idx="65">
                        <c:v>7.02</c:v>
                      </c:pt>
                      <c:pt idx="66">
                        <c:v>6.61</c:v>
                      </c:pt>
                      <c:pt idx="67">
                        <c:v>6.87</c:v>
                      </c:pt>
                      <c:pt idx="68">
                        <c:v>7.11</c:v>
                      </c:pt>
                      <c:pt idx="69">
                        <c:v>7.63</c:v>
                      </c:pt>
                      <c:pt idx="70">
                        <c:v>7.99</c:v>
                      </c:pt>
                      <c:pt idx="71">
                        <c:v>7.29</c:v>
                      </c:pt>
                      <c:pt idx="72">
                        <c:v>7.03</c:v>
                      </c:pt>
                      <c:pt idx="73">
                        <c:v>6.72</c:v>
                      </c:pt>
                      <c:pt idx="74">
                        <c:v>6.54</c:v>
                      </c:pt>
                      <c:pt idx="75">
                        <c:v>6.5</c:v>
                      </c:pt>
                      <c:pt idx="76">
                        <c:v>6.64</c:v>
                      </c:pt>
                      <c:pt idx="77">
                        <c:v>6.71</c:v>
                      </c:pt>
                      <c:pt idx="78">
                        <c:v>6.62</c:v>
                      </c:pt>
                      <c:pt idx="79">
                        <c:v>6.82</c:v>
                      </c:pt>
                      <c:pt idx="80">
                        <c:v>6.56</c:v>
                      </c:pt>
                      <c:pt idx="81">
                        <c:v>6.35</c:v>
                      </c:pt>
                      <c:pt idx="82">
                        <c:v>6.08</c:v>
                      </c:pt>
                      <c:pt idx="83">
                        <c:v>6.02</c:v>
                      </c:pt>
                      <c:pt idx="84">
                        <c:v>5.96</c:v>
                      </c:pt>
                      <c:pt idx="85">
                        <c:v>5.57</c:v>
                      </c:pt>
                      <c:pt idx="86">
                        <c:v>5.57</c:v>
                      </c:pt>
                      <c:pt idx="87">
                        <c:v>5.59</c:v>
                      </c:pt>
                      <c:pt idx="88">
                        <c:v>5.52</c:v>
                      </c:pt>
                      <c:pt idx="89">
                        <c:v>5.84</c:v>
                      </c:pt>
                      <c:pt idx="90">
                        <c:v>5.64</c:v>
                      </c:pt>
                      <c:pt idx="91">
                        <c:v>5.49</c:v>
                      </c:pt>
                      <c:pt idx="92">
                        <c:v>5.21</c:v>
                      </c:pt>
                      <c:pt idx="93">
                        <c:v>5.1100000000000003</c:v>
                      </c:pt>
                      <c:pt idx="94">
                        <c:v>4.9400000000000004</c:v>
                      </c:pt>
                      <c:pt idx="95">
                        <c:v>4.83</c:v>
                      </c:pt>
                      <c:pt idx="96">
                        <c:v>4.78</c:v>
                      </c:pt>
                      <c:pt idx="97">
                        <c:v>4.6900000000000004</c:v>
                      </c:pt>
                      <c:pt idx="98">
                        <c:v>4.54</c:v>
                      </c:pt>
                      <c:pt idx="99">
                        <c:v>4.12</c:v>
                      </c:pt>
                      <c:pt idx="100">
                        <c:v>4.53</c:v>
                      </c:pt>
                      <c:pt idx="101">
                        <c:v>4.68</c:v>
                      </c:pt>
                      <c:pt idx="102">
                        <c:v>4.75</c:v>
                      </c:pt>
                      <c:pt idx="103">
                        <c:v>4.57</c:v>
                      </c:pt>
                      <c:pt idx="104">
                        <c:v>4.3600000000000003</c:v>
                      </c:pt>
                      <c:pt idx="105">
                        <c:v>4.16</c:v>
                      </c:pt>
                      <c:pt idx="106">
                        <c:v>3.91</c:v>
                      </c:pt>
                      <c:pt idx="107">
                        <c:v>3.75</c:v>
                      </c:pt>
                      <c:pt idx="108">
                        <c:v>3.45</c:v>
                      </c:pt>
                      <c:pt idx="109">
                        <c:v>3.25</c:v>
                      </c:pt>
                      <c:pt idx="110">
                        <c:v>3.9</c:v>
                      </c:pt>
                      <c:pt idx="111">
                        <c:v>4.05</c:v>
                      </c:pt>
                      <c:pt idx="112">
                        <c:v>4.01</c:v>
                      </c:pt>
                      <c:pt idx="113">
                        <c:v>4.03</c:v>
                      </c:pt>
                      <c:pt idx="114">
                        <c:v>3.89</c:v>
                      </c:pt>
                      <c:pt idx="115">
                        <c:v>4.3499999999999996</c:v>
                      </c:pt>
                      <c:pt idx="116">
                        <c:v>4.45</c:v>
                      </c:pt>
                      <c:pt idx="117">
                        <c:v>4.7300000000000004</c:v>
                      </c:pt>
                      <c:pt idx="118">
                        <c:v>4.55</c:v>
                      </c:pt>
                      <c:pt idx="119">
                        <c:v>4.6500000000000004</c:v>
                      </c:pt>
                      <c:pt idx="120">
                        <c:v>4.5999999999999996</c:v>
                      </c:pt>
                      <c:pt idx="121">
                        <c:v>4.53</c:v>
                      </c:pt>
                      <c:pt idx="122">
                        <c:v>4.59</c:v>
                      </c:pt>
                      <c:pt idx="123">
                        <c:v>4.3499999999999996</c:v>
                      </c:pt>
                      <c:pt idx="124">
                        <c:v>3.7</c:v>
                      </c:pt>
                      <c:pt idx="125">
                        <c:v>3.5</c:v>
                      </c:pt>
                      <c:pt idx="126">
                        <c:v>2.9</c:v>
                      </c:pt>
                      <c:pt idx="127">
                        <c:v>2.86</c:v>
                      </c:pt>
                      <c:pt idx="128">
                        <c:v>2.98</c:v>
                      </c:pt>
                      <c:pt idx="129">
                        <c:v>3.26</c:v>
                      </c:pt>
                      <c:pt idx="130">
                        <c:v>2.8</c:v>
                      </c:pt>
                      <c:pt idx="131">
                        <c:v>2.91</c:v>
                      </c:pt>
                      <c:pt idx="132">
                        <c:v>2.77</c:v>
                      </c:pt>
                      <c:pt idx="133">
                        <c:v>3.03</c:v>
                      </c:pt>
                      <c:pt idx="134">
                        <c:v>3.11</c:v>
                      </c:pt>
                      <c:pt idx="135">
                        <c:v>3.28</c:v>
                      </c:pt>
                      <c:pt idx="136">
                        <c:v>3.07</c:v>
                      </c:pt>
                      <c:pt idx="137">
                        <c:v>3.3</c:v>
                      </c:pt>
                      <c:pt idx="138">
                        <c:v>3.1</c:v>
                      </c:pt>
                      <c:pt idx="139">
                        <c:v>3.11</c:v>
                      </c:pt>
                      <c:pt idx="140">
                        <c:v>3.21</c:v>
                      </c:pt>
                      <c:pt idx="141">
                        <c:v>2.89</c:v>
                      </c:pt>
                      <c:pt idx="142">
                        <c:v>2.78</c:v>
                      </c:pt>
                      <c:pt idx="143">
                        <c:v>2.46</c:v>
                      </c:pt>
                      <c:pt idx="144">
                        <c:v>2.39</c:v>
                      </c:pt>
                      <c:pt idx="145">
                        <c:v>2.59</c:v>
                      </c:pt>
                      <c:pt idx="146">
                        <c:v>2.39</c:v>
                      </c:pt>
                      <c:pt idx="147">
                        <c:v>2.41</c:v>
                      </c:pt>
                      <c:pt idx="148">
                        <c:v>2.31</c:v>
                      </c:pt>
                      <c:pt idx="149">
                        <c:v>2.41</c:v>
                      </c:pt>
                      <c:pt idx="150">
                        <c:v>2.58</c:v>
                      </c:pt>
                      <c:pt idx="151">
                        <c:v>2.44</c:v>
                      </c:pt>
                      <c:pt idx="152">
                        <c:v>2.19</c:v>
                      </c:pt>
                      <c:pt idx="153">
                        <c:v>2.09</c:v>
                      </c:pt>
                      <c:pt idx="154">
                        <c:v>2</c:v>
                      </c:pt>
                      <c:pt idx="155">
                        <c:v>1.74</c:v>
                      </c:pt>
                      <c:pt idx="156">
                        <c:v>1.86</c:v>
                      </c:pt>
                      <c:pt idx="157">
                        <c:v>1.8</c:v>
                      </c:pt>
                      <c:pt idx="158">
                        <c:v>1.91</c:v>
                      </c:pt>
                      <c:pt idx="159">
                        <c:v>1.8</c:v>
                      </c:pt>
                      <c:pt idx="160">
                        <c:v>1.75</c:v>
                      </c:pt>
                      <c:pt idx="161">
                        <c:v>1.63</c:v>
                      </c:pt>
                      <c:pt idx="162">
                        <c:v>1.37</c:v>
                      </c:pt>
                      <c:pt idx="163">
                        <c:v>1.51</c:v>
                      </c:pt>
                      <c:pt idx="164">
                        <c:v>1.44</c:v>
                      </c:pt>
                      <c:pt idx="165">
                        <c:v>1.22</c:v>
                      </c:pt>
                      <c:pt idx="166">
                        <c:v>0.78</c:v>
                      </c:pt>
                      <c:pt idx="167">
                        <c:v>0.83</c:v>
                      </c:pt>
                      <c:pt idx="168">
                        <c:v>1.06</c:v>
                      </c:pt>
                      <c:pt idx="169">
                        <c:v>2</c:v>
                      </c:pt>
                      <c:pt idx="170">
                        <c:v>1.96</c:v>
                      </c:pt>
                      <c:pt idx="171">
                        <c:v>1.81</c:v>
                      </c:pt>
                      <c:pt idx="172">
                        <c:v>1.59</c:v>
                      </c:pt>
                      <c:pt idx="173">
                        <c:v>1.27</c:v>
                      </c:pt>
                      <c:pt idx="174">
                        <c:v>1.26</c:v>
                      </c:pt>
                      <c:pt idx="175">
                        <c:v>1.76</c:v>
                      </c:pt>
                      <c:pt idx="176">
                        <c:v>1.65</c:v>
                      </c:pt>
                      <c:pt idx="177">
                        <c:v>1.78</c:v>
                      </c:pt>
                      <c:pt idx="178">
                        <c:v>1.54</c:v>
                      </c:pt>
                      <c:pt idx="179">
                        <c:v>1.65</c:v>
                      </c:pt>
                      <c:pt idx="180">
                        <c:v>1.71</c:v>
                      </c:pt>
                      <c:pt idx="181">
                        <c:v>1.57</c:v>
                      </c:pt>
                      <c:pt idx="182">
                        <c:v>1.57</c:v>
                      </c:pt>
                      <c:pt idx="183">
                        <c:v>1.72</c:v>
                      </c:pt>
                      <c:pt idx="184">
                        <c:v>1.7</c:v>
                      </c:pt>
                      <c:pt idx="185">
                        <c:v>1.66</c:v>
                      </c:pt>
                      <c:pt idx="186">
                        <c:v>1.55</c:v>
                      </c:pt>
                      <c:pt idx="187">
                        <c:v>1.63</c:v>
                      </c:pt>
                      <c:pt idx="188">
                        <c:v>1.55</c:v>
                      </c:pt>
                      <c:pt idx="189">
                        <c:v>1.76</c:v>
                      </c:pt>
                      <c:pt idx="190">
                        <c:v>1.72</c:v>
                      </c:pt>
                      <c:pt idx="191">
                        <c:v>1.66</c:v>
                      </c:pt>
                      <c:pt idx="192">
                        <c:v>1.46</c:v>
                      </c:pt>
                      <c:pt idx="193">
                        <c:v>1.51</c:v>
                      </c:pt>
                      <c:pt idx="194">
                        <c:v>1.29</c:v>
                      </c:pt>
                      <c:pt idx="195">
                        <c:v>1.1399999999999999</c:v>
                      </c:pt>
                      <c:pt idx="196">
                        <c:v>1.07</c:v>
                      </c:pt>
                      <c:pt idx="197">
                        <c:v>1.1100000000000001</c:v>
                      </c:pt>
                      <c:pt idx="198">
                        <c:v>0.99</c:v>
                      </c:pt>
                      <c:pt idx="199">
                        <c:v>0.96</c:v>
                      </c:pt>
                      <c:pt idx="200">
                        <c:v>1.1000000000000001</c:v>
                      </c:pt>
                      <c:pt idx="201">
                        <c:v>1.1200000000000001</c:v>
                      </c:pt>
                      <c:pt idx="202">
                        <c:v>1.18</c:v>
                      </c:pt>
                      <c:pt idx="203">
                        <c:v>1.08</c:v>
                      </c:pt>
                      <c:pt idx="204">
                        <c:v>1.1599999999999999</c:v>
                      </c:pt>
                      <c:pt idx="205">
                        <c:v>1.17</c:v>
                      </c:pt>
                      <c:pt idx="206">
                        <c:v>1.36</c:v>
                      </c:pt>
                      <c:pt idx="207">
                        <c:v>1.34</c:v>
                      </c:pt>
                      <c:pt idx="208">
                        <c:v>1.22</c:v>
                      </c:pt>
                      <c:pt idx="209">
                        <c:v>1.18</c:v>
                      </c:pt>
                      <c:pt idx="210">
                        <c:v>1.1599999999999999</c:v>
                      </c:pt>
                      <c:pt idx="211">
                        <c:v>1.1000000000000001</c:v>
                      </c:pt>
                      <c:pt idx="212">
                        <c:v>1.1000000000000001</c:v>
                      </c:pt>
                      <c:pt idx="213">
                        <c:v>0.91</c:v>
                      </c:pt>
                      <c:pt idx="214">
                        <c:v>0.95</c:v>
                      </c:pt>
                      <c:pt idx="215">
                        <c:v>0.78</c:v>
                      </c:pt>
                      <c:pt idx="216">
                        <c:v>0.77</c:v>
                      </c:pt>
                      <c:pt idx="217">
                        <c:v>0.74</c:v>
                      </c:pt>
                      <c:pt idx="218">
                        <c:v>0.66</c:v>
                      </c:pt>
                      <c:pt idx="219">
                        <c:v>0.63</c:v>
                      </c:pt>
                      <c:pt idx="220">
                        <c:v>0.57999999999999996</c:v>
                      </c:pt>
                      <c:pt idx="221">
                        <c:v>0.51</c:v>
                      </c:pt>
                      <c:pt idx="222">
                        <c:v>0.42</c:v>
                      </c:pt>
                      <c:pt idx="223">
                        <c:v>0.72</c:v>
                      </c:pt>
                      <c:pt idx="224">
                        <c:v>0.77</c:v>
                      </c:pt>
                      <c:pt idx="225">
                        <c:v>1.29</c:v>
                      </c:pt>
                      <c:pt idx="226">
                        <c:v>1.26</c:v>
                      </c:pt>
                      <c:pt idx="227">
                        <c:v>1.29</c:v>
                      </c:pt>
                      <c:pt idx="228">
                        <c:v>1.1399999999999999</c:v>
                      </c:pt>
                      <c:pt idx="229">
                        <c:v>1.2</c:v>
                      </c:pt>
                      <c:pt idx="230">
                        <c:v>1.1200000000000001</c:v>
                      </c:pt>
                      <c:pt idx="231">
                        <c:v>1.04</c:v>
                      </c:pt>
                      <c:pt idx="232">
                        <c:v>1.28</c:v>
                      </c:pt>
                      <c:pt idx="233">
                        <c:v>1.35</c:v>
                      </c:pt>
                      <c:pt idx="234">
                        <c:v>1.33</c:v>
                      </c:pt>
                      <c:pt idx="235">
                        <c:v>1.59</c:v>
                      </c:pt>
                      <c:pt idx="236">
                        <c:v>1.65</c:v>
                      </c:pt>
                      <c:pt idx="237">
                        <c:v>1.37</c:v>
                      </c:pt>
                      <c:pt idx="238">
                        <c:v>1.26</c:v>
                      </c:pt>
                      <c:pt idx="239">
                        <c:v>1.28</c:v>
                      </c:pt>
                      <c:pt idx="240">
                        <c:v>1.24</c:v>
                      </c:pt>
                      <c:pt idx="241">
                        <c:v>1.23</c:v>
                      </c:pt>
                      <c:pt idx="242">
                        <c:v>1.1100000000000001</c:v>
                      </c:pt>
                      <c:pt idx="243">
                        <c:v>1.26</c:v>
                      </c:pt>
                      <c:pt idx="244">
                        <c:v>1.1200000000000001</c:v>
                      </c:pt>
                      <c:pt idx="245">
                        <c:v>1.03</c:v>
                      </c:pt>
                      <c:pt idx="246">
                        <c:v>1.02</c:v>
                      </c:pt>
                      <c:pt idx="247">
                        <c:v>0.95</c:v>
                      </c:pt>
                      <c:pt idx="248">
                        <c:v>1.0900000000000001</c:v>
                      </c:pt>
                      <c:pt idx="249">
                        <c:v>1.1399999999999999</c:v>
                      </c:pt>
                      <c:pt idx="250">
                        <c:v>1.31</c:v>
                      </c:pt>
                      <c:pt idx="251">
                        <c:v>1.39</c:v>
                      </c:pt>
                      <c:pt idx="252">
                        <c:v>1.28</c:v>
                      </c:pt>
                      <c:pt idx="253">
                        <c:v>1.35</c:v>
                      </c:pt>
                      <c:pt idx="254">
                        <c:v>1.43</c:v>
                      </c:pt>
                      <c:pt idx="255">
                        <c:v>1.5</c:v>
                      </c:pt>
                      <c:pt idx="256">
                        <c:v>1.69</c:v>
                      </c:pt>
                      <c:pt idx="257">
                        <c:v>1.83</c:v>
                      </c:pt>
                      <c:pt idx="258">
                        <c:v>1.74</c:v>
                      </c:pt>
                      <c:pt idx="259">
                        <c:v>1.83</c:v>
                      </c:pt>
                      <c:pt idx="260">
                        <c:v>1.83</c:v>
                      </c:pt>
                      <c:pt idx="261">
                        <c:v>1.53</c:v>
                      </c:pt>
                      <c:pt idx="262">
                        <c:v>1.54</c:v>
                      </c:pt>
                      <c:pt idx="263">
                        <c:v>1.59</c:v>
                      </c:pt>
                      <c:pt idx="264">
                        <c:v>1.53</c:v>
                      </c:pt>
                      <c:pt idx="265">
                        <c:v>1.58</c:v>
                      </c:pt>
                      <c:pt idx="266">
                        <c:v>1.56</c:v>
                      </c:pt>
                      <c:pt idx="267">
                        <c:v>1.52</c:v>
                      </c:pt>
                      <c:pt idx="268">
                        <c:v>1.53</c:v>
                      </c:pt>
                      <c:pt idx="269">
                        <c:v>1.52</c:v>
                      </c:pt>
                      <c:pt idx="270">
                        <c:v>1.65</c:v>
                      </c:pt>
                      <c:pt idx="271">
                        <c:v>1.79</c:v>
                      </c:pt>
                      <c:pt idx="272">
                        <c:v>1.69</c:v>
                      </c:pt>
                      <c:pt idx="273">
                        <c:v>1.49</c:v>
                      </c:pt>
                      <c:pt idx="274">
                        <c:v>1.52</c:v>
                      </c:pt>
                      <c:pt idx="275">
                        <c:v>1.44</c:v>
                      </c:pt>
                      <c:pt idx="276">
                        <c:v>1.32</c:v>
                      </c:pt>
                      <c:pt idx="277">
                        <c:v>1.32</c:v>
                      </c:pt>
                      <c:pt idx="278">
                        <c:v>1.25</c:v>
                      </c:pt>
                      <c:pt idx="279">
                        <c:v>1.19</c:v>
                      </c:pt>
                      <c:pt idx="280">
                        <c:v>1.04</c:v>
                      </c:pt>
                      <c:pt idx="281">
                        <c:v>1.43</c:v>
                      </c:pt>
                      <c:pt idx="282">
                        <c:v>1.63</c:v>
                      </c:pt>
                      <c:pt idx="283">
                        <c:v>1.46</c:v>
                      </c:pt>
                      <c:pt idx="284">
                        <c:v>1.39</c:v>
                      </c:pt>
                      <c:pt idx="285">
                        <c:v>1.22</c:v>
                      </c:pt>
                      <c:pt idx="286">
                        <c:v>1.33</c:v>
                      </c:pt>
                      <c:pt idx="287">
                        <c:v>1.31</c:v>
                      </c:pt>
                      <c:pt idx="288">
                        <c:v>1.17</c:v>
                      </c:pt>
                      <c:pt idx="289">
                        <c:v>1.03</c:v>
                      </c:pt>
                      <c:pt idx="290">
                        <c:v>1.1200000000000001</c:v>
                      </c:pt>
                      <c:pt idx="291">
                        <c:v>1.06</c:v>
                      </c:pt>
                      <c:pt idx="292">
                        <c:v>1.18</c:v>
                      </c:pt>
                      <c:pt idx="293">
                        <c:v>1.27</c:v>
                      </c:pt>
                      <c:pt idx="294">
                        <c:v>1.35</c:v>
                      </c:pt>
                      <c:pt idx="295">
                        <c:v>1.18</c:v>
                      </c:pt>
                      <c:pt idx="296">
                        <c:v>1.21</c:v>
                      </c:pt>
                      <c:pt idx="297">
                        <c:v>1.1000000000000001</c:v>
                      </c:pt>
                      <c:pt idx="298">
                        <c:v>1.0900000000000001</c:v>
                      </c:pt>
                      <c:pt idx="299">
                        <c:v>1.22</c:v>
                      </c:pt>
                      <c:pt idx="300">
                        <c:v>1.06</c:v>
                      </c:pt>
                      <c:pt idx="301">
                        <c:v>1.07</c:v>
                      </c:pt>
                      <c:pt idx="302">
                        <c:v>1.0900000000000001</c:v>
                      </c:pt>
                      <c:pt idx="303">
                        <c:v>1.07</c:v>
                      </c:pt>
                      <c:pt idx="304">
                        <c:v>1.18</c:v>
                      </c:pt>
                      <c:pt idx="305">
                        <c:v>1.06</c:v>
                      </c:pt>
                      <c:pt idx="306">
                        <c:v>1.02</c:v>
                      </c:pt>
                      <c:pt idx="307">
                        <c:v>0.86</c:v>
                      </c:pt>
                      <c:pt idx="308">
                        <c:v>0.85</c:v>
                      </c:pt>
                      <c:pt idx="309">
                        <c:v>0.75</c:v>
                      </c:pt>
                      <c:pt idx="310">
                        <c:v>0.71</c:v>
                      </c:pt>
                      <c:pt idx="311">
                        <c:v>0.72</c:v>
                      </c:pt>
                      <c:pt idx="312">
                        <c:v>0.99</c:v>
                      </c:pt>
                      <c:pt idx="313">
                        <c:v>0.94</c:v>
                      </c:pt>
                      <c:pt idx="314">
                        <c:v>1.02</c:v>
                      </c:pt>
                      <c:pt idx="315">
                        <c:v>1.08</c:v>
                      </c:pt>
                      <c:pt idx="316">
                        <c:v>1.05</c:v>
                      </c:pt>
                      <c:pt idx="317">
                        <c:v>1.01</c:v>
                      </c:pt>
                      <c:pt idx="318">
                        <c:v>0.96</c:v>
                      </c:pt>
                      <c:pt idx="319">
                        <c:v>0.93</c:v>
                      </c:pt>
                      <c:pt idx="320">
                        <c:v>0.87</c:v>
                      </c:pt>
                      <c:pt idx="321">
                        <c:v>0.83</c:v>
                      </c:pt>
                      <c:pt idx="322">
                        <c:v>0.83</c:v>
                      </c:pt>
                      <c:pt idx="323">
                        <c:v>0.85</c:v>
                      </c:pt>
                      <c:pt idx="324">
                        <c:v>0.88</c:v>
                      </c:pt>
                      <c:pt idx="325">
                        <c:v>0.79</c:v>
                      </c:pt>
                      <c:pt idx="326">
                        <c:v>0.77</c:v>
                      </c:pt>
                      <c:pt idx="327">
                        <c:v>0.77</c:v>
                      </c:pt>
                      <c:pt idx="328">
                        <c:v>0.81</c:v>
                      </c:pt>
                      <c:pt idx="329">
                        <c:v>0.71</c:v>
                      </c:pt>
                      <c:pt idx="330">
                        <c:v>0.65</c:v>
                      </c:pt>
                      <c:pt idx="331">
                        <c:v>0.65</c:v>
                      </c:pt>
                      <c:pt idx="332">
                        <c:v>0.61</c:v>
                      </c:pt>
                      <c:pt idx="333">
                        <c:v>0.62</c:v>
                      </c:pt>
                      <c:pt idx="334">
                        <c:v>0.6</c:v>
                      </c:pt>
                      <c:pt idx="335">
                        <c:v>0.6</c:v>
                      </c:pt>
                      <c:pt idx="336">
                        <c:v>0.54</c:v>
                      </c:pt>
                      <c:pt idx="337">
                        <c:v>0.64</c:v>
                      </c:pt>
                      <c:pt idx="338">
                        <c:v>0.57999999999999996</c:v>
                      </c:pt>
                      <c:pt idx="339">
                        <c:v>0.51</c:v>
                      </c:pt>
                      <c:pt idx="340">
                        <c:v>0.44</c:v>
                      </c:pt>
                      <c:pt idx="341">
                        <c:v>0.51</c:v>
                      </c:pt>
                      <c:pt idx="342">
                        <c:v>0.77</c:v>
                      </c:pt>
                      <c:pt idx="343">
                        <c:v>0.75</c:v>
                      </c:pt>
                      <c:pt idx="344">
                        <c:v>0.68</c:v>
                      </c:pt>
                      <c:pt idx="345">
                        <c:v>0.62</c:v>
                      </c:pt>
                      <c:pt idx="346">
                        <c:v>0.57999999999999996</c:v>
                      </c:pt>
                      <c:pt idx="347">
                        <c:v>0.48</c:v>
                      </c:pt>
                      <c:pt idx="348">
                        <c:v>0.49</c:v>
                      </c:pt>
                      <c:pt idx="349">
                        <c:v>0.63</c:v>
                      </c:pt>
                      <c:pt idx="350">
                        <c:v>0.5</c:v>
                      </c:pt>
                      <c:pt idx="351">
                        <c:v>0.46</c:v>
                      </c:pt>
                      <c:pt idx="352">
                        <c:v>0.52</c:v>
                      </c:pt>
                      <c:pt idx="353">
                        <c:v>0.5</c:v>
                      </c:pt>
                      <c:pt idx="354">
                        <c:v>0.45</c:v>
                      </c:pt>
                      <c:pt idx="355">
                        <c:v>0.43</c:v>
                      </c:pt>
                      <c:pt idx="356">
                        <c:v>0.41</c:v>
                      </c:pt>
                      <c:pt idx="357">
                        <c:v>0.37</c:v>
                      </c:pt>
                      <c:pt idx="358">
                        <c:v>0.4</c:v>
                      </c:pt>
                      <c:pt idx="359">
                        <c:v>0.33</c:v>
                      </c:pt>
                      <c:pt idx="360">
                        <c:v>0.3</c:v>
                      </c:pt>
                      <c:pt idx="361">
                        <c:v>0.21</c:v>
                      </c:pt>
                      <c:pt idx="362">
                        <c:v>0.18</c:v>
                      </c:pt>
                      <c:pt idx="363">
                        <c:v>0.22</c:v>
                      </c:pt>
                      <c:pt idx="364">
                        <c:v>0.28999999999999998</c:v>
                      </c:pt>
                      <c:pt idx="365">
                        <c:v>0.22</c:v>
                      </c:pt>
                      <c:pt idx="366">
                        <c:v>0.28000000000000003</c:v>
                      </c:pt>
                      <c:pt idx="367">
                        <c:v>0.34</c:v>
                      </c:pt>
                      <c:pt idx="368">
                        <c:v>0.28999999999999998</c:v>
                      </c:pt>
                      <c:pt idx="369">
                        <c:v>0.26</c:v>
                      </c:pt>
                      <c:pt idx="370">
                        <c:v>0.23</c:v>
                      </c:pt>
                      <c:pt idx="371">
                        <c:v>0.19</c:v>
                      </c:pt>
                      <c:pt idx="372">
                        <c:v>0.19</c:v>
                      </c:pt>
                      <c:pt idx="373">
                        <c:v>0.17</c:v>
                      </c:pt>
                      <c:pt idx="374">
                        <c:v>0.02</c:v>
                      </c:pt>
                      <c:pt idx="375">
                        <c:v>-0.15</c:v>
                      </c:pt>
                      <c:pt idx="376">
                        <c:v>-0.12</c:v>
                      </c:pt>
                      <c:pt idx="377">
                        <c:v>-0.14000000000000001</c:v>
                      </c:pt>
                      <c:pt idx="378">
                        <c:v>-0.19</c:v>
                      </c:pt>
                      <c:pt idx="379">
                        <c:v>-0.28999999999999998</c:v>
                      </c:pt>
                      <c:pt idx="380">
                        <c:v>-0.24</c:v>
                      </c:pt>
                      <c:pt idx="381">
                        <c:v>-0.13</c:v>
                      </c:pt>
                      <c:pt idx="382">
                        <c:v>-0.16</c:v>
                      </c:pt>
                      <c:pt idx="383">
                        <c:v>-0.12</c:v>
                      </c:pt>
                      <c:pt idx="384">
                        <c:v>-0.02</c:v>
                      </c:pt>
                      <c:pt idx="385">
                        <c:v>0</c:v>
                      </c:pt>
                      <c:pt idx="386">
                        <c:v>0.05</c:v>
                      </c:pt>
                      <c:pt idx="387">
                        <c:v>0</c:v>
                      </c:pt>
                      <c:pt idx="388">
                        <c:v>0.02</c:v>
                      </c:pt>
                      <c:pt idx="389">
                        <c:v>-0.04</c:v>
                      </c:pt>
                      <c:pt idx="390">
                        <c:v>-0.01</c:v>
                      </c:pt>
                      <c:pt idx="391">
                        <c:v>0.04</c:v>
                      </c:pt>
                      <c:pt idx="392">
                        <c:v>0.03</c:v>
                      </c:pt>
                      <c:pt idx="393">
                        <c:v>-0.04</c:v>
                      </c:pt>
                      <c:pt idx="394">
                        <c:v>0.02</c:v>
                      </c:pt>
                      <c:pt idx="395">
                        <c:v>0.02</c:v>
                      </c:pt>
                      <c:pt idx="396">
                        <c:v>-0.01</c:v>
                      </c:pt>
                      <c:pt idx="397">
                        <c:v>0</c:v>
                      </c:pt>
                      <c:pt idx="398">
                        <c:v>0.04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0.01</c:v>
                      </c:pt>
                      <c:pt idx="402">
                        <c:v>-0.01</c:v>
                      </c:pt>
                      <c:pt idx="403">
                        <c:v>-0.01</c:v>
                      </c:pt>
                      <c:pt idx="404">
                        <c:v>0.01</c:v>
                      </c:pt>
                      <c:pt idx="405">
                        <c:v>0.05</c:v>
                      </c:pt>
                      <c:pt idx="406">
                        <c:v>0.08</c:v>
                      </c:pt>
                      <c:pt idx="407">
                        <c:v>0.06</c:v>
                      </c:pt>
                      <c:pt idx="408">
                        <c:v>0.02</c:v>
                      </c:pt>
                      <c:pt idx="409">
                        <c:v>-0.06</c:v>
                      </c:pt>
                      <c:pt idx="410">
                        <c:v>-0.08</c:v>
                      </c:pt>
                      <c:pt idx="411">
                        <c:v>-0.1</c:v>
                      </c:pt>
                      <c:pt idx="412">
                        <c:v>-0.16</c:v>
                      </c:pt>
                      <c:pt idx="413">
                        <c:v>-0.1</c:v>
                      </c:pt>
                      <c:pt idx="414">
                        <c:v>-0.16</c:v>
                      </c:pt>
                      <c:pt idx="415">
                        <c:v>-0.21</c:v>
                      </c:pt>
                      <c:pt idx="416">
                        <c:v>-0.21</c:v>
                      </c:pt>
                      <c:pt idx="417">
                        <c:v>-0.34</c:v>
                      </c:pt>
                      <c:pt idx="418">
                        <c:v>-0.3</c:v>
                      </c:pt>
                      <c:pt idx="419">
                        <c:v>-0.22</c:v>
                      </c:pt>
                      <c:pt idx="420">
                        <c:v>-0.15</c:v>
                      </c:pt>
                      <c:pt idx="421">
                        <c:v>-7.0000000000000007E-2</c:v>
                      </c:pt>
                      <c:pt idx="422">
                        <c:v>-0.11</c:v>
                      </c:pt>
                      <c:pt idx="423">
                        <c:v>-0.22</c:v>
                      </c:pt>
                      <c:pt idx="424">
                        <c:v>-0.05</c:v>
                      </c:pt>
                      <c:pt idx="425">
                        <c:v>-0.09</c:v>
                      </c:pt>
                      <c:pt idx="426">
                        <c:v>-0.05</c:v>
                      </c:pt>
                      <c:pt idx="427">
                        <c:v>-0.02</c:v>
                      </c:pt>
                      <c:pt idx="428">
                        <c:v>-0.05</c:v>
                      </c:pt>
                      <c:pt idx="429">
                        <c:v>0.01</c:v>
                      </c:pt>
                      <c:pt idx="430">
                        <c:v>-0.03</c:v>
                      </c:pt>
                      <c:pt idx="431">
                        <c:v>-0.01</c:v>
                      </c:pt>
                      <c:pt idx="432">
                        <c:v>-0.03</c:v>
                      </c:pt>
                      <c:pt idx="433">
                        <c:v>-0.03</c:v>
                      </c:pt>
                      <c:pt idx="434">
                        <c:v>-0.01</c:v>
                      </c:pt>
                      <c:pt idx="435">
                        <c:v>0.1</c:v>
                      </c:pt>
                      <c:pt idx="436">
                        <c:v>0.04</c:v>
                      </c:pt>
                      <c:pt idx="437">
                        <c:v>0.04</c:v>
                      </c:pt>
                      <c:pt idx="438">
                        <c:v>0.02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117-4B4A-B036-984FF1AA17D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(2)'!$N$8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(2)'!$N$9:$N$447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2.3299999999999992</c:v>
                      </c:pt>
                      <c:pt idx="2">
                        <c:v>2.46</c:v>
                      </c:pt>
                      <c:pt idx="3">
                        <c:v>2.6899999999999995</c:v>
                      </c:pt>
                      <c:pt idx="4">
                        <c:v>2.4499999999999993</c:v>
                      </c:pt>
                      <c:pt idx="5">
                        <c:v>2.4400000000000004</c:v>
                      </c:pt>
                      <c:pt idx="6">
                        <c:v>2.2599999999999998</c:v>
                      </c:pt>
                      <c:pt idx="7">
                        <c:v>2.12</c:v>
                      </c:pt>
                      <c:pt idx="8">
                        <c:v>1.9399999999999995</c:v>
                      </c:pt>
                      <c:pt idx="9">
                        <c:v>1.6500000000000004</c:v>
                      </c:pt>
                      <c:pt idx="10">
                        <c:v>1.67</c:v>
                      </c:pt>
                      <c:pt idx="11">
                        <c:v>2.0300000000000002</c:v>
                      </c:pt>
                      <c:pt idx="12">
                        <c:v>1.96</c:v>
                      </c:pt>
                      <c:pt idx="13">
                        <c:v>1.8199999999999994</c:v>
                      </c:pt>
                      <c:pt idx="14">
                        <c:v>1.9399999999999995</c:v>
                      </c:pt>
                      <c:pt idx="15">
                        <c:v>1.6600000000000001</c:v>
                      </c:pt>
                      <c:pt idx="16">
                        <c:v>1.4500000000000002</c:v>
                      </c:pt>
                      <c:pt idx="17">
                        <c:v>1.25</c:v>
                      </c:pt>
                      <c:pt idx="18">
                        <c:v>1.62</c:v>
                      </c:pt>
                      <c:pt idx="19">
                        <c:v>1.5099999999999998</c:v>
                      </c:pt>
                      <c:pt idx="20">
                        <c:v>1.5300000000000002</c:v>
                      </c:pt>
                      <c:pt idx="21">
                        <c:v>1.5300000000000002</c:v>
                      </c:pt>
                      <c:pt idx="22">
                        <c:v>1.8100000000000005</c:v>
                      </c:pt>
                      <c:pt idx="23">
                        <c:v>2.13</c:v>
                      </c:pt>
                      <c:pt idx="24">
                        <c:v>1.8999999999999995</c:v>
                      </c:pt>
                      <c:pt idx="25">
                        <c:v>1.9100000000000001</c:v>
                      </c:pt>
                      <c:pt idx="26">
                        <c:v>1.9000000000000004</c:v>
                      </c:pt>
                      <c:pt idx="27">
                        <c:v>1.8999999999999995</c:v>
                      </c:pt>
                      <c:pt idx="28">
                        <c:v>1.6500000000000004</c:v>
                      </c:pt>
                      <c:pt idx="29">
                        <c:v>1.5499999999999998</c:v>
                      </c:pt>
                      <c:pt idx="30">
                        <c:v>1.5099999999999998</c:v>
                      </c:pt>
                      <c:pt idx="31">
                        <c:v>1.92</c:v>
                      </c:pt>
                      <c:pt idx="32">
                        <c:v>2.1100000000000003</c:v>
                      </c:pt>
                      <c:pt idx="33">
                        <c:v>2.2199999999999998</c:v>
                      </c:pt>
                      <c:pt idx="34">
                        <c:v>2.3800000000000008</c:v>
                      </c:pt>
                      <c:pt idx="35">
                        <c:v>2.1399999999999997</c:v>
                      </c:pt>
                      <c:pt idx="36">
                        <c:v>2.1900000000000004</c:v>
                      </c:pt>
                      <c:pt idx="37">
                        <c:v>2.2399999999999993</c:v>
                      </c:pt>
                      <c:pt idx="38">
                        <c:v>2.1999999999999993</c:v>
                      </c:pt>
                      <c:pt idx="39">
                        <c:v>1.9899999999999993</c:v>
                      </c:pt>
                      <c:pt idx="40">
                        <c:v>2.0499999999999998</c:v>
                      </c:pt>
                      <c:pt idx="41">
                        <c:v>2.39</c:v>
                      </c:pt>
                      <c:pt idx="42">
                        <c:v>2.42</c:v>
                      </c:pt>
                      <c:pt idx="43">
                        <c:v>2.4000000000000004</c:v>
                      </c:pt>
                      <c:pt idx="44">
                        <c:v>2.4299999999999997</c:v>
                      </c:pt>
                      <c:pt idx="45">
                        <c:v>2.42</c:v>
                      </c:pt>
                      <c:pt idx="46">
                        <c:v>2.2400000000000002</c:v>
                      </c:pt>
                      <c:pt idx="47">
                        <c:v>2.0499999999999998</c:v>
                      </c:pt>
                      <c:pt idx="48">
                        <c:v>2.13</c:v>
                      </c:pt>
                      <c:pt idx="49">
                        <c:v>2.2299999999999995</c:v>
                      </c:pt>
                      <c:pt idx="50">
                        <c:v>2.08</c:v>
                      </c:pt>
                      <c:pt idx="51">
                        <c:v>2.1500000000000004</c:v>
                      </c:pt>
                      <c:pt idx="52">
                        <c:v>2.0300000000000002</c:v>
                      </c:pt>
                      <c:pt idx="53">
                        <c:v>1.6999999999999993</c:v>
                      </c:pt>
                      <c:pt idx="54">
                        <c:v>1.63</c:v>
                      </c:pt>
                      <c:pt idx="55">
                        <c:v>1.6399999999999997</c:v>
                      </c:pt>
                      <c:pt idx="56">
                        <c:v>1.5100000000000007</c:v>
                      </c:pt>
                      <c:pt idx="57">
                        <c:v>1.58</c:v>
                      </c:pt>
                      <c:pt idx="58">
                        <c:v>1.58</c:v>
                      </c:pt>
                      <c:pt idx="59">
                        <c:v>1.6900000000000004</c:v>
                      </c:pt>
                      <c:pt idx="60">
                        <c:v>1.9500000000000002</c:v>
                      </c:pt>
                      <c:pt idx="61">
                        <c:v>1.67</c:v>
                      </c:pt>
                      <c:pt idx="62">
                        <c:v>1.5700000000000003</c:v>
                      </c:pt>
                      <c:pt idx="63">
                        <c:v>2.2400000000000002</c:v>
                      </c:pt>
                      <c:pt idx="64">
                        <c:v>1.879999999999999</c:v>
                      </c:pt>
                      <c:pt idx="65">
                        <c:v>2.1700000000000008</c:v>
                      </c:pt>
                      <c:pt idx="66">
                        <c:v>2.41</c:v>
                      </c:pt>
                      <c:pt idx="67">
                        <c:v>2.4900000000000002</c:v>
                      </c:pt>
                      <c:pt idx="68">
                        <c:v>2.370000000000001</c:v>
                      </c:pt>
                      <c:pt idx="69">
                        <c:v>2.3500000000000005</c:v>
                      </c:pt>
                      <c:pt idx="70">
                        <c:v>2.5499999999999989</c:v>
                      </c:pt>
                      <c:pt idx="71">
                        <c:v>2.38</c:v>
                      </c:pt>
                      <c:pt idx="72">
                        <c:v>2.1500000000000004</c:v>
                      </c:pt>
                      <c:pt idx="73">
                        <c:v>2.33</c:v>
                      </c:pt>
                      <c:pt idx="74">
                        <c:v>2.2000000000000002</c:v>
                      </c:pt>
                      <c:pt idx="75">
                        <c:v>2.0699999999999994</c:v>
                      </c:pt>
                      <c:pt idx="76">
                        <c:v>2.2699999999999996</c:v>
                      </c:pt>
                      <c:pt idx="77">
                        <c:v>2.1800000000000006</c:v>
                      </c:pt>
                      <c:pt idx="78">
                        <c:v>2.3099999999999996</c:v>
                      </c:pt>
                      <c:pt idx="79">
                        <c:v>2.3600000000000003</c:v>
                      </c:pt>
                      <c:pt idx="80">
                        <c:v>2.4699999999999998</c:v>
                      </c:pt>
                      <c:pt idx="81">
                        <c:v>2.1999999999999993</c:v>
                      </c:pt>
                      <c:pt idx="82">
                        <c:v>2.08</c:v>
                      </c:pt>
                      <c:pt idx="83">
                        <c:v>1.5999999999999988</c:v>
                      </c:pt>
                      <c:pt idx="84">
                        <c:v>1.6500000000000004</c:v>
                      </c:pt>
                      <c:pt idx="85">
                        <c:v>1.6799999999999997</c:v>
                      </c:pt>
                      <c:pt idx="86">
                        <c:v>1.6500000000000004</c:v>
                      </c:pt>
                      <c:pt idx="87">
                        <c:v>1.5799999999999992</c:v>
                      </c:pt>
                      <c:pt idx="88">
                        <c:v>1.42</c:v>
                      </c:pt>
                      <c:pt idx="89">
                        <c:v>1.4300000000000006</c:v>
                      </c:pt>
                      <c:pt idx="90">
                        <c:v>1.08</c:v>
                      </c:pt>
                      <c:pt idx="91">
                        <c:v>1.0799999999999992</c:v>
                      </c:pt>
                      <c:pt idx="92">
                        <c:v>1.2300000000000004</c:v>
                      </c:pt>
                      <c:pt idx="93">
                        <c:v>1.08</c:v>
                      </c:pt>
                      <c:pt idx="94">
                        <c:v>1.1799999999999997</c:v>
                      </c:pt>
                      <c:pt idx="95">
                        <c:v>1.3200000000000003</c:v>
                      </c:pt>
                      <c:pt idx="96">
                        <c:v>1.3199999999999994</c:v>
                      </c:pt>
                      <c:pt idx="97">
                        <c:v>1.5200000000000005</c:v>
                      </c:pt>
                      <c:pt idx="98">
                        <c:v>1.5700000000000003</c:v>
                      </c:pt>
                      <c:pt idx="99">
                        <c:v>1.67</c:v>
                      </c:pt>
                      <c:pt idx="100">
                        <c:v>1.92</c:v>
                      </c:pt>
                      <c:pt idx="101">
                        <c:v>1.83</c:v>
                      </c:pt>
                      <c:pt idx="102">
                        <c:v>1.9399999999999995</c:v>
                      </c:pt>
                      <c:pt idx="103">
                        <c:v>1.9799999999999995</c:v>
                      </c:pt>
                      <c:pt idx="104">
                        <c:v>1.9100000000000001</c:v>
                      </c:pt>
                      <c:pt idx="105">
                        <c:v>1.6500000000000004</c:v>
                      </c:pt>
                      <c:pt idx="106">
                        <c:v>1.6600000000000001</c:v>
                      </c:pt>
                      <c:pt idx="107">
                        <c:v>1.6899999999999995</c:v>
                      </c:pt>
                      <c:pt idx="108">
                        <c:v>1.6500000000000004</c:v>
                      </c:pt>
                      <c:pt idx="109">
                        <c:v>1.5499999999999998</c:v>
                      </c:pt>
                      <c:pt idx="110">
                        <c:v>1.6600000000000001</c:v>
                      </c:pt>
                      <c:pt idx="111">
                        <c:v>1.9100000000000001</c:v>
                      </c:pt>
                      <c:pt idx="112">
                        <c:v>1.8699999999999992</c:v>
                      </c:pt>
                      <c:pt idx="113">
                        <c:v>1.7999999999999998</c:v>
                      </c:pt>
                      <c:pt idx="114">
                        <c:v>2.1499999999999995</c:v>
                      </c:pt>
                      <c:pt idx="115">
                        <c:v>1.8899999999999997</c:v>
                      </c:pt>
                      <c:pt idx="116">
                        <c:v>1.75</c:v>
                      </c:pt>
                      <c:pt idx="117">
                        <c:v>1.8800000000000008</c:v>
                      </c:pt>
                      <c:pt idx="118">
                        <c:v>2.0399999999999991</c:v>
                      </c:pt>
                      <c:pt idx="119">
                        <c:v>2.13</c:v>
                      </c:pt>
                      <c:pt idx="120">
                        <c:v>2.09</c:v>
                      </c:pt>
                      <c:pt idx="121">
                        <c:v>2.37</c:v>
                      </c:pt>
                      <c:pt idx="122">
                        <c:v>2.17</c:v>
                      </c:pt>
                      <c:pt idx="123">
                        <c:v>2.0999999999999996</c:v>
                      </c:pt>
                      <c:pt idx="124">
                        <c:v>2.0499999999999998</c:v>
                      </c:pt>
                      <c:pt idx="125">
                        <c:v>2.0600000000000005</c:v>
                      </c:pt>
                      <c:pt idx="126">
                        <c:v>1.88</c:v>
                      </c:pt>
                      <c:pt idx="127">
                        <c:v>2.2199999999999998</c:v>
                      </c:pt>
                      <c:pt idx="128">
                        <c:v>2.0599999999999996</c:v>
                      </c:pt>
                      <c:pt idx="129">
                        <c:v>2.08</c:v>
                      </c:pt>
                      <c:pt idx="130">
                        <c:v>2.1500000000000004</c:v>
                      </c:pt>
                      <c:pt idx="131">
                        <c:v>2.1900000000000004</c:v>
                      </c:pt>
                      <c:pt idx="132">
                        <c:v>2.1200000000000006</c:v>
                      </c:pt>
                      <c:pt idx="133">
                        <c:v>2.0599999999999996</c:v>
                      </c:pt>
                      <c:pt idx="134">
                        <c:v>1.5999999999999996</c:v>
                      </c:pt>
                      <c:pt idx="135">
                        <c:v>2.2200000000000006</c:v>
                      </c:pt>
                      <c:pt idx="136">
                        <c:v>2.21</c:v>
                      </c:pt>
                      <c:pt idx="137">
                        <c:v>2.15</c:v>
                      </c:pt>
                      <c:pt idx="138">
                        <c:v>1.8899999999999997</c:v>
                      </c:pt>
                      <c:pt idx="139">
                        <c:v>1.9699999999999998</c:v>
                      </c:pt>
                      <c:pt idx="140">
                        <c:v>1.9500000000000002</c:v>
                      </c:pt>
                      <c:pt idx="141">
                        <c:v>2.0699999999999994</c:v>
                      </c:pt>
                      <c:pt idx="142">
                        <c:v>2.0100000000000002</c:v>
                      </c:pt>
                      <c:pt idx="143">
                        <c:v>2.0300000000000002</c:v>
                      </c:pt>
                      <c:pt idx="144">
                        <c:v>1.6600000000000006</c:v>
                      </c:pt>
                      <c:pt idx="145">
                        <c:v>1.88</c:v>
                      </c:pt>
                      <c:pt idx="146">
                        <c:v>1.9000000000000004</c:v>
                      </c:pt>
                      <c:pt idx="147">
                        <c:v>2.1799999999999997</c:v>
                      </c:pt>
                      <c:pt idx="148">
                        <c:v>2.2200000000000002</c:v>
                      </c:pt>
                      <c:pt idx="149">
                        <c:v>2.1999999999999997</c:v>
                      </c:pt>
                      <c:pt idx="150">
                        <c:v>2.4500000000000002</c:v>
                      </c:pt>
                      <c:pt idx="151">
                        <c:v>2.2399999999999998</c:v>
                      </c:pt>
                      <c:pt idx="152">
                        <c:v>2.0900000000000003</c:v>
                      </c:pt>
                      <c:pt idx="153">
                        <c:v>2.1</c:v>
                      </c:pt>
                      <c:pt idx="154">
                        <c:v>1.9900000000000002</c:v>
                      </c:pt>
                      <c:pt idx="155">
                        <c:v>1.9000000000000004</c:v>
                      </c:pt>
                      <c:pt idx="156">
                        <c:v>1.8900000000000001</c:v>
                      </c:pt>
                      <c:pt idx="157">
                        <c:v>2.0099999999999998</c:v>
                      </c:pt>
                      <c:pt idx="158">
                        <c:v>2.0099999999999998</c:v>
                      </c:pt>
                      <c:pt idx="159">
                        <c:v>2.0300000000000002</c:v>
                      </c:pt>
                      <c:pt idx="160">
                        <c:v>1.8599999999999999</c:v>
                      </c:pt>
                      <c:pt idx="161">
                        <c:v>1.7899999999999996</c:v>
                      </c:pt>
                      <c:pt idx="162">
                        <c:v>1.8099999999999996</c:v>
                      </c:pt>
                      <c:pt idx="163">
                        <c:v>1.5599999999999996</c:v>
                      </c:pt>
                      <c:pt idx="164">
                        <c:v>1.56</c:v>
                      </c:pt>
                      <c:pt idx="165">
                        <c:v>1.38</c:v>
                      </c:pt>
                      <c:pt idx="166">
                        <c:v>1.2599999999999998</c:v>
                      </c:pt>
                      <c:pt idx="167">
                        <c:v>1.5600000000000005</c:v>
                      </c:pt>
                      <c:pt idx="168">
                        <c:v>1.5899999999999999</c:v>
                      </c:pt>
                      <c:pt idx="169">
                        <c:v>1.48</c:v>
                      </c:pt>
                      <c:pt idx="170">
                        <c:v>1.3599999999999999</c:v>
                      </c:pt>
                      <c:pt idx="171">
                        <c:v>1.7200000000000002</c:v>
                      </c:pt>
                      <c:pt idx="172">
                        <c:v>1.62</c:v>
                      </c:pt>
                      <c:pt idx="173">
                        <c:v>1.5299999999999998</c:v>
                      </c:pt>
                      <c:pt idx="174">
                        <c:v>1.5299999999999998</c:v>
                      </c:pt>
                      <c:pt idx="175">
                        <c:v>1.65</c:v>
                      </c:pt>
                      <c:pt idx="176">
                        <c:v>1.8800000000000003</c:v>
                      </c:pt>
                      <c:pt idx="177">
                        <c:v>1.7999999999999998</c:v>
                      </c:pt>
                      <c:pt idx="178">
                        <c:v>1.77</c:v>
                      </c:pt>
                      <c:pt idx="179">
                        <c:v>1.6800000000000002</c:v>
                      </c:pt>
                      <c:pt idx="180">
                        <c:v>1.6600000000000001</c:v>
                      </c:pt>
                      <c:pt idx="181">
                        <c:v>1.87</c:v>
                      </c:pt>
                      <c:pt idx="182">
                        <c:v>1.9000000000000004</c:v>
                      </c:pt>
                      <c:pt idx="183">
                        <c:v>1.7600000000000002</c:v>
                      </c:pt>
                      <c:pt idx="184">
                        <c:v>1.1599999999999997</c:v>
                      </c:pt>
                      <c:pt idx="185">
                        <c:v>1.27</c:v>
                      </c:pt>
                      <c:pt idx="186">
                        <c:v>1.1399999999999997</c:v>
                      </c:pt>
                      <c:pt idx="187">
                        <c:v>1.2800000000000002</c:v>
                      </c:pt>
                      <c:pt idx="188">
                        <c:v>1.2999999999999998</c:v>
                      </c:pt>
                      <c:pt idx="189">
                        <c:v>1.4699999999999998</c:v>
                      </c:pt>
                      <c:pt idx="190">
                        <c:v>1.33</c:v>
                      </c:pt>
                      <c:pt idx="191">
                        <c:v>1.3399999999999999</c:v>
                      </c:pt>
                      <c:pt idx="192">
                        <c:v>1.2699999999999996</c:v>
                      </c:pt>
                      <c:pt idx="193">
                        <c:v>1.3599999999999999</c:v>
                      </c:pt>
                      <c:pt idx="194">
                        <c:v>1.3399999999999999</c:v>
                      </c:pt>
                      <c:pt idx="195">
                        <c:v>1.3000000000000003</c:v>
                      </c:pt>
                      <c:pt idx="196">
                        <c:v>1.4099999999999997</c:v>
                      </c:pt>
                      <c:pt idx="197">
                        <c:v>1.5200000000000005</c:v>
                      </c:pt>
                      <c:pt idx="198">
                        <c:v>1.65</c:v>
                      </c:pt>
                      <c:pt idx="199">
                        <c:v>1.67</c:v>
                      </c:pt>
                      <c:pt idx="200">
                        <c:v>1.5199999999999996</c:v>
                      </c:pt>
                      <c:pt idx="201">
                        <c:v>1.46</c:v>
                      </c:pt>
                      <c:pt idx="202">
                        <c:v>1.5500000000000003</c:v>
                      </c:pt>
                      <c:pt idx="203">
                        <c:v>1.4699999999999998</c:v>
                      </c:pt>
                      <c:pt idx="204">
                        <c:v>1.3900000000000001</c:v>
                      </c:pt>
                      <c:pt idx="205">
                        <c:v>1.4400000000000004</c:v>
                      </c:pt>
                      <c:pt idx="206">
                        <c:v>1.3999999999999995</c:v>
                      </c:pt>
                      <c:pt idx="207">
                        <c:v>1.4100000000000001</c:v>
                      </c:pt>
                      <c:pt idx="208">
                        <c:v>1.6499999999999995</c:v>
                      </c:pt>
                      <c:pt idx="209">
                        <c:v>1.6600000000000001</c:v>
                      </c:pt>
                      <c:pt idx="210">
                        <c:v>1.7999999999999998</c:v>
                      </c:pt>
                      <c:pt idx="211">
                        <c:v>1.7300000000000004</c:v>
                      </c:pt>
                      <c:pt idx="212">
                        <c:v>1.69</c:v>
                      </c:pt>
                      <c:pt idx="213">
                        <c:v>1.5500000000000003</c:v>
                      </c:pt>
                      <c:pt idx="214">
                        <c:v>1.6399999999999997</c:v>
                      </c:pt>
                      <c:pt idx="215">
                        <c:v>1.7999999999999998</c:v>
                      </c:pt>
                      <c:pt idx="216">
                        <c:v>1.88</c:v>
                      </c:pt>
                      <c:pt idx="217">
                        <c:v>1.9399999999999995</c:v>
                      </c:pt>
                      <c:pt idx="218">
                        <c:v>1.7999999999999998</c:v>
                      </c:pt>
                      <c:pt idx="219">
                        <c:v>1.6600000000000001</c:v>
                      </c:pt>
                      <c:pt idx="220">
                        <c:v>1.58</c:v>
                      </c:pt>
                      <c:pt idx="221">
                        <c:v>1.58</c:v>
                      </c:pt>
                      <c:pt idx="222">
                        <c:v>1.48</c:v>
                      </c:pt>
                      <c:pt idx="223">
                        <c:v>1.4</c:v>
                      </c:pt>
                      <c:pt idx="224">
                        <c:v>1.6600000000000001</c:v>
                      </c:pt>
                      <c:pt idx="225">
                        <c:v>1.4600000000000004</c:v>
                      </c:pt>
                      <c:pt idx="226">
                        <c:v>1.4100000000000001</c:v>
                      </c:pt>
                      <c:pt idx="227">
                        <c:v>1.5699999999999998</c:v>
                      </c:pt>
                      <c:pt idx="228">
                        <c:v>1.56</c:v>
                      </c:pt>
                      <c:pt idx="229">
                        <c:v>1.58</c:v>
                      </c:pt>
                      <c:pt idx="230">
                        <c:v>1.5699999999999998</c:v>
                      </c:pt>
                      <c:pt idx="231">
                        <c:v>1.54</c:v>
                      </c:pt>
                      <c:pt idx="232">
                        <c:v>1.4300000000000002</c:v>
                      </c:pt>
                      <c:pt idx="233">
                        <c:v>1.5099999999999998</c:v>
                      </c:pt>
                      <c:pt idx="234">
                        <c:v>1.4999999999999996</c:v>
                      </c:pt>
                      <c:pt idx="235">
                        <c:v>1.27</c:v>
                      </c:pt>
                      <c:pt idx="236">
                        <c:v>1.3599999999999999</c:v>
                      </c:pt>
                      <c:pt idx="237">
                        <c:v>1.35</c:v>
                      </c:pt>
                      <c:pt idx="238">
                        <c:v>1.3199999999999998</c:v>
                      </c:pt>
                      <c:pt idx="239">
                        <c:v>1.35</c:v>
                      </c:pt>
                      <c:pt idx="240">
                        <c:v>1.3599999999999999</c:v>
                      </c:pt>
                      <c:pt idx="241">
                        <c:v>1.29</c:v>
                      </c:pt>
                      <c:pt idx="242">
                        <c:v>1.37</c:v>
                      </c:pt>
                      <c:pt idx="243">
                        <c:v>1.4</c:v>
                      </c:pt>
                      <c:pt idx="244">
                        <c:v>1.4500000000000002</c:v>
                      </c:pt>
                      <c:pt idx="245">
                        <c:v>1.42</c:v>
                      </c:pt>
                      <c:pt idx="246">
                        <c:v>1.3599999999999999</c:v>
                      </c:pt>
                      <c:pt idx="247">
                        <c:v>1.1099999999999999</c:v>
                      </c:pt>
                      <c:pt idx="248">
                        <c:v>1.29</c:v>
                      </c:pt>
                      <c:pt idx="249">
                        <c:v>1.2100000000000002</c:v>
                      </c:pt>
                      <c:pt idx="250">
                        <c:v>1.19</c:v>
                      </c:pt>
                      <c:pt idx="251">
                        <c:v>1.2199999999999998</c:v>
                      </c:pt>
                      <c:pt idx="252">
                        <c:v>1.21</c:v>
                      </c:pt>
                      <c:pt idx="253">
                        <c:v>1.21</c:v>
                      </c:pt>
                      <c:pt idx="254">
                        <c:v>1.27</c:v>
                      </c:pt>
                      <c:pt idx="255">
                        <c:v>1.2200000000000002</c:v>
                      </c:pt>
                      <c:pt idx="256">
                        <c:v>1.2399999999999998</c:v>
                      </c:pt>
                      <c:pt idx="257">
                        <c:v>1.2399999999999998</c:v>
                      </c:pt>
                      <c:pt idx="258">
                        <c:v>1.2200000000000002</c:v>
                      </c:pt>
                      <c:pt idx="259">
                        <c:v>1.1900000000000004</c:v>
                      </c:pt>
                      <c:pt idx="260">
                        <c:v>1.19</c:v>
                      </c:pt>
                      <c:pt idx="261">
                        <c:v>1.2399999999999998</c:v>
                      </c:pt>
                      <c:pt idx="262">
                        <c:v>1.2599999999999998</c:v>
                      </c:pt>
                      <c:pt idx="263">
                        <c:v>1.2800000000000002</c:v>
                      </c:pt>
                      <c:pt idx="264">
                        <c:v>1.3399999999999999</c:v>
                      </c:pt>
                      <c:pt idx="265">
                        <c:v>1.44</c:v>
                      </c:pt>
                      <c:pt idx="266">
                        <c:v>1.4200000000000004</c:v>
                      </c:pt>
                      <c:pt idx="267">
                        <c:v>1.3900000000000001</c:v>
                      </c:pt>
                      <c:pt idx="268">
                        <c:v>1.3699999999999997</c:v>
                      </c:pt>
                      <c:pt idx="269">
                        <c:v>1.3799999999999994</c:v>
                      </c:pt>
                      <c:pt idx="270">
                        <c:v>1.3600000000000003</c:v>
                      </c:pt>
                      <c:pt idx="271">
                        <c:v>1.3299999999999996</c:v>
                      </c:pt>
                      <c:pt idx="272">
                        <c:v>1.21</c:v>
                      </c:pt>
                      <c:pt idx="273">
                        <c:v>1.1799999999999997</c:v>
                      </c:pt>
                      <c:pt idx="274">
                        <c:v>1.31</c:v>
                      </c:pt>
                      <c:pt idx="275">
                        <c:v>1.25</c:v>
                      </c:pt>
                      <c:pt idx="276">
                        <c:v>1.23</c:v>
                      </c:pt>
                      <c:pt idx="277">
                        <c:v>1.2300000000000004</c:v>
                      </c:pt>
                      <c:pt idx="278">
                        <c:v>1.0799999999999996</c:v>
                      </c:pt>
                      <c:pt idx="279">
                        <c:v>0.85000000000000009</c:v>
                      </c:pt>
                      <c:pt idx="280">
                        <c:v>0.98999999999999977</c:v>
                      </c:pt>
                      <c:pt idx="281">
                        <c:v>1.0099999999999998</c:v>
                      </c:pt>
                      <c:pt idx="282">
                        <c:v>1.1999999999999997</c:v>
                      </c:pt>
                      <c:pt idx="283">
                        <c:v>1.29</c:v>
                      </c:pt>
                      <c:pt idx="284">
                        <c:v>1.3099999999999996</c:v>
                      </c:pt>
                      <c:pt idx="285">
                        <c:v>1.2599999999999998</c:v>
                      </c:pt>
                      <c:pt idx="286">
                        <c:v>1.44</c:v>
                      </c:pt>
                      <c:pt idx="287">
                        <c:v>1.23</c:v>
                      </c:pt>
                      <c:pt idx="288">
                        <c:v>1.02</c:v>
                      </c:pt>
                      <c:pt idx="289">
                        <c:v>0.7799999999999998</c:v>
                      </c:pt>
                      <c:pt idx="290">
                        <c:v>1.1700000000000002</c:v>
                      </c:pt>
                      <c:pt idx="291">
                        <c:v>0.92000000000000037</c:v>
                      </c:pt>
                      <c:pt idx="292">
                        <c:v>0.83000000000000007</c:v>
                      </c:pt>
                      <c:pt idx="293">
                        <c:v>1.02</c:v>
                      </c:pt>
                      <c:pt idx="294">
                        <c:v>1.0300000000000002</c:v>
                      </c:pt>
                      <c:pt idx="295">
                        <c:v>0.95000000000000018</c:v>
                      </c:pt>
                      <c:pt idx="296">
                        <c:v>1.2200000000000002</c:v>
                      </c:pt>
                      <c:pt idx="297">
                        <c:v>1.1600000000000001</c:v>
                      </c:pt>
                      <c:pt idx="298">
                        <c:v>1.1500000000000001</c:v>
                      </c:pt>
                      <c:pt idx="299">
                        <c:v>1.1299999999999999</c:v>
                      </c:pt>
                      <c:pt idx="300">
                        <c:v>1.17</c:v>
                      </c:pt>
                      <c:pt idx="301">
                        <c:v>1.3199999999999998</c:v>
                      </c:pt>
                      <c:pt idx="302">
                        <c:v>1.2399999999999998</c:v>
                      </c:pt>
                      <c:pt idx="303">
                        <c:v>1.25</c:v>
                      </c:pt>
                      <c:pt idx="304">
                        <c:v>1.25</c:v>
                      </c:pt>
                      <c:pt idx="305">
                        <c:v>1.1999999999999997</c:v>
                      </c:pt>
                      <c:pt idx="306">
                        <c:v>1.1099999999999999</c:v>
                      </c:pt>
                      <c:pt idx="307">
                        <c:v>1</c:v>
                      </c:pt>
                      <c:pt idx="308">
                        <c:v>1.2099999999999997</c:v>
                      </c:pt>
                      <c:pt idx="309">
                        <c:v>0.92999999999999994</c:v>
                      </c:pt>
                      <c:pt idx="310">
                        <c:v>0.93000000000000016</c:v>
                      </c:pt>
                      <c:pt idx="311">
                        <c:v>1.1099999999999999</c:v>
                      </c:pt>
                      <c:pt idx="312">
                        <c:v>1.1899999999999997</c:v>
                      </c:pt>
                      <c:pt idx="313">
                        <c:v>1.27</c:v>
                      </c:pt>
                      <c:pt idx="314">
                        <c:v>1.33</c:v>
                      </c:pt>
                      <c:pt idx="315">
                        <c:v>1.31</c:v>
                      </c:pt>
                      <c:pt idx="316">
                        <c:v>1.45</c:v>
                      </c:pt>
                      <c:pt idx="317">
                        <c:v>1.2399999999999998</c:v>
                      </c:pt>
                      <c:pt idx="318">
                        <c:v>1.24</c:v>
                      </c:pt>
                      <c:pt idx="319">
                        <c:v>1.33</c:v>
                      </c:pt>
                      <c:pt idx="320">
                        <c:v>1.25</c:v>
                      </c:pt>
                      <c:pt idx="321">
                        <c:v>1.1000000000000001</c:v>
                      </c:pt>
                      <c:pt idx="322">
                        <c:v>0.97</c:v>
                      </c:pt>
                      <c:pt idx="323">
                        <c:v>1.03</c:v>
                      </c:pt>
                      <c:pt idx="324">
                        <c:v>1.3299999999999996</c:v>
                      </c:pt>
                      <c:pt idx="325">
                        <c:v>1.03</c:v>
                      </c:pt>
                      <c:pt idx="326">
                        <c:v>1.1100000000000001</c:v>
                      </c:pt>
                      <c:pt idx="327">
                        <c:v>1.1400000000000001</c:v>
                      </c:pt>
                      <c:pt idx="328">
                        <c:v>0.9900000000000001</c:v>
                      </c:pt>
                      <c:pt idx="329">
                        <c:v>0.89000000000000012</c:v>
                      </c:pt>
                      <c:pt idx="330">
                        <c:v>0.59999999999999987</c:v>
                      </c:pt>
                      <c:pt idx="331">
                        <c:v>0.81</c:v>
                      </c:pt>
                      <c:pt idx="332">
                        <c:v>0.75</c:v>
                      </c:pt>
                      <c:pt idx="333">
                        <c:v>0.79</c:v>
                      </c:pt>
                      <c:pt idx="334">
                        <c:v>0.83</c:v>
                      </c:pt>
                      <c:pt idx="335">
                        <c:v>0.89999999999999991</c:v>
                      </c:pt>
                      <c:pt idx="336">
                        <c:v>0.89999999999999991</c:v>
                      </c:pt>
                      <c:pt idx="337">
                        <c:v>0.8</c:v>
                      </c:pt>
                      <c:pt idx="338">
                        <c:v>0.89999999999999991</c:v>
                      </c:pt>
                      <c:pt idx="339">
                        <c:v>0.61999999999999988</c:v>
                      </c:pt>
                      <c:pt idx="340">
                        <c:v>0.42000000000000004</c:v>
                      </c:pt>
                      <c:pt idx="341">
                        <c:v>0.47000000000000003</c:v>
                      </c:pt>
                      <c:pt idx="342">
                        <c:v>0.6</c:v>
                      </c:pt>
                      <c:pt idx="343">
                        <c:v>0.51999999999999991</c:v>
                      </c:pt>
                      <c:pt idx="344">
                        <c:v>0.35999999999999988</c:v>
                      </c:pt>
                      <c:pt idx="345">
                        <c:v>0.51</c:v>
                      </c:pt>
                      <c:pt idx="346">
                        <c:v>0.45999999999999996</c:v>
                      </c:pt>
                      <c:pt idx="347">
                        <c:v>0.44000000000000006</c:v>
                      </c:pt>
                      <c:pt idx="348">
                        <c:v>0.52999999999999992</c:v>
                      </c:pt>
                      <c:pt idx="349">
                        <c:v>0.58999999999999986</c:v>
                      </c:pt>
                      <c:pt idx="350">
                        <c:v>0.60000000000000009</c:v>
                      </c:pt>
                      <c:pt idx="351">
                        <c:v>0.54</c:v>
                      </c:pt>
                      <c:pt idx="352">
                        <c:v>0.64</c:v>
                      </c:pt>
                      <c:pt idx="353">
                        <c:v>0.55999999999999994</c:v>
                      </c:pt>
                      <c:pt idx="354">
                        <c:v>0.52</c:v>
                      </c:pt>
                      <c:pt idx="355">
                        <c:v>0.49</c:v>
                      </c:pt>
                      <c:pt idx="356">
                        <c:v>0.53</c:v>
                      </c:pt>
                      <c:pt idx="357">
                        <c:v>0.36000000000000004</c:v>
                      </c:pt>
                      <c:pt idx="358">
                        <c:v>0.35</c:v>
                      </c:pt>
                      <c:pt idx="359">
                        <c:v>0.28000000000000003</c:v>
                      </c:pt>
                      <c:pt idx="360">
                        <c:v>0.28000000000000003</c:v>
                      </c:pt>
                      <c:pt idx="361">
                        <c:v>0.15</c:v>
                      </c:pt>
                      <c:pt idx="362">
                        <c:v>0.33999999999999997</c:v>
                      </c:pt>
                      <c:pt idx="363">
                        <c:v>0.32</c:v>
                      </c:pt>
                      <c:pt idx="364">
                        <c:v>0.25</c:v>
                      </c:pt>
                      <c:pt idx="365">
                        <c:v>0.36</c:v>
                      </c:pt>
                      <c:pt idx="366">
                        <c:v>0.57000000000000006</c:v>
                      </c:pt>
                      <c:pt idx="367">
                        <c:v>0.71</c:v>
                      </c:pt>
                      <c:pt idx="368">
                        <c:v>0.67999999999999994</c:v>
                      </c:pt>
                      <c:pt idx="369">
                        <c:v>0.81</c:v>
                      </c:pt>
                      <c:pt idx="370">
                        <c:v>0.74</c:v>
                      </c:pt>
                      <c:pt idx="371">
                        <c:v>0.82000000000000006</c:v>
                      </c:pt>
                      <c:pt idx="372">
                        <c:v>0.9</c:v>
                      </c:pt>
                      <c:pt idx="373">
                        <c:v>0.72</c:v>
                      </c:pt>
                      <c:pt idx="374">
                        <c:v>0.62000000000000011</c:v>
                      </c:pt>
                      <c:pt idx="375">
                        <c:v>0.36</c:v>
                      </c:pt>
                      <c:pt idx="376">
                        <c:v>0.31</c:v>
                      </c:pt>
                      <c:pt idx="377">
                        <c:v>0.52</c:v>
                      </c:pt>
                      <c:pt idx="378">
                        <c:v>0.63</c:v>
                      </c:pt>
                      <c:pt idx="379">
                        <c:v>0.34</c:v>
                      </c:pt>
                      <c:pt idx="380">
                        <c:v>0.21000000000000002</c:v>
                      </c:pt>
                      <c:pt idx="381">
                        <c:v>0.37</c:v>
                      </c:pt>
                      <c:pt idx="382">
                        <c:v>0.15999999999999998</c:v>
                      </c:pt>
                      <c:pt idx="383">
                        <c:v>0.2</c:v>
                      </c:pt>
                      <c:pt idx="384">
                        <c:v>0.32999999999999996</c:v>
                      </c:pt>
                      <c:pt idx="385">
                        <c:v>0.19</c:v>
                      </c:pt>
                      <c:pt idx="386">
                        <c:v>0.55999999999999994</c:v>
                      </c:pt>
                      <c:pt idx="387">
                        <c:v>0.2</c:v>
                      </c:pt>
                      <c:pt idx="388">
                        <c:v>0.35</c:v>
                      </c:pt>
                      <c:pt idx="389">
                        <c:v>0.45</c:v>
                      </c:pt>
                      <c:pt idx="390">
                        <c:v>0.29000000000000004</c:v>
                      </c:pt>
                      <c:pt idx="391">
                        <c:v>0.33999999999999997</c:v>
                      </c:pt>
                      <c:pt idx="392">
                        <c:v>0.54</c:v>
                      </c:pt>
                      <c:pt idx="393">
                        <c:v>0.27</c:v>
                      </c:pt>
                      <c:pt idx="394">
                        <c:v>0.42000000000000004</c:v>
                      </c:pt>
                      <c:pt idx="395">
                        <c:v>0.38</c:v>
                      </c:pt>
                      <c:pt idx="396">
                        <c:v>0.43000000000000005</c:v>
                      </c:pt>
                      <c:pt idx="397">
                        <c:v>0.32</c:v>
                      </c:pt>
                      <c:pt idx="398">
                        <c:v>0.59</c:v>
                      </c:pt>
                      <c:pt idx="399">
                        <c:v>0.65</c:v>
                      </c:pt>
                      <c:pt idx="400">
                        <c:v>0.42000000000000004</c:v>
                      </c:pt>
                      <c:pt idx="401">
                        <c:v>0.26999999999999996</c:v>
                      </c:pt>
                      <c:pt idx="402">
                        <c:v>0.21</c:v>
                      </c:pt>
                      <c:pt idx="403">
                        <c:v>0.19</c:v>
                      </c:pt>
                      <c:pt idx="404">
                        <c:v>0.21</c:v>
                      </c:pt>
                      <c:pt idx="405">
                        <c:v>0.22000000000000003</c:v>
                      </c:pt>
                      <c:pt idx="406">
                        <c:v>0.24</c:v>
                      </c:pt>
                      <c:pt idx="407">
                        <c:v>0.2</c:v>
                      </c:pt>
                      <c:pt idx="408">
                        <c:v>0.22999999999999998</c:v>
                      </c:pt>
                      <c:pt idx="409">
                        <c:v>0.33999999999999997</c:v>
                      </c:pt>
                      <c:pt idx="410">
                        <c:v>0.27</c:v>
                      </c:pt>
                      <c:pt idx="411">
                        <c:v>0.33999999999999997</c:v>
                      </c:pt>
                      <c:pt idx="412">
                        <c:v>0.25</c:v>
                      </c:pt>
                      <c:pt idx="413">
                        <c:v>0.25</c:v>
                      </c:pt>
                      <c:pt idx="414">
                        <c:v>0.23000000000000004</c:v>
                      </c:pt>
                      <c:pt idx="415">
                        <c:v>0.2</c:v>
                      </c:pt>
                      <c:pt idx="416">
                        <c:v>0.28000000000000003</c:v>
                      </c:pt>
                      <c:pt idx="417">
                        <c:v>0.28000000000000003</c:v>
                      </c:pt>
                      <c:pt idx="418">
                        <c:v>0.12</c:v>
                      </c:pt>
                      <c:pt idx="419">
                        <c:v>9.9999999999999978E-2</c:v>
                      </c:pt>
                      <c:pt idx="420">
                        <c:v>0.16999999999999998</c:v>
                      </c:pt>
                      <c:pt idx="421">
                        <c:v>0.22999999999999998</c:v>
                      </c:pt>
                      <c:pt idx="422">
                        <c:v>0.24</c:v>
                      </c:pt>
                      <c:pt idx="423">
                        <c:v>0.21999999999999997</c:v>
                      </c:pt>
                      <c:pt idx="424">
                        <c:v>-0.10000000000000003</c:v>
                      </c:pt>
                      <c:pt idx="425">
                        <c:v>-6.0000000000000053E-2</c:v>
                      </c:pt>
                      <c:pt idx="426">
                        <c:v>2.0000000000000018E-2</c:v>
                      </c:pt>
                      <c:pt idx="427">
                        <c:v>-5.9999999999999942E-2</c:v>
                      </c:pt>
                      <c:pt idx="428">
                        <c:v>-5.0000000000000044E-2</c:v>
                      </c:pt>
                      <c:pt idx="429">
                        <c:v>-1.0000000000000009E-2</c:v>
                      </c:pt>
                      <c:pt idx="430">
                        <c:v>-1.0000000000000009E-2</c:v>
                      </c:pt>
                      <c:pt idx="431">
                        <c:v>-7.999999999999996E-2</c:v>
                      </c:pt>
                      <c:pt idx="432">
                        <c:v>-5.0000000000000044E-2</c:v>
                      </c:pt>
                      <c:pt idx="433">
                        <c:v>-5.0000000000000044E-2</c:v>
                      </c:pt>
                      <c:pt idx="434">
                        <c:v>-7.999999999999996E-2</c:v>
                      </c:pt>
                      <c:pt idx="435">
                        <c:v>0</c:v>
                      </c:pt>
                      <c:pt idx="436">
                        <c:v>3.999999999999998E-2</c:v>
                      </c:pt>
                      <c:pt idx="437">
                        <c:v>-2.0000000000000018E-2</c:v>
                      </c:pt>
                      <c:pt idx="438">
                        <c:v>-4.9999999999999989E-2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117-4B4A-B036-984FF1AA17D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(2)'!$O$8</c15:sqref>
                        </c15:formulaRef>
                      </c:ext>
                    </c:extLst>
                    <c:strCache>
                      <c:ptCount val="1"/>
                      <c:pt idx="0">
                        <c:v>US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84"/>
                  <c:marker>
                    <c:symbol val="circle"/>
                    <c:size val="6"/>
                    <c:spPr>
                      <a:noFill/>
                      <a:ln w="25400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117-4B4A-B036-984FF1AA17DF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(2)'!$O$9:$O$447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6.83</c:v>
                      </c:pt>
                      <c:pt idx="2">
                        <c:v>6.4600000000000009</c:v>
                      </c:pt>
                      <c:pt idx="3">
                        <c:v>7.0299999999999994</c:v>
                      </c:pt>
                      <c:pt idx="4">
                        <c:v>6.7999999999999989</c:v>
                      </c:pt>
                      <c:pt idx="5">
                        <c:v>6.6000000000000005</c:v>
                      </c:pt>
                      <c:pt idx="6">
                        <c:v>5.46</c:v>
                      </c:pt>
                      <c:pt idx="7">
                        <c:v>5.3900000000000006</c:v>
                      </c:pt>
                      <c:pt idx="8">
                        <c:v>5.7099999999999991</c:v>
                      </c:pt>
                      <c:pt idx="9">
                        <c:v>5.5600000000000005</c:v>
                      </c:pt>
                      <c:pt idx="10">
                        <c:v>5.6</c:v>
                      </c:pt>
                      <c:pt idx="11">
                        <c:v>5.3599999999999994</c:v>
                      </c:pt>
                      <c:pt idx="12">
                        <c:v>5.0200000000000005</c:v>
                      </c:pt>
                      <c:pt idx="13">
                        <c:v>4.43</c:v>
                      </c:pt>
                      <c:pt idx="14">
                        <c:v>4.6399999999999997</c:v>
                      </c:pt>
                      <c:pt idx="15">
                        <c:v>3.8800000000000008</c:v>
                      </c:pt>
                      <c:pt idx="16">
                        <c:v>3.17</c:v>
                      </c:pt>
                      <c:pt idx="17">
                        <c:v>3.1400000000000006</c:v>
                      </c:pt>
                      <c:pt idx="18">
                        <c:v>3.839999999999999</c:v>
                      </c:pt>
                      <c:pt idx="19">
                        <c:v>3.16</c:v>
                      </c:pt>
                      <c:pt idx="20">
                        <c:v>3.1500000000000004</c:v>
                      </c:pt>
                      <c:pt idx="21">
                        <c:v>2.8600000000000003</c:v>
                      </c:pt>
                      <c:pt idx="22">
                        <c:v>3.3</c:v>
                      </c:pt>
                      <c:pt idx="23">
                        <c:v>3.2</c:v>
                      </c:pt>
                      <c:pt idx="24">
                        <c:v>3.05</c:v>
                      </c:pt>
                      <c:pt idx="25">
                        <c:v>3.1400000000000006</c:v>
                      </c:pt>
                      <c:pt idx="26">
                        <c:v>3.16</c:v>
                      </c:pt>
                      <c:pt idx="27">
                        <c:v>3.05</c:v>
                      </c:pt>
                      <c:pt idx="28">
                        <c:v>3.51</c:v>
                      </c:pt>
                      <c:pt idx="29">
                        <c:v>4.0699999999999994</c:v>
                      </c:pt>
                      <c:pt idx="30">
                        <c:v>4.3600000000000003</c:v>
                      </c:pt>
                      <c:pt idx="31">
                        <c:v>4.29</c:v>
                      </c:pt>
                      <c:pt idx="32">
                        <c:v>4.5400000000000009</c:v>
                      </c:pt>
                      <c:pt idx="33">
                        <c:v>4.7999999999999989</c:v>
                      </c:pt>
                      <c:pt idx="34">
                        <c:v>5.25</c:v>
                      </c:pt>
                      <c:pt idx="35">
                        <c:v>4.71</c:v>
                      </c:pt>
                      <c:pt idx="36">
                        <c:v>4.9800000000000004</c:v>
                      </c:pt>
                      <c:pt idx="37">
                        <c:v>4.7999999999999989</c:v>
                      </c:pt>
                      <c:pt idx="38">
                        <c:v>4.1500000000000004</c:v>
                      </c:pt>
                      <c:pt idx="39">
                        <c:v>4.0600000000000005</c:v>
                      </c:pt>
                      <c:pt idx="40">
                        <c:v>4.4799999999999995</c:v>
                      </c:pt>
                      <c:pt idx="41">
                        <c:v>4.8499999999999996</c:v>
                      </c:pt>
                      <c:pt idx="42">
                        <c:v>5.0399999999999991</c:v>
                      </c:pt>
                      <c:pt idx="43">
                        <c:v>4.6899999999999995</c:v>
                      </c:pt>
                      <c:pt idx="44">
                        <c:v>4.8099999999999996</c:v>
                      </c:pt>
                      <c:pt idx="45">
                        <c:v>4.9600000000000009</c:v>
                      </c:pt>
                      <c:pt idx="46">
                        <c:v>4.6499999999999995</c:v>
                      </c:pt>
                      <c:pt idx="47">
                        <c:v>4.5000000000000009</c:v>
                      </c:pt>
                      <c:pt idx="48">
                        <c:v>4.82</c:v>
                      </c:pt>
                      <c:pt idx="49">
                        <c:v>4.9699999999999989</c:v>
                      </c:pt>
                      <c:pt idx="50">
                        <c:v>4.4499999999999993</c:v>
                      </c:pt>
                      <c:pt idx="51">
                        <c:v>4.6099999999999994</c:v>
                      </c:pt>
                      <c:pt idx="52">
                        <c:v>4.4899999999999993</c:v>
                      </c:pt>
                      <c:pt idx="53">
                        <c:v>4.0200000000000005</c:v>
                      </c:pt>
                      <c:pt idx="54">
                        <c:v>3.3199999999999994</c:v>
                      </c:pt>
                      <c:pt idx="55">
                        <c:v>3.04</c:v>
                      </c:pt>
                      <c:pt idx="56">
                        <c:v>2.7</c:v>
                      </c:pt>
                      <c:pt idx="57">
                        <c:v>3.09</c:v>
                      </c:pt>
                      <c:pt idx="58">
                        <c:v>2.9600000000000009</c:v>
                      </c:pt>
                      <c:pt idx="59">
                        <c:v>2.5300000000000002</c:v>
                      </c:pt>
                      <c:pt idx="60">
                        <c:v>2.4400000000000004</c:v>
                      </c:pt>
                      <c:pt idx="61">
                        <c:v>2.29</c:v>
                      </c:pt>
                      <c:pt idx="62">
                        <c:v>2.2000000000000011</c:v>
                      </c:pt>
                      <c:pt idx="63">
                        <c:v>2.0700000000000003</c:v>
                      </c:pt>
                      <c:pt idx="64">
                        <c:v>2.1400000000000006</c:v>
                      </c:pt>
                      <c:pt idx="65">
                        <c:v>2.4500000000000002</c:v>
                      </c:pt>
                      <c:pt idx="66">
                        <c:v>2.33</c:v>
                      </c:pt>
                      <c:pt idx="67">
                        <c:v>2.3100000000000005</c:v>
                      </c:pt>
                      <c:pt idx="68">
                        <c:v>2.25</c:v>
                      </c:pt>
                      <c:pt idx="69">
                        <c:v>2.3099999999999996</c:v>
                      </c:pt>
                      <c:pt idx="70">
                        <c:v>2.2899999999999991</c:v>
                      </c:pt>
                      <c:pt idx="71">
                        <c:v>2.1100000000000003</c:v>
                      </c:pt>
                      <c:pt idx="72">
                        <c:v>1.6999999999999993</c:v>
                      </c:pt>
                      <c:pt idx="73">
                        <c:v>1.5299999999999994</c:v>
                      </c:pt>
                      <c:pt idx="74">
                        <c:v>1.6399999999999997</c:v>
                      </c:pt>
                      <c:pt idx="75">
                        <c:v>1.8500000000000005</c:v>
                      </c:pt>
                      <c:pt idx="76">
                        <c:v>1.9900000000000002</c:v>
                      </c:pt>
                      <c:pt idx="77">
                        <c:v>1.9699999999999998</c:v>
                      </c:pt>
                      <c:pt idx="78">
                        <c:v>2.2199999999999998</c:v>
                      </c:pt>
                      <c:pt idx="79">
                        <c:v>2.2199999999999998</c:v>
                      </c:pt>
                      <c:pt idx="80">
                        <c:v>2.0599999999999996</c:v>
                      </c:pt>
                      <c:pt idx="81">
                        <c:v>1.6499999999999995</c:v>
                      </c:pt>
                      <c:pt idx="82">
                        <c:v>1.21</c:v>
                      </c:pt>
                      <c:pt idx="83">
                        <c:v>0.71999999999999975</c:v>
                      </c:pt>
                      <c:pt idx="84">
                        <c:v>0.74000000000000021</c:v>
                      </c:pt>
                      <c:pt idx="85">
                        <c:v>0.37000000000000011</c:v>
                      </c:pt>
                      <c:pt idx="86">
                        <c:v>1.0600000000000005</c:v>
                      </c:pt>
                      <c:pt idx="87">
                        <c:v>1.0699999999999994</c:v>
                      </c:pt>
                      <c:pt idx="88">
                        <c:v>0.98999999999999932</c:v>
                      </c:pt>
                      <c:pt idx="89">
                        <c:v>0.96999999999999975</c:v>
                      </c:pt>
                      <c:pt idx="90">
                        <c:v>0.44000000000000039</c:v>
                      </c:pt>
                      <c:pt idx="91">
                        <c:v>0.11999999999999922</c:v>
                      </c:pt>
                      <c:pt idx="92">
                        <c:v>-0.3199999999999994</c:v>
                      </c:pt>
                      <c:pt idx="93">
                        <c:v>-0.33999999999999986</c:v>
                      </c:pt>
                      <c:pt idx="94">
                        <c:v>-3.0000000000000249E-2</c:v>
                      </c:pt>
                      <c:pt idx="95">
                        <c:v>0.73000000000000043</c:v>
                      </c:pt>
                      <c:pt idx="96">
                        <c:v>0.94999999999999929</c:v>
                      </c:pt>
                      <c:pt idx="97">
                        <c:v>1.04</c:v>
                      </c:pt>
                      <c:pt idx="98">
                        <c:v>0.86000000000000032</c:v>
                      </c:pt>
                      <c:pt idx="99">
                        <c:v>1.0500000000000007</c:v>
                      </c:pt>
                      <c:pt idx="100">
                        <c:v>1.2999999999999998</c:v>
                      </c:pt>
                      <c:pt idx="101">
                        <c:v>1.0499999999999998</c:v>
                      </c:pt>
                      <c:pt idx="102">
                        <c:v>1.25</c:v>
                      </c:pt>
                      <c:pt idx="103">
                        <c:v>1.0899999999999999</c:v>
                      </c:pt>
                      <c:pt idx="104">
                        <c:v>1.1300000000000008</c:v>
                      </c:pt>
                      <c:pt idx="105">
                        <c:v>0.86000000000000032</c:v>
                      </c:pt>
                      <c:pt idx="106">
                        <c:v>0.87999999999999989</c:v>
                      </c:pt>
                      <c:pt idx="107">
                        <c:v>1.1599999999999993</c:v>
                      </c:pt>
                      <c:pt idx="108">
                        <c:v>1.5500000000000007</c:v>
                      </c:pt>
                      <c:pt idx="109">
                        <c:v>1.62</c:v>
                      </c:pt>
                      <c:pt idx="110">
                        <c:v>1.4299999999999997</c:v>
                      </c:pt>
                      <c:pt idx="111">
                        <c:v>1.7400000000000002</c:v>
                      </c:pt>
                      <c:pt idx="112">
                        <c:v>2.2699999999999996</c:v>
                      </c:pt>
                      <c:pt idx="113">
                        <c:v>2.1900000000000004</c:v>
                      </c:pt>
                      <c:pt idx="114">
                        <c:v>2.29</c:v>
                      </c:pt>
                      <c:pt idx="115">
                        <c:v>2.13</c:v>
                      </c:pt>
                      <c:pt idx="116">
                        <c:v>1.96</c:v>
                      </c:pt>
                      <c:pt idx="117">
                        <c:v>1.8100000000000005</c:v>
                      </c:pt>
                      <c:pt idx="118">
                        <c:v>2.0799999999999992</c:v>
                      </c:pt>
                      <c:pt idx="119">
                        <c:v>2.3200000000000003</c:v>
                      </c:pt>
                      <c:pt idx="120">
                        <c:v>2.7</c:v>
                      </c:pt>
                      <c:pt idx="121">
                        <c:v>2.7</c:v>
                      </c:pt>
                      <c:pt idx="122">
                        <c:v>2.41</c:v>
                      </c:pt>
                      <c:pt idx="123">
                        <c:v>2.0599999999999996</c:v>
                      </c:pt>
                      <c:pt idx="124">
                        <c:v>2.2200000000000006</c:v>
                      </c:pt>
                      <c:pt idx="125">
                        <c:v>2.2000000000000002</c:v>
                      </c:pt>
                      <c:pt idx="126">
                        <c:v>1.63</c:v>
                      </c:pt>
                      <c:pt idx="127">
                        <c:v>1.54</c:v>
                      </c:pt>
                      <c:pt idx="128">
                        <c:v>1.8200000000000003</c:v>
                      </c:pt>
                      <c:pt idx="129">
                        <c:v>1.8200000000000003</c:v>
                      </c:pt>
                      <c:pt idx="130">
                        <c:v>1.9200000000000008</c:v>
                      </c:pt>
                      <c:pt idx="131">
                        <c:v>1.9400000000000004</c:v>
                      </c:pt>
                      <c:pt idx="132">
                        <c:v>1.94</c:v>
                      </c:pt>
                      <c:pt idx="133">
                        <c:v>1.8099999999999996</c:v>
                      </c:pt>
                      <c:pt idx="134">
                        <c:v>1.4399999999999995</c:v>
                      </c:pt>
                      <c:pt idx="135">
                        <c:v>2.09</c:v>
                      </c:pt>
                      <c:pt idx="136">
                        <c:v>2.38</c:v>
                      </c:pt>
                      <c:pt idx="137">
                        <c:v>2.73</c:v>
                      </c:pt>
                      <c:pt idx="138">
                        <c:v>2.4899999999999993</c:v>
                      </c:pt>
                      <c:pt idx="139">
                        <c:v>2.3599999999999994</c:v>
                      </c:pt>
                      <c:pt idx="140">
                        <c:v>2.5099999999999998</c:v>
                      </c:pt>
                      <c:pt idx="141">
                        <c:v>2.8199999999999994</c:v>
                      </c:pt>
                      <c:pt idx="142">
                        <c:v>2.78</c:v>
                      </c:pt>
                      <c:pt idx="143">
                        <c:v>2.5200000000000005</c:v>
                      </c:pt>
                      <c:pt idx="144">
                        <c:v>2.2200000000000002</c:v>
                      </c:pt>
                      <c:pt idx="145">
                        <c:v>2.67</c:v>
                      </c:pt>
                      <c:pt idx="146">
                        <c:v>2.8899999999999997</c:v>
                      </c:pt>
                      <c:pt idx="147">
                        <c:v>3.42</c:v>
                      </c:pt>
                      <c:pt idx="148">
                        <c:v>3.5000000000000004</c:v>
                      </c:pt>
                      <c:pt idx="149">
                        <c:v>3.4</c:v>
                      </c:pt>
                      <c:pt idx="150">
                        <c:v>3.4699999999999998</c:v>
                      </c:pt>
                      <c:pt idx="151">
                        <c:v>3.3799999999999994</c:v>
                      </c:pt>
                      <c:pt idx="152">
                        <c:v>2.82</c:v>
                      </c:pt>
                      <c:pt idx="153">
                        <c:v>3.0400000000000005</c:v>
                      </c:pt>
                      <c:pt idx="154">
                        <c:v>2.84</c:v>
                      </c:pt>
                      <c:pt idx="155">
                        <c:v>2.41</c:v>
                      </c:pt>
                      <c:pt idx="156">
                        <c:v>2.4999999999999996</c:v>
                      </c:pt>
                      <c:pt idx="157">
                        <c:v>2.62</c:v>
                      </c:pt>
                      <c:pt idx="158">
                        <c:v>2.66</c:v>
                      </c:pt>
                      <c:pt idx="159">
                        <c:v>2.9400000000000004</c:v>
                      </c:pt>
                      <c:pt idx="160">
                        <c:v>2.8400000000000003</c:v>
                      </c:pt>
                      <c:pt idx="161">
                        <c:v>2.69</c:v>
                      </c:pt>
                      <c:pt idx="162">
                        <c:v>2.7299999999999995</c:v>
                      </c:pt>
                      <c:pt idx="163">
                        <c:v>2.4500000000000002</c:v>
                      </c:pt>
                      <c:pt idx="164">
                        <c:v>2.5799999999999996</c:v>
                      </c:pt>
                      <c:pt idx="165">
                        <c:v>2.3899999999999997</c:v>
                      </c:pt>
                      <c:pt idx="166">
                        <c:v>1.8200000000000003</c:v>
                      </c:pt>
                      <c:pt idx="167">
                        <c:v>2.12</c:v>
                      </c:pt>
                      <c:pt idx="168">
                        <c:v>2.54</c:v>
                      </c:pt>
                      <c:pt idx="169">
                        <c:v>2.5</c:v>
                      </c:pt>
                      <c:pt idx="170">
                        <c:v>2.5999999999999996</c:v>
                      </c:pt>
                      <c:pt idx="171">
                        <c:v>3.21</c:v>
                      </c:pt>
                      <c:pt idx="172">
                        <c:v>3.14</c:v>
                      </c:pt>
                      <c:pt idx="173">
                        <c:v>3.24</c:v>
                      </c:pt>
                      <c:pt idx="174">
                        <c:v>3.42</c:v>
                      </c:pt>
                      <c:pt idx="175">
                        <c:v>3.1999999999999997</c:v>
                      </c:pt>
                      <c:pt idx="176">
                        <c:v>3.3000000000000003</c:v>
                      </c:pt>
                      <c:pt idx="177">
                        <c:v>3.2200000000000006</c:v>
                      </c:pt>
                      <c:pt idx="178">
                        <c:v>2.93</c:v>
                      </c:pt>
                      <c:pt idx="179">
                        <c:v>2.85</c:v>
                      </c:pt>
                      <c:pt idx="180">
                        <c:v>3.01</c:v>
                      </c:pt>
                      <c:pt idx="181">
                        <c:v>3.2800000000000002</c:v>
                      </c:pt>
                      <c:pt idx="182">
                        <c:v>3.29</c:v>
                      </c:pt>
                      <c:pt idx="183">
                        <c:v>3.1</c:v>
                      </c:pt>
                      <c:pt idx="184">
                        <c:v>2.4199999999999995</c:v>
                      </c:pt>
                      <c:pt idx="185">
                        <c:v>2.6300000000000003</c:v>
                      </c:pt>
                      <c:pt idx="186">
                        <c:v>2.5700000000000003</c:v>
                      </c:pt>
                      <c:pt idx="187">
                        <c:v>2.4800000000000004</c:v>
                      </c:pt>
                      <c:pt idx="188">
                        <c:v>2.46</c:v>
                      </c:pt>
                      <c:pt idx="189">
                        <c:v>2.3600000000000003</c:v>
                      </c:pt>
                      <c:pt idx="190">
                        <c:v>2.3200000000000003</c:v>
                      </c:pt>
                      <c:pt idx="191">
                        <c:v>2.2800000000000002</c:v>
                      </c:pt>
                      <c:pt idx="192">
                        <c:v>2.1399999999999997</c:v>
                      </c:pt>
                      <c:pt idx="193">
                        <c:v>2.11</c:v>
                      </c:pt>
                      <c:pt idx="194">
                        <c:v>2.09</c:v>
                      </c:pt>
                      <c:pt idx="195">
                        <c:v>1.9499999999999997</c:v>
                      </c:pt>
                      <c:pt idx="196">
                        <c:v>2.11</c:v>
                      </c:pt>
                      <c:pt idx="197">
                        <c:v>2.2000000000000002</c:v>
                      </c:pt>
                      <c:pt idx="198">
                        <c:v>2.35</c:v>
                      </c:pt>
                      <c:pt idx="199">
                        <c:v>2.4699999999999998</c:v>
                      </c:pt>
                      <c:pt idx="200">
                        <c:v>2.1399999999999997</c:v>
                      </c:pt>
                      <c:pt idx="201">
                        <c:v>2.0199999999999996</c:v>
                      </c:pt>
                      <c:pt idx="202">
                        <c:v>1.8000000000000003</c:v>
                      </c:pt>
                      <c:pt idx="203">
                        <c:v>1.7800000000000002</c:v>
                      </c:pt>
                      <c:pt idx="204">
                        <c:v>2.06</c:v>
                      </c:pt>
                      <c:pt idx="205">
                        <c:v>2.04</c:v>
                      </c:pt>
                      <c:pt idx="206">
                        <c:v>1.9799999999999995</c:v>
                      </c:pt>
                      <c:pt idx="207">
                        <c:v>1.79</c:v>
                      </c:pt>
                      <c:pt idx="208">
                        <c:v>2.2799999999999994</c:v>
                      </c:pt>
                      <c:pt idx="209">
                        <c:v>2.09</c:v>
                      </c:pt>
                      <c:pt idx="210">
                        <c:v>2.0499999999999998</c:v>
                      </c:pt>
                      <c:pt idx="211">
                        <c:v>2</c:v>
                      </c:pt>
                      <c:pt idx="212">
                        <c:v>1.7500000000000004</c:v>
                      </c:pt>
                      <c:pt idx="213">
                        <c:v>1.5500000000000003</c:v>
                      </c:pt>
                      <c:pt idx="214">
                        <c:v>1.46</c:v>
                      </c:pt>
                      <c:pt idx="215">
                        <c:v>1.6600000000000001</c:v>
                      </c:pt>
                      <c:pt idx="216">
                        <c:v>2.08</c:v>
                      </c:pt>
                      <c:pt idx="217">
                        <c:v>2.0199999999999996</c:v>
                      </c:pt>
                      <c:pt idx="218">
                        <c:v>2.1599999999999997</c:v>
                      </c:pt>
                      <c:pt idx="219">
                        <c:v>1.9300000000000002</c:v>
                      </c:pt>
                      <c:pt idx="220">
                        <c:v>1.85</c:v>
                      </c:pt>
                      <c:pt idx="221">
                        <c:v>1.8200000000000003</c:v>
                      </c:pt>
                      <c:pt idx="222">
                        <c:v>1.5</c:v>
                      </c:pt>
                      <c:pt idx="223">
                        <c:v>1.52</c:v>
                      </c:pt>
                      <c:pt idx="224">
                        <c:v>2.3100000000000005</c:v>
                      </c:pt>
                      <c:pt idx="225">
                        <c:v>2.2399999999999998</c:v>
                      </c:pt>
                      <c:pt idx="226">
                        <c:v>1.88</c:v>
                      </c:pt>
                      <c:pt idx="227">
                        <c:v>2.0500000000000003</c:v>
                      </c:pt>
                      <c:pt idx="228">
                        <c:v>1.85</c:v>
                      </c:pt>
                      <c:pt idx="229">
                        <c:v>1.9699999999999998</c:v>
                      </c:pt>
                      <c:pt idx="230">
                        <c:v>1.8699999999999997</c:v>
                      </c:pt>
                      <c:pt idx="231">
                        <c:v>1.9300000000000006</c:v>
                      </c:pt>
                      <c:pt idx="232">
                        <c:v>1.8000000000000003</c:v>
                      </c:pt>
                      <c:pt idx="233">
                        <c:v>2.2899999999999996</c:v>
                      </c:pt>
                      <c:pt idx="234">
                        <c:v>2.2799999999999998</c:v>
                      </c:pt>
                      <c:pt idx="235">
                        <c:v>2.0100000000000002</c:v>
                      </c:pt>
                      <c:pt idx="236">
                        <c:v>2.0299999999999998</c:v>
                      </c:pt>
                      <c:pt idx="237">
                        <c:v>1.96</c:v>
                      </c:pt>
                      <c:pt idx="238">
                        <c:v>1.96</c:v>
                      </c:pt>
                      <c:pt idx="239">
                        <c:v>2.02</c:v>
                      </c:pt>
                      <c:pt idx="240">
                        <c:v>2.4500000000000002</c:v>
                      </c:pt>
                      <c:pt idx="241">
                        <c:v>2.3199999999999998</c:v>
                      </c:pt>
                      <c:pt idx="242">
                        <c:v>2.4500000000000002</c:v>
                      </c:pt>
                      <c:pt idx="243">
                        <c:v>2.58</c:v>
                      </c:pt>
                      <c:pt idx="244">
                        <c:v>2.83</c:v>
                      </c:pt>
                      <c:pt idx="245">
                        <c:v>2.73</c:v>
                      </c:pt>
                      <c:pt idx="246">
                        <c:v>2.63</c:v>
                      </c:pt>
                      <c:pt idx="247">
                        <c:v>2.4899999999999998</c:v>
                      </c:pt>
                      <c:pt idx="248">
                        <c:v>2.8299999999999996</c:v>
                      </c:pt>
                      <c:pt idx="249">
                        <c:v>2.6400000000000006</c:v>
                      </c:pt>
                      <c:pt idx="250">
                        <c:v>2.88</c:v>
                      </c:pt>
                      <c:pt idx="251">
                        <c:v>2.91</c:v>
                      </c:pt>
                      <c:pt idx="252">
                        <c:v>2.7100000000000004</c:v>
                      </c:pt>
                      <c:pt idx="253">
                        <c:v>2.7100000000000004</c:v>
                      </c:pt>
                      <c:pt idx="254">
                        <c:v>2.7299999999999995</c:v>
                      </c:pt>
                      <c:pt idx="255">
                        <c:v>2.7100000000000004</c:v>
                      </c:pt>
                      <c:pt idx="256">
                        <c:v>2.71</c:v>
                      </c:pt>
                      <c:pt idx="257">
                        <c:v>2.68</c:v>
                      </c:pt>
                      <c:pt idx="258">
                        <c:v>2.76</c:v>
                      </c:pt>
                      <c:pt idx="259">
                        <c:v>2.6300000000000003</c:v>
                      </c:pt>
                      <c:pt idx="260">
                        <c:v>2.6</c:v>
                      </c:pt>
                      <c:pt idx="261">
                        <c:v>2.4500000000000002</c:v>
                      </c:pt>
                      <c:pt idx="262">
                        <c:v>2.4</c:v>
                      </c:pt>
                      <c:pt idx="263">
                        <c:v>2.36</c:v>
                      </c:pt>
                      <c:pt idx="264">
                        <c:v>2.33</c:v>
                      </c:pt>
                      <c:pt idx="265">
                        <c:v>2.41</c:v>
                      </c:pt>
                      <c:pt idx="266">
                        <c:v>2.3800000000000003</c:v>
                      </c:pt>
                      <c:pt idx="267">
                        <c:v>2.2100000000000004</c:v>
                      </c:pt>
                      <c:pt idx="268">
                        <c:v>1.9999999999999996</c:v>
                      </c:pt>
                      <c:pt idx="269">
                        <c:v>1.8900000000000001</c:v>
                      </c:pt>
                      <c:pt idx="270">
                        <c:v>1.9000000000000004</c:v>
                      </c:pt>
                      <c:pt idx="271">
                        <c:v>1.85</c:v>
                      </c:pt>
                      <c:pt idx="272">
                        <c:v>1.6899999999999995</c:v>
                      </c:pt>
                      <c:pt idx="273">
                        <c:v>1.5299999999999994</c:v>
                      </c:pt>
                      <c:pt idx="274">
                        <c:v>1.5799999999999996</c:v>
                      </c:pt>
                      <c:pt idx="275">
                        <c:v>1.4800000000000004</c:v>
                      </c:pt>
                      <c:pt idx="276">
                        <c:v>1.1099999999999999</c:v>
                      </c:pt>
                      <c:pt idx="277">
                        <c:v>0.95000000000000018</c:v>
                      </c:pt>
                      <c:pt idx="278">
                        <c:v>0.76999999999999957</c:v>
                      </c:pt>
                      <c:pt idx="279">
                        <c:v>0.48</c:v>
                      </c:pt>
                      <c:pt idx="280">
                        <c:v>0.39000000000000012</c:v>
                      </c:pt>
                      <c:pt idx="281">
                        <c:v>0.5900000000000003</c:v>
                      </c:pt>
                      <c:pt idx="282">
                        <c:v>0.83000000000000007</c:v>
                      </c:pt>
                      <c:pt idx="283">
                        <c:v>0.62000000000000011</c:v>
                      </c:pt>
                      <c:pt idx="284">
                        <c:v>0.84999999999999964</c:v>
                      </c:pt>
                      <c:pt idx="285">
                        <c:v>0.82000000000000028</c:v>
                      </c:pt>
                      <c:pt idx="286">
                        <c:v>1.21</c:v>
                      </c:pt>
                      <c:pt idx="287">
                        <c:v>1.37</c:v>
                      </c:pt>
                      <c:pt idx="288">
                        <c:v>0.73</c:v>
                      </c:pt>
                      <c:pt idx="289">
                        <c:v>0.12999999999999989</c:v>
                      </c:pt>
                      <c:pt idx="290">
                        <c:v>0.82000000000000006</c:v>
                      </c:pt>
                      <c:pt idx="291">
                        <c:v>0.9700000000000002</c:v>
                      </c:pt>
                      <c:pt idx="292">
                        <c:v>0.52</c:v>
                      </c:pt>
                      <c:pt idx="293">
                        <c:v>0.95000000000000018</c:v>
                      </c:pt>
                      <c:pt idx="294">
                        <c:v>0.99000000000000021</c:v>
                      </c:pt>
                      <c:pt idx="295">
                        <c:v>1.21</c:v>
                      </c:pt>
                      <c:pt idx="296">
                        <c:v>1.4900000000000002</c:v>
                      </c:pt>
                      <c:pt idx="297">
                        <c:v>1.38</c:v>
                      </c:pt>
                      <c:pt idx="298">
                        <c:v>1.2900000000000003</c:v>
                      </c:pt>
                      <c:pt idx="299">
                        <c:v>1.3199999999999998</c:v>
                      </c:pt>
                      <c:pt idx="300">
                        <c:v>1.31</c:v>
                      </c:pt>
                      <c:pt idx="301">
                        <c:v>1.8599999999999999</c:v>
                      </c:pt>
                      <c:pt idx="302">
                        <c:v>1.6600000000000001</c:v>
                      </c:pt>
                      <c:pt idx="303">
                        <c:v>1.75</c:v>
                      </c:pt>
                      <c:pt idx="304">
                        <c:v>1.94</c:v>
                      </c:pt>
                      <c:pt idx="305">
                        <c:v>1.88</c:v>
                      </c:pt>
                      <c:pt idx="306">
                        <c:v>1.8399999999999999</c:v>
                      </c:pt>
                      <c:pt idx="307">
                        <c:v>1.4299999999999997</c:v>
                      </c:pt>
                      <c:pt idx="308">
                        <c:v>1.3699999999999999</c:v>
                      </c:pt>
                      <c:pt idx="309">
                        <c:v>1.2499999999999998</c:v>
                      </c:pt>
                      <c:pt idx="310">
                        <c:v>1.1000000000000001</c:v>
                      </c:pt>
                      <c:pt idx="311">
                        <c:v>1.08</c:v>
                      </c:pt>
                      <c:pt idx="312">
                        <c:v>1.2</c:v>
                      </c:pt>
                      <c:pt idx="313">
                        <c:v>1.5499999999999998</c:v>
                      </c:pt>
                      <c:pt idx="314">
                        <c:v>1.3900000000000001</c:v>
                      </c:pt>
                      <c:pt idx="315">
                        <c:v>1.4700000000000002</c:v>
                      </c:pt>
                      <c:pt idx="316">
                        <c:v>1.47</c:v>
                      </c:pt>
                      <c:pt idx="317">
                        <c:v>1.21</c:v>
                      </c:pt>
                      <c:pt idx="318">
                        <c:v>1.1899999999999997</c:v>
                      </c:pt>
                      <c:pt idx="319">
                        <c:v>1.3900000000000001</c:v>
                      </c:pt>
                      <c:pt idx="320">
                        <c:v>1.3899999999999997</c:v>
                      </c:pt>
                      <c:pt idx="321">
                        <c:v>1.02</c:v>
                      </c:pt>
                      <c:pt idx="322">
                        <c:v>0.96</c:v>
                      </c:pt>
                      <c:pt idx="323">
                        <c:v>1.1099999999999999</c:v>
                      </c:pt>
                      <c:pt idx="324">
                        <c:v>1.1400000000000001</c:v>
                      </c:pt>
                      <c:pt idx="325">
                        <c:v>1.0899999999999999</c:v>
                      </c:pt>
                      <c:pt idx="326">
                        <c:v>1.07</c:v>
                      </c:pt>
                      <c:pt idx="327">
                        <c:v>1.26</c:v>
                      </c:pt>
                      <c:pt idx="328">
                        <c:v>1.37</c:v>
                      </c:pt>
                      <c:pt idx="329">
                        <c:v>1.18</c:v>
                      </c:pt>
                      <c:pt idx="330">
                        <c:v>0.97</c:v>
                      </c:pt>
                      <c:pt idx="331">
                        <c:v>0.90999999999999992</c:v>
                      </c:pt>
                      <c:pt idx="332">
                        <c:v>0.94</c:v>
                      </c:pt>
                      <c:pt idx="333">
                        <c:v>0.98</c:v>
                      </c:pt>
                      <c:pt idx="334">
                        <c:v>0.9900000000000001</c:v>
                      </c:pt>
                      <c:pt idx="335">
                        <c:v>1.0799999999999998</c:v>
                      </c:pt>
                      <c:pt idx="336">
                        <c:v>1.08</c:v>
                      </c:pt>
                      <c:pt idx="337">
                        <c:v>1.18</c:v>
                      </c:pt>
                      <c:pt idx="338">
                        <c:v>1.17</c:v>
                      </c:pt>
                      <c:pt idx="339">
                        <c:v>1.04</c:v>
                      </c:pt>
                      <c:pt idx="340">
                        <c:v>1</c:v>
                      </c:pt>
                      <c:pt idx="341">
                        <c:v>0.95</c:v>
                      </c:pt>
                      <c:pt idx="342">
                        <c:v>1.2999999999999998</c:v>
                      </c:pt>
                      <c:pt idx="343">
                        <c:v>1.3599999999999999</c:v>
                      </c:pt>
                      <c:pt idx="344">
                        <c:v>1.2799999999999998</c:v>
                      </c:pt>
                      <c:pt idx="345">
                        <c:v>1.48</c:v>
                      </c:pt>
                      <c:pt idx="346">
                        <c:v>1.36</c:v>
                      </c:pt>
                      <c:pt idx="347">
                        <c:v>1.3499999999999996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</c:v>
                      </c:pt>
                      <c:pt idx="351">
                        <c:v>1.65</c:v>
                      </c:pt>
                      <c:pt idx="352">
                        <c:v>1.9099999999999997</c:v>
                      </c:pt>
                      <c:pt idx="353">
                        <c:v>1.83</c:v>
                      </c:pt>
                      <c:pt idx="354">
                        <c:v>1.75</c:v>
                      </c:pt>
                      <c:pt idx="355">
                        <c:v>1.89</c:v>
                      </c:pt>
                      <c:pt idx="356">
                        <c:v>2.0099999999999998</c:v>
                      </c:pt>
                      <c:pt idx="357">
                        <c:v>1.91</c:v>
                      </c:pt>
                      <c:pt idx="358">
                        <c:v>2.0499999999999998</c:v>
                      </c:pt>
                      <c:pt idx="359">
                        <c:v>1.8600000000000003</c:v>
                      </c:pt>
                      <c:pt idx="360">
                        <c:v>1.8699999999999999</c:v>
                      </c:pt>
                      <c:pt idx="361">
                        <c:v>1.8900000000000001</c:v>
                      </c:pt>
                      <c:pt idx="362">
                        <c:v>1.79</c:v>
                      </c:pt>
                      <c:pt idx="363">
                        <c:v>2.1</c:v>
                      </c:pt>
                      <c:pt idx="364">
                        <c:v>2.0300000000000002</c:v>
                      </c:pt>
                      <c:pt idx="365">
                        <c:v>2.06</c:v>
                      </c:pt>
                      <c:pt idx="366">
                        <c:v>2.25</c:v>
                      </c:pt>
                      <c:pt idx="367">
                        <c:v>2.39</c:v>
                      </c:pt>
                      <c:pt idx="368">
                        <c:v>2.37</c:v>
                      </c:pt>
                      <c:pt idx="369">
                        <c:v>2.44</c:v>
                      </c:pt>
                      <c:pt idx="370">
                        <c:v>2.2999999999999998</c:v>
                      </c:pt>
                      <c:pt idx="371">
                        <c:v>2.5499999999999998</c:v>
                      </c:pt>
                      <c:pt idx="372">
                        <c:v>2.79</c:v>
                      </c:pt>
                      <c:pt idx="373">
                        <c:v>2.52</c:v>
                      </c:pt>
                      <c:pt idx="374">
                        <c:v>2.38</c:v>
                      </c:pt>
                      <c:pt idx="375">
                        <c:v>2.13</c:v>
                      </c:pt>
                      <c:pt idx="376">
                        <c:v>2.0499999999999998</c:v>
                      </c:pt>
                      <c:pt idx="377">
                        <c:v>2.17</c:v>
                      </c:pt>
                      <c:pt idx="378">
                        <c:v>2.4300000000000002</c:v>
                      </c:pt>
                      <c:pt idx="379">
                        <c:v>2.04</c:v>
                      </c:pt>
                      <c:pt idx="380">
                        <c:v>1.93</c:v>
                      </c:pt>
                      <c:pt idx="381">
                        <c:v>2.17</c:v>
                      </c:pt>
                      <c:pt idx="382">
                        <c:v>2.0099999999999998</c:v>
                      </c:pt>
                      <c:pt idx="383">
                        <c:v>2</c:v>
                      </c:pt>
                      <c:pt idx="384">
                        <c:v>2.6199999999999997</c:v>
                      </c:pt>
                      <c:pt idx="385">
                        <c:v>2.6</c:v>
                      </c:pt>
                      <c:pt idx="386">
                        <c:v>2.79</c:v>
                      </c:pt>
                      <c:pt idx="387">
                        <c:v>2.5700000000000003</c:v>
                      </c:pt>
                      <c:pt idx="388">
                        <c:v>2.59</c:v>
                      </c:pt>
                      <c:pt idx="389">
                        <c:v>2.58</c:v>
                      </c:pt>
                      <c:pt idx="390">
                        <c:v>2.33</c:v>
                      </c:pt>
                      <c:pt idx="391">
                        <c:v>2.29</c:v>
                      </c:pt>
                      <c:pt idx="392">
                        <c:v>2.44</c:v>
                      </c:pt>
                      <c:pt idx="393">
                        <c:v>2.17</c:v>
                      </c:pt>
                      <c:pt idx="394">
                        <c:v>2.42</c:v>
                      </c:pt>
                      <c:pt idx="395">
                        <c:v>2.52</c:v>
                      </c:pt>
                      <c:pt idx="396">
                        <c:v>2.61</c:v>
                      </c:pt>
                      <c:pt idx="397">
                        <c:v>2.4299999999999997</c:v>
                      </c:pt>
                      <c:pt idx="398">
                        <c:v>2.7800000000000002</c:v>
                      </c:pt>
                      <c:pt idx="399">
                        <c:v>3</c:v>
                      </c:pt>
                      <c:pt idx="400">
                        <c:v>2.81</c:v>
                      </c:pt>
                      <c:pt idx="401">
                        <c:v>2.79</c:v>
                      </c:pt>
                      <c:pt idx="402">
                        <c:v>2.84</c:v>
                      </c:pt>
                      <c:pt idx="403">
                        <c:v>2.8699999999999997</c:v>
                      </c:pt>
                      <c:pt idx="404">
                        <c:v>2.91</c:v>
                      </c:pt>
                      <c:pt idx="405">
                        <c:v>2.8899999999999997</c:v>
                      </c:pt>
                      <c:pt idx="406">
                        <c:v>2.96</c:v>
                      </c:pt>
                      <c:pt idx="407">
                        <c:v>3.0900000000000003</c:v>
                      </c:pt>
                      <c:pt idx="408">
                        <c:v>3.06</c:v>
                      </c:pt>
                      <c:pt idx="409">
                        <c:v>2.91</c:v>
                      </c:pt>
                      <c:pt idx="410">
                        <c:v>2.8899999999999997</c:v>
                      </c:pt>
                      <c:pt idx="411">
                        <c:v>2.99</c:v>
                      </c:pt>
                      <c:pt idx="412">
                        <c:v>2.83</c:v>
                      </c:pt>
                      <c:pt idx="413">
                        <c:v>2.85</c:v>
                      </c:pt>
                      <c:pt idx="414">
                        <c:v>2.66</c:v>
                      </c:pt>
                      <c:pt idx="415">
                        <c:v>2.59</c:v>
                      </c:pt>
                      <c:pt idx="416">
                        <c:v>2.83</c:v>
                      </c:pt>
                      <c:pt idx="417">
                        <c:v>2.5700000000000003</c:v>
                      </c:pt>
                      <c:pt idx="418">
                        <c:v>2.4299999999999997</c:v>
                      </c:pt>
                      <c:pt idx="419">
                        <c:v>2.2399999999999998</c:v>
                      </c:pt>
                      <c:pt idx="420">
                        <c:v>2.38</c:v>
                      </c:pt>
                      <c:pt idx="421">
                        <c:v>2.3899999999999997</c:v>
                      </c:pt>
                      <c:pt idx="422">
                        <c:v>2.2599999999999998</c:v>
                      </c:pt>
                      <c:pt idx="423">
                        <c:v>2.0100000000000002</c:v>
                      </c:pt>
                      <c:pt idx="424">
                        <c:v>1.1000000000000001</c:v>
                      </c:pt>
                      <c:pt idx="425">
                        <c:v>1.17</c:v>
                      </c:pt>
                      <c:pt idx="426">
                        <c:v>1.1000000000000001</c:v>
                      </c:pt>
                      <c:pt idx="427">
                        <c:v>1.08</c:v>
                      </c:pt>
                      <c:pt idx="428">
                        <c:v>1.05</c:v>
                      </c:pt>
                      <c:pt idx="429">
                        <c:v>1.08</c:v>
                      </c:pt>
                      <c:pt idx="430">
                        <c:v>1.1600000000000001</c:v>
                      </c:pt>
                      <c:pt idx="431">
                        <c:v>1.38</c:v>
                      </c:pt>
                      <c:pt idx="432">
                        <c:v>1.33</c:v>
                      </c:pt>
                      <c:pt idx="433">
                        <c:v>1.38</c:v>
                      </c:pt>
                      <c:pt idx="434">
                        <c:v>1.48</c:v>
                      </c:pt>
                      <c:pt idx="435">
                        <c:v>1.69</c:v>
                      </c:pt>
                      <c:pt idx="436">
                        <c:v>2.0300000000000002</c:v>
                      </c:pt>
                      <c:pt idx="437">
                        <c:v>1.8</c:v>
                      </c:pt>
                      <c:pt idx="438">
                        <c:v>1.73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117-4B4A-B036-984FF1AA17D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(2)'!$P$8</c15:sqref>
                        </c15:formulaRef>
                      </c:ext>
                    </c:extLst>
                    <c:strCache>
                      <c:ptCount val="1"/>
                      <c:pt idx="0">
                        <c:v>WORLD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(2)'!$P$9:$P$447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4.6199999999999992</c:v>
                      </c:pt>
                      <c:pt idx="2">
                        <c:v>4.51</c:v>
                      </c:pt>
                      <c:pt idx="3">
                        <c:v>4.9399999999999995</c:v>
                      </c:pt>
                      <c:pt idx="4">
                        <c:v>4.68</c:v>
                      </c:pt>
                      <c:pt idx="5">
                        <c:v>4.6100000000000003</c:v>
                      </c:pt>
                      <c:pt idx="6">
                        <c:v>4.0799999999999992</c:v>
                      </c:pt>
                      <c:pt idx="7">
                        <c:v>4.01</c:v>
                      </c:pt>
                      <c:pt idx="8">
                        <c:v>3.99</c:v>
                      </c:pt>
                      <c:pt idx="9">
                        <c:v>3.84</c:v>
                      </c:pt>
                      <c:pt idx="10">
                        <c:v>3.6399999999999988</c:v>
                      </c:pt>
                      <c:pt idx="11">
                        <c:v>3.83</c:v>
                      </c:pt>
                      <c:pt idx="12">
                        <c:v>3.6399999999999997</c:v>
                      </c:pt>
                      <c:pt idx="13">
                        <c:v>3.33</c:v>
                      </c:pt>
                      <c:pt idx="14">
                        <c:v>3.54</c:v>
                      </c:pt>
                      <c:pt idx="15">
                        <c:v>3.01</c:v>
                      </c:pt>
                      <c:pt idx="16">
                        <c:v>2.4500000000000002</c:v>
                      </c:pt>
                      <c:pt idx="17">
                        <c:v>2.3600000000000003</c:v>
                      </c:pt>
                      <c:pt idx="18">
                        <c:v>2.84</c:v>
                      </c:pt>
                      <c:pt idx="19">
                        <c:v>2.3999999999999995</c:v>
                      </c:pt>
                      <c:pt idx="20">
                        <c:v>2.3899999999999997</c:v>
                      </c:pt>
                      <c:pt idx="21">
                        <c:v>2.33</c:v>
                      </c:pt>
                      <c:pt idx="22">
                        <c:v>2.6900000000000004</c:v>
                      </c:pt>
                      <c:pt idx="23">
                        <c:v>2.75</c:v>
                      </c:pt>
                      <c:pt idx="24">
                        <c:v>2.5700000000000003</c:v>
                      </c:pt>
                      <c:pt idx="25">
                        <c:v>2.5600000000000005</c:v>
                      </c:pt>
                      <c:pt idx="26">
                        <c:v>2.54</c:v>
                      </c:pt>
                      <c:pt idx="27">
                        <c:v>2.3099999999999996</c:v>
                      </c:pt>
                      <c:pt idx="28">
                        <c:v>2.25</c:v>
                      </c:pt>
                      <c:pt idx="29">
                        <c:v>2</c:v>
                      </c:pt>
                      <c:pt idx="30">
                        <c:v>2.04</c:v>
                      </c:pt>
                      <c:pt idx="31">
                        <c:v>2.38</c:v>
                      </c:pt>
                      <c:pt idx="32">
                        <c:v>2.95</c:v>
                      </c:pt>
                      <c:pt idx="33">
                        <c:v>3.04</c:v>
                      </c:pt>
                      <c:pt idx="34">
                        <c:v>3.4800000000000004</c:v>
                      </c:pt>
                      <c:pt idx="35">
                        <c:v>2.8</c:v>
                      </c:pt>
                      <c:pt idx="36">
                        <c:v>2.8900000000000006</c:v>
                      </c:pt>
                      <c:pt idx="37">
                        <c:v>2.7699999999999996</c:v>
                      </c:pt>
                      <c:pt idx="38">
                        <c:v>2.58</c:v>
                      </c:pt>
                      <c:pt idx="39">
                        <c:v>2.5099999999999998</c:v>
                      </c:pt>
                      <c:pt idx="40">
                        <c:v>2.5600000000000005</c:v>
                      </c:pt>
                      <c:pt idx="41">
                        <c:v>2.7100000000000004</c:v>
                      </c:pt>
                      <c:pt idx="42">
                        <c:v>2.8099999999999996</c:v>
                      </c:pt>
                      <c:pt idx="43">
                        <c:v>2.9000000000000004</c:v>
                      </c:pt>
                      <c:pt idx="44">
                        <c:v>2.88</c:v>
                      </c:pt>
                      <c:pt idx="45">
                        <c:v>3.1500000000000004</c:v>
                      </c:pt>
                      <c:pt idx="46">
                        <c:v>2.83</c:v>
                      </c:pt>
                      <c:pt idx="47">
                        <c:v>2.5300000000000002</c:v>
                      </c:pt>
                      <c:pt idx="48">
                        <c:v>2.5499999999999998</c:v>
                      </c:pt>
                      <c:pt idx="49">
                        <c:v>2.71</c:v>
                      </c:pt>
                      <c:pt idx="50">
                        <c:v>2.41</c:v>
                      </c:pt>
                      <c:pt idx="51">
                        <c:v>2.4700000000000006</c:v>
                      </c:pt>
                      <c:pt idx="52">
                        <c:v>2.41</c:v>
                      </c:pt>
                      <c:pt idx="53">
                        <c:v>2.12</c:v>
                      </c:pt>
                      <c:pt idx="54">
                        <c:v>1.8899999999999997</c:v>
                      </c:pt>
                      <c:pt idx="55">
                        <c:v>2.0499999999999998</c:v>
                      </c:pt>
                      <c:pt idx="56">
                        <c:v>1.8100000000000005</c:v>
                      </c:pt>
                      <c:pt idx="57">
                        <c:v>1.9299999999999997</c:v>
                      </c:pt>
                      <c:pt idx="58">
                        <c:v>1.83</c:v>
                      </c:pt>
                      <c:pt idx="59">
                        <c:v>1.8499999999999996</c:v>
                      </c:pt>
                      <c:pt idx="60">
                        <c:v>1.8900000000000006</c:v>
                      </c:pt>
                      <c:pt idx="61">
                        <c:v>1.79</c:v>
                      </c:pt>
                      <c:pt idx="62">
                        <c:v>1.8800000000000008</c:v>
                      </c:pt>
                      <c:pt idx="63">
                        <c:v>2.0099999999999998</c:v>
                      </c:pt>
                      <c:pt idx="64">
                        <c:v>2.0299999999999994</c:v>
                      </c:pt>
                      <c:pt idx="65">
                        <c:v>2.21</c:v>
                      </c:pt>
                      <c:pt idx="66">
                        <c:v>2.1500000000000004</c:v>
                      </c:pt>
                      <c:pt idx="67">
                        <c:v>2.3499999999999996</c:v>
                      </c:pt>
                      <c:pt idx="68">
                        <c:v>2.4399999999999995</c:v>
                      </c:pt>
                      <c:pt idx="69">
                        <c:v>2.46</c:v>
                      </c:pt>
                      <c:pt idx="70">
                        <c:v>2.6400000000000006</c:v>
                      </c:pt>
                      <c:pt idx="71">
                        <c:v>2.2400000000000011</c:v>
                      </c:pt>
                      <c:pt idx="72">
                        <c:v>1.9100000000000001</c:v>
                      </c:pt>
                      <c:pt idx="73">
                        <c:v>1.7799999999999994</c:v>
                      </c:pt>
                      <c:pt idx="74">
                        <c:v>1.7000000000000002</c:v>
                      </c:pt>
                      <c:pt idx="75">
                        <c:v>1.75</c:v>
                      </c:pt>
                      <c:pt idx="76">
                        <c:v>1.9299999999999997</c:v>
                      </c:pt>
                      <c:pt idx="77">
                        <c:v>1.9299999999999997</c:v>
                      </c:pt>
                      <c:pt idx="78">
                        <c:v>2.1099999999999994</c:v>
                      </c:pt>
                      <c:pt idx="79">
                        <c:v>2.1499999999999995</c:v>
                      </c:pt>
                      <c:pt idx="80">
                        <c:v>2.0300000000000002</c:v>
                      </c:pt>
                      <c:pt idx="81">
                        <c:v>1.7000000000000002</c:v>
                      </c:pt>
                      <c:pt idx="82">
                        <c:v>1.3999999999999995</c:v>
                      </c:pt>
                      <c:pt idx="83">
                        <c:v>0.87999999999999989</c:v>
                      </c:pt>
                      <c:pt idx="84">
                        <c:v>0.9300000000000006</c:v>
                      </c:pt>
                      <c:pt idx="85">
                        <c:v>0.79999999999999982</c:v>
                      </c:pt>
                      <c:pt idx="86">
                        <c:v>0.98000000000000043</c:v>
                      </c:pt>
                      <c:pt idx="87">
                        <c:v>0.96</c:v>
                      </c:pt>
                      <c:pt idx="88">
                        <c:v>0.72999999999999954</c:v>
                      </c:pt>
                      <c:pt idx="89">
                        <c:v>0.79</c:v>
                      </c:pt>
                      <c:pt idx="90">
                        <c:v>0.28000000000000025</c:v>
                      </c:pt>
                      <c:pt idx="91">
                        <c:v>0.13999999999999968</c:v>
                      </c:pt>
                      <c:pt idx="92">
                        <c:v>0</c:v>
                      </c:pt>
                      <c:pt idx="93">
                        <c:v>2.0000000000000462E-2</c:v>
                      </c:pt>
                      <c:pt idx="94">
                        <c:v>0.83999999999999986</c:v>
                      </c:pt>
                      <c:pt idx="95">
                        <c:v>1.0199999999999996</c:v>
                      </c:pt>
                      <c:pt idx="96">
                        <c:v>1.0799999999999992</c:v>
                      </c:pt>
                      <c:pt idx="97">
                        <c:v>1.2599999999999998</c:v>
                      </c:pt>
                      <c:pt idx="98">
                        <c:v>1.25</c:v>
                      </c:pt>
                      <c:pt idx="99">
                        <c:v>1.3200000000000003</c:v>
                      </c:pt>
                      <c:pt idx="100">
                        <c:v>1.7299999999999995</c:v>
                      </c:pt>
                      <c:pt idx="101">
                        <c:v>1.63</c:v>
                      </c:pt>
                      <c:pt idx="102">
                        <c:v>1.71</c:v>
                      </c:pt>
                      <c:pt idx="103">
                        <c:v>1.6600000000000001</c:v>
                      </c:pt>
                      <c:pt idx="104">
                        <c:v>1.5300000000000002</c:v>
                      </c:pt>
                      <c:pt idx="105">
                        <c:v>1.2400000000000002</c:v>
                      </c:pt>
                      <c:pt idx="106">
                        <c:v>1.2800000000000002</c:v>
                      </c:pt>
                      <c:pt idx="107">
                        <c:v>1.38</c:v>
                      </c:pt>
                      <c:pt idx="108">
                        <c:v>1.42</c:v>
                      </c:pt>
                      <c:pt idx="109">
                        <c:v>1.2599999999999998</c:v>
                      </c:pt>
                      <c:pt idx="110">
                        <c:v>1.4500000000000002</c:v>
                      </c:pt>
                      <c:pt idx="111">
                        <c:v>1.6000000000000005</c:v>
                      </c:pt>
                      <c:pt idx="112">
                        <c:v>1.6799999999999997</c:v>
                      </c:pt>
                      <c:pt idx="113">
                        <c:v>1.58</c:v>
                      </c:pt>
                      <c:pt idx="114">
                        <c:v>1.79</c:v>
                      </c:pt>
                      <c:pt idx="115">
                        <c:v>1.7299999999999995</c:v>
                      </c:pt>
                      <c:pt idx="116">
                        <c:v>1.7699999999999996</c:v>
                      </c:pt>
                      <c:pt idx="117">
                        <c:v>1.8000000000000007</c:v>
                      </c:pt>
                      <c:pt idx="118">
                        <c:v>1.7399999999999993</c:v>
                      </c:pt>
                      <c:pt idx="119">
                        <c:v>1.9100000000000001</c:v>
                      </c:pt>
                      <c:pt idx="120">
                        <c:v>2.0199999999999996</c:v>
                      </c:pt>
                      <c:pt idx="121">
                        <c:v>2.17</c:v>
                      </c:pt>
                      <c:pt idx="122">
                        <c:v>2</c:v>
                      </c:pt>
                      <c:pt idx="123">
                        <c:v>1.8399999999999999</c:v>
                      </c:pt>
                      <c:pt idx="124">
                        <c:v>1.7000000000000002</c:v>
                      </c:pt>
                      <c:pt idx="125">
                        <c:v>1.67</c:v>
                      </c:pt>
                      <c:pt idx="126">
                        <c:v>1.29</c:v>
                      </c:pt>
                      <c:pt idx="127">
                        <c:v>1.3599999999999994</c:v>
                      </c:pt>
                      <c:pt idx="128">
                        <c:v>1.46</c:v>
                      </c:pt>
                      <c:pt idx="129">
                        <c:v>1.6600000000000001</c:v>
                      </c:pt>
                      <c:pt idx="130">
                        <c:v>1.6900000000000004</c:v>
                      </c:pt>
                      <c:pt idx="131">
                        <c:v>1.88</c:v>
                      </c:pt>
                      <c:pt idx="132">
                        <c:v>1.8599999999999999</c:v>
                      </c:pt>
                      <c:pt idx="133">
                        <c:v>1.9000000000000004</c:v>
                      </c:pt>
                      <c:pt idx="134">
                        <c:v>1.4900000000000002</c:v>
                      </c:pt>
                      <c:pt idx="135">
                        <c:v>1.9900000000000002</c:v>
                      </c:pt>
                      <c:pt idx="136">
                        <c:v>1.96</c:v>
                      </c:pt>
                      <c:pt idx="137">
                        <c:v>1.9499999999999997</c:v>
                      </c:pt>
                      <c:pt idx="138">
                        <c:v>1.5599999999999996</c:v>
                      </c:pt>
                      <c:pt idx="139">
                        <c:v>1.58</c:v>
                      </c:pt>
                      <c:pt idx="140">
                        <c:v>1.67</c:v>
                      </c:pt>
                      <c:pt idx="141">
                        <c:v>1.67</c:v>
                      </c:pt>
                      <c:pt idx="142">
                        <c:v>1.5900000000000003</c:v>
                      </c:pt>
                      <c:pt idx="143">
                        <c:v>1.4800000000000004</c:v>
                      </c:pt>
                      <c:pt idx="144">
                        <c:v>1.19</c:v>
                      </c:pt>
                      <c:pt idx="145">
                        <c:v>1.5199999999999996</c:v>
                      </c:pt>
                      <c:pt idx="146">
                        <c:v>1.58</c:v>
                      </c:pt>
                      <c:pt idx="147">
                        <c:v>1.9699999999999998</c:v>
                      </c:pt>
                      <c:pt idx="148">
                        <c:v>1.8900000000000001</c:v>
                      </c:pt>
                      <c:pt idx="149">
                        <c:v>1.9099999999999997</c:v>
                      </c:pt>
                      <c:pt idx="150">
                        <c:v>2.0300000000000002</c:v>
                      </c:pt>
                      <c:pt idx="151">
                        <c:v>1.85</c:v>
                      </c:pt>
                      <c:pt idx="152">
                        <c:v>1.5699999999999998</c:v>
                      </c:pt>
                      <c:pt idx="153">
                        <c:v>1.5299999999999998</c:v>
                      </c:pt>
                      <c:pt idx="154">
                        <c:v>1.4000000000000004</c:v>
                      </c:pt>
                      <c:pt idx="155">
                        <c:v>1.1600000000000001</c:v>
                      </c:pt>
                      <c:pt idx="156">
                        <c:v>1.23</c:v>
                      </c:pt>
                      <c:pt idx="157">
                        <c:v>1.3599999999999994</c:v>
                      </c:pt>
                      <c:pt idx="158">
                        <c:v>1.4699999999999998</c:v>
                      </c:pt>
                      <c:pt idx="159">
                        <c:v>1.5300000000000002</c:v>
                      </c:pt>
                      <c:pt idx="160">
                        <c:v>1.3599999999999999</c:v>
                      </c:pt>
                      <c:pt idx="161">
                        <c:v>1.1699999999999995</c:v>
                      </c:pt>
                      <c:pt idx="162">
                        <c:v>1.17</c:v>
                      </c:pt>
                      <c:pt idx="163">
                        <c:v>1.04</c:v>
                      </c:pt>
                      <c:pt idx="164">
                        <c:v>1.0799999999999996</c:v>
                      </c:pt>
                      <c:pt idx="165">
                        <c:v>1.0199999999999996</c:v>
                      </c:pt>
                      <c:pt idx="166">
                        <c:v>0.69999999999999973</c:v>
                      </c:pt>
                      <c:pt idx="167">
                        <c:v>0.83000000000000007</c:v>
                      </c:pt>
                      <c:pt idx="168">
                        <c:v>1.0699999999999998</c:v>
                      </c:pt>
                      <c:pt idx="169">
                        <c:v>1.21</c:v>
                      </c:pt>
                      <c:pt idx="170">
                        <c:v>1.1999999999999997</c:v>
                      </c:pt>
                      <c:pt idx="171">
                        <c:v>1.3900000000000001</c:v>
                      </c:pt>
                      <c:pt idx="172">
                        <c:v>1.21</c:v>
                      </c:pt>
                      <c:pt idx="173">
                        <c:v>1.1200000000000001</c:v>
                      </c:pt>
                      <c:pt idx="174">
                        <c:v>1.0999999999999996</c:v>
                      </c:pt>
                      <c:pt idx="175">
                        <c:v>1.1400000000000001</c:v>
                      </c:pt>
                      <c:pt idx="176">
                        <c:v>1.1699999999999995</c:v>
                      </c:pt>
                      <c:pt idx="177">
                        <c:v>1.1000000000000005</c:v>
                      </c:pt>
                      <c:pt idx="178">
                        <c:v>0.81999999999999984</c:v>
                      </c:pt>
                      <c:pt idx="179">
                        <c:v>0.6599999999999997</c:v>
                      </c:pt>
                      <c:pt idx="180">
                        <c:v>0.69000000000000039</c:v>
                      </c:pt>
                      <c:pt idx="181">
                        <c:v>0.75</c:v>
                      </c:pt>
                      <c:pt idx="182">
                        <c:v>0.70000000000000018</c:v>
                      </c:pt>
                      <c:pt idx="183">
                        <c:v>0.60000000000000009</c:v>
                      </c:pt>
                      <c:pt idx="184">
                        <c:v>6.0000000000000053E-2</c:v>
                      </c:pt>
                      <c:pt idx="185">
                        <c:v>0.14000000000000012</c:v>
                      </c:pt>
                      <c:pt idx="186">
                        <c:v>-2.0000000000000462E-2</c:v>
                      </c:pt>
                      <c:pt idx="187">
                        <c:v>0.21999999999999975</c:v>
                      </c:pt>
                      <c:pt idx="188">
                        <c:v>0.17999999999999972</c:v>
                      </c:pt>
                      <c:pt idx="189">
                        <c:v>0.29999999999999982</c:v>
                      </c:pt>
                      <c:pt idx="190">
                        <c:v>0.20999999999999996</c:v>
                      </c:pt>
                      <c:pt idx="191">
                        <c:v>0.15000000000000036</c:v>
                      </c:pt>
                      <c:pt idx="192">
                        <c:v>0.10999999999999988</c:v>
                      </c:pt>
                      <c:pt idx="193">
                        <c:v>0.33000000000000007</c:v>
                      </c:pt>
                      <c:pt idx="194">
                        <c:v>0.23999999999999977</c:v>
                      </c:pt>
                      <c:pt idx="195">
                        <c:v>0.13000000000000034</c:v>
                      </c:pt>
                      <c:pt idx="196">
                        <c:v>0.27</c:v>
                      </c:pt>
                      <c:pt idx="197">
                        <c:v>0.18000000000000016</c:v>
                      </c:pt>
                      <c:pt idx="198">
                        <c:v>4.0000000000000036E-2</c:v>
                      </c:pt>
                      <c:pt idx="199">
                        <c:v>0.23999999999999977</c:v>
                      </c:pt>
                      <c:pt idx="200">
                        <c:v>0.22999999999999998</c:v>
                      </c:pt>
                      <c:pt idx="201">
                        <c:v>0.18999999999999995</c:v>
                      </c:pt>
                      <c:pt idx="202">
                        <c:v>0.33000000000000007</c:v>
                      </c:pt>
                      <c:pt idx="203">
                        <c:v>0.37000000000000011</c:v>
                      </c:pt>
                      <c:pt idx="204">
                        <c:v>0.25999999999999979</c:v>
                      </c:pt>
                      <c:pt idx="205">
                        <c:v>0.20999999999999996</c:v>
                      </c:pt>
                      <c:pt idx="206">
                        <c:v>0.21999999999999975</c:v>
                      </c:pt>
                      <c:pt idx="207">
                        <c:v>0.16999999999999993</c:v>
                      </c:pt>
                      <c:pt idx="208">
                        <c:v>0.31999999999999984</c:v>
                      </c:pt>
                      <c:pt idx="209">
                        <c:v>0.31000000000000005</c:v>
                      </c:pt>
                      <c:pt idx="210">
                        <c:v>0.33000000000000007</c:v>
                      </c:pt>
                      <c:pt idx="211">
                        <c:v>0.40000000000000036</c:v>
                      </c:pt>
                      <c:pt idx="212">
                        <c:v>0.35999999999999988</c:v>
                      </c:pt>
                      <c:pt idx="213">
                        <c:v>0.16000000000000014</c:v>
                      </c:pt>
                      <c:pt idx="214">
                        <c:v>0.48999999999999977</c:v>
                      </c:pt>
                      <c:pt idx="215">
                        <c:v>0.45999999999999996</c:v>
                      </c:pt>
                      <c:pt idx="216">
                        <c:v>0.56999999999999984</c:v>
                      </c:pt>
                      <c:pt idx="217">
                        <c:v>0.7799999999999998</c:v>
                      </c:pt>
                      <c:pt idx="218">
                        <c:v>0.66999999999999993</c:v>
                      </c:pt>
                      <c:pt idx="219">
                        <c:v>0.56000000000000005</c:v>
                      </c:pt>
                      <c:pt idx="220">
                        <c:v>0.46000000000000041</c:v>
                      </c:pt>
                      <c:pt idx="221">
                        <c:v>0.41000000000000014</c:v>
                      </c:pt>
                      <c:pt idx="222">
                        <c:v>0.43000000000000016</c:v>
                      </c:pt>
                      <c:pt idx="223">
                        <c:v>0.45999999999999996</c:v>
                      </c:pt>
                      <c:pt idx="224">
                        <c:v>0.61000000000000032</c:v>
                      </c:pt>
                      <c:pt idx="225">
                        <c:v>0.61000000000000032</c:v>
                      </c:pt>
                      <c:pt idx="226">
                        <c:v>0.66999999999999993</c:v>
                      </c:pt>
                      <c:pt idx="227">
                        <c:v>0.69</c:v>
                      </c:pt>
                      <c:pt idx="228">
                        <c:v>0.53000000000000025</c:v>
                      </c:pt>
                      <c:pt idx="229">
                        <c:v>0.71</c:v>
                      </c:pt>
                      <c:pt idx="230">
                        <c:v>0.62000000000000011</c:v>
                      </c:pt>
                      <c:pt idx="231">
                        <c:v>0.64000000000000012</c:v>
                      </c:pt>
                      <c:pt idx="232">
                        <c:v>0.7200000000000002</c:v>
                      </c:pt>
                      <c:pt idx="233">
                        <c:v>0.7799999999999998</c:v>
                      </c:pt>
                      <c:pt idx="234">
                        <c:v>0.73</c:v>
                      </c:pt>
                      <c:pt idx="235">
                        <c:v>0.64000000000000012</c:v>
                      </c:pt>
                      <c:pt idx="236">
                        <c:v>0.71999999999999975</c:v>
                      </c:pt>
                      <c:pt idx="237">
                        <c:v>0.64000000000000012</c:v>
                      </c:pt>
                      <c:pt idx="238">
                        <c:v>0.64999999999999991</c:v>
                      </c:pt>
                      <c:pt idx="239">
                        <c:v>0.69999999999999973</c:v>
                      </c:pt>
                      <c:pt idx="240">
                        <c:v>0.79</c:v>
                      </c:pt>
                      <c:pt idx="241">
                        <c:v>0.7799999999999998</c:v>
                      </c:pt>
                      <c:pt idx="242">
                        <c:v>0.81</c:v>
                      </c:pt>
                      <c:pt idx="243">
                        <c:v>0.86000000000000032</c:v>
                      </c:pt>
                      <c:pt idx="244">
                        <c:v>0.94000000000000039</c:v>
                      </c:pt>
                      <c:pt idx="245">
                        <c:v>0.94</c:v>
                      </c:pt>
                      <c:pt idx="246">
                        <c:v>0.93000000000000016</c:v>
                      </c:pt>
                      <c:pt idx="247">
                        <c:v>0.7799999999999998</c:v>
                      </c:pt>
                      <c:pt idx="248">
                        <c:v>0.93000000000000016</c:v>
                      </c:pt>
                      <c:pt idx="249">
                        <c:v>0.8899999999999999</c:v>
                      </c:pt>
                      <c:pt idx="250">
                        <c:v>1.02</c:v>
                      </c:pt>
                      <c:pt idx="251">
                        <c:v>1</c:v>
                      </c:pt>
                      <c:pt idx="252">
                        <c:v>0.87000000000000011</c:v>
                      </c:pt>
                      <c:pt idx="253">
                        <c:v>0.99000000000000021</c:v>
                      </c:pt>
                      <c:pt idx="254">
                        <c:v>0.98</c:v>
                      </c:pt>
                      <c:pt idx="255">
                        <c:v>0.91999999999999993</c:v>
                      </c:pt>
                      <c:pt idx="256">
                        <c:v>0.94999999999999973</c:v>
                      </c:pt>
                      <c:pt idx="257">
                        <c:v>0.89999999999999991</c:v>
                      </c:pt>
                      <c:pt idx="258">
                        <c:v>0.86000000000000032</c:v>
                      </c:pt>
                      <c:pt idx="259">
                        <c:v>0.85000000000000009</c:v>
                      </c:pt>
                      <c:pt idx="260">
                        <c:v>0.87999999999999989</c:v>
                      </c:pt>
                      <c:pt idx="261">
                        <c:v>0.80999999999999961</c:v>
                      </c:pt>
                      <c:pt idx="262">
                        <c:v>0.86999999999999966</c:v>
                      </c:pt>
                      <c:pt idx="263">
                        <c:v>0.85999999999999988</c:v>
                      </c:pt>
                      <c:pt idx="264">
                        <c:v>0.89999999999999991</c:v>
                      </c:pt>
                      <c:pt idx="265">
                        <c:v>0.96</c:v>
                      </c:pt>
                      <c:pt idx="266">
                        <c:v>0.87000000000000011</c:v>
                      </c:pt>
                      <c:pt idx="267">
                        <c:v>0.81999999999999984</c:v>
                      </c:pt>
                      <c:pt idx="268">
                        <c:v>0.79999999999999982</c:v>
                      </c:pt>
                      <c:pt idx="269">
                        <c:v>0.75</c:v>
                      </c:pt>
                      <c:pt idx="270">
                        <c:v>0.66999999999999993</c:v>
                      </c:pt>
                      <c:pt idx="271">
                        <c:v>0.71</c:v>
                      </c:pt>
                      <c:pt idx="272">
                        <c:v>0.60000000000000009</c:v>
                      </c:pt>
                      <c:pt idx="273">
                        <c:v>0.5</c:v>
                      </c:pt>
                      <c:pt idx="274">
                        <c:v>0.62999999999999989</c:v>
                      </c:pt>
                      <c:pt idx="275">
                        <c:v>0.57000000000000028</c:v>
                      </c:pt>
                      <c:pt idx="276">
                        <c:v>0.46999999999999975</c:v>
                      </c:pt>
                      <c:pt idx="277">
                        <c:v>0.39000000000000012</c:v>
                      </c:pt>
                      <c:pt idx="278">
                        <c:v>0.33999999999999986</c:v>
                      </c:pt>
                      <c:pt idx="279">
                        <c:v>9.0000000000000302E-2</c:v>
                      </c:pt>
                      <c:pt idx="280">
                        <c:v>0.14000000000000012</c:v>
                      </c:pt>
                      <c:pt idx="281">
                        <c:v>0.24000000000000021</c:v>
                      </c:pt>
                      <c:pt idx="282">
                        <c:v>0.4099999999999997</c:v>
                      </c:pt>
                      <c:pt idx="283">
                        <c:v>0.40000000000000036</c:v>
                      </c:pt>
                      <c:pt idx="284">
                        <c:v>0.48999999999999977</c:v>
                      </c:pt>
                      <c:pt idx="285">
                        <c:v>0.40000000000000036</c:v>
                      </c:pt>
                      <c:pt idx="286">
                        <c:v>0.75</c:v>
                      </c:pt>
                      <c:pt idx="287">
                        <c:v>0.60000000000000009</c:v>
                      </c:pt>
                      <c:pt idx="288">
                        <c:v>0.48</c:v>
                      </c:pt>
                      <c:pt idx="289">
                        <c:v>0.29999999999999982</c:v>
                      </c:pt>
                      <c:pt idx="290">
                        <c:v>0.61999999999999988</c:v>
                      </c:pt>
                      <c:pt idx="291">
                        <c:v>0.58000000000000007</c:v>
                      </c:pt>
                      <c:pt idx="292">
                        <c:v>0.55000000000000027</c:v>
                      </c:pt>
                      <c:pt idx="293">
                        <c:v>0.68000000000000016</c:v>
                      </c:pt>
                      <c:pt idx="294">
                        <c:v>0.58000000000000007</c:v>
                      </c:pt>
                      <c:pt idx="295">
                        <c:v>0.62000000000000011</c:v>
                      </c:pt>
                      <c:pt idx="296">
                        <c:v>0.87000000000000011</c:v>
                      </c:pt>
                      <c:pt idx="297">
                        <c:v>0.7200000000000002</c:v>
                      </c:pt>
                      <c:pt idx="298">
                        <c:v>0.75000000000000022</c:v>
                      </c:pt>
                      <c:pt idx="299">
                        <c:v>0.80000000000000027</c:v>
                      </c:pt>
                      <c:pt idx="300">
                        <c:v>0.83999999999999986</c:v>
                      </c:pt>
                      <c:pt idx="301">
                        <c:v>1.04</c:v>
                      </c:pt>
                      <c:pt idx="302">
                        <c:v>1.02</c:v>
                      </c:pt>
                      <c:pt idx="303">
                        <c:v>1.0100000000000002</c:v>
                      </c:pt>
                      <c:pt idx="304">
                        <c:v>1.1600000000000001</c:v>
                      </c:pt>
                      <c:pt idx="305">
                        <c:v>1.2199999999999998</c:v>
                      </c:pt>
                      <c:pt idx="306">
                        <c:v>1.2599999999999998</c:v>
                      </c:pt>
                      <c:pt idx="307">
                        <c:v>1.06</c:v>
                      </c:pt>
                      <c:pt idx="308">
                        <c:v>1.0199999999999998</c:v>
                      </c:pt>
                      <c:pt idx="309">
                        <c:v>0.97</c:v>
                      </c:pt>
                      <c:pt idx="310">
                        <c:v>0.95000000000000018</c:v>
                      </c:pt>
                      <c:pt idx="311">
                        <c:v>0.95000000000000018</c:v>
                      </c:pt>
                      <c:pt idx="312">
                        <c:v>1.2099999999999997</c:v>
                      </c:pt>
                      <c:pt idx="313">
                        <c:v>1.2200000000000002</c:v>
                      </c:pt>
                      <c:pt idx="314">
                        <c:v>1.1099999999999999</c:v>
                      </c:pt>
                      <c:pt idx="315">
                        <c:v>1.1099999999999999</c:v>
                      </c:pt>
                      <c:pt idx="316">
                        <c:v>1.1700000000000002</c:v>
                      </c:pt>
                      <c:pt idx="317">
                        <c:v>1.02</c:v>
                      </c:pt>
                      <c:pt idx="318">
                        <c:v>1.1399999999999999</c:v>
                      </c:pt>
                      <c:pt idx="319">
                        <c:v>1.2999999999999998</c:v>
                      </c:pt>
                      <c:pt idx="320">
                        <c:v>1.46</c:v>
                      </c:pt>
                      <c:pt idx="321">
                        <c:v>1.33</c:v>
                      </c:pt>
                      <c:pt idx="322">
                        <c:v>1.4300000000000002</c:v>
                      </c:pt>
                      <c:pt idx="323">
                        <c:v>1.5399999999999998</c:v>
                      </c:pt>
                      <c:pt idx="324">
                        <c:v>1.75</c:v>
                      </c:pt>
                      <c:pt idx="325">
                        <c:v>1.62</c:v>
                      </c:pt>
                      <c:pt idx="326">
                        <c:v>1.53</c:v>
                      </c:pt>
                      <c:pt idx="327">
                        <c:v>1.56</c:v>
                      </c:pt>
                      <c:pt idx="328">
                        <c:v>1.52</c:v>
                      </c:pt>
                      <c:pt idx="329">
                        <c:v>1.51</c:v>
                      </c:pt>
                      <c:pt idx="330">
                        <c:v>1.4</c:v>
                      </c:pt>
                      <c:pt idx="331">
                        <c:v>1.35</c:v>
                      </c:pt>
                      <c:pt idx="332">
                        <c:v>1.3599999999999999</c:v>
                      </c:pt>
                      <c:pt idx="333">
                        <c:v>1.3599999999999999</c:v>
                      </c:pt>
                      <c:pt idx="334">
                        <c:v>1.3399999999999999</c:v>
                      </c:pt>
                      <c:pt idx="335">
                        <c:v>1.3599999999999999</c:v>
                      </c:pt>
                      <c:pt idx="336">
                        <c:v>1.34</c:v>
                      </c:pt>
                      <c:pt idx="337">
                        <c:v>1.4</c:v>
                      </c:pt>
                      <c:pt idx="338">
                        <c:v>1.26</c:v>
                      </c:pt>
                      <c:pt idx="339">
                        <c:v>1.1099999999999999</c:v>
                      </c:pt>
                      <c:pt idx="340">
                        <c:v>1.0300000000000002</c:v>
                      </c:pt>
                      <c:pt idx="341">
                        <c:v>1</c:v>
                      </c:pt>
                      <c:pt idx="342">
                        <c:v>1.1800000000000002</c:v>
                      </c:pt>
                      <c:pt idx="343">
                        <c:v>1.1200000000000001</c:v>
                      </c:pt>
                      <c:pt idx="344">
                        <c:v>0.94</c:v>
                      </c:pt>
                      <c:pt idx="345">
                        <c:v>1.0099999999999998</c:v>
                      </c:pt>
                      <c:pt idx="346">
                        <c:v>0.99</c:v>
                      </c:pt>
                      <c:pt idx="347">
                        <c:v>0.94000000000000006</c:v>
                      </c:pt>
                      <c:pt idx="348">
                        <c:v>1.06</c:v>
                      </c:pt>
                      <c:pt idx="349">
                        <c:v>1.1199999999999999</c:v>
                      </c:pt>
                      <c:pt idx="350">
                        <c:v>1.1499999999999999</c:v>
                      </c:pt>
                      <c:pt idx="351">
                        <c:v>1.05</c:v>
                      </c:pt>
                      <c:pt idx="352">
                        <c:v>1.2199999999999998</c:v>
                      </c:pt>
                      <c:pt idx="353">
                        <c:v>1.1299999999999999</c:v>
                      </c:pt>
                      <c:pt idx="354">
                        <c:v>1.0999999999999999</c:v>
                      </c:pt>
                      <c:pt idx="355">
                        <c:v>1.1000000000000001</c:v>
                      </c:pt>
                      <c:pt idx="356">
                        <c:v>1.1200000000000001</c:v>
                      </c:pt>
                      <c:pt idx="357">
                        <c:v>1.01</c:v>
                      </c:pt>
                      <c:pt idx="358">
                        <c:v>1.0699999999999998</c:v>
                      </c:pt>
                      <c:pt idx="359">
                        <c:v>0.9900000000000001</c:v>
                      </c:pt>
                      <c:pt idx="360">
                        <c:v>0.99</c:v>
                      </c:pt>
                      <c:pt idx="361">
                        <c:v>0.95</c:v>
                      </c:pt>
                      <c:pt idx="362">
                        <c:v>1.1200000000000001</c:v>
                      </c:pt>
                      <c:pt idx="363">
                        <c:v>1.1599999999999999</c:v>
                      </c:pt>
                      <c:pt idx="364">
                        <c:v>1.17</c:v>
                      </c:pt>
                      <c:pt idx="365">
                        <c:v>1.2300000000000002</c:v>
                      </c:pt>
                      <c:pt idx="366">
                        <c:v>1.47</c:v>
                      </c:pt>
                      <c:pt idx="367">
                        <c:v>1.62</c:v>
                      </c:pt>
                      <c:pt idx="368">
                        <c:v>1.56</c:v>
                      </c:pt>
                      <c:pt idx="369">
                        <c:v>1.6500000000000001</c:v>
                      </c:pt>
                      <c:pt idx="370">
                        <c:v>1.6</c:v>
                      </c:pt>
                      <c:pt idx="371">
                        <c:v>1.7</c:v>
                      </c:pt>
                      <c:pt idx="372">
                        <c:v>1.8399999999999999</c:v>
                      </c:pt>
                      <c:pt idx="373">
                        <c:v>1.61</c:v>
                      </c:pt>
                      <c:pt idx="374">
                        <c:v>1.59</c:v>
                      </c:pt>
                      <c:pt idx="375">
                        <c:v>1.35</c:v>
                      </c:pt>
                      <c:pt idx="376">
                        <c:v>1.22</c:v>
                      </c:pt>
                      <c:pt idx="377">
                        <c:v>1.4</c:v>
                      </c:pt>
                      <c:pt idx="378">
                        <c:v>1.57</c:v>
                      </c:pt>
                      <c:pt idx="379">
                        <c:v>1.3</c:v>
                      </c:pt>
                      <c:pt idx="380">
                        <c:v>1.1600000000000001</c:v>
                      </c:pt>
                      <c:pt idx="381">
                        <c:v>1.31</c:v>
                      </c:pt>
                      <c:pt idx="382">
                        <c:v>1.1400000000000001</c:v>
                      </c:pt>
                      <c:pt idx="383">
                        <c:v>1.17</c:v>
                      </c:pt>
                      <c:pt idx="384">
                        <c:v>1.52</c:v>
                      </c:pt>
                      <c:pt idx="385">
                        <c:v>1.48</c:v>
                      </c:pt>
                      <c:pt idx="386">
                        <c:v>1.8099999999999998</c:v>
                      </c:pt>
                      <c:pt idx="387">
                        <c:v>1.56</c:v>
                      </c:pt>
                      <c:pt idx="388">
                        <c:v>1.61</c:v>
                      </c:pt>
                      <c:pt idx="389">
                        <c:v>1.6400000000000001</c:v>
                      </c:pt>
                      <c:pt idx="390">
                        <c:v>1.42</c:v>
                      </c:pt>
                      <c:pt idx="391">
                        <c:v>1.4100000000000001</c:v>
                      </c:pt>
                      <c:pt idx="392">
                        <c:v>1.57</c:v>
                      </c:pt>
                      <c:pt idx="393">
                        <c:v>1.32</c:v>
                      </c:pt>
                      <c:pt idx="394">
                        <c:v>1.5</c:v>
                      </c:pt>
                      <c:pt idx="395">
                        <c:v>1.49</c:v>
                      </c:pt>
                      <c:pt idx="396">
                        <c:v>1.52</c:v>
                      </c:pt>
                      <c:pt idx="397">
                        <c:v>1.3800000000000001</c:v>
                      </c:pt>
                      <c:pt idx="398">
                        <c:v>1.57</c:v>
                      </c:pt>
                      <c:pt idx="399">
                        <c:v>1.65</c:v>
                      </c:pt>
                      <c:pt idx="400">
                        <c:v>1.4200000000000002</c:v>
                      </c:pt>
                      <c:pt idx="401">
                        <c:v>1.2999999999999998</c:v>
                      </c:pt>
                      <c:pt idx="402">
                        <c:v>1.51</c:v>
                      </c:pt>
                      <c:pt idx="403">
                        <c:v>1.47</c:v>
                      </c:pt>
                      <c:pt idx="404">
                        <c:v>1.49</c:v>
                      </c:pt>
                      <c:pt idx="405">
                        <c:v>1.57</c:v>
                      </c:pt>
                      <c:pt idx="406">
                        <c:v>1.5799999999999998</c:v>
                      </c:pt>
                      <c:pt idx="407">
                        <c:v>1.7</c:v>
                      </c:pt>
                      <c:pt idx="408">
                        <c:v>1.71</c:v>
                      </c:pt>
                      <c:pt idx="409">
                        <c:v>1.71</c:v>
                      </c:pt>
                      <c:pt idx="410">
                        <c:v>1.6700000000000002</c:v>
                      </c:pt>
                      <c:pt idx="411">
                        <c:v>1.71</c:v>
                      </c:pt>
                      <c:pt idx="412">
                        <c:v>1.6099999999999999</c:v>
                      </c:pt>
                      <c:pt idx="413">
                        <c:v>1.6099999999999999</c:v>
                      </c:pt>
                      <c:pt idx="414">
                        <c:v>1.58</c:v>
                      </c:pt>
                      <c:pt idx="415">
                        <c:v>1.5</c:v>
                      </c:pt>
                      <c:pt idx="416">
                        <c:v>1.6600000000000001</c:v>
                      </c:pt>
                      <c:pt idx="417">
                        <c:v>1.58</c:v>
                      </c:pt>
                      <c:pt idx="418">
                        <c:v>1.37</c:v>
                      </c:pt>
                      <c:pt idx="419">
                        <c:v>1.29</c:v>
                      </c:pt>
                      <c:pt idx="420">
                        <c:v>1.4</c:v>
                      </c:pt>
                      <c:pt idx="421">
                        <c:v>1.37</c:v>
                      </c:pt>
                      <c:pt idx="422">
                        <c:v>1.35</c:v>
                      </c:pt>
                      <c:pt idx="423">
                        <c:v>1.34</c:v>
                      </c:pt>
                      <c:pt idx="424">
                        <c:v>0.88</c:v>
                      </c:pt>
                      <c:pt idx="425">
                        <c:v>0.94</c:v>
                      </c:pt>
                      <c:pt idx="426">
                        <c:v>0.87000000000000011</c:v>
                      </c:pt>
                      <c:pt idx="427">
                        <c:v>0.76</c:v>
                      </c:pt>
                      <c:pt idx="428">
                        <c:v>0.75</c:v>
                      </c:pt>
                      <c:pt idx="429">
                        <c:v>0.76</c:v>
                      </c:pt>
                      <c:pt idx="430">
                        <c:v>0.77</c:v>
                      </c:pt>
                      <c:pt idx="431">
                        <c:v>0.81</c:v>
                      </c:pt>
                      <c:pt idx="432">
                        <c:v>0.77</c:v>
                      </c:pt>
                      <c:pt idx="433">
                        <c:v>0.78</c:v>
                      </c:pt>
                      <c:pt idx="434">
                        <c:v>0.8</c:v>
                      </c:pt>
                      <c:pt idx="435">
                        <c:v>0.9</c:v>
                      </c:pt>
                      <c:pt idx="436">
                        <c:v>1.05</c:v>
                      </c:pt>
                      <c:pt idx="437">
                        <c:v>0.91999999999999993</c:v>
                      </c:pt>
                      <c:pt idx="438">
                        <c:v>0.88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117-4B4A-B036-984FF1AA17D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(2)'!$Q$8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(2)'!$G$9:$G$447</c15:sqref>
                        </c15:formulaRef>
                      </c:ext>
                    </c:extLst>
                    <c:numCache>
                      <c:formatCode>[$-409]mmm\-yy;@</c:formatCode>
                      <c:ptCount val="439"/>
                      <c:pt idx="0">
                        <c:v>31047</c:v>
                      </c:pt>
                      <c:pt idx="1">
                        <c:v>31078</c:v>
                      </c:pt>
                      <c:pt idx="2">
                        <c:v>31106</c:v>
                      </c:pt>
                      <c:pt idx="3">
                        <c:v>31137</c:v>
                      </c:pt>
                      <c:pt idx="4">
                        <c:v>31167</c:v>
                      </c:pt>
                      <c:pt idx="5">
                        <c:v>31198</c:v>
                      </c:pt>
                      <c:pt idx="6">
                        <c:v>31228</c:v>
                      </c:pt>
                      <c:pt idx="7">
                        <c:v>31259</c:v>
                      </c:pt>
                      <c:pt idx="8">
                        <c:v>31290</c:v>
                      </c:pt>
                      <c:pt idx="9">
                        <c:v>31320</c:v>
                      </c:pt>
                      <c:pt idx="10">
                        <c:v>31351</c:v>
                      </c:pt>
                      <c:pt idx="11">
                        <c:v>31381</c:v>
                      </c:pt>
                      <c:pt idx="12">
                        <c:v>31412</c:v>
                      </c:pt>
                      <c:pt idx="13">
                        <c:v>31443</c:v>
                      </c:pt>
                      <c:pt idx="14">
                        <c:v>31471</c:v>
                      </c:pt>
                      <c:pt idx="15">
                        <c:v>31502</c:v>
                      </c:pt>
                      <c:pt idx="16">
                        <c:v>31532</c:v>
                      </c:pt>
                      <c:pt idx="17">
                        <c:v>31563</c:v>
                      </c:pt>
                      <c:pt idx="18">
                        <c:v>31593</c:v>
                      </c:pt>
                      <c:pt idx="19">
                        <c:v>31624</c:v>
                      </c:pt>
                      <c:pt idx="20">
                        <c:v>31655</c:v>
                      </c:pt>
                      <c:pt idx="21">
                        <c:v>31685</c:v>
                      </c:pt>
                      <c:pt idx="22">
                        <c:v>31716</c:v>
                      </c:pt>
                      <c:pt idx="23">
                        <c:v>31746</c:v>
                      </c:pt>
                      <c:pt idx="24">
                        <c:v>31777</c:v>
                      </c:pt>
                      <c:pt idx="25">
                        <c:v>31808</c:v>
                      </c:pt>
                      <c:pt idx="26">
                        <c:v>31836</c:v>
                      </c:pt>
                      <c:pt idx="27">
                        <c:v>31867</c:v>
                      </c:pt>
                      <c:pt idx="28">
                        <c:v>31897</c:v>
                      </c:pt>
                      <c:pt idx="29">
                        <c:v>31928</c:v>
                      </c:pt>
                      <c:pt idx="30">
                        <c:v>31958</c:v>
                      </c:pt>
                      <c:pt idx="31">
                        <c:v>31989</c:v>
                      </c:pt>
                      <c:pt idx="32">
                        <c:v>32020</c:v>
                      </c:pt>
                      <c:pt idx="33">
                        <c:v>32050</c:v>
                      </c:pt>
                      <c:pt idx="34">
                        <c:v>32081</c:v>
                      </c:pt>
                      <c:pt idx="35">
                        <c:v>32111</c:v>
                      </c:pt>
                      <c:pt idx="36">
                        <c:v>32142</c:v>
                      </c:pt>
                      <c:pt idx="37">
                        <c:v>32173</c:v>
                      </c:pt>
                      <c:pt idx="38">
                        <c:v>32202</c:v>
                      </c:pt>
                      <c:pt idx="39">
                        <c:v>32233</c:v>
                      </c:pt>
                      <c:pt idx="40">
                        <c:v>32263</c:v>
                      </c:pt>
                      <c:pt idx="41">
                        <c:v>32294</c:v>
                      </c:pt>
                      <c:pt idx="42">
                        <c:v>32324</c:v>
                      </c:pt>
                      <c:pt idx="43">
                        <c:v>32355</c:v>
                      </c:pt>
                      <c:pt idx="44">
                        <c:v>32386</c:v>
                      </c:pt>
                      <c:pt idx="45">
                        <c:v>32416</c:v>
                      </c:pt>
                      <c:pt idx="46">
                        <c:v>32447</c:v>
                      </c:pt>
                      <c:pt idx="47">
                        <c:v>32477</c:v>
                      </c:pt>
                      <c:pt idx="48">
                        <c:v>32508</c:v>
                      </c:pt>
                      <c:pt idx="49">
                        <c:v>32539</c:v>
                      </c:pt>
                      <c:pt idx="50">
                        <c:v>32567</c:v>
                      </c:pt>
                      <c:pt idx="51">
                        <c:v>32598</c:v>
                      </c:pt>
                      <c:pt idx="52">
                        <c:v>32628</c:v>
                      </c:pt>
                      <c:pt idx="53">
                        <c:v>32659</c:v>
                      </c:pt>
                      <c:pt idx="54">
                        <c:v>32689</c:v>
                      </c:pt>
                      <c:pt idx="55">
                        <c:v>32720</c:v>
                      </c:pt>
                      <c:pt idx="56">
                        <c:v>32751</c:v>
                      </c:pt>
                      <c:pt idx="57">
                        <c:v>32781</c:v>
                      </c:pt>
                      <c:pt idx="58">
                        <c:v>32812</c:v>
                      </c:pt>
                      <c:pt idx="59">
                        <c:v>32842</c:v>
                      </c:pt>
                      <c:pt idx="60">
                        <c:v>32873</c:v>
                      </c:pt>
                      <c:pt idx="61">
                        <c:v>32904</c:v>
                      </c:pt>
                      <c:pt idx="62">
                        <c:v>32932</c:v>
                      </c:pt>
                      <c:pt idx="63">
                        <c:v>32963</c:v>
                      </c:pt>
                      <c:pt idx="64">
                        <c:v>32993</c:v>
                      </c:pt>
                      <c:pt idx="65">
                        <c:v>33024</c:v>
                      </c:pt>
                      <c:pt idx="66">
                        <c:v>33054</c:v>
                      </c:pt>
                      <c:pt idx="67">
                        <c:v>33085</c:v>
                      </c:pt>
                      <c:pt idx="68">
                        <c:v>33116</c:v>
                      </c:pt>
                      <c:pt idx="69">
                        <c:v>33146</c:v>
                      </c:pt>
                      <c:pt idx="70">
                        <c:v>33177</c:v>
                      </c:pt>
                      <c:pt idx="71">
                        <c:v>33207</c:v>
                      </c:pt>
                      <c:pt idx="72">
                        <c:v>33238</c:v>
                      </c:pt>
                      <c:pt idx="73">
                        <c:v>33269</c:v>
                      </c:pt>
                      <c:pt idx="74">
                        <c:v>33297</c:v>
                      </c:pt>
                      <c:pt idx="75">
                        <c:v>33328</c:v>
                      </c:pt>
                      <c:pt idx="76">
                        <c:v>33358</c:v>
                      </c:pt>
                      <c:pt idx="77">
                        <c:v>33389</c:v>
                      </c:pt>
                      <c:pt idx="78">
                        <c:v>33419</c:v>
                      </c:pt>
                      <c:pt idx="79">
                        <c:v>33450</c:v>
                      </c:pt>
                      <c:pt idx="80">
                        <c:v>33481</c:v>
                      </c:pt>
                      <c:pt idx="81">
                        <c:v>33511</c:v>
                      </c:pt>
                      <c:pt idx="82">
                        <c:v>33542</c:v>
                      </c:pt>
                      <c:pt idx="83">
                        <c:v>33572</c:v>
                      </c:pt>
                      <c:pt idx="84">
                        <c:v>33603</c:v>
                      </c:pt>
                      <c:pt idx="85">
                        <c:v>33634</c:v>
                      </c:pt>
                      <c:pt idx="86">
                        <c:v>33663</c:v>
                      </c:pt>
                      <c:pt idx="87">
                        <c:v>33694</c:v>
                      </c:pt>
                      <c:pt idx="88">
                        <c:v>33724</c:v>
                      </c:pt>
                      <c:pt idx="89">
                        <c:v>33755</c:v>
                      </c:pt>
                      <c:pt idx="90">
                        <c:v>33785</c:v>
                      </c:pt>
                      <c:pt idx="91">
                        <c:v>33816</c:v>
                      </c:pt>
                      <c:pt idx="92">
                        <c:v>33847</c:v>
                      </c:pt>
                      <c:pt idx="93">
                        <c:v>33877</c:v>
                      </c:pt>
                      <c:pt idx="94">
                        <c:v>33908</c:v>
                      </c:pt>
                      <c:pt idx="95">
                        <c:v>33938</c:v>
                      </c:pt>
                      <c:pt idx="96">
                        <c:v>33969</c:v>
                      </c:pt>
                      <c:pt idx="97">
                        <c:v>34000</c:v>
                      </c:pt>
                      <c:pt idx="98">
                        <c:v>34028</c:v>
                      </c:pt>
                      <c:pt idx="99">
                        <c:v>34059</c:v>
                      </c:pt>
                      <c:pt idx="100">
                        <c:v>34089</c:v>
                      </c:pt>
                      <c:pt idx="101">
                        <c:v>34120</c:v>
                      </c:pt>
                      <c:pt idx="102">
                        <c:v>34150</c:v>
                      </c:pt>
                      <c:pt idx="103">
                        <c:v>34181</c:v>
                      </c:pt>
                      <c:pt idx="104">
                        <c:v>34212</c:v>
                      </c:pt>
                      <c:pt idx="105">
                        <c:v>34242</c:v>
                      </c:pt>
                      <c:pt idx="106">
                        <c:v>34273</c:v>
                      </c:pt>
                      <c:pt idx="107">
                        <c:v>34303</c:v>
                      </c:pt>
                      <c:pt idx="108">
                        <c:v>34334</c:v>
                      </c:pt>
                      <c:pt idx="109">
                        <c:v>34365</c:v>
                      </c:pt>
                      <c:pt idx="110">
                        <c:v>34393</c:v>
                      </c:pt>
                      <c:pt idx="111">
                        <c:v>34424</c:v>
                      </c:pt>
                      <c:pt idx="112">
                        <c:v>34454</c:v>
                      </c:pt>
                      <c:pt idx="113">
                        <c:v>34485</c:v>
                      </c:pt>
                      <c:pt idx="114">
                        <c:v>34515</c:v>
                      </c:pt>
                      <c:pt idx="115">
                        <c:v>34546</c:v>
                      </c:pt>
                      <c:pt idx="116">
                        <c:v>34577</c:v>
                      </c:pt>
                      <c:pt idx="117">
                        <c:v>34607</c:v>
                      </c:pt>
                      <c:pt idx="118">
                        <c:v>34638</c:v>
                      </c:pt>
                      <c:pt idx="119">
                        <c:v>34668</c:v>
                      </c:pt>
                      <c:pt idx="120">
                        <c:v>34699</c:v>
                      </c:pt>
                      <c:pt idx="121">
                        <c:v>34730</c:v>
                      </c:pt>
                      <c:pt idx="122">
                        <c:v>34758</c:v>
                      </c:pt>
                      <c:pt idx="123">
                        <c:v>34789</c:v>
                      </c:pt>
                      <c:pt idx="124">
                        <c:v>34819</c:v>
                      </c:pt>
                      <c:pt idx="125">
                        <c:v>34850</c:v>
                      </c:pt>
                      <c:pt idx="126">
                        <c:v>34880</c:v>
                      </c:pt>
                      <c:pt idx="127">
                        <c:v>34911</c:v>
                      </c:pt>
                      <c:pt idx="128">
                        <c:v>34942</c:v>
                      </c:pt>
                      <c:pt idx="129">
                        <c:v>34972</c:v>
                      </c:pt>
                      <c:pt idx="130">
                        <c:v>35003</c:v>
                      </c:pt>
                      <c:pt idx="131">
                        <c:v>35033</c:v>
                      </c:pt>
                      <c:pt idx="132">
                        <c:v>35064</c:v>
                      </c:pt>
                      <c:pt idx="133">
                        <c:v>35095</c:v>
                      </c:pt>
                      <c:pt idx="134">
                        <c:v>35124</c:v>
                      </c:pt>
                      <c:pt idx="135">
                        <c:v>35155</c:v>
                      </c:pt>
                      <c:pt idx="136">
                        <c:v>35185</c:v>
                      </c:pt>
                      <c:pt idx="137">
                        <c:v>35216</c:v>
                      </c:pt>
                      <c:pt idx="138">
                        <c:v>35246</c:v>
                      </c:pt>
                      <c:pt idx="139">
                        <c:v>35277</c:v>
                      </c:pt>
                      <c:pt idx="140">
                        <c:v>35308</c:v>
                      </c:pt>
                      <c:pt idx="141">
                        <c:v>35338</c:v>
                      </c:pt>
                      <c:pt idx="142">
                        <c:v>35369</c:v>
                      </c:pt>
                      <c:pt idx="143">
                        <c:v>35399</c:v>
                      </c:pt>
                      <c:pt idx="144">
                        <c:v>35430</c:v>
                      </c:pt>
                      <c:pt idx="145">
                        <c:v>35461</c:v>
                      </c:pt>
                      <c:pt idx="146">
                        <c:v>35489</c:v>
                      </c:pt>
                      <c:pt idx="147">
                        <c:v>35520</c:v>
                      </c:pt>
                      <c:pt idx="148">
                        <c:v>35550</c:v>
                      </c:pt>
                      <c:pt idx="149">
                        <c:v>35581</c:v>
                      </c:pt>
                      <c:pt idx="150">
                        <c:v>35611</c:v>
                      </c:pt>
                      <c:pt idx="151">
                        <c:v>35642</c:v>
                      </c:pt>
                      <c:pt idx="152">
                        <c:v>35673</c:v>
                      </c:pt>
                      <c:pt idx="153">
                        <c:v>35703</c:v>
                      </c:pt>
                      <c:pt idx="154">
                        <c:v>35734</c:v>
                      </c:pt>
                      <c:pt idx="155">
                        <c:v>35764</c:v>
                      </c:pt>
                      <c:pt idx="156">
                        <c:v>35795</c:v>
                      </c:pt>
                      <c:pt idx="157">
                        <c:v>35826</c:v>
                      </c:pt>
                      <c:pt idx="158">
                        <c:v>35854</c:v>
                      </c:pt>
                      <c:pt idx="159">
                        <c:v>35885</c:v>
                      </c:pt>
                      <c:pt idx="160">
                        <c:v>35915</c:v>
                      </c:pt>
                      <c:pt idx="161">
                        <c:v>35946</c:v>
                      </c:pt>
                      <c:pt idx="162">
                        <c:v>35976</c:v>
                      </c:pt>
                      <c:pt idx="163">
                        <c:v>36007</c:v>
                      </c:pt>
                      <c:pt idx="164">
                        <c:v>36038</c:v>
                      </c:pt>
                      <c:pt idx="165">
                        <c:v>36068</c:v>
                      </c:pt>
                      <c:pt idx="166">
                        <c:v>36099</c:v>
                      </c:pt>
                      <c:pt idx="167">
                        <c:v>36129</c:v>
                      </c:pt>
                      <c:pt idx="168">
                        <c:v>36160</c:v>
                      </c:pt>
                      <c:pt idx="169">
                        <c:v>36191</c:v>
                      </c:pt>
                      <c:pt idx="170">
                        <c:v>36219</c:v>
                      </c:pt>
                      <c:pt idx="171">
                        <c:v>36250</c:v>
                      </c:pt>
                      <c:pt idx="172">
                        <c:v>36280</c:v>
                      </c:pt>
                      <c:pt idx="173">
                        <c:v>36311</c:v>
                      </c:pt>
                      <c:pt idx="174">
                        <c:v>36341</c:v>
                      </c:pt>
                      <c:pt idx="175">
                        <c:v>36372</c:v>
                      </c:pt>
                      <c:pt idx="176">
                        <c:v>36403</c:v>
                      </c:pt>
                      <c:pt idx="177">
                        <c:v>36433</c:v>
                      </c:pt>
                      <c:pt idx="178">
                        <c:v>36464</c:v>
                      </c:pt>
                      <c:pt idx="179">
                        <c:v>36494</c:v>
                      </c:pt>
                      <c:pt idx="180">
                        <c:v>36525</c:v>
                      </c:pt>
                      <c:pt idx="181">
                        <c:v>36556</c:v>
                      </c:pt>
                      <c:pt idx="182">
                        <c:v>36585</c:v>
                      </c:pt>
                      <c:pt idx="183">
                        <c:v>36616</c:v>
                      </c:pt>
                      <c:pt idx="184">
                        <c:v>36646</c:v>
                      </c:pt>
                      <c:pt idx="185">
                        <c:v>36677</c:v>
                      </c:pt>
                      <c:pt idx="186">
                        <c:v>36707</c:v>
                      </c:pt>
                      <c:pt idx="187">
                        <c:v>36738</c:v>
                      </c:pt>
                      <c:pt idx="188">
                        <c:v>36769</c:v>
                      </c:pt>
                      <c:pt idx="189">
                        <c:v>36799</c:v>
                      </c:pt>
                      <c:pt idx="190">
                        <c:v>36830</c:v>
                      </c:pt>
                      <c:pt idx="191">
                        <c:v>36860</c:v>
                      </c:pt>
                      <c:pt idx="192">
                        <c:v>36891</c:v>
                      </c:pt>
                      <c:pt idx="193">
                        <c:v>36922</c:v>
                      </c:pt>
                      <c:pt idx="194">
                        <c:v>36950</c:v>
                      </c:pt>
                      <c:pt idx="195">
                        <c:v>36981</c:v>
                      </c:pt>
                      <c:pt idx="196">
                        <c:v>37011</c:v>
                      </c:pt>
                      <c:pt idx="197">
                        <c:v>37042</c:v>
                      </c:pt>
                      <c:pt idx="198">
                        <c:v>37072</c:v>
                      </c:pt>
                      <c:pt idx="199">
                        <c:v>37103</c:v>
                      </c:pt>
                      <c:pt idx="200">
                        <c:v>37134</c:v>
                      </c:pt>
                      <c:pt idx="201">
                        <c:v>37164</c:v>
                      </c:pt>
                      <c:pt idx="202">
                        <c:v>37195</c:v>
                      </c:pt>
                      <c:pt idx="203">
                        <c:v>37225</c:v>
                      </c:pt>
                      <c:pt idx="204">
                        <c:v>37256</c:v>
                      </c:pt>
                      <c:pt idx="205">
                        <c:v>37287</c:v>
                      </c:pt>
                      <c:pt idx="206">
                        <c:v>37315</c:v>
                      </c:pt>
                      <c:pt idx="207">
                        <c:v>37346</c:v>
                      </c:pt>
                      <c:pt idx="208">
                        <c:v>37376</c:v>
                      </c:pt>
                      <c:pt idx="209">
                        <c:v>37407</c:v>
                      </c:pt>
                      <c:pt idx="210">
                        <c:v>37437</c:v>
                      </c:pt>
                      <c:pt idx="211">
                        <c:v>37468</c:v>
                      </c:pt>
                      <c:pt idx="212">
                        <c:v>37499</c:v>
                      </c:pt>
                      <c:pt idx="213">
                        <c:v>37529</c:v>
                      </c:pt>
                      <c:pt idx="214">
                        <c:v>37560</c:v>
                      </c:pt>
                      <c:pt idx="215">
                        <c:v>37590</c:v>
                      </c:pt>
                      <c:pt idx="216">
                        <c:v>37621</c:v>
                      </c:pt>
                      <c:pt idx="217">
                        <c:v>37652</c:v>
                      </c:pt>
                      <c:pt idx="218">
                        <c:v>37680</c:v>
                      </c:pt>
                      <c:pt idx="219">
                        <c:v>37711</c:v>
                      </c:pt>
                      <c:pt idx="220">
                        <c:v>37741</c:v>
                      </c:pt>
                      <c:pt idx="221">
                        <c:v>37772</c:v>
                      </c:pt>
                      <c:pt idx="222">
                        <c:v>37802</c:v>
                      </c:pt>
                      <c:pt idx="223">
                        <c:v>37833</c:v>
                      </c:pt>
                      <c:pt idx="224">
                        <c:v>37864</c:v>
                      </c:pt>
                      <c:pt idx="225">
                        <c:v>37894</c:v>
                      </c:pt>
                      <c:pt idx="226">
                        <c:v>37925</c:v>
                      </c:pt>
                      <c:pt idx="227">
                        <c:v>37955</c:v>
                      </c:pt>
                      <c:pt idx="228">
                        <c:v>37986</c:v>
                      </c:pt>
                      <c:pt idx="229">
                        <c:v>38017</c:v>
                      </c:pt>
                      <c:pt idx="230">
                        <c:v>38046</c:v>
                      </c:pt>
                      <c:pt idx="231">
                        <c:v>38077</c:v>
                      </c:pt>
                      <c:pt idx="232">
                        <c:v>38107</c:v>
                      </c:pt>
                      <c:pt idx="233">
                        <c:v>38138</c:v>
                      </c:pt>
                      <c:pt idx="234">
                        <c:v>38168</c:v>
                      </c:pt>
                      <c:pt idx="235">
                        <c:v>38199</c:v>
                      </c:pt>
                      <c:pt idx="236">
                        <c:v>38230</c:v>
                      </c:pt>
                      <c:pt idx="237">
                        <c:v>38260</c:v>
                      </c:pt>
                      <c:pt idx="238">
                        <c:v>38291</c:v>
                      </c:pt>
                      <c:pt idx="239">
                        <c:v>38321</c:v>
                      </c:pt>
                      <c:pt idx="240">
                        <c:v>38352</c:v>
                      </c:pt>
                      <c:pt idx="241">
                        <c:v>38383</c:v>
                      </c:pt>
                      <c:pt idx="242">
                        <c:v>38411</c:v>
                      </c:pt>
                      <c:pt idx="243">
                        <c:v>38442</c:v>
                      </c:pt>
                      <c:pt idx="244">
                        <c:v>38472</c:v>
                      </c:pt>
                      <c:pt idx="245">
                        <c:v>38503</c:v>
                      </c:pt>
                      <c:pt idx="246">
                        <c:v>38533</c:v>
                      </c:pt>
                      <c:pt idx="247">
                        <c:v>38564</c:v>
                      </c:pt>
                      <c:pt idx="248">
                        <c:v>38595</c:v>
                      </c:pt>
                      <c:pt idx="249">
                        <c:v>38625</c:v>
                      </c:pt>
                      <c:pt idx="250">
                        <c:v>38656</c:v>
                      </c:pt>
                      <c:pt idx="251">
                        <c:v>38686</c:v>
                      </c:pt>
                      <c:pt idx="252">
                        <c:v>38717</c:v>
                      </c:pt>
                      <c:pt idx="253">
                        <c:v>38748</c:v>
                      </c:pt>
                      <c:pt idx="254">
                        <c:v>38776</c:v>
                      </c:pt>
                      <c:pt idx="255">
                        <c:v>38807</c:v>
                      </c:pt>
                      <c:pt idx="256">
                        <c:v>38837</c:v>
                      </c:pt>
                      <c:pt idx="257">
                        <c:v>38868</c:v>
                      </c:pt>
                      <c:pt idx="258">
                        <c:v>38898</c:v>
                      </c:pt>
                      <c:pt idx="259">
                        <c:v>38929</c:v>
                      </c:pt>
                      <c:pt idx="260">
                        <c:v>38960</c:v>
                      </c:pt>
                      <c:pt idx="261">
                        <c:v>38990</c:v>
                      </c:pt>
                      <c:pt idx="262">
                        <c:v>39021</c:v>
                      </c:pt>
                      <c:pt idx="263">
                        <c:v>39051</c:v>
                      </c:pt>
                      <c:pt idx="264">
                        <c:v>39082</c:v>
                      </c:pt>
                      <c:pt idx="265">
                        <c:v>39113</c:v>
                      </c:pt>
                      <c:pt idx="266">
                        <c:v>39141</c:v>
                      </c:pt>
                      <c:pt idx="267">
                        <c:v>39172</c:v>
                      </c:pt>
                      <c:pt idx="268">
                        <c:v>39202</c:v>
                      </c:pt>
                      <c:pt idx="269">
                        <c:v>39233</c:v>
                      </c:pt>
                      <c:pt idx="270">
                        <c:v>39263</c:v>
                      </c:pt>
                      <c:pt idx="271">
                        <c:v>39294</c:v>
                      </c:pt>
                      <c:pt idx="272">
                        <c:v>39325</c:v>
                      </c:pt>
                      <c:pt idx="273">
                        <c:v>39355</c:v>
                      </c:pt>
                      <c:pt idx="274">
                        <c:v>39386</c:v>
                      </c:pt>
                      <c:pt idx="275">
                        <c:v>39416</c:v>
                      </c:pt>
                      <c:pt idx="276">
                        <c:v>39447</c:v>
                      </c:pt>
                      <c:pt idx="277">
                        <c:v>39478</c:v>
                      </c:pt>
                      <c:pt idx="278">
                        <c:v>39507</c:v>
                      </c:pt>
                      <c:pt idx="279">
                        <c:v>39538</c:v>
                      </c:pt>
                      <c:pt idx="280">
                        <c:v>39568</c:v>
                      </c:pt>
                      <c:pt idx="281">
                        <c:v>39599</c:v>
                      </c:pt>
                      <c:pt idx="282">
                        <c:v>39629</c:v>
                      </c:pt>
                      <c:pt idx="283">
                        <c:v>39660</c:v>
                      </c:pt>
                      <c:pt idx="284">
                        <c:v>39691</c:v>
                      </c:pt>
                      <c:pt idx="285">
                        <c:v>39721</c:v>
                      </c:pt>
                      <c:pt idx="286">
                        <c:v>39752</c:v>
                      </c:pt>
                      <c:pt idx="287">
                        <c:v>39782</c:v>
                      </c:pt>
                      <c:pt idx="288">
                        <c:v>39813</c:v>
                      </c:pt>
                      <c:pt idx="289">
                        <c:v>39844</c:v>
                      </c:pt>
                      <c:pt idx="290">
                        <c:v>39872</c:v>
                      </c:pt>
                      <c:pt idx="291">
                        <c:v>39903</c:v>
                      </c:pt>
                      <c:pt idx="292">
                        <c:v>39933</c:v>
                      </c:pt>
                      <c:pt idx="293">
                        <c:v>39964</c:v>
                      </c:pt>
                      <c:pt idx="294">
                        <c:v>39994</c:v>
                      </c:pt>
                      <c:pt idx="295">
                        <c:v>40025</c:v>
                      </c:pt>
                      <c:pt idx="296">
                        <c:v>40056</c:v>
                      </c:pt>
                      <c:pt idx="297">
                        <c:v>40086</c:v>
                      </c:pt>
                      <c:pt idx="298">
                        <c:v>40117</c:v>
                      </c:pt>
                      <c:pt idx="299">
                        <c:v>40147</c:v>
                      </c:pt>
                      <c:pt idx="300">
                        <c:v>40178</c:v>
                      </c:pt>
                      <c:pt idx="301">
                        <c:v>40209</c:v>
                      </c:pt>
                      <c:pt idx="302">
                        <c:v>40237</c:v>
                      </c:pt>
                      <c:pt idx="303">
                        <c:v>40268</c:v>
                      </c:pt>
                      <c:pt idx="304">
                        <c:v>40298</c:v>
                      </c:pt>
                      <c:pt idx="305">
                        <c:v>40329</c:v>
                      </c:pt>
                      <c:pt idx="306">
                        <c:v>40359</c:v>
                      </c:pt>
                      <c:pt idx="307">
                        <c:v>40390</c:v>
                      </c:pt>
                      <c:pt idx="308">
                        <c:v>40421</c:v>
                      </c:pt>
                      <c:pt idx="309">
                        <c:v>40451</c:v>
                      </c:pt>
                      <c:pt idx="310">
                        <c:v>40482</c:v>
                      </c:pt>
                      <c:pt idx="311">
                        <c:v>40512</c:v>
                      </c:pt>
                      <c:pt idx="312">
                        <c:v>40543</c:v>
                      </c:pt>
                      <c:pt idx="313">
                        <c:v>40574</c:v>
                      </c:pt>
                      <c:pt idx="314">
                        <c:v>40602</c:v>
                      </c:pt>
                      <c:pt idx="315">
                        <c:v>40633</c:v>
                      </c:pt>
                      <c:pt idx="316">
                        <c:v>40663</c:v>
                      </c:pt>
                      <c:pt idx="317">
                        <c:v>40694</c:v>
                      </c:pt>
                      <c:pt idx="318">
                        <c:v>40724</c:v>
                      </c:pt>
                      <c:pt idx="319">
                        <c:v>40755</c:v>
                      </c:pt>
                      <c:pt idx="320">
                        <c:v>40786</c:v>
                      </c:pt>
                      <c:pt idx="321">
                        <c:v>40816</c:v>
                      </c:pt>
                      <c:pt idx="322">
                        <c:v>40847</c:v>
                      </c:pt>
                      <c:pt idx="323">
                        <c:v>40877</c:v>
                      </c:pt>
                      <c:pt idx="324">
                        <c:v>40908</c:v>
                      </c:pt>
                      <c:pt idx="325">
                        <c:v>40939</c:v>
                      </c:pt>
                      <c:pt idx="326">
                        <c:v>40968</c:v>
                      </c:pt>
                      <c:pt idx="327">
                        <c:v>40999</c:v>
                      </c:pt>
                      <c:pt idx="328">
                        <c:v>41029</c:v>
                      </c:pt>
                      <c:pt idx="329">
                        <c:v>41060</c:v>
                      </c:pt>
                      <c:pt idx="330">
                        <c:v>41090</c:v>
                      </c:pt>
                      <c:pt idx="331">
                        <c:v>41121</c:v>
                      </c:pt>
                      <c:pt idx="332">
                        <c:v>41152</c:v>
                      </c:pt>
                      <c:pt idx="333">
                        <c:v>41182</c:v>
                      </c:pt>
                      <c:pt idx="334">
                        <c:v>41213</c:v>
                      </c:pt>
                      <c:pt idx="335">
                        <c:v>41243</c:v>
                      </c:pt>
                      <c:pt idx="336">
                        <c:v>41274</c:v>
                      </c:pt>
                      <c:pt idx="337">
                        <c:v>41305</c:v>
                      </c:pt>
                      <c:pt idx="338">
                        <c:v>41333</c:v>
                      </c:pt>
                      <c:pt idx="339">
                        <c:v>41364</c:v>
                      </c:pt>
                      <c:pt idx="340">
                        <c:v>41394</c:v>
                      </c:pt>
                      <c:pt idx="341">
                        <c:v>41425</c:v>
                      </c:pt>
                      <c:pt idx="342">
                        <c:v>41455</c:v>
                      </c:pt>
                      <c:pt idx="343">
                        <c:v>41486</c:v>
                      </c:pt>
                      <c:pt idx="344">
                        <c:v>41517</c:v>
                      </c:pt>
                      <c:pt idx="345">
                        <c:v>41547</c:v>
                      </c:pt>
                      <c:pt idx="346">
                        <c:v>41578</c:v>
                      </c:pt>
                      <c:pt idx="347">
                        <c:v>41608</c:v>
                      </c:pt>
                      <c:pt idx="348">
                        <c:v>41639</c:v>
                      </c:pt>
                      <c:pt idx="349">
                        <c:v>41670</c:v>
                      </c:pt>
                      <c:pt idx="350">
                        <c:v>41698</c:v>
                      </c:pt>
                      <c:pt idx="351">
                        <c:v>41729</c:v>
                      </c:pt>
                      <c:pt idx="352">
                        <c:v>41759</c:v>
                      </c:pt>
                      <c:pt idx="353">
                        <c:v>41790</c:v>
                      </c:pt>
                      <c:pt idx="354">
                        <c:v>41820</c:v>
                      </c:pt>
                      <c:pt idx="355">
                        <c:v>41851</c:v>
                      </c:pt>
                      <c:pt idx="356">
                        <c:v>41882</c:v>
                      </c:pt>
                      <c:pt idx="357">
                        <c:v>41912</c:v>
                      </c:pt>
                      <c:pt idx="358">
                        <c:v>41943</c:v>
                      </c:pt>
                      <c:pt idx="359">
                        <c:v>41973</c:v>
                      </c:pt>
                      <c:pt idx="360">
                        <c:v>42004</c:v>
                      </c:pt>
                      <c:pt idx="361">
                        <c:v>42035</c:v>
                      </c:pt>
                      <c:pt idx="362">
                        <c:v>42063</c:v>
                      </c:pt>
                      <c:pt idx="363">
                        <c:v>42094</c:v>
                      </c:pt>
                      <c:pt idx="364">
                        <c:v>42124</c:v>
                      </c:pt>
                      <c:pt idx="365">
                        <c:v>42155</c:v>
                      </c:pt>
                      <c:pt idx="366">
                        <c:v>42185</c:v>
                      </c:pt>
                      <c:pt idx="367">
                        <c:v>42216</c:v>
                      </c:pt>
                      <c:pt idx="368">
                        <c:v>42247</c:v>
                      </c:pt>
                      <c:pt idx="369">
                        <c:v>42277</c:v>
                      </c:pt>
                      <c:pt idx="370">
                        <c:v>42308</c:v>
                      </c:pt>
                      <c:pt idx="371">
                        <c:v>42338</c:v>
                      </c:pt>
                      <c:pt idx="372">
                        <c:v>42369</c:v>
                      </c:pt>
                      <c:pt idx="373">
                        <c:v>42400</c:v>
                      </c:pt>
                      <c:pt idx="374">
                        <c:v>42429</c:v>
                      </c:pt>
                      <c:pt idx="375">
                        <c:v>42460</c:v>
                      </c:pt>
                      <c:pt idx="376">
                        <c:v>42490</c:v>
                      </c:pt>
                      <c:pt idx="377">
                        <c:v>42521</c:v>
                      </c:pt>
                      <c:pt idx="378">
                        <c:v>42551</c:v>
                      </c:pt>
                      <c:pt idx="379">
                        <c:v>42582</c:v>
                      </c:pt>
                      <c:pt idx="380">
                        <c:v>42613</c:v>
                      </c:pt>
                      <c:pt idx="381">
                        <c:v>42643</c:v>
                      </c:pt>
                      <c:pt idx="382">
                        <c:v>42674</c:v>
                      </c:pt>
                      <c:pt idx="383">
                        <c:v>42704</c:v>
                      </c:pt>
                      <c:pt idx="384">
                        <c:v>42735</c:v>
                      </c:pt>
                      <c:pt idx="385">
                        <c:v>42766</c:v>
                      </c:pt>
                      <c:pt idx="386">
                        <c:v>42794</c:v>
                      </c:pt>
                      <c:pt idx="387">
                        <c:v>42825</c:v>
                      </c:pt>
                      <c:pt idx="388">
                        <c:v>42855</c:v>
                      </c:pt>
                      <c:pt idx="389">
                        <c:v>42886</c:v>
                      </c:pt>
                      <c:pt idx="390">
                        <c:v>42916</c:v>
                      </c:pt>
                      <c:pt idx="391">
                        <c:v>42947</c:v>
                      </c:pt>
                      <c:pt idx="392">
                        <c:v>42978</c:v>
                      </c:pt>
                      <c:pt idx="393">
                        <c:v>43008</c:v>
                      </c:pt>
                      <c:pt idx="394">
                        <c:v>43039</c:v>
                      </c:pt>
                      <c:pt idx="395">
                        <c:v>43069</c:v>
                      </c:pt>
                      <c:pt idx="396">
                        <c:v>43100</c:v>
                      </c:pt>
                      <c:pt idx="397">
                        <c:v>43131</c:v>
                      </c:pt>
                      <c:pt idx="398">
                        <c:v>43159</c:v>
                      </c:pt>
                      <c:pt idx="399">
                        <c:v>43190</c:v>
                      </c:pt>
                      <c:pt idx="400">
                        <c:v>43220</c:v>
                      </c:pt>
                      <c:pt idx="401">
                        <c:v>43251</c:v>
                      </c:pt>
                      <c:pt idx="402">
                        <c:v>43281</c:v>
                      </c:pt>
                      <c:pt idx="403">
                        <c:v>43312</c:v>
                      </c:pt>
                      <c:pt idx="404">
                        <c:v>43343</c:v>
                      </c:pt>
                      <c:pt idx="405">
                        <c:v>43373</c:v>
                      </c:pt>
                      <c:pt idx="406">
                        <c:v>43404</c:v>
                      </c:pt>
                      <c:pt idx="407">
                        <c:v>43434</c:v>
                      </c:pt>
                      <c:pt idx="408">
                        <c:v>43465</c:v>
                      </c:pt>
                      <c:pt idx="409">
                        <c:v>43496</c:v>
                      </c:pt>
                      <c:pt idx="410">
                        <c:v>43524</c:v>
                      </c:pt>
                      <c:pt idx="411">
                        <c:v>43555</c:v>
                      </c:pt>
                      <c:pt idx="412">
                        <c:v>43585</c:v>
                      </c:pt>
                      <c:pt idx="413">
                        <c:v>43616</c:v>
                      </c:pt>
                      <c:pt idx="414">
                        <c:v>43646</c:v>
                      </c:pt>
                      <c:pt idx="415">
                        <c:v>43677</c:v>
                      </c:pt>
                      <c:pt idx="416">
                        <c:v>43708</c:v>
                      </c:pt>
                      <c:pt idx="417">
                        <c:v>43738</c:v>
                      </c:pt>
                      <c:pt idx="418">
                        <c:v>43769</c:v>
                      </c:pt>
                      <c:pt idx="419">
                        <c:v>43799</c:v>
                      </c:pt>
                      <c:pt idx="420">
                        <c:v>43830</c:v>
                      </c:pt>
                      <c:pt idx="421">
                        <c:v>43861</c:v>
                      </c:pt>
                      <c:pt idx="422">
                        <c:v>43890</c:v>
                      </c:pt>
                      <c:pt idx="423">
                        <c:v>43921</c:v>
                      </c:pt>
                      <c:pt idx="424">
                        <c:v>43951</c:v>
                      </c:pt>
                      <c:pt idx="425">
                        <c:v>43982</c:v>
                      </c:pt>
                      <c:pt idx="426">
                        <c:v>44012</c:v>
                      </c:pt>
                      <c:pt idx="427">
                        <c:v>44043</c:v>
                      </c:pt>
                      <c:pt idx="428">
                        <c:v>44074</c:v>
                      </c:pt>
                      <c:pt idx="429">
                        <c:v>44104</c:v>
                      </c:pt>
                      <c:pt idx="430">
                        <c:v>44135</c:v>
                      </c:pt>
                      <c:pt idx="431">
                        <c:v>44165</c:v>
                      </c:pt>
                      <c:pt idx="432">
                        <c:v>44196</c:v>
                      </c:pt>
                      <c:pt idx="433">
                        <c:v>44227</c:v>
                      </c:pt>
                      <c:pt idx="434">
                        <c:v>44255</c:v>
                      </c:pt>
                      <c:pt idx="435">
                        <c:v>44286</c:v>
                      </c:pt>
                      <c:pt idx="436">
                        <c:v>44316</c:v>
                      </c:pt>
                      <c:pt idx="437">
                        <c:v>44347</c:v>
                      </c:pt>
                      <c:pt idx="438">
                        <c:v>44377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 (2)'!$Q$9:$Q$447</c15:sqref>
                        </c15:formulaRef>
                      </c:ext>
                    </c:extLst>
                    <c:numCache>
                      <c:formatCode>0.0</c:formatCode>
                      <c:ptCount val="439"/>
                      <c:pt idx="1">
                        <c:v>6.6399999999999988</c:v>
                      </c:pt>
                      <c:pt idx="2">
                        <c:v>6.9600000000000009</c:v>
                      </c:pt>
                      <c:pt idx="3">
                        <c:v>6.83</c:v>
                      </c:pt>
                      <c:pt idx="4">
                        <c:v>6.59</c:v>
                      </c:pt>
                      <c:pt idx="5">
                        <c:v>6.55</c:v>
                      </c:pt>
                      <c:pt idx="6">
                        <c:v>6.5100000000000007</c:v>
                      </c:pt>
                      <c:pt idx="7">
                        <c:v>6.41</c:v>
                      </c:pt>
                      <c:pt idx="8">
                        <c:v>5.99</c:v>
                      </c:pt>
                      <c:pt idx="9">
                        <c:v>5.9600000000000009</c:v>
                      </c:pt>
                      <c:pt idx="10">
                        <c:v>5.84</c:v>
                      </c:pt>
                      <c:pt idx="11">
                        <c:v>5.9499999999999993</c:v>
                      </c:pt>
                      <c:pt idx="12">
                        <c:v>6.11</c:v>
                      </c:pt>
                      <c:pt idx="13">
                        <c:v>6.42</c:v>
                      </c:pt>
                      <c:pt idx="14">
                        <c:v>6.9099999999999993</c:v>
                      </c:pt>
                      <c:pt idx="15">
                        <c:v>6.0400000000000009</c:v>
                      </c:pt>
                      <c:pt idx="16">
                        <c:v>4.8199999999999994</c:v>
                      </c:pt>
                      <c:pt idx="17">
                        <c:v>4.3499999999999996</c:v>
                      </c:pt>
                      <c:pt idx="18">
                        <c:v>4.6499999999999995</c:v>
                      </c:pt>
                      <c:pt idx="19">
                        <c:v>4.8500000000000005</c:v>
                      </c:pt>
                      <c:pt idx="20">
                        <c:v>5.22</c:v>
                      </c:pt>
                      <c:pt idx="21">
                        <c:v>5.3100000000000005</c:v>
                      </c:pt>
                      <c:pt idx="22">
                        <c:v>6.91</c:v>
                      </c:pt>
                      <c:pt idx="23">
                        <c:v>6.9399999999999995</c:v>
                      </c:pt>
                      <c:pt idx="24">
                        <c:v>7.1899999999999995</c:v>
                      </c:pt>
                      <c:pt idx="25">
                        <c:v>6.53</c:v>
                      </c:pt>
                      <c:pt idx="26">
                        <c:v>6.29</c:v>
                      </c:pt>
                      <c:pt idx="27">
                        <c:v>5.6799999999999988</c:v>
                      </c:pt>
                      <c:pt idx="28">
                        <c:v>5.2099999999999991</c:v>
                      </c:pt>
                      <c:pt idx="29">
                        <c:v>4.87</c:v>
                      </c:pt>
                      <c:pt idx="30">
                        <c:v>4.8</c:v>
                      </c:pt>
                      <c:pt idx="31">
                        <c:v>5.1800000000000006</c:v>
                      </c:pt>
                      <c:pt idx="32">
                        <c:v>5.870000000000001</c:v>
                      </c:pt>
                      <c:pt idx="33">
                        <c:v>6.34</c:v>
                      </c:pt>
                      <c:pt idx="34">
                        <c:v>5.9600000000000009</c:v>
                      </c:pt>
                      <c:pt idx="35">
                        <c:v>5.28</c:v>
                      </c:pt>
                      <c:pt idx="36">
                        <c:v>5.3000000000000007</c:v>
                      </c:pt>
                      <c:pt idx="37">
                        <c:v>5.6099999999999994</c:v>
                      </c:pt>
                      <c:pt idx="38">
                        <c:v>5.3699999999999992</c:v>
                      </c:pt>
                      <c:pt idx="39">
                        <c:v>5.2999999999999989</c:v>
                      </c:pt>
                      <c:pt idx="40">
                        <c:v>5.12</c:v>
                      </c:pt>
                      <c:pt idx="41">
                        <c:v>5.43</c:v>
                      </c:pt>
                      <c:pt idx="42">
                        <c:v>5.42</c:v>
                      </c:pt>
                      <c:pt idx="43">
                        <c:v>5.7900000000000009</c:v>
                      </c:pt>
                      <c:pt idx="44">
                        <c:v>5.61</c:v>
                      </c:pt>
                      <c:pt idx="45">
                        <c:v>6.08</c:v>
                      </c:pt>
                      <c:pt idx="46">
                        <c:v>5.79</c:v>
                      </c:pt>
                      <c:pt idx="47">
                        <c:v>5.62</c:v>
                      </c:pt>
                      <c:pt idx="48">
                        <c:v>6.15</c:v>
                      </c:pt>
                      <c:pt idx="49">
                        <c:v>6.1099999999999994</c:v>
                      </c:pt>
                      <c:pt idx="50">
                        <c:v>5.2900000000000009</c:v>
                      </c:pt>
                      <c:pt idx="51">
                        <c:v>5.41</c:v>
                      </c:pt>
                      <c:pt idx="52">
                        <c:v>5.36</c:v>
                      </c:pt>
                      <c:pt idx="53">
                        <c:v>5.19</c:v>
                      </c:pt>
                      <c:pt idx="54">
                        <c:v>5.2700000000000005</c:v>
                      </c:pt>
                      <c:pt idx="55">
                        <c:v>5.4899999999999993</c:v>
                      </c:pt>
                      <c:pt idx="56">
                        <c:v>4.9500000000000011</c:v>
                      </c:pt>
                      <c:pt idx="57">
                        <c:v>4.9700000000000006</c:v>
                      </c:pt>
                      <c:pt idx="58">
                        <c:v>5.27</c:v>
                      </c:pt>
                      <c:pt idx="59">
                        <c:v>5.1700000000000008</c:v>
                      </c:pt>
                      <c:pt idx="60">
                        <c:v>5.44</c:v>
                      </c:pt>
                      <c:pt idx="61">
                        <c:v>4.88</c:v>
                      </c:pt>
                      <c:pt idx="62">
                        <c:v>5.0299999999999994</c:v>
                      </c:pt>
                      <c:pt idx="63">
                        <c:v>5.26</c:v>
                      </c:pt>
                      <c:pt idx="64">
                        <c:v>5.91</c:v>
                      </c:pt>
                      <c:pt idx="65">
                        <c:v>6.53</c:v>
                      </c:pt>
                      <c:pt idx="66">
                        <c:v>5.8000000000000007</c:v>
                      </c:pt>
                      <c:pt idx="67">
                        <c:v>5.48</c:v>
                      </c:pt>
                      <c:pt idx="68">
                        <c:v>5.68</c:v>
                      </c:pt>
                      <c:pt idx="69">
                        <c:v>5.4300000000000006</c:v>
                      </c:pt>
                      <c:pt idx="70">
                        <c:v>5.6</c:v>
                      </c:pt>
                      <c:pt idx="71">
                        <c:v>4.9400000000000004</c:v>
                      </c:pt>
                      <c:pt idx="72">
                        <c:v>4.34</c:v>
                      </c:pt>
                      <c:pt idx="73">
                        <c:v>4.49</c:v>
                      </c:pt>
                      <c:pt idx="74">
                        <c:v>3.9899999999999993</c:v>
                      </c:pt>
                      <c:pt idx="75">
                        <c:v>4.04</c:v>
                      </c:pt>
                      <c:pt idx="76">
                        <c:v>4.0999999999999996</c:v>
                      </c:pt>
                      <c:pt idx="77">
                        <c:v>4.29</c:v>
                      </c:pt>
                      <c:pt idx="78">
                        <c:v>4.6900000000000004</c:v>
                      </c:pt>
                      <c:pt idx="79">
                        <c:v>4.62</c:v>
                      </c:pt>
                      <c:pt idx="80">
                        <c:v>4.2400000000000011</c:v>
                      </c:pt>
                      <c:pt idx="81">
                        <c:v>3.92</c:v>
                      </c:pt>
                      <c:pt idx="82">
                        <c:v>3.5199999999999996</c:v>
                      </c:pt>
                      <c:pt idx="83">
                        <c:v>3.13</c:v>
                      </c:pt>
                      <c:pt idx="84">
                        <c:v>3.42</c:v>
                      </c:pt>
                      <c:pt idx="85">
                        <c:v>3.5999999999999996</c:v>
                      </c:pt>
                      <c:pt idx="86">
                        <c:v>3.4299999999999997</c:v>
                      </c:pt>
                      <c:pt idx="87">
                        <c:v>3.2700000000000005</c:v>
                      </c:pt>
                      <c:pt idx="88">
                        <c:v>3.55</c:v>
                      </c:pt>
                      <c:pt idx="89">
                        <c:v>2.8400000000000007</c:v>
                      </c:pt>
                      <c:pt idx="90">
                        <c:v>2.2699999999999996</c:v>
                      </c:pt>
                      <c:pt idx="91">
                        <c:v>2.37</c:v>
                      </c:pt>
                      <c:pt idx="92">
                        <c:v>2.59</c:v>
                      </c:pt>
                      <c:pt idx="93">
                        <c:v>2.95</c:v>
                      </c:pt>
                      <c:pt idx="94">
                        <c:v>2.6300000000000008</c:v>
                      </c:pt>
                      <c:pt idx="95">
                        <c:v>2.0500000000000007</c:v>
                      </c:pt>
                      <c:pt idx="96">
                        <c:v>2.4800000000000004</c:v>
                      </c:pt>
                      <c:pt idx="97">
                        <c:v>2.5200000000000005</c:v>
                      </c:pt>
                      <c:pt idx="98">
                        <c:v>2.5300000000000002</c:v>
                      </c:pt>
                      <c:pt idx="99">
                        <c:v>2.74</c:v>
                      </c:pt>
                      <c:pt idx="100">
                        <c:v>3.0999999999999996</c:v>
                      </c:pt>
                      <c:pt idx="101">
                        <c:v>3.3400000000000007</c:v>
                      </c:pt>
                      <c:pt idx="102">
                        <c:v>3.4000000000000004</c:v>
                      </c:pt>
                      <c:pt idx="103">
                        <c:v>3.1500000000000004</c:v>
                      </c:pt>
                      <c:pt idx="104">
                        <c:v>2.87</c:v>
                      </c:pt>
                      <c:pt idx="105">
                        <c:v>2.4500000000000002</c:v>
                      </c:pt>
                      <c:pt idx="106">
                        <c:v>2.62</c:v>
                      </c:pt>
                      <c:pt idx="107">
                        <c:v>2.7299999999999995</c:v>
                      </c:pt>
                      <c:pt idx="108">
                        <c:v>2.5500000000000007</c:v>
                      </c:pt>
                      <c:pt idx="109">
                        <c:v>2.13</c:v>
                      </c:pt>
                      <c:pt idx="110">
                        <c:v>2.25</c:v>
                      </c:pt>
                      <c:pt idx="111">
                        <c:v>2.6800000000000006</c:v>
                      </c:pt>
                      <c:pt idx="112">
                        <c:v>3.2699999999999996</c:v>
                      </c:pt>
                      <c:pt idx="113">
                        <c:v>3.3099999999999996</c:v>
                      </c:pt>
                      <c:pt idx="114">
                        <c:v>4.0199999999999996</c:v>
                      </c:pt>
                      <c:pt idx="115">
                        <c:v>3.6899999999999995</c:v>
                      </c:pt>
                      <c:pt idx="116">
                        <c:v>3.6099999999999994</c:v>
                      </c:pt>
                      <c:pt idx="117">
                        <c:v>3.3500000000000005</c:v>
                      </c:pt>
                      <c:pt idx="118">
                        <c:v>3.4800000000000004</c:v>
                      </c:pt>
                      <c:pt idx="119">
                        <c:v>3.4499999999999993</c:v>
                      </c:pt>
                      <c:pt idx="120">
                        <c:v>3.3600000000000003</c:v>
                      </c:pt>
                      <c:pt idx="121">
                        <c:v>3.66</c:v>
                      </c:pt>
                      <c:pt idx="122">
                        <c:v>3.51</c:v>
                      </c:pt>
                      <c:pt idx="123">
                        <c:v>3.58</c:v>
                      </c:pt>
                      <c:pt idx="124">
                        <c:v>3.5999999999999996</c:v>
                      </c:pt>
                      <c:pt idx="125">
                        <c:v>3.6899999999999995</c:v>
                      </c:pt>
                      <c:pt idx="126">
                        <c:v>3.3100000000000005</c:v>
                      </c:pt>
                      <c:pt idx="127">
                        <c:v>3.8199999999999994</c:v>
                      </c:pt>
                      <c:pt idx="128">
                        <c:v>3.5900000000000007</c:v>
                      </c:pt>
                      <c:pt idx="129">
                        <c:v>3.59</c:v>
                      </c:pt>
                      <c:pt idx="130">
                        <c:v>3.8</c:v>
                      </c:pt>
                      <c:pt idx="131">
                        <c:v>3.83</c:v>
                      </c:pt>
                      <c:pt idx="132">
                        <c:v>3.73</c:v>
                      </c:pt>
                      <c:pt idx="133">
                        <c:v>3.6399999999999997</c:v>
                      </c:pt>
                      <c:pt idx="134">
                        <c:v>3.3499999999999996</c:v>
                      </c:pt>
                      <c:pt idx="135">
                        <c:v>3.9400000000000004</c:v>
                      </c:pt>
                      <c:pt idx="136">
                        <c:v>4.1400000000000006</c:v>
                      </c:pt>
                      <c:pt idx="137">
                        <c:v>4.0299999999999994</c:v>
                      </c:pt>
                      <c:pt idx="138">
                        <c:v>3.7299999999999995</c:v>
                      </c:pt>
                      <c:pt idx="139">
                        <c:v>3.5699999999999994</c:v>
                      </c:pt>
                      <c:pt idx="140">
                        <c:v>3.63</c:v>
                      </c:pt>
                      <c:pt idx="141">
                        <c:v>3.7399999999999993</c:v>
                      </c:pt>
                      <c:pt idx="142">
                        <c:v>3.7600000000000002</c:v>
                      </c:pt>
                      <c:pt idx="143">
                        <c:v>3.87</c:v>
                      </c:pt>
                      <c:pt idx="144">
                        <c:v>3.5900000000000003</c:v>
                      </c:pt>
                      <c:pt idx="145">
                        <c:v>3.83</c:v>
                      </c:pt>
                      <c:pt idx="146">
                        <c:v>3.9399999999999995</c:v>
                      </c:pt>
                      <c:pt idx="147">
                        <c:v>4.2299999999999995</c:v>
                      </c:pt>
                      <c:pt idx="148">
                        <c:v>4.2900000000000009</c:v>
                      </c:pt>
                      <c:pt idx="149">
                        <c:v>4.18</c:v>
                      </c:pt>
                      <c:pt idx="150">
                        <c:v>4.1399999999999997</c:v>
                      </c:pt>
                      <c:pt idx="151">
                        <c:v>4.09</c:v>
                      </c:pt>
                      <c:pt idx="152">
                        <c:v>3.9499999999999997</c:v>
                      </c:pt>
                      <c:pt idx="153">
                        <c:v>3.9</c:v>
                      </c:pt>
                      <c:pt idx="154">
                        <c:v>3.3100000000000005</c:v>
                      </c:pt>
                      <c:pt idx="155">
                        <c:v>3.2800000000000002</c:v>
                      </c:pt>
                      <c:pt idx="156">
                        <c:v>3.3799999999999994</c:v>
                      </c:pt>
                      <c:pt idx="157">
                        <c:v>3.37</c:v>
                      </c:pt>
                      <c:pt idx="158">
                        <c:v>3.41</c:v>
                      </c:pt>
                      <c:pt idx="159">
                        <c:v>3.59</c:v>
                      </c:pt>
                      <c:pt idx="160">
                        <c:v>3.2500000000000004</c:v>
                      </c:pt>
                      <c:pt idx="161">
                        <c:v>3.03</c:v>
                      </c:pt>
                      <c:pt idx="162">
                        <c:v>3.0699999999999994</c:v>
                      </c:pt>
                      <c:pt idx="163">
                        <c:v>3.0999999999999996</c:v>
                      </c:pt>
                      <c:pt idx="164">
                        <c:v>2.97</c:v>
                      </c:pt>
                      <c:pt idx="165">
                        <c:v>2.8099999999999996</c:v>
                      </c:pt>
                      <c:pt idx="166">
                        <c:v>2.4500000000000002</c:v>
                      </c:pt>
                      <c:pt idx="167">
                        <c:v>2.6500000000000004</c:v>
                      </c:pt>
                      <c:pt idx="168">
                        <c:v>2.46</c:v>
                      </c:pt>
                      <c:pt idx="169">
                        <c:v>2.17</c:v>
                      </c:pt>
                      <c:pt idx="170">
                        <c:v>2.09</c:v>
                      </c:pt>
                      <c:pt idx="171">
                        <c:v>2.5300000000000002</c:v>
                      </c:pt>
                      <c:pt idx="172">
                        <c:v>2.4099999999999997</c:v>
                      </c:pt>
                      <c:pt idx="173">
                        <c:v>2.6399999999999997</c:v>
                      </c:pt>
                      <c:pt idx="174">
                        <c:v>2.7</c:v>
                      </c:pt>
                      <c:pt idx="175">
                        <c:v>2.6199999999999997</c:v>
                      </c:pt>
                      <c:pt idx="176">
                        <c:v>2.8800000000000003</c:v>
                      </c:pt>
                      <c:pt idx="177">
                        <c:v>2.6100000000000003</c:v>
                      </c:pt>
                      <c:pt idx="178">
                        <c:v>2.8699999999999997</c:v>
                      </c:pt>
                      <c:pt idx="179">
                        <c:v>2.44</c:v>
                      </c:pt>
                      <c:pt idx="180">
                        <c:v>2.34</c:v>
                      </c:pt>
                      <c:pt idx="181">
                        <c:v>2.3999999999999995</c:v>
                      </c:pt>
                      <c:pt idx="182">
                        <c:v>2.4800000000000004</c:v>
                      </c:pt>
                      <c:pt idx="183">
                        <c:v>2.1</c:v>
                      </c:pt>
                      <c:pt idx="184">
                        <c:v>1.5899999999999994</c:v>
                      </c:pt>
                      <c:pt idx="185">
                        <c:v>1.5400000000000005</c:v>
                      </c:pt>
                      <c:pt idx="186">
                        <c:v>1.3899999999999997</c:v>
                      </c:pt>
                      <c:pt idx="187">
                        <c:v>1.54</c:v>
                      </c:pt>
                      <c:pt idx="188">
                        <c:v>1.5499999999999998</c:v>
                      </c:pt>
                      <c:pt idx="189">
                        <c:v>1.7199999999999998</c:v>
                      </c:pt>
                      <c:pt idx="190">
                        <c:v>1.5499999999999998</c:v>
                      </c:pt>
                      <c:pt idx="191">
                        <c:v>1.5300000000000002</c:v>
                      </c:pt>
                      <c:pt idx="192">
                        <c:v>1.3499999999999996</c:v>
                      </c:pt>
                      <c:pt idx="193">
                        <c:v>1.5299999999999998</c:v>
                      </c:pt>
                      <c:pt idx="194">
                        <c:v>1.4900000000000002</c:v>
                      </c:pt>
                      <c:pt idx="195">
                        <c:v>1.5400000000000005</c:v>
                      </c:pt>
                      <c:pt idx="196">
                        <c:v>1.6800000000000002</c:v>
                      </c:pt>
                      <c:pt idx="197">
                        <c:v>1.75</c:v>
                      </c:pt>
                      <c:pt idx="198">
                        <c:v>1.8800000000000003</c:v>
                      </c:pt>
                      <c:pt idx="199">
                        <c:v>2.0999999999999996</c:v>
                      </c:pt>
                      <c:pt idx="200">
                        <c:v>1.8499999999999996</c:v>
                      </c:pt>
                      <c:pt idx="201">
                        <c:v>1.7299999999999995</c:v>
                      </c:pt>
                      <c:pt idx="202">
                        <c:v>1.8299999999999996</c:v>
                      </c:pt>
                      <c:pt idx="203">
                        <c:v>1.7400000000000002</c:v>
                      </c:pt>
                      <c:pt idx="204">
                        <c:v>1.6300000000000003</c:v>
                      </c:pt>
                      <c:pt idx="205">
                        <c:v>1.7300000000000004</c:v>
                      </c:pt>
                      <c:pt idx="206">
                        <c:v>1.5099999999999998</c:v>
                      </c:pt>
                      <c:pt idx="207">
                        <c:v>1.5499999999999998</c:v>
                      </c:pt>
                      <c:pt idx="208">
                        <c:v>1.8399999999999999</c:v>
                      </c:pt>
                      <c:pt idx="209">
                        <c:v>1.87</c:v>
                      </c:pt>
                      <c:pt idx="210">
                        <c:v>2.0099999999999998</c:v>
                      </c:pt>
                      <c:pt idx="211">
                        <c:v>1.9500000000000002</c:v>
                      </c:pt>
                      <c:pt idx="212">
                        <c:v>1.9099999999999997</c:v>
                      </c:pt>
                      <c:pt idx="213">
                        <c:v>1.7100000000000004</c:v>
                      </c:pt>
                      <c:pt idx="214">
                        <c:v>1.87</c:v>
                      </c:pt>
                      <c:pt idx="215">
                        <c:v>1.9800000000000004</c:v>
                      </c:pt>
                      <c:pt idx="216">
                        <c:v>2.21</c:v>
                      </c:pt>
                      <c:pt idx="217">
                        <c:v>2.29</c:v>
                      </c:pt>
                      <c:pt idx="218">
                        <c:v>2.1699999999999995</c:v>
                      </c:pt>
                      <c:pt idx="219">
                        <c:v>2.0800000000000005</c:v>
                      </c:pt>
                      <c:pt idx="220">
                        <c:v>1.9899999999999998</c:v>
                      </c:pt>
                      <c:pt idx="221">
                        <c:v>2</c:v>
                      </c:pt>
                      <c:pt idx="222">
                        <c:v>1.9899999999999998</c:v>
                      </c:pt>
                      <c:pt idx="223">
                        <c:v>1.9299999999999997</c:v>
                      </c:pt>
                      <c:pt idx="224">
                        <c:v>2.12</c:v>
                      </c:pt>
                      <c:pt idx="225">
                        <c:v>2.0299999999999998</c:v>
                      </c:pt>
                      <c:pt idx="226">
                        <c:v>2.13</c:v>
                      </c:pt>
                      <c:pt idx="227">
                        <c:v>2.4499999999999997</c:v>
                      </c:pt>
                      <c:pt idx="228">
                        <c:v>2.35</c:v>
                      </c:pt>
                      <c:pt idx="229">
                        <c:v>2.2699999999999996</c:v>
                      </c:pt>
                      <c:pt idx="230">
                        <c:v>2.39</c:v>
                      </c:pt>
                      <c:pt idx="231">
                        <c:v>2.4300000000000006</c:v>
                      </c:pt>
                      <c:pt idx="232">
                        <c:v>2.44</c:v>
                      </c:pt>
                      <c:pt idx="233">
                        <c:v>2.4999999999999996</c:v>
                      </c:pt>
                      <c:pt idx="234">
                        <c:v>2.56</c:v>
                      </c:pt>
                      <c:pt idx="235">
                        <c:v>2.2900000000000005</c:v>
                      </c:pt>
                      <c:pt idx="236">
                        <c:v>2.44</c:v>
                      </c:pt>
                      <c:pt idx="237">
                        <c:v>2.4400000000000004</c:v>
                      </c:pt>
                      <c:pt idx="238">
                        <c:v>2.3499999999999996</c:v>
                      </c:pt>
                      <c:pt idx="239">
                        <c:v>2.39</c:v>
                      </c:pt>
                      <c:pt idx="240">
                        <c:v>2.3999999999999995</c:v>
                      </c:pt>
                      <c:pt idx="241">
                        <c:v>2.36</c:v>
                      </c:pt>
                      <c:pt idx="242">
                        <c:v>2.62</c:v>
                      </c:pt>
                      <c:pt idx="243">
                        <c:v>2.6399999999999997</c:v>
                      </c:pt>
                      <c:pt idx="244">
                        <c:v>2.7300000000000004</c:v>
                      </c:pt>
                      <c:pt idx="245">
                        <c:v>2.77</c:v>
                      </c:pt>
                      <c:pt idx="246">
                        <c:v>2.6500000000000004</c:v>
                      </c:pt>
                      <c:pt idx="247">
                        <c:v>2.4200000000000004</c:v>
                      </c:pt>
                      <c:pt idx="248">
                        <c:v>2.5500000000000003</c:v>
                      </c:pt>
                      <c:pt idx="249">
                        <c:v>2.46</c:v>
                      </c:pt>
                      <c:pt idx="250">
                        <c:v>2.4799999999999995</c:v>
                      </c:pt>
                      <c:pt idx="251">
                        <c:v>2.3200000000000003</c:v>
                      </c:pt>
                      <c:pt idx="252">
                        <c:v>2.15</c:v>
                      </c:pt>
                      <c:pt idx="253">
                        <c:v>2.14</c:v>
                      </c:pt>
                      <c:pt idx="254">
                        <c:v>2.0599999999999996</c:v>
                      </c:pt>
                      <c:pt idx="255">
                        <c:v>2.0299999999999998</c:v>
                      </c:pt>
                      <c:pt idx="256">
                        <c:v>1.96</c:v>
                      </c:pt>
                      <c:pt idx="257">
                        <c:v>2.0100000000000002</c:v>
                      </c:pt>
                      <c:pt idx="258">
                        <c:v>1.9800000000000004</c:v>
                      </c:pt>
                      <c:pt idx="259">
                        <c:v>1.9500000000000006</c:v>
                      </c:pt>
                      <c:pt idx="260">
                        <c:v>1.9899999999999998</c:v>
                      </c:pt>
                      <c:pt idx="261">
                        <c:v>2.0999999999999996</c:v>
                      </c:pt>
                      <c:pt idx="262">
                        <c:v>2.1699999999999995</c:v>
                      </c:pt>
                      <c:pt idx="263">
                        <c:v>2.1599999999999997</c:v>
                      </c:pt>
                      <c:pt idx="264">
                        <c:v>2.2699999999999996</c:v>
                      </c:pt>
                      <c:pt idx="265">
                        <c:v>2.33</c:v>
                      </c:pt>
                      <c:pt idx="266">
                        <c:v>2.44</c:v>
                      </c:pt>
                      <c:pt idx="267">
                        <c:v>2.3400000000000003</c:v>
                      </c:pt>
                      <c:pt idx="268">
                        <c:v>2.39</c:v>
                      </c:pt>
                      <c:pt idx="269">
                        <c:v>2.3799999999999994</c:v>
                      </c:pt>
                      <c:pt idx="270">
                        <c:v>2.3200000000000003</c:v>
                      </c:pt>
                      <c:pt idx="271">
                        <c:v>2.36</c:v>
                      </c:pt>
                      <c:pt idx="272">
                        <c:v>2.2000000000000002</c:v>
                      </c:pt>
                      <c:pt idx="273">
                        <c:v>2.09</c:v>
                      </c:pt>
                      <c:pt idx="274">
                        <c:v>2.0900000000000003</c:v>
                      </c:pt>
                      <c:pt idx="275">
                        <c:v>2.04</c:v>
                      </c:pt>
                      <c:pt idx="276">
                        <c:v>1.85</c:v>
                      </c:pt>
                      <c:pt idx="277">
                        <c:v>1.58</c:v>
                      </c:pt>
                      <c:pt idx="278">
                        <c:v>1.7299999999999995</c:v>
                      </c:pt>
                      <c:pt idx="279">
                        <c:v>1.5500000000000003</c:v>
                      </c:pt>
                      <c:pt idx="280">
                        <c:v>1.4</c:v>
                      </c:pt>
                      <c:pt idx="281">
                        <c:v>1.58</c:v>
                      </c:pt>
                      <c:pt idx="282">
                        <c:v>1.8400000000000003</c:v>
                      </c:pt>
                      <c:pt idx="283">
                        <c:v>1.9300000000000006</c:v>
                      </c:pt>
                      <c:pt idx="284">
                        <c:v>1.8199999999999994</c:v>
                      </c:pt>
                      <c:pt idx="285">
                        <c:v>1.6500000000000004</c:v>
                      </c:pt>
                      <c:pt idx="286">
                        <c:v>1.92</c:v>
                      </c:pt>
                      <c:pt idx="287">
                        <c:v>1.9000000000000004</c:v>
                      </c:pt>
                      <c:pt idx="288">
                        <c:v>1.6099999999999999</c:v>
                      </c:pt>
                      <c:pt idx="289">
                        <c:v>0.96999999999999975</c:v>
                      </c:pt>
                      <c:pt idx="290">
                        <c:v>1.68</c:v>
                      </c:pt>
                      <c:pt idx="291">
                        <c:v>1.3000000000000003</c:v>
                      </c:pt>
                      <c:pt idx="292">
                        <c:v>0.92000000000000037</c:v>
                      </c:pt>
                      <c:pt idx="293">
                        <c:v>1.2000000000000002</c:v>
                      </c:pt>
                      <c:pt idx="294">
                        <c:v>1.06</c:v>
                      </c:pt>
                      <c:pt idx="295">
                        <c:v>1.1499999999999999</c:v>
                      </c:pt>
                      <c:pt idx="296">
                        <c:v>1.6600000000000001</c:v>
                      </c:pt>
                      <c:pt idx="297">
                        <c:v>1.31</c:v>
                      </c:pt>
                      <c:pt idx="298">
                        <c:v>1.5800000000000003</c:v>
                      </c:pt>
                      <c:pt idx="299">
                        <c:v>1.5699999999999998</c:v>
                      </c:pt>
                      <c:pt idx="300">
                        <c:v>1.6800000000000002</c:v>
                      </c:pt>
                      <c:pt idx="301">
                        <c:v>2.1</c:v>
                      </c:pt>
                      <c:pt idx="302">
                        <c:v>2.08</c:v>
                      </c:pt>
                      <c:pt idx="303">
                        <c:v>2.17</c:v>
                      </c:pt>
                      <c:pt idx="304">
                        <c:v>2.13</c:v>
                      </c:pt>
                      <c:pt idx="305">
                        <c:v>2.15</c:v>
                      </c:pt>
                      <c:pt idx="306">
                        <c:v>2.09</c:v>
                      </c:pt>
                      <c:pt idx="307">
                        <c:v>1.85</c:v>
                      </c:pt>
                      <c:pt idx="308">
                        <c:v>1.84</c:v>
                      </c:pt>
                      <c:pt idx="309">
                        <c:v>1.6700000000000002</c:v>
                      </c:pt>
                      <c:pt idx="310">
                        <c:v>1.63</c:v>
                      </c:pt>
                      <c:pt idx="311">
                        <c:v>1.69</c:v>
                      </c:pt>
                      <c:pt idx="312">
                        <c:v>1.78</c:v>
                      </c:pt>
                      <c:pt idx="313">
                        <c:v>1.81</c:v>
                      </c:pt>
                      <c:pt idx="314">
                        <c:v>1.8599999999999999</c:v>
                      </c:pt>
                      <c:pt idx="315">
                        <c:v>1.81</c:v>
                      </c:pt>
                      <c:pt idx="316">
                        <c:v>1.8</c:v>
                      </c:pt>
                      <c:pt idx="317">
                        <c:v>1.5</c:v>
                      </c:pt>
                      <c:pt idx="318">
                        <c:v>1.57</c:v>
                      </c:pt>
                      <c:pt idx="319">
                        <c:v>1.73</c:v>
                      </c:pt>
                      <c:pt idx="320">
                        <c:v>1.56</c:v>
                      </c:pt>
                      <c:pt idx="321">
                        <c:v>1.56</c:v>
                      </c:pt>
                      <c:pt idx="322">
                        <c:v>1.4300000000000002</c:v>
                      </c:pt>
                      <c:pt idx="323">
                        <c:v>1.39</c:v>
                      </c:pt>
                      <c:pt idx="324">
                        <c:v>1.4</c:v>
                      </c:pt>
                      <c:pt idx="325">
                        <c:v>1.2</c:v>
                      </c:pt>
                      <c:pt idx="326">
                        <c:v>1.26</c:v>
                      </c:pt>
                      <c:pt idx="327">
                        <c:v>1.35</c:v>
                      </c:pt>
                      <c:pt idx="328">
                        <c:v>1.35</c:v>
                      </c:pt>
                      <c:pt idx="329">
                        <c:v>1.4000000000000001</c:v>
                      </c:pt>
                      <c:pt idx="330">
                        <c:v>0.99</c:v>
                      </c:pt>
                      <c:pt idx="331">
                        <c:v>1.03</c:v>
                      </c:pt>
                      <c:pt idx="332">
                        <c:v>0.94</c:v>
                      </c:pt>
                      <c:pt idx="333">
                        <c:v>0.92999999999999994</c:v>
                      </c:pt>
                      <c:pt idx="334">
                        <c:v>1.0100000000000002</c:v>
                      </c:pt>
                      <c:pt idx="335">
                        <c:v>1.21</c:v>
                      </c:pt>
                      <c:pt idx="336">
                        <c:v>1.23</c:v>
                      </c:pt>
                      <c:pt idx="337">
                        <c:v>1.3</c:v>
                      </c:pt>
                      <c:pt idx="338">
                        <c:v>1.29</c:v>
                      </c:pt>
                      <c:pt idx="339">
                        <c:v>1.1199999999999999</c:v>
                      </c:pt>
                      <c:pt idx="340">
                        <c:v>0.94000000000000006</c:v>
                      </c:pt>
                      <c:pt idx="341">
                        <c:v>0.98</c:v>
                      </c:pt>
                      <c:pt idx="342">
                        <c:v>1.1800000000000002</c:v>
                      </c:pt>
                      <c:pt idx="343">
                        <c:v>1.3199999999999998</c:v>
                      </c:pt>
                      <c:pt idx="344">
                        <c:v>1.0499999999999998</c:v>
                      </c:pt>
                      <c:pt idx="345">
                        <c:v>1.2799999999999998</c:v>
                      </c:pt>
                      <c:pt idx="346">
                        <c:v>1.3699999999999999</c:v>
                      </c:pt>
                      <c:pt idx="347">
                        <c:v>1.4</c:v>
                      </c:pt>
                      <c:pt idx="348">
                        <c:v>1.6</c:v>
                      </c:pt>
                      <c:pt idx="349">
                        <c:v>1.6899999999999997</c:v>
                      </c:pt>
                      <c:pt idx="350">
                        <c:v>1.72</c:v>
                      </c:pt>
                      <c:pt idx="351">
                        <c:v>1.6800000000000002</c:v>
                      </c:pt>
                      <c:pt idx="352">
                        <c:v>1.8499999999999996</c:v>
                      </c:pt>
                      <c:pt idx="353">
                        <c:v>1.7799999999999998</c:v>
                      </c:pt>
                      <c:pt idx="354">
                        <c:v>1.7999999999999998</c:v>
                      </c:pt>
                      <c:pt idx="355">
                        <c:v>2.04</c:v>
                      </c:pt>
                      <c:pt idx="356">
                        <c:v>2.0499999999999998</c:v>
                      </c:pt>
                      <c:pt idx="357">
                        <c:v>1.7899999999999998</c:v>
                      </c:pt>
                      <c:pt idx="358">
                        <c:v>1.9099999999999997</c:v>
                      </c:pt>
                      <c:pt idx="359">
                        <c:v>1.7200000000000002</c:v>
                      </c:pt>
                      <c:pt idx="360">
                        <c:v>1.55</c:v>
                      </c:pt>
                      <c:pt idx="361">
                        <c:v>1.4100000000000001</c:v>
                      </c:pt>
                      <c:pt idx="362">
                        <c:v>1.42</c:v>
                      </c:pt>
                      <c:pt idx="363">
                        <c:v>1.8299999999999998</c:v>
                      </c:pt>
                      <c:pt idx="364">
                        <c:v>1.7</c:v>
                      </c:pt>
                      <c:pt idx="365">
                        <c:v>1.8900000000000001</c:v>
                      </c:pt>
                      <c:pt idx="366">
                        <c:v>1.97</c:v>
                      </c:pt>
                      <c:pt idx="367">
                        <c:v>2.09</c:v>
                      </c:pt>
                      <c:pt idx="368">
                        <c:v>2.0700000000000003</c:v>
                      </c:pt>
                      <c:pt idx="369">
                        <c:v>2.08</c:v>
                      </c:pt>
                      <c:pt idx="370">
                        <c:v>2.0099999999999998</c:v>
                      </c:pt>
                      <c:pt idx="371">
                        <c:v>2.2999999999999998</c:v>
                      </c:pt>
                      <c:pt idx="372">
                        <c:v>2.37</c:v>
                      </c:pt>
                      <c:pt idx="373">
                        <c:v>2.16</c:v>
                      </c:pt>
                      <c:pt idx="374">
                        <c:v>2.0300000000000002</c:v>
                      </c:pt>
                      <c:pt idx="375">
                        <c:v>1.68</c:v>
                      </c:pt>
                      <c:pt idx="376">
                        <c:v>1.6600000000000001</c:v>
                      </c:pt>
                      <c:pt idx="377">
                        <c:v>1.93</c:v>
                      </c:pt>
                      <c:pt idx="378">
                        <c:v>2</c:v>
                      </c:pt>
                      <c:pt idx="379">
                        <c:v>1.4500000000000002</c:v>
                      </c:pt>
                      <c:pt idx="380">
                        <c:v>1.1600000000000001</c:v>
                      </c:pt>
                      <c:pt idx="381">
                        <c:v>1.1299999999999999</c:v>
                      </c:pt>
                      <c:pt idx="382">
                        <c:v>1.1099999999999999</c:v>
                      </c:pt>
                      <c:pt idx="383">
                        <c:v>1.36</c:v>
                      </c:pt>
                      <c:pt idx="384">
                        <c:v>1.54</c:v>
                      </c:pt>
                      <c:pt idx="385">
                        <c:v>1.29</c:v>
                      </c:pt>
                      <c:pt idx="386">
                        <c:v>1.65</c:v>
                      </c:pt>
                      <c:pt idx="387">
                        <c:v>1.17</c:v>
                      </c:pt>
                      <c:pt idx="388">
                        <c:v>1.17</c:v>
                      </c:pt>
                      <c:pt idx="389">
                        <c:v>1.24</c:v>
                      </c:pt>
                      <c:pt idx="390">
                        <c:v>1.02</c:v>
                      </c:pt>
                      <c:pt idx="391">
                        <c:v>1.0900000000000001</c:v>
                      </c:pt>
                      <c:pt idx="392">
                        <c:v>1.23</c:v>
                      </c:pt>
                      <c:pt idx="393">
                        <c:v>0.94</c:v>
                      </c:pt>
                      <c:pt idx="394">
                        <c:v>1.3599999999999999</c:v>
                      </c:pt>
                      <c:pt idx="395">
                        <c:v>1.4</c:v>
                      </c:pt>
                      <c:pt idx="396">
                        <c:v>1.42</c:v>
                      </c:pt>
                      <c:pt idx="397">
                        <c:v>1.1300000000000001</c:v>
                      </c:pt>
                      <c:pt idx="398">
                        <c:v>1.46</c:v>
                      </c:pt>
                      <c:pt idx="399">
                        <c:v>1.54</c:v>
                      </c:pt>
                      <c:pt idx="400">
                        <c:v>1.3800000000000001</c:v>
                      </c:pt>
                      <c:pt idx="401">
                        <c:v>1.23</c:v>
                      </c:pt>
                      <c:pt idx="402">
                        <c:v>1.22</c:v>
                      </c:pt>
                      <c:pt idx="403">
                        <c:v>1.27</c:v>
                      </c:pt>
                      <c:pt idx="404">
                        <c:v>1.25</c:v>
                      </c:pt>
                      <c:pt idx="405">
                        <c:v>1.31</c:v>
                      </c:pt>
                      <c:pt idx="406">
                        <c:v>1.3599999999999999</c:v>
                      </c:pt>
                      <c:pt idx="407">
                        <c:v>1.29</c:v>
                      </c:pt>
                      <c:pt idx="408">
                        <c:v>1.32</c:v>
                      </c:pt>
                      <c:pt idx="409">
                        <c:v>1.43</c:v>
                      </c:pt>
                      <c:pt idx="410">
                        <c:v>1.45</c:v>
                      </c:pt>
                      <c:pt idx="411">
                        <c:v>1.53</c:v>
                      </c:pt>
                      <c:pt idx="412">
                        <c:v>1.3800000000000001</c:v>
                      </c:pt>
                      <c:pt idx="413">
                        <c:v>1.48</c:v>
                      </c:pt>
                      <c:pt idx="414">
                        <c:v>1.38</c:v>
                      </c:pt>
                      <c:pt idx="415">
                        <c:v>1.4100000000000001</c:v>
                      </c:pt>
                      <c:pt idx="416">
                        <c:v>1.42</c:v>
                      </c:pt>
                      <c:pt idx="417">
                        <c:v>1.44</c:v>
                      </c:pt>
                      <c:pt idx="418">
                        <c:v>1.1400000000000001</c:v>
                      </c:pt>
                      <c:pt idx="419">
                        <c:v>1.1099999999999999</c:v>
                      </c:pt>
                      <c:pt idx="420">
                        <c:v>1.21</c:v>
                      </c:pt>
                      <c:pt idx="421">
                        <c:v>1.25</c:v>
                      </c:pt>
                      <c:pt idx="422">
                        <c:v>1.23</c:v>
                      </c:pt>
                      <c:pt idx="423">
                        <c:v>1.26</c:v>
                      </c:pt>
                      <c:pt idx="424">
                        <c:v>0.7</c:v>
                      </c:pt>
                      <c:pt idx="425">
                        <c:v>0.74</c:v>
                      </c:pt>
                      <c:pt idx="426">
                        <c:v>0.61</c:v>
                      </c:pt>
                      <c:pt idx="427">
                        <c:v>0.58000000000000007</c:v>
                      </c:pt>
                      <c:pt idx="428">
                        <c:v>0.59</c:v>
                      </c:pt>
                      <c:pt idx="429">
                        <c:v>0.67999999999999994</c:v>
                      </c:pt>
                      <c:pt idx="430">
                        <c:v>0.7</c:v>
                      </c:pt>
                      <c:pt idx="431">
                        <c:v>0.81</c:v>
                      </c:pt>
                      <c:pt idx="432">
                        <c:v>0.83</c:v>
                      </c:pt>
                      <c:pt idx="433">
                        <c:v>0.75</c:v>
                      </c:pt>
                      <c:pt idx="434">
                        <c:v>0.78</c:v>
                      </c:pt>
                      <c:pt idx="435">
                        <c:v>1.1299999999999999</c:v>
                      </c:pt>
                      <c:pt idx="436">
                        <c:v>1.21</c:v>
                      </c:pt>
                      <c:pt idx="437">
                        <c:v>1.07</c:v>
                      </c:pt>
                      <c:pt idx="438">
                        <c:v>0.98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F117-4B4A-B036-984FF1AA17DF}"/>
                  </c:ext>
                </c:extLst>
              </c15:ser>
            </c15:filteredLineSeries>
          </c:ext>
        </c:extLst>
      </c:lineChart>
      <c:dateAx>
        <c:axId val="111046808"/>
        <c:scaling>
          <c:orientation val="minMax"/>
          <c:min val="310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416"/>
        <c:crosses val="autoZero"/>
        <c:auto val="0"/>
        <c:lblOffset val="100"/>
        <c:baseTimeUnit val="months"/>
        <c:majorUnit val="12"/>
        <c:majorTimeUnit val="months"/>
      </c:dateAx>
      <c:valAx>
        <c:axId val="1110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s-ES" b="1" noProof="0" dirty="0" smtClean="0"/>
                  <a:t>Rentabilidad (%)</a:t>
                </a:r>
                <a:endParaRPr lang="es-ES" b="1" noProof="0" dirty="0"/>
              </a:p>
            </c:rich>
          </c:tx>
          <c:layout>
            <c:manualLayout>
              <c:xMode val="edge"/>
              <c:yMode val="edge"/>
              <c:x val="1.0656010656010656E-2"/>
              <c:y val="0.44493967261725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104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0.50987</cdr:x>
      <cdr:y>0.00644</cdr:y>
    </cdr:from>
    <cdr:to>
      <cdr:x>0.68104</cdr:x>
      <cdr:y>0.06567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137150" y="33337"/>
          <a:ext cx="1724555" cy="3067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3600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419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Mundo sin contar los EE.UU.</a:t>
          </a:r>
          <a:endParaRPr lang="es-419" sz="1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0.63866</cdr:x>
      <cdr:y>0.90487</cdr:y>
    </cdr:from>
    <cdr:to>
      <cdr:x>0.64753</cdr:x>
      <cdr:y>0.93096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434667" y="4547897"/>
          <a:ext cx="89446" cy="1311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419" sz="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419" sz="9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0.51926</cdr:x>
      <cdr:y>0.00552</cdr:y>
    </cdr:from>
    <cdr:to>
      <cdr:x>0.60795</cdr:x>
      <cdr:y>0.06477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222874" y="28574"/>
          <a:ext cx="892175" cy="3067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36000" tIns="45720" rIns="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419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REINO UNIDO</a:t>
          </a:r>
          <a:endParaRPr lang="es-419" sz="1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7EA3-5F9B-4C8B-B12F-005DBB00D03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8F627-3514-4F16-A946-BB0BF9506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7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F627-3514-4F16-A946-BB0BF9506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0E21-0C99-4803-AF5C-4C145682AE0C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9F41-0125-4037-82CB-97310D0B7CE6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838A-2F40-4257-A5E9-A3D0D83D4C25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FD1-C897-4AE5-9C04-3AA2E2F610B9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E878-075F-4697-A7BF-BC88EDF7DD54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1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5DDA-E924-4B54-B030-000D895D6BAE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8AB-D7F7-4C62-A98B-2212F29A8693}" type="datetime1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AA4A-1774-404F-84D4-187A3F2233E0}" type="datetime1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6E1C-9E73-4B28-BEBE-C017CC1880B7}" type="datetime1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84E4-4EA2-4754-B3C6-C2ECDCB7A5C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63C-9650-4134-BD4A-64036F59FC49}" type="datetime1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4479-18FB-4308-A22B-6E334F2CBCD0}" type="datetime1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MBS Capital Advice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D2BF-AD42-4408-A135-13E2A8EE40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4361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de las inversiones</a:t>
            </a:r>
            <a:endParaRPr lang="es-E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647935"/>
            <a:ext cx="9144000" cy="210065"/>
          </a:xfrm>
        </p:spPr>
        <p:txBody>
          <a:bodyPr>
            <a:normAutofit fontScale="92500" lnSpcReduction="20000"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2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2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4833" y="3004751"/>
            <a:ext cx="3136009" cy="848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Efectivo básico </a:t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Efectivo estratégico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Mercados</a:t>
            </a:r>
            <a:endParaRPr lang="es-E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Desde finales de 2018, la rentabilidad de los mercados ha estado por encima de las previsiones debido al aumento de las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valoraciones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valoración de algunos mercados de renta variable e inmobiliarios están en el segmento superior de su rango histórico.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tipos de interés se mantienen cercanos a cero (negativos en el caso de CHF y EUR).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aumento en la valoración supone mayor riesgo para la cartera de inversión y limitan el potencial alcista.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rendimiento de los mercados ha sido favorable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10" name="Object 4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77117"/>
              </p:ext>
            </p:extLst>
          </p:nvPr>
        </p:nvGraphicFramePr>
        <p:xfrm>
          <a:off x="2522538" y="1328738"/>
          <a:ext cx="65532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4" imgW="6553299" imgH="4661075" progId="Excel.Sheet.12">
                  <p:embed/>
                </p:oleObj>
              </mc:Choice>
              <mc:Fallback>
                <p:oleObj name="Worksheet" r:id="rId4" imgW="6553299" imgH="4661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2538" y="1328738"/>
                        <a:ext cx="65532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TextBox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la rentabilidad ha caído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409" name="Object 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62518"/>
              </p:ext>
            </p:extLst>
          </p:nvPr>
        </p:nvGraphicFramePr>
        <p:xfrm>
          <a:off x="3305175" y="1422400"/>
          <a:ext cx="584835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Worksheet" r:id="rId4" imgW="5848214" imgH="4933819" progId="Excel.Sheet.12">
                  <p:embed/>
                </p:oleObj>
              </mc:Choice>
              <mc:Fallback>
                <p:oleObj name="Worksheet" r:id="rId4" imgW="5848214" imgH="49338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5175" y="1422400"/>
                        <a:ext cx="5848350" cy="493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TextBox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5126"/>
            <a:ext cx="10541000" cy="88265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valoración de los mercados de renta variable de los EE.UU. es alta desde una perspectiva histórica</a:t>
            </a:r>
            <a:endParaRPr lang="es-E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11882"/>
              </p:ext>
            </p:extLst>
          </p:nvPr>
        </p:nvGraphicFramePr>
        <p:xfrm>
          <a:off x="1058333" y="1247775"/>
          <a:ext cx="10075334" cy="51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434014" y="1281113"/>
            <a:ext cx="461962" cy="30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s-419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EE.UU.</a:t>
            </a:r>
            <a:endParaRPr lang="es-419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valoración alta ha sido presagio de malos rendimientos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Mercado de los EE.UU. entre 1920 y 2020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25048"/>
              </p:ext>
            </p:extLst>
          </p:nvPr>
        </p:nvGraphicFramePr>
        <p:xfrm>
          <a:off x="1058333" y="1446213"/>
          <a:ext cx="10075333" cy="502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9321800" y="4351867"/>
            <a:ext cx="1168400" cy="20044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4377" y="5975999"/>
            <a:ext cx="105648" cy="15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419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valoración ha contribuido a la mayor parte del rendimiento reciente</a:t>
            </a:r>
            <a: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Fondos en activos inmobiliarios suizos entre 1995 y 2021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9" name="PERF_EVOL">
            <a:extLst>
              <a:ext uri="{FF2B5EF4-FFF2-40B4-BE49-F238E27FC236}">
                <a16:creationId xmlns:a16="http://schemas.microsoft.com/office/drawing/2014/main" id="{00000000-0008-0000-3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8705"/>
              </p:ext>
            </p:extLst>
          </p:nvPr>
        </p:nvGraphicFramePr>
        <p:xfrm>
          <a:off x="1701270" y="2789239"/>
          <a:ext cx="8704792" cy="349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2026972" y="1428749"/>
            <a:ext cx="131702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534749"/>
              </p:ext>
            </p:extLst>
          </p:nvPr>
        </p:nvGraphicFramePr>
        <p:xfrm>
          <a:off x="2027238" y="1428750"/>
          <a:ext cx="85185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Worksheet" r:id="rId5" imgW="9372452" imgH="1435056" progId="Excel.Sheet.12">
                  <p:embed/>
                </p:oleObj>
              </mc:Choice>
              <mc:Fallback>
                <p:oleObj name="Worksheet" r:id="rId5" imgW="9372452" imgH="1435056" progId="Excel.Sheet.12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1428750"/>
                        <a:ext cx="8518525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0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tipos de interés son bajos desde una perspectiva histórica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81202"/>
              </p:ext>
            </p:extLst>
          </p:nvPr>
        </p:nvGraphicFramePr>
        <p:xfrm>
          <a:off x="1057275" y="1295400"/>
          <a:ext cx="10058399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033964" y="1323974"/>
            <a:ext cx="942974" cy="30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s-419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endParaRPr lang="es-419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38755" y="1295241"/>
            <a:ext cx="6476365" cy="306705"/>
            <a:chOff x="0" y="0"/>
            <a:chExt cx="6476876" cy="30670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6476876" cy="306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419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Yu Mincho"/>
                </a:rPr>
                <a:t>EE.UU.        </a:t>
              </a:r>
              <a:r>
                <a:rPr lang="es-419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Yu Mincho"/>
                </a:rPr>
                <a:t>ALEMANIA          REINO UNIDO           SUIZA    </a:t>
              </a:r>
              <a:endParaRPr lang="es-ES" sz="1200" dirty="0">
                <a:effectLst/>
                <a:latin typeface="Times New Roman" panose="02020603050405020304" pitchFamily="18" charset="0"/>
                <a:ea typeface="Yu Mincho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96" r="64590" b="94119"/>
            <a:stretch/>
          </p:blipFill>
          <p:spPr bwMode="auto">
            <a:xfrm>
              <a:off x="1419367" y="47767"/>
              <a:ext cx="161925" cy="1797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41" r="58548" b="94119"/>
            <a:stretch/>
          </p:blipFill>
          <p:spPr bwMode="auto">
            <a:xfrm>
              <a:off x="2142698" y="47767"/>
              <a:ext cx="160020" cy="1790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64" r="47859" b="94119"/>
            <a:stretch/>
          </p:blipFill>
          <p:spPr bwMode="auto">
            <a:xfrm>
              <a:off x="3118513" y="54591"/>
              <a:ext cx="163830" cy="1784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9" r="41558" b="94119"/>
            <a:stretch/>
          </p:blipFill>
          <p:spPr bwMode="auto">
            <a:xfrm>
              <a:off x="4346811" y="54591"/>
              <a:ext cx="179070" cy="1790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97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de rendimiento</a:t>
            </a:r>
            <a:endParaRPr lang="es-E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bajos tipos de interés y la valoración elevada de la renta variable y del sector inmobiliario reducen las expectativas de rentabilidad a largo plazo.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Cabe esperar más períodos de elevada volatilidad en los mercados.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fuertes ganancias por inversiones realizadas en los últimos años ayudan a amortiguar esa volatilidad.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bien es probable que se produzcan períodos de volatilidad, las asignaciones estratégicas de las carteras siguen ajustándose a los objetivos de inversión y los horizontes temporales establecidos en la política de inversiones.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CAI comprueba continuamente que las estrategias de las carteras se correspondan con los objetivos a largo plazo.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gestión disciplinada de la cartera, la sólida capacidad de permanencia y la reorganización sistemática aplicada por la CAI desde 2018 han sido claves para el éxito de las inversiones. Estos factores siguen siendo cruciales para seguir alcanzando los objetivos de inversión a largo plazo de la Organización.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MBS</a:t>
            </a:r>
            <a:r>
              <a:rPr lang="en-US" sz="1000" dirty="0" smtClean="0">
                <a:solidFill>
                  <a:schemeClr val="tx2"/>
                </a:solidFill>
                <a:latin typeface="HelveticaNeueLT Std Thin" panose="020B0403020202020204" pitchFamily="34" charset="0"/>
              </a:rPr>
              <a:t> Capital Advice</a:t>
            </a:r>
            <a:endParaRPr lang="en-US" sz="1000" dirty="0">
              <a:solidFill>
                <a:schemeClr val="tx2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BS">
      <a:dk1>
        <a:sysClr val="windowText" lastClr="000000"/>
      </a:dk1>
      <a:lt1>
        <a:sysClr val="window" lastClr="FFFFFF"/>
      </a:lt1>
      <a:dk2>
        <a:srgbClr val="193861"/>
      </a:dk2>
      <a:lt2>
        <a:srgbClr val="E7E6E6"/>
      </a:lt2>
      <a:accent1>
        <a:srgbClr val="4472C4"/>
      </a:accent1>
      <a:accent2>
        <a:srgbClr val="ACA8A8"/>
      </a:accent2>
      <a:accent3>
        <a:srgbClr val="BBCCE9"/>
      </a:accent3>
      <a:accent4>
        <a:srgbClr val="4F94D0"/>
      </a:accent4>
      <a:accent5>
        <a:srgbClr val="D8D8D8"/>
      </a:accent5>
      <a:accent6>
        <a:srgbClr val="C490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413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HelveticaNeueLT Std Thin</vt:lpstr>
      <vt:lpstr>Microsoft Sans Serif</vt:lpstr>
      <vt:lpstr>Times New Roman</vt:lpstr>
      <vt:lpstr>Yu Mincho</vt:lpstr>
      <vt:lpstr>Office Theme</vt:lpstr>
      <vt:lpstr>Worksheet</vt:lpstr>
      <vt:lpstr>Examen de las inversiones</vt:lpstr>
      <vt:lpstr>Mercados</vt:lpstr>
      <vt:lpstr>El rendimiento de los mercados ha sido favorable</vt:lpstr>
      <vt:lpstr>Pero la rentabilidad ha caído</vt:lpstr>
      <vt:lpstr>La valoración de los mercados de renta variable de los EE.UU. es alta desde una perspectiva histórica</vt:lpstr>
      <vt:lpstr>Una valoración alta ha sido presagio de malos rendimientos Mercado de los EE.UU. entre 1920 y 2020</vt:lpstr>
      <vt:lpstr>La valoración ha contribuido a la mayor parte del rendimiento reciente Fondos en activos inmobiliarios suizos entre 1995 y 2021</vt:lpstr>
      <vt:lpstr>Los tipos de interés son bajos desde una perspectiva histórica</vt:lpstr>
      <vt:lpstr>Expectativas de rendimiento</vt:lpstr>
    </vt:vector>
  </TitlesOfParts>
  <Company>MBS Capital Advice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 Review</dc:title>
  <dc:creator>Mohammad R. Nadjafi</dc:creator>
  <cp:keywords>FOR OFFICIAL USE ONLY</cp:keywords>
  <cp:lastModifiedBy>CHANG Shauna</cp:lastModifiedBy>
  <cp:revision>56</cp:revision>
  <dcterms:created xsi:type="dcterms:W3CDTF">2021-08-10T13:53:52Z</dcterms:created>
  <dcterms:modified xsi:type="dcterms:W3CDTF">2021-08-25T11:49:51Z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09bde453-3bf9-4bcb-bcf9-ad5709de1c43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