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slideLayouts/slideLayout6.xml" ContentType="application/vnd.openxmlformats-officedocument.presentationml.slideLayout+xml"/>
  <Override PartName="/ppt/theme/theme4.xml" ContentType="application/vnd.openxmlformats-officedocument.theme+xml"/>
  <Override PartName="/ppt/slideLayouts/slideLayout7.xml" ContentType="application/vnd.openxmlformats-officedocument.presentationml.slideLayout+xml"/>
  <Override PartName="/ppt/theme/theme5.xml" ContentType="application/vnd.openxmlformats-officedocument.theme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slideLayouts/slideLayout10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64" r:id="rId5"/>
    <p:sldMasterId id="2147483666" r:id="rId6"/>
    <p:sldMasterId id="2147483668" r:id="rId7"/>
    <p:sldMasterId id="2147483670" r:id="rId8"/>
    <p:sldMasterId id="2147483672" r:id="rId9"/>
    <p:sldMasterId id="2147483699" r:id="rId10"/>
    <p:sldMasterId id="2147483930" r:id="rId11"/>
  </p:sldMasterIdLst>
  <p:notesMasterIdLst>
    <p:notesMasterId r:id="rId17"/>
  </p:notesMasterIdLst>
  <p:sldIdLst>
    <p:sldId id="256" r:id="rId12"/>
    <p:sldId id="328" r:id="rId13"/>
    <p:sldId id="329" r:id="rId14"/>
    <p:sldId id="331" r:id="rId15"/>
    <p:sldId id="337" r:id="rId16"/>
  </p:sldIdLst>
  <p:sldSz cx="9144000" cy="6858000" type="screen4x3"/>
  <p:notesSz cx="6805613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A2D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5" autoAdjust="0"/>
    <p:restoredTop sz="63749" autoAdjust="0"/>
  </p:normalViewPr>
  <p:slideViewPr>
    <p:cSldViewPr>
      <p:cViewPr varScale="1">
        <p:scale>
          <a:sx n="83" d="100"/>
          <a:sy n="83" d="100"/>
        </p:scale>
        <p:origin x="2436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2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1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5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4.xml"/><Relationship Id="rId10" Type="http://schemas.openxmlformats.org/officeDocument/2006/relationships/slideMaster" Target="slideMasters/slideMaster7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902DDF6-AD9E-4AA4-B006-90A2B4B6FFD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8887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58D88A-7778-415F-B83E-8F12AC817766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55140" y="0"/>
            <a:ext cx="2948887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8CD4CD6E-A3DF-437B-B089-F9FBE0E634CD}" type="datetimeFigureOut">
              <a:rPr lang="en-AU"/>
              <a:pPr>
                <a:defRPr/>
              </a:pPr>
              <a:t>23/09/2019</a:t>
            </a:fld>
            <a:endParaRPr lang="en-AU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FB1F3BBF-7A64-4D02-8B60-56DD6B596A5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7287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AU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502410E2-738A-402C-A17C-F15DA9F3DE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0879" y="4721225"/>
            <a:ext cx="5443856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AU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431A86-8384-4633-A0DC-81F0A52675E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1" y="9440864"/>
            <a:ext cx="2948887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1E01DE-8B7E-4634-BD85-78493CA8AD9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55140" y="9440864"/>
            <a:ext cx="2948887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518232B-F62B-4D28-8F1C-A380E5B640A9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430CF408-4957-4B3E-9379-5C173B5623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0DC40026-7E60-43EC-BB72-84B7862114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altLang="en-US"/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8EAE4E6B-47AD-47E7-BBEF-8D86D46518C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0B1C16EC-38CA-4393-92AD-B5AB99A26F80}" type="slidenum">
              <a:rPr lang="en-AU" altLang="en-US" smtClean="0"/>
              <a:pPr/>
              <a:t>1</a:t>
            </a:fld>
            <a:endParaRPr lang="en-AU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>
            <a:extLst>
              <a:ext uri="{FF2B5EF4-FFF2-40B4-BE49-F238E27FC236}">
                <a16:creationId xmlns:a16="http://schemas.microsoft.com/office/drawing/2014/main" id="{675FB747-50D5-4681-88BF-C95E29D417B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>
            <a:extLst>
              <a:ext uri="{FF2B5EF4-FFF2-40B4-BE49-F238E27FC236}">
                <a16:creationId xmlns:a16="http://schemas.microsoft.com/office/drawing/2014/main" id="{BAF67E81-69C6-4E7C-893C-648CC3EB999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altLang="en-US" dirty="0"/>
          </a:p>
        </p:txBody>
      </p:sp>
      <p:sp>
        <p:nvSpPr>
          <p:cNvPr id="38916" name="Slide Number Placeholder 3">
            <a:extLst>
              <a:ext uri="{FF2B5EF4-FFF2-40B4-BE49-F238E27FC236}">
                <a16:creationId xmlns:a16="http://schemas.microsoft.com/office/drawing/2014/main" id="{EC4CBD95-541B-46F0-A3C4-6BF5C63D680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9825" indent="-2270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7025" indent="-2270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4225" indent="-2270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14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686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58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30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942869F-EE77-4CDC-B5BC-EA590066005A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>
            <a:extLst>
              <a:ext uri="{FF2B5EF4-FFF2-40B4-BE49-F238E27FC236}">
                <a16:creationId xmlns:a16="http://schemas.microsoft.com/office/drawing/2014/main" id="{8914E481-D9F7-4B32-9026-59B6B920024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Notes Placeholder 2">
            <a:extLst>
              <a:ext uri="{FF2B5EF4-FFF2-40B4-BE49-F238E27FC236}">
                <a16:creationId xmlns:a16="http://schemas.microsoft.com/office/drawing/2014/main" id="{A50C15DF-F75A-4C02-BBC1-AB4B6551317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altLang="en-US" dirty="0"/>
          </a:p>
        </p:txBody>
      </p:sp>
      <p:sp>
        <p:nvSpPr>
          <p:cNvPr id="43012" name="Slide Number Placeholder 3">
            <a:extLst>
              <a:ext uri="{FF2B5EF4-FFF2-40B4-BE49-F238E27FC236}">
                <a16:creationId xmlns:a16="http://schemas.microsoft.com/office/drawing/2014/main" id="{AEF609CA-738D-4A34-A86C-0FF8E713E3F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9825" indent="-2270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7025" indent="-2270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4225" indent="-2270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14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686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58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30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DEBBBB5-29D9-4C63-A850-BE3690F5F80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>
            <a:extLst>
              <a:ext uri="{FF2B5EF4-FFF2-40B4-BE49-F238E27FC236}">
                <a16:creationId xmlns:a16="http://schemas.microsoft.com/office/drawing/2014/main" id="{35E268B9-E103-4A0B-A835-B38CCD9EE74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>
            <a:extLst>
              <a:ext uri="{FF2B5EF4-FFF2-40B4-BE49-F238E27FC236}">
                <a16:creationId xmlns:a16="http://schemas.microsoft.com/office/drawing/2014/main" id="{B8319D76-1B0A-4C70-85B7-1D53C06200E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altLang="en-US" dirty="0"/>
          </a:p>
        </p:txBody>
      </p:sp>
      <p:sp>
        <p:nvSpPr>
          <p:cNvPr id="32772" name="Slide Number Placeholder 3">
            <a:extLst>
              <a:ext uri="{FF2B5EF4-FFF2-40B4-BE49-F238E27FC236}">
                <a16:creationId xmlns:a16="http://schemas.microsoft.com/office/drawing/2014/main" id="{9715AA0C-1D2E-4228-9B43-0C91516CAA2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9825" indent="-2270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7025" indent="-2270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4225" indent="-2270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14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686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58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30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FF15C92-855F-4C98-89E6-247A93459D3A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4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>
            <a:extLst>
              <a:ext uri="{FF2B5EF4-FFF2-40B4-BE49-F238E27FC236}">
                <a16:creationId xmlns:a16="http://schemas.microsoft.com/office/drawing/2014/main" id="{B8CFBF23-921C-4DD0-BEB6-3D765B5097B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>
            <a:extLst>
              <a:ext uri="{FF2B5EF4-FFF2-40B4-BE49-F238E27FC236}">
                <a16:creationId xmlns:a16="http://schemas.microsoft.com/office/drawing/2014/main" id="{2BD2BB58-F73A-453D-BA86-790A674AF32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buFontTx/>
              <a:buChar char="•"/>
            </a:pPr>
            <a:endParaRPr lang="en-US" altLang="en-US"/>
          </a:p>
        </p:txBody>
      </p:sp>
      <p:sp>
        <p:nvSpPr>
          <p:cNvPr id="22532" name="Slide Number Placeholder 3">
            <a:extLst>
              <a:ext uri="{FF2B5EF4-FFF2-40B4-BE49-F238E27FC236}">
                <a16:creationId xmlns:a16="http://schemas.microsoft.com/office/drawing/2014/main" id="{8AE59BC8-AB32-4B22-9AC1-FB08E804418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9912956-6A86-42E3-BD31-7CD7DD10E864}" type="slidenum">
              <a:rPr lang="en-AU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5</a:t>
            </a:fld>
            <a:endParaRPr lang="en-AU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DDB184F-8B05-4CEC-8D72-4FBC8B1094F7}"/>
              </a:ext>
            </a:extLst>
          </p:cNvPr>
          <p:cNvSpPr txBox="1">
            <a:spLocks/>
          </p:cNvSpPr>
          <p:nvPr userDrawn="1"/>
        </p:nvSpPr>
        <p:spPr>
          <a:xfrm>
            <a:off x="460375" y="2468563"/>
            <a:ext cx="6786563" cy="158908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Click to edit master subtitle style</a:t>
            </a:r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457200" y="126317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50396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4495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3334" y="1677959"/>
            <a:ext cx="6779302" cy="802913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3334" y="2601119"/>
            <a:ext cx="6786797" cy="158863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500">
                <a:solidFill>
                  <a:srgbClr val="898989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3861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2092" y="1086787"/>
            <a:ext cx="7486858" cy="79362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2092" y="1873769"/>
            <a:ext cx="7486858" cy="394241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79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457200" y="103251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7" name="Text Placeholder 2"/>
          <p:cNvSpPr>
            <a:spLocks noGrp="1"/>
          </p:cNvSpPr>
          <p:nvPr>
            <p:ph idx="1"/>
          </p:nvPr>
        </p:nvSpPr>
        <p:spPr>
          <a:xfrm>
            <a:off x="457200" y="2234514"/>
            <a:ext cx="8229600" cy="39356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270966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457200" y="103251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7" name="Text Placeholder 2"/>
          <p:cNvSpPr>
            <a:spLocks noGrp="1"/>
          </p:cNvSpPr>
          <p:nvPr>
            <p:ph idx="1"/>
          </p:nvPr>
        </p:nvSpPr>
        <p:spPr>
          <a:xfrm>
            <a:off x="457200" y="2234514"/>
            <a:ext cx="8229600" cy="39356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960966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46B88505-FFE8-47DE-AB8E-0A0501319070}"/>
              </a:ext>
            </a:extLst>
          </p:cNvPr>
          <p:cNvSpPr txBox="1">
            <a:spLocks/>
          </p:cNvSpPr>
          <p:nvPr userDrawn="1"/>
        </p:nvSpPr>
        <p:spPr>
          <a:xfrm>
            <a:off x="633413" y="2601913"/>
            <a:ext cx="6786562" cy="15875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dirty="0"/>
              <a:t>Click to edit master subtitle style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EC698583-DC27-4DAB-A65D-94701E0C71FF}"/>
              </a:ext>
            </a:extLst>
          </p:cNvPr>
          <p:cNvSpPr txBox="1">
            <a:spLocks/>
          </p:cNvSpPr>
          <p:nvPr userDrawn="1"/>
        </p:nvSpPr>
        <p:spPr>
          <a:xfrm>
            <a:off x="633413" y="1677988"/>
            <a:ext cx="6778625" cy="80327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44523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25799333-94E6-4A8A-BA05-0C736504D300}"/>
              </a:ext>
            </a:extLst>
          </p:cNvPr>
          <p:cNvSpPr txBox="1">
            <a:spLocks/>
          </p:cNvSpPr>
          <p:nvPr userDrawn="1"/>
        </p:nvSpPr>
        <p:spPr>
          <a:xfrm>
            <a:off x="633413" y="2601913"/>
            <a:ext cx="6786562" cy="15875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dirty="0"/>
              <a:t>Click to edit master subtitle style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F37F6AFD-4BFA-4DDC-ACDA-C5BD076D5C82}"/>
              </a:ext>
            </a:extLst>
          </p:cNvPr>
          <p:cNvSpPr txBox="1">
            <a:spLocks/>
          </p:cNvSpPr>
          <p:nvPr userDrawn="1"/>
        </p:nvSpPr>
        <p:spPr>
          <a:xfrm>
            <a:off x="633413" y="1677988"/>
            <a:ext cx="6778625" cy="80327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39080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88647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97861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6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7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>
            <a:extLst>
              <a:ext uri="{FF2B5EF4-FFF2-40B4-BE49-F238E27FC236}">
                <a16:creationId xmlns:a16="http://schemas.microsoft.com/office/drawing/2014/main" id="{4677CF28-0403-4327-B95A-50CB45EE478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26" r:id="rId1"/>
    <p:sldLayoutId id="2147483920" r:id="rId2"/>
    <p:sldLayoutId id="2147483921" r:id="rId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>
            <a:extLst>
              <a:ext uri="{FF2B5EF4-FFF2-40B4-BE49-F238E27FC236}">
                <a16:creationId xmlns:a16="http://schemas.microsoft.com/office/drawing/2014/main" id="{980C31EE-1824-4D41-9FCB-9BDD0A7672B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22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DAEC729A-FC75-492B-ADC5-26C44CCCA8D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0">
            <a:extLst>
              <a:ext uri="{FF2B5EF4-FFF2-40B4-BE49-F238E27FC236}">
                <a16:creationId xmlns:a16="http://schemas.microsoft.com/office/drawing/2014/main" id="{0BD36195-F6F0-43C8-887B-03AB1C2D5E6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28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2">
            <a:extLst>
              <a:ext uri="{FF2B5EF4-FFF2-40B4-BE49-F238E27FC236}">
                <a16:creationId xmlns:a16="http://schemas.microsoft.com/office/drawing/2014/main" id="{69ECD815-93DC-420C-BA95-F5B55D56ECC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2">
            <a:extLst>
              <a:ext uri="{FF2B5EF4-FFF2-40B4-BE49-F238E27FC236}">
                <a16:creationId xmlns:a16="http://schemas.microsoft.com/office/drawing/2014/main" id="{33C696E3-D39C-4924-A8CF-2F11E50DD43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08E45076-1D4E-4BBF-B407-84E0C82523F6}"/>
              </a:ext>
            </a:extLst>
          </p:cNvPr>
          <p:cNvSpPr txBox="1">
            <a:spLocks/>
          </p:cNvSpPr>
          <p:nvPr userDrawn="1"/>
        </p:nvSpPr>
        <p:spPr>
          <a:xfrm>
            <a:off x="1062038" y="1587500"/>
            <a:ext cx="1674812" cy="401638"/>
          </a:xfrm>
          <a:prstGeom prst="rect">
            <a:avLst/>
          </a:prstGeom>
        </p:spPr>
        <p:txBody>
          <a:bodyPr anchor="b"/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200" dirty="0">
                <a:latin typeface="+mn-lt"/>
              </a:rPr>
              <a:t>Contact us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9D455C3A-30CC-4211-8721-F90603C29500}"/>
              </a:ext>
            </a:extLst>
          </p:cNvPr>
          <p:cNvSpPr txBox="1">
            <a:spLocks/>
          </p:cNvSpPr>
          <p:nvPr userDrawn="1"/>
        </p:nvSpPr>
        <p:spPr>
          <a:xfrm>
            <a:off x="2747963" y="3089275"/>
            <a:ext cx="4684712" cy="1495425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GB" sz="2400" baseline="30000" dirty="0"/>
              <a:t>facebook.com/ipaustralia.gov.au</a:t>
            </a:r>
          </a:p>
          <a:p>
            <a:pPr fontAlgn="auto">
              <a:spcAft>
                <a:spcPts val="0"/>
              </a:spcAft>
              <a:defRPr/>
            </a:pPr>
            <a:r>
              <a:rPr lang="en-GB" sz="2400" baseline="30000" dirty="0"/>
              <a:t>twitter.com/</a:t>
            </a:r>
            <a:r>
              <a:rPr lang="en-GB" sz="2400" baseline="30000" dirty="0" err="1"/>
              <a:t>IPAustralia</a:t>
            </a:r>
            <a:endParaRPr lang="en-GB" sz="2400" baseline="30000" dirty="0"/>
          </a:p>
          <a:p>
            <a:pPr fontAlgn="auto">
              <a:spcAft>
                <a:spcPts val="0"/>
              </a:spcAft>
              <a:defRPr/>
            </a:pPr>
            <a:r>
              <a:rPr lang="en-GB" sz="2400" baseline="30000" dirty="0"/>
              <a:t>linkedin.com/company/</a:t>
            </a:r>
            <a:r>
              <a:rPr lang="en-GB" sz="2400" baseline="30000" dirty="0" err="1"/>
              <a:t>ip-australia</a:t>
            </a:r>
            <a:endParaRPr lang="en-GB" sz="2400" baseline="30000" dirty="0"/>
          </a:p>
          <a:p>
            <a:pPr fontAlgn="auto">
              <a:spcAft>
                <a:spcPts val="0"/>
              </a:spcAft>
              <a:defRPr/>
            </a:pPr>
            <a:r>
              <a:rPr lang="en-GB" sz="2400" baseline="30000" dirty="0"/>
              <a:t>youtube.com/user/</a:t>
            </a:r>
            <a:r>
              <a:rPr lang="en-GB" sz="2400" baseline="30000" dirty="0" err="1"/>
              <a:t>ipaustralia</a:t>
            </a:r>
            <a:endParaRPr lang="en-GB" sz="2400" baseline="30000" dirty="0"/>
          </a:p>
          <a:p>
            <a:pPr fontAlgn="auto">
              <a:spcAft>
                <a:spcPts val="0"/>
              </a:spcAft>
              <a:defRPr/>
            </a:pPr>
            <a:endParaRPr lang="en-US" sz="2400" dirty="0"/>
          </a:p>
        </p:txBody>
      </p:sp>
      <p:pic>
        <p:nvPicPr>
          <p:cNvPr id="6149" name="Picture 13">
            <a:extLst>
              <a:ext uri="{FF2B5EF4-FFF2-40B4-BE49-F238E27FC236}">
                <a16:creationId xmlns:a16="http://schemas.microsoft.com/office/drawing/2014/main" id="{3B7793F8-5554-428F-BF40-77468419A13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1738" y="3043238"/>
            <a:ext cx="325437" cy="303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14">
            <a:extLst>
              <a:ext uri="{FF2B5EF4-FFF2-40B4-BE49-F238E27FC236}">
                <a16:creationId xmlns:a16="http://schemas.microsoft.com/office/drawing/2014/main" id="{849FF9BC-13A5-4F3B-883A-796204E1E4AD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3800" y="3630613"/>
            <a:ext cx="355600" cy="303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15">
            <a:extLst>
              <a:ext uri="{FF2B5EF4-FFF2-40B4-BE49-F238E27FC236}">
                <a16:creationId xmlns:a16="http://schemas.microsoft.com/office/drawing/2014/main" id="{569A652E-244B-40D3-A85E-CE86D6354FB2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1100" y="3325813"/>
            <a:ext cx="3667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2" name="Picture 20">
            <a:extLst>
              <a:ext uri="{FF2B5EF4-FFF2-40B4-BE49-F238E27FC236}">
                <a16:creationId xmlns:a16="http://schemas.microsoft.com/office/drawing/2014/main" id="{BAF34817-D01E-4175-88E2-2C05AED63310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4913" y="3916363"/>
            <a:ext cx="3190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3" name="TextBox 19">
            <a:extLst>
              <a:ext uri="{FF2B5EF4-FFF2-40B4-BE49-F238E27FC236}">
                <a16:creationId xmlns:a16="http://schemas.microsoft.com/office/drawing/2014/main" id="{98E08C53-77D6-4966-9C1A-2C4F7BA2FC0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451100" y="2143125"/>
            <a:ext cx="3365500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en-AU" altLang="en-US">
                <a:solidFill>
                  <a:srgbClr val="FFFFFF"/>
                </a:solidFill>
                <a:cs typeface="Arial" charset="0"/>
              </a:rPr>
              <a:t>1300 65 1010 (9am – 5pm)</a:t>
            </a:r>
          </a:p>
          <a:p>
            <a:pPr eaLnBrk="1" hangingPunct="1">
              <a:defRPr/>
            </a:pPr>
            <a:r>
              <a:rPr lang="en-AU" altLang="en-US">
                <a:solidFill>
                  <a:srgbClr val="FFFFFF"/>
                </a:solidFill>
                <a:cs typeface="Arial" charset="0"/>
              </a:rPr>
              <a:t>www.ipaustralia.gov.au</a:t>
            </a:r>
          </a:p>
          <a:p>
            <a:pPr eaLnBrk="1" hangingPunct="1">
              <a:defRPr/>
            </a:pPr>
            <a:endParaRPr lang="en-AU" altLang="en-US"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4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12">
            <a:extLst>
              <a:ext uri="{FF2B5EF4-FFF2-40B4-BE49-F238E27FC236}">
                <a16:creationId xmlns:a16="http://schemas.microsoft.com/office/drawing/2014/main" id="{08B054BD-401E-4C15-8ACB-7EF7206CC30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64BB6338-73A7-4611-BDF4-DA4D112F0E9B}"/>
              </a:ext>
            </a:extLst>
          </p:cNvPr>
          <p:cNvSpPr txBox="1">
            <a:spLocks/>
          </p:cNvSpPr>
          <p:nvPr userDrawn="1"/>
        </p:nvSpPr>
        <p:spPr>
          <a:xfrm>
            <a:off x="1062038" y="1587500"/>
            <a:ext cx="5670550" cy="2849563"/>
          </a:xfrm>
          <a:prstGeom prst="rect">
            <a:avLst/>
          </a:prstGeom>
        </p:spPr>
        <p:txBody>
          <a:bodyPr anchor="b"/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200" dirty="0">
                <a:solidFill>
                  <a:prstClr val="white"/>
                </a:solidFill>
                <a:latin typeface="Calibri"/>
              </a:rPr>
              <a:t>Questions</a:t>
            </a:r>
          </a:p>
          <a:p>
            <a:pPr fontAlgn="auto">
              <a:spcAft>
                <a:spcPts val="0"/>
              </a:spcAft>
              <a:defRPr/>
            </a:pPr>
            <a:endParaRPr lang="en-US" sz="2200" dirty="0">
              <a:solidFill>
                <a:prstClr val="white"/>
              </a:solidFill>
              <a:latin typeface="Calibri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sz="1600" dirty="0">
                <a:solidFill>
                  <a:prstClr val="white"/>
                </a:solidFill>
                <a:latin typeface="Calibri"/>
              </a:rPr>
              <a:t>Michael Burn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1600" dirty="0">
                <a:solidFill>
                  <a:prstClr val="white"/>
                </a:solidFill>
                <a:latin typeface="Calibri"/>
              </a:rPr>
              <a:t>Director, International ICT Cooperation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1600" dirty="0">
                <a:solidFill>
                  <a:prstClr val="white"/>
                </a:solidFill>
                <a:latin typeface="Calibri"/>
              </a:rPr>
              <a:t>IP Australia</a:t>
            </a:r>
          </a:p>
          <a:p>
            <a:pPr fontAlgn="auto">
              <a:spcAft>
                <a:spcPts val="0"/>
              </a:spcAft>
              <a:defRPr/>
            </a:pPr>
            <a:endParaRPr lang="en-US" sz="1600" dirty="0">
              <a:solidFill>
                <a:prstClr val="white"/>
              </a:solidFill>
              <a:latin typeface="Calibri"/>
            </a:endParaRPr>
          </a:p>
          <a:p>
            <a:pPr>
              <a:defRPr/>
            </a:pPr>
            <a:r>
              <a:rPr lang="en-AU" altLang="en-US" sz="1600" dirty="0">
                <a:solidFill>
                  <a:srgbClr val="FFFFFF"/>
                </a:solidFill>
              </a:rPr>
              <a:t>michael.burn@ipaustralia.gov.au</a:t>
            </a:r>
          </a:p>
          <a:p>
            <a:pPr>
              <a:defRPr/>
            </a:pPr>
            <a:r>
              <a:rPr lang="en-AU" altLang="en-US" sz="1600" dirty="0">
                <a:solidFill>
                  <a:srgbClr val="FFFFFF"/>
                </a:solidFill>
              </a:rPr>
              <a:t>internationalictcooperation@ipaustralia.gov.au</a:t>
            </a:r>
            <a:endParaRPr lang="en-AU" altLang="en-US" sz="1600" dirty="0">
              <a:solidFill>
                <a:prstClr val="white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en-US" sz="1600" dirty="0">
              <a:solidFill>
                <a:prstClr val="white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1"/>
          <p:cNvSpPr txBox="1">
            <a:spLocks/>
          </p:cNvSpPr>
          <p:nvPr userDrawn="1"/>
        </p:nvSpPr>
        <p:spPr>
          <a:xfrm>
            <a:off x="1062038" y="1587500"/>
            <a:ext cx="1674812" cy="401638"/>
          </a:xfrm>
          <a:prstGeom prst="rect">
            <a:avLst/>
          </a:prstGeom>
        </p:spPr>
        <p:txBody>
          <a:bodyPr anchor="b"/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200" dirty="0">
                <a:latin typeface="+mn-lt"/>
              </a:rPr>
              <a:t>Contact us</a:t>
            </a:r>
          </a:p>
        </p:txBody>
      </p:sp>
      <p:sp>
        <p:nvSpPr>
          <p:cNvPr id="9" name="Subtitle 2"/>
          <p:cNvSpPr txBox="1">
            <a:spLocks/>
          </p:cNvSpPr>
          <p:nvPr userDrawn="1"/>
        </p:nvSpPr>
        <p:spPr>
          <a:xfrm>
            <a:off x="2747963" y="3089275"/>
            <a:ext cx="4684712" cy="1495425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GB" sz="2400" baseline="30000" dirty="0"/>
              <a:t>facebook.com/ipaustralia.gov.au</a:t>
            </a:r>
          </a:p>
          <a:p>
            <a:pPr fontAlgn="auto">
              <a:spcAft>
                <a:spcPts val="0"/>
              </a:spcAft>
              <a:defRPr/>
            </a:pPr>
            <a:r>
              <a:rPr lang="en-GB" sz="2400" baseline="30000" dirty="0"/>
              <a:t>twitter.com/</a:t>
            </a:r>
            <a:r>
              <a:rPr lang="en-GB" sz="2400" baseline="30000" dirty="0" err="1"/>
              <a:t>IPAustralia</a:t>
            </a:r>
            <a:endParaRPr lang="en-GB" sz="2400" baseline="30000" dirty="0"/>
          </a:p>
          <a:p>
            <a:pPr fontAlgn="auto">
              <a:spcAft>
                <a:spcPts val="0"/>
              </a:spcAft>
              <a:defRPr/>
            </a:pPr>
            <a:r>
              <a:rPr lang="en-GB" sz="2400" baseline="30000" dirty="0"/>
              <a:t>linkedin.com/company/</a:t>
            </a:r>
            <a:r>
              <a:rPr lang="en-GB" sz="2400" baseline="30000" dirty="0" err="1"/>
              <a:t>ip-australia</a:t>
            </a:r>
            <a:endParaRPr lang="en-GB" sz="2400" baseline="30000" dirty="0"/>
          </a:p>
          <a:p>
            <a:pPr fontAlgn="auto">
              <a:spcAft>
                <a:spcPts val="0"/>
              </a:spcAft>
              <a:defRPr/>
            </a:pPr>
            <a:r>
              <a:rPr lang="en-GB" sz="2400" baseline="30000" dirty="0"/>
              <a:t>youtube.com/user/</a:t>
            </a:r>
            <a:r>
              <a:rPr lang="en-GB" sz="2400" baseline="30000" dirty="0" err="1"/>
              <a:t>ipaustralia</a:t>
            </a:r>
            <a:endParaRPr lang="en-GB" sz="2400" baseline="30000" dirty="0"/>
          </a:p>
          <a:p>
            <a:pPr fontAlgn="auto">
              <a:spcAft>
                <a:spcPts val="0"/>
              </a:spcAft>
              <a:defRPr/>
            </a:pPr>
            <a:endParaRPr lang="en-US" sz="2400" dirty="0"/>
          </a:p>
        </p:txBody>
      </p:sp>
      <p:pic>
        <p:nvPicPr>
          <p:cNvPr id="6149" name="Picture 13" descr="Facebook-symbol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1738" y="3043238"/>
            <a:ext cx="325437" cy="303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14" descr="LinkedIn-symbol.pn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3800" y="3630613"/>
            <a:ext cx="355600" cy="303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15" descr="Twitter-symbol.pn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1100" y="3325813"/>
            <a:ext cx="3667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2" name="Picture 20" descr="YouTube-symbol.png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4913" y="3916363"/>
            <a:ext cx="3190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3" name="TextBox 19"/>
          <p:cNvSpPr txBox="1">
            <a:spLocks noChangeArrowheads="1"/>
          </p:cNvSpPr>
          <p:nvPr userDrawn="1"/>
        </p:nvSpPr>
        <p:spPr bwMode="auto">
          <a:xfrm>
            <a:off x="2451100" y="2143125"/>
            <a:ext cx="3365500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AU" altLang="en-US">
                <a:solidFill>
                  <a:srgbClr val="FFFFFF"/>
                </a:solidFill>
              </a:rPr>
              <a:t>1300 65 1010 (9am – 5pm)</a:t>
            </a:r>
          </a:p>
          <a:p>
            <a:r>
              <a:rPr lang="en-AU" altLang="en-US">
                <a:solidFill>
                  <a:srgbClr val="FFFFFF"/>
                </a:solidFill>
              </a:rPr>
              <a:t>www.ipaustralia.gov.au</a:t>
            </a:r>
          </a:p>
          <a:p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331413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1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ubtitle 2">
            <a:extLst>
              <a:ext uri="{FF2B5EF4-FFF2-40B4-BE49-F238E27FC236}">
                <a16:creationId xmlns:a16="http://schemas.microsoft.com/office/drawing/2014/main" id="{A26222F7-1BCA-49EB-9A44-C65EC102A09E}"/>
              </a:ext>
            </a:extLst>
          </p:cNvPr>
          <p:cNvSpPr>
            <a:spLocks noGrp="1"/>
          </p:cNvSpPr>
          <p:nvPr>
            <p:ph type="subTitle" idx="1"/>
          </p:nvPr>
        </p:nvSpPr>
        <p:spPr bwMode="auto">
          <a:xfrm>
            <a:off x="684213" y="1844675"/>
            <a:ext cx="6786562" cy="27400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defRPr/>
            </a:pPr>
            <a:r>
              <a:rPr lang="en-AU" altLang="en-US" sz="3200" b="1" dirty="0">
                <a:solidFill>
                  <a:schemeClr val="tx1"/>
                </a:solidFill>
                <a:latin typeface="+mj-lt"/>
              </a:rPr>
              <a:t>AI and Examination of IP Applications</a:t>
            </a:r>
          </a:p>
          <a:p>
            <a:pPr eaLnBrk="1" hangingPunct="1">
              <a:defRPr/>
            </a:pPr>
            <a:endParaRPr lang="en-AU" altLang="en-US" dirty="0"/>
          </a:p>
          <a:p>
            <a:pPr eaLnBrk="1" hangingPunct="1">
              <a:defRPr/>
            </a:pPr>
            <a:endParaRPr lang="en-AU" altLang="en-US" dirty="0"/>
          </a:p>
          <a:p>
            <a:pPr eaLnBrk="1" hangingPunct="1">
              <a:defRPr/>
            </a:pPr>
            <a:r>
              <a:rPr lang="en-AU" altLang="en-US" sz="1800" b="1" dirty="0">
                <a:solidFill>
                  <a:schemeClr val="tx1"/>
                </a:solidFill>
              </a:rPr>
              <a:t>Dr Frances Roden</a:t>
            </a:r>
          </a:p>
          <a:p>
            <a:pPr eaLnBrk="1" hangingPunct="1">
              <a:defRPr/>
            </a:pPr>
            <a:r>
              <a:rPr lang="en-AU" altLang="en-US" sz="1800" b="1" dirty="0">
                <a:solidFill>
                  <a:schemeClr val="tx1"/>
                </a:solidFill>
              </a:rPr>
              <a:t>Deputy Director General</a:t>
            </a:r>
          </a:p>
          <a:p>
            <a:pPr eaLnBrk="1" hangingPunct="1">
              <a:defRPr/>
            </a:pPr>
            <a:r>
              <a:rPr lang="en-AU" altLang="en-US" sz="1800" b="1" dirty="0">
                <a:solidFill>
                  <a:schemeClr val="tx1"/>
                </a:solidFill>
              </a:rPr>
              <a:t>IP Australia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2">
            <a:extLst>
              <a:ext uri="{FF2B5EF4-FFF2-40B4-BE49-F238E27FC236}">
                <a16:creationId xmlns:a16="http://schemas.microsoft.com/office/drawing/2014/main" id="{C742527F-D92B-4B29-A1CC-7468DDE36708}"/>
              </a:ext>
            </a:extLst>
          </p:cNvPr>
          <p:cNvSpPr txBox="1">
            <a:spLocks/>
          </p:cNvSpPr>
          <p:nvPr/>
        </p:nvSpPr>
        <p:spPr bwMode="auto">
          <a:xfrm>
            <a:off x="287338" y="1031875"/>
            <a:ext cx="8229600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AU" altLang="en-US" sz="2400" b="1">
                <a:solidFill>
                  <a:srgbClr val="000000"/>
                </a:solidFill>
                <a:latin typeface="Tahoma" panose="020B0604030504040204" pitchFamily="34" charset="0"/>
              </a:rPr>
              <a:t>Trade Mark Assist</a:t>
            </a:r>
          </a:p>
        </p:txBody>
      </p:sp>
      <p:pic>
        <p:nvPicPr>
          <p:cNvPr id="37891" name="Picture 6">
            <a:extLst>
              <a:ext uri="{FF2B5EF4-FFF2-40B4-BE49-F238E27FC236}">
                <a16:creationId xmlns:a16="http://schemas.microsoft.com/office/drawing/2014/main" id="{97AF8B80-6E5F-4F73-87F7-6A15F77330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700213"/>
            <a:ext cx="8359775" cy="435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2">
            <a:extLst>
              <a:ext uri="{FF2B5EF4-FFF2-40B4-BE49-F238E27FC236}">
                <a16:creationId xmlns:a16="http://schemas.microsoft.com/office/drawing/2014/main" id="{E5E30824-9EFF-4B90-9198-113DDD660254}"/>
              </a:ext>
            </a:extLst>
          </p:cNvPr>
          <p:cNvSpPr txBox="1">
            <a:spLocks/>
          </p:cNvSpPr>
          <p:nvPr/>
        </p:nvSpPr>
        <p:spPr bwMode="auto">
          <a:xfrm>
            <a:off x="287338" y="1031875"/>
            <a:ext cx="8229600" cy="174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AU" altLang="en-US" sz="2400" b="1">
                <a:solidFill>
                  <a:srgbClr val="000000"/>
                </a:solidFill>
                <a:latin typeface="Tahoma" panose="020B0604030504040204" pitchFamily="34" charset="0"/>
              </a:rPr>
              <a:t>Virtual Assistant - Alex</a:t>
            </a:r>
          </a:p>
        </p:txBody>
      </p:sp>
      <p:pic>
        <p:nvPicPr>
          <p:cNvPr id="41987" name="Picture 1">
            <a:extLst>
              <a:ext uri="{FF2B5EF4-FFF2-40B4-BE49-F238E27FC236}">
                <a16:creationId xmlns:a16="http://schemas.microsoft.com/office/drawing/2014/main" id="{5395CB60-DC99-44CA-888E-9E2B87062E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557338"/>
            <a:ext cx="8229600" cy="455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2">
            <a:extLst>
              <a:ext uri="{FF2B5EF4-FFF2-40B4-BE49-F238E27FC236}">
                <a16:creationId xmlns:a16="http://schemas.microsoft.com/office/drawing/2014/main" id="{5D060F0B-7E5D-42B1-B431-42CD5E97298A}"/>
              </a:ext>
            </a:extLst>
          </p:cNvPr>
          <p:cNvSpPr txBox="1">
            <a:spLocks/>
          </p:cNvSpPr>
          <p:nvPr/>
        </p:nvSpPr>
        <p:spPr bwMode="auto">
          <a:xfrm>
            <a:off x="974045" y="1772816"/>
            <a:ext cx="2304256" cy="2376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AU" altLang="en-US" sz="2400" b="1" dirty="0">
                <a:solidFill>
                  <a:srgbClr val="000000"/>
                </a:solidFill>
                <a:latin typeface="Tahoma" panose="020B0604030504040204" pitchFamily="34" charset="0"/>
              </a:rPr>
              <a:t>Goods and Services Assistant 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C31DB279-9CA7-44D8-B825-DD45B74952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923299"/>
            <a:ext cx="4680520" cy="2793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4FFDDB70-7352-489A-9963-50F0050C2E6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716450" y="4127158"/>
            <a:ext cx="2248038" cy="1724048"/>
          </a:xfrm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AU" altLang="en-US" sz="2400" b="1" dirty="0"/>
              <a:t>Patent Automatic Classification Tool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ABB1A5F-E38A-46BC-84E2-5B17BEC09ED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7445" y="3735637"/>
            <a:ext cx="5742405" cy="22136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B456D45E-2CCE-4FA1-8A63-6C72DA93EE69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323850" y="2078038"/>
            <a:ext cx="8569325" cy="35115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AU" altLang="en-US" sz="1800" dirty="0"/>
          </a:p>
          <a:p>
            <a:pPr eaLnBrk="1" hangingPunct="1">
              <a:defRPr/>
            </a:pPr>
            <a:endParaRPr lang="en-AU" altLang="en-US" sz="1800" dirty="0"/>
          </a:p>
          <a:p>
            <a:pPr lvl="1" eaLnBrk="1" hangingPunct="1">
              <a:defRPr/>
            </a:pPr>
            <a:endParaRPr lang="en-AU" altLang="en-US" dirty="0"/>
          </a:p>
          <a:p>
            <a:pPr lvl="1" eaLnBrk="1" hangingPunct="1">
              <a:buFont typeface="Arial" panose="020B0604020202020204" pitchFamily="34" charset="0"/>
              <a:buChar char="•"/>
              <a:defRPr/>
            </a:pPr>
            <a:endParaRPr lang="en-AU" altLang="en-US" dirty="0"/>
          </a:p>
          <a:p>
            <a:pPr marL="457200" lvl="1" indent="0" eaLnBrk="1" hangingPunct="1">
              <a:buFont typeface="Arial" panose="020B0604020202020204" pitchFamily="34" charset="0"/>
              <a:buNone/>
              <a:defRPr/>
            </a:pPr>
            <a:endParaRPr lang="en-AU" altLang="en-US" dirty="0"/>
          </a:p>
          <a:p>
            <a:pPr eaLnBrk="1" hangingPunct="1">
              <a:defRPr/>
            </a:pPr>
            <a:endParaRPr lang="en-AU" altLang="en-US" dirty="0"/>
          </a:p>
          <a:p>
            <a:pPr eaLnBrk="1" hangingPunct="1">
              <a:defRPr/>
            </a:pPr>
            <a:endParaRPr lang="en-AU" alt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EBF928F-88E7-4410-A201-A7749E3B03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8153" y="3927497"/>
            <a:ext cx="23828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AU" altLang="en-US" dirty="0"/>
              <a:t>Legislation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A789C73-CCD4-4D5F-847F-3B1D5B8DD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7309" y="3138725"/>
            <a:ext cx="12033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AU" altLang="en-US" dirty="0"/>
              <a:t>Trust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F0183F2-EF0C-43E5-9675-EAA748F4D0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3571" y="3546614"/>
            <a:ext cx="20732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dirty="0"/>
              <a:t>Governance</a:t>
            </a:r>
          </a:p>
        </p:txBody>
      </p:sp>
      <p:sp>
        <p:nvSpPr>
          <p:cNvPr id="21510" name="Freeform 607">
            <a:extLst>
              <a:ext uri="{FF2B5EF4-FFF2-40B4-BE49-F238E27FC236}">
                <a16:creationId xmlns:a16="http://schemas.microsoft.com/office/drawing/2014/main" id="{587B514D-3156-423A-A045-6017AC511D28}"/>
              </a:ext>
            </a:extLst>
          </p:cNvPr>
          <p:cNvSpPr>
            <a:spLocks/>
          </p:cNvSpPr>
          <p:nvPr/>
        </p:nvSpPr>
        <p:spPr bwMode="auto">
          <a:xfrm>
            <a:off x="5229225" y="4621213"/>
            <a:ext cx="98425" cy="98425"/>
          </a:xfrm>
          <a:custGeom>
            <a:avLst/>
            <a:gdLst>
              <a:gd name="T0" fmla="*/ 2147483646 w 86"/>
              <a:gd name="T1" fmla="*/ 2147483646 h 86"/>
              <a:gd name="T2" fmla="*/ 0 w 86"/>
              <a:gd name="T3" fmla="*/ 2147483646 h 86"/>
              <a:gd name="T4" fmla="*/ 2147483646 w 86"/>
              <a:gd name="T5" fmla="*/ 0 h 86"/>
              <a:gd name="T6" fmla="*/ 2147483646 w 86"/>
              <a:gd name="T7" fmla="*/ 2147483646 h 86"/>
              <a:gd name="T8" fmla="*/ 2147483646 w 86"/>
              <a:gd name="T9" fmla="*/ 2147483646 h 8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86" h="86">
                <a:moveTo>
                  <a:pt x="72" y="86"/>
                </a:moveTo>
                <a:lnTo>
                  <a:pt x="0" y="18"/>
                </a:lnTo>
                <a:lnTo>
                  <a:pt x="18" y="0"/>
                </a:lnTo>
                <a:lnTo>
                  <a:pt x="86" y="72"/>
                </a:lnTo>
                <a:lnTo>
                  <a:pt x="72" y="86"/>
                </a:lnTo>
                <a:close/>
              </a:path>
            </a:pathLst>
          </a:custGeom>
          <a:solidFill>
            <a:srgbClr val="E2E2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02395" tIns="51198" rIns="102395" bIns="51198"/>
          <a:lstStyle/>
          <a:p>
            <a:endParaRPr lang="en-AU"/>
          </a:p>
        </p:txBody>
      </p:sp>
      <p:sp>
        <p:nvSpPr>
          <p:cNvPr id="80" name="Freeform 476">
            <a:extLst>
              <a:ext uri="{FF2B5EF4-FFF2-40B4-BE49-F238E27FC236}">
                <a16:creationId xmlns:a16="http://schemas.microsoft.com/office/drawing/2014/main" id="{EFD156D7-4732-42FE-968A-DB8EB1E82F28}"/>
              </a:ext>
            </a:extLst>
          </p:cNvPr>
          <p:cNvSpPr>
            <a:spLocks/>
          </p:cNvSpPr>
          <p:nvPr/>
        </p:nvSpPr>
        <p:spPr bwMode="auto">
          <a:xfrm>
            <a:off x="3314700" y="2600325"/>
            <a:ext cx="33338" cy="46038"/>
          </a:xfrm>
          <a:custGeom>
            <a:avLst/>
            <a:gdLst>
              <a:gd name="T0" fmla="*/ 0 w 29"/>
              <a:gd name="T1" fmla="*/ 40 h 40"/>
              <a:gd name="T2" fmla="*/ 29 w 29"/>
              <a:gd name="T3" fmla="*/ 18 h 40"/>
              <a:gd name="T4" fmla="*/ 0 w 29"/>
              <a:gd name="T5" fmla="*/ 0 h 40"/>
              <a:gd name="T6" fmla="*/ 0 w 29"/>
              <a:gd name="T7" fmla="*/ 4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9" h="40">
                <a:moveTo>
                  <a:pt x="0" y="40"/>
                </a:moveTo>
                <a:lnTo>
                  <a:pt x="29" y="18"/>
                </a:lnTo>
                <a:lnTo>
                  <a:pt x="0" y="0"/>
                </a:lnTo>
                <a:lnTo>
                  <a:pt x="0" y="4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lIns="38405" tIns="19202" rIns="38405" bIns="19202"/>
          <a:lstStyle/>
          <a:p>
            <a:pPr eaLnBrk="1" hangingPunct="1">
              <a:defRPr/>
            </a:pPr>
            <a:endParaRPr lang="en-US" dirty="0">
              <a:solidFill>
                <a:prstClr val="black"/>
              </a:solidFill>
              <a:latin typeface="Roboto Light" charset="0"/>
            </a:endParaRPr>
          </a:p>
        </p:txBody>
      </p:sp>
      <p:sp>
        <p:nvSpPr>
          <p:cNvPr id="81" name="Freeform 477">
            <a:extLst>
              <a:ext uri="{FF2B5EF4-FFF2-40B4-BE49-F238E27FC236}">
                <a16:creationId xmlns:a16="http://schemas.microsoft.com/office/drawing/2014/main" id="{F81AEF3E-949F-4548-AC73-724F34F53D83}"/>
              </a:ext>
            </a:extLst>
          </p:cNvPr>
          <p:cNvSpPr>
            <a:spLocks/>
          </p:cNvSpPr>
          <p:nvPr/>
        </p:nvSpPr>
        <p:spPr bwMode="auto">
          <a:xfrm>
            <a:off x="3125788" y="2605088"/>
            <a:ext cx="15875" cy="12700"/>
          </a:xfrm>
          <a:custGeom>
            <a:avLst/>
            <a:gdLst>
              <a:gd name="T0" fmla="*/ 0 w 4"/>
              <a:gd name="T1" fmla="*/ 3 h 3"/>
              <a:gd name="T2" fmla="*/ 4 w 4"/>
              <a:gd name="T3" fmla="*/ 3 h 3"/>
              <a:gd name="T4" fmla="*/ 4 w 4"/>
              <a:gd name="T5" fmla="*/ 0 h 3"/>
              <a:gd name="T6" fmla="*/ 0 w 4"/>
              <a:gd name="T7" fmla="*/ 3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" h="3">
                <a:moveTo>
                  <a:pt x="0" y="3"/>
                </a:moveTo>
                <a:cubicBezTo>
                  <a:pt x="1" y="3"/>
                  <a:pt x="2" y="3"/>
                  <a:pt x="4" y="3"/>
                </a:cubicBezTo>
                <a:cubicBezTo>
                  <a:pt x="4" y="0"/>
                  <a:pt x="4" y="0"/>
                  <a:pt x="4" y="0"/>
                </a:cubicBezTo>
                <a:cubicBezTo>
                  <a:pt x="2" y="1"/>
                  <a:pt x="1" y="2"/>
                  <a:pt x="0" y="3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lIns="38405" tIns="19202" rIns="38405" bIns="19202"/>
          <a:lstStyle/>
          <a:p>
            <a:pPr eaLnBrk="1" hangingPunct="1">
              <a:defRPr/>
            </a:pPr>
            <a:endParaRPr lang="en-US" dirty="0">
              <a:solidFill>
                <a:prstClr val="black"/>
              </a:solidFill>
              <a:latin typeface="Roboto Light" charset="0"/>
            </a:endParaRPr>
          </a:p>
        </p:txBody>
      </p:sp>
      <p:sp>
        <p:nvSpPr>
          <p:cNvPr id="82" name="Freeform 478">
            <a:extLst>
              <a:ext uri="{FF2B5EF4-FFF2-40B4-BE49-F238E27FC236}">
                <a16:creationId xmlns:a16="http://schemas.microsoft.com/office/drawing/2014/main" id="{F76ADFA3-5915-4D15-8D8D-93BCB982FC0A}"/>
              </a:ext>
            </a:extLst>
          </p:cNvPr>
          <p:cNvSpPr>
            <a:spLocks/>
          </p:cNvSpPr>
          <p:nvPr/>
        </p:nvSpPr>
        <p:spPr bwMode="auto">
          <a:xfrm>
            <a:off x="3273425" y="2538413"/>
            <a:ext cx="38100" cy="38100"/>
          </a:xfrm>
          <a:custGeom>
            <a:avLst/>
            <a:gdLst>
              <a:gd name="T0" fmla="*/ 0 w 33"/>
              <a:gd name="T1" fmla="*/ 7 h 33"/>
              <a:gd name="T2" fmla="*/ 25 w 33"/>
              <a:gd name="T3" fmla="*/ 33 h 33"/>
              <a:gd name="T4" fmla="*/ 33 w 33"/>
              <a:gd name="T5" fmla="*/ 0 h 33"/>
              <a:gd name="T6" fmla="*/ 0 w 33"/>
              <a:gd name="T7" fmla="*/ 7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3" h="33">
                <a:moveTo>
                  <a:pt x="0" y="7"/>
                </a:moveTo>
                <a:lnTo>
                  <a:pt x="25" y="33"/>
                </a:lnTo>
                <a:lnTo>
                  <a:pt x="33" y="0"/>
                </a:lnTo>
                <a:lnTo>
                  <a:pt x="0" y="7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lIns="38405" tIns="19202" rIns="38405" bIns="19202"/>
          <a:lstStyle/>
          <a:p>
            <a:pPr eaLnBrk="1" hangingPunct="1">
              <a:defRPr/>
            </a:pPr>
            <a:endParaRPr lang="en-US" dirty="0">
              <a:solidFill>
                <a:prstClr val="black"/>
              </a:solidFill>
              <a:latin typeface="Roboto Light" charset="0"/>
            </a:endParaRPr>
          </a:p>
        </p:txBody>
      </p:sp>
      <p:sp>
        <p:nvSpPr>
          <p:cNvPr id="83" name="Freeform 479">
            <a:extLst>
              <a:ext uri="{FF2B5EF4-FFF2-40B4-BE49-F238E27FC236}">
                <a16:creationId xmlns:a16="http://schemas.microsoft.com/office/drawing/2014/main" id="{DE610432-6C1C-4983-9C19-95420622BD4F}"/>
              </a:ext>
            </a:extLst>
          </p:cNvPr>
          <p:cNvSpPr>
            <a:spLocks/>
          </p:cNvSpPr>
          <p:nvPr/>
        </p:nvSpPr>
        <p:spPr bwMode="auto">
          <a:xfrm>
            <a:off x="3273425" y="2665413"/>
            <a:ext cx="38100" cy="41275"/>
          </a:xfrm>
          <a:custGeom>
            <a:avLst/>
            <a:gdLst>
              <a:gd name="T0" fmla="*/ 25 w 33"/>
              <a:gd name="T1" fmla="*/ 0 h 36"/>
              <a:gd name="T2" fmla="*/ 0 w 33"/>
              <a:gd name="T3" fmla="*/ 29 h 36"/>
              <a:gd name="T4" fmla="*/ 33 w 33"/>
              <a:gd name="T5" fmla="*/ 36 h 36"/>
              <a:gd name="T6" fmla="*/ 25 w 33"/>
              <a:gd name="T7" fmla="*/ 0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3" h="36">
                <a:moveTo>
                  <a:pt x="25" y="0"/>
                </a:moveTo>
                <a:lnTo>
                  <a:pt x="0" y="29"/>
                </a:lnTo>
                <a:lnTo>
                  <a:pt x="33" y="36"/>
                </a:lnTo>
                <a:lnTo>
                  <a:pt x="25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lIns="38405" tIns="19202" rIns="38405" bIns="19202"/>
          <a:lstStyle/>
          <a:p>
            <a:pPr eaLnBrk="1" hangingPunct="1">
              <a:defRPr/>
            </a:pPr>
            <a:endParaRPr lang="en-US" dirty="0">
              <a:solidFill>
                <a:prstClr val="black"/>
              </a:solidFill>
              <a:latin typeface="Roboto Light" charset="0"/>
            </a:endParaRPr>
          </a:p>
        </p:txBody>
      </p:sp>
      <p:sp>
        <p:nvSpPr>
          <p:cNvPr id="21515" name="Freeform 481">
            <a:extLst>
              <a:ext uri="{FF2B5EF4-FFF2-40B4-BE49-F238E27FC236}">
                <a16:creationId xmlns:a16="http://schemas.microsoft.com/office/drawing/2014/main" id="{AB1FE50E-FCE4-4710-818E-3AD065F20387}"/>
              </a:ext>
            </a:extLst>
          </p:cNvPr>
          <p:cNvSpPr>
            <a:spLocks noEditPoints="1"/>
          </p:cNvSpPr>
          <p:nvPr/>
        </p:nvSpPr>
        <p:spPr bwMode="auto">
          <a:xfrm>
            <a:off x="4225925" y="4556125"/>
            <a:ext cx="296863" cy="320675"/>
          </a:xfrm>
          <a:custGeom>
            <a:avLst/>
            <a:gdLst>
              <a:gd name="T0" fmla="*/ 2147483646 w 72"/>
              <a:gd name="T1" fmla="*/ 2147483646 h 78"/>
              <a:gd name="T2" fmla="*/ 2147483646 w 72"/>
              <a:gd name="T3" fmla="*/ 2147483646 h 78"/>
              <a:gd name="T4" fmla="*/ 2147483646 w 72"/>
              <a:gd name="T5" fmla="*/ 2147483646 h 78"/>
              <a:gd name="T6" fmla="*/ 2147483646 w 72"/>
              <a:gd name="T7" fmla="*/ 2147483646 h 78"/>
              <a:gd name="T8" fmla="*/ 2147483646 w 72"/>
              <a:gd name="T9" fmla="*/ 2147483646 h 78"/>
              <a:gd name="T10" fmla="*/ 2147483646 w 72"/>
              <a:gd name="T11" fmla="*/ 2147483646 h 78"/>
              <a:gd name="T12" fmla="*/ 2147483646 w 72"/>
              <a:gd name="T13" fmla="*/ 2147483646 h 78"/>
              <a:gd name="T14" fmla="*/ 2147483646 w 72"/>
              <a:gd name="T15" fmla="*/ 2147483646 h 78"/>
              <a:gd name="T16" fmla="*/ 2147483646 w 72"/>
              <a:gd name="T17" fmla="*/ 2147483646 h 78"/>
              <a:gd name="T18" fmla="*/ 2147483646 w 72"/>
              <a:gd name="T19" fmla="*/ 2147483646 h 78"/>
              <a:gd name="T20" fmla="*/ 2147483646 w 72"/>
              <a:gd name="T21" fmla="*/ 2147483646 h 78"/>
              <a:gd name="T22" fmla="*/ 2147483646 w 72"/>
              <a:gd name="T23" fmla="*/ 2147483646 h 78"/>
              <a:gd name="T24" fmla="*/ 2147483646 w 72"/>
              <a:gd name="T25" fmla="*/ 2147483646 h 78"/>
              <a:gd name="T26" fmla="*/ 2147483646 w 72"/>
              <a:gd name="T27" fmla="*/ 2147483646 h 78"/>
              <a:gd name="T28" fmla="*/ 2147483646 w 72"/>
              <a:gd name="T29" fmla="*/ 2147483646 h 78"/>
              <a:gd name="T30" fmla="*/ 2147483646 w 72"/>
              <a:gd name="T31" fmla="*/ 2147483646 h 78"/>
              <a:gd name="T32" fmla="*/ 2147483646 w 72"/>
              <a:gd name="T33" fmla="*/ 2147483646 h 78"/>
              <a:gd name="T34" fmla="*/ 2147483646 w 72"/>
              <a:gd name="T35" fmla="*/ 2147483646 h 78"/>
              <a:gd name="T36" fmla="*/ 2147483646 w 72"/>
              <a:gd name="T37" fmla="*/ 2147483646 h 78"/>
              <a:gd name="T38" fmla="*/ 2147483646 w 72"/>
              <a:gd name="T39" fmla="*/ 2147483646 h 78"/>
              <a:gd name="T40" fmla="*/ 2147483646 w 72"/>
              <a:gd name="T41" fmla="*/ 2147483646 h 78"/>
              <a:gd name="T42" fmla="*/ 2147483646 w 72"/>
              <a:gd name="T43" fmla="*/ 2147483646 h 78"/>
              <a:gd name="T44" fmla="*/ 2147483646 w 72"/>
              <a:gd name="T45" fmla="*/ 2147483646 h 78"/>
              <a:gd name="T46" fmla="*/ 2147483646 w 72"/>
              <a:gd name="T47" fmla="*/ 2147483646 h 78"/>
              <a:gd name="T48" fmla="*/ 2147483646 w 72"/>
              <a:gd name="T49" fmla="*/ 2147483646 h 78"/>
              <a:gd name="T50" fmla="*/ 2147483646 w 72"/>
              <a:gd name="T51" fmla="*/ 2147483646 h 78"/>
              <a:gd name="T52" fmla="*/ 2147483646 w 72"/>
              <a:gd name="T53" fmla="*/ 2147483646 h 78"/>
              <a:gd name="T54" fmla="*/ 2147483646 w 72"/>
              <a:gd name="T55" fmla="*/ 2147483646 h 78"/>
              <a:gd name="T56" fmla="*/ 2147483646 w 72"/>
              <a:gd name="T57" fmla="*/ 2147483646 h 78"/>
              <a:gd name="T58" fmla="*/ 2147483646 w 72"/>
              <a:gd name="T59" fmla="*/ 2147483646 h 78"/>
              <a:gd name="T60" fmla="*/ 2147483646 w 72"/>
              <a:gd name="T61" fmla="*/ 2147483646 h 78"/>
              <a:gd name="T62" fmla="*/ 2147483646 w 72"/>
              <a:gd name="T63" fmla="*/ 2147483646 h 78"/>
              <a:gd name="T64" fmla="*/ 2147483646 w 72"/>
              <a:gd name="T65" fmla="*/ 2147483646 h 78"/>
              <a:gd name="T66" fmla="*/ 2147483646 w 72"/>
              <a:gd name="T67" fmla="*/ 2147483646 h 78"/>
              <a:gd name="T68" fmla="*/ 2147483646 w 72"/>
              <a:gd name="T69" fmla="*/ 2147483646 h 78"/>
              <a:gd name="T70" fmla="*/ 2147483646 w 72"/>
              <a:gd name="T71" fmla="*/ 2147483646 h 78"/>
              <a:gd name="T72" fmla="*/ 2147483646 w 72"/>
              <a:gd name="T73" fmla="*/ 2147483646 h 78"/>
              <a:gd name="T74" fmla="*/ 2147483646 w 72"/>
              <a:gd name="T75" fmla="*/ 2147483646 h 78"/>
              <a:gd name="T76" fmla="*/ 2147483646 w 72"/>
              <a:gd name="T77" fmla="*/ 2147483646 h 78"/>
              <a:gd name="T78" fmla="*/ 2147483646 w 72"/>
              <a:gd name="T79" fmla="*/ 2147483646 h 78"/>
              <a:gd name="T80" fmla="*/ 2147483646 w 72"/>
              <a:gd name="T81" fmla="*/ 2147483646 h 78"/>
              <a:gd name="T82" fmla="*/ 2147483646 w 72"/>
              <a:gd name="T83" fmla="*/ 2147483646 h 78"/>
              <a:gd name="T84" fmla="*/ 2147483646 w 72"/>
              <a:gd name="T85" fmla="*/ 2147483646 h 78"/>
              <a:gd name="T86" fmla="*/ 2147483646 w 72"/>
              <a:gd name="T87" fmla="*/ 2147483646 h 78"/>
              <a:gd name="T88" fmla="*/ 2147483646 w 72"/>
              <a:gd name="T89" fmla="*/ 2147483646 h 78"/>
              <a:gd name="T90" fmla="*/ 2147483646 w 72"/>
              <a:gd name="T91" fmla="*/ 2147483646 h 78"/>
              <a:gd name="T92" fmla="*/ 2147483646 w 72"/>
              <a:gd name="T93" fmla="*/ 2147483646 h 78"/>
              <a:gd name="T94" fmla="*/ 2147483646 w 72"/>
              <a:gd name="T95" fmla="*/ 2147483646 h 78"/>
              <a:gd name="T96" fmla="*/ 2147483646 w 72"/>
              <a:gd name="T97" fmla="*/ 2147483646 h 78"/>
              <a:gd name="T98" fmla="*/ 2147483646 w 72"/>
              <a:gd name="T99" fmla="*/ 2147483646 h 78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72" h="78">
                <a:moveTo>
                  <a:pt x="60" y="55"/>
                </a:moveTo>
                <a:cubicBezTo>
                  <a:pt x="64" y="53"/>
                  <a:pt x="68" y="50"/>
                  <a:pt x="72" y="48"/>
                </a:cubicBezTo>
                <a:cubicBezTo>
                  <a:pt x="60" y="2"/>
                  <a:pt x="60" y="2"/>
                  <a:pt x="60" y="2"/>
                </a:cubicBezTo>
                <a:cubicBezTo>
                  <a:pt x="60" y="21"/>
                  <a:pt x="60" y="21"/>
                  <a:pt x="60" y="21"/>
                </a:cubicBezTo>
                <a:cubicBezTo>
                  <a:pt x="62" y="26"/>
                  <a:pt x="62" y="26"/>
                  <a:pt x="62" y="26"/>
                </a:cubicBezTo>
                <a:cubicBezTo>
                  <a:pt x="60" y="26"/>
                  <a:pt x="60" y="26"/>
                  <a:pt x="60" y="26"/>
                </a:cubicBezTo>
                <a:cubicBezTo>
                  <a:pt x="60" y="32"/>
                  <a:pt x="60" y="32"/>
                  <a:pt x="60" y="32"/>
                </a:cubicBezTo>
                <a:cubicBezTo>
                  <a:pt x="63" y="31"/>
                  <a:pt x="63" y="31"/>
                  <a:pt x="63" y="31"/>
                </a:cubicBezTo>
                <a:cubicBezTo>
                  <a:pt x="64" y="37"/>
                  <a:pt x="64" y="37"/>
                  <a:pt x="64" y="37"/>
                </a:cubicBezTo>
                <a:cubicBezTo>
                  <a:pt x="60" y="39"/>
                  <a:pt x="60" y="39"/>
                  <a:pt x="60" y="39"/>
                </a:cubicBezTo>
                <a:cubicBezTo>
                  <a:pt x="60" y="44"/>
                  <a:pt x="60" y="44"/>
                  <a:pt x="60" y="44"/>
                </a:cubicBezTo>
                <a:cubicBezTo>
                  <a:pt x="66" y="43"/>
                  <a:pt x="66" y="43"/>
                  <a:pt x="66" y="43"/>
                </a:cubicBezTo>
                <a:cubicBezTo>
                  <a:pt x="67" y="49"/>
                  <a:pt x="67" y="49"/>
                  <a:pt x="67" y="49"/>
                </a:cubicBezTo>
                <a:cubicBezTo>
                  <a:pt x="60" y="51"/>
                  <a:pt x="60" y="51"/>
                  <a:pt x="60" y="51"/>
                </a:cubicBezTo>
                <a:cubicBezTo>
                  <a:pt x="60" y="50"/>
                  <a:pt x="60" y="50"/>
                  <a:pt x="60" y="50"/>
                </a:cubicBezTo>
                <a:lnTo>
                  <a:pt x="60" y="55"/>
                </a:lnTo>
                <a:close/>
                <a:moveTo>
                  <a:pt x="55" y="53"/>
                </a:moveTo>
                <a:cubicBezTo>
                  <a:pt x="56" y="53"/>
                  <a:pt x="56" y="53"/>
                  <a:pt x="56" y="53"/>
                </a:cubicBezTo>
                <a:cubicBezTo>
                  <a:pt x="57" y="57"/>
                  <a:pt x="57" y="57"/>
                  <a:pt x="57" y="57"/>
                </a:cubicBezTo>
                <a:cubicBezTo>
                  <a:pt x="58" y="56"/>
                  <a:pt x="59" y="56"/>
                  <a:pt x="60" y="55"/>
                </a:cubicBezTo>
                <a:cubicBezTo>
                  <a:pt x="60" y="50"/>
                  <a:pt x="60" y="50"/>
                  <a:pt x="60" y="50"/>
                </a:cubicBezTo>
                <a:cubicBezTo>
                  <a:pt x="59" y="44"/>
                  <a:pt x="59" y="44"/>
                  <a:pt x="59" y="44"/>
                </a:cubicBezTo>
                <a:cubicBezTo>
                  <a:pt x="59" y="44"/>
                  <a:pt x="59" y="44"/>
                  <a:pt x="59" y="44"/>
                </a:cubicBezTo>
                <a:cubicBezTo>
                  <a:pt x="60" y="44"/>
                  <a:pt x="60" y="44"/>
                  <a:pt x="60" y="44"/>
                </a:cubicBezTo>
                <a:cubicBezTo>
                  <a:pt x="60" y="39"/>
                  <a:pt x="60" y="39"/>
                  <a:pt x="60" y="39"/>
                </a:cubicBezTo>
                <a:cubicBezTo>
                  <a:pt x="58" y="39"/>
                  <a:pt x="58" y="39"/>
                  <a:pt x="58" y="39"/>
                </a:cubicBezTo>
                <a:cubicBezTo>
                  <a:pt x="56" y="33"/>
                  <a:pt x="56" y="33"/>
                  <a:pt x="56" y="33"/>
                </a:cubicBezTo>
                <a:cubicBezTo>
                  <a:pt x="56" y="33"/>
                  <a:pt x="56" y="33"/>
                  <a:pt x="56" y="33"/>
                </a:cubicBezTo>
                <a:cubicBezTo>
                  <a:pt x="60" y="32"/>
                  <a:pt x="60" y="32"/>
                  <a:pt x="60" y="32"/>
                </a:cubicBezTo>
                <a:cubicBezTo>
                  <a:pt x="60" y="26"/>
                  <a:pt x="60" y="26"/>
                  <a:pt x="60" y="26"/>
                </a:cubicBezTo>
                <a:cubicBezTo>
                  <a:pt x="55" y="28"/>
                  <a:pt x="55" y="28"/>
                  <a:pt x="55" y="28"/>
                </a:cubicBezTo>
                <a:cubicBezTo>
                  <a:pt x="55" y="27"/>
                  <a:pt x="55" y="27"/>
                  <a:pt x="55" y="27"/>
                </a:cubicBezTo>
                <a:cubicBezTo>
                  <a:pt x="55" y="46"/>
                  <a:pt x="55" y="46"/>
                  <a:pt x="55" y="46"/>
                </a:cubicBezTo>
                <a:cubicBezTo>
                  <a:pt x="55" y="46"/>
                  <a:pt x="55" y="46"/>
                  <a:pt x="55" y="46"/>
                </a:cubicBezTo>
                <a:cubicBezTo>
                  <a:pt x="55" y="46"/>
                  <a:pt x="55" y="46"/>
                  <a:pt x="55" y="46"/>
                </a:cubicBezTo>
                <a:cubicBezTo>
                  <a:pt x="55" y="53"/>
                  <a:pt x="55" y="53"/>
                  <a:pt x="55" y="53"/>
                </a:cubicBezTo>
                <a:close/>
                <a:moveTo>
                  <a:pt x="60" y="2"/>
                </a:moveTo>
                <a:cubicBezTo>
                  <a:pt x="60" y="0"/>
                  <a:pt x="60" y="0"/>
                  <a:pt x="60" y="0"/>
                </a:cubicBezTo>
                <a:cubicBezTo>
                  <a:pt x="55" y="1"/>
                  <a:pt x="55" y="1"/>
                  <a:pt x="55" y="1"/>
                </a:cubicBezTo>
                <a:cubicBezTo>
                  <a:pt x="56" y="3"/>
                  <a:pt x="56" y="3"/>
                  <a:pt x="56" y="3"/>
                </a:cubicBezTo>
                <a:cubicBezTo>
                  <a:pt x="55" y="4"/>
                  <a:pt x="55" y="4"/>
                  <a:pt x="55" y="4"/>
                </a:cubicBezTo>
                <a:cubicBezTo>
                  <a:pt x="55" y="9"/>
                  <a:pt x="55" y="9"/>
                  <a:pt x="55" y="9"/>
                </a:cubicBezTo>
                <a:cubicBezTo>
                  <a:pt x="57" y="8"/>
                  <a:pt x="57" y="8"/>
                  <a:pt x="57" y="8"/>
                </a:cubicBezTo>
                <a:cubicBezTo>
                  <a:pt x="59" y="15"/>
                  <a:pt x="59" y="15"/>
                  <a:pt x="59" y="15"/>
                </a:cubicBezTo>
                <a:cubicBezTo>
                  <a:pt x="55" y="16"/>
                  <a:pt x="55" y="16"/>
                  <a:pt x="55" y="16"/>
                </a:cubicBezTo>
                <a:cubicBezTo>
                  <a:pt x="55" y="21"/>
                  <a:pt x="55" y="21"/>
                  <a:pt x="55" y="21"/>
                </a:cubicBezTo>
                <a:cubicBezTo>
                  <a:pt x="60" y="20"/>
                  <a:pt x="60" y="20"/>
                  <a:pt x="60" y="20"/>
                </a:cubicBezTo>
                <a:cubicBezTo>
                  <a:pt x="60" y="21"/>
                  <a:pt x="60" y="21"/>
                  <a:pt x="60" y="21"/>
                </a:cubicBezTo>
                <a:lnTo>
                  <a:pt x="60" y="2"/>
                </a:lnTo>
                <a:close/>
                <a:moveTo>
                  <a:pt x="22" y="76"/>
                </a:moveTo>
                <a:cubicBezTo>
                  <a:pt x="25" y="74"/>
                  <a:pt x="28" y="73"/>
                  <a:pt x="31" y="71"/>
                </a:cubicBezTo>
                <a:cubicBezTo>
                  <a:pt x="28" y="60"/>
                  <a:pt x="28" y="60"/>
                  <a:pt x="28" y="60"/>
                </a:cubicBezTo>
                <a:cubicBezTo>
                  <a:pt x="55" y="53"/>
                  <a:pt x="55" y="53"/>
                  <a:pt x="55" y="53"/>
                </a:cubicBezTo>
                <a:cubicBezTo>
                  <a:pt x="55" y="46"/>
                  <a:pt x="55" y="46"/>
                  <a:pt x="55" y="46"/>
                </a:cubicBezTo>
                <a:cubicBezTo>
                  <a:pt x="26" y="53"/>
                  <a:pt x="26" y="53"/>
                  <a:pt x="26" y="53"/>
                </a:cubicBezTo>
                <a:cubicBezTo>
                  <a:pt x="22" y="35"/>
                  <a:pt x="22" y="35"/>
                  <a:pt x="22" y="35"/>
                </a:cubicBezTo>
                <a:cubicBezTo>
                  <a:pt x="50" y="28"/>
                  <a:pt x="50" y="28"/>
                  <a:pt x="50" y="28"/>
                </a:cubicBezTo>
                <a:cubicBezTo>
                  <a:pt x="50" y="28"/>
                  <a:pt x="50" y="28"/>
                  <a:pt x="50" y="28"/>
                </a:cubicBezTo>
                <a:cubicBezTo>
                  <a:pt x="55" y="46"/>
                  <a:pt x="55" y="46"/>
                  <a:pt x="55" y="46"/>
                </a:cubicBezTo>
                <a:cubicBezTo>
                  <a:pt x="55" y="27"/>
                  <a:pt x="55" y="27"/>
                  <a:pt x="55" y="27"/>
                </a:cubicBezTo>
                <a:cubicBezTo>
                  <a:pt x="53" y="22"/>
                  <a:pt x="53" y="22"/>
                  <a:pt x="53" y="22"/>
                </a:cubicBezTo>
                <a:cubicBezTo>
                  <a:pt x="53" y="22"/>
                  <a:pt x="53" y="22"/>
                  <a:pt x="53" y="22"/>
                </a:cubicBezTo>
                <a:cubicBezTo>
                  <a:pt x="55" y="21"/>
                  <a:pt x="55" y="21"/>
                  <a:pt x="55" y="21"/>
                </a:cubicBezTo>
                <a:cubicBezTo>
                  <a:pt x="55" y="16"/>
                  <a:pt x="55" y="16"/>
                  <a:pt x="55" y="16"/>
                </a:cubicBezTo>
                <a:cubicBezTo>
                  <a:pt x="52" y="16"/>
                  <a:pt x="52" y="16"/>
                  <a:pt x="52" y="16"/>
                </a:cubicBezTo>
                <a:cubicBezTo>
                  <a:pt x="50" y="10"/>
                  <a:pt x="50" y="10"/>
                  <a:pt x="50" y="10"/>
                </a:cubicBezTo>
                <a:cubicBezTo>
                  <a:pt x="50" y="10"/>
                  <a:pt x="50" y="10"/>
                  <a:pt x="50" y="10"/>
                </a:cubicBezTo>
                <a:cubicBezTo>
                  <a:pt x="55" y="9"/>
                  <a:pt x="55" y="9"/>
                  <a:pt x="55" y="9"/>
                </a:cubicBezTo>
                <a:cubicBezTo>
                  <a:pt x="55" y="4"/>
                  <a:pt x="55" y="4"/>
                  <a:pt x="55" y="4"/>
                </a:cubicBezTo>
                <a:cubicBezTo>
                  <a:pt x="49" y="5"/>
                  <a:pt x="49" y="5"/>
                  <a:pt x="49" y="5"/>
                </a:cubicBezTo>
                <a:cubicBezTo>
                  <a:pt x="48" y="3"/>
                  <a:pt x="48" y="3"/>
                  <a:pt x="48" y="3"/>
                </a:cubicBezTo>
                <a:cubicBezTo>
                  <a:pt x="44" y="4"/>
                  <a:pt x="44" y="4"/>
                  <a:pt x="44" y="4"/>
                </a:cubicBezTo>
                <a:cubicBezTo>
                  <a:pt x="48" y="22"/>
                  <a:pt x="48" y="22"/>
                  <a:pt x="48" y="22"/>
                </a:cubicBezTo>
                <a:cubicBezTo>
                  <a:pt x="22" y="28"/>
                  <a:pt x="22" y="28"/>
                  <a:pt x="22" y="28"/>
                </a:cubicBezTo>
                <a:cubicBezTo>
                  <a:pt x="22" y="55"/>
                  <a:pt x="22" y="55"/>
                  <a:pt x="22" y="55"/>
                </a:cubicBezTo>
                <a:cubicBezTo>
                  <a:pt x="23" y="60"/>
                  <a:pt x="23" y="60"/>
                  <a:pt x="23" y="60"/>
                </a:cubicBezTo>
                <a:cubicBezTo>
                  <a:pt x="23" y="60"/>
                  <a:pt x="23" y="60"/>
                  <a:pt x="23" y="60"/>
                </a:cubicBezTo>
                <a:cubicBezTo>
                  <a:pt x="22" y="60"/>
                  <a:pt x="22" y="60"/>
                  <a:pt x="22" y="60"/>
                </a:cubicBezTo>
                <a:cubicBezTo>
                  <a:pt x="22" y="66"/>
                  <a:pt x="22" y="66"/>
                  <a:pt x="22" y="66"/>
                </a:cubicBezTo>
                <a:cubicBezTo>
                  <a:pt x="24" y="65"/>
                  <a:pt x="24" y="65"/>
                  <a:pt x="24" y="65"/>
                </a:cubicBezTo>
                <a:cubicBezTo>
                  <a:pt x="26" y="71"/>
                  <a:pt x="26" y="71"/>
                  <a:pt x="26" y="71"/>
                </a:cubicBezTo>
                <a:cubicBezTo>
                  <a:pt x="26" y="71"/>
                  <a:pt x="26" y="71"/>
                  <a:pt x="26" y="71"/>
                </a:cubicBezTo>
                <a:cubicBezTo>
                  <a:pt x="22" y="72"/>
                  <a:pt x="22" y="72"/>
                  <a:pt x="22" y="72"/>
                </a:cubicBezTo>
                <a:lnTo>
                  <a:pt x="22" y="76"/>
                </a:lnTo>
                <a:close/>
                <a:moveTo>
                  <a:pt x="16" y="78"/>
                </a:moveTo>
                <a:cubicBezTo>
                  <a:pt x="18" y="77"/>
                  <a:pt x="20" y="76"/>
                  <a:pt x="22" y="76"/>
                </a:cubicBezTo>
                <a:cubicBezTo>
                  <a:pt x="22" y="72"/>
                  <a:pt x="22" y="72"/>
                  <a:pt x="22" y="72"/>
                </a:cubicBezTo>
                <a:cubicBezTo>
                  <a:pt x="19" y="73"/>
                  <a:pt x="19" y="73"/>
                  <a:pt x="19" y="73"/>
                </a:cubicBezTo>
                <a:cubicBezTo>
                  <a:pt x="17" y="67"/>
                  <a:pt x="17" y="67"/>
                  <a:pt x="17" y="67"/>
                </a:cubicBezTo>
                <a:cubicBezTo>
                  <a:pt x="22" y="66"/>
                  <a:pt x="22" y="66"/>
                  <a:pt x="22" y="66"/>
                </a:cubicBezTo>
                <a:cubicBezTo>
                  <a:pt x="22" y="60"/>
                  <a:pt x="22" y="60"/>
                  <a:pt x="22" y="60"/>
                </a:cubicBezTo>
                <a:cubicBezTo>
                  <a:pt x="16" y="62"/>
                  <a:pt x="16" y="62"/>
                  <a:pt x="16" y="62"/>
                </a:cubicBezTo>
                <a:cubicBezTo>
                  <a:pt x="16" y="61"/>
                  <a:pt x="16" y="61"/>
                  <a:pt x="16" y="61"/>
                </a:cubicBezTo>
                <a:cubicBezTo>
                  <a:pt x="16" y="78"/>
                  <a:pt x="16" y="78"/>
                  <a:pt x="16" y="78"/>
                </a:cubicBezTo>
                <a:close/>
                <a:moveTo>
                  <a:pt x="22" y="28"/>
                </a:moveTo>
                <a:cubicBezTo>
                  <a:pt x="20" y="29"/>
                  <a:pt x="20" y="29"/>
                  <a:pt x="20" y="29"/>
                </a:cubicBezTo>
                <a:cubicBezTo>
                  <a:pt x="16" y="12"/>
                  <a:pt x="16" y="12"/>
                  <a:pt x="16" y="12"/>
                </a:cubicBezTo>
                <a:cubicBezTo>
                  <a:pt x="16" y="32"/>
                  <a:pt x="16" y="32"/>
                  <a:pt x="16" y="32"/>
                </a:cubicBezTo>
                <a:cubicBezTo>
                  <a:pt x="17" y="37"/>
                  <a:pt x="17" y="37"/>
                  <a:pt x="17" y="37"/>
                </a:cubicBezTo>
                <a:cubicBezTo>
                  <a:pt x="17" y="37"/>
                  <a:pt x="17" y="37"/>
                  <a:pt x="17" y="37"/>
                </a:cubicBezTo>
                <a:cubicBezTo>
                  <a:pt x="16" y="37"/>
                  <a:pt x="16" y="37"/>
                  <a:pt x="16" y="37"/>
                </a:cubicBezTo>
                <a:cubicBezTo>
                  <a:pt x="16" y="43"/>
                  <a:pt x="16" y="43"/>
                  <a:pt x="16" y="43"/>
                </a:cubicBezTo>
                <a:cubicBezTo>
                  <a:pt x="19" y="42"/>
                  <a:pt x="19" y="42"/>
                  <a:pt x="19" y="42"/>
                </a:cubicBezTo>
                <a:cubicBezTo>
                  <a:pt x="20" y="49"/>
                  <a:pt x="20" y="49"/>
                  <a:pt x="20" y="49"/>
                </a:cubicBezTo>
                <a:cubicBezTo>
                  <a:pt x="20" y="49"/>
                  <a:pt x="20" y="49"/>
                  <a:pt x="20" y="49"/>
                </a:cubicBezTo>
                <a:cubicBezTo>
                  <a:pt x="16" y="50"/>
                  <a:pt x="16" y="50"/>
                  <a:pt x="16" y="50"/>
                </a:cubicBezTo>
                <a:cubicBezTo>
                  <a:pt x="16" y="55"/>
                  <a:pt x="16" y="55"/>
                  <a:pt x="16" y="55"/>
                </a:cubicBezTo>
                <a:cubicBezTo>
                  <a:pt x="22" y="54"/>
                  <a:pt x="22" y="54"/>
                  <a:pt x="22" y="54"/>
                </a:cubicBezTo>
                <a:cubicBezTo>
                  <a:pt x="22" y="55"/>
                  <a:pt x="22" y="55"/>
                  <a:pt x="22" y="55"/>
                </a:cubicBezTo>
                <a:lnTo>
                  <a:pt x="22" y="28"/>
                </a:lnTo>
                <a:close/>
                <a:moveTo>
                  <a:pt x="11" y="12"/>
                </a:moveTo>
                <a:cubicBezTo>
                  <a:pt x="12" y="14"/>
                  <a:pt x="12" y="14"/>
                  <a:pt x="12" y="14"/>
                </a:cubicBezTo>
                <a:cubicBezTo>
                  <a:pt x="10" y="15"/>
                  <a:pt x="10" y="15"/>
                  <a:pt x="10" y="15"/>
                </a:cubicBezTo>
                <a:cubicBezTo>
                  <a:pt x="10" y="20"/>
                  <a:pt x="10" y="20"/>
                  <a:pt x="10" y="20"/>
                </a:cubicBezTo>
                <a:cubicBezTo>
                  <a:pt x="13" y="19"/>
                  <a:pt x="13" y="19"/>
                  <a:pt x="13" y="19"/>
                </a:cubicBezTo>
                <a:cubicBezTo>
                  <a:pt x="14" y="26"/>
                  <a:pt x="14" y="26"/>
                  <a:pt x="14" y="26"/>
                </a:cubicBezTo>
                <a:cubicBezTo>
                  <a:pt x="14" y="26"/>
                  <a:pt x="14" y="26"/>
                  <a:pt x="14" y="26"/>
                </a:cubicBezTo>
                <a:cubicBezTo>
                  <a:pt x="10" y="27"/>
                  <a:pt x="10" y="27"/>
                  <a:pt x="10" y="27"/>
                </a:cubicBezTo>
                <a:cubicBezTo>
                  <a:pt x="10" y="32"/>
                  <a:pt x="10" y="32"/>
                  <a:pt x="10" y="32"/>
                </a:cubicBezTo>
                <a:cubicBezTo>
                  <a:pt x="16" y="31"/>
                  <a:pt x="16" y="31"/>
                  <a:pt x="16" y="31"/>
                </a:cubicBezTo>
                <a:cubicBezTo>
                  <a:pt x="16" y="32"/>
                  <a:pt x="16" y="32"/>
                  <a:pt x="16" y="32"/>
                </a:cubicBezTo>
                <a:cubicBezTo>
                  <a:pt x="16" y="12"/>
                  <a:pt x="16" y="12"/>
                  <a:pt x="16" y="12"/>
                </a:cubicBezTo>
                <a:cubicBezTo>
                  <a:pt x="16" y="11"/>
                  <a:pt x="16" y="11"/>
                  <a:pt x="16" y="11"/>
                </a:cubicBezTo>
                <a:cubicBezTo>
                  <a:pt x="11" y="12"/>
                  <a:pt x="11" y="12"/>
                  <a:pt x="11" y="12"/>
                </a:cubicBezTo>
                <a:close/>
                <a:moveTo>
                  <a:pt x="10" y="56"/>
                </a:moveTo>
                <a:cubicBezTo>
                  <a:pt x="16" y="78"/>
                  <a:pt x="16" y="78"/>
                  <a:pt x="16" y="78"/>
                </a:cubicBezTo>
                <a:cubicBezTo>
                  <a:pt x="16" y="78"/>
                  <a:pt x="16" y="78"/>
                  <a:pt x="16" y="78"/>
                </a:cubicBezTo>
                <a:cubicBezTo>
                  <a:pt x="16" y="61"/>
                  <a:pt x="16" y="61"/>
                  <a:pt x="16" y="61"/>
                </a:cubicBezTo>
                <a:cubicBezTo>
                  <a:pt x="15" y="55"/>
                  <a:pt x="15" y="55"/>
                  <a:pt x="15" y="55"/>
                </a:cubicBezTo>
                <a:cubicBezTo>
                  <a:pt x="16" y="55"/>
                  <a:pt x="16" y="55"/>
                  <a:pt x="16" y="55"/>
                </a:cubicBezTo>
                <a:cubicBezTo>
                  <a:pt x="16" y="50"/>
                  <a:pt x="16" y="50"/>
                  <a:pt x="16" y="50"/>
                </a:cubicBezTo>
                <a:cubicBezTo>
                  <a:pt x="13" y="50"/>
                  <a:pt x="13" y="50"/>
                  <a:pt x="13" y="50"/>
                </a:cubicBezTo>
                <a:cubicBezTo>
                  <a:pt x="12" y="44"/>
                  <a:pt x="12" y="44"/>
                  <a:pt x="12" y="44"/>
                </a:cubicBezTo>
                <a:cubicBezTo>
                  <a:pt x="16" y="43"/>
                  <a:pt x="16" y="43"/>
                  <a:pt x="16" y="43"/>
                </a:cubicBezTo>
                <a:cubicBezTo>
                  <a:pt x="16" y="37"/>
                  <a:pt x="16" y="37"/>
                  <a:pt x="16" y="37"/>
                </a:cubicBezTo>
                <a:cubicBezTo>
                  <a:pt x="10" y="39"/>
                  <a:pt x="10" y="39"/>
                  <a:pt x="10" y="39"/>
                </a:cubicBezTo>
                <a:cubicBezTo>
                  <a:pt x="10" y="38"/>
                  <a:pt x="10" y="38"/>
                  <a:pt x="10" y="38"/>
                </a:cubicBezTo>
                <a:lnTo>
                  <a:pt x="10" y="56"/>
                </a:lnTo>
                <a:close/>
                <a:moveTo>
                  <a:pt x="10" y="15"/>
                </a:moveTo>
                <a:cubicBezTo>
                  <a:pt x="5" y="16"/>
                  <a:pt x="5" y="16"/>
                  <a:pt x="5" y="16"/>
                </a:cubicBezTo>
                <a:cubicBezTo>
                  <a:pt x="4" y="14"/>
                  <a:pt x="4" y="14"/>
                  <a:pt x="4" y="14"/>
                </a:cubicBezTo>
                <a:cubicBezTo>
                  <a:pt x="0" y="15"/>
                  <a:pt x="0" y="15"/>
                  <a:pt x="0" y="15"/>
                </a:cubicBezTo>
                <a:cubicBezTo>
                  <a:pt x="10" y="56"/>
                  <a:pt x="10" y="56"/>
                  <a:pt x="10" y="56"/>
                </a:cubicBezTo>
                <a:cubicBezTo>
                  <a:pt x="10" y="38"/>
                  <a:pt x="10" y="38"/>
                  <a:pt x="10" y="38"/>
                </a:cubicBezTo>
                <a:cubicBezTo>
                  <a:pt x="9" y="33"/>
                  <a:pt x="9" y="33"/>
                  <a:pt x="9" y="33"/>
                </a:cubicBezTo>
                <a:cubicBezTo>
                  <a:pt x="10" y="32"/>
                  <a:pt x="10" y="32"/>
                  <a:pt x="10" y="32"/>
                </a:cubicBezTo>
                <a:cubicBezTo>
                  <a:pt x="10" y="27"/>
                  <a:pt x="10" y="27"/>
                  <a:pt x="10" y="27"/>
                </a:cubicBezTo>
                <a:cubicBezTo>
                  <a:pt x="8" y="27"/>
                  <a:pt x="8" y="27"/>
                  <a:pt x="8" y="27"/>
                </a:cubicBezTo>
                <a:cubicBezTo>
                  <a:pt x="6" y="21"/>
                  <a:pt x="6" y="21"/>
                  <a:pt x="6" y="21"/>
                </a:cubicBezTo>
                <a:cubicBezTo>
                  <a:pt x="10" y="20"/>
                  <a:pt x="10" y="20"/>
                  <a:pt x="10" y="20"/>
                </a:cubicBezTo>
                <a:lnTo>
                  <a:pt x="10" y="15"/>
                </a:lnTo>
                <a:close/>
              </a:path>
            </a:pathLst>
          </a:custGeom>
          <a:solidFill>
            <a:srgbClr val="49719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38405" tIns="19202" rIns="38405" bIns="19202"/>
          <a:lstStyle/>
          <a:p>
            <a:endParaRPr lang="en-AU"/>
          </a:p>
        </p:txBody>
      </p:sp>
      <p:sp>
        <p:nvSpPr>
          <p:cNvPr id="21516" name="Freeform 482">
            <a:extLst>
              <a:ext uri="{FF2B5EF4-FFF2-40B4-BE49-F238E27FC236}">
                <a16:creationId xmlns:a16="http://schemas.microsoft.com/office/drawing/2014/main" id="{83659B7A-48FB-4D7F-B7D2-1732443AD439}"/>
              </a:ext>
            </a:extLst>
          </p:cNvPr>
          <p:cNvSpPr>
            <a:spLocks/>
          </p:cNvSpPr>
          <p:nvPr/>
        </p:nvSpPr>
        <p:spPr bwMode="auto">
          <a:xfrm>
            <a:off x="3640138" y="4781550"/>
            <a:ext cx="261937" cy="192088"/>
          </a:xfrm>
          <a:custGeom>
            <a:avLst/>
            <a:gdLst>
              <a:gd name="T0" fmla="*/ 2147483646 w 64"/>
              <a:gd name="T1" fmla="*/ 2147483646 h 47"/>
              <a:gd name="T2" fmla="*/ 2147483646 w 64"/>
              <a:gd name="T3" fmla="*/ 2147483646 h 47"/>
              <a:gd name="T4" fmla="*/ 2147483646 w 64"/>
              <a:gd name="T5" fmla="*/ 2147483646 h 47"/>
              <a:gd name="T6" fmla="*/ 2147483646 w 64"/>
              <a:gd name="T7" fmla="*/ 2147483646 h 47"/>
              <a:gd name="T8" fmla="*/ 2147483646 w 64"/>
              <a:gd name="T9" fmla="*/ 2147483646 h 47"/>
              <a:gd name="T10" fmla="*/ 2147483646 w 64"/>
              <a:gd name="T11" fmla="*/ 2147483646 h 47"/>
              <a:gd name="T12" fmla="*/ 2147483646 w 64"/>
              <a:gd name="T13" fmla="*/ 2147483646 h 47"/>
              <a:gd name="T14" fmla="*/ 2147483646 w 64"/>
              <a:gd name="T15" fmla="*/ 2147483646 h 47"/>
              <a:gd name="T16" fmla="*/ 2147483646 w 64"/>
              <a:gd name="T17" fmla="*/ 0 h 47"/>
              <a:gd name="T18" fmla="*/ 2147483646 w 64"/>
              <a:gd name="T19" fmla="*/ 0 h 47"/>
              <a:gd name="T20" fmla="*/ 2147483646 w 64"/>
              <a:gd name="T21" fmla="*/ 0 h 47"/>
              <a:gd name="T22" fmla="*/ 2147483646 w 64"/>
              <a:gd name="T23" fmla="*/ 0 h 47"/>
              <a:gd name="T24" fmla="*/ 2147483646 w 64"/>
              <a:gd name="T25" fmla="*/ 2147483646 h 47"/>
              <a:gd name="T26" fmla="*/ 2147483646 w 64"/>
              <a:gd name="T27" fmla="*/ 2147483646 h 47"/>
              <a:gd name="T28" fmla="*/ 2147483646 w 64"/>
              <a:gd name="T29" fmla="*/ 2147483646 h 47"/>
              <a:gd name="T30" fmla="*/ 0 w 64"/>
              <a:gd name="T31" fmla="*/ 2147483646 h 47"/>
              <a:gd name="T32" fmla="*/ 2147483646 w 64"/>
              <a:gd name="T33" fmla="*/ 2147483646 h 4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64" h="47">
                <a:moveTo>
                  <a:pt x="16" y="46"/>
                </a:moveTo>
                <a:cubicBezTo>
                  <a:pt x="16" y="16"/>
                  <a:pt x="16" y="16"/>
                  <a:pt x="16" y="16"/>
                </a:cubicBezTo>
                <a:cubicBezTo>
                  <a:pt x="56" y="16"/>
                  <a:pt x="56" y="16"/>
                  <a:pt x="56" y="16"/>
                </a:cubicBezTo>
                <a:cubicBezTo>
                  <a:pt x="56" y="45"/>
                  <a:pt x="56" y="45"/>
                  <a:pt x="56" y="45"/>
                </a:cubicBezTo>
                <a:cubicBezTo>
                  <a:pt x="54" y="44"/>
                  <a:pt x="53" y="44"/>
                  <a:pt x="51" y="44"/>
                </a:cubicBezTo>
                <a:cubicBezTo>
                  <a:pt x="48" y="44"/>
                  <a:pt x="45" y="45"/>
                  <a:pt x="43" y="47"/>
                </a:cubicBezTo>
                <a:cubicBezTo>
                  <a:pt x="50" y="47"/>
                  <a:pt x="57" y="47"/>
                  <a:pt x="64" y="46"/>
                </a:cubicBezTo>
                <a:cubicBezTo>
                  <a:pt x="64" y="16"/>
                  <a:pt x="64" y="16"/>
                  <a:pt x="64" y="16"/>
                </a:cubicBezTo>
                <a:cubicBezTo>
                  <a:pt x="64" y="0"/>
                  <a:pt x="64" y="0"/>
                  <a:pt x="64" y="0"/>
                </a:cubicBezTo>
                <a:cubicBezTo>
                  <a:pt x="56" y="0"/>
                  <a:pt x="56" y="0"/>
                  <a:pt x="56" y="0"/>
                </a:cubicBezTo>
                <a:cubicBezTo>
                  <a:pt x="16" y="0"/>
                  <a:pt x="16" y="0"/>
                  <a:pt x="16" y="0"/>
                </a:cubicBezTo>
                <a:cubicBezTo>
                  <a:pt x="8" y="0"/>
                  <a:pt x="8" y="0"/>
                  <a:pt x="8" y="0"/>
                </a:cubicBezTo>
                <a:cubicBezTo>
                  <a:pt x="8" y="16"/>
                  <a:pt x="8" y="16"/>
                  <a:pt x="8" y="16"/>
                </a:cubicBezTo>
                <a:cubicBezTo>
                  <a:pt x="8" y="45"/>
                  <a:pt x="8" y="45"/>
                  <a:pt x="8" y="45"/>
                </a:cubicBezTo>
                <a:cubicBezTo>
                  <a:pt x="6" y="44"/>
                  <a:pt x="5" y="44"/>
                  <a:pt x="3" y="44"/>
                </a:cubicBezTo>
                <a:cubicBezTo>
                  <a:pt x="2" y="44"/>
                  <a:pt x="1" y="44"/>
                  <a:pt x="0" y="44"/>
                </a:cubicBezTo>
                <a:cubicBezTo>
                  <a:pt x="5" y="45"/>
                  <a:pt x="10" y="46"/>
                  <a:pt x="16" y="46"/>
                </a:cubicBezTo>
                <a:close/>
              </a:path>
            </a:pathLst>
          </a:custGeom>
          <a:solidFill>
            <a:srgbClr val="49719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38405" tIns="19202" rIns="38405" bIns="19202"/>
          <a:lstStyle/>
          <a:p>
            <a:endParaRPr lang="en-AU"/>
          </a:p>
        </p:txBody>
      </p:sp>
      <p:sp>
        <p:nvSpPr>
          <p:cNvPr id="21517" name="Freeform 483">
            <a:extLst>
              <a:ext uri="{FF2B5EF4-FFF2-40B4-BE49-F238E27FC236}">
                <a16:creationId xmlns:a16="http://schemas.microsoft.com/office/drawing/2014/main" id="{9E7939C8-AB35-4805-8B9E-FB2DBB4A8692}"/>
              </a:ext>
            </a:extLst>
          </p:cNvPr>
          <p:cNvSpPr>
            <a:spLocks/>
          </p:cNvSpPr>
          <p:nvPr/>
        </p:nvSpPr>
        <p:spPr bwMode="auto">
          <a:xfrm>
            <a:off x="4510088" y="2822575"/>
            <a:ext cx="254000" cy="147638"/>
          </a:xfrm>
          <a:custGeom>
            <a:avLst/>
            <a:gdLst>
              <a:gd name="T0" fmla="*/ 2147483646 w 62"/>
              <a:gd name="T1" fmla="*/ 0 h 36"/>
              <a:gd name="T2" fmla="*/ 2147483646 w 62"/>
              <a:gd name="T3" fmla="*/ 2147483646 h 36"/>
              <a:gd name="T4" fmla="*/ 0 w 62"/>
              <a:gd name="T5" fmla="*/ 2147483646 h 36"/>
              <a:gd name="T6" fmla="*/ 2147483646 w 62"/>
              <a:gd name="T7" fmla="*/ 2147483646 h 36"/>
              <a:gd name="T8" fmla="*/ 2147483646 w 62"/>
              <a:gd name="T9" fmla="*/ 2147483646 h 36"/>
              <a:gd name="T10" fmla="*/ 2147483646 w 62"/>
              <a:gd name="T11" fmla="*/ 2147483646 h 36"/>
              <a:gd name="T12" fmla="*/ 2147483646 w 62"/>
              <a:gd name="T13" fmla="*/ 0 h 3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62" h="36">
                <a:moveTo>
                  <a:pt x="35" y="0"/>
                </a:moveTo>
                <a:cubicBezTo>
                  <a:pt x="35" y="6"/>
                  <a:pt x="35" y="6"/>
                  <a:pt x="35" y="6"/>
                </a:cubicBezTo>
                <a:cubicBezTo>
                  <a:pt x="4" y="6"/>
                  <a:pt x="0" y="36"/>
                  <a:pt x="0" y="36"/>
                </a:cubicBezTo>
                <a:cubicBezTo>
                  <a:pt x="0" y="36"/>
                  <a:pt x="10" y="29"/>
                  <a:pt x="35" y="29"/>
                </a:cubicBezTo>
                <a:cubicBezTo>
                  <a:pt x="35" y="36"/>
                  <a:pt x="35" y="36"/>
                  <a:pt x="35" y="36"/>
                </a:cubicBezTo>
                <a:cubicBezTo>
                  <a:pt x="62" y="18"/>
                  <a:pt x="62" y="18"/>
                  <a:pt x="62" y="18"/>
                </a:cubicBezTo>
                <a:lnTo>
                  <a:pt x="35" y="0"/>
                </a:lnTo>
                <a:close/>
              </a:path>
            </a:pathLst>
          </a:custGeom>
          <a:solidFill>
            <a:srgbClr val="49719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38405" tIns="19202" rIns="38405" bIns="19202"/>
          <a:lstStyle/>
          <a:p>
            <a:endParaRPr lang="en-AU"/>
          </a:p>
        </p:txBody>
      </p:sp>
      <p:sp>
        <p:nvSpPr>
          <p:cNvPr id="21518" name="Freeform 484">
            <a:extLst>
              <a:ext uri="{FF2B5EF4-FFF2-40B4-BE49-F238E27FC236}">
                <a16:creationId xmlns:a16="http://schemas.microsoft.com/office/drawing/2014/main" id="{6CE1B33D-71DC-470E-95C4-00AD749CB9C7}"/>
              </a:ext>
            </a:extLst>
          </p:cNvPr>
          <p:cNvSpPr>
            <a:spLocks/>
          </p:cNvSpPr>
          <p:nvPr/>
        </p:nvSpPr>
        <p:spPr bwMode="auto">
          <a:xfrm>
            <a:off x="4484688" y="2952750"/>
            <a:ext cx="250825" cy="149225"/>
          </a:xfrm>
          <a:custGeom>
            <a:avLst/>
            <a:gdLst>
              <a:gd name="T0" fmla="*/ 2147483646 w 61"/>
              <a:gd name="T1" fmla="*/ 2147483646 h 36"/>
              <a:gd name="T2" fmla="*/ 2147483646 w 61"/>
              <a:gd name="T3" fmla="*/ 2147483646 h 36"/>
              <a:gd name="T4" fmla="*/ 2147483646 w 61"/>
              <a:gd name="T5" fmla="*/ 0 h 36"/>
              <a:gd name="T6" fmla="*/ 2147483646 w 61"/>
              <a:gd name="T7" fmla="*/ 2147483646 h 36"/>
              <a:gd name="T8" fmla="*/ 2147483646 w 61"/>
              <a:gd name="T9" fmla="*/ 2147483646 h 36"/>
              <a:gd name="T10" fmla="*/ 0 w 61"/>
              <a:gd name="T11" fmla="*/ 2147483646 h 36"/>
              <a:gd name="T12" fmla="*/ 2147483646 w 61"/>
              <a:gd name="T13" fmla="*/ 2147483646 h 3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61" h="36">
                <a:moveTo>
                  <a:pt x="27" y="36"/>
                </a:moveTo>
                <a:cubicBezTo>
                  <a:pt x="27" y="30"/>
                  <a:pt x="27" y="30"/>
                  <a:pt x="27" y="30"/>
                </a:cubicBezTo>
                <a:cubicBezTo>
                  <a:pt x="58" y="30"/>
                  <a:pt x="61" y="0"/>
                  <a:pt x="61" y="0"/>
                </a:cubicBezTo>
                <a:cubicBezTo>
                  <a:pt x="61" y="0"/>
                  <a:pt x="52" y="7"/>
                  <a:pt x="27" y="7"/>
                </a:cubicBezTo>
                <a:cubicBezTo>
                  <a:pt x="27" y="1"/>
                  <a:pt x="27" y="1"/>
                  <a:pt x="27" y="1"/>
                </a:cubicBezTo>
                <a:cubicBezTo>
                  <a:pt x="0" y="19"/>
                  <a:pt x="0" y="19"/>
                  <a:pt x="0" y="19"/>
                </a:cubicBezTo>
                <a:lnTo>
                  <a:pt x="27" y="36"/>
                </a:lnTo>
                <a:close/>
              </a:path>
            </a:pathLst>
          </a:custGeom>
          <a:solidFill>
            <a:srgbClr val="49719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38405" tIns="19202" rIns="38405" bIns="19202"/>
          <a:lstStyle/>
          <a:p>
            <a:endParaRPr lang="en-AU"/>
          </a:p>
        </p:txBody>
      </p:sp>
      <p:sp>
        <p:nvSpPr>
          <p:cNvPr id="21519" name="Freeform 485">
            <a:extLst>
              <a:ext uri="{FF2B5EF4-FFF2-40B4-BE49-F238E27FC236}">
                <a16:creationId xmlns:a16="http://schemas.microsoft.com/office/drawing/2014/main" id="{E5C515FF-B904-4D95-A33D-A1E9ED1165EA}"/>
              </a:ext>
            </a:extLst>
          </p:cNvPr>
          <p:cNvSpPr>
            <a:spLocks/>
          </p:cNvSpPr>
          <p:nvPr/>
        </p:nvSpPr>
        <p:spPr bwMode="auto">
          <a:xfrm>
            <a:off x="5022850" y="4046538"/>
            <a:ext cx="4763" cy="7937"/>
          </a:xfrm>
          <a:custGeom>
            <a:avLst/>
            <a:gdLst>
              <a:gd name="T0" fmla="*/ 0 w 1"/>
              <a:gd name="T1" fmla="*/ 0 h 2"/>
              <a:gd name="T2" fmla="*/ 2147483646 w 1"/>
              <a:gd name="T3" fmla="*/ 2147483646 h 2"/>
              <a:gd name="T4" fmla="*/ 2147483646 w 1"/>
              <a:gd name="T5" fmla="*/ 0 h 2"/>
              <a:gd name="T6" fmla="*/ 0 w 1"/>
              <a:gd name="T7" fmla="*/ 0 h 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" h="2">
                <a:moveTo>
                  <a:pt x="0" y="0"/>
                </a:moveTo>
                <a:cubicBezTo>
                  <a:pt x="0" y="1"/>
                  <a:pt x="1" y="2"/>
                  <a:pt x="1" y="2"/>
                </a:cubicBezTo>
                <a:cubicBezTo>
                  <a:pt x="1" y="2"/>
                  <a:pt x="1" y="1"/>
                  <a:pt x="1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49719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38405" tIns="19202" rIns="38405" bIns="19202"/>
          <a:lstStyle/>
          <a:p>
            <a:endParaRPr lang="en-AU"/>
          </a:p>
        </p:txBody>
      </p:sp>
      <p:sp>
        <p:nvSpPr>
          <p:cNvPr id="21520" name="Freeform 486">
            <a:extLst>
              <a:ext uri="{FF2B5EF4-FFF2-40B4-BE49-F238E27FC236}">
                <a16:creationId xmlns:a16="http://schemas.microsoft.com/office/drawing/2014/main" id="{F441D4FA-E264-4E7D-9A2E-E1F486A5938C}"/>
              </a:ext>
            </a:extLst>
          </p:cNvPr>
          <p:cNvSpPr>
            <a:spLocks/>
          </p:cNvSpPr>
          <p:nvPr/>
        </p:nvSpPr>
        <p:spPr bwMode="auto">
          <a:xfrm>
            <a:off x="5022850" y="3956050"/>
            <a:ext cx="25400" cy="74613"/>
          </a:xfrm>
          <a:custGeom>
            <a:avLst/>
            <a:gdLst>
              <a:gd name="T0" fmla="*/ 2147483646 w 6"/>
              <a:gd name="T1" fmla="*/ 0 h 18"/>
              <a:gd name="T2" fmla="*/ 0 w 6"/>
              <a:gd name="T3" fmla="*/ 2147483646 h 18"/>
              <a:gd name="T4" fmla="*/ 2147483646 w 6"/>
              <a:gd name="T5" fmla="*/ 2147483646 h 18"/>
              <a:gd name="T6" fmla="*/ 2147483646 w 6"/>
              <a:gd name="T7" fmla="*/ 2147483646 h 18"/>
              <a:gd name="T8" fmla="*/ 2147483646 w 6"/>
              <a:gd name="T9" fmla="*/ 0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" h="18">
                <a:moveTo>
                  <a:pt x="6" y="0"/>
                </a:moveTo>
                <a:cubicBezTo>
                  <a:pt x="3" y="5"/>
                  <a:pt x="1" y="11"/>
                  <a:pt x="0" y="18"/>
                </a:cubicBezTo>
                <a:cubicBezTo>
                  <a:pt x="2" y="18"/>
                  <a:pt x="2" y="18"/>
                  <a:pt x="2" y="18"/>
                </a:cubicBezTo>
                <a:cubicBezTo>
                  <a:pt x="4" y="12"/>
                  <a:pt x="5" y="7"/>
                  <a:pt x="6" y="1"/>
                </a:cubicBezTo>
                <a:cubicBezTo>
                  <a:pt x="6" y="1"/>
                  <a:pt x="6" y="0"/>
                  <a:pt x="6" y="0"/>
                </a:cubicBezTo>
                <a:close/>
              </a:path>
            </a:pathLst>
          </a:custGeom>
          <a:solidFill>
            <a:srgbClr val="49719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38405" tIns="19202" rIns="38405" bIns="19202"/>
          <a:lstStyle/>
          <a:p>
            <a:endParaRPr lang="en-AU"/>
          </a:p>
        </p:txBody>
      </p:sp>
      <p:sp>
        <p:nvSpPr>
          <p:cNvPr id="21521" name="Freeform 487">
            <a:extLst>
              <a:ext uri="{FF2B5EF4-FFF2-40B4-BE49-F238E27FC236}">
                <a16:creationId xmlns:a16="http://schemas.microsoft.com/office/drawing/2014/main" id="{BBA282AA-E229-42D4-AF82-16E4AF8811F1}"/>
              </a:ext>
            </a:extLst>
          </p:cNvPr>
          <p:cNvSpPr>
            <a:spLocks/>
          </p:cNvSpPr>
          <p:nvPr/>
        </p:nvSpPr>
        <p:spPr bwMode="auto">
          <a:xfrm>
            <a:off x="4981575" y="3927475"/>
            <a:ext cx="50800" cy="103188"/>
          </a:xfrm>
          <a:custGeom>
            <a:avLst/>
            <a:gdLst>
              <a:gd name="T0" fmla="*/ 0 w 12"/>
              <a:gd name="T1" fmla="*/ 0 h 25"/>
              <a:gd name="T2" fmla="*/ 0 w 12"/>
              <a:gd name="T3" fmla="*/ 2147483646 h 25"/>
              <a:gd name="T4" fmla="*/ 2147483646 w 12"/>
              <a:gd name="T5" fmla="*/ 2147483646 h 25"/>
              <a:gd name="T6" fmla="*/ 2147483646 w 12"/>
              <a:gd name="T7" fmla="*/ 2147483646 h 25"/>
              <a:gd name="T8" fmla="*/ 0 w 12"/>
              <a:gd name="T9" fmla="*/ 0 h 2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2" h="25">
                <a:moveTo>
                  <a:pt x="0" y="0"/>
                </a:moveTo>
                <a:cubicBezTo>
                  <a:pt x="0" y="25"/>
                  <a:pt x="0" y="25"/>
                  <a:pt x="0" y="25"/>
                </a:cubicBezTo>
                <a:cubicBezTo>
                  <a:pt x="6" y="25"/>
                  <a:pt x="6" y="25"/>
                  <a:pt x="6" y="25"/>
                </a:cubicBezTo>
                <a:cubicBezTo>
                  <a:pt x="6" y="17"/>
                  <a:pt x="9" y="10"/>
                  <a:pt x="12" y="4"/>
                </a:cubicBezTo>
                <a:cubicBezTo>
                  <a:pt x="9" y="2"/>
                  <a:pt x="4" y="1"/>
                  <a:pt x="0" y="0"/>
                </a:cubicBezTo>
                <a:close/>
              </a:path>
            </a:pathLst>
          </a:custGeom>
          <a:solidFill>
            <a:srgbClr val="49719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38405" tIns="19202" rIns="38405" bIns="19202"/>
          <a:lstStyle/>
          <a:p>
            <a:endParaRPr lang="en-AU"/>
          </a:p>
        </p:txBody>
      </p:sp>
      <p:sp>
        <p:nvSpPr>
          <p:cNvPr id="21522" name="Freeform 488">
            <a:extLst>
              <a:ext uri="{FF2B5EF4-FFF2-40B4-BE49-F238E27FC236}">
                <a16:creationId xmlns:a16="http://schemas.microsoft.com/office/drawing/2014/main" id="{A80D58A2-1D97-4484-B519-0A691F600F92}"/>
              </a:ext>
            </a:extLst>
          </p:cNvPr>
          <p:cNvSpPr>
            <a:spLocks/>
          </p:cNvSpPr>
          <p:nvPr/>
        </p:nvSpPr>
        <p:spPr bwMode="auto">
          <a:xfrm>
            <a:off x="4911725" y="4046538"/>
            <a:ext cx="49213" cy="103187"/>
          </a:xfrm>
          <a:custGeom>
            <a:avLst/>
            <a:gdLst>
              <a:gd name="T0" fmla="*/ 2147483646 w 12"/>
              <a:gd name="T1" fmla="*/ 2147483646 h 25"/>
              <a:gd name="T2" fmla="*/ 2147483646 w 12"/>
              <a:gd name="T3" fmla="*/ 0 h 25"/>
              <a:gd name="T4" fmla="*/ 2147483646 w 12"/>
              <a:gd name="T5" fmla="*/ 0 h 25"/>
              <a:gd name="T6" fmla="*/ 0 w 12"/>
              <a:gd name="T7" fmla="*/ 2147483646 h 25"/>
              <a:gd name="T8" fmla="*/ 2147483646 w 12"/>
              <a:gd name="T9" fmla="*/ 2147483646 h 2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2" h="25">
                <a:moveTo>
                  <a:pt x="12" y="25"/>
                </a:moveTo>
                <a:cubicBezTo>
                  <a:pt x="12" y="0"/>
                  <a:pt x="12" y="0"/>
                  <a:pt x="12" y="0"/>
                </a:cubicBezTo>
                <a:cubicBezTo>
                  <a:pt x="6" y="0"/>
                  <a:pt x="6" y="0"/>
                  <a:pt x="6" y="0"/>
                </a:cubicBezTo>
                <a:cubicBezTo>
                  <a:pt x="6" y="9"/>
                  <a:pt x="3" y="16"/>
                  <a:pt x="0" y="21"/>
                </a:cubicBezTo>
                <a:cubicBezTo>
                  <a:pt x="3" y="23"/>
                  <a:pt x="8" y="25"/>
                  <a:pt x="12" y="25"/>
                </a:cubicBezTo>
                <a:close/>
              </a:path>
            </a:pathLst>
          </a:custGeom>
          <a:solidFill>
            <a:srgbClr val="49719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38405" tIns="19202" rIns="38405" bIns="19202"/>
          <a:lstStyle/>
          <a:p>
            <a:endParaRPr lang="en-AU"/>
          </a:p>
        </p:txBody>
      </p:sp>
      <p:sp>
        <p:nvSpPr>
          <p:cNvPr id="21523" name="Freeform 489">
            <a:extLst>
              <a:ext uri="{FF2B5EF4-FFF2-40B4-BE49-F238E27FC236}">
                <a16:creationId xmlns:a16="http://schemas.microsoft.com/office/drawing/2014/main" id="{C1B47A78-27EA-49FD-97FC-DA8D16BF3A3E}"/>
              </a:ext>
            </a:extLst>
          </p:cNvPr>
          <p:cNvSpPr>
            <a:spLocks/>
          </p:cNvSpPr>
          <p:nvPr/>
        </p:nvSpPr>
        <p:spPr bwMode="auto">
          <a:xfrm>
            <a:off x="4911725" y="3927475"/>
            <a:ext cx="49213" cy="103188"/>
          </a:xfrm>
          <a:custGeom>
            <a:avLst/>
            <a:gdLst>
              <a:gd name="T0" fmla="*/ 2147483646 w 12"/>
              <a:gd name="T1" fmla="*/ 2147483646 h 25"/>
              <a:gd name="T2" fmla="*/ 2147483646 w 12"/>
              <a:gd name="T3" fmla="*/ 2147483646 h 25"/>
              <a:gd name="T4" fmla="*/ 2147483646 w 12"/>
              <a:gd name="T5" fmla="*/ 0 h 25"/>
              <a:gd name="T6" fmla="*/ 0 w 12"/>
              <a:gd name="T7" fmla="*/ 2147483646 h 25"/>
              <a:gd name="T8" fmla="*/ 2147483646 w 12"/>
              <a:gd name="T9" fmla="*/ 2147483646 h 2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2" h="25">
                <a:moveTo>
                  <a:pt x="6" y="25"/>
                </a:moveTo>
                <a:cubicBezTo>
                  <a:pt x="12" y="25"/>
                  <a:pt x="12" y="25"/>
                  <a:pt x="12" y="25"/>
                </a:cubicBezTo>
                <a:cubicBezTo>
                  <a:pt x="12" y="0"/>
                  <a:pt x="12" y="0"/>
                  <a:pt x="12" y="0"/>
                </a:cubicBezTo>
                <a:cubicBezTo>
                  <a:pt x="8" y="1"/>
                  <a:pt x="3" y="2"/>
                  <a:pt x="0" y="5"/>
                </a:cubicBezTo>
                <a:cubicBezTo>
                  <a:pt x="3" y="10"/>
                  <a:pt x="6" y="17"/>
                  <a:pt x="6" y="25"/>
                </a:cubicBezTo>
                <a:close/>
              </a:path>
            </a:pathLst>
          </a:custGeom>
          <a:solidFill>
            <a:srgbClr val="49719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38405" tIns="19202" rIns="38405" bIns="19202"/>
          <a:lstStyle/>
          <a:p>
            <a:endParaRPr lang="en-AU"/>
          </a:p>
        </p:txBody>
      </p:sp>
      <p:sp>
        <p:nvSpPr>
          <p:cNvPr id="21524" name="Freeform 490">
            <a:extLst>
              <a:ext uri="{FF2B5EF4-FFF2-40B4-BE49-F238E27FC236}">
                <a16:creationId xmlns:a16="http://schemas.microsoft.com/office/drawing/2014/main" id="{13D765DE-1F1A-4D63-9EA0-8BCA4466E6E1}"/>
              </a:ext>
            </a:extLst>
          </p:cNvPr>
          <p:cNvSpPr>
            <a:spLocks/>
          </p:cNvSpPr>
          <p:nvPr/>
        </p:nvSpPr>
        <p:spPr bwMode="auto">
          <a:xfrm>
            <a:off x="4864100" y="4046538"/>
            <a:ext cx="57150" cy="74612"/>
          </a:xfrm>
          <a:custGeom>
            <a:avLst/>
            <a:gdLst>
              <a:gd name="T0" fmla="*/ 2147483646 w 14"/>
              <a:gd name="T1" fmla="*/ 2147483646 h 18"/>
              <a:gd name="T2" fmla="*/ 2147483646 w 14"/>
              <a:gd name="T3" fmla="*/ 0 h 18"/>
              <a:gd name="T4" fmla="*/ 0 w 14"/>
              <a:gd name="T5" fmla="*/ 0 h 18"/>
              <a:gd name="T6" fmla="*/ 2147483646 w 14"/>
              <a:gd name="T7" fmla="*/ 2147483646 h 1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4" h="18">
                <a:moveTo>
                  <a:pt x="8" y="18"/>
                </a:moveTo>
                <a:cubicBezTo>
                  <a:pt x="11" y="14"/>
                  <a:pt x="13" y="7"/>
                  <a:pt x="14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7"/>
                  <a:pt x="3" y="13"/>
                  <a:pt x="8" y="18"/>
                </a:cubicBezTo>
                <a:close/>
              </a:path>
            </a:pathLst>
          </a:custGeom>
          <a:solidFill>
            <a:srgbClr val="49719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38405" tIns="19202" rIns="38405" bIns="19202"/>
          <a:lstStyle/>
          <a:p>
            <a:endParaRPr lang="en-AU"/>
          </a:p>
        </p:txBody>
      </p:sp>
      <p:sp>
        <p:nvSpPr>
          <p:cNvPr id="21525" name="Freeform 491">
            <a:extLst>
              <a:ext uri="{FF2B5EF4-FFF2-40B4-BE49-F238E27FC236}">
                <a16:creationId xmlns:a16="http://schemas.microsoft.com/office/drawing/2014/main" id="{4F022B4D-DE30-43B5-A667-D89D0FC5FF96}"/>
              </a:ext>
            </a:extLst>
          </p:cNvPr>
          <p:cNvSpPr>
            <a:spLocks/>
          </p:cNvSpPr>
          <p:nvPr/>
        </p:nvSpPr>
        <p:spPr bwMode="auto">
          <a:xfrm>
            <a:off x="4864100" y="3956050"/>
            <a:ext cx="57150" cy="74613"/>
          </a:xfrm>
          <a:custGeom>
            <a:avLst/>
            <a:gdLst>
              <a:gd name="T0" fmla="*/ 2147483646 w 14"/>
              <a:gd name="T1" fmla="*/ 0 h 18"/>
              <a:gd name="T2" fmla="*/ 0 w 14"/>
              <a:gd name="T3" fmla="*/ 2147483646 h 18"/>
              <a:gd name="T4" fmla="*/ 2147483646 w 14"/>
              <a:gd name="T5" fmla="*/ 2147483646 h 18"/>
              <a:gd name="T6" fmla="*/ 2147483646 w 14"/>
              <a:gd name="T7" fmla="*/ 0 h 1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4" h="18">
                <a:moveTo>
                  <a:pt x="8" y="0"/>
                </a:moveTo>
                <a:cubicBezTo>
                  <a:pt x="3" y="5"/>
                  <a:pt x="0" y="11"/>
                  <a:pt x="0" y="18"/>
                </a:cubicBezTo>
                <a:cubicBezTo>
                  <a:pt x="14" y="18"/>
                  <a:pt x="14" y="18"/>
                  <a:pt x="14" y="18"/>
                </a:cubicBezTo>
                <a:cubicBezTo>
                  <a:pt x="13" y="11"/>
                  <a:pt x="11" y="5"/>
                  <a:pt x="8" y="0"/>
                </a:cubicBezTo>
                <a:close/>
              </a:path>
            </a:pathLst>
          </a:custGeom>
          <a:solidFill>
            <a:srgbClr val="49719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38405" tIns="19202" rIns="38405" bIns="19202"/>
          <a:lstStyle/>
          <a:p>
            <a:endParaRPr lang="en-AU"/>
          </a:p>
        </p:txBody>
      </p:sp>
      <p:sp>
        <p:nvSpPr>
          <p:cNvPr id="21526" name="Freeform 492">
            <a:extLst>
              <a:ext uri="{FF2B5EF4-FFF2-40B4-BE49-F238E27FC236}">
                <a16:creationId xmlns:a16="http://schemas.microsoft.com/office/drawing/2014/main" id="{8338DB1C-44A3-4DD8-905B-A63AF4F18F5B}"/>
              </a:ext>
            </a:extLst>
          </p:cNvPr>
          <p:cNvSpPr>
            <a:spLocks/>
          </p:cNvSpPr>
          <p:nvPr/>
        </p:nvSpPr>
        <p:spPr bwMode="auto">
          <a:xfrm>
            <a:off x="4981575" y="4046538"/>
            <a:ext cx="33338" cy="103187"/>
          </a:xfrm>
          <a:custGeom>
            <a:avLst/>
            <a:gdLst>
              <a:gd name="T0" fmla="*/ 0 w 8"/>
              <a:gd name="T1" fmla="*/ 2147483646 h 25"/>
              <a:gd name="T2" fmla="*/ 2147483646 w 8"/>
              <a:gd name="T3" fmla="*/ 2147483646 h 25"/>
              <a:gd name="T4" fmla="*/ 2147483646 w 8"/>
              <a:gd name="T5" fmla="*/ 2147483646 h 25"/>
              <a:gd name="T6" fmla="*/ 2147483646 w 8"/>
              <a:gd name="T7" fmla="*/ 0 h 25"/>
              <a:gd name="T8" fmla="*/ 0 w 8"/>
              <a:gd name="T9" fmla="*/ 0 h 25"/>
              <a:gd name="T10" fmla="*/ 0 w 8"/>
              <a:gd name="T11" fmla="*/ 2147483646 h 2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8" h="25">
                <a:moveTo>
                  <a:pt x="0" y="25"/>
                </a:moveTo>
                <a:cubicBezTo>
                  <a:pt x="1" y="25"/>
                  <a:pt x="2" y="25"/>
                  <a:pt x="3" y="25"/>
                </a:cubicBezTo>
                <a:cubicBezTo>
                  <a:pt x="5" y="20"/>
                  <a:pt x="6" y="16"/>
                  <a:pt x="8" y="11"/>
                </a:cubicBezTo>
                <a:cubicBezTo>
                  <a:pt x="7" y="8"/>
                  <a:pt x="6" y="4"/>
                  <a:pt x="6" y="0"/>
                </a:cubicBezTo>
                <a:cubicBezTo>
                  <a:pt x="0" y="0"/>
                  <a:pt x="0" y="0"/>
                  <a:pt x="0" y="0"/>
                </a:cubicBezTo>
                <a:lnTo>
                  <a:pt x="0" y="25"/>
                </a:lnTo>
                <a:close/>
              </a:path>
            </a:pathLst>
          </a:custGeom>
          <a:solidFill>
            <a:srgbClr val="49719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38405" tIns="19202" rIns="38405" bIns="19202"/>
          <a:lstStyle/>
          <a:p>
            <a:endParaRPr lang="en-AU"/>
          </a:p>
        </p:txBody>
      </p:sp>
      <p:sp>
        <p:nvSpPr>
          <p:cNvPr id="21527" name="Freeform 499">
            <a:extLst>
              <a:ext uri="{FF2B5EF4-FFF2-40B4-BE49-F238E27FC236}">
                <a16:creationId xmlns:a16="http://schemas.microsoft.com/office/drawing/2014/main" id="{7D7EF102-0274-4634-B1AD-096B2A9D9A45}"/>
              </a:ext>
            </a:extLst>
          </p:cNvPr>
          <p:cNvSpPr>
            <a:spLocks/>
          </p:cNvSpPr>
          <p:nvPr/>
        </p:nvSpPr>
        <p:spPr bwMode="auto">
          <a:xfrm>
            <a:off x="2817813" y="2855913"/>
            <a:ext cx="25400" cy="28575"/>
          </a:xfrm>
          <a:custGeom>
            <a:avLst/>
            <a:gdLst>
              <a:gd name="T0" fmla="*/ 0 w 6"/>
              <a:gd name="T1" fmla="*/ 2147483646 h 7"/>
              <a:gd name="T2" fmla="*/ 2147483646 w 6"/>
              <a:gd name="T3" fmla="*/ 2147483646 h 7"/>
              <a:gd name="T4" fmla="*/ 2147483646 w 6"/>
              <a:gd name="T5" fmla="*/ 0 h 7"/>
              <a:gd name="T6" fmla="*/ 0 w 6"/>
              <a:gd name="T7" fmla="*/ 2147483646 h 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6" h="7">
                <a:moveTo>
                  <a:pt x="0" y="7"/>
                </a:moveTo>
                <a:cubicBezTo>
                  <a:pt x="6" y="7"/>
                  <a:pt x="6" y="7"/>
                  <a:pt x="6" y="7"/>
                </a:cubicBezTo>
                <a:cubicBezTo>
                  <a:pt x="6" y="0"/>
                  <a:pt x="6" y="0"/>
                  <a:pt x="6" y="0"/>
                </a:cubicBezTo>
                <a:cubicBezTo>
                  <a:pt x="4" y="3"/>
                  <a:pt x="2" y="5"/>
                  <a:pt x="0" y="7"/>
                </a:cubicBezTo>
                <a:close/>
              </a:path>
            </a:pathLst>
          </a:custGeom>
          <a:solidFill>
            <a:srgbClr val="49719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38405" tIns="19202" rIns="38405" bIns="19202"/>
          <a:lstStyle/>
          <a:p>
            <a:endParaRPr lang="en-AU"/>
          </a:p>
        </p:txBody>
      </p:sp>
      <p:sp>
        <p:nvSpPr>
          <p:cNvPr id="104" name="Freeform 500">
            <a:extLst>
              <a:ext uri="{FF2B5EF4-FFF2-40B4-BE49-F238E27FC236}">
                <a16:creationId xmlns:a16="http://schemas.microsoft.com/office/drawing/2014/main" id="{D5542C51-ACB5-4D51-8D0F-A5DCC2E489A5}"/>
              </a:ext>
            </a:extLst>
          </p:cNvPr>
          <p:cNvSpPr>
            <a:spLocks/>
          </p:cNvSpPr>
          <p:nvPr/>
        </p:nvSpPr>
        <p:spPr bwMode="auto">
          <a:xfrm>
            <a:off x="3360738" y="4610100"/>
            <a:ext cx="134937" cy="134938"/>
          </a:xfrm>
          <a:custGeom>
            <a:avLst/>
            <a:gdLst>
              <a:gd name="T0" fmla="*/ 8 w 33"/>
              <a:gd name="T1" fmla="*/ 30 h 33"/>
              <a:gd name="T2" fmla="*/ 17 w 33"/>
              <a:gd name="T3" fmla="*/ 33 h 33"/>
              <a:gd name="T4" fmla="*/ 33 w 33"/>
              <a:gd name="T5" fmla="*/ 17 h 33"/>
              <a:gd name="T6" fmla="*/ 17 w 33"/>
              <a:gd name="T7" fmla="*/ 0 h 33"/>
              <a:gd name="T8" fmla="*/ 0 w 33"/>
              <a:gd name="T9" fmla="*/ 14 h 33"/>
              <a:gd name="T10" fmla="*/ 17 w 33"/>
              <a:gd name="T11" fmla="*/ 14 h 33"/>
              <a:gd name="T12" fmla="*/ 22 w 33"/>
              <a:gd name="T13" fmla="*/ 14 h 33"/>
              <a:gd name="T14" fmla="*/ 18 w 33"/>
              <a:gd name="T15" fmla="*/ 18 h 33"/>
              <a:gd name="T16" fmla="*/ 8 w 33"/>
              <a:gd name="T17" fmla="*/ 30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3" h="33">
                <a:moveTo>
                  <a:pt x="8" y="30"/>
                </a:moveTo>
                <a:cubicBezTo>
                  <a:pt x="10" y="32"/>
                  <a:pt x="13" y="33"/>
                  <a:pt x="17" y="33"/>
                </a:cubicBezTo>
                <a:cubicBezTo>
                  <a:pt x="26" y="33"/>
                  <a:pt x="33" y="26"/>
                  <a:pt x="33" y="17"/>
                </a:cubicBezTo>
                <a:cubicBezTo>
                  <a:pt x="33" y="7"/>
                  <a:pt x="26" y="0"/>
                  <a:pt x="17" y="0"/>
                </a:cubicBezTo>
                <a:cubicBezTo>
                  <a:pt x="8" y="0"/>
                  <a:pt x="1" y="6"/>
                  <a:pt x="0" y="14"/>
                </a:cubicBezTo>
                <a:cubicBezTo>
                  <a:pt x="17" y="14"/>
                  <a:pt x="17" y="14"/>
                  <a:pt x="17" y="14"/>
                </a:cubicBezTo>
                <a:cubicBezTo>
                  <a:pt x="22" y="14"/>
                  <a:pt x="22" y="14"/>
                  <a:pt x="22" y="14"/>
                </a:cubicBezTo>
                <a:cubicBezTo>
                  <a:pt x="18" y="18"/>
                  <a:pt x="18" y="18"/>
                  <a:pt x="18" y="18"/>
                </a:cubicBezTo>
                <a:lnTo>
                  <a:pt x="8" y="3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lIns="38405" tIns="19202" rIns="38405" bIns="19202"/>
          <a:lstStyle/>
          <a:p>
            <a:pPr eaLnBrk="1" hangingPunct="1">
              <a:defRPr/>
            </a:pPr>
            <a:endParaRPr lang="en-US" dirty="0">
              <a:solidFill>
                <a:prstClr val="black"/>
              </a:solidFill>
              <a:latin typeface="Roboto Light" charset="0"/>
            </a:endParaRPr>
          </a:p>
        </p:txBody>
      </p:sp>
      <p:sp>
        <p:nvSpPr>
          <p:cNvPr id="105" name="Freeform 501">
            <a:extLst>
              <a:ext uri="{FF2B5EF4-FFF2-40B4-BE49-F238E27FC236}">
                <a16:creationId xmlns:a16="http://schemas.microsoft.com/office/drawing/2014/main" id="{DB4B3D28-4EC1-4551-ACDD-53C3BB1A1A4A}"/>
              </a:ext>
            </a:extLst>
          </p:cNvPr>
          <p:cNvSpPr>
            <a:spLocks/>
          </p:cNvSpPr>
          <p:nvPr/>
        </p:nvSpPr>
        <p:spPr bwMode="auto">
          <a:xfrm>
            <a:off x="3151188" y="4678363"/>
            <a:ext cx="277812" cy="198437"/>
          </a:xfrm>
          <a:custGeom>
            <a:avLst/>
            <a:gdLst>
              <a:gd name="T0" fmla="*/ 30 w 68"/>
              <a:gd name="T1" fmla="*/ 34 h 48"/>
              <a:gd name="T2" fmla="*/ 30 w 68"/>
              <a:gd name="T3" fmla="*/ 35 h 48"/>
              <a:gd name="T4" fmla="*/ 30 w 68"/>
              <a:gd name="T5" fmla="*/ 37 h 48"/>
              <a:gd name="T6" fmla="*/ 30 w 68"/>
              <a:gd name="T7" fmla="*/ 44 h 48"/>
              <a:gd name="T8" fmla="*/ 37 w 68"/>
              <a:gd name="T9" fmla="*/ 48 h 48"/>
              <a:gd name="T10" fmla="*/ 37 w 68"/>
              <a:gd name="T11" fmla="*/ 37 h 48"/>
              <a:gd name="T12" fmla="*/ 37 w 68"/>
              <a:gd name="T13" fmla="*/ 35 h 48"/>
              <a:gd name="T14" fmla="*/ 37 w 68"/>
              <a:gd name="T15" fmla="*/ 34 h 48"/>
              <a:gd name="T16" fmla="*/ 57 w 68"/>
              <a:gd name="T17" fmla="*/ 12 h 48"/>
              <a:gd name="T18" fmla="*/ 68 w 68"/>
              <a:gd name="T19" fmla="*/ 0 h 48"/>
              <a:gd name="T20" fmla="*/ 51 w 68"/>
              <a:gd name="T21" fmla="*/ 0 h 48"/>
              <a:gd name="T22" fmla="*/ 0 w 68"/>
              <a:gd name="T23" fmla="*/ 0 h 48"/>
              <a:gd name="T24" fmla="*/ 30 w 68"/>
              <a:gd name="T25" fmla="*/ 34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8" h="48">
                <a:moveTo>
                  <a:pt x="30" y="34"/>
                </a:moveTo>
                <a:cubicBezTo>
                  <a:pt x="30" y="35"/>
                  <a:pt x="30" y="35"/>
                  <a:pt x="30" y="35"/>
                </a:cubicBezTo>
                <a:cubicBezTo>
                  <a:pt x="30" y="37"/>
                  <a:pt x="30" y="37"/>
                  <a:pt x="30" y="37"/>
                </a:cubicBezTo>
                <a:cubicBezTo>
                  <a:pt x="30" y="44"/>
                  <a:pt x="30" y="44"/>
                  <a:pt x="30" y="44"/>
                </a:cubicBezTo>
                <a:cubicBezTo>
                  <a:pt x="33" y="45"/>
                  <a:pt x="35" y="47"/>
                  <a:pt x="37" y="48"/>
                </a:cubicBezTo>
                <a:cubicBezTo>
                  <a:pt x="37" y="37"/>
                  <a:pt x="37" y="37"/>
                  <a:pt x="37" y="37"/>
                </a:cubicBezTo>
                <a:cubicBezTo>
                  <a:pt x="37" y="35"/>
                  <a:pt x="37" y="35"/>
                  <a:pt x="37" y="35"/>
                </a:cubicBezTo>
                <a:cubicBezTo>
                  <a:pt x="37" y="34"/>
                  <a:pt x="37" y="34"/>
                  <a:pt x="37" y="34"/>
                </a:cubicBezTo>
                <a:cubicBezTo>
                  <a:pt x="57" y="12"/>
                  <a:pt x="57" y="12"/>
                  <a:pt x="57" y="12"/>
                </a:cubicBezTo>
                <a:cubicBezTo>
                  <a:pt x="68" y="0"/>
                  <a:pt x="68" y="0"/>
                  <a:pt x="68" y="0"/>
                </a:cubicBezTo>
                <a:cubicBezTo>
                  <a:pt x="51" y="0"/>
                  <a:pt x="51" y="0"/>
                  <a:pt x="51" y="0"/>
                </a:cubicBezTo>
                <a:cubicBezTo>
                  <a:pt x="0" y="0"/>
                  <a:pt x="0" y="0"/>
                  <a:pt x="0" y="0"/>
                </a:cubicBezTo>
                <a:lnTo>
                  <a:pt x="30" y="34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lIns="38405" tIns="19202" rIns="38405" bIns="19202"/>
          <a:lstStyle/>
          <a:p>
            <a:pPr eaLnBrk="1" hangingPunct="1">
              <a:defRPr/>
            </a:pPr>
            <a:endParaRPr lang="en-US" dirty="0">
              <a:solidFill>
                <a:prstClr val="black"/>
              </a:solidFill>
              <a:latin typeface="Roboto Light" charset="0"/>
            </a:endParaRPr>
          </a:p>
        </p:txBody>
      </p:sp>
      <p:sp>
        <p:nvSpPr>
          <p:cNvPr id="107" name="Freeform 503">
            <a:extLst>
              <a:ext uri="{FF2B5EF4-FFF2-40B4-BE49-F238E27FC236}">
                <a16:creationId xmlns:a16="http://schemas.microsoft.com/office/drawing/2014/main" id="{9DFA2861-9F6D-4FCE-ADEE-331E9DC87A6D}"/>
              </a:ext>
            </a:extLst>
          </p:cNvPr>
          <p:cNvSpPr>
            <a:spLocks/>
          </p:cNvSpPr>
          <p:nvPr/>
        </p:nvSpPr>
        <p:spPr bwMode="auto">
          <a:xfrm>
            <a:off x="4049713" y="2463800"/>
            <a:ext cx="317500" cy="255588"/>
          </a:xfrm>
          <a:custGeom>
            <a:avLst/>
            <a:gdLst>
              <a:gd name="T0" fmla="*/ 11 w 77"/>
              <a:gd name="T1" fmla="*/ 48 h 62"/>
              <a:gd name="T2" fmla="*/ 32 w 77"/>
              <a:gd name="T3" fmla="*/ 37 h 62"/>
              <a:gd name="T4" fmla="*/ 36 w 77"/>
              <a:gd name="T5" fmla="*/ 37 h 62"/>
              <a:gd name="T6" fmla="*/ 36 w 77"/>
              <a:gd name="T7" fmla="*/ 41 h 62"/>
              <a:gd name="T8" fmla="*/ 36 w 77"/>
              <a:gd name="T9" fmla="*/ 50 h 62"/>
              <a:gd name="T10" fmla="*/ 35 w 77"/>
              <a:gd name="T11" fmla="*/ 62 h 62"/>
              <a:gd name="T12" fmla="*/ 42 w 77"/>
              <a:gd name="T13" fmla="*/ 62 h 62"/>
              <a:gd name="T14" fmla="*/ 41 w 77"/>
              <a:gd name="T15" fmla="*/ 50 h 62"/>
              <a:gd name="T16" fmla="*/ 41 w 77"/>
              <a:gd name="T17" fmla="*/ 41 h 62"/>
              <a:gd name="T18" fmla="*/ 41 w 77"/>
              <a:gd name="T19" fmla="*/ 37 h 62"/>
              <a:gd name="T20" fmla="*/ 45 w 77"/>
              <a:gd name="T21" fmla="*/ 37 h 62"/>
              <a:gd name="T22" fmla="*/ 66 w 77"/>
              <a:gd name="T23" fmla="*/ 48 h 62"/>
              <a:gd name="T24" fmla="*/ 74 w 77"/>
              <a:gd name="T25" fmla="*/ 40 h 62"/>
              <a:gd name="T26" fmla="*/ 74 w 77"/>
              <a:gd name="T27" fmla="*/ 20 h 62"/>
              <a:gd name="T28" fmla="*/ 60 w 77"/>
              <a:gd name="T29" fmla="*/ 14 h 62"/>
              <a:gd name="T30" fmla="*/ 43 w 77"/>
              <a:gd name="T31" fmla="*/ 30 h 62"/>
              <a:gd name="T32" fmla="*/ 42 w 77"/>
              <a:gd name="T33" fmla="*/ 28 h 62"/>
              <a:gd name="T34" fmla="*/ 46 w 77"/>
              <a:gd name="T35" fmla="*/ 19 h 62"/>
              <a:gd name="T36" fmla="*/ 52 w 77"/>
              <a:gd name="T37" fmla="*/ 11 h 62"/>
              <a:gd name="T38" fmla="*/ 22 w 77"/>
              <a:gd name="T39" fmla="*/ 0 h 62"/>
              <a:gd name="T40" fmla="*/ 30 w 77"/>
              <a:gd name="T41" fmla="*/ 19 h 62"/>
              <a:gd name="T42" fmla="*/ 35 w 77"/>
              <a:gd name="T43" fmla="*/ 28 h 62"/>
              <a:gd name="T44" fmla="*/ 34 w 77"/>
              <a:gd name="T45" fmla="*/ 30 h 62"/>
              <a:gd name="T46" fmla="*/ 8 w 77"/>
              <a:gd name="T47" fmla="*/ 13 h 62"/>
              <a:gd name="T48" fmla="*/ 2 w 77"/>
              <a:gd name="T49" fmla="*/ 40 h 62"/>
              <a:gd name="T50" fmla="*/ 11 w 77"/>
              <a:gd name="T51" fmla="*/ 48 h 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7" h="62">
                <a:moveTo>
                  <a:pt x="11" y="48"/>
                </a:moveTo>
                <a:cubicBezTo>
                  <a:pt x="19" y="49"/>
                  <a:pt x="25" y="41"/>
                  <a:pt x="32" y="37"/>
                </a:cubicBezTo>
                <a:cubicBezTo>
                  <a:pt x="33" y="37"/>
                  <a:pt x="35" y="35"/>
                  <a:pt x="36" y="37"/>
                </a:cubicBezTo>
                <a:cubicBezTo>
                  <a:pt x="36" y="38"/>
                  <a:pt x="36" y="40"/>
                  <a:pt x="36" y="41"/>
                </a:cubicBezTo>
                <a:cubicBezTo>
                  <a:pt x="36" y="44"/>
                  <a:pt x="36" y="47"/>
                  <a:pt x="36" y="50"/>
                </a:cubicBezTo>
                <a:cubicBezTo>
                  <a:pt x="36" y="53"/>
                  <a:pt x="35" y="59"/>
                  <a:pt x="35" y="62"/>
                </a:cubicBezTo>
                <a:cubicBezTo>
                  <a:pt x="42" y="62"/>
                  <a:pt x="42" y="62"/>
                  <a:pt x="42" y="62"/>
                </a:cubicBezTo>
                <a:cubicBezTo>
                  <a:pt x="41" y="59"/>
                  <a:pt x="41" y="53"/>
                  <a:pt x="41" y="50"/>
                </a:cubicBezTo>
                <a:cubicBezTo>
                  <a:pt x="41" y="47"/>
                  <a:pt x="41" y="44"/>
                  <a:pt x="41" y="41"/>
                </a:cubicBezTo>
                <a:cubicBezTo>
                  <a:pt x="41" y="40"/>
                  <a:pt x="40" y="38"/>
                  <a:pt x="41" y="37"/>
                </a:cubicBezTo>
                <a:cubicBezTo>
                  <a:pt x="42" y="35"/>
                  <a:pt x="44" y="37"/>
                  <a:pt x="45" y="37"/>
                </a:cubicBezTo>
                <a:cubicBezTo>
                  <a:pt x="51" y="41"/>
                  <a:pt x="58" y="49"/>
                  <a:pt x="66" y="48"/>
                </a:cubicBezTo>
                <a:cubicBezTo>
                  <a:pt x="70" y="48"/>
                  <a:pt x="73" y="44"/>
                  <a:pt x="74" y="40"/>
                </a:cubicBezTo>
                <a:cubicBezTo>
                  <a:pt x="76" y="35"/>
                  <a:pt x="77" y="26"/>
                  <a:pt x="74" y="20"/>
                </a:cubicBezTo>
                <a:cubicBezTo>
                  <a:pt x="70" y="18"/>
                  <a:pt x="65" y="16"/>
                  <a:pt x="60" y="14"/>
                </a:cubicBezTo>
                <a:cubicBezTo>
                  <a:pt x="54" y="18"/>
                  <a:pt x="50" y="29"/>
                  <a:pt x="43" y="30"/>
                </a:cubicBezTo>
                <a:cubicBezTo>
                  <a:pt x="41" y="30"/>
                  <a:pt x="41" y="29"/>
                  <a:pt x="42" y="28"/>
                </a:cubicBezTo>
                <a:cubicBezTo>
                  <a:pt x="43" y="24"/>
                  <a:pt x="44" y="21"/>
                  <a:pt x="46" y="19"/>
                </a:cubicBezTo>
                <a:cubicBezTo>
                  <a:pt x="48" y="16"/>
                  <a:pt x="50" y="14"/>
                  <a:pt x="52" y="11"/>
                </a:cubicBezTo>
                <a:cubicBezTo>
                  <a:pt x="42" y="7"/>
                  <a:pt x="32" y="3"/>
                  <a:pt x="22" y="0"/>
                </a:cubicBezTo>
                <a:cubicBezTo>
                  <a:pt x="21" y="7"/>
                  <a:pt x="27" y="14"/>
                  <a:pt x="30" y="19"/>
                </a:cubicBezTo>
                <a:cubicBezTo>
                  <a:pt x="32" y="21"/>
                  <a:pt x="34" y="24"/>
                  <a:pt x="35" y="28"/>
                </a:cubicBezTo>
                <a:cubicBezTo>
                  <a:pt x="36" y="29"/>
                  <a:pt x="36" y="30"/>
                  <a:pt x="34" y="30"/>
                </a:cubicBezTo>
                <a:cubicBezTo>
                  <a:pt x="24" y="29"/>
                  <a:pt x="20" y="6"/>
                  <a:pt x="8" y="13"/>
                </a:cubicBezTo>
                <a:cubicBezTo>
                  <a:pt x="0" y="18"/>
                  <a:pt x="0" y="32"/>
                  <a:pt x="2" y="40"/>
                </a:cubicBezTo>
                <a:cubicBezTo>
                  <a:pt x="4" y="44"/>
                  <a:pt x="6" y="48"/>
                  <a:pt x="11" y="4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lIns="38405" tIns="19202" rIns="38405" bIns="19202"/>
          <a:lstStyle/>
          <a:p>
            <a:pPr eaLnBrk="1" hangingPunct="1">
              <a:defRPr/>
            </a:pPr>
            <a:endParaRPr lang="en-US" dirty="0">
              <a:solidFill>
                <a:prstClr val="black"/>
              </a:solidFill>
              <a:latin typeface="Roboto Light" charset="0"/>
            </a:endParaRPr>
          </a:p>
        </p:txBody>
      </p:sp>
      <p:sp>
        <p:nvSpPr>
          <p:cNvPr id="108" name="Freeform 504">
            <a:extLst>
              <a:ext uri="{FF2B5EF4-FFF2-40B4-BE49-F238E27FC236}">
                <a16:creationId xmlns:a16="http://schemas.microsoft.com/office/drawing/2014/main" id="{F7C6C7C0-8692-457F-818B-D7403923E014}"/>
              </a:ext>
            </a:extLst>
          </p:cNvPr>
          <p:cNvSpPr>
            <a:spLocks/>
          </p:cNvSpPr>
          <p:nvPr/>
        </p:nvSpPr>
        <p:spPr bwMode="auto">
          <a:xfrm>
            <a:off x="4973638" y="3570288"/>
            <a:ext cx="95250" cy="93662"/>
          </a:xfrm>
          <a:custGeom>
            <a:avLst/>
            <a:gdLst>
              <a:gd name="T0" fmla="*/ 11 w 23"/>
              <a:gd name="T1" fmla="*/ 23 h 23"/>
              <a:gd name="T2" fmla="*/ 11 w 23"/>
              <a:gd name="T3" fmla="*/ 23 h 23"/>
              <a:gd name="T4" fmla="*/ 23 w 23"/>
              <a:gd name="T5" fmla="*/ 11 h 23"/>
              <a:gd name="T6" fmla="*/ 11 w 23"/>
              <a:gd name="T7" fmla="*/ 0 h 23"/>
              <a:gd name="T8" fmla="*/ 0 w 23"/>
              <a:gd name="T9" fmla="*/ 11 h 23"/>
              <a:gd name="T10" fmla="*/ 6 w 23"/>
              <a:gd name="T11" fmla="*/ 15 h 23"/>
              <a:gd name="T12" fmla="*/ 11 w 23"/>
              <a:gd name="T13" fmla="*/ 23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3" h="23">
                <a:moveTo>
                  <a:pt x="11" y="23"/>
                </a:moveTo>
                <a:cubicBezTo>
                  <a:pt x="11" y="23"/>
                  <a:pt x="11" y="23"/>
                  <a:pt x="11" y="23"/>
                </a:cubicBezTo>
                <a:cubicBezTo>
                  <a:pt x="18" y="23"/>
                  <a:pt x="23" y="17"/>
                  <a:pt x="23" y="11"/>
                </a:cubicBezTo>
                <a:cubicBezTo>
                  <a:pt x="23" y="5"/>
                  <a:pt x="18" y="0"/>
                  <a:pt x="11" y="0"/>
                </a:cubicBezTo>
                <a:cubicBezTo>
                  <a:pt x="5" y="0"/>
                  <a:pt x="0" y="5"/>
                  <a:pt x="0" y="11"/>
                </a:cubicBezTo>
                <a:cubicBezTo>
                  <a:pt x="2" y="12"/>
                  <a:pt x="4" y="13"/>
                  <a:pt x="6" y="15"/>
                </a:cubicBezTo>
                <a:cubicBezTo>
                  <a:pt x="8" y="17"/>
                  <a:pt x="10" y="20"/>
                  <a:pt x="11" y="23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lIns="38405" tIns="19202" rIns="38405" bIns="19202"/>
          <a:lstStyle/>
          <a:p>
            <a:pPr eaLnBrk="1" hangingPunct="1">
              <a:defRPr/>
            </a:pPr>
            <a:endParaRPr lang="en-US" dirty="0">
              <a:solidFill>
                <a:prstClr val="black"/>
              </a:solidFill>
              <a:latin typeface="Roboto Light" charset="0"/>
            </a:endParaRPr>
          </a:p>
        </p:txBody>
      </p:sp>
      <p:sp>
        <p:nvSpPr>
          <p:cNvPr id="109" name="Freeform 505">
            <a:extLst>
              <a:ext uri="{FF2B5EF4-FFF2-40B4-BE49-F238E27FC236}">
                <a16:creationId xmlns:a16="http://schemas.microsoft.com/office/drawing/2014/main" id="{6F45F094-E1EC-47A5-BEA8-2B0EBBA08961}"/>
              </a:ext>
            </a:extLst>
          </p:cNvPr>
          <p:cNvSpPr>
            <a:spLocks/>
          </p:cNvSpPr>
          <p:nvPr/>
        </p:nvSpPr>
        <p:spPr bwMode="auto">
          <a:xfrm>
            <a:off x="5006975" y="3541713"/>
            <a:ext cx="25400" cy="20637"/>
          </a:xfrm>
          <a:custGeom>
            <a:avLst/>
            <a:gdLst>
              <a:gd name="T0" fmla="*/ 22 w 22"/>
              <a:gd name="T1" fmla="*/ 18 h 18"/>
              <a:gd name="T2" fmla="*/ 11 w 22"/>
              <a:gd name="T3" fmla="*/ 0 h 18"/>
              <a:gd name="T4" fmla="*/ 0 w 22"/>
              <a:gd name="T5" fmla="*/ 18 h 18"/>
              <a:gd name="T6" fmla="*/ 22 w 22"/>
              <a:gd name="T7" fmla="*/ 18 h 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2" h="18">
                <a:moveTo>
                  <a:pt x="22" y="18"/>
                </a:moveTo>
                <a:lnTo>
                  <a:pt x="11" y="0"/>
                </a:lnTo>
                <a:lnTo>
                  <a:pt x="0" y="18"/>
                </a:lnTo>
                <a:lnTo>
                  <a:pt x="22" y="18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lIns="38405" tIns="19202" rIns="38405" bIns="19202"/>
          <a:lstStyle/>
          <a:p>
            <a:pPr eaLnBrk="1" hangingPunct="1">
              <a:defRPr/>
            </a:pPr>
            <a:endParaRPr lang="en-US" dirty="0">
              <a:solidFill>
                <a:prstClr val="black"/>
              </a:solidFill>
              <a:latin typeface="Roboto Light" charset="0"/>
            </a:endParaRPr>
          </a:p>
        </p:txBody>
      </p:sp>
      <p:sp>
        <p:nvSpPr>
          <p:cNvPr id="110" name="Freeform 506">
            <a:extLst>
              <a:ext uri="{FF2B5EF4-FFF2-40B4-BE49-F238E27FC236}">
                <a16:creationId xmlns:a16="http://schemas.microsoft.com/office/drawing/2014/main" id="{D2184F5B-D19D-418F-8219-FB47C9803EF8}"/>
              </a:ext>
            </a:extLst>
          </p:cNvPr>
          <p:cNvSpPr>
            <a:spLocks/>
          </p:cNvSpPr>
          <p:nvPr/>
        </p:nvSpPr>
        <p:spPr bwMode="auto">
          <a:xfrm>
            <a:off x="5073650" y="3603625"/>
            <a:ext cx="3175" cy="23813"/>
          </a:xfrm>
          <a:custGeom>
            <a:avLst/>
            <a:gdLst>
              <a:gd name="T0" fmla="*/ 0 w 1"/>
              <a:gd name="T1" fmla="*/ 6 h 6"/>
              <a:gd name="T2" fmla="*/ 1 w 1"/>
              <a:gd name="T3" fmla="*/ 6 h 6"/>
              <a:gd name="T4" fmla="*/ 0 w 1"/>
              <a:gd name="T5" fmla="*/ 0 h 6"/>
              <a:gd name="T6" fmla="*/ 0 w 1"/>
              <a:gd name="T7" fmla="*/ 0 h 6"/>
              <a:gd name="T8" fmla="*/ 0 w 1"/>
              <a:gd name="T9" fmla="*/ 6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" h="6">
                <a:moveTo>
                  <a:pt x="0" y="6"/>
                </a:moveTo>
                <a:cubicBezTo>
                  <a:pt x="1" y="6"/>
                  <a:pt x="1" y="6"/>
                  <a:pt x="1" y="6"/>
                </a:cubicBezTo>
                <a:cubicBezTo>
                  <a:pt x="1" y="4"/>
                  <a:pt x="1" y="2"/>
                  <a:pt x="0" y="0"/>
                </a:cubicBezTo>
                <a:cubicBezTo>
                  <a:pt x="0" y="0"/>
                  <a:pt x="0" y="0"/>
                  <a:pt x="0" y="0"/>
                </a:cubicBezTo>
                <a:lnTo>
                  <a:pt x="0" y="6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lIns="38405" tIns="19202" rIns="38405" bIns="19202"/>
          <a:lstStyle/>
          <a:p>
            <a:pPr eaLnBrk="1" hangingPunct="1">
              <a:defRPr/>
            </a:pPr>
            <a:endParaRPr lang="en-US" dirty="0">
              <a:solidFill>
                <a:prstClr val="black"/>
              </a:solidFill>
              <a:latin typeface="Roboto Light" charset="0"/>
            </a:endParaRPr>
          </a:p>
        </p:txBody>
      </p:sp>
      <p:sp>
        <p:nvSpPr>
          <p:cNvPr id="111" name="Freeform 507">
            <a:extLst>
              <a:ext uri="{FF2B5EF4-FFF2-40B4-BE49-F238E27FC236}">
                <a16:creationId xmlns:a16="http://schemas.microsoft.com/office/drawing/2014/main" id="{5E5D2180-7D48-4E03-8A1B-22EA8B525A0E}"/>
              </a:ext>
            </a:extLst>
          </p:cNvPr>
          <p:cNvSpPr>
            <a:spLocks/>
          </p:cNvSpPr>
          <p:nvPr/>
        </p:nvSpPr>
        <p:spPr bwMode="auto">
          <a:xfrm>
            <a:off x="4953000" y="3603625"/>
            <a:ext cx="12700" cy="7938"/>
          </a:xfrm>
          <a:custGeom>
            <a:avLst/>
            <a:gdLst>
              <a:gd name="T0" fmla="*/ 3 w 3"/>
              <a:gd name="T1" fmla="*/ 0 h 2"/>
              <a:gd name="T2" fmla="*/ 0 w 3"/>
              <a:gd name="T3" fmla="*/ 2 h 2"/>
              <a:gd name="T4" fmla="*/ 3 w 3"/>
              <a:gd name="T5" fmla="*/ 2 h 2"/>
              <a:gd name="T6" fmla="*/ 3 w 3"/>
              <a:gd name="T7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" h="2">
                <a:moveTo>
                  <a:pt x="3" y="0"/>
                </a:moveTo>
                <a:cubicBezTo>
                  <a:pt x="0" y="2"/>
                  <a:pt x="0" y="2"/>
                  <a:pt x="0" y="2"/>
                </a:cubicBezTo>
                <a:cubicBezTo>
                  <a:pt x="1" y="2"/>
                  <a:pt x="2" y="2"/>
                  <a:pt x="3" y="2"/>
                </a:cubicBezTo>
                <a:lnTo>
                  <a:pt x="3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lIns="38405" tIns="19202" rIns="38405" bIns="19202"/>
          <a:lstStyle/>
          <a:p>
            <a:pPr eaLnBrk="1" hangingPunct="1">
              <a:defRPr/>
            </a:pPr>
            <a:endParaRPr lang="en-US" dirty="0">
              <a:solidFill>
                <a:prstClr val="black"/>
              </a:solidFill>
              <a:latin typeface="Roboto Light" charset="0"/>
            </a:endParaRPr>
          </a:p>
        </p:txBody>
      </p:sp>
      <p:sp>
        <p:nvSpPr>
          <p:cNvPr id="112" name="Freeform 508">
            <a:extLst>
              <a:ext uri="{FF2B5EF4-FFF2-40B4-BE49-F238E27FC236}">
                <a16:creationId xmlns:a16="http://schemas.microsoft.com/office/drawing/2014/main" id="{233D234E-A711-48EF-86F5-BE61F9202F6B}"/>
              </a:ext>
            </a:extLst>
          </p:cNvPr>
          <p:cNvSpPr>
            <a:spLocks/>
          </p:cNvSpPr>
          <p:nvPr/>
        </p:nvSpPr>
        <p:spPr bwMode="auto">
          <a:xfrm>
            <a:off x="5048250" y="3562350"/>
            <a:ext cx="25400" cy="23813"/>
          </a:xfrm>
          <a:custGeom>
            <a:avLst/>
            <a:gdLst>
              <a:gd name="T0" fmla="*/ 0 w 6"/>
              <a:gd name="T1" fmla="*/ 2 h 6"/>
              <a:gd name="T2" fmla="*/ 5 w 6"/>
              <a:gd name="T3" fmla="*/ 6 h 6"/>
              <a:gd name="T4" fmla="*/ 6 w 6"/>
              <a:gd name="T5" fmla="*/ 2 h 6"/>
              <a:gd name="T6" fmla="*/ 6 w 6"/>
              <a:gd name="T7" fmla="*/ 0 h 6"/>
              <a:gd name="T8" fmla="*/ 0 w 6"/>
              <a:gd name="T9" fmla="*/ 2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" h="6">
                <a:moveTo>
                  <a:pt x="0" y="2"/>
                </a:moveTo>
                <a:cubicBezTo>
                  <a:pt x="5" y="6"/>
                  <a:pt x="5" y="6"/>
                  <a:pt x="5" y="6"/>
                </a:cubicBezTo>
                <a:cubicBezTo>
                  <a:pt x="6" y="2"/>
                  <a:pt x="6" y="2"/>
                  <a:pt x="6" y="2"/>
                </a:cubicBezTo>
                <a:cubicBezTo>
                  <a:pt x="6" y="1"/>
                  <a:pt x="6" y="1"/>
                  <a:pt x="6" y="0"/>
                </a:cubicBezTo>
                <a:lnTo>
                  <a:pt x="0" y="2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lIns="38405" tIns="19202" rIns="38405" bIns="19202"/>
          <a:lstStyle/>
          <a:p>
            <a:pPr eaLnBrk="1" hangingPunct="1">
              <a:defRPr/>
            </a:pPr>
            <a:endParaRPr lang="en-US" dirty="0">
              <a:solidFill>
                <a:prstClr val="black"/>
              </a:solidFill>
              <a:latin typeface="Roboto Light" charset="0"/>
            </a:endParaRPr>
          </a:p>
        </p:txBody>
      </p:sp>
      <p:sp>
        <p:nvSpPr>
          <p:cNvPr id="113" name="Freeform 509">
            <a:extLst>
              <a:ext uri="{FF2B5EF4-FFF2-40B4-BE49-F238E27FC236}">
                <a16:creationId xmlns:a16="http://schemas.microsoft.com/office/drawing/2014/main" id="{6FA710C9-848F-4613-860A-7083490F8A81}"/>
              </a:ext>
            </a:extLst>
          </p:cNvPr>
          <p:cNvSpPr>
            <a:spLocks/>
          </p:cNvSpPr>
          <p:nvPr/>
        </p:nvSpPr>
        <p:spPr bwMode="auto">
          <a:xfrm>
            <a:off x="5048250" y="3643313"/>
            <a:ext cx="25400" cy="25400"/>
          </a:xfrm>
          <a:custGeom>
            <a:avLst/>
            <a:gdLst>
              <a:gd name="T0" fmla="*/ 18 w 22"/>
              <a:gd name="T1" fmla="*/ 0 h 21"/>
              <a:gd name="T2" fmla="*/ 0 w 22"/>
              <a:gd name="T3" fmla="*/ 18 h 21"/>
              <a:gd name="T4" fmla="*/ 22 w 22"/>
              <a:gd name="T5" fmla="*/ 21 h 21"/>
              <a:gd name="T6" fmla="*/ 18 w 22"/>
              <a:gd name="T7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2" h="21">
                <a:moveTo>
                  <a:pt x="18" y="0"/>
                </a:moveTo>
                <a:lnTo>
                  <a:pt x="0" y="18"/>
                </a:lnTo>
                <a:lnTo>
                  <a:pt x="22" y="21"/>
                </a:lnTo>
                <a:lnTo>
                  <a:pt x="18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lIns="38405" tIns="19202" rIns="38405" bIns="19202"/>
          <a:lstStyle/>
          <a:p>
            <a:pPr eaLnBrk="1" hangingPunct="1">
              <a:defRPr/>
            </a:pPr>
            <a:endParaRPr lang="en-US" dirty="0">
              <a:solidFill>
                <a:prstClr val="black"/>
              </a:solidFill>
              <a:latin typeface="Roboto Light" charset="0"/>
            </a:endParaRPr>
          </a:p>
        </p:txBody>
      </p:sp>
      <p:sp>
        <p:nvSpPr>
          <p:cNvPr id="114" name="Freeform 510">
            <a:extLst>
              <a:ext uri="{FF2B5EF4-FFF2-40B4-BE49-F238E27FC236}">
                <a16:creationId xmlns:a16="http://schemas.microsoft.com/office/drawing/2014/main" id="{9E5A5383-72A0-4445-A2F3-D3DE78CD1EAA}"/>
              </a:ext>
            </a:extLst>
          </p:cNvPr>
          <p:cNvSpPr>
            <a:spLocks/>
          </p:cNvSpPr>
          <p:nvPr/>
        </p:nvSpPr>
        <p:spPr bwMode="auto">
          <a:xfrm>
            <a:off x="4965700" y="3562350"/>
            <a:ext cx="25400" cy="23813"/>
          </a:xfrm>
          <a:custGeom>
            <a:avLst/>
            <a:gdLst>
              <a:gd name="T0" fmla="*/ 7 w 22"/>
              <a:gd name="T1" fmla="*/ 21 h 21"/>
              <a:gd name="T2" fmla="*/ 22 w 22"/>
              <a:gd name="T3" fmla="*/ 7 h 21"/>
              <a:gd name="T4" fmla="*/ 0 w 22"/>
              <a:gd name="T5" fmla="*/ 0 h 21"/>
              <a:gd name="T6" fmla="*/ 7 w 22"/>
              <a:gd name="T7" fmla="*/ 21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2" h="21">
                <a:moveTo>
                  <a:pt x="7" y="21"/>
                </a:moveTo>
                <a:lnTo>
                  <a:pt x="22" y="7"/>
                </a:lnTo>
                <a:lnTo>
                  <a:pt x="0" y="0"/>
                </a:lnTo>
                <a:lnTo>
                  <a:pt x="7" y="2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lIns="38405" tIns="19202" rIns="38405" bIns="19202"/>
          <a:lstStyle/>
          <a:p>
            <a:pPr eaLnBrk="1" hangingPunct="1">
              <a:defRPr/>
            </a:pPr>
            <a:endParaRPr lang="en-US" dirty="0">
              <a:solidFill>
                <a:prstClr val="black"/>
              </a:solidFill>
              <a:latin typeface="Roboto Light" charset="0"/>
            </a:endParaRPr>
          </a:p>
        </p:txBody>
      </p:sp>
      <p:sp>
        <p:nvSpPr>
          <p:cNvPr id="115" name="Freeform 511">
            <a:extLst>
              <a:ext uri="{FF2B5EF4-FFF2-40B4-BE49-F238E27FC236}">
                <a16:creationId xmlns:a16="http://schemas.microsoft.com/office/drawing/2014/main" id="{70D0622E-979D-4398-AFA2-EFDBC939608C}"/>
              </a:ext>
            </a:extLst>
          </p:cNvPr>
          <p:cNvSpPr>
            <a:spLocks/>
          </p:cNvSpPr>
          <p:nvPr/>
        </p:nvSpPr>
        <p:spPr bwMode="auto">
          <a:xfrm>
            <a:off x="4867275" y="3616325"/>
            <a:ext cx="206375" cy="125413"/>
          </a:xfrm>
          <a:custGeom>
            <a:avLst/>
            <a:gdLst>
              <a:gd name="T0" fmla="*/ 41 w 50"/>
              <a:gd name="T1" fmla="*/ 13 h 31"/>
              <a:gd name="T2" fmla="*/ 40 w 50"/>
              <a:gd name="T3" fmla="*/ 14 h 31"/>
              <a:gd name="T4" fmla="*/ 36 w 50"/>
              <a:gd name="T5" fmla="*/ 16 h 31"/>
              <a:gd name="T6" fmla="*/ 35 w 50"/>
              <a:gd name="T7" fmla="*/ 13 h 31"/>
              <a:gd name="T8" fmla="*/ 35 w 50"/>
              <a:gd name="T9" fmla="*/ 11 h 31"/>
              <a:gd name="T10" fmla="*/ 26 w 50"/>
              <a:gd name="T11" fmla="*/ 1 h 31"/>
              <a:gd name="T12" fmla="*/ 24 w 50"/>
              <a:gd name="T13" fmla="*/ 1 h 31"/>
              <a:gd name="T14" fmla="*/ 20 w 50"/>
              <a:gd name="T15" fmla="*/ 0 h 31"/>
              <a:gd name="T16" fmla="*/ 19 w 50"/>
              <a:gd name="T17" fmla="*/ 0 h 31"/>
              <a:gd name="T18" fmla="*/ 5 w 50"/>
              <a:gd name="T19" fmla="*/ 16 h 31"/>
              <a:gd name="T20" fmla="*/ 5 w 50"/>
              <a:gd name="T21" fmla="*/ 20 h 31"/>
              <a:gd name="T22" fmla="*/ 0 w 50"/>
              <a:gd name="T23" fmla="*/ 26 h 31"/>
              <a:gd name="T24" fmla="*/ 5 w 50"/>
              <a:gd name="T25" fmla="*/ 31 h 31"/>
              <a:gd name="T26" fmla="*/ 20 w 50"/>
              <a:gd name="T27" fmla="*/ 31 h 31"/>
              <a:gd name="T28" fmla="*/ 21 w 50"/>
              <a:gd name="T29" fmla="*/ 31 h 31"/>
              <a:gd name="T30" fmla="*/ 41 w 50"/>
              <a:gd name="T31" fmla="*/ 31 h 31"/>
              <a:gd name="T32" fmla="*/ 50 w 50"/>
              <a:gd name="T33" fmla="*/ 22 h 31"/>
              <a:gd name="T34" fmla="*/ 41 w 50"/>
              <a:gd name="T35" fmla="*/ 13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50" h="31">
                <a:moveTo>
                  <a:pt x="41" y="13"/>
                </a:moveTo>
                <a:cubicBezTo>
                  <a:pt x="41" y="13"/>
                  <a:pt x="41" y="14"/>
                  <a:pt x="40" y="14"/>
                </a:cubicBezTo>
                <a:cubicBezTo>
                  <a:pt x="38" y="14"/>
                  <a:pt x="37" y="15"/>
                  <a:pt x="36" y="16"/>
                </a:cubicBezTo>
                <a:cubicBezTo>
                  <a:pt x="36" y="15"/>
                  <a:pt x="36" y="14"/>
                  <a:pt x="35" y="13"/>
                </a:cubicBezTo>
                <a:cubicBezTo>
                  <a:pt x="35" y="13"/>
                  <a:pt x="35" y="12"/>
                  <a:pt x="35" y="11"/>
                </a:cubicBezTo>
                <a:cubicBezTo>
                  <a:pt x="34" y="7"/>
                  <a:pt x="30" y="3"/>
                  <a:pt x="26" y="1"/>
                </a:cubicBezTo>
                <a:cubicBezTo>
                  <a:pt x="25" y="1"/>
                  <a:pt x="25" y="1"/>
                  <a:pt x="24" y="1"/>
                </a:cubicBezTo>
                <a:cubicBezTo>
                  <a:pt x="23" y="1"/>
                  <a:pt x="21" y="0"/>
                  <a:pt x="20" y="0"/>
                </a:cubicBezTo>
                <a:cubicBezTo>
                  <a:pt x="20" y="0"/>
                  <a:pt x="20" y="0"/>
                  <a:pt x="19" y="0"/>
                </a:cubicBezTo>
                <a:cubicBezTo>
                  <a:pt x="11" y="1"/>
                  <a:pt x="5" y="8"/>
                  <a:pt x="5" y="16"/>
                </a:cubicBezTo>
                <a:cubicBezTo>
                  <a:pt x="5" y="17"/>
                  <a:pt x="5" y="19"/>
                  <a:pt x="5" y="20"/>
                </a:cubicBezTo>
                <a:cubicBezTo>
                  <a:pt x="2" y="21"/>
                  <a:pt x="0" y="23"/>
                  <a:pt x="0" y="26"/>
                </a:cubicBezTo>
                <a:cubicBezTo>
                  <a:pt x="0" y="29"/>
                  <a:pt x="2" y="31"/>
                  <a:pt x="5" y="31"/>
                </a:cubicBezTo>
                <a:cubicBezTo>
                  <a:pt x="20" y="31"/>
                  <a:pt x="20" y="31"/>
                  <a:pt x="20" y="31"/>
                </a:cubicBezTo>
                <a:cubicBezTo>
                  <a:pt x="21" y="31"/>
                  <a:pt x="21" y="31"/>
                  <a:pt x="21" y="31"/>
                </a:cubicBezTo>
                <a:cubicBezTo>
                  <a:pt x="41" y="31"/>
                  <a:pt x="41" y="31"/>
                  <a:pt x="41" y="31"/>
                </a:cubicBezTo>
                <a:cubicBezTo>
                  <a:pt x="46" y="31"/>
                  <a:pt x="50" y="27"/>
                  <a:pt x="50" y="22"/>
                </a:cubicBezTo>
                <a:cubicBezTo>
                  <a:pt x="50" y="18"/>
                  <a:pt x="46" y="13"/>
                  <a:pt x="41" y="13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lIns="38405" tIns="19202" rIns="38405" bIns="19202"/>
          <a:lstStyle/>
          <a:p>
            <a:pPr eaLnBrk="1" hangingPunct="1">
              <a:defRPr/>
            </a:pPr>
            <a:endParaRPr lang="en-US" dirty="0">
              <a:solidFill>
                <a:prstClr val="black"/>
              </a:solidFill>
              <a:latin typeface="Roboto Light" charset="0"/>
            </a:endParaRPr>
          </a:p>
        </p:txBody>
      </p:sp>
      <p:sp>
        <p:nvSpPr>
          <p:cNvPr id="118" name="Freeform 514">
            <a:extLst>
              <a:ext uri="{FF2B5EF4-FFF2-40B4-BE49-F238E27FC236}">
                <a16:creationId xmlns:a16="http://schemas.microsoft.com/office/drawing/2014/main" id="{70CEAD06-CC83-4D8D-80B1-D1E40AD6759B}"/>
              </a:ext>
            </a:extLst>
          </p:cNvPr>
          <p:cNvSpPr>
            <a:spLocks/>
          </p:cNvSpPr>
          <p:nvPr/>
        </p:nvSpPr>
        <p:spPr bwMode="auto">
          <a:xfrm>
            <a:off x="4711700" y="4506913"/>
            <a:ext cx="23813" cy="85725"/>
          </a:xfrm>
          <a:custGeom>
            <a:avLst/>
            <a:gdLst>
              <a:gd name="T0" fmla="*/ 6 w 6"/>
              <a:gd name="T1" fmla="*/ 1 h 21"/>
              <a:gd name="T2" fmla="*/ 3 w 6"/>
              <a:gd name="T3" fmla="*/ 0 h 21"/>
              <a:gd name="T4" fmla="*/ 3 w 6"/>
              <a:gd name="T5" fmla="*/ 0 h 21"/>
              <a:gd name="T6" fmla="*/ 0 w 6"/>
              <a:gd name="T7" fmla="*/ 1 h 21"/>
              <a:gd name="T8" fmla="*/ 0 w 6"/>
              <a:gd name="T9" fmla="*/ 21 h 21"/>
              <a:gd name="T10" fmla="*/ 6 w 6"/>
              <a:gd name="T11" fmla="*/ 15 h 21"/>
              <a:gd name="T12" fmla="*/ 6 w 6"/>
              <a:gd name="T13" fmla="*/ 1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" h="21">
                <a:moveTo>
                  <a:pt x="6" y="1"/>
                </a:moveTo>
                <a:cubicBezTo>
                  <a:pt x="5" y="1"/>
                  <a:pt x="4" y="0"/>
                  <a:pt x="3" y="0"/>
                </a:cubicBezTo>
                <a:cubicBezTo>
                  <a:pt x="3" y="0"/>
                  <a:pt x="3" y="0"/>
                  <a:pt x="3" y="0"/>
                </a:cubicBezTo>
                <a:cubicBezTo>
                  <a:pt x="2" y="0"/>
                  <a:pt x="1" y="1"/>
                  <a:pt x="0" y="1"/>
                </a:cubicBezTo>
                <a:cubicBezTo>
                  <a:pt x="0" y="21"/>
                  <a:pt x="0" y="21"/>
                  <a:pt x="0" y="21"/>
                </a:cubicBezTo>
                <a:cubicBezTo>
                  <a:pt x="2" y="19"/>
                  <a:pt x="4" y="17"/>
                  <a:pt x="6" y="15"/>
                </a:cubicBezTo>
                <a:lnTo>
                  <a:pt x="6" y="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lIns="38405" tIns="19202" rIns="38405" bIns="19202"/>
          <a:lstStyle/>
          <a:p>
            <a:pPr eaLnBrk="1" hangingPunct="1">
              <a:defRPr/>
            </a:pPr>
            <a:endParaRPr lang="en-US" dirty="0">
              <a:solidFill>
                <a:prstClr val="black"/>
              </a:solidFill>
              <a:latin typeface="Roboto Light" charset="0"/>
            </a:endParaRPr>
          </a:p>
        </p:txBody>
      </p:sp>
      <p:sp>
        <p:nvSpPr>
          <p:cNvPr id="119" name="Freeform 515">
            <a:extLst>
              <a:ext uri="{FF2B5EF4-FFF2-40B4-BE49-F238E27FC236}">
                <a16:creationId xmlns:a16="http://schemas.microsoft.com/office/drawing/2014/main" id="{14178D43-919A-44A3-98EA-E5FCF881EC83}"/>
              </a:ext>
            </a:extLst>
          </p:cNvPr>
          <p:cNvSpPr>
            <a:spLocks/>
          </p:cNvSpPr>
          <p:nvPr/>
        </p:nvSpPr>
        <p:spPr bwMode="auto">
          <a:xfrm>
            <a:off x="4711700" y="4338638"/>
            <a:ext cx="23813" cy="15875"/>
          </a:xfrm>
          <a:custGeom>
            <a:avLst/>
            <a:gdLst>
              <a:gd name="T0" fmla="*/ 4 w 6"/>
              <a:gd name="T1" fmla="*/ 4 h 4"/>
              <a:gd name="T2" fmla="*/ 4 w 6"/>
              <a:gd name="T3" fmla="*/ 4 h 4"/>
              <a:gd name="T4" fmla="*/ 6 w 6"/>
              <a:gd name="T5" fmla="*/ 4 h 4"/>
              <a:gd name="T6" fmla="*/ 6 w 6"/>
              <a:gd name="T7" fmla="*/ 0 h 4"/>
              <a:gd name="T8" fmla="*/ 0 w 6"/>
              <a:gd name="T9" fmla="*/ 0 h 4"/>
              <a:gd name="T10" fmla="*/ 0 w 6"/>
              <a:gd name="T11" fmla="*/ 4 h 4"/>
              <a:gd name="T12" fmla="*/ 4 w 6"/>
              <a:gd name="T13" fmla="*/ 4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" h="4">
                <a:moveTo>
                  <a:pt x="4" y="4"/>
                </a:moveTo>
                <a:cubicBezTo>
                  <a:pt x="4" y="4"/>
                  <a:pt x="4" y="4"/>
                  <a:pt x="4" y="4"/>
                </a:cubicBezTo>
                <a:cubicBezTo>
                  <a:pt x="5" y="4"/>
                  <a:pt x="5" y="4"/>
                  <a:pt x="6" y="4"/>
                </a:cubicBezTo>
                <a:cubicBezTo>
                  <a:pt x="6" y="0"/>
                  <a:pt x="6" y="0"/>
                  <a:pt x="6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4"/>
                  <a:pt x="0" y="4"/>
                  <a:pt x="0" y="4"/>
                </a:cubicBezTo>
                <a:cubicBezTo>
                  <a:pt x="1" y="4"/>
                  <a:pt x="2" y="4"/>
                  <a:pt x="4" y="4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lIns="38405" tIns="19202" rIns="38405" bIns="19202"/>
          <a:lstStyle/>
          <a:p>
            <a:pPr eaLnBrk="1" hangingPunct="1">
              <a:defRPr/>
            </a:pPr>
            <a:endParaRPr lang="en-US" dirty="0">
              <a:solidFill>
                <a:prstClr val="black"/>
              </a:solidFill>
              <a:latin typeface="Roboto Light" charset="0"/>
            </a:endParaRPr>
          </a:p>
        </p:txBody>
      </p:sp>
      <p:sp>
        <p:nvSpPr>
          <p:cNvPr id="120" name="Freeform 516">
            <a:extLst>
              <a:ext uri="{FF2B5EF4-FFF2-40B4-BE49-F238E27FC236}">
                <a16:creationId xmlns:a16="http://schemas.microsoft.com/office/drawing/2014/main" id="{7CDD66BB-A180-40AC-9303-6FF639119FAE}"/>
              </a:ext>
            </a:extLst>
          </p:cNvPr>
          <p:cNvSpPr>
            <a:spLocks/>
          </p:cNvSpPr>
          <p:nvPr/>
        </p:nvSpPr>
        <p:spPr bwMode="auto">
          <a:xfrm>
            <a:off x="4608513" y="4362450"/>
            <a:ext cx="227012" cy="165100"/>
          </a:xfrm>
          <a:custGeom>
            <a:avLst/>
            <a:gdLst>
              <a:gd name="T0" fmla="*/ 31 w 55"/>
              <a:gd name="T1" fmla="*/ 0 h 40"/>
              <a:gd name="T2" fmla="*/ 29 w 55"/>
              <a:gd name="T3" fmla="*/ 0 h 40"/>
              <a:gd name="T4" fmla="*/ 29 w 55"/>
              <a:gd name="T5" fmla="*/ 0 h 40"/>
              <a:gd name="T6" fmla="*/ 25 w 55"/>
              <a:gd name="T7" fmla="*/ 0 h 40"/>
              <a:gd name="T8" fmla="*/ 0 w 55"/>
              <a:gd name="T9" fmla="*/ 27 h 40"/>
              <a:gd name="T10" fmla="*/ 2 w 55"/>
              <a:gd name="T11" fmla="*/ 38 h 40"/>
              <a:gd name="T12" fmla="*/ 3 w 55"/>
              <a:gd name="T13" fmla="*/ 39 h 40"/>
              <a:gd name="T14" fmla="*/ 5 w 55"/>
              <a:gd name="T15" fmla="*/ 37 h 40"/>
              <a:gd name="T16" fmla="*/ 12 w 55"/>
              <a:gd name="T17" fmla="*/ 33 h 40"/>
              <a:gd name="T18" fmla="*/ 12 w 55"/>
              <a:gd name="T19" fmla="*/ 33 h 40"/>
              <a:gd name="T20" fmla="*/ 19 w 55"/>
              <a:gd name="T21" fmla="*/ 38 h 40"/>
              <a:gd name="T22" fmla="*/ 20 w 55"/>
              <a:gd name="T23" fmla="*/ 39 h 40"/>
              <a:gd name="T24" fmla="*/ 21 w 55"/>
              <a:gd name="T25" fmla="*/ 38 h 40"/>
              <a:gd name="T26" fmla="*/ 25 w 55"/>
              <a:gd name="T27" fmla="*/ 34 h 40"/>
              <a:gd name="T28" fmla="*/ 28 w 55"/>
              <a:gd name="T29" fmla="*/ 33 h 40"/>
              <a:gd name="T30" fmla="*/ 28 w 55"/>
              <a:gd name="T31" fmla="*/ 33 h 40"/>
              <a:gd name="T32" fmla="*/ 31 w 55"/>
              <a:gd name="T33" fmla="*/ 34 h 40"/>
              <a:gd name="T34" fmla="*/ 36 w 55"/>
              <a:gd name="T35" fmla="*/ 38 h 40"/>
              <a:gd name="T36" fmla="*/ 36 w 55"/>
              <a:gd name="T37" fmla="*/ 40 h 40"/>
              <a:gd name="T38" fmla="*/ 37 w 55"/>
              <a:gd name="T39" fmla="*/ 38 h 40"/>
              <a:gd name="T40" fmla="*/ 44 w 55"/>
              <a:gd name="T41" fmla="*/ 34 h 40"/>
              <a:gd name="T42" fmla="*/ 44 w 55"/>
              <a:gd name="T43" fmla="*/ 34 h 40"/>
              <a:gd name="T44" fmla="*/ 45 w 55"/>
              <a:gd name="T45" fmla="*/ 34 h 40"/>
              <a:gd name="T46" fmla="*/ 55 w 55"/>
              <a:gd name="T47" fmla="*/ 20 h 40"/>
              <a:gd name="T48" fmla="*/ 31 w 55"/>
              <a:gd name="T49" fmla="*/ 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55" h="40">
                <a:moveTo>
                  <a:pt x="31" y="0"/>
                </a:moveTo>
                <a:cubicBezTo>
                  <a:pt x="30" y="0"/>
                  <a:pt x="30" y="0"/>
                  <a:pt x="29" y="0"/>
                </a:cubicBezTo>
                <a:cubicBezTo>
                  <a:pt x="29" y="0"/>
                  <a:pt x="29" y="0"/>
                  <a:pt x="29" y="0"/>
                </a:cubicBezTo>
                <a:cubicBezTo>
                  <a:pt x="27" y="0"/>
                  <a:pt x="26" y="0"/>
                  <a:pt x="25" y="0"/>
                </a:cubicBezTo>
                <a:cubicBezTo>
                  <a:pt x="11" y="2"/>
                  <a:pt x="1" y="13"/>
                  <a:pt x="0" y="27"/>
                </a:cubicBezTo>
                <a:cubicBezTo>
                  <a:pt x="0" y="31"/>
                  <a:pt x="1" y="34"/>
                  <a:pt x="2" y="38"/>
                </a:cubicBezTo>
                <a:cubicBezTo>
                  <a:pt x="3" y="39"/>
                  <a:pt x="3" y="39"/>
                  <a:pt x="3" y="39"/>
                </a:cubicBezTo>
                <a:cubicBezTo>
                  <a:pt x="4" y="39"/>
                  <a:pt x="4" y="38"/>
                  <a:pt x="5" y="37"/>
                </a:cubicBezTo>
                <a:cubicBezTo>
                  <a:pt x="6" y="35"/>
                  <a:pt x="9" y="33"/>
                  <a:pt x="12" y="33"/>
                </a:cubicBezTo>
                <a:cubicBezTo>
                  <a:pt x="12" y="33"/>
                  <a:pt x="12" y="33"/>
                  <a:pt x="12" y="33"/>
                </a:cubicBezTo>
                <a:cubicBezTo>
                  <a:pt x="15" y="33"/>
                  <a:pt x="18" y="35"/>
                  <a:pt x="19" y="38"/>
                </a:cubicBezTo>
                <a:cubicBezTo>
                  <a:pt x="20" y="39"/>
                  <a:pt x="20" y="39"/>
                  <a:pt x="20" y="39"/>
                </a:cubicBezTo>
                <a:cubicBezTo>
                  <a:pt x="20" y="39"/>
                  <a:pt x="20" y="39"/>
                  <a:pt x="21" y="38"/>
                </a:cubicBezTo>
                <a:cubicBezTo>
                  <a:pt x="22" y="36"/>
                  <a:pt x="23" y="35"/>
                  <a:pt x="25" y="34"/>
                </a:cubicBezTo>
                <a:cubicBezTo>
                  <a:pt x="26" y="34"/>
                  <a:pt x="27" y="33"/>
                  <a:pt x="28" y="33"/>
                </a:cubicBezTo>
                <a:cubicBezTo>
                  <a:pt x="28" y="33"/>
                  <a:pt x="28" y="33"/>
                  <a:pt x="28" y="33"/>
                </a:cubicBezTo>
                <a:cubicBezTo>
                  <a:pt x="29" y="33"/>
                  <a:pt x="30" y="34"/>
                  <a:pt x="31" y="34"/>
                </a:cubicBezTo>
                <a:cubicBezTo>
                  <a:pt x="33" y="35"/>
                  <a:pt x="35" y="36"/>
                  <a:pt x="36" y="38"/>
                </a:cubicBezTo>
                <a:cubicBezTo>
                  <a:pt x="36" y="39"/>
                  <a:pt x="36" y="40"/>
                  <a:pt x="36" y="40"/>
                </a:cubicBezTo>
                <a:cubicBezTo>
                  <a:pt x="37" y="40"/>
                  <a:pt x="37" y="39"/>
                  <a:pt x="37" y="38"/>
                </a:cubicBezTo>
                <a:cubicBezTo>
                  <a:pt x="39" y="36"/>
                  <a:pt x="41" y="34"/>
                  <a:pt x="44" y="34"/>
                </a:cubicBezTo>
                <a:cubicBezTo>
                  <a:pt x="44" y="34"/>
                  <a:pt x="44" y="34"/>
                  <a:pt x="44" y="34"/>
                </a:cubicBezTo>
                <a:cubicBezTo>
                  <a:pt x="45" y="34"/>
                  <a:pt x="45" y="34"/>
                  <a:pt x="45" y="34"/>
                </a:cubicBezTo>
                <a:cubicBezTo>
                  <a:pt x="48" y="29"/>
                  <a:pt x="52" y="25"/>
                  <a:pt x="55" y="20"/>
                </a:cubicBezTo>
                <a:cubicBezTo>
                  <a:pt x="52" y="9"/>
                  <a:pt x="43" y="1"/>
                  <a:pt x="3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lIns="38405" tIns="19202" rIns="38405" bIns="19202"/>
          <a:lstStyle/>
          <a:p>
            <a:pPr eaLnBrk="1" hangingPunct="1">
              <a:defRPr/>
            </a:pPr>
            <a:endParaRPr lang="en-US" dirty="0">
              <a:solidFill>
                <a:prstClr val="black"/>
              </a:solidFill>
              <a:latin typeface="Roboto Light" charset="0"/>
            </a:endParaRPr>
          </a:p>
        </p:txBody>
      </p:sp>
      <p:sp>
        <p:nvSpPr>
          <p:cNvPr id="21542" name="Freeform 517">
            <a:extLst>
              <a:ext uri="{FF2B5EF4-FFF2-40B4-BE49-F238E27FC236}">
                <a16:creationId xmlns:a16="http://schemas.microsoft.com/office/drawing/2014/main" id="{C11C3B31-8B96-492A-B99E-CFA0AF1CB04C}"/>
              </a:ext>
            </a:extLst>
          </p:cNvPr>
          <p:cNvSpPr>
            <a:spLocks/>
          </p:cNvSpPr>
          <p:nvPr/>
        </p:nvSpPr>
        <p:spPr bwMode="auto">
          <a:xfrm>
            <a:off x="3544888" y="2419350"/>
            <a:ext cx="300037" cy="238125"/>
          </a:xfrm>
          <a:custGeom>
            <a:avLst/>
            <a:gdLst>
              <a:gd name="T0" fmla="*/ 2147483646 w 73"/>
              <a:gd name="T1" fmla="*/ 2147483646 h 58"/>
              <a:gd name="T2" fmla="*/ 2147483646 w 73"/>
              <a:gd name="T3" fmla="*/ 2147483646 h 58"/>
              <a:gd name="T4" fmla="*/ 2147483646 w 73"/>
              <a:gd name="T5" fmla="*/ 2147483646 h 58"/>
              <a:gd name="T6" fmla="*/ 2147483646 w 73"/>
              <a:gd name="T7" fmla="*/ 2147483646 h 58"/>
              <a:gd name="T8" fmla="*/ 2147483646 w 73"/>
              <a:gd name="T9" fmla="*/ 2147483646 h 58"/>
              <a:gd name="T10" fmla="*/ 2147483646 w 73"/>
              <a:gd name="T11" fmla="*/ 2147483646 h 58"/>
              <a:gd name="T12" fmla="*/ 2147483646 w 73"/>
              <a:gd name="T13" fmla="*/ 2147483646 h 58"/>
              <a:gd name="T14" fmla="*/ 2147483646 w 73"/>
              <a:gd name="T15" fmla="*/ 2147483646 h 58"/>
              <a:gd name="T16" fmla="*/ 2147483646 w 73"/>
              <a:gd name="T17" fmla="*/ 2147483646 h 58"/>
              <a:gd name="T18" fmla="*/ 2147483646 w 73"/>
              <a:gd name="T19" fmla="*/ 2147483646 h 58"/>
              <a:gd name="T20" fmla="*/ 2147483646 w 73"/>
              <a:gd name="T21" fmla="*/ 2147483646 h 58"/>
              <a:gd name="T22" fmla="*/ 2147483646 w 73"/>
              <a:gd name="T23" fmla="*/ 2147483646 h 58"/>
              <a:gd name="T24" fmla="*/ 2147483646 w 73"/>
              <a:gd name="T25" fmla="*/ 2147483646 h 58"/>
              <a:gd name="T26" fmla="*/ 2147483646 w 73"/>
              <a:gd name="T27" fmla="*/ 2147483646 h 58"/>
              <a:gd name="T28" fmla="*/ 2147483646 w 73"/>
              <a:gd name="T29" fmla="*/ 2147483646 h 58"/>
              <a:gd name="T30" fmla="*/ 2147483646 w 73"/>
              <a:gd name="T31" fmla="*/ 2147483646 h 58"/>
              <a:gd name="T32" fmla="*/ 2147483646 w 73"/>
              <a:gd name="T33" fmla="*/ 2147483646 h 58"/>
              <a:gd name="T34" fmla="*/ 2147483646 w 73"/>
              <a:gd name="T35" fmla="*/ 2147483646 h 58"/>
              <a:gd name="T36" fmla="*/ 2147483646 w 73"/>
              <a:gd name="T37" fmla="*/ 2147483646 h 58"/>
              <a:gd name="T38" fmla="*/ 2147483646 w 73"/>
              <a:gd name="T39" fmla="*/ 2147483646 h 58"/>
              <a:gd name="T40" fmla="*/ 0 w 73"/>
              <a:gd name="T41" fmla="*/ 2147483646 h 58"/>
              <a:gd name="T42" fmla="*/ 2147483646 w 73"/>
              <a:gd name="T43" fmla="*/ 2147483646 h 58"/>
              <a:gd name="T44" fmla="*/ 2147483646 w 73"/>
              <a:gd name="T45" fmla="*/ 2147483646 h 58"/>
              <a:gd name="T46" fmla="*/ 2147483646 w 73"/>
              <a:gd name="T47" fmla="*/ 2147483646 h 58"/>
              <a:gd name="T48" fmla="*/ 2147483646 w 73"/>
              <a:gd name="T49" fmla="*/ 2147483646 h 58"/>
              <a:gd name="T50" fmla="*/ 2147483646 w 73"/>
              <a:gd name="T51" fmla="*/ 2147483646 h 58"/>
              <a:gd name="T52" fmla="*/ 2147483646 w 73"/>
              <a:gd name="T53" fmla="*/ 2147483646 h 58"/>
              <a:gd name="T54" fmla="*/ 2147483646 w 73"/>
              <a:gd name="T55" fmla="*/ 2147483646 h 58"/>
              <a:gd name="T56" fmla="*/ 2147483646 w 73"/>
              <a:gd name="T57" fmla="*/ 2147483646 h 58"/>
              <a:gd name="T58" fmla="*/ 2147483646 w 73"/>
              <a:gd name="T59" fmla="*/ 2147483646 h 58"/>
              <a:gd name="T60" fmla="*/ 2147483646 w 73"/>
              <a:gd name="T61" fmla="*/ 2147483646 h 58"/>
              <a:gd name="T62" fmla="*/ 2147483646 w 73"/>
              <a:gd name="T63" fmla="*/ 2147483646 h 58"/>
              <a:gd name="T64" fmla="*/ 2147483646 w 73"/>
              <a:gd name="T65" fmla="*/ 2147483646 h 58"/>
              <a:gd name="T66" fmla="*/ 2147483646 w 73"/>
              <a:gd name="T67" fmla="*/ 2147483646 h 58"/>
              <a:gd name="T68" fmla="*/ 2147483646 w 73"/>
              <a:gd name="T69" fmla="*/ 2147483646 h 58"/>
              <a:gd name="T70" fmla="*/ 2147483646 w 73"/>
              <a:gd name="T71" fmla="*/ 2147483646 h 58"/>
              <a:gd name="T72" fmla="*/ 2147483646 w 73"/>
              <a:gd name="T73" fmla="*/ 2147483646 h 58"/>
              <a:gd name="T74" fmla="*/ 2147483646 w 73"/>
              <a:gd name="T75" fmla="*/ 2147483646 h 58"/>
              <a:gd name="T76" fmla="*/ 2147483646 w 73"/>
              <a:gd name="T77" fmla="*/ 2147483646 h 58"/>
              <a:gd name="T78" fmla="*/ 2147483646 w 73"/>
              <a:gd name="T79" fmla="*/ 2147483646 h 58"/>
              <a:gd name="T80" fmla="*/ 2147483646 w 73"/>
              <a:gd name="T81" fmla="*/ 2147483646 h 58"/>
              <a:gd name="T82" fmla="*/ 2147483646 w 73"/>
              <a:gd name="T83" fmla="*/ 2147483646 h 58"/>
              <a:gd name="T84" fmla="*/ 2147483646 w 73"/>
              <a:gd name="T85" fmla="*/ 2147483646 h 58"/>
              <a:gd name="T86" fmla="*/ 2147483646 w 73"/>
              <a:gd name="T87" fmla="*/ 2147483646 h 58"/>
              <a:gd name="T88" fmla="*/ 2147483646 w 73"/>
              <a:gd name="T89" fmla="*/ 2147483646 h 58"/>
              <a:gd name="T90" fmla="*/ 2147483646 w 73"/>
              <a:gd name="T91" fmla="*/ 2147483646 h 58"/>
              <a:gd name="T92" fmla="*/ 2147483646 w 73"/>
              <a:gd name="T93" fmla="*/ 2147483646 h 58"/>
              <a:gd name="T94" fmla="*/ 2147483646 w 73"/>
              <a:gd name="T95" fmla="*/ 2147483646 h 58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73" h="58">
                <a:moveTo>
                  <a:pt x="73" y="20"/>
                </a:moveTo>
                <a:cubicBezTo>
                  <a:pt x="65" y="20"/>
                  <a:pt x="65" y="20"/>
                  <a:pt x="65" y="20"/>
                </a:cubicBezTo>
                <a:cubicBezTo>
                  <a:pt x="71" y="14"/>
                  <a:pt x="71" y="14"/>
                  <a:pt x="71" y="14"/>
                </a:cubicBezTo>
                <a:cubicBezTo>
                  <a:pt x="69" y="11"/>
                  <a:pt x="69" y="11"/>
                  <a:pt x="69" y="11"/>
                </a:cubicBezTo>
                <a:cubicBezTo>
                  <a:pt x="59" y="20"/>
                  <a:pt x="59" y="20"/>
                  <a:pt x="59" y="20"/>
                </a:cubicBezTo>
                <a:cubicBezTo>
                  <a:pt x="57" y="20"/>
                  <a:pt x="57" y="20"/>
                  <a:pt x="57" y="20"/>
                </a:cubicBezTo>
                <a:cubicBezTo>
                  <a:pt x="59" y="18"/>
                  <a:pt x="59" y="18"/>
                  <a:pt x="59" y="18"/>
                </a:cubicBezTo>
                <a:cubicBezTo>
                  <a:pt x="56" y="15"/>
                  <a:pt x="56" y="15"/>
                  <a:pt x="56" y="15"/>
                </a:cubicBezTo>
                <a:cubicBezTo>
                  <a:pt x="51" y="20"/>
                  <a:pt x="51" y="20"/>
                  <a:pt x="51" y="20"/>
                </a:cubicBezTo>
                <a:cubicBezTo>
                  <a:pt x="47" y="20"/>
                  <a:pt x="47" y="20"/>
                  <a:pt x="47" y="20"/>
                </a:cubicBezTo>
                <a:cubicBezTo>
                  <a:pt x="47" y="18"/>
                  <a:pt x="46" y="17"/>
                  <a:pt x="46" y="16"/>
                </a:cubicBezTo>
                <a:cubicBezTo>
                  <a:pt x="48" y="13"/>
                  <a:pt x="48" y="13"/>
                  <a:pt x="48" y="13"/>
                </a:cubicBezTo>
                <a:cubicBezTo>
                  <a:pt x="56" y="13"/>
                  <a:pt x="56" y="13"/>
                  <a:pt x="56" y="13"/>
                </a:cubicBezTo>
                <a:cubicBezTo>
                  <a:pt x="56" y="9"/>
                  <a:pt x="56" y="9"/>
                  <a:pt x="56" y="9"/>
                </a:cubicBezTo>
                <a:cubicBezTo>
                  <a:pt x="52" y="9"/>
                  <a:pt x="52" y="9"/>
                  <a:pt x="52" y="9"/>
                </a:cubicBezTo>
                <a:cubicBezTo>
                  <a:pt x="54" y="7"/>
                  <a:pt x="54" y="7"/>
                  <a:pt x="54" y="7"/>
                </a:cubicBezTo>
                <a:cubicBezTo>
                  <a:pt x="67" y="7"/>
                  <a:pt x="67" y="7"/>
                  <a:pt x="67" y="7"/>
                </a:cubicBezTo>
                <a:cubicBezTo>
                  <a:pt x="67" y="3"/>
                  <a:pt x="67" y="3"/>
                  <a:pt x="67" y="3"/>
                </a:cubicBezTo>
                <a:cubicBezTo>
                  <a:pt x="58" y="3"/>
                  <a:pt x="58" y="3"/>
                  <a:pt x="58" y="3"/>
                </a:cubicBezTo>
                <a:cubicBezTo>
                  <a:pt x="61" y="0"/>
                  <a:pt x="61" y="0"/>
                  <a:pt x="61" y="0"/>
                </a:cubicBezTo>
                <a:cubicBezTo>
                  <a:pt x="58" y="0"/>
                  <a:pt x="54" y="0"/>
                  <a:pt x="51" y="1"/>
                </a:cubicBezTo>
                <a:cubicBezTo>
                  <a:pt x="51" y="4"/>
                  <a:pt x="51" y="4"/>
                  <a:pt x="51" y="4"/>
                </a:cubicBezTo>
                <a:cubicBezTo>
                  <a:pt x="50" y="6"/>
                  <a:pt x="50" y="6"/>
                  <a:pt x="50" y="6"/>
                </a:cubicBezTo>
                <a:cubicBezTo>
                  <a:pt x="50" y="3"/>
                  <a:pt x="50" y="3"/>
                  <a:pt x="50" y="3"/>
                </a:cubicBezTo>
                <a:cubicBezTo>
                  <a:pt x="46" y="3"/>
                  <a:pt x="46" y="3"/>
                  <a:pt x="46" y="3"/>
                </a:cubicBezTo>
                <a:cubicBezTo>
                  <a:pt x="46" y="10"/>
                  <a:pt x="46" y="10"/>
                  <a:pt x="46" y="10"/>
                </a:cubicBezTo>
                <a:cubicBezTo>
                  <a:pt x="43" y="13"/>
                  <a:pt x="43" y="13"/>
                  <a:pt x="43" y="13"/>
                </a:cubicBezTo>
                <a:cubicBezTo>
                  <a:pt x="41" y="12"/>
                  <a:pt x="40" y="11"/>
                  <a:pt x="38" y="11"/>
                </a:cubicBezTo>
                <a:cubicBezTo>
                  <a:pt x="38" y="7"/>
                  <a:pt x="38" y="7"/>
                  <a:pt x="38" y="7"/>
                </a:cubicBezTo>
                <a:cubicBezTo>
                  <a:pt x="44" y="2"/>
                  <a:pt x="44" y="2"/>
                  <a:pt x="44" y="2"/>
                </a:cubicBezTo>
                <a:cubicBezTo>
                  <a:pt x="43" y="1"/>
                  <a:pt x="43" y="1"/>
                  <a:pt x="43" y="1"/>
                </a:cubicBezTo>
                <a:cubicBezTo>
                  <a:pt x="41" y="1"/>
                  <a:pt x="40" y="1"/>
                  <a:pt x="39" y="1"/>
                </a:cubicBezTo>
                <a:cubicBezTo>
                  <a:pt x="38" y="1"/>
                  <a:pt x="38" y="1"/>
                  <a:pt x="38" y="1"/>
                </a:cubicBezTo>
                <a:cubicBezTo>
                  <a:pt x="38" y="1"/>
                  <a:pt x="38" y="1"/>
                  <a:pt x="38" y="1"/>
                </a:cubicBezTo>
                <a:cubicBezTo>
                  <a:pt x="35" y="2"/>
                  <a:pt x="32" y="2"/>
                  <a:pt x="29" y="2"/>
                </a:cubicBezTo>
                <a:cubicBezTo>
                  <a:pt x="34" y="7"/>
                  <a:pt x="34" y="7"/>
                  <a:pt x="34" y="7"/>
                </a:cubicBezTo>
                <a:cubicBezTo>
                  <a:pt x="34" y="11"/>
                  <a:pt x="34" y="11"/>
                  <a:pt x="34" y="11"/>
                </a:cubicBezTo>
                <a:cubicBezTo>
                  <a:pt x="33" y="11"/>
                  <a:pt x="31" y="12"/>
                  <a:pt x="30" y="13"/>
                </a:cubicBezTo>
                <a:cubicBezTo>
                  <a:pt x="27" y="10"/>
                  <a:pt x="27" y="10"/>
                  <a:pt x="27" y="10"/>
                </a:cubicBezTo>
                <a:cubicBezTo>
                  <a:pt x="27" y="3"/>
                  <a:pt x="27" y="3"/>
                  <a:pt x="27" y="3"/>
                </a:cubicBezTo>
                <a:cubicBezTo>
                  <a:pt x="24" y="3"/>
                  <a:pt x="24" y="3"/>
                  <a:pt x="24" y="3"/>
                </a:cubicBezTo>
                <a:cubicBezTo>
                  <a:pt x="24" y="3"/>
                  <a:pt x="23" y="3"/>
                  <a:pt x="23" y="3"/>
                </a:cubicBezTo>
                <a:cubicBezTo>
                  <a:pt x="23" y="6"/>
                  <a:pt x="23" y="6"/>
                  <a:pt x="23" y="6"/>
                </a:cubicBezTo>
                <a:cubicBezTo>
                  <a:pt x="22" y="4"/>
                  <a:pt x="22" y="4"/>
                  <a:pt x="22" y="4"/>
                </a:cubicBezTo>
                <a:cubicBezTo>
                  <a:pt x="22" y="3"/>
                  <a:pt x="22" y="3"/>
                  <a:pt x="22" y="3"/>
                </a:cubicBezTo>
                <a:cubicBezTo>
                  <a:pt x="16" y="4"/>
                  <a:pt x="11" y="5"/>
                  <a:pt x="6" y="6"/>
                </a:cubicBezTo>
                <a:cubicBezTo>
                  <a:pt x="6" y="7"/>
                  <a:pt x="6" y="7"/>
                  <a:pt x="6" y="7"/>
                </a:cubicBezTo>
                <a:cubicBezTo>
                  <a:pt x="19" y="7"/>
                  <a:pt x="19" y="7"/>
                  <a:pt x="19" y="7"/>
                </a:cubicBezTo>
                <a:cubicBezTo>
                  <a:pt x="20" y="9"/>
                  <a:pt x="20" y="9"/>
                  <a:pt x="20" y="9"/>
                </a:cubicBezTo>
                <a:cubicBezTo>
                  <a:pt x="17" y="9"/>
                  <a:pt x="17" y="9"/>
                  <a:pt x="17" y="9"/>
                </a:cubicBezTo>
                <a:cubicBezTo>
                  <a:pt x="17" y="13"/>
                  <a:pt x="17" y="13"/>
                  <a:pt x="17" y="13"/>
                </a:cubicBezTo>
                <a:cubicBezTo>
                  <a:pt x="24" y="13"/>
                  <a:pt x="24" y="13"/>
                  <a:pt x="24" y="13"/>
                </a:cubicBezTo>
                <a:cubicBezTo>
                  <a:pt x="27" y="16"/>
                  <a:pt x="27" y="16"/>
                  <a:pt x="27" y="16"/>
                </a:cubicBezTo>
                <a:cubicBezTo>
                  <a:pt x="26" y="17"/>
                  <a:pt x="26" y="18"/>
                  <a:pt x="25" y="20"/>
                </a:cubicBezTo>
                <a:cubicBezTo>
                  <a:pt x="22" y="20"/>
                  <a:pt x="22" y="20"/>
                  <a:pt x="22" y="20"/>
                </a:cubicBezTo>
                <a:cubicBezTo>
                  <a:pt x="16" y="15"/>
                  <a:pt x="16" y="15"/>
                  <a:pt x="16" y="15"/>
                </a:cubicBezTo>
                <a:cubicBezTo>
                  <a:pt x="14" y="18"/>
                  <a:pt x="14" y="18"/>
                  <a:pt x="14" y="18"/>
                </a:cubicBezTo>
                <a:cubicBezTo>
                  <a:pt x="16" y="20"/>
                  <a:pt x="16" y="20"/>
                  <a:pt x="16" y="20"/>
                </a:cubicBezTo>
                <a:cubicBezTo>
                  <a:pt x="13" y="20"/>
                  <a:pt x="13" y="20"/>
                  <a:pt x="13" y="20"/>
                </a:cubicBezTo>
                <a:cubicBezTo>
                  <a:pt x="4" y="11"/>
                  <a:pt x="4" y="11"/>
                  <a:pt x="4" y="11"/>
                </a:cubicBezTo>
                <a:cubicBezTo>
                  <a:pt x="1" y="14"/>
                  <a:pt x="1" y="14"/>
                  <a:pt x="1" y="14"/>
                </a:cubicBezTo>
                <a:cubicBezTo>
                  <a:pt x="8" y="20"/>
                  <a:pt x="8" y="20"/>
                  <a:pt x="8" y="20"/>
                </a:cubicBezTo>
                <a:cubicBezTo>
                  <a:pt x="0" y="20"/>
                  <a:pt x="0" y="20"/>
                  <a:pt x="0" y="20"/>
                </a:cubicBezTo>
                <a:cubicBezTo>
                  <a:pt x="0" y="24"/>
                  <a:pt x="0" y="24"/>
                  <a:pt x="0" y="24"/>
                </a:cubicBezTo>
                <a:cubicBezTo>
                  <a:pt x="8" y="24"/>
                  <a:pt x="8" y="24"/>
                  <a:pt x="8" y="24"/>
                </a:cubicBezTo>
                <a:cubicBezTo>
                  <a:pt x="1" y="30"/>
                  <a:pt x="1" y="30"/>
                  <a:pt x="1" y="30"/>
                </a:cubicBezTo>
                <a:cubicBezTo>
                  <a:pt x="4" y="33"/>
                  <a:pt x="4" y="33"/>
                  <a:pt x="4" y="33"/>
                </a:cubicBezTo>
                <a:cubicBezTo>
                  <a:pt x="13" y="24"/>
                  <a:pt x="13" y="24"/>
                  <a:pt x="13" y="24"/>
                </a:cubicBezTo>
                <a:cubicBezTo>
                  <a:pt x="16" y="24"/>
                  <a:pt x="16" y="24"/>
                  <a:pt x="16" y="24"/>
                </a:cubicBezTo>
                <a:cubicBezTo>
                  <a:pt x="14" y="26"/>
                  <a:pt x="14" y="26"/>
                  <a:pt x="14" y="26"/>
                </a:cubicBezTo>
                <a:cubicBezTo>
                  <a:pt x="16" y="29"/>
                  <a:pt x="16" y="29"/>
                  <a:pt x="16" y="29"/>
                </a:cubicBezTo>
                <a:cubicBezTo>
                  <a:pt x="22" y="24"/>
                  <a:pt x="22" y="24"/>
                  <a:pt x="22" y="24"/>
                </a:cubicBezTo>
                <a:cubicBezTo>
                  <a:pt x="25" y="24"/>
                  <a:pt x="25" y="24"/>
                  <a:pt x="25" y="24"/>
                </a:cubicBezTo>
                <a:cubicBezTo>
                  <a:pt x="26" y="26"/>
                  <a:pt x="26" y="27"/>
                  <a:pt x="27" y="28"/>
                </a:cubicBezTo>
                <a:cubicBezTo>
                  <a:pt x="24" y="31"/>
                  <a:pt x="24" y="31"/>
                  <a:pt x="24" y="31"/>
                </a:cubicBezTo>
                <a:cubicBezTo>
                  <a:pt x="17" y="31"/>
                  <a:pt x="17" y="31"/>
                  <a:pt x="17" y="31"/>
                </a:cubicBezTo>
                <a:cubicBezTo>
                  <a:pt x="17" y="35"/>
                  <a:pt x="17" y="35"/>
                  <a:pt x="17" y="35"/>
                </a:cubicBezTo>
                <a:cubicBezTo>
                  <a:pt x="20" y="35"/>
                  <a:pt x="20" y="35"/>
                  <a:pt x="20" y="35"/>
                </a:cubicBezTo>
                <a:cubicBezTo>
                  <a:pt x="19" y="37"/>
                  <a:pt x="19" y="37"/>
                  <a:pt x="19" y="37"/>
                </a:cubicBezTo>
                <a:cubicBezTo>
                  <a:pt x="6" y="37"/>
                  <a:pt x="6" y="37"/>
                  <a:pt x="6" y="37"/>
                </a:cubicBezTo>
                <a:cubicBezTo>
                  <a:pt x="6" y="41"/>
                  <a:pt x="6" y="41"/>
                  <a:pt x="6" y="41"/>
                </a:cubicBezTo>
                <a:cubicBezTo>
                  <a:pt x="15" y="41"/>
                  <a:pt x="15" y="41"/>
                  <a:pt x="15" y="41"/>
                </a:cubicBezTo>
                <a:cubicBezTo>
                  <a:pt x="9" y="46"/>
                  <a:pt x="9" y="46"/>
                  <a:pt x="9" y="46"/>
                </a:cubicBezTo>
                <a:cubicBezTo>
                  <a:pt x="12" y="49"/>
                  <a:pt x="12" y="49"/>
                  <a:pt x="12" y="49"/>
                </a:cubicBezTo>
                <a:cubicBezTo>
                  <a:pt x="18" y="44"/>
                  <a:pt x="18" y="44"/>
                  <a:pt x="18" y="44"/>
                </a:cubicBezTo>
                <a:cubicBezTo>
                  <a:pt x="18" y="53"/>
                  <a:pt x="18" y="53"/>
                  <a:pt x="18" y="53"/>
                </a:cubicBezTo>
                <a:cubicBezTo>
                  <a:pt x="22" y="53"/>
                  <a:pt x="22" y="53"/>
                  <a:pt x="22" y="53"/>
                </a:cubicBezTo>
                <a:cubicBezTo>
                  <a:pt x="22" y="40"/>
                  <a:pt x="22" y="40"/>
                  <a:pt x="22" y="40"/>
                </a:cubicBezTo>
                <a:cubicBezTo>
                  <a:pt x="23" y="38"/>
                  <a:pt x="23" y="38"/>
                  <a:pt x="23" y="38"/>
                </a:cubicBezTo>
                <a:cubicBezTo>
                  <a:pt x="23" y="41"/>
                  <a:pt x="23" y="41"/>
                  <a:pt x="23" y="41"/>
                </a:cubicBezTo>
                <a:cubicBezTo>
                  <a:pt x="27" y="41"/>
                  <a:pt x="27" y="41"/>
                  <a:pt x="27" y="41"/>
                </a:cubicBezTo>
                <a:cubicBezTo>
                  <a:pt x="27" y="34"/>
                  <a:pt x="27" y="34"/>
                  <a:pt x="27" y="34"/>
                </a:cubicBezTo>
                <a:cubicBezTo>
                  <a:pt x="30" y="31"/>
                  <a:pt x="30" y="31"/>
                  <a:pt x="30" y="31"/>
                </a:cubicBezTo>
                <a:cubicBezTo>
                  <a:pt x="31" y="32"/>
                  <a:pt x="33" y="33"/>
                  <a:pt x="34" y="33"/>
                </a:cubicBezTo>
                <a:cubicBezTo>
                  <a:pt x="34" y="37"/>
                  <a:pt x="34" y="37"/>
                  <a:pt x="34" y="37"/>
                </a:cubicBezTo>
                <a:cubicBezTo>
                  <a:pt x="29" y="42"/>
                  <a:pt x="29" y="42"/>
                  <a:pt x="29" y="42"/>
                </a:cubicBezTo>
                <a:cubicBezTo>
                  <a:pt x="32" y="45"/>
                  <a:pt x="32" y="45"/>
                  <a:pt x="32" y="45"/>
                </a:cubicBezTo>
                <a:cubicBezTo>
                  <a:pt x="34" y="43"/>
                  <a:pt x="34" y="43"/>
                  <a:pt x="34" y="43"/>
                </a:cubicBezTo>
                <a:cubicBezTo>
                  <a:pt x="34" y="45"/>
                  <a:pt x="34" y="45"/>
                  <a:pt x="34" y="45"/>
                </a:cubicBezTo>
                <a:cubicBezTo>
                  <a:pt x="25" y="54"/>
                  <a:pt x="25" y="54"/>
                  <a:pt x="25" y="54"/>
                </a:cubicBezTo>
                <a:cubicBezTo>
                  <a:pt x="28" y="57"/>
                  <a:pt x="28" y="57"/>
                  <a:pt x="28" y="57"/>
                </a:cubicBezTo>
                <a:cubicBezTo>
                  <a:pt x="34" y="51"/>
                  <a:pt x="34" y="51"/>
                  <a:pt x="34" y="51"/>
                </a:cubicBezTo>
                <a:cubicBezTo>
                  <a:pt x="34" y="58"/>
                  <a:pt x="34" y="58"/>
                  <a:pt x="34" y="58"/>
                </a:cubicBezTo>
                <a:cubicBezTo>
                  <a:pt x="38" y="58"/>
                  <a:pt x="38" y="58"/>
                  <a:pt x="38" y="58"/>
                </a:cubicBezTo>
                <a:cubicBezTo>
                  <a:pt x="38" y="51"/>
                  <a:pt x="38" y="51"/>
                  <a:pt x="38" y="51"/>
                </a:cubicBezTo>
                <a:cubicBezTo>
                  <a:pt x="45" y="57"/>
                  <a:pt x="45" y="57"/>
                  <a:pt x="45" y="57"/>
                </a:cubicBezTo>
                <a:cubicBezTo>
                  <a:pt x="48" y="54"/>
                  <a:pt x="48" y="54"/>
                  <a:pt x="48" y="54"/>
                </a:cubicBezTo>
                <a:cubicBezTo>
                  <a:pt x="38" y="45"/>
                  <a:pt x="38" y="45"/>
                  <a:pt x="38" y="45"/>
                </a:cubicBezTo>
                <a:cubicBezTo>
                  <a:pt x="38" y="43"/>
                  <a:pt x="38" y="43"/>
                  <a:pt x="38" y="43"/>
                </a:cubicBezTo>
                <a:cubicBezTo>
                  <a:pt x="41" y="45"/>
                  <a:pt x="41" y="45"/>
                  <a:pt x="41" y="45"/>
                </a:cubicBezTo>
                <a:cubicBezTo>
                  <a:pt x="44" y="42"/>
                  <a:pt x="44" y="42"/>
                  <a:pt x="44" y="42"/>
                </a:cubicBezTo>
                <a:cubicBezTo>
                  <a:pt x="38" y="37"/>
                  <a:pt x="38" y="37"/>
                  <a:pt x="38" y="37"/>
                </a:cubicBezTo>
                <a:cubicBezTo>
                  <a:pt x="38" y="33"/>
                  <a:pt x="38" y="33"/>
                  <a:pt x="38" y="33"/>
                </a:cubicBezTo>
                <a:cubicBezTo>
                  <a:pt x="40" y="33"/>
                  <a:pt x="41" y="32"/>
                  <a:pt x="43" y="31"/>
                </a:cubicBezTo>
                <a:cubicBezTo>
                  <a:pt x="46" y="34"/>
                  <a:pt x="46" y="34"/>
                  <a:pt x="46" y="34"/>
                </a:cubicBezTo>
                <a:cubicBezTo>
                  <a:pt x="46" y="41"/>
                  <a:pt x="46" y="41"/>
                  <a:pt x="46" y="41"/>
                </a:cubicBezTo>
                <a:cubicBezTo>
                  <a:pt x="50" y="41"/>
                  <a:pt x="50" y="41"/>
                  <a:pt x="50" y="41"/>
                </a:cubicBezTo>
                <a:cubicBezTo>
                  <a:pt x="50" y="38"/>
                  <a:pt x="50" y="38"/>
                  <a:pt x="50" y="38"/>
                </a:cubicBezTo>
                <a:cubicBezTo>
                  <a:pt x="51" y="40"/>
                  <a:pt x="51" y="40"/>
                  <a:pt x="51" y="40"/>
                </a:cubicBezTo>
                <a:cubicBezTo>
                  <a:pt x="51" y="53"/>
                  <a:pt x="51" y="53"/>
                  <a:pt x="51" y="53"/>
                </a:cubicBezTo>
                <a:cubicBezTo>
                  <a:pt x="55" y="53"/>
                  <a:pt x="55" y="53"/>
                  <a:pt x="55" y="53"/>
                </a:cubicBezTo>
                <a:cubicBezTo>
                  <a:pt x="55" y="44"/>
                  <a:pt x="55" y="44"/>
                  <a:pt x="55" y="44"/>
                </a:cubicBezTo>
                <a:cubicBezTo>
                  <a:pt x="61" y="49"/>
                  <a:pt x="61" y="49"/>
                  <a:pt x="61" y="49"/>
                </a:cubicBezTo>
                <a:cubicBezTo>
                  <a:pt x="63" y="46"/>
                  <a:pt x="63" y="46"/>
                  <a:pt x="63" y="46"/>
                </a:cubicBezTo>
                <a:cubicBezTo>
                  <a:pt x="58" y="41"/>
                  <a:pt x="58" y="41"/>
                  <a:pt x="58" y="41"/>
                </a:cubicBezTo>
                <a:cubicBezTo>
                  <a:pt x="67" y="41"/>
                  <a:pt x="67" y="41"/>
                  <a:pt x="67" y="41"/>
                </a:cubicBezTo>
                <a:cubicBezTo>
                  <a:pt x="67" y="37"/>
                  <a:pt x="67" y="37"/>
                  <a:pt x="67" y="37"/>
                </a:cubicBezTo>
                <a:cubicBezTo>
                  <a:pt x="54" y="37"/>
                  <a:pt x="54" y="37"/>
                  <a:pt x="54" y="37"/>
                </a:cubicBezTo>
                <a:cubicBezTo>
                  <a:pt x="52" y="35"/>
                  <a:pt x="52" y="35"/>
                  <a:pt x="52" y="35"/>
                </a:cubicBezTo>
                <a:cubicBezTo>
                  <a:pt x="56" y="35"/>
                  <a:pt x="56" y="35"/>
                  <a:pt x="56" y="35"/>
                </a:cubicBezTo>
                <a:cubicBezTo>
                  <a:pt x="56" y="31"/>
                  <a:pt x="56" y="31"/>
                  <a:pt x="56" y="31"/>
                </a:cubicBezTo>
                <a:cubicBezTo>
                  <a:pt x="48" y="31"/>
                  <a:pt x="48" y="31"/>
                  <a:pt x="48" y="31"/>
                </a:cubicBezTo>
                <a:cubicBezTo>
                  <a:pt x="46" y="28"/>
                  <a:pt x="46" y="28"/>
                  <a:pt x="46" y="28"/>
                </a:cubicBezTo>
                <a:cubicBezTo>
                  <a:pt x="46" y="27"/>
                  <a:pt x="47" y="26"/>
                  <a:pt x="47" y="24"/>
                </a:cubicBezTo>
                <a:cubicBezTo>
                  <a:pt x="51" y="24"/>
                  <a:pt x="51" y="24"/>
                  <a:pt x="51" y="24"/>
                </a:cubicBezTo>
                <a:cubicBezTo>
                  <a:pt x="56" y="29"/>
                  <a:pt x="56" y="29"/>
                  <a:pt x="56" y="29"/>
                </a:cubicBezTo>
                <a:cubicBezTo>
                  <a:pt x="59" y="26"/>
                  <a:pt x="59" y="26"/>
                  <a:pt x="59" y="26"/>
                </a:cubicBezTo>
                <a:cubicBezTo>
                  <a:pt x="57" y="24"/>
                  <a:pt x="57" y="24"/>
                  <a:pt x="57" y="24"/>
                </a:cubicBezTo>
                <a:cubicBezTo>
                  <a:pt x="59" y="24"/>
                  <a:pt x="59" y="24"/>
                  <a:pt x="59" y="24"/>
                </a:cubicBezTo>
                <a:cubicBezTo>
                  <a:pt x="69" y="33"/>
                  <a:pt x="69" y="33"/>
                  <a:pt x="69" y="33"/>
                </a:cubicBezTo>
                <a:cubicBezTo>
                  <a:pt x="71" y="30"/>
                  <a:pt x="71" y="30"/>
                  <a:pt x="71" y="30"/>
                </a:cubicBezTo>
                <a:cubicBezTo>
                  <a:pt x="65" y="24"/>
                  <a:pt x="65" y="24"/>
                  <a:pt x="65" y="24"/>
                </a:cubicBezTo>
                <a:cubicBezTo>
                  <a:pt x="73" y="24"/>
                  <a:pt x="73" y="24"/>
                  <a:pt x="73" y="24"/>
                </a:cubicBezTo>
                <a:lnTo>
                  <a:pt x="73" y="20"/>
                </a:lnTo>
                <a:close/>
              </a:path>
            </a:pathLst>
          </a:custGeom>
          <a:solidFill>
            <a:srgbClr val="49719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38405" tIns="19202" rIns="38405" bIns="19202"/>
          <a:lstStyle/>
          <a:p>
            <a:endParaRPr lang="en-AU"/>
          </a:p>
        </p:txBody>
      </p:sp>
      <p:sp>
        <p:nvSpPr>
          <p:cNvPr id="123" name="Freeform 519">
            <a:extLst>
              <a:ext uri="{FF2B5EF4-FFF2-40B4-BE49-F238E27FC236}">
                <a16:creationId xmlns:a16="http://schemas.microsoft.com/office/drawing/2014/main" id="{042C5877-0378-4C08-9E48-E85BC0B7E8A5}"/>
              </a:ext>
            </a:extLst>
          </p:cNvPr>
          <p:cNvSpPr>
            <a:spLocks/>
          </p:cNvSpPr>
          <p:nvPr/>
        </p:nvSpPr>
        <p:spPr bwMode="auto">
          <a:xfrm>
            <a:off x="2530475" y="3816350"/>
            <a:ext cx="12700" cy="20638"/>
          </a:xfrm>
          <a:custGeom>
            <a:avLst/>
            <a:gdLst>
              <a:gd name="T0" fmla="*/ 0 w 3"/>
              <a:gd name="T1" fmla="*/ 5 h 5"/>
              <a:gd name="T2" fmla="*/ 3 w 3"/>
              <a:gd name="T3" fmla="*/ 1 h 5"/>
              <a:gd name="T4" fmla="*/ 0 w 3"/>
              <a:gd name="T5" fmla="*/ 0 h 5"/>
              <a:gd name="T6" fmla="*/ 0 w 3"/>
              <a:gd name="T7" fmla="*/ 5 h 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" h="5">
                <a:moveTo>
                  <a:pt x="0" y="5"/>
                </a:moveTo>
                <a:cubicBezTo>
                  <a:pt x="3" y="1"/>
                  <a:pt x="3" y="1"/>
                  <a:pt x="3" y="1"/>
                </a:cubicBezTo>
                <a:cubicBezTo>
                  <a:pt x="2" y="1"/>
                  <a:pt x="1" y="1"/>
                  <a:pt x="0" y="0"/>
                </a:cubicBezTo>
                <a:cubicBezTo>
                  <a:pt x="0" y="2"/>
                  <a:pt x="0" y="3"/>
                  <a:pt x="0" y="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lIns="38405" tIns="19202" rIns="38405" bIns="19202"/>
          <a:lstStyle/>
          <a:p>
            <a:pPr eaLnBrk="1" hangingPunct="1">
              <a:defRPr/>
            </a:pPr>
            <a:endParaRPr lang="en-US" dirty="0">
              <a:solidFill>
                <a:prstClr val="black"/>
              </a:solidFill>
              <a:latin typeface="Roboto Light" charset="0"/>
            </a:endParaRPr>
          </a:p>
        </p:txBody>
      </p:sp>
      <p:sp>
        <p:nvSpPr>
          <p:cNvPr id="124" name="Freeform 520">
            <a:extLst>
              <a:ext uri="{FF2B5EF4-FFF2-40B4-BE49-F238E27FC236}">
                <a16:creationId xmlns:a16="http://schemas.microsoft.com/office/drawing/2014/main" id="{E677A1BC-643F-4C96-903D-66AC5BA97D8B}"/>
              </a:ext>
            </a:extLst>
          </p:cNvPr>
          <p:cNvSpPr>
            <a:spLocks/>
          </p:cNvSpPr>
          <p:nvPr/>
        </p:nvSpPr>
        <p:spPr bwMode="auto">
          <a:xfrm>
            <a:off x="2525713" y="3762375"/>
            <a:ext cx="46037" cy="50800"/>
          </a:xfrm>
          <a:custGeom>
            <a:avLst/>
            <a:gdLst>
              <a:gd name="T0" fmla="*/ 5 w 11"/>
              <a:gd name="T1" fmla="*/ 12 h 12"/>
              <a:gd name="T2" fmla="*/ 6 w 11"/>
              <a:gd name="T3" fmla="*/ 12 h 12"/>
              <a:gd name="T4" fmla="*/ 6 w 11"/>
              <a:gd name="T5" fmla="*/ 12 h 12"/>
              <a:gd name="T6" fmla="*/ 11 w 11"/>
              <a:gd name="T7" fmla="*/ 6 h 12"/>
              <a:gd name="T8" fmla="*/ 11 w 11"/>
              <a:gd name="T9" fmla="*/ 6 h 12"/>
              <a:gd name="T10" fmla="*/ 11 w 11"/>
              <a:gd name="T11" fmla="*/ 5 h 12"/>
              <a:gd name="T12" fmla="*/ 5 w 11"/>
              <a:gd name="T13" fmla="*/ 0 h 12"/>
              <a:gd name="T14" fmla="*/ 4 w 11"/>
              <a:gd name="T15" fmla="*/ 0 h 12"/>
              <a:gd name="T16" fmla="*/ 0 w 11"/>
              <a:gd name="T17" fmla="*/ 3 h 12"/>
              <a:gd name="T18" fmla="*/ 1 w 11"/>
              <a:gd name="T19" fmla="*/ 9 h 12"/>
              <a:gd name="T20" fmla="*/ 5 w 11"/>
              <a:gd name="T21" fmla="*/ 12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1" h="12">
                <a:moveTo>
                  <a:pt x="5" y="12"/>
                </a:moveTo>
                <a:cubicBezTo>
                  <a:pt x="5" y="12"/>
                  <a:pt x="6" y="12"/>
                  <a:pt x="6" y="12"/>
                </a:cubicBezTo>
                <a:cubicBezTo>
                  <a:pt x="6" y="12"/>
                  <a:pt x="6" y="12"/>
                  <a:pt x="6" y="12"/>
                </a:cubicBezTo>
                <a:cubicBezTo>
                  <a:pt x="9" y="11"/>
                  <a:pt x="11" y="8"/>
                  <a:pt x="11" y="6"/>
                </a:cubicBezTo>
                <a:cubicBezTo>
                  <a:pt x="11" y="6"/>
                  <a:pt x="11" y="6"/>
                  <a:pt x="11" y="6"/>
                </a:cubicBezTo>
                <a:cubicBezTo>
                  <a:pt x="11" y="5"/>
                  <a:pt x="11" y="5"/>
                  <a:pt x="11" y="5"/>
                </a:cubicBezTo>
                <a:cubicBezTo>
                  <a:pt x="10" y="2"/>
                  <a:pt x="8" y="0"/>
                  <a:pt x="5" y="0"/>
                </a:cubicBezTo>
                <a:cubicBezTo>
                  <a:pt x="5" y="0"/>
                  <a:pt x="4" y="0"/>
                  <a:pt x="4" y="0"/>
                </a:cubicBezTo>
                <a:cubicBezTo>
                  <a:pt x="2" y="1"/>
                  <a:pt x="1" y="2"/>
                  <a:pt x="0" y="3"/>
                </a:cubicBezTo>
                <a:cubicBezTo>
                  <a:pt x="0" y="5"/>
                  <a:pt x="0" y="7"/>
                  <a:pt x="1" y="9"/>
                </a:cubicBezTo>
                <a:cubicBezTo>
                  <a:pt x="2" y="11"/>
                  <a:pt x="3" y="12"/>
                  <a:pt x="5" y="1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lIns="38405" tIns="19202" rIns="38405" bIns="19202"/>
          <a:lstStyle/>
          <a:p>
            <a:pPr eaLnBrk="1" hangingPunct="1">
              <a:defRPr/>
            </a:pPr>
            <a:endParaRPr lang="en-US" dirty="0">
              <a:solidFill>
                <a:prstClr val="black"/>
              </a:solidFill>
              <a:latin typeface="Roboto Light" charset="0"/>
            </a:endParaRPr>
          </a:p>
        </p:txBody>
      </p:sp>
      <p:sp>
        <p:nvSpPr>
          <p:cNvPr id="126" name="Freeform 522">
            <a:extLst>
              <a:ext uri="{FF2B5EF4-FFF2-40B4-BE49-F238E27FC236}">
                <a16:creationId xmlns:a16="http://schemas.microsoft.com/office/drawing/2014/main" id="{E08409B6-24F9-4190-8A71-320DD1D80E95}"/>
              </a:ext>
            </a:extLst>
          </p:cNvPr>
          <p:cNvSpPr>
            <a:spLocks/>
          </p:cNvSpPr>
          <p:nvPr/>
        </p:nvSpPr>
        <p:spPr bwMode="auto">
          <a:xfrm>
            <a:off x="2579688" y="3762375"/>
            <a:ext cx="49212" cy="50800"/>
          </a:xfrm>
          <a:custGeom>
            <a:avLst/>
            <a:gdLst>
              <a:gd name="T0" fmla="*/ 8 w 12"/>
              <a:gd name="T1" fmla="*/ 0 h 12"/>
              <a:gd name="T2" fmla="*/ 6 w 12"/>
              <a:gd name="T3" fmla="*/ 0 h 12"/>
              <a:gd name="T4" fmla="*/ 1 w 12"/>
              <a:gd name="T5" fmla="*/ 5 h 12"/>
              <a:gd name="T6" fmla="*/ 1 w 12"/>
              <a:gd name="T7" fmla="*/ 6 h 12"/>
              <a:gd name="T8" fmla="*/ 1 w 12"/>
              <a:gd name="T9" fmla="*/ 6 h 12"/>
              <a:gd name="T10" fmla="*/ 5 w 12"/>
              <a:gd name="T11" fmla="*/ 12 h 12"/>
              <a:gd name="T12" fmla="*/ 6 w 12"/>
              <a:gd name="T13" fmla="*/ 12 h 12"/>
              <a:gd name="T14" fmla="*/ 6 w 12"/>
              <a:gd name="T15" fmla="*/ 12 h 12"/>
              <a:gd name="T16" fmla="*/ 12 w 12"/>
              <a:gd name="T17" fmla="*/ 7 h 12"/>
              <a:gd name="T18" fmla="*/ 12 w 12"/>
              <a:gd name="T19" fmla="*/ 7 h 12"/>
              <a:gd name="T20" fmla="*/ 8 w 12"/>
              <a:gd name="T21" fmla="*/ 0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2" h="12">
                <a:moveTo>
                  <a:pt x="8" y="0"/>
                </a:moveTo>
                <a:cubicBezTo>
                  <a:pt x="7" y="0"/>
                  <a:pt x="7" y="0"/>
                  <a:pt x="6" y="0"/>
                </a:cubicBezTo>
                <a:cubicBezTo>
                  <a:pt x="4" y="0"/>
                  <a:pt x="1" y="2"/>
                  <a:pt x="1" y="5"/>
                </a:cubicBezTo>
                <a:cubicBezTo>
                  <a:pt x="1" y="5"/>
                  <a:pt x="1" y="5"/>
                  <a:pt x="1" y="6"/>
                </a:cubicBezTo>
                <a:cubicBezTo>
                  <a:pt x="1" y="6"/>
                  <a:pt x="1" y="6"/>
                  <a:pt x="1" y="6"/>
                </a:cubicBezTo>
                <a:cubicBezTo>
                  <a:pt x="0" y="8"/>
                  <a:pt x="2" y="11"/>
                  <a:pt x="5" y="12"/>
                </a:cubicBezTo>
                <a:cubicBezTo>
                  <a:pt x="5" y="12"/>
                  <a:pt x="5" y="12"/>
                  <a:pt x="6" y="12"/>
                </a:cubicBezTo>
                <a:cubicBezTo>
                  <a:pt x="6" y="12"/>
                  <a:pt x="6" y="12"/>
                  <a:pt x="6" y="12"/>
                </a:cubicBezTo>
                <a:cubicBezTo>
                  <a:pt x="9" y="12"/>
                  <a:pt x="11" y="10"/>
                  <a:pt x="12" y="7"/>
                </a:cubicBezTo>
                <a:cubicBezTo>
                  <a:pt x="12" y="7"/>
                  <a:pt x="12" y="7"/>
                  <a:pt x="12" y="7"/>
                </a:cubicBezTo>
                <a:cubicBezTo>
                  <a:pt x="12" y="4"/>
                  <a:pt x="11" y="1"/>
                  <a:pt x="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lIns="38405" tIns="19202" rIns="38405" bIns="19202"/>
          <a:lstStyle/>
          <a:p>
            <a:pPr eaLnBrk="1" hangingPunct="1">
              <a:defRPr/>
            </a:pPr>
            <a:endParaRPr lang="en-US" dirty="0">
              <a:solidFill>
                <a:prstClr val="black"/>
              </a:solidFill>
              <a:latin typeface="Roboto Light" charset="0"/>
            </a:endParaRPr>
          </a:p>
        </p:txBody>
      </p:sp>
      <p:sp>
        <p:nvSpPr>
          <p:cNvPr id="128" name="Freeform 524">
            <a:extLst>
              <a:ext uri="{FF2B5EF4-FFF2-40B4-BE49-F238E27FC236}">
                <a16:creationId xmlns:a16="http://schemas.microsoft.com/office/drawing/2014/main" id="{3A7E8C10-4DE8-46D3-B03C-BCD7EA727B57}"/>
              </a:ext>
            </a:extLst>
          </p:cNvPr>
          <p:cNvSpPr>
            <a:spLocks/>
          </p:cNvSpPr>
          <p:nvPr/>
        </p:nvSpPr>
        <p:spPr bwMode="auto">
          <a:xfrm>
            <a:off x="4884738" y="3146425"/>
            <a:ext cx="80962" cy="82550"/>
          </a:xfrm>
          <a:custGeom>
            <a:avLst/>
            <a:gdLst>
              <a:gd name="T0" fmla="*/ 17 w 20"/>
              <a:gd name="T1" fmla="*/ 0 h 20"/>
              <a:gd name="T2" fmla="*/ 9 w 20"/>
              <a:gd name="T3" fmla="*/ 0 h 20"/>
              <a:gd name="T4" fmla="*/ 0 w 20"/>
              <a:gd name="T5" fmla="*/ 9 h 20"/>
              <a:gd name="T6" fmla="*/ 0 w 20"/>
              <a:gd name="T7" fmla="*/ 20 h 20"/>
              <a:gd name="T8" fmla="*/ 7 w 20"/>
              <a:gd name="T9" fmla="*/ 20 h 20"/>
              <a:gd name="T10" fmla="*/ 7 w 20"/>
              <a:gd name="T11" fmla="*/ 9 h 20"/>
              <a:gd name="T12" fmla="*/ 9 w 20"/>
              <a:gd name="T13" fmla="*/ 7 h 20"/>
              <a:gd name="T14" fmla="*/ 20 w 20"/>
              <a:gd name="T15" fmla="*/ 7 h 20"/>
              <a:gd name="T16" fmla="*/ 17 w 20"/>
              <a:gd name="T17" fmla="*/ 0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" h="20">
                <a:moveTo>
                  <a:pt x="17" y="0"/>
                </a:moveTo>
                <a:cubicBezTo>
                  <a:pt x="9" y="0"/>
                  <a:pt x="9" y="0"/>
                  <a:pt x="9" y="0"/>
                </a:cubicBezTo>
                <a:cubicBezTo>
                  <a:pt x="4" y="0"/>
                  <a:pt x="0" y="4"/>
                  <a:pt x="0" y="9"/>
                </a:cubicBezTo>
                <a:cubicBezTo>
                  <a:pt x="0" y="20"/>
                  <a:pt x="0" y="20"/>
                  <a:pt x="0" y="20"/>
                </a:cubicBezTo>
                <a:cubicBezTo>
                  <a:pt x="7" y="20"/>
                  <a:pt x="7" y="20"/>
                  <a:pt x="7" y="20"/>
                </a:cubicBezTo>
                <a:cubicBezTo>
                  <a:pt x="7" y="9"/>
                  <a:pt x="7" y="9"/>
                  <a:pt x="7" y="9"/>
                </a:cubicBezTo>
                <a:cubicBezTo>
                  <a:pt x="7" y="8"/>
                  <a:pt x="8" y="7"/>
                  <a:pt x="9" y="7"/>
                </a:cubicBezTo>
                <a:cubicBezTo>
                  <a:pt x="20" y="7"/>
                  <a:pt x="20" y="7"/>
                  <a:pt x="20" y="7"/>
                </a:cubicBezTo>
                <a:cubicBezTo>
                  <a:pt x="19" y="4"/>
                  <a:pt x="18" y="2"/>
                  <a:pt x="1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lIns="38405" tIns="19202" rIns="38405" bIns="19202"/>
          <a:lstStyle/>
          <a:p>
            <a:pPr eaLnBrk="1" hangingPunct="1">
              <a:defRPr/>
            </a:pPr>
            <a:endParaRPr lang="en-US" dirty="0">
              <a:solidFill>
                <a:prstClr val="black"/>
              </a:solidFill>
              <a:latin typeface="Roboto Light" charset="0"/>
            </a:endParaRPr>
          </a:p>
        </p:txBody>
      </p:sp>
      <p:sp>
        <p:nvSpPr>
          <p:cNvPr id="129" name="Freeform 525">
            <a:extLst>
              <a:ext uri="{FF2B5EF4-FFF2-40B4-BE49-F238E27FC236}">
                <a16:creationId xmlns:a16="http://schemas.microsoft.com/office/drawing/2014/main" id="{9852DA46-E0B2-4E71-89BA-19EE993DF546}"/>
              </a:ext>
            </a:extLst>
          </p:cNvPr>
          <p:cNvSpPr>
            <a:spLocks noEditPoints="1"/>
          </p:cNvSpPr>
          <p:nvPr/>
        </p:nvSpPr>
        <p:spPr bwMode="auto">
          <a:xfrm>
            <a:off x="4859338" y="3270250"/>
            <a:ext cx="184150" cy="139700"/>
          </a:xfrm>
          <a:custGeom>
            <a:avLst/>
            <a:gdLst>
              <a:gd name="T0" fmla="*/ 35 w 45"/>
              <a:gd name="T1" fmla="*/ 0 h 34"/>
              <a:gd name="T2" fmla="*/ 29 w 45"/>
              <a:gd name="T3" fmla="*/ 0 h 34"/>
              <a:gd name="T4" fmla="*/ 29 w 45"/>
              <a:gd name="T5" fmla="*/ 9 h 34"/>
              <a:gd name="T6" fmla="*/ 34 w 45"/>
              <a:gd name="T7" fmla="*/ 15 h 34"/>
              <a:gd name="T8" fmla="*/ 31 w 45"/>
              <a:gd name="T9" fmla="*/ 19 h 34"/>
              <a:gd name="T10" fmla="*/ 31 w 45"/>
              <a:gd name="T11" fmla="*/ 19 h 34"/>
              <a:gd name="T12" fmla="*/ 31 w 45"/>
              <a:gd name="T13" fmla="*/ 27 h 34"/>
              <a:gd name="T14" fmla="*/ 29 w 45"/>
              <a:gd name="T15" fmla="*/ 27 h 34"/>
              <a:gd name="T16" fmla="*/ 29 w 45"/>
              <a:gd name="T17" fmla="*/ 34 h 34"/>
              <a:gd name="T18" fmla="*/ 45 w 45"/>
              <a:gd name="T19" fmla="*/ 34 h 34"/>
              <a:gd name="T20" fmla="*/ 35 w 45"/>
              <a:gd name="T21" fmla="*/ 0 h 34"/>
              <a:gd name="T22" fmla="*/ 29 w 45"/>
              <a:gd name="T23" fmla="*/ 0 h 34"/>
              <a:gd name="T24" fmla="*/ 0 w 45"/>
              <a:gd name="T25" fmla="*/ 0 h 34"/>
              <a:gd name="T26" fmla="*/ 0 w 45"/>
              <a:gd name="T27" fmla="*/ 34 h 34"/>
              <a:gd name="T28" fmla="*/ 29 w 45"/>
              <a:gd name="T29" fmla="*/ 34 h 34"/>
              <a:gd name="T30" fmla="*/ 29 w 45"/>
              <a:gd name="T31" fmla="*/ 27 h 34"/>
              <a:gd name="T32" fmla="*/ 27 w 45"/>
              <a:gd name="T33" fmla="*/ 27 h 34"/>
              <a:gd name="T34" fmla="*/ 27 w 45"/>
              <a:gd name="T35" fmla="*/ 19 h 34"/>
              <a:gd name="T36" fmla="*/ 24 w 45"/>
              <a:gd name="T37" fmla="*/ 15 h 34"/>
              <a:gd name="T38" fmla="*/ 29 w 45"/>
              <a:gd name="T39" fmla="*/ 9 h 34"/>
              <a:gd name="T40" fmla="*/ 29 w 45"/>
              <a:gd name="T41" fmla="*/ 9 h 34"/>
              <a:gd name="T42" fmla="*/ 29 w 45"/>
              <a:gd name="T43" fmla="*/ 0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45" h="34">
                <a:moveTo>
                  <a:pt x="35" y="0"/>
                </a:moveTo>
                <a:cubicBezTo>
                  <a:pt x="29" y="0"/>
                  <a:pt x="29" y="0"/>
                  <a:pt x="29" y="0"/>
                </a:cubicBezTo>
                <a:cubicBezTo>
                  <a:pt x="29" y="9"/>
                  <a:pt x="29" y="9"/>
                  <a:pt x="29" y="9"/>
                </a:cubicBezTo>
                <a:cubicBezTo>
                  <a:pt x="32" y="9"/>
                  <a:pt x="34" y="12"/>
                  <a:pt x="34" y="15"/>
                </a:cubicBezTo>
                <a:cubicBezTo>
                  <a:pt x="34" y="17"/>
                  <a:pt x="33" y="19"/>
                  <a:pt x="31" y="19"/>
                </a:cubicBezTo>
                <a:cubicBezTo>
                  <a:pt x="31" y="19"/>
                  <a:pt x="31" y="19"/>
                  <a:pt x="31" y="19"/>
                </a:cubicBezTo>
                <a:cubicBezTo>
                  <a:pt x="31" y="27"/>
                  <a:pt x="31" y="27"/>
                  <a:pt x="31" y="27"/>
                </a:cubicBezTo>
                <a:cubicBezTo>
                  <a:pt x="29" y="27"/>
                  <a:pt x="29" y="27"/>
                  <a:pt x="29" y="27"/>
                </a:cubicBezTo>
                <a:cubicBezTo>
                  <a:pt x="29" y="34"/>
                  <a:pt x="29" y="34"/>
                  <a:pt x="29" y="34"/>
                </a:cubicBezTo>
                <a:cubicBezTo>
                  <a:pt x="45" y="34"/>
                  <a:pt x="45" y="34"/>
                  <a:pt x="45" y="34"/>
                </a:cubicBezTo>
                <a:cubicBezTo>
                  <a:pt x="42" y="22"/>
                  <a:pt x="39" y="11"/>
                  <a:pt x="35" y="0"/>
                </a:cubicBezTo>
                <a:close/>
                <a:moveTo>
                  <a:pt x="29" y="0"/>
                </a:moveTo>
                <a:cubicBezTo>
                  <a:pt x="0" y="0"/>
                  <a:pt x="0" y="0"/>
                  <a:pt x="0" y="0"/>
                </a:cubicBezTo>
                <a:cubicBezTo>
                  <a:pt x="0" y="34"/>
                  <a:pt x="0" y="34"/>
                  <a:pt x="0" y="34"/>
                </a:cubicBezTo>
                <a:cubicBezTo>
                  <a:pt x="29" y="34"/>
                  <a:pt x="29" y="34"/>
                  <a:pt x="29" y="34"/>
                </a:cubicBezTo>
                <a:cubicBezTo>
                  <a:pt x="29" y="27"/>
                  <a:pt x="29" y="27"/>
                  <a:pt x="29" y="27"/>
                </a:cubicBezTo>
                <a:cubicBezTo>
                  <a:pt x="27" y="27"/>
                  <a:pt x="27" y="27"/>
                  <a:pt x="27" y="27"/>
                </a:cubicBezTo>
                <a:cubicBezTo>
                  <a:pt x="27" y="19"/>
                  <a:pt x="27" y="19"/>
                  <a:pt x="27" y="19"/>
                </a:cubicBezTo>
                <a:cubicBezTo>
                  <a:pt x="25" y="19"/>
                  <a:pt x="24" y="17"/>
                  <a:pt x="24" y="15"/>
                </a:cubicBezTo>
                <a:cubicBezTo>
                  <a:pt x="24" y="12"/>
                  <a:pt x="26" y="9"/>
                  <a:pt x="29" y="9"/>
                </a:cubicBezTo>
                <a:cubicBezTo>
                  <a:pt x="29" y="9"/>
                  <a:pt x="29" y="9"/>
                  <a:pt x="29" y="9"/>
                </a:cubicBezTo>
                <a:lnTo>
                  <a:pt x="29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lIns="38405" tIns="19202" rIns="38405" bIns="19202"/>
          <a:lstStyle/>
          <a:p>
            <a:pPr eaLnBrk="1" hangingPunct="1">
              <a:defRPr/>
            </a:pPr>
            <a:endParaRPr lang="en-US" dirty="0">
              <a:solidFill>
                <a:prstClr val="black"/>
              </a:solidFill>
              <a:latin typeface="Roboto Light" charset="0"/>
            </a:endParaRPr>
          </a:p>
        </p:txBody>
      </p:sp>
      <p:sp>
        <p:nvSpPr>
          <p:cNvPr id="21548" name="Oval 558">
            <a:extLst>
              <a:ext uri="{FF2B5EF4-FFF2-40B4-BE49-F238E27FC236}">
                <a16:creationId xmlns:a16="http://schemas.microsoft.com/office/drawing/2014/main" id="{5018A65D-7B9A-4AAA-A1C2-E87588E222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6675" y="3738563"/>
            <a:ext cx="31750" cy="31750"/>
          </a:xfrm>
          <a:prstGeom prst="ellipse">
            <a:avLst/>
          </a:prstGeom>
          <a:solidFill>
            <a:srgbClr val="E2E2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38405" tIns="19202" rIns="38405" bIns="19202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solidFill>
                <a:srgbClr val="000000"/>
              </a:solidFill>
              <a:latin typeface="Roboto Light"/>
            </a:endParaRPr>
          </a:p>
        </p:txBody>
      </p:sp>
      <p:sp>
        <p:nvSpPr>
          <p:cNvPr id="21549" name="Freeform 603">
            <a:extLst>
              <a:ext uri="{FF2B5EF4-FFF2-40B4-BE49-F238E27FC236}">
                <a16:creationId xmlns:a16="http://schemas.microsoft.com/office/drawing/2014/main" id="{FB297E89-B86C-4E27-9FA0-50C9127C5FDB}"/>
              </a:ext>
            </a:extLst>
          </p:cNvPr>
          <p:cNvSpPr>
            <a:spLocks noEditPoints="1"/>
          </p:cNvSpPr>
          <p:nvPr/>
        </p:nvSpPr>
        <p:spPr bwMode="auto">
          <a:xfrm>
            <a:off x="2928938" y="2546350"/>
            <a:ext cx="69850" cy="71438"/>
          </a:xfrm>
          <a:custGeom>
            <a:avLst/>
            <a:gdLst>
              <a:gd name="T0" fmla="*/ 2147483646 w 17"/>
              <a:gd name="T1" fmla="*/ 2147483646 h 17"/>
              <a:gd name="T2" fmla="*/ 2147483646 w 17"/>
              <a:gd name="T3" fmla="*/ 2147483646 h 17"/>
              <a:gd name="T4" fmla="*/ 2147483646 w 17"/>
              <a:gd name="T5" fmla="*/ 0 h 17"/>
              <a:gd name="T6" fmla="*/ 2147483646 w 17"/>
              <a:gd name="T7" fmla="*/ 2147483646 h 17"/>
              <a:gd name="T8" fmla="*/ 2147483646 w 17"/>
              <a:gd name="T9" fmla="*/ 2147483646 h 17"/>
              <a:gd name="T10" fmla="*/ 2147483646 w 17"/>
              <a:gd name="T11" fmla="*/ 2147483646 h 17"/>
              <a:gd name="T12" fmla="*/ 2147483646 w 17"/>
              <a:gd name="T13" fmla="*/ 2147483646 h 17"/>
              <a:gd name="T14" fmla="*/ 2147483646 w 17"/>
              <a:gd name="T15" fmla="*/ 0 h 17"/>
              <a:gd name="T16" fmla="*/ 0 w 17"/>
              <a:gd name="T17" fmla="*/ 2147483646 h 17"/>
              <a:gd name="T18" fmla="*/ 2147483646 w 17"/>
              <a:gd name="T19" fmla="*/ 2147483646 h 17"/>
              <a:gd name="T20" fmla="*/ 2147483646 w 17"/>
              <a:gd name="T21" fmla="*/ 2147483646 h 17"/>
              <a:gd name="T22" fmla="*/ 2147483646 w 17"/>
              <a:gd name="T23" fmla="*/ 2147483646 h 17"/>
              <a:gd name="T24" fmla="*/ 2147483646 w 17"/>
              <a:gd name="T25" fmla="*/ 2147483646 h 17"/>
              <a:gd name="T26" fmla="*/ 2147483646 w 17"/>
              <a:gd name="T27" fmla="*/ 2147483646 h 17"/>
              <a:gd name="T28" fmla="*/ 2147483646 w 17"/>
              <a:gd name="T29" fmla="*/ 2147483646 h 17"/>
              <a:gd name="T30" fmla="*/ 2147483646 w 17"/>
              <a:gd name="T31" fmla="*/ 2147483646 h 17"/>
              <a:gd name="T32" fmla="*/ 2147483646 w 17"/>
              <a:gd name="T33" fmla="*/ 2147483646 h 17"/>
              <a:gd name="T34" fmla="*/ 2147483646 w 17"/>
              <a:gd name="T35" fmla="*/ 0 h 17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17" h="17">
                <a:moveTo>
                  <a:pt x="9" y="17"/>
                </a:moveTo>
                <a:cubicBezTo>
                  <a:pt x="13" y="17"/>
                  <a:pt x="17" y="13"/>
                  <a:pt x="17" y="9"/>
                </a:cubicBezTo>
                <a:cubicBezTo>
                  <a:pt x="17" y="4"/>
                  <a:pt x="13" y="0"/>
                  <a:pt x="9" y="0"/>
                </a:cubicBezTo>
                <a:cubicBezTo>
                  <a:pt x="9" y="3"/>
                  <a:pt x="9" y="3"/>
                  <a:pt x="9" y="3"/>
                </a:cubicBezTo>
                <a:cubicBezTo>
                  <a:pt x="12" y="3"/>
                  <a:pt x="14" y="5"/>
                  <a:pt x="14" y="9"/>
                </a:cubicBezTo>
                <a:cubicBezTo>
                  <a:pt x="14" y="12"/>
                  <a:pt x="12" y="14"/>
                  <a:pt x="9" y="14"/>
                </a:cubicBezTo>
                <a:lnTo>
                  <a:pt x="9" y="17"/>
                </a:lnTo>
                <a:close/>
                <a:moveTo>
                  <a:pt x="9" y="0"/>
                </a:moveTo>
                <a:cubicBezTo>
                  <a:pt x="4" y="0"/>
                  <a:pt x="0" y="4"/>
                  <a:pt x="0" y="9"/>
                </a:cubicBezTo>
                <a:cubicBezTo>
                  <a:pt x="0" y="13"/>
                  <a:pt x="4" y="17"/>
                  <a:pt x="9" y="17"/>
                </a:cubicBezTo>
                <a:cubicBezTo>
                  <a:pt x="9" y="17"/>
                  <a:pt x="9" y="17"/>
                  <a:pt x="9" y="17"/>
                </a:cubicBezTo>
                <a:cubicBezTo>
                  <a:pt x="9" y="14"/>
                  <a:pt x="9" y="14"/>
                  <a:pt x="9" y="14"/>
                </a:cubicBezTo>
                <a:cubicBezTo>
                  <a:pt x="9" y="14"/>
                  <a:pt x="9" y="14"/>
                  <a:pt x="9" y="14"/>
                </a:cubicBezTo>
                <a:cubicBezTo>
                  <a:pt x="9" y="14"/>
                  <a:pt x="9" y="14"/>
                  <a:pt x="9" y="14"/>
                </a:cubicBezTo>
                <a:cubicBezTo>
                  <a:pt x="5" y="14"/>
                  <a:pt x="3" y="12"/>
                  <a:pt x="3" y="9"/>
                </a:cubicBezTo>
                <a:cubicBezTo>
                  <a:pt x="3" y="5"/>
                  <a:pt x="5" y="3"/>
                  <a:pt x="9" y="3"/>
                </a:cubicBezTo>
                <a:cubicBezTo>
                  <a:pt x="9" y="3"/>
                  <a:pt x="9" y="3"/>
                  <a:pt x="9" y="3"/>
                </a:cubicBezTo>
                <a:cubicBezTo>
                  <a:pt x="9" y="0"/>
                  <a:pt x="9" y="0"/>
                  <a:pt x="9" y="0"/>
                </a:cubicBezTo>
                <a:close/>
              </a:path>
            </a:pathLst>
          </a:custGeom>
          <a:solidFill>
            <a:srgbClr val="E2E2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38405" tIns="19202" rIns="38405" bIns="19202"/>
          <a:lstStyle/>
          <a:p>
            <a:endParaRPr lang="en-AU"/>
          </a:p>
        </p:txBody>
      </p:sp>
      <p:sp>
        <p:nvSpPr>
          <p:cNvPr id="21550" name="Freeform 671">
            <a:extLst>
              <a:ext uri="{FF2B5EF4-FFF2-40B4-BE49-F238E27FC236}">
                <a16:creationId xmlns:a16="http://schemas.microsoft.com/office/drawing/2014/main" id="{F39CE593-3FDF-4F88-A9D3-D3650894075E}"/>
              </a:ext>
            </a:extLst>
          </p:cNvPr>
          <p:cNvSpPr>
            <a:spLocks/>
          </p:cNvSpPr>
          <p:nvPr/>
        </p:nvSpPr>
        <p:spPr bwMode="auto">
          <a:xfrm>
            <a:off x="2887663" y="4564063"/>
            <a:ext cx="15875" cy="41275"/>
          </a:xfrm>
          <a:custGeom>
            <a:avLst/>
            <a:gdLst>
              <a:gd name="T0" fmla="*/ 2147483646 w 4"/>
              <a:gd name="T1" fmla="*/ 2147483646 h 10"/>
              <a:gd name="T2" fmla="*/ 2147483646 w 4"/>
              <a:gd name="T3" fmla="*/ 2147483646 h 10"/>
              <a:gd name="T4" fmla="*/ 2147483646 w 4"/>
              <a:gd name="T5" fmla="*/ 0 h 10"/>
              <a:gd name="T6" fmla="*/ 2147483646 w 4"/>
              <a:gd name="T7" fmla="*/ 2147483646 h 10"/>
              <a:gd name="T8" fmla="*/ 2147483646 w 4"/>
              <a:gd name="T9" fmla="*/ 2147483646 h 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" h="10">
                <a:moveTo>
                  <a:pt x="1" y="8"/>
                </a:moveTo>
                <a:cubicBezTo>
                  <a:pt x="2" y="6"/>
                  <a:pt x="3" y="5"/>
                  <a:pt x="4" y="3"/>
                </a:cubicBezTo>
                <a:cubicBezTo>
                  <a:pt x="3" y="2"/>
                  <a:pt x="2" y="1"/>
                  <a:pt x="1" y="0"/>
                </a:cubicBezTo>
                <a:cubicBezTo>
                  <a:pt x="1" y="8"/>
                  <a:pt x="1" y="8"/>
                  <a:pt x="1" y="8"/>
                </a:cubicBezTo>
                <a:cubicBezTo>
                  <a:pt x="1" y="10"/>
                  <a:pt x="0" y="10"/>
                  <a:pt x="1" y="8"/>
                </a:cubicBezTo>
                <a:close/>
              </a:path>
            </a:pathLst>
          </a:custGeom>
          <a:solidFill>
            <a:srgbClr val="E2E2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38405" tIns="19202" rIns="38405" bIns="19202"/>
          <a:lstStyle/>
          <a:p>
            <a:endParaRPr lang="en-AU"/>
          </a:p>
        </p:txBody>
      </p:sp>
      <p:grpSp>
        <p:nvGrpSpPr>
          <p:cNvPr id="21551" name="Group 143">
            <a:extLst>
              <a:ext uri="{FF2B5EF4-FFF2-40B4-BE49-F238E27FC236}">
                <a16:creationId xmlns:a16="http://schemas.microsoft.com/office/drawing/2014/main" id="{F9BA3343-106F-4178-AB83-040F0E3A1FC3}"/>
              </a:ext>
            </a:extLst>
          </p:cNvPr>
          <p:cNvGrpSpPr>
            <a:grpSpLocks/>
          </p:cNvGrpSpPr>
          <p:nvPr/>
        </p:nvGrpSpPr>
        <p:grpSpPr bwMode="auto">
          <a:xfrm>
            <a:off x="1938338" y="1857375"/>
            <a:ext cx="3721100" cy="3697288"/>
            <a:chOff x="2569358" y="623032"/>
            <a:chExt cx="4000972" cy="3975239"/>
          </a:xfrm>
        </p:grpSpPr>
        <p:sp>
          <p:nvSpPr>
            <p:cNvPr id="21561" name="Freeform 564">
              <a:extLst>
                <a:ext uri="{FF2B5EF4-FFF2-40B4-BE49-F238E27FC236}">
                  <a16:creationId xmlns:a16="http://schemas.microsoft.com/office/drawing/2014/main" id="{CE480180-3A6C-4AD0-99C1-BEAE8D83C92C}"/>
                </a:ext>
              </a:extLst>
            </p:cNvPr>
            <p:cNvSpPr>
              <a:spLocks/>
            </p:cNvSpPr>
            <p:nvPr/>
          </p:nvSpPr>
          <p:spPr bwMode="auto">
            <a:xfrm>
              <a:off x="6256624" y="2084949"/>
              <a:ext cx="225476" cy="145824"/>
            </a:xfrm>
            <a:custGeom>
              <a:avLst/>
              <a:gdLst>
                <a:gd name="T0" fmla="*/ 0 w 51"/>
                <a:gd name="T1" fmla="*/ 2147483646 h 33"/>
                <a:gd name="T2" fmla="*/ 2147483646 w 51"/>
                <a:gd name="T3" fmla="*/ 2147483646 h 33"/>
                <a:gd name="T4" fmla="*/ 2147483646 w 51"/>
                <a:gd name="T5" fmla="*/ 2147483646 h 33"/>
                <a:gd name="T6" fmla="*/ 2147483646 w 51"/>
                <a:gd name="T7" fmla="*/ 2147483646 h 33"/>
                <a:gd name="T8" fmla="*/ 2147483646 w 51"/>
                <a:gd name="T9" fmla="*/ 2147483646 h 33"/>
                <a:gd name="T10" fmla="*/ 2147483646 w 51"/>
                <a:gd name="T11" fmla="*/ 2147483646 h 33"/>
                <a:gd name="T12" fmla="*/ 2147483646 w 51"/>
                <a:gd name="T13" fmla="*/ 2147483646 h 33"/>
                <a:gd name="T14" fmla="*/ 2147483646 w 51"/>
                <a:gd name="T15" fmla="*/ 2147483646 h 33"/>
                <a:gd name="T16" fmla="*/ 2147483646 w 51"/>
                <a:gd name="T17" fmla="*/ 2147483646 h 33"/>
                <a:gd name="T18" fmla="*/ 2147483646 w 51"/>
                <a:gd name="T19" fmla="*/ 2147483646 h 33"/>
                <a:gd name="T20" fmla="*/ 2147483646 w 51"/>
                <a:gd name="T21" fmla="*/ 2147483646 h 33"/>
                <a:gd name="T22" fmla="*/ 2147483646 w 51"/>
                <a:gd name="T23" fmla="*/ 2147483646 h 33"/>
                <a:gd name="T24" fmla="*/ 2147483646 w 51"/>
                <a:gd name="T25" fmla="*/ 0 h 33"/>
                <a:gd name="T26" fmla="*/ 2147483646 w 51"/>
                <a:gd name="T27" fmla="*/ 2147483646 h 33"/>
                <a:gd name="T28" fmla="*/ 2147483646 w 51"/>
                <a:gd name="T29" fmla="*/ 2147483646 h 33"/>
                <a:gd name="T30" fmla="*/ 2147483646 w 51"/>
                <a:gd name="T31" fmla="*/ 0 h 33"/>
                <a:gd name="T32" fmla="*/ 0 w 51"/>
                <a:gd name="T33" fmla="*/ 2147483646 h 3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1" h="33">
                  <a:moveTo>
                    <a:pt x="0" y="1"/>
                  </a:moveTo>
                  <a:cubicBezTo>
                    <a:pt x="2" y="9"/>
                    <a:pt x="9" y="15"/>
                    <a:pt x="17" y="15"/>
                  </a:cubicBezTo>
                  <a:cubicBezTo>
                    <a:pt x="22" y="15"/>
                    <a:pt x="22" y="15"/>
                    <a:pt x="22" y="15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36" y="33"/>
                    <a:pt x="36" y="33"/>
                    <a:pt x="36" y="33"/>
                  </a:cubicBezTo>
                  <a:cubicBezTo>
                    <a:pt x="36" y="26"/>
                    <a:pt x="36" y="26"/>
                    <a:pt x="36" y="26"/>
                  </a:cubicBezTo>
                  <a:cubicBezTo>
                    <a:pt x="29" y="26"/>
                    <a:pt x="29" y="26"/>
                    <a:pt x="29" y="26"/>
                  </a:cubicBezTo>
                  <a:cubicBezTo>
                    <a:pt x="29" y="15"/>
                    <a:pt x="29" y="15"/>
                    <a:pt x="29" y="15"/>
                  </a:cubicBezTo>
                  <a:cubicBezTo>
                    <a:pt x="35" y="15"/>
                    <a:pt x="35" y="15"/>
                    <a:pt x="35" y="15"/>
                  </a:cubicBezTo>
                  <a:cubicBezTo>
                    <a:pt x="43" y="15"/>
                    <a:pt x="50" y="8"/>
                    <a:pt x="51" y="1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44" y="4"/>
                    <a:pt x="39" y="9"/>
                    <a:pt x="35" y="9"/>
                  </a:cubicBezTo>
                  <a:cubicBezTo>
                    <a:pt x="17" y="9"/>
                    <a:pt x="17" y="9"/>
                    <a:pt x="17" y="9"/>
                  </a:cubicBezTo>
                  <a:cubicBezTo>
                    <a:pt x="13" y="9"/>
                    <a:pt x="8" y="5"/>
                    <a:pt x="7" y="0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E2E2E2">
                <a:alpha val="3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62" name="Freeform 680">
              <a:extLst>
                <a:ext uri="{FF2B5EF4-FFF2-40B4-BE49-F238E27FC236}">
                  <a16:creationId xmlns:a16="http://schemas.microsoft.com/office/drawing/2014/main" id="{6875336B-9CA1-4168-824D-1F1AC16B5B39}"/>
                </a:ext>
              </a:extLst>
            </p:cNvPr>
            <p:cNvSpPr>
              <a:spLocks/>
            </p:cNvSpPr>
            <p:nvPr/>
          </p:nvSpPr>
          <p:spPr bwMode="auto">
            <a:xfrm>
              <a:off x="6151239" y="1925646"/>
              <a:ext cx="100484" cy="110287"/>
            </a:xfrm>
            <a:custGeom>
              <a:avLst/>
              <a:gdLst>
                <a:gd name="T0" fmla="*/ 2147483646 w 23"/>
                <a:gd name="T1" fmla="*/ 2147483646 h 25"/>
                <a:gd name="T2" fmla="*/ 2147483646 w 23"/>
                <a:gd name="T3" fmla="*/ 2147483646 h 25"/>
                <a:gd name="T4" fmla="*/ 2147483646 w 23"/>
                <a:gd name="T5" fmla="*/ 2147483646 h 25"/>
                <a:gd name="T6" fmla="*/ 2147483646 w 23"/>
                <a:gd name="T7" fmla="*/ 2147483646 h 25"/>
                <a:gd name="T8" fmla="*/ 2147483646 w 23"/>
                <a:gd name="T9" fmla="*/ 2147483646 h 25"/>
                <a:gd name="T10" fmla="*/ 2147483646 w 23"/>
                <a:gd name="T11" fmla="*/ 2147483646 h 25"/>
                <a:gd name="T12" fmla="*/ 2147483646 w 23"/>
                <a:gd name="T13" fmla="*/ 2147483646 h 25"/>
                <a:gd name="T14" fmla="*/ 2147483646 w 23"/>
                <a:gd name="T15" fmla="*/ 2147483646 h 25"/>
                <a:gd name="T16" fmla="*/ 2147483646 w 23"/>
                <a:gd name="T17" fmla="*/ 2147483646 h 25"/>
                <a:gd name="T18" fmla="*/ 2147483646 w 23"/>
                <a:gd name="T19" fmla="*/ 2147483646 h 25"/>
                <a:gd name="T20" fmla="*/ 2147483646 w 23"/>
                <a:gd name="T21" fmla="*/ 0 h 25"/>
                <a:gd name="T22" fmla="*/ 2147483646 w 23"/>
                <a:gd name="T23" fmla="*/ 0 h 25"/>
                <a:gd name="T24" fmla="*/ 2147483646 w 23"/>
                <a:gd name="T25" fmla="*/ 0 h 25"/>
                <a:gd name="T26" fmla="*/ 2147483646 w 23"/>
                <a:gd name="T27" fmla="*/ 0 h 25"/>
                <a:gd name="T28" fmla="*/ 2147483646 w 23"/>
                <a:gd name="T29" fmla="*/ 0 h 25"/>
                <a:gd name="T30" fmla="*/ 2147483646 w 23"/>
                <a:gd name="T31" fmla="*/ 2147483646 h 25"/>
                <a:gd name="T32" fmla="*/ 2147483646 w 23"/>
                <a:gd name="T33" fmla="*/ 2147483646 h 25"/>
                <a:gd name="T34" fmla="*/ 2147483646 w 23"/>
                <a:gd name="T35" fmla="*/ 2147483646 h 25"/>
                <a:gd name="T36" fmla="*/ 2147483646 w 23"/>
                <a:gd name="T37" fmla="*/ 2147483646 h 25"/>
                <a:gd name="T38" fmla="*/ 2147483646 w 23"/>
                <a:gd name="T39" fmla="*/ 2147483646 h 25"/>
                <a:gd name="T40" fmla="*/ 0 w 23"/>
                <a:gd name="T41" fmla="*/ 2147483646 h 25"/>
                <a:gd name="T42" fmla="*/ 0 w 23"/>
                <a:gd name="T43" fmla="*/ 2147483646 h 25"/>
                <a:gd name="T44" fmla="*/ 0 w 23"/>
                <a:gd name="T45" fmla="*/ 2147483646 h 25"/>
                <a:gd name="T46" fmla="*/ 2147483646 w 23"/>
                <a:gd name="T47" fmla="*/ 2147483646 h 25"/>
                <a:gd name="T48" fmla="*/ 2147483646 w 23"/>
                <a:gd name="T49" fmla="*/ 2147483646 h 25"/>
                <a:gd name="T50" fmla="*/ 2147483646 w 23"/>
                <a:gd name="T51" fmla="*/ 2147483646 h 25"/>
                <a:gd name="T52" fmla="*/ 0 w 23"/>
                <a:gd name="T53" fmla="*/ 2147483646 h 25"/>
                <a:gd name="T54" fmla="*/ 2147483646 w 23"/>
                <a:gd name="T55" fmla="*/ 2147483646 h 25"/>
                <a:gd name="T56" fmla="*/ 2147483646 w 23"/>
                <a:gd name="T57" fmla="*/ 2147483646 h 25"/>
                <a:gd name="T58" fmla="*/ 2147483646 w 23"/>
                <a:gd name="T59" fmla="*/ 2147483646 h 25"/>
                <a:gd name="T60" fmla="*/ 2147483646 w 23"/>
                <a:gd name="T61" fmla="*/ 2147483646 h 25"/>
                <a:gd name="T62" fmla="*/ 2147483646 w 23"/>
                <a:gd name="T63" fmla="*/ 2147483646 h 25"/>
                <a:gd name="T64" fmla="*/ 2147483646 w 23"/>
                <a:gd name="T65" fmla="*/ 2147483646 h 25"/>
                <a:gd name="T66" fmla="*/ 2147483646 w 23"/>
                <a:gd name="T67" fmla="*/ 2147483646 h 25"/>
                <a:gd name="T68" fmla="*/ 2147483646 w 23"/>
                <a:gd name="T69" fmla="*/ 2147483646 h 25"/>
                <a:gd name="T70" fmla="*/ 2147483646 w 23"/>
                <a:gd name="T71" fmla="*/ 2147483646 h 25"/>
                <a:gd name="T72" fmla="*/ 2147483646 w 23"/>
                <a:gd name="T73" fmla="*/ 2147483646 h 25"/>
                <a:gd name="T74" fmla="*/ 2147483646 w 23"/>
                <a:gd name="T75" fmla="*/ 2147483646 h 25"/>
                <a:gd name="T76" fmla="*/ 2147483646 w 23"/>
                <a:gd name="T77" fmla="*/ 2147483646 h 25"/>
                <a:gd name="T78" fmla="*/ 2147483646 w 23"/>
                <a:gd name="T79" fmla="*/ 2147483646 h 25"/>
                <a:gd name="T80" fmla="*/ 2147483646 w 23"/>
                <a:gd name="T81" fmla="*/ 2147483646 h 25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3" h="25">
                  <a:moveTo>
                    <a:pt x="19" y="17"/>
                  </a:moveTo>
                  <a:cubicBezTo>
                    <a:pt x="19" y="17"/>
                    <a:pt x="20" y="17"/>
                    <a:pt x="20" y="16"/>
                  </a:cubicBezTo>
                  <a:cubicBezTo>
                    <a:pt x="21" y="16"/>
                    <a:pt x="22" y="16"/>
                    <a:pt x="22" y="16"/>
                  </a:cubicBezTo>
                  <a:cubicBezTo>
                    <a:pt x="23" y="15"/>
                    <a:pt x="23" y="14"/>
                    <a:pt x="23" y="13"/>
                  </a:cubicBezTo>
                  <a:cubicBezTo>
                    <a:pt x="22" y="11"/>
                    <a:pt x="22" y="9"/>
                    <a:pt x="22" y="7"/>
                  </a:cubicBezTo>
                  <a:cubicBezTo>
                    <a:pt x="20" y="9"/>
                    <a:pt x="17" y="9"/>
                    <a:pt x="17" y="12"/>
                  </a:cubicBezTo>
                  <a:cubicBezTo>
                    <a:pt x="17" y="12"/>
                    <a:pt x="16" y="14"/>
                    <a:pt x="15" y="14"/>
                  </a:cubicBezTo>
                  <a:cubicBezTo>
                    <a:pt x="14" y="13"/>
                    <a:pt x="15" y="12"/>
                    <a:pt x="15" y="12"/>
                  </a:cubicBezTo>
                  <a:cubicBezTo>
                    <a:pt x="16" y="11"/>
                    <a:pt x="17" y="10"/>
                    <a:pt x="17" y="8"/>
                  </a:cubicBezTo>
                  <a:cubicBezTo>
                    <a:pt x="17" y="7"/>
                    <a:pt x="16" y="6"/>
                    <a:pt x="15" y="5"/>
                  </a:cubicBezTo>
                  <a:cubicBezTo>
                    <a:pt x="14" y="3"/>
                    <a:pt x="12" y="2"/>
                    <a:pt x="11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0" y="2"/>
                    <a:pt x="8" y="3"/>
                    <a:pt x="7" y="5"/>
                  </a:cubicBezTo>
                  <a:cubicBezTo>
                    <a:pt x="6" y="6"/>
                    <a:pt x="5" y="7"/>
                    <a:pt x="5" y="8"/>
                  </a:cubicBezTo>
                  <a:cubicBezTo>
                    <a:pt x="5" y="10"/>
                    <a:pt x="6" y="11"/>
                    <a:pt x="7" y="12"/>
                  </a:cubicBezTo>
                  <a:cubicBezTo>
                    <a:pt x="7" y="12"/>
                    <a:pt x="8" y="13"/>
                    <a:pt x="7" y="14"/>
                  </a:cubicBezTo>
                  <a:cubicBezTo>
                    <a:pt x="6" y="14"/>
                    <a:pt x="6" y="12"/>
                    <a:pt x="5" y="12"/>
                  </a:cubicBezTo>
                  <a:cubicBezTo>
                    <a:pt x="5" y="9"/>
                    <a:pt x="2" y="9"/>
                    <a:pt x="0" y="7"/>
                  </a:cubicBezTo>
                  <a:cubicBezTo>
                    <a:pt x="0" y="9"/>
                    <a:pt x="0" y="11"/>
                    <a:pt x="0" y="13"/>
                  </a:cubicBezTo>
                  <a:cubicBezTo>
                    <a:pt x="0" y="14"/>
                    <a:pt x="0" y="15"/>
                    <a:pt x="0" y="16"/>
                  </a:cubicBezTo>
                  <a:cubicBezTo>
                    <a:pt x="1" y="16"/>
                    <a:pt x="1" y="16"/>
                    <a:pt x="2" y="16"/>
                  </a:cubicBezTo>
                  <a:cubicBezTo>
                    <a:pt x="2" y="17"/>
                    <a:pt x="3" y="17"/>
                    <a:pt x="4" y="17"/>
                  </a:cubicBezTo>
                  <a:cubicBezTo>
                    <a:pt x="4" y="18"/>
                    <a:pt x="4" y="18"/>
                    <a:pt x="3" y="18"/>
                  </a:cubicBezTo>
                  <a:cubicBezTo>
                    <a:pt x="2" y="18"/>
                    <a:pt x="1" y="17"/>
                    <a:pt x="0" y="17"/>
                  </a:cubicBezTo>
                  <a:cubicBezTo>
                    <a:pt x="0" y="20"/>
                    <a:pt x="2" y="23"/>
                    <a:pt x="5" y="24"/>
                  </a:cubicBezTo>
                  <a:cubicBezTo>
                    <a:pt x="6" y="25"/>
                    <a:pt x="6" y="25"/>
                    <a:pt x="7" y="24"/>
                  </a:cubicBezTo>
                  <a:cubicBezTo>
                    <a:pt x="8" y="23"/>
                    <a:pt x="9" y="23"/>
                    <a:pt x="10" y="22"/>
                  </a:cubicBezTo>
                  <a:cubicBezTo>
                    <a:pt x="10" y="22"/>
                    <a:pt x="10" y="23"/>
                    <a:pt x="11" y="22"/>
                  </a:cubicBezTo>
                  <a:cubicBezTo>
                    <a:pt x="11" y="22"/>
                    <a:pt x="11" y="21"/>
                    <a:pt x="11" y="21"/>
                  </a:cubicBezTo>
                  <a:cubicBezTo>
                    <a:pt x="11" y="17"/>
                    <a:pt x="11" y="15"/>
                    <a:pt x="11" y="11"/>
                  </a:cubicBezTo>
                  <a:cubicBezTo>
                    <a:pt x="11" y="15"/>
                    <a:pt x="12" y="17"/>
                    <a:pt x="12" y="21"/>
                  </a:cubicBezTo>
                  <a:cubicBezTo>
                    <a:pt x="12" y="21"/>
                    <a:pt x="12" y="22"/>
                    <a:pt x="12" y="22"/>
                  </a:cubicBezTo>
                  <a:cubicBezTo>
                    <a:pt x="12" y="23"/>
                    <a:pt x="12" y="22"/>
                    <a:pt x="12" y="22"/>
                  </a:cubicBezTo>
                  <a:cubicBezTo>
                    <a:pt x="13" y="23"/>
                    <a:pt x="14" y="23"/>
                    <a:pt x="15" y="24"/>
                  </a:cubicBezTo>
                  <a:cubicBezTo>
                    <a:pt x="16" y="25"/>
                    <a:pt x="16" y="25"/>
                    <a:pt x="17" y="24"/>
                  </a:cubicBezTo>
                  <a:cubicBezTo>
                    <a:pt x="20" y="23"/>
                    <a:pt x="22" y="20"/>
                    <a:pt x="23" y="17"/>
                  </a:cubicBezTo>
                  <a:cubicBezTo>
                    <a:pt x="21" y="17"/>
                    <a:pt x="20" y="18"/>
                    <a:pt x="19" y="18"/>
                  </a:cubicBezTo>
                  <a:cubicBezTo>
                    <a:pt x="18" y="18"/>
                    <a:pt x="18" y="18"/>
                    <a:pt x="19" y="17"/>
                  </a:cubicBezTo>
                  <a:close/>
                </a:path>
              </a:pathLst>
            </a:custGeom>
            <a:solidFill>
              <a:srgbClr val="E2E2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grpSp>
          <p:nvGrpSpPr>
            <p:cNvPr id="147" name="Group 146">
              <a:extLst>
                <a:ext uri="{FF2B5EF4-FFF2-40B4-BE49-F238E27FC236}">
                  <a16:creationId xmlns:a16="http://schemas.microsoft.com/office/drawing/2014/main" id="{33B1A6B9-D4EA-4F5D-B6F3-3E8A6C9BEA91}"/>
                </a:ext>
              </a:extLst>
            </p:cNvPr>
            <p:cNvGrpSpPr/>
            <p:nvPr/>
          </p:nvGrpSpPr>
          <p:grpSpPr>
            <a:xfrm>
              <a:off x="2569358" y="623032"/>
              <a:ext cx="4000972" cy="3975239"/>
              <a:chOff x="2569358" y="623032"/>
              <a:chExt cx="4000972" cy="3975239"/>
            </a:xfrm>
            <a:solidFill>
              <a:schemeClr val="bg1">
                <a:lumMod val="95000"/>
              </a:schemeClr>
            </a:solidFill>
          </p:grpSpPr>
          <p:sp>
            <p:nvSpPr>
              <p:cNvPr id="148" name="Freeform 542">
                <a:extLst>
                  <a:ext uri="{FF2B5EF4-FFF2-40B4-BE49-F238E27FC236}">
                    <a16:creationId xmlns:a16="http://schemas.microsoft.com/office/drawing/2014/main" id="{B6153A82-5B56-46A0-BBF4-6C51552A4C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56624" y="2680500"/>
                <a:ext cx="300226" cy="301452"/>
              </a:xfrm>
              <a:custGeom>
                <a:avLst/>
                <a:gdLst>
                  <a:gd name="T0" fmla="*/ 67 w 68"/>
                  <a:gd name="T1" fmla="*/ 26 h 68"/>
                  <a:gd name="T2" fmla="*/ 53 w 68"/>
                  <a:gd name="T3" fmla="*/ 32 h 68"/>
                  <a:gd name="T4" fmla="*/ 48 w 68"/>
                  <a:gd name="T5" fmla="*/ 32 h 68"/>
                  <a:gd name="T6" fmla="*/ 45 w 68"/>
                  <a:gd name="T7" fmla="*/ 25 h 68"/>
                  <a:gd name="T8" fmla="*/ 49 w 68"/>
                  <a:gd name="T9" fmla="*/ 21 h 68"/>
                  <a:gd name="T10" fmla="*/ 63 w 68"/>
                  <a:gd name="T11" fmla="*/ 16 h 68"/>
                  <a:gd name="T12" fmla="*/ 56 w 68"/>
                  <a:gd name="T13" fmla="*/ 8 h 68"/>
                  <a:gd name="T14" fmla="*/ 48 w 68"/>
                  <a:gd name="T15" fmla="*/ 5 h 68"/>
                  <a:gd name="T16" fmla="*/ 46 w 68"/>
                  <a:gd name="T17" fmla="*/ 16 h 68"/>
                  <a:gd name="T18" fmla="*/ 40 w 68"/>
                  <a:gd name="T19" fmla="*/ 25 h 68"/>
                  <a:gd name="T20" fmla="*/ 40 w 68"/>
                  <a:gd name="T21" fmla="*/ 15 h 68"/>
                  <a:gd name="T22" fmla="*/ 36 w 68"/>
                  <a:gd name="T23" fmla="*/ 12 h 68"/>
                  <a:gd name="T24" fmla="*/ 36 w 68"/>
                  <a:gd name="T25" fmla="*/ 7 h 68"/>
                  <a:gd name="T26" fmla="*/ 32 w 68"/>
                  <a:gd name="T27" fmla="*/ 7 h 68"/>
                  <a:gd name="T28" fmla="*/ 32 w 68"/>
                  <a:gd name="T29" fmla="*/ 12 h 68"/>
                  <a:gd name="T30" fmla="*/ 27 w 68"/>
                  <a:gd name="T31" fmla="*/ 15 h 68"/>
                  <a:gd name="T32" fmla="*/ 28 w 68"/>
                  <a:gd name="T33" fmla="*/ 25 h 68"/>
                  <a:gd name="T34" fmla="*/ 21 w 68"/>
                  <a:gd name="T35" fmla="*/ 16 h 68"/>
                  <a:gd name="T36" fmla="*/ 20 w 68"/>
                  <a:gd name="T37" fmla="*/ 5 h 68"/>
                  <a:gd name="T38" fmla="*/ 11 w 68"/>
                  <a:gd name="T39" fmla="*/ 8 h 68"/>
                  <a:gd name="T40" fmla="*/ 5 w 68"/>
                  <a:gd name="T41" fmla="*/ 16 h 68"/>
                  <a:gd name="T42" fmla="*/ 19 w 68"/>
                  <a:gd name="T43" fmla="*/ 21 h 68"/>
                  <a:gd name="T44" fmla="*/ 22 w 68"/>
                  <a:gd name="T45" fmla="*/ 25 h 68"/>
                  <a:gd name="T46" fmla="*/ 20 w 68"/>
                  <a:gd name="T47" fmla="*/ 32 h 68"/>
                  <a:gd name="T48" fmla="*/ 14 w 68"/>
                  <a:gd name="T49" fmla="*/ 32 h 68"/>
                  <a:gd name="T50" fmla="*/ 1 w 68"/>
                  <a:gd name="T51" fmla="*/ 26 h 68"/>
                  <a:gd name="T52" fmla="*/ 0 w 68"/>
                  <a:gd name="T53" fmla="*/ 36 h 68"/>
                  <a:gd name="T54" fmla="*/ 3 w 68"/>
                  <a:gd name="T55" fmla="*/ 44 h 68"/>
                  <a:gd name="T56" fmla="*/ 12 w 68"/>
                  <a:gd name="T57" fmla="*/ 38 h 68"/>
                  <a:gd name="T58" fmla="*/ 23 w 68"/>
                  <a:gd name="T59" fmla="*/ 36 h 68"/>
                  <a:gd name="T60" fmla="*/ 16 w 68"/>
                  <a:gd name="T61" fmla="*/ 42 h 68"/>
                  <a:gd name="T62" fmla="*/ 17 w 68"/>
                  <a:gd name="T63" fmla="*/ 48 h 68"/>
                  <a:gd name="T64" fmla="*/ 13 w 68"/>
                  <a:gd name="T65" fmla="*/ 52 h 68"/>
                  <a:gd name="T66" fmla="*/ 16 w 68"/>
                  <a:gd name="T67" fmla="*/ 54 h 68"/>
                  <a:gd name="T68" fmla="*/ 20 w 68"/>
                  <a:gd name="T69" fmla="*/ 50 h 68"/>
                  <a:gd name="T70" fmla="*/ 25 w 68"/>
                  <a:gd name="T71" fmla="*/ 52 h 68"/>
                  <a:gd name="T72" fmla="*/ 32 w 68"/>
                  <a:gd name="T73" fmla="*/ 44 h 68"/>
                  <a:gd name="T74" fmla="*/ 30 w 68"/>
                  <a:gd name="T75" fmla="*/ 55 h 68"/>
                  <a:gd name="T76" fmla="*/ 23 w 68"/>
                  <a:gd name="T77" fmla="*/ 64 h 68"/>
                  <a:gd name="T78" fmla="*/ 32 w 68"/>
                  <a:gd name="T79" fmla="*/ 68 h 68"/>
                  <a:gd name="T80" fmla="*/ 42 w 68"/>
                  <a:gd name="T81" fmla="*/ 67 h 68"/>
                  <a:gd name="T82" fmla="*/ 36 w 68"/>
                  <a:gd name="T83" fmla="*/ 53 h 68"/>
                  <a:gd name="T84" fmla="*/ 36 w 68"/>
                  <a:gd name="T85" fmla="*/ 48 h 68"/>
                  <a:gd name="T86" fmla="*/ 42 w 68"/>
                  <a:gd name="T87" fmla="*/ 45 h 68"/>
                  <a:gd name="T88" fmla="*/ 46 w 68"/>
                  <a:gd name="T89" fmla="*/ 49 h 68"/>
                  <a:gd name="T90" fmla="*/ 52 w 68"/>
                  <a:gd name="T91" fmla="*/ 63 h 68"/>
                  <a:gd name="T92" fmla="*/ 59 w 68"/>
                  <a:gd name="T93" fmla="*/ 56 h 68"/>
                  <a:gd name="T94" fmla="*/ 63 w 68"/>
                  <a:gd name="T95" fmla="*/ 48 h 68"/>
                  <a:gd name="T96" fmla="*/ 52 w 68"/>
                  <a:gd name="T97" fmla="*/ 46 h 68"/>
                  <a:gd name="T98" fmla="*/ 42 w 68"/>
                  <a:gd name="T99" fmla="*/ 40 h 68"/>
                  <a:gd name="T100" fmla="*/ 53 w 68"/>
                  <a:gd name="T101" fmla="*/ 40 h 68"/>
                  <a:gd name="T102" fmla="*/ 55 w 68"/>
                  <a:gd name="T103" fmla="*/ 36 h 68"/>
                  <a:gd name="T104" fmla="*/ 61 w 68"/>
                  <a:gd name="T105" fmla="*/ 36 h 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68" h="68">
                    <a:moveTo>
                      <a:pt x="68" y="32"/>
                    </a:moveTo>
                    <a:cubicBezTo>
                      <a:pt x="61" y="32"/>
                      <a:pt x="61" y="32"/>
                      <a:pt x="61" y="32"/>
                    </a:cubicBezTo>
                    <a:cubicBezTo>
                      <a:pt x="67" y="26"/>
                      <a:pt x="67" y="26"/>
                      <a:pt x="67" y="26"/>
                    </a:cubicBezTo>
                    <a:cubicBezTo>
                      <a:pt x="64" y="23"/>
                      <a:pt x="64" y="23"/>
                      <a:pt x="64" y="23"/>
                    </a:cubicBezTo>
                    <a:cubicBezTo>
                      <a:pt x="55" y="32"/>
                      <a:pt x="55" y="32"/>
                      <a:pt x="55" y="32"/>
                    </a:cubicBezTo>
                    <a:cubicBezTo>
                      <a:pt x="53" y="32"/>
                      <a:pt x="53" y="32"/>
                      <a:pt x="53" y="32"/>
                    </a:cubicBezTo>
                    <a:cubicBezTo>
                      <a:pt x="55" y="30"/>
                      <a:pt x="55" y="30"/>
                      <a:pt x="55" y="30"/>
                    </a:cubicBezTo>
                    <a:cubicBezTo>
                      <a:pt x="53" y="27"/>
                      <a:pt x="53" y="27"/>
                      <a:pt x="53" y="27"/>
                    </a:cubicBezTo>
                    <a:cubicBezTo>
                      <a:pt x="48" y="32"/>
                      <a:pt x="48" y="32"/>
                      <a:pt x="48" y="32"/>
                    </a:cubicBezTo>
                    <a:cubicBezTo>
                      <a:pt x="44" y="32"/>
                      <a:pt x="44" y="32"/>
                      <a:pt x="44" y="32"/>
                    </a:cubicBezTo>
                    <a:cubicBezTo>
                      <a:pt x="44" y="30"/>
                      <a:pt x="43" y="29"/>
                      <a:pt x="42" y="28"/>
                    </a:cubicBezTo>
                    <a:cubicBezTo>
                      <a:pt x="45" y="25"/>
                      <a:pt x="45" y="25"/>
                      <a:pt x="45" y="25"/>
                    </a:cubicBezTo>
                    <a:cubicBezTo>
                      <a:pt x="52" y="25"/>
                      <a:pt x="52" y="25"/>
                      <a:pt x="52" y="25"/>
                    </a:cubicBezTo>
                    <a:cubicBezTo>
                      <a:pt x="52" y="21"/>
                      <a:pt x="52" y="21"/>
                      <a:pt x="52" y="21"/>
                    </a:cubicBezTo>
                    <a:cubicBezTo>
                      <a:pt x="49" y="21"/>
                      <a:pt x="49" y="21"/>
                      <a:pt x="49" y="21"/>
                    </a:cubicBezTo>
                    <a:cubicBezTo>
                      <a:pt x="50" y="20"/>
                      <a:pt x="50" y="20"/>
                      <a:pt x="50" y="20"/>
                    </a:cubicBezTo>
                    <a:cubicBezTo>
                      <a:pt x="63" y="20"/>
                      <a:pt x="63" y="20"/>
                      <a:pt x="63" y="20"/>
                    </a:cubicBezTo>
                    <a:cubicBezTo>
                      <a:pt x="63" y="16"/>
                      <a:pt x="63" y="16"/>
                      <a:pt x="63" y="16"/>
                    </a:cubicBezTo>
                    <a:cubicBezTo>
                      <a:pt x="54" y="16"/>
                      <a:pt x="54" y="16"/>
                      <a:pt x="54" y="16"/>
                    </a:cubicBezTo>
                    <a:cubicBezTo>
                      <a:pt x="59" y="11"/>
                      <a:pt x="59" y="11"/>
                      <a:pt x="59" y="11"/>
                    </a:cubicBezTo>
                    <a:cubicBezTo>
                      <a:pt x="56" y="8"/>
                      <a:pt x="56" y="8"/>
                      <a:pt x="56" y="8"/>
                    </a:cubicBezTo>
                    <a:cubicBezTo>
                      <a:pt x="52" y="13"/>
                      <a:pt x="52" y="13"/>
                      <a:pt x="52" y="13"/>
                    </a:cubicBezTo>
                    <a:cubicBezTo>
                      <a:pt x="52" y="5"/>
                      <a:pt x="52" y="5"/>
                      <a:pt x="52" y="5"/>
                    </a:cubicBezTo>
                    <a:cubicBezTo>
                      <a:pt x="48" y="5"/>
                      <a:pt x="48" y="5"/>
                      <a:pt x="48" y="5"/>
                    </a:cubicBezTo>
                    <a:cubicBezTo>
                      <a:pt x="48" y="17"/>
                      <a:pt x="48" y="17"/>
                      <a:pt x="48" y="17"/>
                    </a:cubicBezTo>
                    <a:cubicBezTo>
                      <a:pt x="46" y="19"/>
                      <a:pt x="46" y="19"/>
                      <a:pt x="46" y="19"/>
                    </a:cubicBezTo>
                    <a:cubicBezTo>
                      <a:pt x="46" y="16"/>
                      <a:pt x="46" y="16"/>
                      <a:pt x="46" y="16"/>
                    </a:cubicBezTo>
                    <a:cubicBezTo>
                      <a:pt x="42" y="16"/>
                      <a:pt x="42" y="16"/>
                      <a:pt x="42" y="16"/>
                    </a:cubicBezTo>
                    <a:cubicBezTo>
                      <a:pt x="42" y="22"/>
                      <a:pt x="42" y="22"/>
                      <a:pt x="42" y="22"/>
                    </a:cubicBezTo>
                    <a:cubicBezTo>
                      <a:pt x="40" y="25"/>
                      <a:pt x="40" y="25"/>
                      <a:pt x="40" y="25"/>
                    </a:cubicBezTo>
                    <a:cubicBezTo>
                      <a:pt x="38" y="24"/>
                      <a:pt x="37" y="24"/>
                      <a:pt x="36" y="23"/>
                    </a:cubicBezTo>
                    <a:cubicBezTo>
                      <a:pt x="36" y="20"/>
                      <a:pt x="36" y="20"/>
                      <a:pt x="36" y="20"/>
                    </a:cubicBezTo>
                    <a:cubicBezTo>
                      <a:pt x="40" y="15"/>
                      <a:pt x="40" y="15"/>
                      <a:pt x="40" y="15"/>
                    </a:cubicBezTo>
                    <a:cubicBezTo>
                      <a:pt x="38" y="12"/>
                      <a:pt x="38" y="12"/>
                      <a:pt x="38" y="12"/>
                    </a:cubicBezTo>
                    <a:cubicBezTo>
                      <a:pt x="36" y="14"/>
                      <a:pt x="36" y="14"/>
                      <a:pt x="36" y="14"/>
                    </a:cubicBezTo>
                    <a:cubicBezTo>
                      <a:pt x="36" y="12"/>
                      <a:pt x="36" y="12"/>
                      <a:pt x="36" y="12"/>
                    </a:cubicBezTo>
                    <a:cubicBezTo>
                      <a:pt x="44" y="3"/>
                      <a:pt x="44" y="3"/>
                      <a:pt x="44" y="3"/>
                    </a:cubicBezTo>
                    <a:cubicBezTo>
                      <a:pt x="42" y="1"/>
                      <a:pt x="42" y="1"/>
                      <a:pt x="42" y="1"/>
                    </a:cubicBezTo>
                    <a:cubicBezTo>
                      <a:pt x="36" y="7"/>
                      <a:pt x="36" y="7"/>
                      <a:pt x="36" y="7"/>
                    </a:cubicBezTo>
                    <a:cubicBezTo>
                      <a:pt x="36" y="0"/>
                      <a:pt x="36" y="0"/>
                      <a:pt x="36" y="0"/>
                    </a:cubicBezTo>
                    <a:cubicBezTo>
                      <a:pt x="32" y="0"/>
                      <a:pt x="32" y="0"/>
                      <a:pt x="32" y="0"/>
                    </a:cubicBezTo>
                    <a:cubicBezTo>
                      <a:pt x="32" y="7"/>
                      <a:pt x="32" y="7"/>
                      <a:pt x="32" y="7"/>
                    </a:cubicBezTo>
                    <a:cubicBezTo>
                      <a:pt x="26" y="1"/>
                      <a:pt x="26" y="1"/>
                      <a:pt x="26" y="1"/>
                    </a:cubicBezTo>
                    <a:cubicBezTo>
                      <a:pt x="23" y="3"/>
                      <a:pt x="23" y="3"/>
                      <a:pt x="23" y="3"/>
                    </a:cubicBezTo>
                    <a:cubicBezTo>
                      <a:pt x="32" y="12"/>
                      <a:pt x="32" y="12"/>
                      <a:pt x="32" y="12"/>
                    </a:cubicBezTo>
                    <a:cubicBezTo>
                      <a:pt x="32" y="14"/>
                      <a:pt x="32" y="14"/>
                      <a:pt x="32" y="14"/>
                    </a:cubicBezTo>
                    <a:cubicBezTo>
                      <a:pt x="30" y="12"/>
                      <a:pt x="30" y="12"/>
                      <a:pt x="30" y="12"/>
                    </a:cubicBezTo>
                    <a:cubicBezTo>
                      <a:pt x="27" y="15"/>
                      <a:pt x="27" y="15"/>
                      <a:pt x="27" y="15"/>
                    </a:cubicBezTo>
                    <a:cubicBezTo>
                      <a:pt x="32" y="20"/>
                      <a:pt x="32" y="20"/>
                      <a:pt x="32" y="20"/>
                    </a:cubicBezTo>
                    <a:cubicBezTo>
                      <a:pt x="32" y="23"/>
                      <a:pt x="32" y="23"/>
                      <a:pt x="32" y="23"/>
                    </a:cubicBezTo>
                    <a:cubicBezTo>
                      <a:pt x="30" y="24"/>
                      <a:pt x="29" y="24"/>
                      <a:pt x="28" y="25"/>
                    </a:cubicBezTo>
                    <a:cubicBezTo>
                      <a:pt x="25" y="22"/>
                      <a:pt x="25" y="22"/>
                      <a:pt x="25" y="22"/>
                    </a:cubicBezTo>
                    <a:cubicBezTo>
                      <a:pt x="25" y="16"/>
                      <a:pt x="25" y="16"/>
                      <a:pt x="25" y="16"/>
                    </a:cubicBezTo>
                    <a:cubicBezTo>
                      <a:pt x="21" y="16"/>
                      <a:pt x="21" y="16"/>
                      <a:pt x="21" y="16"/>
                    </a:cubicBezTo>
                    <a:cubicBezTo>
                      <a:pt x="21" y="19"/>
                      <a:pt x="21" y="19"/>
                      <a:pt x="21" y="19"/>
                    </a:cubicBezTo>
                    <a:cubicBezTo>
                      <a:pt x="20" y="17"/>
                      <a:pt x="20" y="17"/>
                      <a:pt x="20" y="17"/>
                    </a:cubicBezTo>
                    <a:cubicBezTo>
                      <a:pt x="20" y="5"/>
                      <a:pt x="20" y="5"/>
                      <a:pt x="20" y="5"/>
                    </a:cubicBezTo>
                    <a:cubicBezTo>
                      <a:pt x="16" y="5"/>
                      <a:pt x="16" y="5"/>
                      <a:pt x="16" y="5"/>
                    </a:cubicBezTo>
                    <a:cubicBezTo>
                      <a:pt x="16" y="13"/>
                      <a:pt x="16" y="13"/>
                      <a:pt x="16" y="13"/>
                    </a:cubicBezTo>
                    <a:cubicBezTo>
                      <a:pt x="11" y="8"/>
                      <a:pt x="11" y="8"/>
                      <a:pt x="11" y="8"/>
                    </a:cubicBezTo>
                    <a:cubicBezTo>
                      <a:pt x="8" y="11"/>
                      <a:pt x="8" y="11"/>
                      <a:pt x="8" y="11"/>
                    </a:cubicBezTo>
                    <a:cubicBezTo>
                      <a:pt x="13" y="16"/>
                      <a:pt x="13" y="16"/>
                      <a:pt x="13" y="16"/>
                    </a:cubicBezTo>
                    <a:cubicBezTo>
                      <a:pt x="5" y="16"/>
                      <a:pt x="5" y="16"/>
                      <a:pt x="5" y="16"/>
                    </a:cubicBezTo>
                    <a:cubicBezTo>
                      <a:pt x="5" y="20"/>
                      <a:pt x="5" y="20"/>
                      <a:pt x="5" y="20"/>
                    </a:cubicBezTo>
                    <a:cubicBezTo>
                      <a:pt x="17" y="20"/>
                      <a:pt x="17" y="20"/>
                      <a:pt x="17" y="20"/>
                    </a:cubicBezTo>
                    <a:cubicBezTo>
                      <a:pt x="19" y="21"/>
                      <a:pt x="19" y="21"/>
                      <a:pt x="19" y="21"/>
                    </a:cubicBezTo>
                    <a:cubicBezTo>
                      <a:pt x="16" y="21"/>
                      <a:pt x="16" y="21"/>
                      <a:pt x="16" y="21"/>
                    </a:cubicBezTo>
                    <a:cubicBezTo>
                      <a:pt x="16" y="25"/>
                      <a:pt x="16" y="25"/>
                      <a:pt x="16" y="25"/>
                    </a:cubicBezTo>
                    <a:cubicBezTo>
                      <a:pt x="22" y="25"/>
                      <a:pt x="22" y="25"/>
                      <a:pt x="22" y="25"/>
                    </a:cubicBezTo>
                    <a:cubicBezTo>
                      <a:pt x="25" y="28"/>
                      <a:pt x="25" y="28"/>
                      <a:pt x="25" y="28"/>
                    </a:cubicBezTo>
                    <a:cubicBezTo>
                      <a:pt x="24" y="29"/>
                      <a:pt x="24" y="30"/>
                      <a:pt x="23" y="32"/>
                    </a:cubicBezTo>
                    <a:cubicBezTo>
                      <a:pt x="20" y="32"/>
                      <a:pt x="20" y="32"/>
                      <a:pt x="20" y="32"/>
                    </a:cubicBezTo>
                    <a:cubicBezTo>
                      <a:pt x="15" y="27"/>
                      <a:pt x="15" y="27"/>
                      <a:pt x="15" y="27"/>
                    </a:cubicBezTo>
                    <a:cubicBezTo>
                      <a:pt x="12" y="30"/>
                      <a:pt x="12" y="30"/>
                      <a:pt x="12" y="30"/>
                    </a:cubicBezTo>
                    <a:cubicBezTo>
                      <a:pt x="14" y="32"/>
                      <a:pt x="14" y="32"/>
                      <a:pt x="14" y="32"/>
                    </a:cubicBezTo>
                    <a:cubicBezTo>
                      <a:pt x="12" y="32"/>
                      <a:pt x="12" y="32"/>
                      <a:pt x="12" y="32"/>
                    </a:cubicBezTo>
                    <a:cubicBezTo>
                      <a:pt x="3" y="23"/>
                      <a:pt x="3" y="23"/>
                      <a:pt x="3" y="23"/>
                    </a:cubicBezTo>
                    <a:cubicBezTo>
                      <a:pt x="1" y="26"/>
                      <a:pt x="1" y="26"/>
                      <a:pt x="1" y="26"/>
                    </a:cubicBezTo>
                    <a:cubicBezTo>
                      <a:pt x="7" y="32"/>
                      <a:pt x="7" y="32"/>
                      <a:pt x="7" y="32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6"/>
                      <a:pt x="0" y="36"/>
                      <a:pt x="0" y="36"/>
                    </a:cubicBezTo>
                    <a:cubicBezTo>
                      <a:pt x="7" y="36"/>
                      <a:pt x="7" y="36"/>
                      <a:pt x="7" y="36"/>
                    </a:cubicBezTo>
                    <a:cubicBezTo>
                      <a:pt x="1" y="42"/>
                      <a:pt x="1" y="42"/>
                      <a:pt x="1" y="42"/>
                    </a:cubicBezTo>
                    <a:cubicBezTo>
                      <a:pt x="3" y="44"/>
                      <a:pt x="3" y="44"/>
                      <a:pt x="3" y="44"/>
                    </a:cubicBezTo>
                    <a:cubicBezTo>
                      <a:pt x="12" y="36"/>
                      <a:pt x="12" y="36"/>
                      <a:pt x="12" y="36"/>
                    </a:cubicBezTo>
                    <a:cubicBezTo>
                      <a:pt x="14" y="36"/>
                      <a:pt x="14" y="36"/>
                      <a:pt x="14" y="36"/>
                    </a:cubicBezTo>
                    <a:cubicBezTo>
                      <a:pt x="12" y="38"/>
                      <a:pt x="12" y="38"/>
                      <a:pt x="12" y="38"/>
                    </a:cubicBezTo>
                    <a:cubicBezTo>
                      <a:pt x="15" y="40"/>
                      <a:pt x="15" y="40"/>
                      <a:pt x="15" y="40"/>
                    </a:cubicBezTo>
                    <a:cubicBezTo>
                      <a:pt x="20" y="36"/>
                      <a:pt x="20" y="36"/>
                      <a:pt x="20" y="36"/>
                    </a:cubicBezTo>
                    <a:cubicBezTo>
                      <a:pt x="23" y="36"/>
                      <a:pt x="23" y="36"/>
                      <a:pt x="23" y="36"/>
                    </a:cubicBezTo>
                    <a:cubicBezTo>
                      <a:pt x="24" y="37"/>
                      <a:pt x="24" y="38"/>
                      <a:pt x="25" y="40"/>
                    </a:cubicBezTo>
                    <a:cubicBezTo>
                      <a:pt x="22" y="42"/>
                      <a:pt x="22" y="42"/>
                      <a:pt x="22" y="42"/>
                    </a:cubicBezTo>
                    <a:cubicBezTo>
                      <a:pt x="16" y="42"/>
                      <a:pt x="16" y="42"/>
                      <a:pt x="16" y="42"/>
                    </a:cubicBezTo>
                    <a:cubicBezTo>
                      <a:pt x="16" y="46"/>
                      <a:pt x="16" y="46"/>
                      <a:pt x="16" y="46"/>
                    </a:cubicBezTo>
                    <a:cubicBezTo>
                      <a:pt x="19" y="46"/>
                      <a:pt x="19" y="46"/>
                      <a:pt x="19" y="46"/>
                    </a:cubicBezTo>
                    <a:cubicBezTo>
                      <a:pt x="17" y="48"/>
                      <a:pt x="17" y="48"/>
                      <a:pt x="17" y="48"/>
                    </a:cubicBezTo>
                    <a:cubicBezTo>
                      <a:pt x="5" y="48"/>
                      <a:pt x="5" y="48"/>
                      <a:pt x="5" y="48"/>
                    </a:cubicBezTo>
                    <a:cubicBezTo>
                      <a:pt x="5" y="52"/>
                      <a:pt x="5" y="52"/>
                      <a:pt x="5" y="52"/>
                    </a:cubicBezTo>
                    <a:cubicBezTo>
                      <a:pt x="13" y="52"/>
                      <a:pt x="13" y="52"/>
                      <a:pt x="13" y="52"/>
                    </a:cubicBezTo>
                    <a:cubicBezTo>
                      <a:pt x="8" y="56"/>
                      <a:pt x="8" y="56"/>
                      <a:pt x="8" y="56"/>
                    </a:cubicBezTo>
                    <a:cubicBezTo>
                      <a:pt x="11" y="59"/>
                      <a:pt x="11" y="59"/>
                      <a:pt x="11" y="59"/>
                    </a:cubicBezTo>
                    <a:cubicBezTo>
                      <a:pt x="16" y="54"/>
                      <a:pt x="16" y="54"/>
                      <a:pt x="16" y="54"/>
                    </a:cubicBezTo>
                    <a:cubicBezTo>
                      <a:pt x="16" y="63"/>
                      <a:pt x="16" y="63"/>
                      <a:pt x="16" y="63"/>
                    </a:cubicBezTo>
                    <a:cubicBezTo>
                      <a:pt x="20" y="63"/>
                      <a:pt x="20" y="63"/>
                      <a:pt x="20" y="63"/>
                    </a:cubicBezTo>
                    <a:cubicBezTo>
                      <a:pt x="20" y="50"/>
                      <a:pt x="20" y="50"/>
                      <a:pt x="20" y="50"/>
                    </a:cubicBezTo>
                    <a:cubicBezTo>
                      <a:pt x="21" y="49"/>
                      <a:pt x="21" y="49"/>
                      <a:pt x="21" y="49"/>
                    </a:cubicBezTo>
                    <a:cubicBezTo>
                      <a:pt x="21" y="52"/>
                      <a:pt x="21" y="52"/>
                      <a:pt x="21" y="52"/>
                    </a:cubicBezTo>
                    <a:cubicBezTo>
                      <a:pt x="25" y="52"/>
                      <a:pt x="25" y="52"/>
                      <a:pt x="25" y="52"/>
                    </a:cubicBezTo>
                    <a:cubicBezTo>
                      <a:pt x="25" y="45"/>
                      <a:pt x="25" y="45"/>
                      <a:pt x="25" y="45"/>
                    </a:cubicBezTo>
                    <a:cubicBezTo>
                      <a:pt x="28" y="42"/>
                      <a:pt x="28" y="42"/>
                      <a:pt x="28" y="42"/>
                    </a:cubicBezTo>
                    <a:cubicBezTo>
                      <a:pt x="29" y="43"/>
                      <a:pt x="30" y="44"/>
                      <a:pt x="32" y="44"/>
                    </a:cubicBezTo>
                    <a:cubicBezTo>
                      <a:pt x="32" y="48"/>
                      <a:pt x="32" y="48"/>
                      <a:pt x="32" y="48"/>
                    </a:cubicBezTo>
                    <a:cubicBezTo>
                      <a:pt x="27" y="53"/>
                      <a:pt x="27" y="53"/>
                      <a:pt x="27" y="53"/>
                    </a:cubicBezTo>
                    <a:cubicBezTo>
                      <a:pt x="30" y="55"/>
                      <a:pt x="30" y="55"/>
                      <a:pt x="30" y="55"/>
                    </a:cubicBezTo>
                    <a:cubicBezTo>
                      <a:pt x="32" y="53"/>
                      <a:pt x="32" y="53"/>
                      <a:pt x="32" y="53"/>
                    </a:cubicBezTo>
                    <a:cubicBezTo>
                      <a:pt x="32" y="55"/>
                      <a:pt x="32" y="55"/>
                      <a:pt x="32" y="55"/>
                    </a:cubicBezTo>
                    <a:cubicBezTo>
                      <a:pt x="23" y="64"/>
                      <a:pt x="23" y="64"/>
                      <a:pt x="23" y="64"/>
                    </a:cubicBezTo>
                    <a:cubicBezTo>
                      <a:pt x="26" y="67"/>
                      <a:pt x="26" y="67"/>
                      <a:pt x="26" y="67"/>
                    </a:cubicBezTo>
                    <a:cubicBezTo>
                      <a:pt x="32" y="61"/>
                      <a:pt x="32" y="61"/>
                      <a:pt x="32" y="61"/>
                    </a:cubicBezTo>
                    <a:cubicBezTo>
                      <a:pt x="32" y="68"/>
                      <a:pt x="32" y="68"/>
                      <a:pt x="32" y="68"/>
                    </a:cubicBezTo>
                    <a:cubicBezTo>
                      <a:pt x="36" y="68"/>
                      <a:pt x="36" y="68"/>
                      <a:pt x="36" y="68"/>
                    </a:cubicBezTo>
                    <a:cubicBezTo>
                      <a:pt x="36" y="61"/>
                      <a:pt x="36" y="61"/>
                      <a:pt x="36" y="61"/>
                    </a:cubicBezTo>
                    <a:cubicBezTo>
                      <a:pt x="42" y="67"/>
                      <a:pt x="42" y="67"/>
                      <a:pt x="42" y="67"/>
                    </a:cubicBezTo>
                    <a:cubicBezTo>
                      <a:pt x="44" y="64"/>
                      <a:pt x="44" y="64"/>
                      <a:pt x="44" y="64"/>
                    </a:cubicBezTo>
                    <a:cubicBezTo>
                      <a:pt x="36" y="55"/>
                      <a:pt x="36" y="55"/>
                      <a:pt x="36" y="55"/>
                    </a:cubicBezTo>
                    <a:cubicBezTo>
                      <a:pt x="36" y="53"/>
                      <a:pt x="36" y="53"/>
                      <a:pt x="36" y="53"/>
                    </a:cubicBezTo>
                    <a:cubicBezTo>
                      <a:pt x="38" y="55"/>
                      <a:pt x="38" y="55"/>
                      <a:pt x="38" y="55"/>
                    </a:cubicBezTo>
                    <a:cubicBezTo>
                      <a:pt x="40" y="53"/>
                      <a:pt x="40" y="53"/>
                      <a:pt x="40" y="53"/>
                    </a:cubicBezTo>
                    <a:cubicBezTo>
                      <a:pt x="36" y="48"/>
                      <a:pt x="36" y="48"/>
                      <a:pt x="36" y="48"/>
                    </a:cubicBezTo>
                    <a:cubicBezTo>
                      <a:pt x="36" y="44"/>
                      <a:pt x="36" y="44"/>
                      <a:pt x="36" y="44"/>
                    </a:cubicBezTo>
                    <a:cubicBezTo>
                      <a:pt x="37" y="44"/>
                      <a:pt x="38" y="43"/>
                      <a:pt x="40" y="42"/>
                    </a:cubicBezTo>
                    <a:cubicBezTo>
                      <a:pt x="42" y="45"/>
                      <a:pt x="42" y="45"/>
                      <a:pt x="42" y="45"/>
                    </a:cubicBezTo>
                    <a:cubicBezTo>
                      <a:pt x="42" y="52"/>
                      <a:pt x="42" y="52"/>
                      <a:pt x="42" y="52"/>
                    </a:cubicBezTo>
                    <a:cubicBezTo>
                      <a:pt x="46" y="52"/>
                      <a:pt x="46" y="52"/>
                      <a:pt x="46" y="52"/>
                    </a:cubicBezTo>
                    <a:cubicBezTo>
                      <a:pt x="46" y="49"/>
                      <a:pt x="46" y="49"/>
                      <a:pt x="46" y="49"/>
                    </a:cubicBezTo>
                    <a:cubicBezTo>
                      <a:pt x="48" y="50"/>
                      <a:pt x="48" y="50"/>
                      <a:pt x="48" y="50"/>
                    </a:cubicBezTo>
                    <a:cubicBezTo>
                      <a:pt x="48" y="63"/>
                      <a:pt x="48" y="63"/>
                      <a:pt x="48" y="63"/>
                    </a:cubicBezTo>
                    <a:cubicBezTo>
                      <a:pt x="52" y="63"/>
                      <a:pt x="52" y="63"/>
                      <a:pt x="52" y="63"/>
                    </a:cubicBezTo>
                    <a:cubicBezTo>
                      <a:pt x="52" y="54"/>
                      <a:pt x="52" y="54"/>
                      <a:pt x="52" y="54"/>
                    </a:cubicBezTo>
                    <a:cubicBezTo>
                      <a:pt x="56" y="59"/>
                      <a:pt x="56" y="59"/>
                      <a:pt x="56" y="59"/>
                    </a:cubicBezTo>
                    <a:cubicBezTo>
                      <a:pt x="59" y="56"/>
                      <a:pt x="59" y="56"/>
                      <a:pt x="59" y="56"/>
                    </a:cubicBezTo>
                    <a:cubicBezTo>
                      <a:pt x="54" y="52"/>
                      <a:pt x="54" y="52"/>
                      <a:pt x="54" y="52"/>
                    </a:cubicBezTo>
                    <a:cubicBezTo>
                      <a:pt x="63" y="52"/>
                      <a:pt x="63" y="52"/>
                      <a:pt x="63" y="52"/>
                    </a:cubicBezTo>
                    <a:cubicBezTo>
                      <a:pt x="63" y="48"/>
                      <a:pt x="63" y="48"/>
                      <a:pt x="63" y="48"/>
                    </a:cubicBezTo>
                    <a:cubicBezTo>
                      <a:pt x="50" y="48"/>
                      <a:pt x="50" y="48"/>
                      <a:pt x="50" y="48"/>
                    </a:cubicBezTo>
                    <a:cubicBezTo>
                      <a:pt x="49" y="46"/>
                      <a:pt x="49" y="46"/>
                      <a:pt x="49" y="46"/>
                    </a:cubicBezTo>
                    <a:cubicBezTo>
                      <a:pt x="52" y="46"/>
                      <a:pt x="52" y="46"/>
                      <a:pt x="52" y="46"/>
                    </a:cubicBezTo>
                    <a:cubicBezTo>
                      <a:pt x="52" y="42"/>
                      <a:pt x="52" y="42"/>
                      <a:pt x="52" y="42"/>
                    </a:cubicBezTo>
                    <a:cubicBezTo>
                      <a:pt x="45" y="42"/>
                      <a:pt x="45" y="42"/>
                      <a:pt x="45" y="42"/>
                    </a:cubicBezTo>
                    <a:cubicBezTo>
                      <a:pt x="42" y="40"/>
                      <a:pt x="42" y="40"/>
                      <a:pt x="42" y="40"/>
                    </a:cubicBezTo>
                    <a:cubicBezTo>
                      <a:pt x="43" y="38"/>
                      <a:pt x="44" y="37"/>
                      <a:pt x="44" y="36"/>
                    </a:cubicBezTo>
                    <a:cubicBezTo>
                      <a:pt x="48" y="36"/>
                      <a:pt x="48" y="36"/>
                      <a:pt x="48" y="36"/>
                    </a:cubicBezTo>
                    <a:cubicBezTo>
                      <a:pt x="53" y="40"/>
                      <a:pt x="53" y="40"/>
                      <a:pt x="53" y="40"/>
                    </a:cubicBezTo>
                    <a:cubicBezTo>
                      <a:pt x="55" y="38"/>
                      <a:pt x="55" y="38"/>
                      <a:pt x="55" y="38"/>
                    </a:cubicBezTo>
                    <a:cubicBezTo>
                      <a:pt x="53" y="36"/>
                      <a:pt x="53" y="36"/>
                      <a:pt x="53" y="36"/>
                    </a:cubicBezTo>
                    <a:cubicBezTo>
                      <a:pt x="55" y="36"/>
                      <a:pt x="55" y="36"/>
                      <a:pt x="55" y="36"/>
                    </a:cubicBezTo>
                    <a:cubicBezTo>
                      <a:pt x="64" y="44"/>
                      <a:pt x="64" y="44"/>
                      <a:pt x="64" y="44"/>
                    </a:cubicBezTo>
                    <a:cubicBezTo>
                      <a:pt x="67" y="42"/>
                      <a:pt x="67" y="42"/>
                      <a:pt x="67" y="42"/>
                    </a:cubicBezTo>
                    <a:cubicBezTo>
                      <a:pt x="61" y="36"/>
                      <a:pt x="61" y="36"/>
                      <a:pt x="61" y="36"/>
                    </a:cubicBezTo>
                    <a:cubicBezTo>
                      <a:pt x="68" y="36"/>
                      <a:pt x="68" y="36"/>
                      <a:pt x="68" y="36"/>
                    </a:cubicBezTo>
                    <a:lnTo>
                      <a:pt x="68" y="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 dirty="0">
                  <a:solidFill>
                    <a:prstClr val="black"/>
                  </a:solidFill>
                  <a:latin typeface="Roboto Light" charset="0"/>
                </a:endParaRPr>
              </a:p>
            </p:txBody>
          </p:sp>
          <p:sp>
            <p:nvSpPr>
              <p:cNvPr id="149" name="Freeform 550">
                <a:extLst>
                  <a:ext uri="{FF2B5EF4-FFF2-40B4-BE49-F238E27FC236}">
                    <a16:creationId xmlns:a16="http://schemas.microsoft.com/office/drawing/2014/main" id="{8E67452B-D234-4DDE-AD7B-A8507D95147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582838" y="2159700"/>
                <a:ext cx="344341" cy="401935"/>
              </a:xfrm>
              <a:custGeom>
                <a:avLst/>
                <a:gdLst>
                  <a:gd name="T0" fmla="*/ 73 w 78"/>
                  <a:gd name="T1" fmla="*/ 84 h 91"/>
                  <a:gd name="T2" fmla="*/ 78 w 78"/>
                  <a:gd name="T3" fmla="*/ 16 h 91"/>
                  <a:gd name="T4" fmla="*/ 66 w 78"/>
                  <a:gd name="T5" fmla="*/ 12 h 91"/>
                  <a:gd name="T6" fmla="*/ 77 w 78"/>
                  <a:gd name="T7" fmla="*/ 1 h 91"/>
                  <a:gd name="T8" fmla="*/ 65 w 78"/>
                  <a:gd name="T9" fmla="*/ 7 h 91"/>
                  <a:gd name="T10" fmla="*/ 71 w 78"/>
                  <a:gd name="T11" fmla="*/ 23 h 91"/>
                  <a:gd name="T12" fmla="*/ 65 w 78"/>
                  <a:gd name="T13" fmla="*/ 63 h 91"/>
                  <a:gd name="T14" fmla="*/ 70 w 78"/>
                  <a:gd name="T15" fmla="*/ 74 h 91"/>
                  <a:gd name="T16" fmla="*/ 65 w 78"/>
                  <a:gd name="T17" fmla="*/ 91 h 91"/>
                  <a:gd name="T18" fmla="*/ 65 w 78"/>
                  <a:gd name="T19" fmla="*/ 7 h 91"/>
                  <a:gd name="T20" fmla="*/ 60 w 78"/>
                  <a:gd name="T21" fmla="*/ 8 h 91"/>
                  <a:gd name="T22" fmla="*/ 50 w 78"/>
                  <a:gd name="T23" fmla="*/ 4 h 91"/>
                  <a:gd name="T24" fmla="*/ 53 w 78"/>
                  <a:gd name="T25" fmla="*/ 12 h 91"/>
                  <a:gd name="T26" fmla="*/ 50 w 78"/>
                  <a:gd name="T27" fmla="*/ 16 h 91"/>
                  <a:gd name="T28" fmla="*/ 65 w 78"/>
                  <a:gd name="T29" fmla="*/ 23 h 91"/>
                  <a:gd name="T30" fmla="*/ 50 w 78"/>
                  <a:gd name="T31" fmla="*/ 84 h 91"/>
                  <a:gd name="T32" fmla="*/ 63 w 78"/>
                  <a:gd name="T33" fmla="*/ 91 h 91"/>
                  <a:gd name="T34" fmla="*/ 65 w 78"/>
                  <a:gd name="T35" fmla="*/ 78 h 91"/>
                  <a:gd name="T36" fmla="*/ 61 w 78"/>
                  <a:gd name="T37" fmla="*/ 74 h 91"/>
                  <a:gd name="T38" fmla="*/ 65 w 78"/>
                  <a:gd name="T39" fmla="*/ 69 h 91"/>
                  <a:gd name="T40" fmla="*/ 65 w 78"/>
                  <a:gd name="T41" fmla="*/ 63 h 91"/>
                  <a:gd name="T42" fmla="*/ 50 w 78"/>
                  <a:gd name="T43" fmla="*/ 69 h 91"/>
                  <a:gd name="T44" fmla="*/ 55 w 78"/>
                  <a:gd name="T45" fmla="*/ 74 h 91"/>
                  <a:gd name="T46" fmla="*/ 50 w 78"/>
                  <a:gd name="T47" fmla="*/ 78 h 91"/>
                  <a:gd name="T48" fmla="*/ 50 w 78"/>
                  <a:gd name="T49" fmla="*/ 84 h 91"/>
                  <a:gd name="T50" fmla="*/ 46 w 78"/>
                  <a:gd name="T51" fmla="*/ 0 h 91"/>
                  <a:gd name="T52" fmla="*/ 43 w 78"/>
                  <a:gd name="T53" fmla="*/ 4 h 91"/>
                  <a:gd name="T54" fmla="*/ 50 w 78"/>
                  <a:gd name="T55" fmla="*/ 4 h 91"/>
                  <a:gd name="T56" fmla="*/ 39 w 78"/>
                  <a:gd name="T57" fmla="*/ 16 h 91"/>
                  <a:gd name="T58" fmla="*/ 50 w 78"/>
                  <a:gd name="T59" fmla="*/ 23 h 91"/>
                  <a:gd name="T60" fmla="*/ 39 w 78"/>
                  <a:gd name="T61" fmla="*/ 84 h 91"/>
                  <a:gd name="T62" fmla="*/ 50 w 78"/>
                  <a:gd name="T63" fmla="*/ 78 h 91"/>
                  <a:gd name="T64" fmla="*/ 50 w 78"/>
                  <a:gd name="T65" fmla="*/ 69 h 91"/>
                  <a:gd name="T66" fmla="*/ 39 w 78"/>
                  <a:gd name="T67" fmla="*/ 63 h 91"/>
                  <a:gd name="T68" fmla="*/ 39 w 78"/>
                  <a:gd name="T69" fmla="*/ 16 h 91"/>
                  <a:gd name="T70" fmla="*/ 0 w 78"/>
                  <a:gd name="T71" fmla="*/ 84 h 91"/>
                  <a:gd name="T72" fmla="*/ 6 w 78"/>
                  <a:gd name="T73" fmla="*/ 91 h 91"/>
                  <a:gd name="T74" fmla="*/ 16 w 78"/>
                  <a:gd name="T75" fmla="*/ 84 h 91"/>
                  <a:gd name="T76" fmla="*/ 39 w 78"/>
                  <a:gd name="T77" fmla="*/ 63 h 91"/>
                  <a:gd name="T78" fmla="*/ 7 w 78"/>
                  <a:gd name="T79" fmla="*/ 23 h 91"/>
                  <a:gd name="T80" fmla="*/ 39 w 78"/>
                  <a:gd name="T81" fmla="*/ 23 h 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78" h="91">
                    <a:moveTo>
                      <a:pt x="73" y="91"/>
                    </a:moveTo>
                    <a:cubicBezTo>
                      <a:pt x="73" y="84"/>
                      <a:pt x="73" y="84"/>
                      <a:pt x="73" y="84"/>
                    </a:cubicBezTo>
                    <a:cubicBezTo>
                      <a:pt x="78" y="84"/>
                      <a:pt x="78" y="84"/>
                      <a:pt x="78" y="84"/>
                    </a:cubicBezTo>
                    <a:cubicBezTo>
                      <a:pt x="78" y="16"/>
                      <a:pt x="78" y="16"/>
                      <a:pt x="78" y="16"/>
                    </a:cubicBezTo>
                    <a:cubicBezTo>
                      <a:pt x="67" y="16"/>
                      <a:pt x="67" y="16"/>
                      <a:pt x="67" y="16"/>
                    </a:cubicBezTo>
                    <a:cubicBezTo>
                      <a:pt x="67" y="15"/>
                      <a:pt x="67" y="13"/>
                      <a:pt x="66" y="12"/>
                    </a:cubicBezTo>
                    <a:cubicBezTo>
                      <a:pt x="77" y="4"/>
                      <a:pt x="77" y="4"/>
                      <a:pt x="77" y="4"/>
                    </a:cubicBezTo>
                    <a:cubicBezTo>
                      <a:pt x="78" y="3"/>
                      <a:pt x="78" y="2"/>
                      <a:pt x="77" y="1"/>
                    </a:cubicBezTo>
                    <a:cubicBezTo>
                      <a:pt x="76" y="0"/>
                      <a:pt x="75" y="0"/>
                      <a:pt x="74" y="0"/>
                    </a:cubicBezTo>
                    <a:cubicBezTo>
                      <a:pt x="65" y="7"/>
                      <a:pt x="65" y="7"/>
                      <a:pt x="65" y="7"/>
                    </a:cubicBezTo>
                    <a:cubicBezTo>
                      <a:pt x="65" y="23"/>
                      <a:pt x="65" y="23"/>
                      <a:pt x="65" y="23"/>
                    </a:cubicBezTo>
                    <a:cubicBezTo>
                      <a:pt x="71" y="23"/>
                      <a:pt x="71" y="23"/>
                      <a:pt x="71" y="23"/>
                    </a:cubicBezTo>
                    <a:cubicBezTo>
                      <a:pt x="71" y="63"/>
                      <a:pt x="71" y="63"/>
                      <a:pt x="71" y="63"/>
                    </a:cubicBezTo>
                    <a:cubicBezTo>
                      <a:pt x="65" y="63"/>
                      <a:pt x="65" y="63"/>
                      <a:pt x="65" y="63"/>
                    </a:cubicBezTo>
                    <a:cubicBezTo>
                      <a:pt x="65" y="69"/>
                      <a:pt x="65" y="69"/>
                      <a:pt x="65" y="69"/>
                    </a:cubicBezTo>
                    <a:cubicBezTo>
                      <a:pt x="68" y="69"/>
                      <a:pt x="70" y="71"/>
                      <a:pt x="70" y="74"/>
                    </a:cubicBezTo>
                    <a:cubicBezTo>
                      <a:pt x="70" y="76"/>
                      <a:pt x="68" y="78"/>
                      <a:pt x="65" y="78"/>
                    </a:cubicBezTo>
                    <a:cubicBezTo>
                      <a:pt x="65" y="91"/>
                      <a:pt x="65" y="91"/>
                      <a:pt x="65" y="91"/>
                    </a:cubicBezTo>
                    <a:lnTo>
                      <a:pt x="73" y="91"/>
                    </a:lnTo>
                    <a:close/>
                    <a:moveTo>
                      <a:pt x="65" y="7"/>
                    </a:moveTo>
                    <a:cubicBezTo>
                      <a:pt x="63" y="9"/>
                      <a:pt x="63" y="9"/>
                      <a:pt x="63" y="9"/>
                    </a:cubicBezTo>
                    <a:cubicBezTo>
                      <a:pt x="62" y="9"/>
                      <a:pt x="61" y="8"/>
                      <a:pt x="60" y="8"/>
                    </a:cubicBezTo>
                    <a:cubicBezTo>
                      <a:pt x="59" y="8"/>
                      <a:pt x="58" y="9"/>
                      <a:pt x="57" y="9"/>
                    </a:cubicBezTo>
                    <a:cubicBezTo>
                      <a:pt x="50" y="4"/>
                      <a:pt x="50" y="4"/>
                      <a:pt x="50" y="4"/>
                    </a:cubicBezTo>
                    <a:cubicBezTo>
                      <a:pt x="50" y="10"/>
                      <a:pt x="50" y="10"/>
                      <a:pt x="50" y="10"/>
                    </a:cubicBezTo>
                    <a:cubicBezTo>
                      <a:pt x="53" y="12"/>
                      <a:pt x="53" y="12"/>
                      <a:pt x="53" y="12"/>
                    </a:cubicBezTo>
                    <a:cubicBezTo>
                      <a:pt x="52" y="13"/>
                      <a:pt x="52" y="15"/>
                      <a:pt x="52" y="16"/>
                    </a:cubicBezTo>
                    <a:cubicBezTo>
                      <a:pt x="50" y="16"/>
                      <a:pt x="50" y="16"/>
                      <a:pt x="50" y="16"/>
                    </a:cubicBezTo>
                    <a:cubicBezTo>
                      <a:pt x="50" y="23"/>
                      <a:pt x="50" y="23"/>
                      <a:pt x="50" y="23"/>
                    </a:cubicBezTo>
                    <a:cubicBezTo>
                      <a:pt x="65" y="23"/>
                      <a:pt x="65" y="23"/>
                      <a:pt x="65" y="23"/>
                    </a:cubicBezTo>
                    <a:cubicBezTo>
                      <a:pt x="65" y="7"/>
                      <a:pt x="65" y="7"/>
                      <a:pt x="65" y="7"/>
                    </a:cubicBezTo>
                    <a:close/>
                    <a:moveTo>
                      <a:pt x="50" y="84"/>
                    </a:moveTo>
                    <a:cubicBezTo>
                      <a:pt x="63" y="84"/>
                      <a:pt x="63" y="84"/>
                      <a:pt x="63" y="84"/>
                    </a:cubicBezTo>
                    <a:cubicBezTo>
                      <a:pt x="63" y="91"/>
                      <a:pt x="63" y="91"/>
                      <a:pt x="63" y="91"/>
                    </a:cubicBezTo>
                    <a:cubicBezTo>
                      <a:pt x="65" y="91"/>
                      <a:pt x="65" y="91"/>
                      <a:pt x="65" y="91"/>
                    </a:cubicBezTo>
                    <a:cubicBezTo>
                      <a:pt x="65" y="78"/>
                      <a:pt x="65" y="78"/>
                      <a:pt x="65" y="78"/>
                    </a:cubicBezTo>
                    <a:cubicBezTo>
                      <a:pt x="65" y="78"/>
                      <a:pt x="65" y="78"/>
                      <a:pt x="65" y="78"/>
                    </a:cubicBezTo>
                    <a:cubicBezTo>
                      <a:pt x="63" y="78"/>
                      <a:pt x="61" y="76"/>
                      <a:pt x="61" y="74"/>
                    </a:cubicBezTo>
                    <a:cubicBezTo>
                      <a:pt x="61" y="74"/>
                      <a:pt x="61" y="74"/>
                      <a:pt x="61" y="74"/>
                    </a:cubicBezTo>
                    <a:cubicBezTo>
                      <a:pt x="61" y="71"/>
                      <a:pt x="63" y="69"/>
                      <a:pt x="65" y="69"/>
                    </a:cubicBezTo>
                    <a:cubicBezTo>
                      <a:pt x="65" y="69"/>
                      <a:pt x="65" y="69"/>
                      <a:pt x="65" y="69"/>
                    </a:cubicBezTo>
                    <a:cubicBezTo>
                      <a:pt x="65" y="63"/>
                      <a:pt x="65" y="63"/>
                      <a:pt x="65" y="63"/>
                    </a:cubicBezTo>
                    <a:cubicBezTo>
                      <a:pt x="50" y="63"/>
                      <a:pt x="50" y="63"/>
                      <a:pt x="50" y="63"/>
                    </a:cubicBezTo>
                    <a:cubicBezTo>
                      <a:pt x="50" y="69"/>
                      <a:pt x="50" y="69"/>
                      <a:pt x="50" y="69"/>
                    </a:cubicBezTo>
                    <a:cubicBezTo>
                      <a:pt x="50" y="69"/>
                      <a:pt x="50" y="69"/>
                      <a:pt x="50" y="69"/>
                    </a:cubicBezTo>
                    <a:cubicBezTo>
                      <a:pt x="53" y="69"/>
                      <a:pt x="55" y="71"/>
                      <a:pt x="55" y="74"/>
                    </a:cubicBezTo>
                    <a:cubicBezTo>
                      <a:pt x="55" y="76"/>
                      <a:pt x="53" y="78"/>
                      <a:pt x="50" y="78"/>
                    </a:cubicBezTo>
                    <a:cubicBezTo>
                      <a:pt x="50" y="78"/>
                      <a:pt x="50" y="78"/>
                      <a:pt x="50" y="78"/>
                    </a:cubicBezTo>
                    <a:cubicBezTo>
                      <a:pt x="50" y="78"/>
                      <a:pt x="50" y="78"/>
                      <a:pt x="50" y="78"/>
                    </a:cubicBezTo>
                    <a:lnTo>
                      <a:pt x="50" y="84"/>
                    </a:lnTo>
                    <a:close/>
                    <a:moveTo>
                      <a:pt x="50" y="4"/>
                    </a:moveTo>
                    <a:cubicBezTo>
                      <a:pt x="46" y="0"/>
                      <a:pt x="46" y="0"/>
                      <a:pt x="46" y="0"/>
                    </a:cubicBezTo>
                    <a:cubicBezTo>
                      <a:pt x="45" y="0"/>
                      <a:pt x="43" y="0"/>
                      <a:pt x="42" y="1"/>
                    </a:cubicBezTo>
                    <a:cubicBezTo>
                      <a:pt x="42" y="2"/>
                      <a:pt x="42" y="3"/>
                      <a:pt x="43" y="4"/>
                    </a:cubicBezTo>
                    <a:cubicBezTo>
                      <a:pt x="50" y="10"/>
                      <a:pt x="50" y="10"/>
                      <a:pt x="50" y="10"/>
                    </a:cubicBezTo>
                    <a:cubicBezTo>
                      <a:pt x="50" y="4"/>
                      <a:pt x="50" y="4"/>
                      <a:pt x="50" y="4"/>
                    </a:cubicBezTo>
                    <a:close/>
                    <a:moveTo>
                      <a:pt x="50" y="16"/>
                    </a:moveTo>
                    <a:cubicBezTo>
                      <a:pt x="39" y="16"/>
                      <a:pt x="39" y="16"/>
                      <a:pt x="39" y="16"/>
                    </a:cubicBezTo>
                    <a:cubicBezTo>
                      <a:pt x="39" y="23"/>
                      <a:pt x="39" y="23"/>
                      <a:pt x="39" y="23"/>
                    </a:cubicBezTo>
                    <a:cubicBezTo>
                      <a:pt x="50" y="23"/>
                      <a:pt x="50" y="23"/>
                      <a:pt x="50" y="23"/>
                    </a:cubicBezTo>
                    <a:cubicBezTo>
                      <a:pt x="50" y="16"/>
                      <a:pt x="50" y="16"/>
                      <a:pt x="50" y="16"/>
                    </a:cubicBezTo>
                    <a:close/>
                    <a:moveTo>
                      <a:pt x="39" y="84"/>
                    </a:moveTo>
                    <a:cubicBezTo>
                      <a:pt x="50" y="84"/>
                      <a:pt x="50" y="84"/>
                      <a:pt x="50" y="84"/>
                    </a:cubicBezTo>
                    <a:cubicBezTo>
                      <a:pt x="50" y="78"/>
                      <a:pt x="50" y="78"/>
                      <a:pt x="50" y="78"/>
                    </a:cubicBezTo>
                    <a:cubicBezTo>
                      <a:pt x="48" y="78"/>
                      <a:pt x="46" y="76"/>
                      <a:pt x="46" y="74"/>
                    </a:cubicBezTo>
                    <a:cubicBezTo>
                      <a:pt x="46" y="71"/>
                      <a:pt x="48" y="69"/>
                      <a:pt x="50" y="69"/>
                    </a:cubicBezTo>
                    <a:cubicBezTo>
                      <a:pt x="50" y="63"/>
                      <a:pt x="50" y="63"/>
                      <a:pt x="50" y="63"/>
                    </a:cubicBezTo>
                    <a:cubicBezTo>
                      <a:pt x="39" y="63"/>
                      <a:pt x="39" y="63"/>
                      <a:pt x="39" y="63"/>
                    </a:cubicBezTo>
                    <a:lnTo>
                      <a:pt x="39" y="84"/>
                    </a:lnTo>
                    <a:close/>
                    <a:moveTo>
                      <a:pt x="39" y="16"/>
                    </a:moveTo>
                    <a:cubicBezTo>
                      <a:pt x="0" y="16"/>
                      <a:pt x="0" y="16"/>
                      <a:pt x="0" y="16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6" y="84"/>
                      <a:pt x="6" y="84"/>
                      <a:pt x="6" y="84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16" y="91"/>
                      <a:pt x="16" y="91"/>
                      <a:pt x="16" y="91"/>
                    </a:cubicBezTo>
                    <a:cubicBezTo>
                      <a:pt x="16" y="84"/>
                      <a:pt x="16" y="84"/>
                      <a:pt x="16" y="84"/>
                    </a:cubicBezTo>
                    <a:cubicBezTo>
                      <a:pt x="39" y="84"/>
                      <a:pt x="39" y="84"/>
                      <a:pt x="39" y="84"/>
                    </a:cubicBezTo>
                    <a:cubicBezTo>
                      <a:pt x="39" y="63"/>
                      <a:pt x="39" y="63"/>
                      <a:pt x="39" y="63"/>
                    </a:cubicBezTo>
                    <a:cubicBezTo>
                      <a:pt x="7" y="63"/>
                      <a:pt x="7" y="63"/>
                      <a:pt x="7" y="63"/>
                    </a:cubicBezTo>
                    <a:cubicBezTo>
                      <a:pt x="7" y="23"/>
                      <a:pt x="7" y="23"/>
                      <a:pt x="7" y="23"/>
                    </a:cubicBezTo>
                    <a:cubicBezTo>
                      <a:pt x="7" y="23"/>
                      <a:pt x="7" y="23"/>
                      <a:pt x="7" y="23"/>
                    </a:cubicBezTo>
                    <a:cubicBezTo>
                      <a:pt x="39" y="23"/>
                      <a:pt x="39" y="23"/>
                      <a:pt x="39" y="23"/>
                    </a:cubicBezTo>
                    <a:lnTo>
                      <a:pt x="39" y="1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 dirty="0">
                  <a:solidFill>
                    <a:prstClr val="black"/>
                  </a:solidFill>
                  <a:latin typeface="Roboto Light" charset="0"/>
                </a:endParaRPr>
              </a:p>
            </p:txBody>
          </p:sp>
          <p:sp>
            <p:nvSpPr>
              <p:cNvPr id="150" name="Freeform 551">
                <a:extLst>
                  <a:ext uri="{FF2B5EF4-FFF2-40B4-BE49-F238E27FC236}">
                    <a16:creationId xmlns:a16="http://schemas.microsoft.com/office/drawing/2014/main" id="{F2FBEA36-81DC-40D6-9D5D-0C89AABAA0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10800" y="1687916"/>
                <a:ext cx="208320" cy="122541"/>
              </a:xfrm>
              <a:custGeom>
                <a:avLst/>
                <a:gdLst>
                  <a:gd name="T0" fmla="*/ 170 w 170"/>
                  <a:gd name="T1" fmla="*/ 0 h 100"/>
                  <a:gd name="T2" fmla="*/ 11 w 170"/>
                  <a:gd name="T3" fmla="*/ 0 h 100"/>
                  <a:gd name="T4" fmla="*/ 11 w 170"/>
                  <a:gd name="T5" fmla="*/ 28 h 100"/>
                  <a:gd name="T6" fmla="*/ 0 w 170"/>
                  <a:gd name="T7" fmla="*/ 28 h 100"/>
                  <a:gd name="T8" fmla="*/ 0 w 170"/>
                  <a:gd name="T9" fmla="*/ 72 h 100"/>
                  <a:gd name="T10" fmla="*/ 11 w 170"/>
                  <a:gd name="T11" fmla="*/ 72 h 100"/>
                  <a:gd name="T12" fmla="*/ 11 w 170"/>
                  <a:gd name="T13" fmla="*/ 100 h 100"/>
                  <a:gd name="T14" fmla="*/ 170 w 170"/>
                  <a:gd name="T15" fmla="*/ 100 h 100"/>
                  <a:gd name="T16" fmla="*/ 170 w 170"/>
                  <a:gd name="T17" fmla="*/ 0 h 1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70" h="100">
                    <a:moveTo>
                      <a:pt x="170" y="0"/>
                    </a:moveTo>
                    <a:lnTo>
                      <a:pt x="11" y="0"/>
                    </a:lnTo>
                    <a:lnTo>
                      <a:pt x="11" y="28"/>
                    </a:lnTo>
                    <a:lnTo>
                      <a:pt x="0" y="28"/>
                    </a:lnTo>
                    <a:lnTo>
                      <a:pt x="0" y="72"/>
                    </a:lnTo>
                    <a:lnTo>
                      <a:pt x="11" y="72"/>
                    </a:lnTo>
                    <a:lnTo>
                      <a:pt x="11" y="100"/>
                    </a:lnTo>
                    <a:lnTo>
                      <a:pt x="170" y="100"/>
                    </a:lnTo>
                    <a:lnTo>
                      <a:pt x="17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 dirty="0">
                  <a:solidFill>
                    <a:prstClr val="black"/>
                  </a:solidFill>
                  <a:latin typeface="Roboto Light" charset="0"/>
                </a:endParaRPr>
              </a:p>
            </p:txBody>
          </p:sp>
          <p:sp>
            <p:nvSpPr>
              <p:cNvPr id="151" name="Oval 553">
                <a:extLst>
                  <a:ext uri="{FF2B5EF4-FFF2-40B4-BE49-F238E27FC236}">
                    <a16:creationId xmlns:a16="http://schemas.microsoft.com/office/drawing/2014/main" id="{02C890C2-70B0-47F1-B942-B056F453E7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983357" y="1709973"/>
                <a:ext cx="66172" cy="66172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 dirty="0">
                  <a:solidFill>
                    <a:prstClr val="black"/>
                  </a:solidFill>
                  <a:latin typeface="Roboto Light" charset="0"/>
                </a:endParaRPr>
              </a:p>
            </p:txBody>
          </p:sp>
          <p:sp>
            <p:nvSpPr>
              <p:cNvPr id="152" name="Freeform 554">
                <a:extLst>
                  <a:ext uri="{FF2B5EF4-FFF2-40B4-BE49-F238E27FC236}">
                    <a16:creationId xmlns:a16="http://schemas.microsoft.com/office/drawing/2014/main" id="{FE81E9B2-A3BF-4407-86D0-404F6B6FCAC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925763" y="1660957"/>
                <a:ext cx="176459" cy="330861"/>
              </a:xfrm>
              <a:custGeom>
                <a:avLst/>
                <a:gdLst>
                  <a:gd name="T0" fmla="*/ 20 w 40"/>
                  <a:gd name="T1" fmla="*/ 75 h 75"/>
                  <a:gd name="T2" fmla="*/ 40 w 40"/>
                  <a:gd name="T3" fmla="*/ 75 h 75"/>
                  <a:gd name="T4" fmla="*/ 40 w 40"/>
                  <a:gd name="T5" fmla="*/ 26 h 75"/>
                  <a:gd name="T6" fmla="*/ 40 w 40"/>
                  <a:gd name="T7" fmla="*/ 14 h 75"/>
                  <a:gd name="T8" fmla="*/ 40 w 40"/>
                  <a:gd name="T9" fmla="*/ 0 h 75"/>
                  <a:gd name="T10" fmla="*/ 20 w 40"/>
                  <a:gd name="T11" fmla="*/ 0 h 75"/>
                  <a:gd name="T12" fmla="*/ 20 w 40"/>
                  <a:gd name="T13" fmla="*/ 4 h 75"/>
                  <a:gd name="T14" fmla="*/ 35 w 40"/>
                  <a:gd name="T15" fmla="*/ 19 h 75"/>
                  <a:gd name="T16" fmla="*/ 20 w 40"/>
                  <a:gd name="T17" fmla="*/ 33 h 75"/>
                  <a:gd name="T18" fmla="*/ 20 w 40"/>
                  <a:gd name="T19" fmla="*/ 75 h 75"/>
                  <a:gd name="T20" fmla="*/ 0 w 40"/>
                  <a:gd name="T21" fmla="*/ 75 h 75"/>
                  <a:gd name="T22" fmla="*/ 20 w 40"/>
                  <a:gd name="T23" fmla="*/ 75 h 75"/>
                  <a:gd name="T24" fmla="*/ 20 w 40"/>
                  <a:gd name="T25" fmla="*/ 33 h 75"/>
                  <a:gd name="T26" fmla="*/ 20 w 40"/>
                  <a:gd name="T27" fmla="*/ 33 h 75"/>
                  <a:gd name="T28" fmla="*/ 5 w 40"/>
                  <a:gd name="T29" fmla="*/ 19 h 75"/>
                  <a:gd name="T30" fmla="*/ 20 w 40"/>
                  <a:gd name="T31" fmla="*/ 4 h 75"/>
                  <a:gd name="T32" fmla="*/ 20 w 40"/>
                  <a:gd name="T33" fmla="*/ 4 h 75"/>
                  <a:gd name="T34" fmla="*/ 20 w 40"/>
                  <a:gd name="T35" fmla="*/ 4 h 75"/>
                  <a:gd name="T36" fmla="*/ 20 w 40"/>
                  <a:gd name="T37" fmla="*/ 0 h 75"/>
                  <a:gd name="T38" fmla="*/ 0 w 40"/>
                  <a:gd name="T39" fmla="*/ 0 h 75"/>
                  <a:gd name="T40" fmla="*/ 0 w 40"/>
                  <a:gd name="T41" fmla="*/ 75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40" h="75">
                    <a:moveTo>
                      <a:pt x="20" y="75"/>
                    </a:moveTo>
                    <a:cubicBezTo>
                      <a:pt x="40" y="75"/>
                      <a:pt x="40" y="75"/>
                      <a:pt x="40" y="75"/>
                    </a:cubicBezTo>
                    <a:cubicBezTo>
                      <a:pt x="40" y="26"/>
                      <a:pt x="40" y="26"/>
                      <a:pt x="40" y="26"/>
                    </a:cubicBezTo>
                    <a:cubicBezTo>
                      <a:pt x="40" y="14"/>
                      <a:pt x="40" y="14"/>
                      <a:pt x="40" y="14"/>
                    </a:cubicBezTo>
                    <a:cubicBezTo>
                      <a:pt x="40" y="0"/>
                      <a:pt x="40" y="0"/>
                      <a:pt x="40" y="0"/>
                    </a:cubicBezTo>
                    <a:cubicBezTo>
                      <a:pt x="20" y="0"/>
                      <a:pt x="20" y="0"/>
                      <a:pt x="20" y="0"/>
                    </a:cubicBezTo>
                    <a:cubicBezTo>
                      <a:pt x="20" y="4"/>
                      <a:pt x="20" y="4"/>
                      <a:pt x="20" y="4"/>
                    </a:cubicBezTo>
                    <a:cubicBezTo>
                      <a:pt x="28" y="4"/>
                      <a:pt x="35" y="10"/>
                      <a:pt x="35" y="19"/>
                    </a:cubicBezTo>
                    <a:cubicBezTo>
                      <a:pt x="35" y="27"/>
                      <a:pt x="28" y="33"/>
                      <a:pt x="20" y="33"/>
                    </a:cubicBezTo>
                    <a:lnTo>
                      <a:pt x="20" y="75"/>
                    </a:lnTo>
                    <a:close/>
                    <a:moveTo>
                      <a:pt x="0" y="75"/>
                    </a:moveTo>
                    <a:cubicBezTo>
                      <a:pt x="20" y="75"/>
                      <a:pt x="20" y="75"/>
                      <a:pt x="20" y="75"/>
                    </a:cubicBezTo>
                    <a:cubicBezTo>
                      <a:pt x="20" y="33"/>
                      <a:pt x="20" y="33"/>
                      <a:pt x="20" y="33"/>
                    </a:cubicBezTo>
                    <a:cubicBezTo>
                      <a:pt x="20" y="33"/>
                      <a:pt x="20" y="33"/>
                      <a:pt x="20" y="33"/>
                    </a:cubicBezTo>
                    <a:cubicBezTo>
                      <a:pt x="12" y="33"/>
                      <a:pt x="5" y="27"/>
                      <a:pt x="5" y="19"/>
                    </a:cubicBezTo>
                    <a:cubicBezTo>
                      <a:pt x="5" y="10"/>
                      <a:pt x="12" y="4"/>
                      <a:pt x="20" y="4"/>
                    </a:cubicBezTo>
                    <a:cubicBezTo>
                      <a:pt x="20" y="4"/>
                      <a:pt x="20" y="4"/>
                      <a:pt x="20" y="4"/>
                    </a:cubicBezTo>
                    <a:cubicBezTo>
                      <a:pt x="20" y="4"/>
                      <a:pt x="20" y="4"/>
                      <a:pt x="20" y="4"/>
                    </a:cubicBezTo>
                    <a:cubicBezTo>
                      <a:pt x="20" y="0"/>
                      <a:pt x="20" y="0"/>
                      <a:pt x="20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0" y="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 dirty="0">
                  <a:solidFill>
                    <a:prstClr val="black"/>
                  </a:solidFill>
                  <a:latin typeface="Roboto Light" charset="0"/>
                </a:endParaRPr>
              </a:p>
            </p:txBody>
          </p:sp>
          <p:sp>
            <p:nvSpPr>
              <p:cNvPr id="153" name="Freeform 556">
                <a:extLst>
                  <a:ext uri="{FF2B5EF4-FFF2-40B4-BE49-F238E27FC236}">
                    <a16:creationId xmlns:a16="http://schemas.microsoft.com/office/drawing/2014/main" id="{8222F774-8B1B-42A6-9D4D-DB392B11A7F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360848" y="4169377"/>
                <a:ext cx="202193" cy="203419"/>
              </a:xfrm>
              <a:custGeom>
                <a:avLst/>
                <a:gdLst>
                  <a:gd name="T0" fmla="*/ 41 w 46"/>
                  <a:gd name="T1" fmla="*/ 32 h 46"/>
                  <a:gd name="T2" fmla="*/ 43 w 46"/>
                  <a:gd name="T3" fmla="*/ 34 h 46"/>
                  <a:gd name="T4" fmla="*/ 38 w 46"/>
                  <a:gd name="T5" fmla="*/ 41 h 46"/>
                  <a:gd name="T6" fmla="*/ 35 w 46"/>
                  <a:gd name="T7" fmla="*/ 38 h 46"/>
                  <a:gd name="T8" fmla="*/ 29 w 46"/>
                  <a:gd name="T9" fmla="*/ 42 h 46"/>
                  <a:gd name="T10" fmla="*/ 29 w 46"/>
                  <a:gd name="T11" fmla="*/ 45 h 46"/>
                  <a:gd name="T12" fmla="*/ 23 w 46"/>
                  <a:gd name="T13" fmla="*/ 45 h 46"/>
                  <a:gd name="T14" fmla="*/ 23 w 46"/>
                  <a:gd name="T15" fmla="*/ 36 h 46"/>
                  <a:gd name="T16" fmla="*/ 33 w 46"/>
                  <a:gd name="T17" fmla="*/ 31 h 46"/>
                  <a:gd name="T18" fmla="*/ 32 w 46"/>
                  <a:gd name="T19" fmla="*/ 13 h 46"/>
                  <a:gd name="T20" fmla="*/ 32 w 46"/>
                  <a:gd name="T21" fmla="*/ 13 h 46"/>
                  <a:gd name="T22" fmla="*/ 27 w 46"/>
                  <a:gd name="T23" fmla="*/ 10 h 46"/>
                  <a:gd name="T24" fmla="*/ 23 w 46"/>
                  <a:gd name="T25" fmla="*/ 10 h 46"/>
                  <a:gd name="T26" fmla="*/ 23 w 46"/>
                  <a:gd name="T27" fmla="*/ 0 h 46"/>
                  <a:gd name="T28" fmla="*/ 26 w 46"/>
                  <a:gd name="T29" fmla="*/ 0 h 46"/>
                  <a:gd name="T30" fmla="*/ 26 w 46"/>
                  <a:gd name="T31" fmla="*/ 3 h 46"/>
                  <a:gd name="T32" fmla="*/ 32 w 46"/>
                  <a:gd name="T33" fmla="*/ 5 h 46"/>
                  <a:gd name="T34" fmla="*/ 35 w 46"/>
                  <a:gd name="T35" fmla="*/ 3 h 46"/>
                  <a:gd name="T36" fmla="*/ 41 w 46"/>
                  <a:gd name="T37" fmla="*/ 8 h 46"/>
                  <a:gd name="T38" fmla="*/ 39 w 46"/>
                  <a:gd name="T39" fmla="*/ 11 h 46"/>
                  <a:gd name="T40" fmla="*/ 42 w 46"/>
                  <a:gd name="T41" fmla="*/ 17 h 46"/>
                  <a:gd name="T42" fmla="*/ 45 w 46"/>
                  <a:gd name="T43" fmla="*/ 17 h 46"/>
                  <a:gd name="T44" fmla="*/ 46 w 46"/>
                  <a:gd name="T45" fmla="*/ 25 h 46"/>
                  <a:gd name="T46" fmla="*/ 43 w 46"/>
                  <a:gd name="T47" fmla="*/ 25 h 46"/>
                  <a:gd name="T48" fmla="*/ 41 w 46"/>
                  <a:gd name="T49" fmla="*/ 32 h 46"/>
                  <a:gd name="T50" fmla="*/ 23 w 46"/>
                  <a:gd name="T51" fmla="*/ 45 h 46"/>
                  <a:gd name="T52" fmla="*/ 21 w 46"/>
                  <a:gd name="T53" fmla="*/ 46 h 46"/>
                  <a:gd name="T54" fmla="*/ 21 w 46"/>
                  <a:gd name="T55" fmla="*/ 42 h 46"/>
                  <a:gd name="T56" fmla="*/ 14 w 46"/>
                  <a:gd name="T57" fmla="*/ 40 h 46"/>
                  <a:gd name="T58" fmla="*/ 12 w 46"/>
                  <a:gd name="T59" fmla="*/ 43 h 46"/>
                  <a:gd name="T60" fmla="*/ 6 w 46"/>
                  <a:gd name="T61" fmla="*/ 37 h 46"/>
                  <a:gd name="T62" fmla="*/ 8 w 46"/>
                  <a:gd name="T63" fmla="*/ 35 h 46"/>
                  <a:gd name="T64" fmla="*/ 5 w 46"/>
                  <a:gd name="T65" fmla="*/ 29 h 46"/>
                  <a:gd name="T66" fmla="*/ 1 w 46"/>
                  <a:gd name="T67" fmla="*/ 29 h 46"/>
                  <a:gd name="T68" fmla="*/ 0 w 46"/>
                  <a:gd name="T69" fmla="*/ 21 h 46"/>
                  <a:gd name="T70" fmla="*/ 4 w 46"/>
                  <a:gd name="T71" fmla="*/ 20 h 46"/>
                  <a:gd name="T72" fmla="*/ 6 w 46"/>
                  <a:gd name="T73" fmla="*/ 14 h 46"/>
                  <a:gd name="T74" fmla="*/ 3 w 46"/>
                  <a:gd name="T75" fmla="*/ 12 h 46"/>
                  <a:gd name="T76" fmla="*/ 9 w 46"/>
                  <a:gd name="T77" fmla="*/ 5 h 46"/>
                  <a:gd name="T78" fmla="*/ 11 w 46"/>
                  <a:gd name="T79" fmla="*/ 7 h 46"/>
                  <a:gd name="T80" fmla="*/ 17 w 46"/>
                  <a:gd name="T81" fmla="*/ 4 h 46"/>
                  <a:gd name="T82" fmla="*/ 17 w 46"/>
                  <a:gd name="T83" fmla="*/ 1 h 46"/>
                  <a:gd name="T84" fmla="*/ 23 w 46"/>
                  <a:gd name="T85" fmla="*/ 0 h 46"/>
                  <a:gd name="T86" fmla="*/ 23 w 46"/>
                  <a:gd name="T87" fmla="*/ 10 h 46"/>
                  <a:gd name="T88" fmla="*/ 13 w 46"/>
                  <a:gd name="T89" fmla="*/ 14 h 46"/>
                  <a:gd name="T90" fmla="*/ 15 w 46"/>
                  <a:gd name="T91" fmla="*/ 33 h 46"/>
                  <a:gd name="T92" fmla="*/ 19 w 46"/>
                  <a:gd name="T93" fmla="*/ 35 h 46"/>
                  <a:gd name="T94" fmla="*/ 23 w 46"/>
                  <a:gd name="T95" fmla="*/ 36 h 46"/>
                  <a:gd name="T96" fmla="*/ 23 w 46"/>
                  <a:gd name="T97" fmla="*/ 45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46" h="46">
                    <a:moveTo>
                      <a:pt x="41" y="32"/>
                    </a:moveTo>
                    <a:cubicBezTo>
                      <a:pt x="43" y="34"/>
                      <a:pt x="43" y="34"/>
                      <a:pt x="43" y="34"/>
                    </a:cubicBezTo>
                    <a:cubicBezTo>
                      <a:pt x="38" y="41"/>
                      <a:pt x="38" y="41"/>
                      <a:pt x="38" y="41"/>
                    </a:cubicBezTo>
                    <a:cubicBezTo>
                      <a:pt x="35" y="38"/>
                      <a:pt x="35" y="38"/>
                      <a:pt x="35" y="38"/>
                    </a:cubicBezTo>
                    <a:cubicBezTo>
                      <a:pt x="33" y="40"/>
                      <a:pt x="31" y="41"/>
                      <a:pt x="29" y="42"/>
                    </a:cubicBezTo>
                    <a:cubicBezTo>
                      <a:pt x="29" y="45"/>
                      <a:pt x="29" y="45"/>
                      <a:pt x="29" y="45"/>
                    </a:cubicBezTo>
                    <a:cubicBezTo>
                      <a:pt x="23" y="45"/>
                      <a:pt x="23" y="45"/>
                      <a:pt x="23" y="45"/>
                    </a:cubicBezTo>
                    <a:cubicBezTo>
                      <a:pt x="23" y="36"/>
                      <a:pt x="23" y="36"/>
                      <a:pt x="23" y="36"/>
                    </a:cubicBezTo>
                    <a:cubicBezTo>
                      <a:pt x="27" y="36"/>
                      <a:pt x="31" y="34"/>
                      <a:pt x="33" y="31"/>
                    </a:cubicBezTo>
                    <a:cubicBezTo>
                      <a:pt x="38" y="26"/>
                      <a:pt x="37" y="17"/>
                      <a:pt x="32" y="13"/>
                    </a:cubicBezTo>
                    <a:cubicBezTo>
                      <a:pt x="32" y="13"/>
                      <a:pt x="32" y="13"/>
                      <a:pt x="32" y="13"/>
                    </a:cubicBezTo>
                    <a:cubicBezTo>
                      <a:pt x="30" y="12"/>
                      <a:pt x="29" y="11"/>
                      <a:pt x="27" y="10"/>
                    </a:cubicBezTo>
                    <a:cubicBezTo>
                      <a:pt x="26" y="10"/>
                      <a:pt x="25" y="10"/>
                      <a:pt x="23" y="10"/>
                    </a:cubicBezTo>
                    <a:cubicBezTo>
                      <a:pt x="23" y="0"/>
                      <a:pt x="23" y="0"/>
                      <a:pt x="23" y="0"/>
                    </a:cubicBezTo>
                    <a:cubicBezTo>
                      <a:pt x="26" y="0"/>
                      <a:pt x="26" y="0"/>
                      <a:pt x="26" y="0"/>
                    </a:cubicBezTo>
                    <a:cubicBezTo>
                      <a:pt x="26" y="3"/>
                      <a:pt x="26" y="3"/>
                      <a:pt x="26" y="3"/>
                    </a:cubicBezTo>
                    <a:cubicBezTo>
                      <a:pt x="28" y="4"/>
                      <a:pt x="30" y="4"/>
                      <a:pt x="32" y="5"/>
                    </a:cubicBezTo>
                    <a:cubicBezTo>
                      <a:pt x="35" y="3"/>
                      <a:pt x="35" y="3"/>
                      <a:pt x="35" y="3"/>
                    </a:cubicBezTo>
                    <a:cubicBezTo>
                      <a:pt x="41" y="8"/>
                      <a:pt x="41" y="8"/>
                      <a:pt x="41" y="8"/>
                    </a:cubicBezTo>
                    <a:cubicBezTo>
                      <a:pt x="39" y="11"/>
                      <a:pt x="39" y="11"/>
                      <a:pt x="39" y="11"/>
                    </a:cubicBezTo>
                    <a:cubicBezTo>
                      <a:pt x="40" y="13"/>
                      <a:pt x="41" y="15"/>
                      <a:pt x="42" y="17"/>
                    </a:cubicBezTo>
                    <a:cubicBezTo>
                      <a:pt x="45" y="17"/>
                      <a:pt x="45" y="17"/>
                      <a:pt x="45" y="17"/>
                    </a:cubicBezTo>
                    <a:cubicBezTo>
                      <a:pt x="46" y="25"/>
                      <a:pt x="46" y="25"/>
                      <a:pt x="46" y="25"/>
                    </a:cubicBezTo>
                    <a:cubicBezTo>
                      <a:pt x="43" y="25"/>
                      <a:pt x="43" y="25"/>
                      <a:pt x="43" y="25"/>
                    </a:cubicBezTo>
                    <a:cubicBezTo>
                      <a:pt x="42" y="28"/>
                      <a:pt x="42" y="30"/>
                      <a:pt x="41" y="32"/>
                    </a:cubicBezTo>
                    <a:close/>
                    <a:moveTo>
                      <a:pt x="23" y="45"/>
                    </a:moveTo>
                    <a:cubicBezTo>
                      <a:pt x="21" y="46"/>
                      <a:pt x="21" y="46"/>
                      <a:pt x="21" y="46"/>
                    </a:cubicBezTo>
                    <a:cubicBezTo>
                      <a:pt x="21" y="42"/>
                      <a:pt x="21" y="42"/>
                      <a:pt x="21" y="42"/>
                    </a:cubicBezTo>
                    <a:cubicBezTo>
                      <a:pt x="18" y="42"/>
                      <a:pt x="16" y="41"/>
                      <a:pt x="14" y="40"/>
                    </a:cubicBezTo>
                    <a:cubicBezTo>
                      <a:pt x="12" y="43"/>
                      <a:pt x="12" y="43"/>
                      <a:pt x="12" y="43"/>
                    </a:cubicBezTo>
                    <a:cubicBezTo>
                      <a:pt x="6" y="37"/>
                      <a:pt x="6" y="37"/>
                      <a:pt x="6" y="37"/>
                    </a:cubicBezTo>
                    <a:cubicBezTo>
                      <a:pt x="8" y="35"/>
                      <a:pt x="8" y="35"/>
                      <a:pt x="8" y="35"/>
                    </a:cubicBezTo>
                    <a:cubicBezTo>
                      <a:pt x="6" y="33"/>
                      <a:pt x="5" y="31"/>
                      <a:pt x="5" y="29"/>
                    </a:cubicBezTo>
                    <a:cubicBezTo>
                      <a:pt x="1" y="29"/>
                      <a:pt x="1" y="29"/>
                      <a:pt x="1" y="29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4" y="20"/>
                      <a:pt x="4" y="20"/>
                      <a:pt x="4" y="20"/>
                    </a:cubicBezTo>
                    <a:cubicBezTo>
                      <a:pt x="4" y="18"/>
                      <a:pt x="5" y="16"/>
                      <a:pt x="6" y="14"/>
                    </a:cubicBezTo>
                    <a:cubicBezTo>
                      <a:pt x="3" y="12"/>
                      <a:pt x="3" y="12"/>
                      <a:pt x="3" y="12"/>
                    </a:cubicBezTo>
                    <a:cubicBezTo>
                      <a:pt x="9" y="5"/>
                      <a:pt x="9" y="5"/>
                      <a:pt x="9" y="5"/>
                    </a:cubicBezTo>
                    <a:cubicBezTo>
                      <a:pt x="11" y="7"/>
                      <a:pt x="11" y="7"/>
                      <a:pt x="11" y="7"/>
                    </a:cubicBezTo>
                    <a:cubicBezTo>
                      <a:pt x="13" y="6"/>
                      <a:pt x="15" y="5"/>
                      <a:pt x="17" y="4"/>
                    </a:cubicBezTo>
                    <a:cubicBezTo>
                      <a:pt x="17" y="1"/>
                      <a:pt x="17" y="1"/>
                      <a:pt x="17" y="1"/>
                    </a:cubicBezTo>
                    <a:cubicBezTo>
                      <a:pt x="23" y="0"/>
                      <a:pt x="23" y="0"/>
                      <a:pt x="23" y="0"/>
                    </a:cubicBezTo>
                    <a:cubicBezTo>
                      <a:pt x="23" y="10"/>
                      <a:pt x="23" y="10"/>
                      <a:pt x="23" y="10"/>
                    </a:cubicBezTo>
                    <a:cubicBezTo>
                      <a:pt x="19" y="10"/>
                      <a:pt x="16" y="11"/>
                      <a:pt x="13" y="14"/>
                    </a:cubicBezTo>
                    <a:cubicBezTo>
                      <a:pt x="9" y="20"/>
                      <a:pt x="9" y="28"/>
                      <a:pt x="15" y="33"/>
                    </a:cubicBezTo>
                    <a:cubicBezTo>
                      <a:pt x="16" y="34"/>
                      <a:pt x="18" y="35"/>
                      <a:pt x="19" y="35"/>
                    </a:cubicBezTo>
                    <a:cubicBezTo>
                      <a:pt x="21" y="36"/>
                      <a:pt x="22" y="36"/>
                      <a:pt x="23" y="36"/>
                    </a:cubicBezTo>
                    <a:lnTo>
                      <a:pt x="23" y="4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 dirty="0">
                  <a:solidFill>
                    <a:prstClr val="black"/>
                  </a:solidFill>
                  <a:latin typeface="Roboto Light" charset="0"/>
                </a:endParaRPr>
              </a:p>
            </p:txBody>
          </p:sp>
          <p:sp>
            <p:nvSpPr>
              <p:cNvPr id="154" name="Freeform 559">
                <a:extLst>
                  <a:ext uri="{FF2B5EF4-FFF2-40B4-BE49-F238E27FC236}">
                    <a16:creationId xmlns:a16="http://schemas.microsoft.com/office/drawing/2014/main" id="{264D46D6-18E9-4EE4-8D6F-7E99279FB89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6066685" y="3104493"/>
                <a:ext cx="208320" cy="398259"/>
              </a:xfrm>
              <a:custGeom>
                <a:avLst/>
                <a:gdLst>
                  <a:gd name="T0" fmla="*/ 24 w 47"/>
                  <a:gd name="T1" fmla="*/ 90 h 90"/>
                  <a:gd name="T2" fmla="*/ 47 w 47"/>
                  <a:gd name="T3" fmla="*/ 90 h 90"/>
                  <a:gd name="T4" fmla="*/ 47 w 47"/>
                  <a:gd name="T5" fmla="*/ 0 h 90"/>
                  <a:gd name="T6" fmla="*/ 24 w 47"/>
                  <a:gd name="T7" fmla="*/ 0 h 90"/>
                  <a:gd name="T8" fmla="*/ 24 w 47"/>
                  <a:gd name="T9" fmla="*/ 5 h 90"/>
                  <a:gd name="T10" fmla="*/ 42 w 47"/>
                  <a:gd name="T11" fmla="*/ 5 h 90"/>
                  <a:gd name="T12" fmla="*/ 42 w 47"/>
                  <a:gd name="T13" fmla="*/ 23 h 90"/>
                  <a:gd name="T14" fmla="*/ 24 w 47"/>
                  <a:gd name="T15" fmla="*/ 23 h 90"/>
                  <a:gd name="T16" fmla="*/ 24 w 47"/>
                  <a:gd name="T17" fmla="*/ 27 h 90"/>
                  <a:gd name="T18" fmla="*/ 42 w 47"/>
                  <a:gd name="T19" fmla="*/ 27 h 90"/>
                  <a:gd name="T20" fmla="*/ 42 w 47"/>
                  <a:gd name="T21" fmla="*/ 44 h 90"/>
                  <a:gd name="T22" fmla="*/ 24 w 47"/>
                  <a:gd name="T23" fmla="*/ 44 h 90"/>
                  <a:gd name="T24" fmla="*/ 24 w 47"/>
                  <a:gd name="T25" fmla="*/ 51 h 90"/>
                  <a:gd name="T26" fmla="*/ 24 w 47"/>
                  <a:gd name="T27" fmla="*/ 51 h 90"/>
                  <a:gd name="T28" fmla="*/ 29 w 47"/>
                  <a:gd name="T29" fmla="*/ 57 h 90"/>
                  <a:gd name="T30" fmla="*/ 24 w 47"/>
                  <a:gd name="T31" fmla="*/ 62 h 90"/>
                  <a:gd name="T32" fmla="*/ 24 w 47"/>
                  <a:gd name="T33" fmla="*/ 62 h 90"/>
                  <a:gd name="T34" fmla="*/ 24 w 47"/>
                  <a:gd name="T35" fmla="*/ 62 h 90"/>
                  <a:gd name="T36" fmla="*/ 24 w 47"/>
                  <a:gd name="T37" fmla="*/ 71 h 90"/>
                  <a:gd name="T38" fmla="*/ 24 w 47"/>
                  <a:gd name="T39" fmla="*/ 71 h 90"/>
                  <a:gd name="T40" fmla="*/ 29 w 47"/>
                  <a:gd name="T41" fmla="*/ 77 h 90"/>
                  <a:gd name="T42" fmla="*/ 24 w 47"/>
                  <a:gd name="T43" fmla="*/ 82 h 90"/>
                  <a:gd name="T44" fmla="*/ 24 w 47"/>
                  <a:gd name="T45" fmla="*/ 82 h 90"/>
                  <a:gd name="T46" fmla="*/ 24 w 47"/>
                  <a:gd name="T47" fmla="*/ 82 h 90"/>
                  <a:gd name="T48" fmla="*/ 24 w 47"/>
                  <a:gd name="T49" fmla="*/ 90 h 90"/>
                  <a:gd name="T50" fmla="*/ 0 w 47"/>
                  <a:gd name="T51" fmla="*/ 90 h 90"/>
                  <a:gd name="T52" fmla="*/ 24 w 47"/>
                  <a:gd name="T53" fmla="*/ 90 h 90"/>
                  <a:gd name="T54" fmla="*/ 24 w 47"/>
                  <a:gd name="T55" fmla="*/ 82 h 90"/>
                  <a:gd name="T56" fmla="*/ 18 w 47"/>
                  <a:gd name="T57" fmla="*/ 77 h 90"/>
                  <a:gd name="T58" fmla="*/ 24 w 47"/>
                  <a:gd name="T59" fmla="*/ 71 h 90"/>
                  <a:gd name="T60" fmla="*/ 24 w 47"/>
                  <a:gd name="T61" fmla="*/ 62 h 90"/>
                  <a:gd name="T62" fmla="*/ 18 w 47"/>
                  <a:gd name="T63" fmla="*/ 57 h 90"/>
                  <a:gd name="T64" fmla="*/ 24 w 47"/>
                  <a:gd name="T65" fmla="*/ 51 h 90"/>
                  <a:gd name="T66" fmla="*/ 24 w 47"/>
                  <a:gd name="T67" fmla="*/ 44 h 90"/>
                  <a:gd name="T68" fmla="*/ 5 w 47"/>
                  <a:gd name="T69" fmla="*/ 44 h 90"/>
                  <a:gd name="T70" fmla="*/ 5 w 47"/>
                  <a:gd name="T71" fmla="*/ 27 h 90"/>
                  <a:gd name="T72" fmla="*/ 5 w 47"/>
                  <a:gd name="T73" fmla="*/ 27 h 90"/>
                  <a:gd name="T74" fmla="*/ 24 w 47"/>
                  <a:gd name="T75" fmla="*/ 27 h 90"/>
                  <a:gd name="T76" fmla="*/ 24 w 47"/>
                  <a:gd name="T77" fmla="*/ 23 h 90"/>
                  <a:gd name="T78" fmla="*/ 5 w 47"/>
                  <a:gd name="T79" fmla="*/ 23 h 90"/>
                  <a:gd name="T80" fmla="*/ 5 w 47"/>
                  <a:gd name="T81" fmla="*/ 5 h 90"/>
                  <a:gd name="T82" fmla="*/ 5 w 47"/>
                  <a:gd name="T83" fmla="*/ 5 h 90"/>
                  <a:gd name="T84" fmla="*/ 24 w 47"/>
                  <a:gd name="T85" fmla="*/ 5 h 90"/>
                  <a:gd name="T86" fmla="*/ 24 w 47"/>
                  <a:gd name="T87" fmla="*/ 0 h 90"/>
                  <a:gd name="T88" fmla="*/ 0 w 47"/>
                  <a:gd name="T89" fmla="*/ 0 h 90"/>
                  <a:gd name="T90" fmla="*/ 0 w 47"/>
                  <a:gd name="T91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47" h="90">
                    <a:moveTo>
                      <a:pt x="24" y="90"/>
                    </a:moveTo>
                    <a:cubicBezTo>
                      <a:pt x="47" y="90"/>
                      <a:pt x="47" y="90"/>
                      <a:pt x="47" y="90"/>
                    </a:cubicBezTo>
                    <a:cubicBezTo>
                      <a:pt x="47" y="0"/>
                      <a:pt x="47" y="0"/>
                      <a:pt x="47" y="0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24" y="5"/>
                      <a:pt x="24" y="5"/>
                      <a:pt x="24" y="5"/>
                    </a:cubicBezTo>
                    <a:cubicBezTo>
                      <a:pt x="42" y="5"/>
                      <a:pt x="42" y="5"/>
                      <a:pt x="42" y="5"/>
                    </a:cubicBezTo>
                    <a:cubicBezTo>
                      <a:pt x="42" y="23"/>
                      <a:pt x="42" y="23"/>
                      <a:pt x="42" y="23"/>
                    </a:cubicBezTo>
                    <a:cubicBezTo>
                      <a:pt x="24" y="23"/>
                      <a:pt x="24" y="23"/>
                      <a:pt x="24" y="23"/>
                    </a:cubicBezTo>
                    <a:cubicBezTo>
                      <a:pt x="24" y="27"/>
                      <a:pt x="24" y="27"/>
                      <a:pt x="24" y="27"/>
                    </a:cubicBezTo>
                    <a:cubicBezTo>
                      <a:pt x="42" y="27"/>
                      <a:pt x="42" y="27"/>
                      <a:pt x="42" y="27"/>
                    </a:cubicBezTo>
                    <a:cubicBezTo>
                      <a:pt x="42" y="44"/>
                      <a:pt x="42" y="44"/>
                      <a:pt x="42" y="44"/>
                    </a:cubicBezTo>
                    <a:cubicBezTo>
                      <a:pt x="24" y="44"/>
                      <a:pt x="24" y="44"/>
                      <a:pt x="24" y="44"/>
                    </a:cubicBezTo>
                    <a:cubicBezTo>
                      <a:pt x="24" y="51"/>
                      <a:pt x="24" y="51"/>
                      <a:pt x="24" y="51"/>
                    </a:cubicBezTo>
                    <a:cubicBezTo>
                      <a:pt x="24" y="51"/>
                      <a:pt x="24" y="51"/>
                      <a:pt x="24" y="51"/>
                    </a:cubicBezTo>
                    <a:cubicBezTo>
                      <a:pt x="27" y="51"/>
                      <a:pt x="29" y="54"/>
                      <a:pt x="29" y="57"/>
                    </a:cubicBezTo>
                    <a:cubicBezTo>
                      <a:pt x="29" y="60"/>
                      <a:pt x="27" y="62"/>
                      <a:pt x="24" y="62"/>
                    </a:cubicBezTo>
                    <a:cubicBezTo>
                      <a:pt x="24" y="62"/>
                      <a:pt x="24" y="62"/>
                      <a:pt x="24" y="62"/>
                    </a:cubicBezTo>
                    <a:cubicBezTo>
                      <a:pt x="24" y="62"/>
                      <a:pt x="24" y="62"/>
                      <a:pt x="24" y="62"/>
                    </a:cubicBezTo>
                    <a:cubicBezTo>
                      <a:pt x="24" y="71"/>
                      <a:pt x="24" y="71"/>
                      <a:pt x="24" y="71"/>
                    </a:cubicBezTo>
                    <a:cubicBezTo>
                      <a:pt x="24" y="71"/>
                      <a:pt x="24" y="71"/>
                      <a:pt x="24" y="71"/>
                    </a:cubicBezTo>
                    <a:cubicBezTo>
                      <a:pt x="27" y="71"/>
                      <a:pt x="29" y="74"/>
                      <a:pt x="29" y="77"/>
                    </a:cubicBezTo>
                    <a:cubicBezTo>
                      <a:pt x="29" y="80"/>
                      <a:pt x="27" y="82"/>
                      <a:pt x="24" y="82"/>
                    </a:cubicBezTo>
                    <a:cubicBezTo>
                      <a:pt x="24" y="82"/>
                      <a:pt x="24" y="82"/>
                      <a:pt x="24" y="82"/>
                    </a:cubicBezTo>
                    <a:cubicBezTo>
                      <a:pt x="24" y="82"/>
                      <a:pt x="24" y="82"/>
                      <a:pt x="24" y="82"/>
                    </a:cubicBezTo>
                    <a:lnTo>
                      <a:pt x="24" y="90"/>
                    </a:lnTo>
                    <a:close/>
                    <a:moveTo>
                      <a:pt x="0" y="90"/>
                    </a:moveTo>
                    <a:cubicBezTo>
                      <a:pt x="24" y="90"/>
                      <a:pt x="24" y="90"/>
                      <a:pt x="24" y="90"/>
                    </a:cubicBezTo>
                    <a:cubicBezTo>
                      <a:pt x="24" y="82"/>
                      <a:pt x="24" y="82"/>
                      <a:pt x="24" y="82"/>
                    </a:cubicBezTo>
                    <a:cubicBezTo>
                      <a:pt x="21" y="82"/>
                      <a:pt x="18" y="80"/>
                      <a:pt x="18" y="77"/>
                    </a:cubicBezTo>
                    <a:cubicBezTo>
                      <a:pt x="18" y="74"/>
                      <a:pt x="21" y="71"/>
                      <a:pt x="24" y="71"/>
                    </a:cubicBezTo>
                    <a:cubicBezTo>
                      <a:pt x="24" y="62"/>
                      <a:pt x="24" y="62"/>
                      <a:pt x="24" y="62"/>
                    </a:cubicBezTo>
                    <a:cubicBezTo>
                      <a:pt x="21" y="62"/>
                      <a:pt x="18" y="60"/>
                      <a:pt x="18" y="57"/>
                    </a:cubicBezTo>
                    <a:cubicBezTo>
                      <a:pt x="18" y="54"/>
                      <a:pt x="21" y="51"/>
                      <a:pt x="24" y="51"/>
                    </a:cubicBezTo>
                    <a:cubicBezTo>
                      <a:pt x="24" y="44"/>
                      <a:pt x="24" y="44"/>
                      <a:pt x="24" y="44"/>
                    </a:cubicBezTo>
                    <a:cubicBezTo>
                      <a:pt x="5" y="44"/>
                      <a:pt x="5" y="44"/>
                      <a:pt x="5" y="44"/>
                    </a:cubicBezTo>
                    <a:cubicBezTo>
                      <a:pt x="5" y="27"/>
                      <a:pt x="5" y="27"/>
                      <a:pt x="5" y="27"/>
                    </a:cubicBezTo>
                    <a:cubicBezTo>
                      <a:pt x="5" y="27"/>
                      <a:pt x="5" y="27"/>
                      <a:pt x="5" y="27"/>
                    </a:cubicBezTo>
                    <a:cubicBezTo>
                      <a:pt x="24" y="27"/>
                      <a:pt x="24" y="27"/>
                      <a:pt x="24" y="27"/>
                    </a:cubicBezTo>
                    <a:cubicBezTo>
                      <a:pt x="24" y="23"/>
                      <a:pt x="24" y="23"/>
                      <a:pt x="24" y="23"/>
                    </a:cubicBezTo>
                    <a:cubicBezTo>
                      <a:pt x="5" y="23"/>
                      <a:pt x="5" y="23"/>
                      <a:pt x="5" y="23"/>
                    </a:cubicBezTo>
                    <a:cubicBezTo>
                      <a:pt x="5" y="5"/>
                      <a:pt x="5" y="5"/>
                      <a:pt x="5" y="5"/>
                    </a:cubicBezTo>
                    <a:cubicBezTo>
                      <a:pt x="5" y="5"/>
                      <a:pt x="5" y="5"/>
                      <a:pt x="5" y="5"/>
                    </a:cubicBezTo>
                    <a:cubicBezTo>
                      <a:pt x="24" y="5"/>
                      <a:pt x="24" y="5"/>
                      <a:pt x="24" y="5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0" y="9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 dirty="0">
                  <a:solidFill>
                    <a:prstClr val="black"/>
                  </a:solidFill>
                  <a:latin typeface="Roboto Light" charset="0"/>
                </a:endParaRPr>
              </a:p>
            </p:txBody>
          </p:sp>
          <p:sp>
            <p:nvSpPr>
              <p:cNvPr id="155" name="Freeform 560">
                <a:extLst>
                  <a:ext uri="{FF2B5EF4-FFF2-40B4-BE49-F238E27FC236}">
                    <a16:creationId xmlns:a16="http://schemas.microsoft.com/office/drawing/2014/main" id="{33264B94-9237-43C7-B5D5-470DA2A50B7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92161" y="3104493"/>
                <a:ext cx="83328" cy="398259"/>
              </a:xfrm>
              <a:custGeom>
                <a:avLst/>
                <a:gdLst>
                  <a:gd name="T0" fmla="*/ 68 w 68"/>
                  <a:gd name="T1" fmla="*/ 307 h 325"/>
                  <a:gd name="T2" fmla="*/ 68 w 68"/>
                  <a:gd name="T3" fmla="*/ 55 h 325"/>
                  <a:gd name="T4" fmla="*/ 0 w 68"/>
                  <a:gd name="T5" fmla="*/ 0 h 325"/>
                  <a:gd name="T6" fmla="*/ 0 w 68"/>
                  <a:gd name="T7" fmla="*/ 325 h 325"/>
                  <a:gd name="T8" fmla="*/ 68 w 68"/>
                  <a:gd name="T9" fmla="*/ 307 h 3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8" h="325">
                    <a:moveTo>
                      <a:pt x="68" y="307"/>
                    </a:moveTo>
                    <a:lnTo>
                      <a:pt x="68" y="55"/>
                    </a:lnTo>
                    <a:lnTo>
                      <a:pt x="0" y="0"/>
                    </a:lnTo>
                    <a:lnTo>
                      <a:pt x="0" y="325"/>
                    </a:lnTo>
                    <a:lnTo>
                      <a:pt x="68" y="30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 dirty="0">
                  <a:solidFill>
                    <a:prstClr val="black"/>
                  </a:solidFill>
                  <a:latin typeface="Roboto Light" charset="0"/>
                </a:endParaRPr>
              </a:p>
            </p:txBody>
          </p:sp>
          <p:sp>
            <p:nvSpPr>
              <p:cNvPr id="156" name="Rectangle 561">
                <a:extLst>
                  <a:ext uri="{FF2B5EF4-FFF2-40B4-BE49-F238E27FC236}">
                    <a16:creationId xmlns:a16="http://schemas.microsoft.com/office/drawing/2014/main" id="{D1881E38-2EA7-4C6E-8E24-D43C765BD1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02222" y="3140030"/>
                <a:ext cx="140922" cy="5391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 dirty="0">
                  <a:solidFill>
                    <a:prstClr val="black"/>
                  </a:solidFill>
                  <a:latin typeface="Roboto Light" charset="0"/>
                </a:endParaRPr>
              </a:p>
            </p:txBody>
          </p:sp>
          <p:sp>
            <p:nvSpPr>
              <p:cNvPr id="157" name="Rectangle 562">
                <a:extLst>
                  <a:ext uri="{FF2B5EF4-FFF2-40B4-BE49-F238E27FC236}">
                    <a16:creationId xmlns:a16="http://schemas.microsoft.com/office/drawing/2014/main" id="{CC76221B-8AFF-48B3-8D8B-4D1A46D821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02222" y="3233161"/>
                <a:ext cx="140922" cy="5269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 dirty="0">
                  <a:solidFill>
                    <a:prstClr val="black"/>
                  </a:solidFill>
                  <a:latin typeface="Roboto Light" charset="0"/>
                </a:endParaRPr>
              </a:p>
            </p:txBody>
          </p:sp>
          <p:sp>
            <p:nvSpPr>
              <p:cNvPr id="158" name="Freeform 563">
                <a:extLst>
                  <a:ext uri="{FF2B5EF4-FFF2-40B4-BE49-F238E27FC236}">
                    <a16:creationId xmlns:a16="http://schemas.microsoft.com/office/drawing/2014/main" id="{333B664E-34EB-450F-A81D-D649AF00151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00739" y="1872953"/>
                <a:ext cx="140922" cy="238955"/>
              </a:xfrm>
              <a:custGeom>
                <a:avLst/>
                <a:gdLst>
                  <a:gd name="T0" fmla="*/ 0 w 32"/>
                  <a:gd name="T1" fmla="*/ 37 h 54"/>
                  <a:gd name="T2" fmla="*/ 0 w 32"/>
                  <a:gd name="T3" fmla="*/ 45 h 54"/>
                  <a:gd name="T4" fmla="*/ 9 w 32"/>
                  <a:gd name="T5" fmla="*/ 54 h 54"/>
                  <a:gd name="T6" fmla="*/ 23 w 32"/>
                  <a:gd name="T7" fmla="*/ 54 h 54"/>
                  <a:gd name="T8" fmla="*/ 32 w 32"/>
                  <a:gd name="T9" fmla="*/ 45 h 54"/>
                  <a:gd name="T10" fmla="*/ 32 w 32"/>
                  <a:gd name="T11" fmla="*/ 37 h 54"/>
                  <a:gd name="T12" fmla="*/ 20 w 32"/>
                  <a:gd name="T13" fmla="*/ 37 h 54"/>
                  <a:gd name="T14" fmla="*/ 20 w 32"/>
                  <a:gd name="T15" fmla="*/ 30 h 54"/>
                  <a:gd name="T16" fmla="*/ 32 w 32"/>
                  <a:gd name="T17" fmla="*/ 30 h 54"/>
                  <a:gd name="T18" fmla="*/ 32 w 32"/>
                  <a:gd name="T19" fmla="*/ 20 h 54"/>
                  <a:gd name="T20" fmla="*/ 20 w 32"/>
                  <a:gd name="T21" fmla="*/ 20 h 54"/>
                  <a:gd name="T22" fmla="*/ 20 w 32"/>
                  <a:gd name="T23" fmla="*/ 13 h 54"/>
                  <a:gd name="T24" fmla="*/ 32 w 32"/>
                  <a:gd name="T25" fmla="*/ 13 h 54"/>
                  <a:gd name="T26" fmla="*/ 32 w 32"/>
                  <a:gd name="T27" fmla="*/ 9 h 54"/>
                  <a:gd name="T28" fmla="*/ 23 w 32"/>
                  <a:gd name="T29" fmla="*/ 0 h 54"/>
                  <a:gd name="T30" fmla="*/ 9 w 32"/>
                  <a:gd name="T31" fmla="*/ 0 h 54"/>
                  <a:gd name="T32" fmla="*/ 0 w 32"/>
                  <a:gd name="T33" fmla="*/ 9 h 54"/>
                  <a:gd name="T34" fmla="*/ 0 w 32"/>
                  <a:gd name="T35" fmla="*/ 13 h 54"/>
                  <a:gd name="T36" fmla="*/ 11 w 32"/>
                  <a:gd name="T37" fmla="*/ 13 h 54"/>
                  <a:gd name="T38" fmla="*/ 11 w 32"/>
                  <a:gd name="T39" fmla="*/ 20 h 54"/>
                  <a:gd name="T40" fmla="*/ 0 w 32"/>
                  <a:gd name="T41" fmla="*/ 20 h 54"/>
                  <a:gd name="T42" fmla="*/ 0 w 32"/>
                  <a:gd name="T43" fmla="*/ 30 h 54"/>
                  <a:gd name="T44" fmla="*/ 11 w 32"/>
                  <a:gd name="T45" fmla="*/ 30 h 54"/>
                  <a:gd name="T46" fmla="*/ 11 w 32"/>
                  <a:gd name="T47" fmla="*/ 37 h 54"/>
                  <a:gd name="T48" fmla="*/ 0 w 32"/>
                  <a:gd name="T49" fmla="*/ 37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32" h="54">
                    <a:moveTo>
                      <a:pt x="0" y="37"/>
                    </a:moveTo>
                    <a:cubicBezTo>
                      <a:pt x="0" y="45"/>
                      <a:pt x="0" y="45"/>
                      <a:pt x="0" y="45"/>
                    </a:cubicBezTo>
                    <a:cubicBezTo>
                      <a:pt x="0" y="50"/>
                      <a:pt x="4" y="54"/>
                      <a:pt x="9" y="54"/>
                    </a:cubicBezTo>
                    <a:cubicBezTo>
                      <a:pt x="23" y="54"/>
                      <a:pt x="23" y="54"/>
                      <a:pt x="23" y="54"/>
                    </a:cubicBezTo>
                    <a:cubicBezTo>
                      <a:pt x="28" y="54"/>
                      <a:pt x="32" y="50"/>
                      <a:pt x="32" y="45"/>
                    </a:cubicBezTo>
                    <a:cubicBezTo>
                      <a:pt x="32" y="37"/>
                      <a:pt x="32" y="37"/>
                      <a:pt x="32" y="37"/>
                    </a:cubicBezTo>
                    <a:cubicBezTo>
                      <a:pt x="20" y="37"/>
                      <a:pt x="20" y="37"/>
                      <a:pt x="20" y="37"/>
                    </a:cubicBezTo>
                    <a:cubicBezTo>
                      <a:pt x="20" y="30"/>
                      <a:pt x="20" y="30"/>
                      <a:pt x="20" y="30"/>
                    </a:cubicBezTo>
                    <a:cubicBezTo>
                      <a:pt x="32" y="30"/>
                      <a:pt x="32" y="30"/>
                      <a:pt x="32" y="30"/>
                    </a:cubicBezTo>
                    <a:cubicBezTo>
                      <a:pt x="32" y="20"/>
                      <a:pt x="32" y="20"/>
                      <a:pt x="32" y="20"/>
                    </a:cubicBezTo>
                    <a:cubicBezTo>
                      <a:pt x="20" y="20"/>
                      <a:pt x="20" y="20"/>
                      <a:pt x="20" y="20"/>
                    </a:cubicBezTo>
                    <a:cubicBezTo>
                      <a:pt x="20" y="13"/>
                      <a:pt x="20" y="13"/>
                      <a:pt x="20" y="13"/>
                    </a:cubicBezTo>
                    <a:cubicBezTo>
                      <a:pt x="32" y="13"/>
                      <a:pt x="32" y="13"/>
                      <a:pt x="32" y="13"/>
                    </a:cubicBezTo>
                    <a:cubicBezTo>
                      <a:pt x="32" y="9"/>
                      <a:pt x="32" y="9"/>
                      <a:pt x="32" y="9"/>
                    </a:cubicBezTo>
                    <a:cubicBezTo>
                      <a:pt x="32" y="4"/>
                      <a:pt x="28" y="0"/>
                      <a:pt x="23" y="0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4" y="0"/>
                      <a:pt x="0" y="4"/>
                      <a:pt x="0" y="9"/>
                    </a:cubicBezTo>
                    <a:cubicBezTo>
                      <a:pt x="0" y="13"/>
                      <a:pt x="0" y="13"/>
                      <a:pt x="0" y="13"/>
                    </a:cubicBezTo>
                    <a:cubicBezTo>
                      <a:pt x="11" y="13"/>
                      <a:pt x="11" y="13"/>
                      <a:pt x="11" y="13"/>
                    </a:cubicBezTo>
                    <a:cubicBezTo>
                      <a:pt x="11" y="20"/>
                      <a:pt x="11" y="20"/>
                      <a:pt x="11" y="20"/>
                    </a:cubicBezTo>
                    <a:cubicBezTo>
                      <a:pt x="0" y="20"/>
                      <a:pt x="0" y="20"/>
                      <a:pt x="0" y="20"/>
                    </a:cubicBezTo>
                    <a:cubicBezTo>
                      <a:pt x="0" y="30"/>
                      <a:pt x="0" y="30"/>
                      <a:pt x="0" y="30"/>
                    </a:cubicBezTo>
                    <a:cubicBezTo>
                      <a:pt x="11" y="30"/>
                      <a:pt x="11" y="30"/>
                      <a:pt x="11" y="30"/>
                    </a:cubicBezTo>
                    <a:cubicBezTo>
                      <a:pt x="11" y="37"/>
                      <a:pt x="11" y="37"/>
                      <a:pt x="11" y="37"/>
                    </a:cubicBezTo>
                    <a:lnTo>
                      <a:pt x="0" y="3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 dirty="0">
                  <a:solidFill>
                    <a:prstClr val="black"/>
                  </a:solidFill>
                  <a:latin typeface="Roboto Light" charset="0"/>
                </a:endParaRPr>
              </a:p>
            </p:txBody>
          </p:sp>
          <p:sp>
            <p:nvSpPr>
              <p:cNvPr id="159" name="Rectangle 565">
                <a:extLst>
                  <a:ext uri="{FF2B5EF4-FFF2-40B4-BE49-F238E27FC236}">
                    <a16:creationId xmlns:a16="http://schemas.microsoft.com/office/drawing/2014/main" id="{52292AB5-12CB-4F87-8754-28732D5EB3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02833" y="680626"/>
                <a:ext cx="44115" cy="10170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 dirty="0">
                  <a:solidFill>
                    <a:prstClr val="black"/>
                  </a:solidFill>
                  <a:latin typeface="Roboto Light" charset="0"/>
                </a:endParaRPr>
              </a:p>
            </p:txBody>
          </p:sp>
          <p:sp>
            <p:nvSpPr>
              <p:cNvPr id="160" name="Rectangle 566">
                <a:extLst>
                  <a:ext uri="{FF2B5EF4-FFF2-40B4-BE49-F238E27FC236}">
                    <a16:creationId xmlns:a16="http://schemas.microsoft.com/office/drawing/2014/main" id="{6E052DEF-2421-4B0E-A982-42FEF1D488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02833" y="835028"/>
                <a:ext cx="44115" cy="18136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 dirty="0">
                  <a:solidFill>
                    <a:prstClr val="black"/>
                  </a:solidFill>
                  <a:latin typeface="Roboto Light" charset="0"/>
                </a:endParaRPr>
              </a:p>
            </p:txBody>
          </p:sp>
          <p:sp>
            <p:nvSpPr>
              <p:cNvPr id="161" name="Rectangle 567">
                <a:extLst>
                  <a:ext uri="{FF2B5EF4-FFF2-40B4-BE49-F238E27FC236}">
                    <a16:creationId xmlns:a16="http://schemas.microsoft.com/office/drawing/2014/main" id="{EDEF2D74-E12D-4D43-83E1-65258DB782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92546" y="680626"/>
                <a:ext cx="49017" cy="185037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 dirty="0">
                  <a:solidFill>
                    <a:prstClr val="black"/>
                  </a:solidFill>
                  <a:latin typeface="Roboto Light" charset="0"/>
                </a:endParaRPr>
              </a:p>
            </p:txBody>
          </p:sp>
          <p:sp>
            <p:nvSpPr>
              <p:cNvPr id="162" name="Rectangle 568">
                <a:extLst>
                  <a:ext uri="{FF2B5EF4-FFF2-40B4-BE49-F238E27FC236}">
                    <a16:creationId xmlns:a16="http://schemas.microsoft.com/office/drawing/2014/main" id="{768E90AC-5C6A-4B84-821E-E12DF980A2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92546" y="923258"/>
                <a:ext cx="49017" cy="9313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 dirty="0">
                  <a:solidFill>
                    <a:prstClr val="black"/>
                  </a:solidFill>
                  <a:latin typeface="Roboto Light" charset="0"/>
                </a:endParaRPr>
              </a:p>
            </p:txBody>
          </p:sp>
          <p:sp>
            <p:nvSpPr>
              <p:cNvPr id="163" name="Rectangle 569">
                <a:extLst>
                  <a:ext uri="{FF2B5EF4-FFF2-40B4-BE49-F238E27FC236}">
                    <a16:creationId xmlns:a16="http://schemas.microsoft.com/office/drawing/2014/main" id="{6CEACBEB-2CAA-478D-9485-1DCA4AA66F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87160" y="680626"/>
                <a:ext cx="44115" cy="306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 dirty="0">
                  <a:solidFill>
                    <a:prstClr val="black"/>
                  </a:solidFill>
                  <a:latin typeface="Roboto Light" charset="0"/>
                </a:endParaRPr>
              </a:p>
            </p:txBody>
          </p:sp>
          <p:sp>
            <p:nvSpPr>
              <p:cNvPr id="164" name="Rectangle 570">
                <a:extLst>
                  <a:ext uri="{FF2B5EF4-FFF2-40B4-BE49-F238E27FC236}">
                    <a16:creationId xmlns:a16="http://schemas.microsoft.com/office/drawing/2014/main" id="{A389DB6D-D69F-4787-BD9A-5A36873425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87160" y="763954"/>
                <a:ext cx="44115" cy="2524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 dirty="0">
                  <a:solidFill>
                    <a:prstClr val="black"/>
                  </a:solidFill>
                  <a:latin typeface="Roboto Light" charset="0"/>
                </a:endParaRPr>
              </a:p>
            </p:txBody>
          </p:sp>
          <p:sp>
            <p:nvSpPr>
              <p:cNvPr id="165" name="Freeform 571">
                <a:extLst>
                  <a:ext uri="{FF2B5EF4-FFF2-40B4-BE49-F238E27FC236}">
                    <a16:creationId xmlns:a16="http://schemas.microsoft.com/office/drawing/2014/main" id="{09A6B8B6-904B-4E1A-BC69-35A850E05D9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68779" y="719840"/>
                <a:ext cx="79652" cy="35537"/>
              </a:xfrm>
              <a:custGeom>
                <a:avLst/>
                <a:gdLst>
                  <a:gd name="T0" fmla="*/ 0 w 65"/>
                  <a:gd name="T1" fmla="*/ 0 h 29"/>
                  <a:gd name="T2" fmla="*/ 0 w 65"/>
                  <a:gd name="T3" fmla="*/ 29 h 29"/>
                  <a:gd name="T4" fmla="*/ 15 w 65"/>
                  <a:gd name="T5" fmla="*/ 29 h 29"/>
                  <a:gd name="T6" fmla="*/ 51 w 65"/>
                  <a:gd name="T7" fmla="*/ 29 h 29"/>
                  <a:gd name="T8" fmla="*/ 65 w 65"/>
                  <a:gd name="T9" fmla="*/ 29 h 29"/>
                  <a:gd name="T10" fmla="*/ 65 w 65"/>
                  <a:gd name="T11" fmla="*/ 0 h 29"/>
                  <a:gd name="T12" fmla="*/ 51 w 65"/>
                  <a:gd name="T13" fmla="*/ 0 h 29"/>
                  <a:gd name="T14" fmla="*/ 15 w 65"/>
                  <a:gd name="T15" fmla="*/ 0 h 29"/>
                  <a:gd name="T16" fmla="*/ 0 w 65"/>
                  <a:gd name="T17" fmla="*/ 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5" h="29">
                    <a:moveTo>
                      <a:pt x="0" y="0"/>
                    </a:moveTo>
                    <a:lnTo>
                      <a:pt x="0" y="29"/>
                    </a:lnTo>
                    <a:lnTo>
                      <a:pt x="15" y="29"/>
                    </a:lnTo>
                    <a:lnTo>
                      <a:pt x="51" y="29"/>
                    </a:lnTo>
                    <a:lnTo>
                      <a:pt x="65" y="29"/>
                    </a:lnTo>
                    <a:lnTo>
                      <a:pt x="65" y="0"/>
                    </a:lnTo>
                    <a:lnTo>
                      <a:pt x="51" y="0"/>
                    </a:lnTo>
                    <a:lnTo>
                      <a:pt x="15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 dirty="0">
                  <a:solidFill>
                    <a:prstClr val="black"/>
                  </a:solidFill>
                  <a:latin typeface="Roboto Light" charset="0"/>
                </a:endParaRPr>
              </a:p>
            </p:txBody>
          </p:sp>
          <p:sp>
            <p:nvSpPr>
              <p:cNvPr id="166" name="Freeform 572">
                <a:extLst>
                  <a:ext uri="{FF2B5EF4-FFF2-40B4-BE49-F238E27FC236}">
                    <a16:creationId xmlns:a16="http://schemas.microsoft.com/office/drawing/2014/main" id="{C531BCE6-1856-4674-AFAC-5D8184F2B4E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75390" y="874242"/>
                <a:ext cx="83328" cy="35537"/>
              </a:xfrm>
              <a:custGeom>
                <a:avLst/>
                <a:gdLst>
                  <a:gd name="T0" fmla="*/ 0 w 68"/>
                  <a:gd name="T1" fmla="*/ 0 h 29"/>
                  <a:gd name="T2" fmla="*/ 0 w 68"/>
                  <a:gd name="T3" fmla="*/ 29 h 29"/>
                  <a:gd name="T4" fmla="*/ 14 w 68"/>
                  <a:gd name="T5" fmla="*/ 29 h 29"/>
                  <a:gd name="T6" fmla="*/ 54 w 68"/>
                  <a:gd name="T7" fmla="*/ 29 h 29"/>
                  <a:gd name="T8" fmla="*/ 68 w 68"/>
                  <a:gd name="T9" fmla="*/ 29 h 29"/>
                  <a:gd name="T10" fmla="*/ 68 w 68"/>
                  <a:gd name="T11" fmla="*/ 0 h 29"/>
                  <a:gd name="T12" fmla="*/ 54 w 68"/>
                  <a:gd name="T13" fmla="*/ 0 h 29"/>
                  <a:gd name="T14" fmla="*/ 14 w 68"/>
                  <a:gd name="T15" fmla="*/ 0 h 29"/>
                  <a:gd name="T16" fmla="*/ 0 w 68"/>
                  <a:gd name="T17" fmla="*/ 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8" h="29">
                    <a:moveTo>
                      <a:pt x="0" y="0"/>
                    </a:moveTo>
                    <a:lnTo>
                      <a:pt x="0" y="29"/>
                    </a:lnTo>
                    <a:lnTo>
                      <a:pt x="14" y="29"/>
                    </a:lnTo>
                    <a:lnTo>
                      <a:pt x="54" y="29"/>
                    </a:lnTo>
                    <a:lnTo>
                      <a:pt x="68" y="29"/>
                    </a:lnTo>
                    <a:lnTo>
                      <a:pt x="68" y="0"/>
                    </a:lnTo>
                    <a:lnTo>
                      <a:pt x="54" y="0"/>
                    </a:lnTo>
                    <a:lnTo>
                      <a:pt x="14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 dirty="0">
                  <a:solidFill>
                    <a:prstClr val="black"/>
                  </a:solidFill>
                  <a:latin typeface="Roboto Light" charset="0"/>
                </a:endParaRPr>
              </a:p>
            </p:txBody>
          </p:sp>
          <p:sp>
            <p:nvSpPr>
              <p:cNvPr id="167" name="Freeform 573">
                <a:extLst>
                  <a:ext uri="{FF2B5EF4-FFF2-40B4-BE49-F238E27FC236}">
                    <a16:creationId xmlns:a16="http://schemas.microsoft.com/office/drawing/2014/main" id="{0A81B5BA-5DEE-4999-88A8-DFC7F0768DD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85677" y="790914"/>
                <a:ext cx="83328" cy="35537"/>
              </a:xfrm>
              <a:custGeom>
                <a:avLst/>
                <a:gdLst>
                  <a:gd name="T0" fmla="*/ 14 w 68"/>
                  <a:gd name="T1" fmla="*/ 0 h 29"/>
                  <a:gd name="T2" fmla="*/ 0 w 68"/>
                  <a:gd name="T3" fmla="*/ 0 h 29"/>
                  <a:gd name="T4" fmla="*/ 0 w 68"/>
                  <a:gd name="T5" fmla="*/ 29 h 29"/>
                  <a:gd name="T6" fmla="*/ 14 w 68"/>
                  <a:gd name="T7" fmla="*/ 29 h 29"/>
                  <a:gd name="T8" fmla="*/ 50 w 68"/>
                  <a:gd name="T9" fmla="*/ 29 h 29"/>
                  <a:gd name="T10" fmla="*/ 68 w 68"/>
                  <a:gd name="T11" fmla="*/ 29 h 29"/>
                  <a:gd name="T12" fmla="*/ 68 w 68"/>
                  <a:gd name="T13" fmla="*/ 0 h 29"/>
                  <a:gd name="T14" fmla="*/ 50 w 68"/>
                  <a:gd name="T15" fmla="*/ 0 h 29"/>
                  <a:gd name="T16" fmla="*/ 14 w 68"/>
                  <a:gd name="T17" fmla="*/ 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8" h="29">
                    <a:moveTo>
                      <a:pt x="14" y="0"/>
                    </a:moveTo>
                    <a:lnTo>
                      <a:pt x="0" y="0"/>
                    </a:lnTo>
                    <a:lnTo>
                      <a:pt x="0" y="29"/>
                    </a:lnTo>
                    <a:lnTo>
                      <a:pt x="14" y="29"/>
                    </a:lnTo>
                    <a:lnTo>
                      <a:pt x="50" y="29"/>
                    </a:lnTo>
                    <a:lnTo>
                      <a:pt x="68" y="29"/>
                    </a:lnTo>
                    <a:lnTo>
                      <a:pt x="68" y="0"/>
                    </a:lnTo>
                    <a:lnTo>
                      <a:pt x="50" y="0"/>
                    </a:lnTo>
                    <a:lnTo>
                      <a:pt x="14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 dirty="0">
                  <a:solidFill>
                    <a:prstClr val="black"/>
                  </a:solidFill>
                  <a:latin typeface="Roboto Light" charset="0"/>
                </a:endParaRPr>
              </a:p>
            </p:txBody>
          </p:sp>
          <p:sp>
            <p:nvSpPr>
              <p:cNvPr id="168" name="Freeform 580">
                <a:extLst>
                  <a:ext uri="{FF2B5EF4-FFF2-40B4-BE49-F238E27FC236}">
                    <a16:creationId xmlns:a16="http://schemas.microsoft.com/office/drawing/2014/main" id="{AAA63314-D8D8-45F1-B0D3-2648A46809E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335177" y="623032"/>
                <a:ext cx="442374" cy="344341"/>
              </a:xfrm>
              <a:custGeom>
                <a:avLst/>
                <a:gdLst>
                  <a:gd name="T0" fmla="*/ 89 w 100"/>
                  <a:gd name="T1" fmla="*/ 17 h 78"/>
                  <a:gd name="T2" fmla="*/ 81 w 100"/>
                  <a:gd name="T3" fmla="*/ 18 h 78"/>
                  <a:gd name="T4" fmla="*/ 81 w 100"/>
                  <a:gd name="T5" fmla="*/ 22 h 78"/>
                  <a:gd name="T6" fmla="*/ 91 w 100"/>
                  <a:gd name="T7" fmla="*/ 44 h 78"/>
                  <a:gd name="T8" fmla="*/ 91 w 100"/>
                  <a:gd name="T9" fmla="*/ 55 h 78"/>
                  <a:gd name="T10" fmla="*/ 81 w 100"/>
                  <a:gd name="T11" fmla="*/ 78 h 78"/>
                  <a:gd name="T12" fmla="*/ 100 w 100"/>
                  <a:gd name="T13" fmla="*/ 74 h 78"/>
                  <a:gd name="T14" fmla="*/ 100 w 100"/>
                  <a:gd name="T15" fmla="*/ 28 h 78"/>
                  <a:gd name="T16" fmla="*/ 80 w 100"/>
                  <a:gd name="T17" fmla="*/ 0 h 78"/>
                  <a:gd name="T18" fmla="*/ 50 w 100"/>
                  <a:gd name="T19" fmla="*/ 6 h 78"/>
                  <a:gd name="T20" fmla="*/ 81 w 100"/>
                  <a:gd name="T21" fmla="*/ 18 h 78"/>
                  <a:gd name="T22" fmla="*/ 50 w 100"/>
                  <a:gd name="T23" fmla="*/ 63 h 78"/>
                  <a:gd name="T24" fmla="*/ 76 w 100"/>
                  <a:gd name="T25" fmla="*/ 74 h 78"/>
                  <a:gd name="T26" fmla="*/ 81 w 100"/>
                  <a:gd name="T27" fmla="*/ 78 h 78"/>
                  <a:gd name="T28" fmla="*/ 71 w 100"/>
                  <a:gd name="T29" fmla="*/ 55 h 78"/>
                  <a:gd name="T30" fmla="*/ 81 w 100"/>
                  <a:gd name="T31" fmla="*/ 44 h 78"/>
                  <a:gd name="T32" fmla="*/ 50 w 100"/>
                  <a:gd name="T33" fmla="*/ 22 h 78"/>
                  <a:gd name="T34" fmla="*/ 50 w 100"/>
                  <a:gd name="T35" fmla="*/ 0 h 78"/>
                  <a:gd name="T36" fmla="*/ 19 w 100"/>
                  <a:gd name="T37" fmla="*/ 1 h 78"/>
                  <a:gd name="T38" fmla="*/ 25 w 100"/>
                  <a:gd name="T39" fmla="*/ 6 h 78"/>
                  <a:gd name="T40" fmla="*/ 50 w 100"/>
                  <a:gd name="T41" fmla="*/ 6 h 78"/>
                  <a:gd name="T42" fmla="*/ 19 w 100"/>
                  <a:gd name="T43" fmla="*/ 78 h 78"/>
                  <a:gd name="T44" fmla="*/ 24 w 100"/>
                  <a:gd name="T45" fmla="*/ 74 h 78"/>
                  <a:gd name="T46" fmla="*/ 50 w 100"/>
                  <a:gd name="T47" fmla="*/ 63 h 78"/>
                  <a:gd name="T48" fmla="*/ 19 w 100"/>
                  <a:gd name="T49" fmla="*/ 22 h 78"/>
                  <a:gd name="T50" fmla="*/ 29 w 100"/>
                  <a:gd name="T51" fmla="*/ 44 h 78"/>
                  <a:gd name="T52" fmla="*/ 29 w 100"/>
                  <a:gd name="T53" fmla="*/ 55 h 78"/>
                  <a:gd name="T54" fmla="*/ 19 w 100"/>
                  <a:gd name="T55" fmla="*/ 78 h 78"/>
                  <a:gd name="T56" fmla="*/ 10 w 100"/>
                  <a:gd name="T57" fmla="*/ 17 h 78"/>
                  <a:gd name="T58" fmla="*/ 0 w 100"/>
                  <a:gd name="T59" fmla="*/ 60 h 78"/>
                  <a:gd name="T60" fmla="*/ 0 w 100"/>
                  <a:gd name="T61" fmla="*/ 74 h 78"/>
                  <a:gd name="T62" fmla="*/ 19 w 100"/>
                  <a:gd name="T63" fmla="*/ 78 h 78"/>
                  <a:gd name="T64" fmla="*/ 9 w 100"/>
                  <a:gd name="T65" fmla="*/ 55 h 78"/>
                  <a:gd name="T66" fmla="*/ 19 w 100"/>
                  <a:gd name="T67" fmla="*/ 44 h 78"/>
                  <a:gd name="T68" fmla="*/ 17 w 100"/>
                  <a:gd name="T69" fmla="*/ 22 h 78"/>
                  <a:gd name="T70" fmla="*/ 19 w 100"/>
                  <a:gd name="T71" fmla="*/ 1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100" h="78">
                    <a:moveTo>
                      <a:pt x="100" y="28"/>
                    </a:moveTo>
                    <a:cubicBezTo>
                      <a:pt x="89" y="17"/>
                      <a:pt x="89" y="17"/>
                      <a:pt x="89" y="17"/>
                    </a:cubicBezTo>
                    <a:cubicBezTo>
                      <a:pt x="81" y="1"/>
                      <a:pt x="81" y="1"/>
                      <a:pt x="81" y="1"/>
                    </a:cubicBezTo>
                    <a:cubicBezTo>
                      <a:pt x="81" y="18"/>
                      <a:pt x="81" y="18"/>
                      <a:pt x="81" y="18"/>
                    </a:cubicBezTo>
                    <a:cubicBezTo>
                      <a:pt x="83" y="22"/>
                      <a:pt x="83" y="22"/>
                      <a:pt x="83" y="22"/>
                    </a:cubicBezTo>
                    <a:cubicBezTo>
                      <a:pt x="81" y="22"/>
                      <a:pt x="81" y="22"/>
                      <a:pt x="81" y="22"/>
                    </a:cubicBezTo>
                    <a:cubicBezTo>
                      <a:pt x="81" y="44"/>
                      <a:pt x="81" y="44"/>
                      <a:pt x="81" y="44"/>
                    </a:cubicBezTo>
                    <a:cubicBezTo>
                      <a:pt x="91" y="44"/>
                      <a:pt x="91" y="44"/>
                      <a:pt x="91" y="44"/>
                    </a:cubicBezTo>
                    <a:cubicBezTo>
                      <a:pt x="91" y="55"/>
                      <a:pt x="91" y="55"/>
                      <a:pt x="91" y="55"/>
                    </a:cubicBezTo>
                    <a:cubicBezTo>
                      <a:pt x="91" y="55"/>
                      <a:pt x="91" y="55"/>
                      <a:pt x="91" y="55"/>
                    </a:cubicBezTo>
                    <a:cubicBezTo>
                      <a:pt x="81" y="55"/>
                      <a:pt x="81" y="55"/>
                      <a:pt x="81" y="55"/>
                    </a:cubicBezTo>
                    <a:cubicBezTo>
                      <a:pt x="81" y="78"/>
                      <a:pt x="81" y="78"/>
                      <a:pt x="81" y="78"/>
                    </a:cubicBezTo>
                    <a:cubicBezTo>
                      <a:pt x="95" y="78"/>
                      <a:pt x="95" y="78"/>
                      <a:pt x="95" y="78"/>
                    </a:cubicBezTo>
                    <a:cubicBezTo>
                      <a:pt x="97" y="78"/>
                      <a:pt x="100" y="76"/>
                      <a:pt x="100" y="74"/>
                    </a:cubicBezTo>
                    <a:cubicBezTo>
                      <a:pt x="100" y="63"/>
                      <a:pt x="100" y="63"/>
                      <a:pt x="100" y="63"/>
                    </a:cubicBezTo>
                    <a:lnTo>
                      <a:pt x="100" y="28"/>
                    </a:lnTo>
                    <a:close/>
                    <a:moveTo>
                      <a:pt x="81" y="1"/>
                    </a:moveTo>
                    <a:cubicBezTo>
                      <a:pt x="80" y="0"/>
                      <a:pt x="80" y="0"/>
                      <a:pt x="80" y="0"/>
                    </a:cubicBezTo>
                    <a:cubicBezTo>
                      <a:pt x="50" y="0"/>
                      <a:pt x="50" y="0"/>
                      <a:pt x="50" y="0"/>
                    </a:cubicBezTo>
                    <a:cubicBezTo>
                      <a:pt x="50" y="6"/>
                      <a:pt x="50" y="6"/>
                      <a:pt x="50" y="6"/>
                    </a:cubicBezTo>
                    <a:cubicBezTo>
                      <a:pt x="75" y="6"/>
                      <a:pt x="75" y="6"/>
                      <a:pt x="75" y="6"/>
                    </a:cubicBezTo>
                    <a:cubicBezTo>
                      <a:pt x="81" y="18"/>
                      <a:pt x="81" y="18"/>
                      <a:pt x="81" y="18"/>
                    </a:cubicBezTo>
                    <a:cubicBezTo>
                      <a:pt x="81" y="1"/>
                      <a:pt x="81" y="1"/>
                      <a:pt x="81" y="1"/>
                    </a:cubicBezTo>
                    <a:close/>
                    <a:moveTo>
                      <a:pt x="50" y="63"/>
                    </a:moveTo>
                    <a:cubicBezTo>
                      <a:pt x="76" y="63"/>
                      <a:pt x="76" y="63"/>
                      <a:pt x="76" y="63"/>
                    </a:cubicBezTo>
                    <a:cubicBezTo>
                      <a:pt x="76" y="74"/>
                      <a:pt x="76" y="74"/>
                      <a:pt x="76" y="74"/>
                    </a:cubicBezTo>
                    <a:cubicBezTo>
                      <a:pt x="76" y="76"/>
                      <a:pt x="78" y="78"/>
                      <a:pt x="80" y="78"/>
                    </a:cubicBezTo>
                    <a:cubicBezTo>
                      <a:pt x="81" y="78"/>
                      <a:pt x="81" y="78"/>
                      <a:pt x="81" y="78"/>
                    </a:cubicBezTo>
                    <a:cubicBezTo>
                      <a:pt x="81" y="55"/>
                      <a:pt x="81" y="55"/>
                      <a:pt x="81" y="55"/>
                    </a:cubicBezTo>
                    <a:cubicBezTo>
                      <a:pt x="71" y="55"/>
                      <a:pt x="71" y="55"/>
                      <a:pt x="71" y="55"/>
                    </a:cubicBezTo>
                    <a:cubicBezTo>
                      <a:pt x="71" y="44"/>
                      <a:pt x="71" y="44"/>
                      <a:pt x="71" y="44"/>
                    </a:cubicBezTo>
                    <a:cubicBezTo>
                      <a:pt x="81" y="44"/>
                      <a:pt x="81" y="44"/>
                      <a:pt x="81" y="44"/>
                    </a:cubicBezTo>
                    <a:cubicBezTo>
                      <a:pt x="81" y="22"/>
                      <a:pt x="81" y="22"/>
                      <a:pt x="81" y="22"/>
                    </a:cubicBezTo>
                    <a:cubicBezTo>
                      <a:pt x="50" y="22"/>
                      <a:pt x="50" y="22"/>
                      <a:pt x="50" y="22"/>
                    </a:cubicBezTo>
                    <a:lnTo>
                      <a:pt x="50" y="63"/>
                    </a:lnTo>
                    <a:close/>
                    <a:moveTo>
                      <a:pt x="50" y="0"/>
                    </a:moveTo>
                    <a:cubicBezTo>
                      <a:pt x="20" y="0"/>
                      <a:pt x="20" y="0"/>
                      <a:pt x="20" y="0"/>
                    </a:cubicBezTo>
                    <a:cubicBezTo>
                      <a:pt x="19" y="1"/>
                      <a:pt x="19" y="1"/>
                      <a:pt x="19" y="1"/>
                    </a:cubicBezTo>
                    <a:cubicBezTo>
                      <a:pt x="19" y="18"/>
                      <a:pt x="19" y="18"/>
                      <a:pt x="19" y="18"/>
                    </a:cubicBezTo>
                    <a:cubicBezTo>
                      <a:pt x="25" y="6"/>
                      <a:pt x="25" y="6"/>
                      <a:pt x="25" y="6"/>
                    </a:cubicBezTo>
                    <a:cubicBezTo>
                      <a:pt x="25" y="6"/>
                      <a:pt x="25" y="6"/>
                      <a:pt x="25" y="6"/>
                    </a:cubicBezTo>
                    <a:cubicBezTo>
                      <a:pt x="50" y="6"/>
                      <a:pt x="50" y="6"/>
                      <a:pt x="50" y="6"/>
                    </a:cubicBezTo>
                    <a:cubicBezTo>
                      <a:pt x="50" y="0"/>
                      <a:pt x="50" y="0"/>
                      <a:pt x="50" y="0"/>
                    </a:cubicBezTo>
                    <a:close/>
                    <a:moveTo>
                      <a:pt x="19" y="78"/>
                    </a:moveTo>
                    <a:cubicBezTo>
                      <a:pt x="19" y="78"/>
                      <a:pt x="19" y="78"/>
                      <a:pt x="19" y="78"/>
                    </a:cubicBezTo>
                    <a:cubicBezTo>
                      <a:pt x="22" y="78"/>
                      <a:pt x="24" y="76"/>
                      <a:pt x="24" y="74"/>
                    </a:cubicBezTo>
                    <a:cubicBezTo>
                      <a:pt x="24" y="63"/>
                      <a:pt x="24" y="63"/>
                      <a:pt x="24" y="63"/>
                    </a:cubicBezTo>
                    <a:cubicBezTo>
                      <a:pt x="50" y="63"/>
                      <a:pt x="50" y="63"/>
                      <a:pt x="50" y="63"/>
                    </a:cubicBezTo>
                    <a:cubicBezTo>
                      <a:pt x="50" y="22"/>
                      <a:pt x="50" y="22"/>
                      <a:pt x="50" y="22"/>
                    </a:cubicBezTo>
                    <a:cubicBezTo>
                      <a:pt x="19" y="22"/>
                      <a:pt x="19" y="22"/>
                      <a:pt x="19" y="22"/>
                    </a:cubicBezTo>
                    <a:cubicBezTo>
                      <a:pt x="19" y="44"/>
                      <a:pt x="19" y="44"/>
                      <a:pt x="19" y="44"/>
                    </a:cubicBezTo>
                    <a:cubicBezTo>
                      <a:pt x="29" y="44"/>
                      <a:pt x="29" y="44"/>
                      <a:pt x="29" y="44"/>
                    </a:cubicBezTo>
                    <a:cubicBezTo>
                      <a:pt x="29" y="55"/>
                      <a:pt x="29" y="55"/>
                      <a:pt x="29" y="55"/>
                    </a:cubicBezTo>
                    <a:cubicBezTo>
                      <a:pt x="29" y="55"/>
                      <a:pt x="29" y="55"/>
                      <a:pt x="29" y="55"/>
                    </a:cubicBezTo>
                    <a:cubicBezTo>
                      <a:pt x="19" y="55"/>
                      <a:pt x="19" y="55"/>
                      <a:pt x="19" y="55"/>
                    </a:cubicBezTo>
                    <a:lnTo>
                      <a:pt x="19" y="78"/>
                    </a:lnTo>
                    <a:close/>
                    <a:moveTo>
                      <a:pt x="19" y="1"/>
                    </a:moveTo>
                    <a:cubicBezTo>
                      <a:pt x="10" y="17"/>
                      <a:pt x="10" y="17"/>
                      <a:pt x="10" y="17"/>
                    </a:cubicBezTo>
                    <a:cubicBezTo>
                      <a:pt x="0" y="28"/>
                      <a:pt x="0" y="28"/>
                      <a:pt x="0" y="28"/>
                    </a:cubicBezTo>
                    <a:cubicBezTo>
                      <a:pt x="0" y="60"/>
                      <a:pt x="0" y="60"/>
                      <a:pt x="0" y="60"/>
                    </a:cubicBezTo>
                    <a:cubicBezTo>
                      <a:pt x="0" y="63"/>
                      <a:pt x="0" y="63"/>
                      <a:pt x="0" y="63"/>
                    </a:cubicBezTo>
                    <a:cubicBezTo>
                      <a:pt x="0" y="74"/>
                      <a:pt x="0" y="74"/>
                      <a:pt x="0" y="74"/>
                    </a:cubicBezTo>
                    <a:cubicBezTo>
                      <a:pt x="0" y="76"/>
                      <a:pt x="2" y="78"/>
                      <a:pt x="5" y="78"/>
                    </a:cubicBezTo>
                    <a:cubicBezTo>
                      <a:pt x="19" y="78"/>
                      <a:pt x="19" y="78"/>
                      <a:pt x="19" y="78"/>
                    </a:cubicBezTo>
                    <a:cubicBezTo>
                      <a:pt x="19" y="55"/>
                      <a:pt x="19" y="55"/>
                      <a:pt x="19" y="55"/>
                    </a:cubicBezTo>
                    <a:cubicBezTo>
                      <a:pt x="9" y="55"/>
                      <a:pt x="9" y="55"/>
                      <a:pt x="9" y="55"/>
                    </a:cubicBezTo>
                    <a:cubicBezTo>
                      <a:pt x="9" y="44"/>
                      <a:pt x="9" y="44"/>
                      <a:pt x="9" y="44"/>
                    </a:cubicBezTo>
                    <a:cubicBezTo>
                      <a:pt x="19" y="44"/>
                      <a:pt x="19" y="44"/>
                      <a:pt x="19" y="44"/>
                    </a:cubicBezTo>
                    <a:cubicBezTo>
                      <a:pt x="19" y="22"/>
                      <a:pt x="19" y="22"/>
                      <a:pt x="19" y="22"/>
                    </a:cubicBezTo>
                    <a:cubicBezTo>
                      <a:pt x="17" y="22"/>
                      <a:pt x="17" y="22"/>
                      <a:pt x="17" y="22"/>
                    </a:cubicBezTo>
                    <a:cubicBezTo>
                      <a:pt x="19" y="18"/>
                      <a:pt x="19" y="18"/>
                      <a:pt x="19" y="18"/>
                    </a:cubicBezTo>
                    <a:lnTo>
                      <a:pt x="19" y="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 dirty="0">
                  <a:solidFill>
                    <a:prstClr val="black"/>
                  </a:solidFill>
                  <a:latin typeface="Roboto Light" charset="0"/>
                </a:endParaRPr>
              </a:p>
            </p:txBody>
          </p:sp>
          <p:sp>
            <p:nvSpPr>
              <p:cNvPr id="169" name="Freeform 581">
                <a:extLst>
                  <a:ext uri="{FF2B5EF4-FFF2-40B4-BE49-F238E27FC236}">
                    <a16:creationId xmlns:a16="http://schemas.microsoft.com/office/drawing/2014/main" id="{55E283EC-15D9-454F-B9CA-7B398149A3F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913699" y="3453735"/>
                <a:ext cx="374976" cy="379878"/>
              </a:xfrm>
              <a:custGeom>
                <a:avLst/>
                <a:gdLst>
                  <a:gd name="T0" fmla="*/ 64 w 85"/>
                  <a:gd name="T1" fmla="*/ 80 h 86"/>
                  <a:gd name="T2" fmla="*/ 79 w 85"/>
                  <a:gd name="T3" fmla="*/ 64 h 86"/>
                  <a:gd name="T4" fmla="*/ 84 w 85"/>
                  <a:gd name="T5" fmla="*/ 52 h 86"/>
                  <a:gd name="T6" fmla="*/ 84 w 85"/>
                  <a:gd name="T7" fmla="*/ 34 h 86"/>
                  <a:gd name="T8" fmla="*/ 79 w 85"/>
                  <a:gd name="T9" fmla="*/ 22 h 86"/>
                  <a:gd name="T10" fmla="*/ 64 w 85"/>
                  <a:gd name="T11" fmla="*/ 6 h 86"/>
                  <a:gd name="T12" fmla="*/ 58 w 85"/>
                  <a:gd name="T13" fmla="*/ 3 h 86"/>
                  <a:gd name="T14" fmla="*/ 45 w 85"/>
                  <a:gd name="T15" fmla="*/ 0 h 86"/>
                  <a:gd name="T16" fmla="*/ 47 w 85"/>
                  <a:gd name="T17" fmla="*/ 5 h 86"/>
                  <a:gd name="T18" fmla="*/ 53 w 85"/>
                  <a:gd name="T19" fmla="*/ 5 h 86"/>
                  <a:gd name="T20" fmla="*/ 57 w 85"/>
                  <a:gd name="T21" fmla="*/ 6 h 86"/>
                  <a:gd name="T22" fmla="*/ 56 w 85"/>
                  <a:gd name="T23" fmla="*/ 7 h 86"/>
                  <a:gd name="T24" fmla="*/ 49 w 85"/>
                  <a:gd name="T25" fmla="*/ 9 h 86"/>
                  <a:gd name="T26" fmla="*/ 50 w 85"/>
                  <a:gd name="T27" fmla="*/ 14 h 86"/>
                  <a:gd name="T28" fmla="*/ 54 w 85"/>
                  <a:gd name="T29" fmla="*/ 17 h 86"/>
                  <a:gd name="T30" fmla="*/ 60 w 85"/>
                  <a:gd name="T31" fmla="*/ 9 h 86"/>
                  <a:gd name="T32" fmla="*/ 65 w 85"/>
                  <a:gd name="T33" fmla="*/ 10 h 86"/>
                  <a:gd name="T34" fmla="*/ 68 w 85"/>
                  <a:gd name="T35" fmla="*/ 12 h 86"/>
                  <a:gd name="T36" fmla="*/ 70 w 85"/>
                  <a:gd name="T37" fmla="*/ 18 h 86"/>
                  <a:gd name="T38" fmla="*/ 69 w 85"/>
                  <a:gd name="T39" fmla="*/ 21 h 86"/>
                  <a:gd name="T40" fmla="*/ 67 w 85"/>
                  <a:gd name="T41" fmla="*/ 19 h 86"/>
                  <a:gd name="T42" fmla="*/ 61 w 85"/>
                  <a:gd name="T43" fmla="*/ 19 h 86"/>
                  <a:gd name="T44" fmla="*/ 65 w 85"/>
                  <a:gd name="T45" fmla="*/ 21 h 86"/>
                  <a:gd name="T46" fmla="*/ 56 w 85"/>
                  <a:gd name="T47" fmla="*/ 25 h 86"/>
                  <a:gd name="T48" fmla="*/ 52 w 85"/>
                  <a:gd name="T49" fmla="*/ 28 h 86"/>
                  <a:gd name="T50" fmla="*/ 46 w 85"/>
                  <a:gd name="T51" fmla="*/ 33 h 86"/>
                  <a:gd name="T52" fmla="*/ 49 w 85"/>
                  <a:gd name="T53" fmla="*/ 51 h 86"/>
                  <a:gd name="T54" fmla="*/ 54 w 85"/>
                  <a:gd name="T55" fmla="*/ 52 h 86"/>
                  <a:gd name="T56" fmla="*/ 59 w 85"/>
                  <a:gd name="T57" fmla="*/ 54 h 86"/>
                  <a:gd name="T58" fmla="*/ 66 w 85"/>
                  <a:gd name="T59" fmla="*/ 58 h 86"/>
                  <a:gd name="T60" fmla="*/ 71 w 85"/>
                  <a:gd name="T61" fmla="*/ 62 h 86"/>
                  <a:gd name="T62" fmla="*/ 77 w 85"/>
                  <a:gd name="T63" fmla="*/ 64 h 86"/>
                  <a:gd name="T64" fmla="*/ 49 w 85"/>
                  <a:gd name="T65" fmla="*/ 75 h 86"/>
                  <a:gd name="T66" fmla="*/ 0 w 85"/>
                  <a:gd name="T67" fmla="*/ 36 h 86"/>
                  <a:gd name="T68" fmla="*/ 1 w 85"/>
                  <a:gd name="T69" fmla="*/ 54 h 86"/>
                  <a:gd name="T70" fmla="*/ 9 w 85"/>
                  <a:gd name="T71" fmla="*/ 69 h 86"/>
                  <a:gd name="T72" fmla="*/ 27 w 85"/>
                  <a:gd name="T73" fmla="*/ 83 h 86"/>
                  <a:gd name="T74" fmla="*/ 43 w 85"/>
                  <a:gd name="T75" fmla="*/ 68 h 86"/>
                  <a:gd name="T76" fmla="*/ 42 w 85"/>
                  <a:gd name="T77" fmla="*/ 61 h 86"/>
                  <a:gd name="T78" fmla="*/ 44 w 85"/>
                  <a:gd name="T79" fmla="*/ 55 h 86"/>
                  <a:gd name="T80" fmla="*/ 39 w 85"/>
                  <a:gd name="T81" fmla="*/ 53 h 86"/>
                  <a:gd name="T82" fmla="*/ 33 w 85"/>
                  <a:gd name="T83" fmla="*/ 49 h 86"/>
                  <a:gd name="T84" fmla="*/ 24 w 85"/>
                  <a:gd name="T85" fmla="*/ 46 h 86"/>
                  <a:gd name="T86" fmla="*/ 21 w 85"/>
                  <a:gd name="T87" fmla="*/ 38 h 86"/>
                  <a:gd name="T88" fmla="*/ 18 w 85"/>
                  <a:gd name="T89" fmla="*/ 37 h 86"/>
                  <a:gd name="T90" fmla="*/ 18 w 85"/>
                  <a:gd name="T91" fmla="*/ 39 h 86"/>
                  <a:gd name="T92" fmla="*/ 15 w 85"/>
                  <a:gd name="T93" fmla="*/ 32 h 86"/>
                  <a:gd name="T94" fmla="*/ 15 w 85"/>
                  <a:gd name="T95" fmla="*/ 25 h 86"/>
                  <a:gd name="T96" fmla="*/ 19 w 85"/>
                  <a:gd name="T97" fmla="*/ 17 h 86"/>
                  <a:gd name="T98" fmla="*/ 18 w 85"/>
                  <a:gd name="T99" fmla="*/ 12 h 86"/>
                  <a:gd name="T100" fmla="*/ 38 w 85"/>
                  <a:gd name="T101" fmla="*/ 3 h 86"/>
                  <a:gd name="T102" fmla="*/ 45 w 85"/>
                  <a:gd name="T103" fmla="*/ 0 h 86"/>
                  <a:gd name="T104" fmla="*/ 26 w 85"/>
                  <a:gd name="T105" fmla="*/ 3 h 86"/>
                  <a:gd name="T106" fmla="*/ 12 w 85"/>
                  <a:gd name="T107" fmla="*/ 13 h 86"/>
                  <a:gd name="T108" fmla="*/ 3 w 85"/>
                  <a:gd name="T109" fmla="*/ 27 h 86"/>
                  <a:gd name="T110" fmla="*/ 45 w 85"/>
                  <a:gd name="T111" fmla="*/ 54 h 86"/>
                  <a:gd name="T112" fmla="*/ 39 w 85"/>
                  <a:gd name="T113" fmla="*/ 47 h 86"/>
                  <a:gd name="T114" fmla="*/ 38 w 85"/>
                  <a:gd name="T115" fmla="*/ 44 h 86"/>
                  <a:gd name="T116" fmla="*/ 30 w 85"/>
                  <a:gd name="T117" fmla="*/ 45 h 86"/>
                  <a:gd name="T118" fmla="*/ 34 w 85"/>
                  <a:gd name="T119" fmla="*/ 36 h 86"/>
                  <a:gd name="T120" fmla="*/ 42 w 85"/>
                  <a:gd name="T121" fmla="*/ 36 h 86"/>
                  <a:gd name="T122" fmla="*/ 44 w 85"/>
                  <a:gd name="T123" fmla="*/ 36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85" h="86">
                    <a:moveTo>
                      <a:pt x="45" y="85"/>
                    </a:moveTo>
                    <a:cubicBezTo>
                      <a:pt x="48" y="85"/>
                      <a:pt x="50" y="85"/>
                      <a:pt x="52" y="84"/>
                    </a:cubicBezTo>
                    <a:cubicBezTo>
                      <a:pt x="53" y="84"/>
                      <a:pt x="55" y="84"/>
                      <a:pt x="56" y="83"/>
                    </a:cubicBezTo>
                    <a:cubicBezTo>
                      <a:pt x="57" y="83"/>
                      <a:pt x="57" y="83"/>
                      <a:pt x="58" y="83"/>
                    </a:cubicBezTo>
                    <a:cubicBezTo>
                      <a:pt x="59" y="82"/>
                      <a:pt x="61" y="82"/>
                      <a:pt x="62" y="81"/>
                    </a:cubicBezTo>
                    <a:cubicBezTo>
                      <a:pt x="63" y="81"/>
                      <a:pt x="63" y="80"/>
                      <a:pt x="64" y="80"/>
                    </a:cubicBezTo>
                    <a:cubicBezTo>
                      <a:pt x="66" y="78"/>
                      <a:pt x="69" y="77"/>
                      <a:pt x="71" y="74"/>
                    </a:cubicBezTo>
                    <a:cubicBezTo>
                      <a:pt x="72" y="74"/>
                      <a:pt x="72" y="74"/>
                      <a:pt x="73" y="73"/>
                    </a:cubicBezTo>
                    <a:cubicBezTo>
                      <a:pt x="73" y="73"/>
                      <a:pt x="74" y="72"/>
                      <a:pt x="74" y="72"/>
                    </a:cubicBezTo>
                    <a:cubicBezTo>
                      <a:pt x="75" y="71"/>
                      <a:pt x="75" y="70"/>
                      <a:pt x="76" y="69"/>
                    </a:cubicBezTo>
                    <a:cubicBezTo>
                      <a:pt x="77" y="68"/>
                      <a:pt x="78" y="67"/>
                      <a:pt x="79" y="65"/>
                    </a:cubicBezTo>
                    <a:cubicBezTo>
                      <a:pt x="79" y="65"/>
                      <a:pt x="79" y="65"/>
                      <a:pt x="79" y="64"/>
                    </a:cubicBezTo>
                    <a:cubicBezTo>
                      <a:pt x="80" y="64"/>
                      <a:pt x="80" y="63"/>
                      <a:pt x="80" y="62"/>
                    </a:cubicBezTo>
                    <a:cubicBezTo>
                      <a:pt x="81" y="62"/>
                      <a:pt x="81" y="62"/>
                      <a:pt x="81" y="61"/>
                    </a:cubicBezTo>
                    <a:cubicBezTo>
                      <a:pt x="81" y="61"/>
                      <a:pt x="82" y="60"/>
                      <a:pt x="82" y="60"/>
                    </a:cubicBezTo>
                    <a:cubicBezTo>
                      <a:pt x="82" y="59"/>
                      <a:pt x="82" y="58"/>
                      <a:pt x="83" y="58"/>
                    </a:cubicBezTo>
                    <a:cubicBezTo>
                      <a:pt x="83" y="56"/>
                      <a:pt x="83" y="55"/>
                      <a:pt x="84" y="54"/>
                    </a:cubicBezTo>
                    <a:cubicBezTo>
                      <a:pt x="84" y="53"/>
                      <a:pt x="84" y="52"/>
                      <a:pt x="84" y="52"/>
                    </a:cubicBezTo>
                    <a:cubicBezTo>
                      <a:pt x="84" y="51"/>
                      <a:pt x="85" y="50"/>
                      <a:pt x="85" y="49"/>
                    </a:cubicBezTo>
                    <a:cubicBezTo>
                      <a:pt x="85" y="49"/>
                      <a:pt x="85" y="48"/>
                      <a:pt x="85" y="47"/>
                    </a:cubicBezTo>
                    <a:cubicBezTo>
                      <a:pt x="85" y="46"/>
                      <a:pt x="85" y="44"/>
                      <a:pt x="85" y="43"/>
                    </a:cubicBezTo>
                    <a:cubicBezTo>
                      <a:pt x="85" y="41"/>
                      <a:pt x="85" y="40"/>
                      <a:pt x="85" y="39"/>
                    </a:cubicBezTo>
                    <a:cubicBezTo>
                      <a:pt x="85" y="38"/>
                      <a:pt x="85" y="37"/>
                      <a:pt x="85" y="36"/>
                    </a:cubicBezTo>
                    <a:cubicBezTo>
                      <a:pt x="85" y="36"/>
                      <a:pt x="84" y="35"/>
                      <a:pt x="84" y="34"/>
                    </a:cubicBezTo>
                    <a:cubicBezTo>
                      <a:pt x="84" y="34"/>
                      <a:pt x="84" y="33"/>
                      <a:pt x="84" y="32"/>
                    </a:cubicBezTo>
                    <a:cubicBezTo>
                      <a:pt x="83" y="31"/>
                      <a:pt x="83" y="30"/>
                      <a:pt x="83" y="28"/>
                    </a:cubicBezTo>
                    <a:cubicBezTo>
                      <a:pt x="82" y="28"/>
                      <a:pt x="82" y="28"/>
                      <a:pt x="82" y="27"/>
                    </a:cubicBezTo>
                    <a:cubicBezTo>
                      <a:pt x="82" y="26"/>
                      <a:pt x="81" y="25"/>
                      <a:pt x="81" y="24"/>
                    </a:cubicBezTo>
                    <a:cubicBezTo>
                      <a:pt x="81" y="24"/>
                      <a:pt x="81" y="24"/>
                      <a:pt x="80" y="23"/>
                    </a:cubicBezTo>
                    <a:cubicBezTo>
                      <a:pt x="80" y="23"/>
                      <a:pt x="80" y="22"/>
                      <a:pt x="79" y="22"/>
                    </a:cubicBezTo>
                    <a:cubicBezTo>
                      <a:pt x="78" y="20"/>
                      <a:pt x="77" y="18"/>
                      <a:pt x="76" y="17"/>
                    </a:cubicBezTo>
                    <a:cubicBezTo>
                      <a:pt x="75" y="16"/>
                      <a:pt x="75" y="15"/>
                      <a:pt x="74" y="14"/>
                    </a:cubicBezTo>
                    <a:cubicBezTo>
                      <a:pt x="74" y="14"/>
                      <a:pt x="73" y="13"/>
                      <a:pt x="73" y="13"/>
                    </a:cubicBezTo>
                    <a:cubicBezTo>
                      <a:pt x="72" y="12"/>
                      <a:pt x="72" y="12"/>
                      <a:pt x="71" y="11"/>
                    </a:cubicBezTo>
                    <a:cubicBezTo>
                      <a:pt x="70" y="10"/>
                      <a:pt x="69" y="10"/>
                      <a:pt x="68" y="9"/>
                    </a:cubicBezTo>
                    <a:cubicBezTo>
                      <a:pt x="67" y="8"/>
                      <a:pt x="65" y="7"/>
                      <a:pt x="64" y="6"/>
                    </a:cubicBezTo>
                    <a:cubicBezTo>
                      <a:pt x="63" y="6"/>
                      <a:pt x="63" y="5"/>
                      <a:pt x="62" y="5"/>
                    </a:cubicBezTo>
                    <a:cubicBezTo>
                      <a:pt x="62" y="5"/>
                      <a:pt x="61" y="5"/>
                      <a:pt x="61" y="5"/>
                    </a:cubicBezTo>
                    <a:cubicBezTo>
                      <a:pt x="61" y="4"/>
                      <a:pt x="60" y="4"/>
                      <a:pt x="60" y="4"/>
                    </a:cubicBezTo>
                    <a:cubicBezTo>
                      <a:pt x="60" y="4"/>
                      <a:pt x="60" y="4"/>
                      <a:pt x="60" y="4"/>
                    </a:cubicBezTo>
                    <a:cubicBezTo>
                      <a:pt x="59" y="4"/>
                      <a:pt x="59" y="3"/>
                      <a:pt x="58" y="3"/>
                    </a:cubicBezTo>
                    <a:cubicBezTo>
                      <a:pt x="58" y="3"/>
                      <a:pt x="58" y="3"/>
                      <a:pt x="58" y="3"/>
                    </a:cubicBezTo>
                    <a:cubicBezTo>
                      <a:pt x="58" y="3"/>
                      <a:pt x="57" y="3"/>
                      <a:pt x="56" y="3"/>
                    </a:cubicBezTo>
                    <a:cubicBezTo>
                      <a:pt x="56" y="3"/>
                      <a:pt x="56" y="3"/>
                      <a:pt x="56" y="3"/>
                    </a:cubicBezTo>
                    <a:cubicBezTo>
                      <a:pt x="55" y="2"/>
                      <a:pt x="54" y="2"/>
                      <a:pt x="52" y="1"/>
                    </a:cubicBezTo>
                    <a:cubicBezTo>
                      <a:pt x="52" y="1"/>
                      <a:pt x="51" y="1"/>
                      <a:pt x="51" y="1"/>
                    </a:cubicBezTo>
                    <a:cubicBezTo>
                      <a:pt x="51" y="1"/>
                      <a:pt x="50" y="1"/>
                      <a:pt x="50" y="1"/>
                    </a:cubicBezTo>
                    <a:cubicBezTo>
                      <a:pt x="49" y="1"/>
                      <a:pt x="47" y="0"/>
                      <a:pt x="45" y="0"/>
                    </a:cubicBezTo>
                    <a:cubicBezTo>
                      <a:pt x="45" y="3"/>
                      <a:pt x="45" y="3"/>
                      <a:pt x="45" y="3"/>
                    </a:cubicBezTo>
                    <a:cubicBezTo>
                      <a:pt x="47" y="3"/>
                      <a:pt x="49" y="3"/>
                      <a:pt x="51" y="3"/>
                    </a:cubicBezTo>
                    <a:cubicBezTo>
                      <a:pt x="50" y="4"/>
                      <a:pt x="50" y="4"/>
                      <a:pt x="50" y="4"/>
                    </a:cubicBezTo>
                    <a:cubicBezTo>
                      <a:pt x="49" y="4"/>
                      <a:pt x="49" y="4"/>
                      <a:pt x="49" y="4"/>
                    </a:cubicBezTo>
                    <a:cubicBezTo>
                      <a:pt x="48" y="4"/>
                      <a:pt x="48" y="4"/>
                      <a:pt x="47" y="4"/>
                    </a:cubicBezTo>
                    <a:cubicBezTo>
                      <a:pt x="47" y="4"/>
                      <a:pt x="47" y="4"/>
                      <a:pt x="47" y="5"/>
                    </a:cubicBezTo>
                    <a:cubicBezTo>
                      <a:pt x="48" y="5"/>
                      <a:pt x="49" y="5"/>
                      <a:pt x="49" y="5"/>
                    </a:cubicBezTo>
                    <a:cubicBezTo>
                      <a:pt x="50" y="5"/>
                      <a:pt x="51" y="5"/>
                      <a:pt x="51" y="5"/>
                    </a:cubicBezTo>
                    <a:cubicBezTo>
                      <a:pt x="51" y="4"/>
                      <a:pt x="51" y="4"/>
                      <a:pt x="51" y="4"/>
                    </a:cubicBezTo>
                    <a:cubicBezTo>
                      <a:pt x="51" y="4"/>
                      <a:pt x="52" y="4"/>
                      <a:pt x="52" y="4"/>
                    </a:cubicBezTo>
                    <a:cubicBezTo>
                      <a:pt x="52" y="4"/>
                      <a:pt x="53" y="4"/>
                      <a:pt x="53" y="4"/>
                    </a:cubicBezTo>
                    <a:cubicBezTo>
                      <a:pt x="53" y="4"/>
                      <a:pt x="53" y="4"/>
                      <a:pt x="53" y="5"/>
                    </a:cubicBezTo>
                    <a:cubicBezTo>
                      <a:pt x="53" y="5"/>
                      <a:pt x="54" y="5"/>
                      <a:pt x="54" y="4"/>
                    </a:cubicBezTo>
                    <a:cubicBezTo>
                      <a:pt x="54" y="4"/>
                      <a:pt x="54" y="4"/>
                      <a:pt x="54" y="4"/>
                    </a:cubicBezTo>
                    <a:cubicBezTo>
                      <a:pt x="55" y="4"/>
                      <a:pt x="55" y="5"/>
                      <a:pt x="56" y="5"/>
                    </a:cubicBezTo>
                    <a:cubicBezTo>
                      <a:pt x="57" y="5"/>
                      <a:pt x="58" y="6"/>
                      <a:pt x="59" y="6"/>
                    </a:cubicBezTo>
                    <a:cubicBezTo>
                      <a:pt x="59" y="6"/>
                      <a:pt x="58" y="6"/>
                      <a:pt x="58" y="6"/>
                    </a:cubicBezTo>
                    <a:cubicBezTo>
                      <a:pt x="58" y="6"/>
                      <a:pt x="58" y="6"/>
                      <a:pt x="57" y="6"/>
                    </a:cubicBezTo>
                    <a:cubicBezTo>
                      <a:pt x="57" y="6"/>
                      <a:pt x="58" y="7"/>
                      <a:pt x="58" y="7"/>
                    </a:cubicBezTo>
                    <a:cubicBezTo>
                      <a:pt x="59" y="7"/>
                      <a:pt x="59" y="7"/>
                      <a:pt x="59" y="8"/>
                    </a:cubicBezTo>
                    <a:cubicBezTo>
                      <a:pt x="59" y="9"/>
                      <a:pt x="58" y="8"/>
                      <a:pt x="58" y="8"/>
                    </a:cubicBezTo>
                    <a:cubicBezTo>
                      <a:pt x="57" y="8"/>
                      <a:pt x="56" y="9"/>
                      <a:pt x="55" y="8"/>
                    </a:cubicBezTo>
                    <a:cubicBezTo>
                      <a:pt x="56" y="7"/>
                      <a:pt x="56" y="7"/>
                      <a:pt x="56" y="7"/>
                    </a:cubicBezTo>
                    <a:cubicBezTo>
                      <a:pt x="56" y="7"/>
                      <a:pt x="56" y="7"/>
                      <a:pt x="56" y="7"/>
                    </a:cubicBezTo>
                    <a:cubicBezTo>
                      <a:pt x="56" y="7"/>
                      <a:pt x="55" y="7"/>
                      <a:pt x="55" y="7"/>
                    </a:cubicBezTo>
                    <a:cubicBezTo>
                      <a:pt x="55" y="7"/>
                      <a:pt x="55" y="8"/>
                      <a:pt x="54" y="8"/>
                    </a:cubicBezTo>
                    <a:cubicBezTo>
                      <a:pt x="54" y="8"/>
                      <a:pt x="54" y="8"/>
                      <a:pt x="53" y="8"/>
                    </a:cubicBezTo>
                    <a:cubicBezTo>
                      <a:pt x="53" y="8"/>
                      <a:pt x="52" y="8"/>
                      <a:pt x="52" y="9"/>
                    </a:cubicBezTo>
                    <a:cubicBezTo>
                      <a:pt x="52" y="9"/>
                      <a:pt x="51" y="9"/>
                      <a:pt x="51" y="9"/>
                    </a:cubicBezTo>
                    <a:cubicBezTo>
                      <a:pt x="51" y="9"/>
                      <a:pt x="50" y="9"/>
                      <a:pt x="49" y="9"/>
                    </a:cubicBezTo>
                    <a:cubicBezTo>
                      <a:pt x="49" y="10"/>
                      <a:pt x="48" y="10"/>
                      <a:pt x="48" y="10"/>
                    </a:cubicBezTo>
                    <a:cubicBezTo>
                      <a:pt x="48" y="11"/>
                      <a:pt x="47" y="11"/>
                      <a:pt x="47" y="11"/>
                    </a:cubicBezTo>
                    <a:cubicBezTo>
                      <a:pt x="47" y="12"/>
                      <a:pt x="48" y="12"/>
                      <a:pt x="48" y="12"/>
                    </a:cubicBezTo>
                    <a:cubicBezTo>
                      <a:pt x="48" y="12"/>
                      <a:pt x="47" y="13"/>
                      <a:pt x="48" y="13"/>
                    </a:cubicBezTo>
                    <a:cubicBezTo>
                      <a:pt x="48" y="13"/>
                      <a:pt x="48" y="13"/>
                      <a:pt x="48" y="13"/>
                    </a:cubicBezTo>
                    <a:cubicBezTo>
                      <a:pt x="49" y="13"/>
                      <a:pt x="50" y="14"/>
                      <a:pt x="50" y="14"/>
                    </a:cubicBezTo>
                    <a:cubicBezTo>
                      <a:pt x="51" y="14"/>
                      <a:pt x="51" y="14"/>
                      <a:pt x="52" y="14"/>
                    </a:cubicBezTo>
                    <a:cubicBezTo>
                      <a:pt x="52" y="14"/>
                      <a:pt x="53" y="14"/>
                      <a:pt x="53" y="15"/>
                    </a:cubicBezTo>
                    <a:cubicBezTo>
                      <a:pt x="53" y="15"/>
                      <a:pt x="52" y="15"/>
                      <a:pt x="52" y="16"/>
                    </a:cubicBezTo>
                    <a:cubicBezTo>
                      <a:pt x="53" y="16"/>
                      <a:pt x="52" y="16"/>
                      <a:pt x="52" y="17"/>
                    </a:cubicBezTo>
                    <a:cubicBezTo>
                      <a:pt x="52" y="17"/>
                      <a:pt x="53" y="18"/>
                      <a:pt x="53" y="18"/>
                    </a:cubicBezTo>
                    <a:cubicBezTo>
                      <a:pt x="53" y="18"/>
                      <a:pt x="54" y="17"/>
                      <a:pt x="54" y="17"/>
                    </a:cubicBezTo>
                    <a:cubicBezTo>
                      <a:pt x="54" y="16"/>
                      <a:pt x="54" y="15"/>
                      <a:pt x="55" y="15"/>
                    </a:cubicBezTo>
                    <a:cubicBezTo>
                      <a:pt x="57" y="15"/>
                      <a:pt x="59" y="14"/>
                      <a:pt x="59" y="12"/>
                    </a:cubicBezTo>
                    <a:cubicBezTo>
                      <a:pt x="59" y="12"/>
                      <a:pt x="58" y="11"/>
                      <a:pt x="59" y="11"/>
                    </a:cubicBezTo>
                    <a:cubicBezTo>
                      <a:pt x="59" y="11"/>
                      <a:pt x="59" y="10"/>
                      <a:pt x="59" y="10"/>
                    </a:cubicBezTo>
                    <a:cubicBezTo>
                      <a:pt x="59" y="10"/>
                      <a:pt x="59" y="10"/>
                      <a:pt x="60" y="10"/>
                    </a:cubicBezTo>
                    <a:cubicBezTo>
                      <a:pt x="60" y="9"/>
                      <a:pt x="60" y="9"/>
                      <a:pt x="60" y="9"/>
                    </a:cubicBezTo>
                    <a:cubicBezTo>
                      <a:pt x="60" y="9"/>
                      <a:pt x="60" y="9"/>
                      <a:pt x="60" y="9"/>
                    </a:cubicBezTo>
                    <a:cubicBezTo>
                      <a:pt x="60" y="9"/>
                      <a:pt x="61" y="9"/>
                      <a:pt x="61" y="9"/>
                    </a:cubicBezTo>
                    <a:cubicBezTo>
                      <a:pt x="61" y="9"/>
                      <a:pt x="62" y="9"/>
                      <a:pt x="62" y="9"/>
                    </a:cubicBezTo>
                    <a:cubicBezTo>
                      <a:pt x="62" y="9"/>
                      <a:pt x="63" y="9"/>
                      <a:pt x="63" y="9"/>
                    </a:cubicBezTo>
                    <a:cubicBezTo>
                      <a:pt x="63" y="9"/>
                      <a:pt x="64" y="9"/>
                      <a:pt x="64" y="10"/>
                    </a:cubicBezTo>
                    <a:cubicBezTo>
                      <a:pt x="64" y="10"/>
                      <a:pt x="64" y="10"/>
                      <a:pt x="65" y="10"/>
                    </a:cubicBezTo>
                    <a:cubicBezTo>
                      <a:pt x="64" y="11"/>
                      <a:pt x="64" y="11"/>
                      <a:pt x="64" y="11"/>
                    </a:cubicBezTo>
                    <a:cubicBezTo>
                      <a:pt x="64" y="11"/>
                      <a:pt x="64" y="11"/>
                      <a:pt x="64" y="11"/>
                    </a:cubicBezTo>
                    <a:cubicBezTo>
                      <a:pt x="64" y="12"/>
                      <a:pt x="65" y="12"/>
                      <a:pt x="65" y="12"/>
                    </a:cubicBezTo>
                    <a:cubicBezTo>
                      <a:pt x="65" y="12"/>
                      <a:pt x="66" y="12"/>
                      <a:pt x="66" y="12"/>
                    </a:cubicBezTo>
                    <a:cubicBezTo>
                      <a:pt x="66" y="11"/>
                      <a:pt x="67" y="11"/>
                      <a:pt x="67" y="11"/>
                    </a:cubicBezTo>
                    <a:cubicBezTo>
                      <a:pt x="67" y="11"/>
                      <a:pt x="68" y="12"/>
                      <a:pt x="68" y="12"/>
                    </a:cubicBezTo>
                    <a:cubicBezTo>
                      <a:pt x="68" y="12"/>
                      <a:pt x="68" y="12"/>
                      <a:pt x="68" y="12"/>
                    </a:cubicBezTo>
                    <a:cubicBezTo>
                      <a:pt x="68" y="13"/>
                      <a:pt x="68" y="13"/>
                      <a:pt x="68" y="14"/>
                    </a:cubicBezTo>
                    <a:cubicBezTo>
                      <a:pt x="68" y="15"/>
                      <a:pt x="69" y="14"/>
                      <a:pt x="70" y="15"/>
                    </a:cubicBezTo>
                    <a:cubicBezTo>
                      <a:pt x="70" y="15"/>
                      <a:pt x="70" y="15"/>
                      <a:pt x="70" y="15"/>
                    </a:cubicBezTo>
                    <a:cubicBezTo>
                      <a:pt x="70" y="16"/>
                      <a:pt x="71" y="16"/>
                      <a:pt x="71" y="16"/>
                    </a:cubicBezTo>
                    <a:cubicBezTo>
                      <a:pt x="71" y="17"/>
                      <a:pt x="70" y="17"/>
                      <a:pt x="70" y="18"/>
                    </a:cubicBezTo>
                    <a:cubicBezTo>
                      <a:pt x="70" y="18"/>
                      <a:pt x="70" y="18"/>
                      <a:pt x="70" y="19"/>
                    </a:cubicBezTo>
                    <a:cubicBezTo>
                      <a:pt x="70" y="19"/>
                      <a:pt x="71" y="19"/>
                      <a:pt x="71" y="19"/>
                    </a:cubicBezTo>
                    <a:cubicBezTo>
                      <a:pt x="71" y="20"/>
                      <a:pt x="71" y="20"/>
                      <a:pt x="71" y="20"/>
                    </a:cubicBezTo>
                    <a:cubicBezTo>
                      <a:pt x="71" y="21"/>
                      <a:pt x="71" y="21"/>
                      <a:pt x="71" y="21"/>
                    </a:cubicBezTo>
                    <a:cubicBezTo>
                      <a:pt x="70" y="21"/>
                      <a:pt x="70" y="21"/>
                      <a:pt x="70" y="21"/>
                    </a:cubicBezTo>
                    <a:cubicBezTo>
                      <a:pt x="69" y="21"/>
                      <a:pt x="69" y="21"/>
                      <a:pt x="69" y="21"/>
                    </a:cubicBezTo>
                    <a:cubicBezTo>
                      <a:pt x="69" y="21"/>
                      <a:pt x="68" y="21"/>
                      <a:pt x="68" y="21"/>
                    </a:cubicBezTo>
                    <a:cubicBezTo>
                      <a:pt x="68" y="21"/>
                      <a:pt x="67" y="21"/>
                      <a:pt x="67" y="20"/>
                    </a:cubicBezTo>
                    <a:cubicBezTo>
                      <a:pt x="67" y="20"/>
                      <a:pt x="68" y="19"/>
                      <a:pt x="69" y="18"/>
                    </a:cubicBezTo>
                    <a:cubicBezTo>
                      <a:pt x="69" y="18"/>
                      <a:pt x="69" y="18"/>
                      <a:pt x="69" y="18"/>
                    </a:cubicBezTo>
                    <a:cubicBezTo>
                      <a:pt x="69" y="17"/>
                      <a:pt x="68" y="18"/>
                      <a:pt x="68" y="18"/>
                    </a:cubicBezTo>
                    <a:cubicBezTo>
                      <a:pt x="68" y="18"/>
                      <a:pt x="67" y="18"/>
                      <a:pt x="67" y="19"/>
                    </a:cubicBezTo>
                    <a:cubicBezTo>
                      <a:pt x="66" y="19"/>
                      <a:pt x="65" y="18"/>
                      <a:pt x="64" y="19"/>
                    </a:cubicBezTo>
                    <a:cubicBezTo>
                      <a:pt x="64" y="19"/>
                      <a:pt x="65" y="19"/>
                      <a:pt x="65" y="19"/>
                    </a:cubicBezTo>
                    <a:cubicBezTo>
                      <a:pt x="65" y="19"/>
                      <a:pt x="64" y="20"/>
                      <a:pt x="64" y="19"/>
                    </a:cubicBezTo>
                    <a:cubicBezTo>
                      <a:pt x="64" y="19"/>
                      <a:pt x="64" y="19"/>
                      <a:pt x="64" y="19"/>
                    </a:cubicBezTo>
                    <a:cubicBezTo>
                      <a:pt x="64" y="19"/>
                      <a:pt x="63" y="18"/>
                      <a:pt x="62" y="19"/>
                    </a:cubicBezTo>
                    <a:cubicBezTo>
                      <a:pt x="62" y="19"/>
                      <a:pt x="61" y="19"/>
                      <a:pt x="61" y="19"/>
                    </a:cubicBezTo>
                    <a:cubicBezTo>
                      <a:pt x="62" y="20"/>
                      <a:pt x="63" y="19"/>
                      <a:pt x="63" y="20"/>
                    </a:cubicBezTo>
                    <a:cubicBezTo>
                      <a:pt x="63" y="20"/>
                      <a:pt x="62" y="21"/>
                      <a:pt x="62" y="21"/>
                    </a:cubicBezTo>
                    <a:cubicBezTo>
                      <a:pt x="62" y="22"/>
                      <a:pt x="62" y="22"/>
                      <a:pt x="63" y="22"/>
                    </a:cubicBezTo>
                    <a:cubicBezTo>
                      <a:pt x="63" y="22"/>
                      <a:pt x="63" y="22"/>
                      <a:pt x="63" y="22"/>
                    </a:cubicBezTo>
                    <a:cubicBezTo>
                      <a:pt x="64" y="22"/>
                      <a:pt x="64" y="22"/>
                      <a:pt x="64" y="22"/>
                    </a:cubicBezTo>
                    <a:cubicBezTo>
                      <a:pt x="64" y="22"/>
                      <a:pt x="65" y="21"/>
                      <a:pt x="65" y="21"/>
                    </a:cubicBezTo>
                    <a:cubicBezTo>
                      <a:pt x="66" y="22"/>
                      <a:pt x="65" y="22"/>
                      <a:pt x="64" y="23"/>
                    </a:cubicBezTo>
                    <a:cubicBezTo>
                      <a:pt x="63" y="23"/>
                      <a:pt x="62" y="23"/>
                      <a:pt x="62" y="23"/>
                    </a:cubicBezTo>
                    <a:cubicBezTo>
                      <a:pt x="61" y="23"/>
                      <a:pt x="60" y="25"/>
                      <a:pt x="60" y="24"/>
                    </a:cubicBezTo>
                    <a:cubicBezTo>
                      <a:pt x="60" y="23"/>
                      <a:pt x="61" y="23"/>
                      <a:pt x="61" y="23"/>
                    </a:cubicBezTo>
                    <a:cubicBezTo>
                      <a:pt x="60" y="23"/>
                      <a:pt x="59" y="23"/>
                      <a:pt x="59" y="23"/>
                    </a:cubicBezTo>
                    <a:cubicBezTo>
                      <a:pt x="58" y="24"/>
                      <a:pt x="56" y="24"/>
                      <a:pt x="56" y="25"/>
                    </a:cubicBezTo>
                    <a:cubicBezTo>
                      <a:pt x="56" y="25"/>
                      <a:pt x="56" y="26"/>
                      <a:pt x="56" y="26"/>
                    </a:cubicBezTo>
                    <a:cubicBezTo>
                      <a:pt x="56" y="26"/>
                      <a:pt x="55" y="26"/>
                      <a:pt x="55" y="26"/>
                    </a:cubicBezTo>
                    <a:cubicBezTo>
                      <a:pt x="55" y="26"/>
                      <a:pt x="54" y="26"/>
                      <a:pt x="54" y="26"/>
                    </a:cubicBezTo>
                    <a:cubicBezTo>
                      <a:pt x="54" y="27"/>
                      <a:pt x="53" y="27"/>
                      <a:pt x="53" y="27"/>
                    </a:cubicBezTo>
                    <a:cubicBezTo>
                      <a:pt x="53" y="27"/>
                      <a:pt x="53" y="27"/>
                      <a:pt x="52" y="28"/>
                    </a:cubicBezTo>
                    <a:cubicBezTo>
                      <a:pt x="52" y="28"/>
                      <a:pt x="52" y="28"/>
                      <a:pt x="52" y="28"/>
                    </a:cubicBezTo>
                    <a:cubicBezTo>
                      <a:pt x="51" y="28"/>
                      <a:pt x="51" y="29"/>
                      <a:pt x="51" y="29"/>
                    </a:cubicBezTo>
                    <a:cubicBezTo>
                      <a:pt x="51" y="29"/>
                      <a:pt x="50" y="29"/>
                      <a:pt x="50" y="29"/>
                    </a:cubicBezTo>
                    <a:cubicBezTo>
                      <a:pt x="50" y="29"/>
                      <a:pt x="50" y="30"/>
                      <a:pt x="50" y="31"/>
                    </a:cubicBezTo>
                    <a:cubicBezTo>
                      <a:pt x="50" y="31"/>
                      <a:pt x="49" y="31"/>
                      <a:pt x="48" y="32"/>
                    </a:cubicBezTo>
                    <a:cubicBezTo>
                      <a:pt x="48" y="32"/>
                      <a:pt x="48" y="32"/>
                      <a:pt x="47" y="32"/>
                    </a:cubicBezTo>
                    <a:cubicBezTo>
                      <a:pt x="47" y="33"/>
                      <a:pt x="46" y="33"/>
                      <a:pt x="46" y="33"/>
                    </a:cubicBezTo>
                    <a:cubicBezTo>
                      <a:pt x="46" y="33"/>
                      <a:pt x="46" y="33"/>
                      <a:pt x="45" y="34"/>
                    </a:cubicBezTo>
                    <a:cubicBezTo>
                      <a:pt x="45" y="53"/>
                      <a:pt x="45" y="53"/>
                      <a:pt x="45" y="53"/>
                    </a:cubicBezTo>
                    <a:cubicBezTo>
                      <a:pt x="46" y="53"/>
                      <a:pt x="46" y="53"/>
                      <a:pt x="46" y="53"/>
                    </a:cubicBezTo>
                    <a:cubicBezTo>
                      <a:pt x="46" y="52"/>
                      <a:pt x="46" y="52"/>
                      <a:pt x="47" y="52"/>
                    </a:cubicBezTo>
                    <a:cubicBezTo>
                      <a:pt x="47" y="51"/>
                      <a:pt x="48" y="52"/>
                      <a:pt x="48" y="51"/>
                    </a:cubicBezTo>
                    <a:cubicBezTo>
                      <a:pt x="49" y="51"/>
                      <a:pt x="49" y="51"/>
                      <a:pt x="49" y="51"/>
                    </a:cubicBezTo>
                    <a:cubicBezTo>
                      <a:pt x="49" y="51"/>
                      <a:pt x="49" y="50"/>
                      <a:pt x="50" y="51"/>
                    </a:cubicBezTo>
                    <a:cubicBezTo>
                      <a:pt x="50" y="51"/>
                      <a:pt x="49" y="51"/>
                      <a:pt x="50" y="52"/>
                    </a:cubicBezTo>
                    <a:cubicBezTo>
                      <a:pt x="50" y="52"/>
                      <a:pt x="51" y="51"/>
                      <a:pt x="51" y="51"/>
                    </a:cubicBezTo>
                    <a:cubicBezTo>
                      <a:pt x="51" y="51"/>
                      <a:pt x="52" y="51"/>
                      <a:pt x="52" y="51"/>
                    </a:cubicBezTo>
                    <a:cubicBezTo>
                      <a:pt x="52" y="52"/>
                      <a:pt x="52" y="52"/>
                      <a:pt x="53" y="52"/>
                    </a:cubicBezTo>
                    <a:cubicBezTo>
                      <a:pt x="53" y="52"/>
                      <a:pt x="53" y="52"/>
                      <a:pt x="54" y="52"/>
                    </a:cubicBezTo>
                    <a:cubicBezTo>
                      <a:pt x="54" y="52"/>
                      <a:pt x="55" y="52"/>
                      <a:pt x="55" y="52"/>
                    </a:cubicBezTo>
                    <a:cubicBezTo>
                      <a:pt x="55" y="52"/>
                      <a:pt x="56" y="52"/>
                      <a:pt x="56" y="52"/>
                    </a:cubicBezTo>
                    <a:cubicBezTo>
                      <a:pt x="57" y="52"/>
                      <a:pt x="57" y="52"/>
                      <a:pt x="57" y="52"/>
                    </a:cubicBezTo>
                    <a:cubicBezTo>
                      <a:pt x="58" y="53"/>
                      <a:pt x="58" y="52"/>
                      <a:pt x="58" y="52"/>
                    </a:cubicBezTo>
                    <a:cubicBezTo>
                      <a:pt x="58" y="53"/>
                      <a:pt x="58" y="53"/>
                      <a:pt x="58" y="53"/>
                    </a:cubicBezTo>
                    <a:cubicBezTo>
                      <a:pt x="59" y="53"/>
                      <a:pt x="59" y="53"/>
                      <a:pt x="59" y="54"/>
                    </a:cubicBezTo>
                    <a:cubicBezTo>
                      <a:pt x="59" y="54"/>
                      <a:pt x="59" y="54"/>
                      <a:pt x="60" y="54"/>
                    </a:cubicBezTo>
                    <a:cubicBezTo>
                      <a:pt x="60" y="54"/>
                      <a:pt x="60" y="55"/>
                      <a:pt x="60" y="55"/>
                    </a:cubicBezTo>
                    <a:cubicBezTo>
                      <a:pt x="61" y="55"/>
                      <a:pt x="62" y="56"/>
                      <a:pt x="62" y="56"/>
                    </a:cubicBezTo>
                    <a:cubicBezTo>
                      <a:pt x="63" y="56"/>
                      <a:pt x="63" y="56"/>
                      <a:pt x="63" y="56"/>
                    </a:cubicBezTo>
                    <a:cubicBezTo>
                      <a:pt x="64" y="56"/>
                      <a:pt x="65" y="56"/>
                      <a:pt x="66" y="57"/>
                    </a:cubicBezTo>
                    <a:cubicBezTo>
                      <a:pt x="66" y="57"/>
                      <a:pt x="66" y="57"/>
                      <a:pt x="66" y="58"/>
                    </a:cubicBezTo>
                    <a:cubicBezTo>
                      <a:pt x="67" y="58"/>
                      <a:pt x="66" y="58"/>
                      <a:pt x="67" y="59"/>
                    </a:cubicBezTo>
                    <a:cubicBezTo>
                      <a:pt x="67" y="59"/>
                      <a:pt x="68" y="59"/>
                      <a:pt x="67" y="60"/>
                    </a:cubicBezTo>
                    <a:cubicBezTo>
                      <a:pt x="67" y="61"/>
                      <a:pt x="68" y="61"/>
                      <a:pt x="68" y="61"/>
                    </a:cubicBezTo>
                    <a:cubicBezTo>
                      <a:pt x="68" y="61"/>
                      <a:pt x="69" y="62"/>
                      <a:pt x="69" y="62"/>
                    </a:cubicBezTo>
                    <a:cubicBezTo>
                      <a:pt x="69" y="62"/>
                      <a:pt x="69" y="62"/>
                      <a:pt x="69" y="62"/>
                    </a:cubicBezTo>
                    <a:cubicBezTo>
                      <a:pt x="70" y="62"/>
                      <a:pt x="70" y="62"/>
                      <a:pt x="71" y="62"/>
                    </a:cubicBezTo>
                    <a:cubicBezTo>
                      <a:pt x="71" y="62"/>
                      <a:pt x="71" y="62"/>
                      <a:pt x="72" y="62"/>
                    </a:cubicBezTo>
                    <a:cubicBezTo>
                      <a:pt x="72" y="62"/>
                      <a:pt x="72" y="63"/>
                      <a:pt x="72" y="63"/>
                    </a:cubicBezTo>
                    <a:cubicBezTo>
                      <a:pt x="72" y="63"/>
                      <a:pt x="73" y="63"/>
                      <a:pt x="73" y="63"/>
                    </a:cubicBezTo>
                    <a:cubicBezTo>
                      <a:pt x="74" y="63"/>
                      <a:pt x="74" y="63"/>
                      <a:pt x="75" y="63"/>
                    </a:cubicBezTo>
                    <a:cubicBezTo>
                      <a:pt x="75" y="63"/>
                      <a:pt x="75" y="63"/>
                      <a:pt x="75" y="63"/>
                    </a:cubicBezTo>
                    <a:cubicBezTo>
                      <a:pt x="76" y="63"/>
                      <a:pt x="76" y="64"/>
                      <a:pt x="77" y="64"/>
                    </a:cubicBezTo>
                    <a:cubicBezTo>
                      <a:pt x="71" y="73"/>
                      <a:pt x="62" y="80"/>
                      <a:pt x="52" y="82"/>
                    </a:cubicBezTo>
                    <a:cubicBezTo>
                      <a:pt x="52" y="82"/>
                      <a:pt x="52" y="81"/>
                      <a:pt x="52" y="81"/>
                    </a:cubicBezTo>
                    <a:cubicBezTo>
                      <a:pt x="52" y="80"/>
                      <a:pt x="52" y="79"/>
                      <a:pt x="52" y="79"/>
                    </a:cubicBezTo>
                    <a:cubicBezTo>
                      <a:pt x="52" y="78"/>
                      <a:pt x="52" y="77"/>
                      <a:pt x="51" y="77"/>
                    </a:cubicBezTo>
                    <a:cubicBezTo>
                      <a:pt x="51" y="76"/>
                      <a:pt x="50" y="76"/>
                      <a:pt x="50" y="75"/>
                    </a:cubicBezTo>
                    <a:cubicBezTo>
                      <a:pt x="49" y="75"/>
                      <a:pt x="49" y="75"/>
                      <a:pt x="49" y="75"/>
                    </a:cubicBezTo>
                    <a:cubicBezTo>
                      <a:pt x="48" y="75"/>
                      <a:pt x="46" y="74"/>
                      <a:pt x="46" y="73"/>
                    </a:cubicBezTo>
                    <a:cubicBezTo>
                      <a:pt x="46" y="73"/>
                      <a:pt x="46" y="73"/>
                      <a:pt x="46" y="72"/>
                    </a:cubicBezTo>
                    <a:cubicBezTo>
                      <a:pt x="46" y="72"/>
                      <a:pt x="46" y="72"/>
                      <a:pt x="45" y="72"/>
                    </a:cubicBezTo>
                    <a:lnTo>
                      <a:pt x="45" y="85"/>
                    </a:lnTo>
                    <a:close/>
                    <a:moveTo>
                      <a:pt x="1" y="34"/>
                    </a:moveTo>
                    <a:cubicBezTo>
                      <a:pt x="1" y="35"/>
                      <a:pt x="0" y="36"/>
                      <a:pt x="0" y="36"/>
                    </a:cubicBezTo>
                    <a:cubicBezTo>
                      <a:pt x="0" y="37"/>
                      <a:pt x="0" y="38"/>
                      <a:pt x="0" y="39"/>
                    </a:cubicBezTo>
                    <a:cubicBezTo>
                      <a:pt x="0" y="40"/>
                      <a:pt x="0" y="41"/>
                      <a:pt x="0" y="43"/>
                    </a:cubicBezTo>
                    <a:cubicBezTo>
                      <a:pt x="0" y="44"/>
                      <a:pt x="0" y="46"/>
                      <a:pt x="0" y="47"/>
                    </a:cubicBezTo>
                    <a:cubicBezTo>
                      <a:pt x="0" y="48"/>
                      <a:pt x="0" y="49"/>
                      <a:pt x="0" y="49"/>
                    </a:cubicBezTo>
                    <a:cubicBezTo>
                      <a:pt x="0" y="50"/>
                      <a:pt x="1" y="51"/>
                      <a:pt x="1" y="52"/>
                    </a:cubicBezTo>
                    <a:cubicBezTo>
                      <a:pt x="1" y="52"/>
                      <a:pt x="1" y="53"/>
                      <a:pt x="1" y="54"/>
                    </a:cubicBezTo>
                    <a:cubicBezTo>
                      <a:pt x="2" y="55"/>
                      <a:pt x="2" y="56"/>
                      <a:pt x="2" y="58"/>
                    </a:cubicBezTo>
                    <a:cubicBezTo>
                      <a:pt x="3" y="58"/>
                      <a:pt x="3" y="59"/>
                      <a:pt x="3" y="60"/>
                    </a:cubicBezTo>
                    <a:cubicBezTo>
                      <a:pt x="3" y="60"/>
                      <a:pt x="4" y="61"/>
                      <a:pt x="4" y="61"/>
                    </a:cubicBezTo>
                    <a:cubicBezTo>
                      <a:pt x="4" y="62"/>
                      <a:pt x="4" y="62"/>
                      <a:pt x="5" y="62"/>
                    </a:cubicBezTo>
                    <a:cubicBezTo>
                      <a:pt x="5" y="63"/>
                      <a:pt x="5" y="64"/>
                      <a:pt x="5" y="64"/>
                    </a:cubicBezTo>
                    <a:cubicBezTo>
                      <a:pt x="7" y="66"/>
                      <a:pt x="8" y="68"/>
                      <a:pt x="9" y="69"/>
                    </a:cubicBezTo>
                    <a:cubicBezTo>
                      <a:pt x="10" y="70"/>
                      <a:pt x="10" y="71"/>
                      <a:pt x="11" y="72"/>
                    </a:cubicBezTo>
                    <a:cubicBezTo>
                      <a:pt x="11" y="72"/>
                      <a:pt x="12" y="73"/>
                      <a:pt x="12" y="73"/>
                    </a:cubicBezTo>
                    <a:cubicBezTo>
                      <a:pt x="13" y="74"/>
                      <a:pt x="13" y="74"/>
                      <a:pt x="14" y="74"/>
                    </a:cubicBezTo>
                    <a:cubicBezTo>
                      <a:pt x="16" y="77"/>
                      <a:pt x="19" y="78"/>
                      <a:pt x="21" y="80"/>
                    </a:cubicBezTo>
                    <a:cubicBezTo>
                      <a:pt x="22" y="80"/>
                      <a:pt x="22" y="81"/>
                      <a:pt x="23" y="81"/>
                    </a:cubicBezTo>
                    <a:cubicBezTo>
                      <a:pt x="24" y="82"/>
                      <a:pt x="26" y="82"/>
                      <a:pt x="27" y="83"/>
                    </a:cubicBezTo>
                    <a:cubicBezTo>
                      <a:pt x="27" y="83"/>
                      <a:pt x="28" y="83"/>
                      <a:pt x="29" y="83"/>
                    </a:cubicBezTo>
                    <a:cubicBezTo>
                      <a:pt x="33" y="85"/>
                      <a:pt x="38" y="86"/>
                      <a:pt x="42" y="86"/>
                    </a:cubicBezTo>
                    <a:cubicBezTo>
                      <a:pt x="43" y="86"/>
                      <a:pt x="44" y="86"/>
                      <a:pt x="45" y="85"/>
                    </a:cubicBezTo>
                    <a:cubicBezTo>
                      <a:pt x="45" y="72"/>
                      <a:pt x="45" y="72"/>
                      <a:pt x="45" y="72"/>
                    </a:cubicBezTo>
                    <a:cubicBezTo>
                      <a:pt x="45" y="71"/>
                      <a:pt x="45" y="71"/>
                      <a:pt x="45" y="71"/>
                    </a:cubicBezTo>
                    <a:cubicBezTo>
                      <a:pt x="44" y="70"/>
                      <a:pt x="44" y="69"/>
                      <a:pt x="43" y="68"/>
                    </a:cubicBezTo>
                    <a:cubicBezTo>
                      <a:pt x="43" y="68"/>
                      <a:pt x="43" y="67"/>
                      <a:pt x="42" y="67"/>
                    </a:cubicBezTo>
                    <a:cubicBezTo>
                      <a:pt x="42" y="67"/>
                      <a:pt x="42" y="66"/>
                      <a:pt x="42" y="66"/>
                    </a:cubicBezTo>
                    <a:cubicBezTo>
                      <a:pt x="41" y="66"/>
                      <a:pt x="41" y="65"/>
                      <a:pt x="41" y="65"/>
                    </a:cubicBezTo>
                    <a:cubicBezTo>
                      <a:pt x="41" y="64"/>
                      <a:pt x="42" y="64"/>
                      <a:pt x="42" y="64"/>
                    </a:cubicBezTo>
                    <a:cubicBezTo>
                      <a:pt x="42" y="63"/>
                      <a:pt x="42" y="63"/>
                      <a:pt x="42" y="63"/>
                    </a:cubicBezTo>
                    <a:cubicBezTo>
                      <a:pt x="41" y="62"/>
                      <a:pt x="42" y="62"/>
                      <a:pt x="42" y="61"/>
                    </a:cubicBezTo>
                    <a:cubicBezTo>
                      <a:pt x="42" y="61"/>
                      <a:pt x="42" y="61"/>
                      <a:pt x="42" y="60"/>
                    </a:cubicBezTo>
                    <a:cubicBezTo>
                      <a:pt x="42" y="60"/>
                      <a:pt x="43" y="60"/>
                      <a:pt x="43" y="60"/>
                    </a:cubicBezTo>
                    <a:cubicBezTo>
                      <a:pt x="43" y="60"/>
                      <a:pt x="43" y="59"/>
                      <a:pt x="43" y="59"/>
                    </a:cubicBezTo>
                    <a:cubicBezTo>
                      <a:pt x="44" y="59"/>
                      <a:pt x="44" y="58"/>
                      <a:pt x="44" y="58"/>
                    </a:cubicBezTo>
                    <a:cubicBezTo>
                      <a:pt x="45" y="58"/>
                      <a:pt x="45" y="56"/>
                      <a:pt x="44" y="55"/>
                    </a:cubicBezTo>
                    <a:cubicBezTo>
                      <a:pt x="44" y="55"/>
                      <a:pt x="44" y="55"/>
                      <a:pt x="44" y="55"/>
                    </a:cubicBezTo>
                    <a:cubicBezTo>
                      <a:pt x="44" y="54"/>
                      <a:pt x="44" y="53"/>
                      <a:pt x="43" y="53"/>
                    </a:cubicBezTo>
                    <a:cubicBezTo>
                      <a:pt x="43" y="53"/>
                      <a:pt x="43" y="54"/>
                      <a:pt x="42" y="54"/>
                    </a:cubicBezTo>
                    <a:cubicBezTo>
                      <a:pt x="42" y="54"/>
                      <a:pt x="42" y="55"/>
                      <a:pt x="42" y="55"/>
                    </a:cubicBezTo>
                    <a:cubicBezTo>
                      <a:pt x="41" y="55"/>
                      <a:pt x="41" y="54"/>
                      <a:pt x="41" y="54"/>
                    </a:cubicBezTo>
                    <a:cubicBezTo>
                      <a:pt x="40" y="54"/>
                      <a:pt x="40" y="54"/>
                      <a:pt x="40" y="54"/>
                    </a:cubicBezTo>
                    <a:cubicBezTo>
                      <a:pt x="39" y="54"/>
                      <a:pt x="39" y="53"/>
                      <a:pt x="39" y="53"/>
                    </a:cubicBezTo>
                    <a:cubicBezTo>
                      <a:pt x="38" y="53"/>
                      <a:pt x="38" y="53"/>
                      <a:pt x="38" y="52"/>
                    </a:cubicBezTo>
                    <a:cubicBezTo>
                      <a:pt x="38" y="52"/>
                      <a:pt x="38" y="52"/>
                      <a:pt x="38" y="51"/>
                    </a:cubicBezTo>
                    <a:cubicBezTo>
                      <a:pt x="37" y="51"/>
                      <a:pt x="37" y="50"/>
                      <a:pt x="36" y="50"/>
                    </a:cubicBezTo>
                    <a:cubicBezTo>
                      <a:pt x="36" y="50"/>
                      <a:pt x="35" y="50"/>
                      <a:pt x="35" y="50"/>
                    </a:cubicBezTo>
                    <a:cubicBezTo>
                      <a:pt x="35" y="49"/>
                      <a:pt x="34" y="49"/>
                      <a:pt x="34" y="49"/>
                    </a:cubicBezTo>
                    <a:cubicBezTo>
                      <a:pt x="34" y="49"/>
                      <a:pt x="34" y="49"/>
                      <a:pt x="33" y="49"/>
                    </a:cubicBezTo>
                    <a:cubicBezTo>
                      <a:pt x="32" y="49"/>
                      <a:pt x="32" y="47"/>
                      <a:pt x="31" y="47"/>
                    </a:cubicBezTo>
                    <a:cubicBezTo>
                      <a:pt x="30" y="47"/>
                      <a:pt x="30" y="48"/>
                      <a:pt x="29" y="48"/>
                    </a:cubicBezTo>
                    <a:cubicBezTo>
                      <a:pt x="29" y="48"/>
                      <a:pt x="28" y="47"/>
                      <a:pt x="28" y="47"/>
                    </a:cubicBezTo>
                    <a:cubicBezTo>
                      <a:pt x="27" y="47"/>
                      <a:pt x="27" y="47"/>
                      <a:pt x="26" y="46"/>
                    </a:cubicBezTo>
                    <a:cubicBezTo>
                      <a:pt x="26" y="46"/>
                      <a:pt x="25" y="46"/>
                      <a:pt x="25" y="46"/>
                    </a:cubicBezTo>
                    <a:cubicBezTo>
                      <a:pt x="25" y="46"/>
                      <a:pt x="25" y="46"/>
                      <a:pt x="24" y="46"/>
                    </a:cubicBezTo>
                    <a:cubicBezTo>
                      <a:pt x="24" y="45"/>
                      <a:pt x="24" y="45"/>
                      <a:pt x="23" y="45"/>
                    </a:cubicBezTo>
                    <a:cubicBezTo>
                      <a:pt x="23" y="45"/>
                      <a:pt x="23" y="44"/>
                      <a:pt x="23" y="44"/>
                    </a:cubicBezTo>
                    <a:cubicBezTo>
                      <a:pt x="23" y="44"/>
                      <a:pt x="23" y="43"/>
                      <a:pt x="23" y="43"/>
                    </a:cubicBezTo>
                    <a:cubicBezTo>
                      <a:pt x="23" y="42"/>
                      <a:pt x="22" y="41"/>
                      <a:pt x="22" y="40"/>
                    </a:cubicBezTo>
                    <a:cubicBezTo>
                      <a:pt x="21" y="40"/>
                      <a:pt x="21" y="40"/>
                      <a:pt x="21" y="39"/>
                    </a:cubicBezTo>
                    <a:cubicBezTo>
                      <a:pt x="21" y="39"/>
                      <a:pt x="21" y="39"/>
                      <a:pt x="21" y="38"/>
                    </a:cubicBezTo>
                    <a:cubicBezTo>
                      <a:pt x="20" y="38"/>
                      <a:pt x="20" y="38"/>
                      <a:pt x="20" y="37"/>
                    </a:cubicBezTo>
                    <a:cubicBezTo>
                      <a:pt x="19" y="37"/>
                      <a:pt x="19" y="37"/>
                      <a:pt x="19" y="36"/>
                    </a:cubicBezTo>
                    <a:cubicBezTo>
                      <a:pt x="19" y="36"/>
                      <a:pt x="19" y="35"/>
                      <a:pt x="19" y="35"/>
                    </a:cubicBezTo>
                    <a:cubicBezTo>
                      <a:pt x="19" y="34"/>
                      <a:pt x="17" y="34"/>
                      <a:pt x="18" y="35"/>
                    </a:cubicBezTo>
                    <a:cubicBezTo>
                      <a:pt x="18" y="36"/>
                      <a:pt x="18" y="36"/>
                      <a:pt x="18" y="36"/>
                    </a:cubicBezTo>
                    <a:cubicBezTo>
                      <a:pt x="18" y="37"/>
                      <a:pt x="18" y="37"/>
                      <a:pt x="18" y="37"/>
                    </a:cubicBezTo>
                    <a:cubicBezTo>
                      <a:pt x="19" y="38"/>
                      <a:pt x="19" y="38"/>
                      <a:pt x="19" y="38"/>
                    </a:cubicBezTo>
                    <a:cubicBezTo>
                      <a:pt x="19" y="39"/>
                      <a:pt x="19" y="40"/>
                      <a:pt x="19" y="40"/>
                    </a:cubicBezTo>
                    <a:cubicBezTo>
                      <a:pt x="20" y="40"/>
                      <a:pt x="20" y="41"/>
                      <a:pt x="20" y="41"/>
                    </a:cubicBezTo>
                    <a:cubicBezTo>
                      <a:pt x="19" y="41"/>
                      <a:pt x="19" y="41"/>
                      <a:pt x="19" y="41"/>
                    </a:cubicBezTo>
                    <a:cubicBezTo>
                      <a:pt x="19" y="41"/>
                      <a:pt x="18" y="40"/>
                      <a:pt x="18" y="40"/>
                    </a:cubicBezTo>
                    <a:cubicBezTo>
                      <a:pt x="18" y="40"/>
                      <a:pt x="18" y="39"/>
                      <a:pt x="18" y="39"/>
                    </a:cubicBezTo>
                    <a:cubicBezTo>
                      <a:pt x="18" y="38"/>
                      <a:pt x="17" y="38"/>
                      <a:pt x="17" y="38"/>
                    </a:cubicBezTo>
                    <a:cubicBezTo>
                      <a:pt x="17" y="37"/>
                      <a:pt x="17" y="37"/>
                      <a:pt x="17" y="37"/>
                    </a:cubicBezTo>
                    <a:cubicBezTo>
                      <a:pt x="17" y="36"/>
                      <a:pt x="17" y="36"/>
                      <a:pt x="17" y="36"/>
                    </a:cubicBezTo>
                    <a:cubicBezTo>
                      <a:pt x="16" y="35"/>
                      <a:pt x="16" y="35"/>
                      <a:pt x="16" y="34"/>
                    </a:cubicBezTo>
                    <a:cubicBezTo>
                      <a:pt x="16" y="34"/>
                      <a:pt x="16" y="33"/>
                      <a:pt x="16" y="33"/>
                    </a:cubicBezTo>
                    <a:cubicBezTo>
                      <a:pt x="16" y="33"/>
                      <a:pt x="16" y="32"/>
                      <a:pt x="15" y="32"/>
                    </a:cubicBezTo>
                    <a:cubicBezTo>
                      <a:pt x="15" y="32"/>
                      <a:pt x="15" y="32"/>
                      <a:pt x="14" y="32"/>
                    </a:cubicBezTo>
                    <a:cubicBezTo>
                      <a:pt x="14" y="31"/>
                      <a:pt x="14" y="31"/>
                      <a:pt x="14" y="30"/>
                    </a:cubicBezTo>
                    <a:cubicBezTo>
                      <a:pt x="14" y="30"/>
                      <a:pt x="14" y="29"/>
                      <a:pt x="14" y="29"/>
                    </a:cubicBezTo>
                    <a:cubicBezTo>
                      <a:pt x="14" y="28"/>
                      <a:pt x="14" y="27"/>
                      <a:pt x="14" y="27"/>
                    </a:cubicBezTo>
                    <a:cubicBezTo>
                      <a:pt x="14" y="26"/>
                      <a:pt x="15" y="26"/>
                      <a:pt x="15" y="26"/>
                    </a:cubicBezTo>
                    <a:cubicBezTo>
                      <a:pt x="15" y="25"/>
                      <a:pt x="15" y="25"/>
                      <a:pt x="15" y="25"/>
                    </a:cubicBezTo>
                    <a:cubicBezTo>
                      <a:pt x="16" y="24"/>
                      <a:pt x="16" y="24"/>
                      <a:pt x="17" y="23"/>
                    </a:cubicBezTo>
                    <a:cubicBezTo>
                      <a:pt x="17" y="22"/>
                      <a:pt x="18" y="22"/>
                      <a:pt x="18" y="21"/>
                    </a:cubicBezTo>
                    <a:cubicBezTo>
                      <a:pt x="18" y="21"/>
                      <a:pt x="19" y="20"/>
                      <a:pt x="19" y="20"/>
                    </a:cubicBezTo>
                    <a:cubicBezTo>
                      <a:pt x="19" y="19"/>
                      <a:pt x="18" y="19"/>
                      <a:pt x="18" y="19"/>
                    </a:cubicBezTo>
                    <a:cubicBezTo>
                      <a:pt x="18" y="18"/>
                      <a:pt x="18" y="18"/>
                      <a:pt x="18" y="18"/>
                    </a:cubicBezTo>
                    <a:cubicBezTo>
                      <a:pt x="19" y="18"/>
                      <a:pt x="19" y="17"/>
                      <a:pt x="19" y="17"/>
                    </a:cubicBezTo>
                    <a:cubicBezTo>
                      <a:pt x="19" y="17"/>
                      <a:pt x="18" y="16"/>
                      <a:pt x="18" y="16"/>
                    </a:cubicBezTo>
                    <a:cubicBezTo>
                      <a:pt x="19" y="15"/>
                      <a:pt x="19" y="15"/>
                      <a:pt x="19" y="15"/>
                    </a:cubicBezTo>
                    <a:cubicBezTo>
                      <a:pt x="19" y="14"/>
                      <a:pt x="18" y="15"/>
                      <a:pt x="18" y="15"/>
                    </a:cubicBezTo>
                    <a:cubicBezTo>
                      <a:pt x="17" y="14"/>
                      <a:pt x="18" y="14"/>
                      <a:pt x="18" y="14"/>
                    </a:cubicBezTo>
                    <a:cubicBezTo>
                      <a:pt x="18" y="13"/>
                      <a:pt x="18" y="13"/>
                      <a:pt x="18" y="13"/>
                    </a:cubicBezTo>
                    <a:cubicBezTo>
                      <a:pt x="18" y="13"/>
                      <a:pt x="18" y="12"/>
                      <a:pt x="18" y="12"/>
                    </a:cubicBezTo>
                    <a:cubicBezTo>
                      <a:pt x="18" y="12"/>
                      <a:pt x="18" y="12"/>
                      <a:pt x="17" y="11"/>
                    </a:cubicBezTo>
                    <a:cubicBezTo>
                      <a:pt x="22" y="7"/>
                      <a:pt x="29" y="4"/>
                      <a:pt x="35" y="3"/>
                    </a:cubicBezTo>
                    <a:cubicBezTo>
                      <a:pt x="35" y="3"/>
                      <a:pt x="35" y="3"/>
                      <a:pt x="35" y="3"/>
                    </a:cubicBezTo>
                    <a:cubicBezTo>
                      <a:pt x="35" y="3"/>
                      <a:pt x="35" y="4"/>
                      <a:pt x="36" y="4"/>
                    </a:cubicBezTo>
                    <a:cubicBezTo>
                      <a:pt x="36" y="3"/>
                      <a:pt x="36" y="4"/>
                      <a:pt x="37" y="4"/>
                    </a:cubicBezTo>
                    <a:cubicBezTo>
                      <a:pt x="37" y="4"/>
                      <a:pt x="38" y="3"/>
                      <a:pt x="38" y="3"/>
                    </a:cubicBezTo>
                    <a:cubicBezTo>
                      <a:pt x="39" y="4"/>
                      <a:pt x="40" y="4"/>
                      <a:pt x="41" y="4"/>
                    </a:cubicBezTo>
                    <a:cubicBezTo>
                      <a:pt x="41" y="4"/>
                      <a:pt x="41" y="4"/>
                      <a:pt x="41" y="3"/>
                    </a:cubicBezTo>
                    <a:cubicBezTo>
                      <a:pt x="41" y="3"/>
                      <a:pt x="41" y="3"/>
                      <a:pt x="41" y="3"/>
                    </a:cubicBezTo>
                    <a:cubicBezTo>
                      <a:pt x="42" y="3"/>
                      <a:pt x="42" y="3"/>
                      <a:pt x="42" y="3"/>
                    </a:cubicBezTo>
                    <a:cubicBezTo>
                      <a:pt x="43" y="3"/>
                      <a:pt x="44" y="3"/>
                      <a:pt x="45" y="3"/>
                    </a:cubicBezTo>
                    <a:cubicBezTo>
                      <a:pt x="45" y="0"/>
                      <a:pt x="45" y="0"/>
                      <a:pt x="45" y="0"/>
                    </a:cubicBezTo>
                    <a:cubicBezTo>
                      <a:pt x="45" y="0"/>
                      <a:pt x="44" y="0"/>
                      <a:pt x="43" y="0"/>
                    </a:cubicBezTo>
                    <a:cubicBezTo>
                      <a:pt x="43" y="0"/>
                      <a:pt x="43" y="0"/>
                      <a:pt x="42" y="0"/>
                    </a:cubicBezTo>
                    <a:cubicBezTo>
                      <a:pt x="42" y="0"/>
                      <a:pt x="42" y="0"/>
                      <a:pt x="41" y="0"/>
                    </a:cubicBezTo>
                    <a:cubicBezTo>
                      <a:pt x="37" y="0"/>
                      <a:pt x="33" y="1"/>
                      <a:pt x="29" y="3"/>
                    </a:cubicBezTo>
                    <a:cubicBezTo>
                      <a:pt x="28" y="3"/>
                      <a:pt x="27" y="3"/>
                      <a:pt x="27" y="3"/>
                    </a:cubicBezTo>
                    <a:cubicBezTo>
                      <a:pt x="27" y="3"/>
                      <a:pt x="26" y="3"/>
                      <a:pt x="26" y="3"/>
                    </a:cubicBezTo>
                    <a:cubicBezTo>
                      <a:pt x="26" y="4"/>
                      <a:pt x="25" y="4"/>
                      <a:pt x="25" y="4"/>
                    </a:cubicBezTo>
                    <a:cubicBezTo>
                      <a:pt x="24" y="4"/>
                      <a:pt x="24" y="5"/>
                      <a:pt x="23" y="5"/>
                    </a:cubicBezTo>
                    <a:cubicBezTo>
                      <a:pt x="22" y="5"/>
                      <a:pt x="22" y="6"/>
                      <a:pt x="21" y="6"/>
                    </a:cubicBezTo>
                    <a:cubicBezTo>
                      <a:pt x="19" y="7"/>
                      <a:pt x="17" y="9"/>
                      <a:pt x="15" y="11"/>
                    </a:cubicBezTo>
                    <a:cubicBezTo>
                      <a:pt x="14" y="11"/>
                      <a:pt x="14" y="11"/>
                      <a:pt x="14" y="11"/>
                    </a:cubicBezTo>
                    <a:cubicBezTo>
                      <a:pt x="13" y="12"/>
                      <a:pt x="13" y="12"/>
                      <a:pt x="12" y="13"/>
                    </a:cubicBezTo>
                    <a:cubicBezTo>
                      <a:pt x="12" y="13"/>
                      <a:pt x="11" y="14"/>
                      <a:pt x="11" y="14"/>
                    </a:cubicBezTo>
                    <a:cubicBezTo>
                      <a:pt x="10" y="15"/>
                      <a:pt x="10" y="16"/>
                      <a:pt x="9" y="17"/>
                    </a:cubicBezTo>
                    <a:cubicBezTo>
                      <a:pt x="8" y="18"/>
                      <a:pt x="7" y="20"/>
                      <a:pt x="5" y="22"/>
                    </a:cubicBezTo>
                    <a:cubicBezTo>
                      <a:pt x="5" y="22"/>
                      <a:pt x="5" y="23"/>
                      <a:pt x="5" y="23"/>
                    </a:cubicBezTo>
                    <a:cubicBezTo>
                      <a:pt x="4" y="24"/>
                      <a:pt x="4" y="24"/>
                      <a:pt x="4" y="24"/>
                    </a:cubicBezTo>
                    <a:cubicBezTo>
                      <a:pt x="4" y="25"/>
                      <a:pt x="3" y="26"/>
                      <a:pt x="3" y="27"/>
                    </a:cubicBezTo>
                    <a:cubicBezTo>
                      <a:pt x="3" y="28"/>
                      <a:pt x="3" y="28"/>
                      <a:pt x="2" y="28"/>
                    </a:cubicBezTo>
                    <a:cubicBezTo>
                      <a:pt x="2" y="30"/>
                      <a:pt x="2" y="31"/>
                      <a:pt x="1" y="32"/>
                    </a:cubicBezTo>
                    <a:cubicBezTo>
                      <a:pt x="1" y="33"/>
                      <a:pt x="1" y="34"/>
                      <a:pt x="1" y="34"/>
                    </a:cubicBezTo>
                    <a:close/>
                    <a:moveTo>
                      <a:pt x="45" y="34"/>
                    </a:moveTo>
                    <a:cubicBezTo>
                      <a:pt x="45" y="53"/>
                      <a:pt x="45" y="53"/>
                      <a:pt x="45" y="53"/>
                    </a:cubicBezTo>
                    <a:cubicBezTo>
                      <a:pt x="45" y="54"/>
                      <a:pt x="45" y="54"/>
                      <a:pt x="45" y="54"/>
                    </a:cubicBezTo>
                    <a:cubicBezTo>
                      <a:pt x="45" y="54"/>
                      <a:pt x="44" y="53"/>
                      <a:pt x="44" y="53"/>
                    </a:cubicBezTo>
                    <a:cubicBezTo>
                      <a:pt x="43" y="53"/>
                      <a:pt x="42" y="53"/>
                      <a:pt x="41" y="53"/>
                    </a:cubicBezTo>
                    <a:cubicBezTo>
                      <a:pt x="41" y="53"/>
                      <a:pt x="40" y="52"/>
                      <a:pt x="40" y="51"/>
                    </a:cubicBezTo>
                    <a:cubicBezTo>
                      <a:pt x="40" y="51"/>
                      <a:pt x="40" y="50"/>
                      <a:pt x="40" y="50"/>
                    </a:cubicBezTo>
                    <a:cubicBezTo>
                      <a:pt x="40" y="49"/>
                      <a:pt x="40" y="49"/>
                      <a:pt x="40" y="49"/>
                    </a:cubicBezTo>
                    <a:cubicBezTo>
                      <a:pt x="40" y="48"/>
                      <a:pt x="40" y="48"/>
                      <a:pt x="39" y="47"/>
                    </a:cubicBezTo>
                    <a:cubicBezTo>
                      <a:pt x="38" y="47"/>
                      <a:pt x="37" y="48"/>
                      <a:pt x="36" y="47"/>
                    </a:cubicBezTo>
                    <a:cubicBezTo>
                      <a:pt x="36" y="47"/>
                      <a:pt x="36" y="47"/>
                      <a:pt x="36" y="47"/>
                    </a:cubicBezTo>
                    <a:cubicBezTo>
                      <a:pt x="37" y="46"/>
                      <a:pt x="36" y="46"/>
                      <a:pt x="37" y="46"/>
                    </a:cubicBezTo>
                    <a:cubicBezTo>
                      <a:pt x="37" y="46"/>
                      <a:pt x="37" y="45"/>
                      <a:pt x="37" y="45"/>
                    </a:cubicBezTo>
                    <a:cubicBezTo>
                      <a:pt x="37" y="45"/>
                      <a:pt x="37" y="45"/>
                      <a:pt x="37" y="44"/>
                    </a:cubicBezTo>
                    <a:cubicBezTo>
                      <a:pt x="37" y="44"/>
                      <a:pt x="38" y="44"/>
                      <a:pt x="38" y="44"/>
                    </a:cubicBezTo>
                    <a:cubicBezTo>
                      <a:pt x="38" y="43"/>
                      <a:pt x="38" y="43"/>
                      <a:pt x="37" y="43"/>
                    </a:cubicBezTo>
                    <a:cubicBezTo>
                      <a:pt x="37" y="43"/>
                      <a:pt x="36" y="43"/>
                      <a:pt x="36" y="43"/>
                    </a:cubicBezTo>
                    <a:cubicBezTo>
                      <a:pt x="35" y="43"/>
                      <a:pt x="35" y="45"/>
                      <a:pt x="34" y="45"/>
                    </a:cubicBezTo>
                    <a:cubicBezTo>
                      <a:pt x="34" y="45"/>
                      <a:pt x="33" y="45"/>
                      <a:pt x="33" y="45"/>
                    </a:cubicBezTo>
                    <a:cubicBezTo>
                      <a:pt x="32" y="45"/>
                      <a:pt x="32" y="45"/>
                      <a:pt x="32" y="45"/>
                    </a:cubicBezTo>
                    <a:cubicBezTo>
                      <a:pt x="31" y="45"/>
                      <a:pt x="31" y="45"/>
                      <a:pt x="30" y="45"/>
                    </a:cubicBezTo>
                    <a:cubicBezTo>
                      <a:pt x="30" y="45"/>
                      <a:pt x="30" y="43"/>
                      <a:pt x="30" y="43"/>
                    </a:cubicBezTo>
                    <a:cubicBezTo>
                      <a:pt x="29" y="42"/>
                      <a:pt x="30" y="41"/>
                      <a:pt x="30" y="40"/>
                    </a:cubicBezTo>
                    <a:cubicBezTo>
                      <a:pt x="30" y="40"/>
                      <a:pt x="30" y="39"/>
                      <a:pt x="30" y="39"/>
                    </a:cubicBezTo>
                    <a:cubicBezTo>
                      <a:pt x="31" y="39"/>
                      <a:pt x="30" y="38"/>
                      <a:pt x="31" y="38"/>
                    </a:cubicBezTo>
                    <a:cubicBezTo>
                      <a:pt x="31" y="37"/>
                      <a:pt x="32" y="37"/>
                      <a:pt x="32" y="37"/>
                    </a:cubicBezTo>
                    <a:cubicBezTo>
                      <a:pt x="33" y="36"/>
                      <a:pt x="33" y="36"/>
                      <a:pt x="34" y="36"/>
                    </a:cubicBezTo>
                    <a:cubicBezTo>
                      <a:pt x="35" y="36"/>
                      <a:pt x="35" y="36"/>
                      <a:pt x="36" y="36"/>
                    </a:cubicBezTo>
                    <a:cubicBezTo>
                      <a:pt x="36" y="36"/>
                      <a:pt x="36" y="36"/>
                      <a:pt x="36" y="36"/>
                    </a:cubicBezTo>
                    <a:cubicBezTo>
                      <a:pt x="37" y="36"/>
                      <a:pt x="37" y="36"/>
                      <a:pt x="38" y="35"/>
                    </a:cubicBezTo>
                    <a:cubicBezTo>
                      <a:pt x="39" y="35"/>
                      <a:pt x="39" y="35"/>
                      <a:pt x="40" y="35"/>
                    </a:cubicBezTo>
                    <a:cubicBezTo>
                      <a:pt x="40" y="35"/>
                      <a:pt x="41" y="36"/>
                      <a:pt x="41" y="36"/>
                    </a:cubicBezTo>
                    <a:cubicBezTo>
                      <a:pt x="41" y="36"/>
                      <a:pt x="42" y="35"/>
                      <a:pt x="42" y="36"/>
                    </a:cubicBezTo>
                    <a:cubicBezTo>
                      <a:pt x="42" y="36"/>
                      <a:pt x="43" y="36"/>
                      <a:pt x="43" y="36"/>
                    </a:cubicBezTo>
                    <a:cubicBezTo>
                      <a:pt x="43" y="37"/>
                      <a:pt x="42" y="37"/>
                      <a:pt x="43" y="38"/>
                    </a:cubicBezTo>
                    <a:cubicBezTo>
                      <a:pt x="43" y="38"/>
                      <a:pt x="44" y="38"/>
                      <a:pt x="44" y="38"/>
                    </a:cubicBezTo>
                    <a:cubicBezTo>
                      <a:pt x="45" y="38"/>
                      <a:pt x="44" y="38"/>
                      <a:pt x="44" y="37"/>
                    </a:cubicBezTo>
                    <a:cubicBezTo>
                      <a:pt x="44" y="37"/>
                      <a:pt x="44" y="37"/>
                      <a:pt x="44" y="36"/>
                    </a:cubicBezTo>
                    <a:cubicBezTo>
                      <a:pt x="44" y="36"/>
                      <a:pt x="44" y="36"/>
                      <a:pt x="44" y="36"/>
                    </a:cubicBezTo>
                    <a:cubicBezTo>
                      <a:pt x="44" y="35"/>
                      <a:pt x="45" y="34"/>
                      <a:pt x="45" y="3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 dirty="0">
                  <a:solidFill>
                    <a:prstClr val="black"/>
                  </a:solidFill>
                  <a:latin typeface="Roboto Light" charset="0"/>
                </a:endParaRPr>
              </a:p>
            </p:txBody>
          </p:sp>
          <p:sp>
            <p:nvSpPr>
              <p:cNvPr id="170" name="Freeform 582">
                <a:extLst>
                  <a:ext uri="{FF2B5EF4-FFF2-40B4-BE49-F238E27FC236}">
                    <a16:creationId xmlns:a16="http://schemas.microsoft.com/office/drawing/2014/main" id="{E8CE37FD-FC1F-43B2-8D6C-28F099D699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69358" y="2646188"/>
                <a:ext cx="137246" cy="388456"/>
              </a:xfrm>
              <a:custGeom>
                <a:avLst/>
                <a:gdLst>
                  <a:gd name="T0" fmla="*/ 4 w 31"/>
                  <a:gd name="T1" fmla="*/ 11 h 88"/>
                  <a:gd name="T2" fmla="*/ 1 w 31"/>
                  <a:gd name="T3" fmla="*/ 22 h 88"/>
                  <a:gd name="T4" fmla="*/ 3 w 31"/>
                  <a:gd name="T5" fmla="*/ 31 h 88"/>
                  <a:gd name="T6" fmla="*/ 11 w 31"/>
                  <a:gd name="T7" fmla="*/ 40 h 88"/>
                  <a:gd name="T8" fmla="*/ 11 w 31"/>
                  <a:gd name="T9" fmla="*/ 88 h 88"/>
                  <a:gd name="T10" fmla="*/ 20 w 31"/>
                  <a:gd name="T11" fmla="*/ 88 h 88"/>
                  <a:gd name="T12" fmla="*/ 20 w 31"/>
                  <a:gd name="T13" fmla="*/ 40 h 88"/>
                  <a:gd name="T14" fmla="*/ 28 w 31"/>
                  <a:gd name="T15" fmla="*/ 31 h 88"/>
                  <a:gd name="T16" fmla="*/ 30 w 31"/>
                  <a:gd name="T17" fmla="*/ 22 h 88"/>
                  <a:gd name="T18" fmla="*/ 27 w 31"/>
                  <a:gd name="T19" fmla="*/ 11 h 88"/>
                  <a:gd name="T20" fmla="*/ 20 w 31"/>
                  <a:gd name="T21" fmla="*/ 0 h 88"/>
                  <a:gd name="T22" fmla="*/ 23 w 31"/>
                  <a:gd name="T23" fmla="*/ 21 h 88"/>
                  <a:gd name="T24" fmla="*/ 20 w 31"/>
                  <a:gd name="T25" fmla="*/ 21 h 88"/>
                  <a:gd name="T26" fmla="*/ 18 w 31"/>
                  <a:gd name="T27" fmla="*/ 0 h 88"/>
                  <a:gd name="T28" fmla="*/ 15 w 31"/>
                  <a:gd name="T29" fmla="*/ 0 h 88"/>
                  <a:gd name="T30" fmla="*/ 13 w 31"/>
                  <a:gd name="T31" fmla="*/ 0 h 88"/>
                  <a:gd name="T32" fmla="*/ 11 w 31"/>
                  <a:gd name="T33" fmla="*/ 21 h 88"/>
                  <a:gd name="T34" fmla="*/ 8 w 31"/>
                  <a:gd name="T35" fmla="*/ 21 h 88"/>
                  <a:gd name="T36" fmla="*/ 10 w 31"/>
                  <a:gd name="T37" fmla="*/ 0 h 88"/>
                  <a:gd name="T38" fmla="*/ 4 w 31"/>
                  <a:gd name="T39" fmla="*/ 11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31" h="88">
                    <a:moveTo>
                      <a:pt x="4" y="11"/>
                    </a:moveTo>
                    <a:cubicBezTo>
                      <a:pt x="2" y="14"/>
                      <a:pt x="1" y="18"/>
                      <a:pt x="1" y="22"/>
                    </a:cubicBezTo>
                    <a:cubicBezTo>
                      <a:pt x="0" y="25"/>
                      <a:pt x="1" y="28"/>
                      <a:pt x="3" y="31"/>
                    </a:cubicBezTo>
                    <a:cubicBezTo>
                      <a:pt x="4" y="34"/>
                      <a:pt x="8" y="38"/>
                      <a:pt x="11" y="40"/>
                    </a:cubicBezTo>
                    <a:cubicBezTo>
                      <a:pt x="11" y="88"/>
                      <a:pt x="11" y="88"/>
                      <a:pt x="11" y="88"/>
                    </a:cubicBezTo>
                    <a:cubicBezTo>
                      <a:pt x="20" y="88"/>
                      <a:pt x="20" y="88"/>
                      <a:pt x="20" y="88"/>
                    </a:cubicBezTo>
                    <a:cubicBezTo>
                      <a:pt x="20" y="40"/>
                      <a:pt x="20" y="40"/>
                      <a:pt x="20" y="40"/>
                    </a:cubicBezTo>
                    <a:cubicBezTo>
                      <a:pt x="23" y="38"/>
                      <a:pt x="26" y="34"/>
                      <a:pt x="28" y="31"/>
                    </a:cubicBezTo>
                    <a:cubicBezTo>
                      <a:pt x="30" y="28"/>
                      <a:pt x="31" y="25"/>
                      <a:pt x="30" y="22"/>
                    </a:cubicBezTo>
                    <a:cubicBezTo>
                      <a:pt x="30" y="18"/>
                      <a:pt x="28" y="14"/>
                      <a:pt x="27" y="11"/>
                    </a:cubicBezTo>
                    <a:cubicBezTo>
                      <a:pt x="26" y="8"/>
                      <a:pt x="24" y="1"/>
                      <a:pt x="20" y="0"/>
                    </a:cubicBezTo>
                    <a:cubicBezTo>
                      <a:pt x="23" y="21"/>
                      <a:pt x="23" y="21"/>
                      <a:pt x="23" y="21"/>
                    </a:cubicBezTo>
                    <a:cubicBezTo>
                      <a:pt x="20" y="21"/>
                      <a:pt x="20" y="21"/>
                      <a:pt x="20" y="21"/>
                    </a:cubicBezTo>
                    <a:cubicBezTo>
                      <a:pt x="18" y="0"/>
                      <a:pt x="18" y="0"/>
                      <a:pt x="18" y="0"/>
                    </a:cubicBezTo>
                    <a:cubicBezTo>
                      <a:pt x="15" y="0"/>
                      <a:pt x="15" y="0"/>
                      <a:pt x="15" y="0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11" y="21"/>
                      <a:pt x="11" y="21"/>
                      <a:pt x="11" y="21"/>
                    </a:cubicBezTo>
                    <a:cubicBezTo>
                      <a:pt x="8" y="21"/>
                      <a:pt x="8" y="21"/>
                      <a:pt x="8" y="21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7" y="1"/>
                      <a:pt x="5" y="8"/>
                      <a:pt x="4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 dirty="0">
                  <a:solidFill>
                    <a:prstClr val="black"/>
                  </a:solidFill>
                  <a:latin typeface="Roboto Light" charset="0"/>
                </a:endParaRPr>
              </a:p>
            </p:txBody>
          </p:sp>
          <p:sp>
            <p:nvSpPr>
              <p:cNvPr id="171" name="Freeform 583">
                <a:extLst>
                  <a:ext uri="{FF2B5EF4-FFF2-40B4-BE49-F238E27FC236}">
                    <a16:creationId xmlns:a16="http://schemas.microsoft.com/office/drawing/2014/main" id="{19425372-0B8D-4E1E-9655-91CF61737D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45817" y="2636385"/>
                <a:ext cx="140922" cy="398259"/>
              </a:xfrm>
              <a:custGeom>
                <a:avLst/>
                <a:gdLst>
                  <a:gd name="T0" fmla="*/ 20 w 32"/>
                  <a:gd name="T1" fmla="*/ 90 h 90"/>
                  <a:gd name="T2" fmla="*/ 20 w 32"/>
                  <a:gd name="T3" fmla="*/ 43 h 90"/>
                  <a:gd name="T4" fmla="*/ 32 w 32"/>
                  <a:gd name="T5" fmla="*/ 24 h 90"/>
                  <a:gd name="T6" fmla="*/ 16 w 32"/>
                  <a:gd name="T7" fmla="*/ 0 h 90"/>
                  <a:gd name="T8" fmla="*/ 0 w 32"/>
                  <a:gd name="T9" fmla="*/ 24 h 90"/>
                  <a:gd name="T10" fmla="*/ 12 w 32"/>
                  <a:gd name="T11" fmla="*/ 43 h 90"/>
                  <a:gd name="T12" fmla="*/ 12 w 32"/>
                  <a:gd name="T13" fmla="*/ 90 h 90"/>
                  <a:gd name="T14" fmla="*/ 20 w 32"/>
                  <a:gd name="T15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2" h="90">
                    <a:moveTo>
                      <a:pt x="20" y="90"/>
                    </a:moveTo>
                    <a:cubicBezTo>
                      <a:pt x="20" y="43"/>
                      <a:pt x="20" y="43"/>
                      <a:pt x="20" y="43"/>
                    </a:cubicBezTo>
                    <a:cubicBezTo>
                      <a:pt x="27" y="41"/>
                      <a:pt x="32" y="33"/>
                      <a:pt x="32" y="24"/>
                    </a:cubicBezTo>
                    <a:cubicBezTo>
                      <a:pt x="32" y="14"/>
                      <a:pt x="25" y="0"/>
                      <a:pt x="16" y="0"/>
                    </a:cubicBezTo>
                    <a:cubicBezTo>
                      <a:pt x="7" y="0"/>
                      <a:pt x="0" y="14"/>
                      <a:pt x="0" y="24"/>
                    </a:cubicBezTo>
                    <a:cubicBezTo>
                      <a:pt x="0" y="33"/>
                      <a:pt x="5" y="41"/>
                      <a:pt x="12" y="43"/>
                    </a:cubicBezTo>
                    <a:cubicBezTo>
                      <a:pt x="12" y="90"/>
                      <a:pt x="12" y="90"/>
                      <a:pt x="12" y="90"/>
                    </a:cubicBezTo>
                    <a:lnTo>
                      <a:pt x="20" y="9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 dirty="0">
                  <a:solidFill>
                    <a:prstClr val="black"/>
                  </a:solidFill>
                  <a:latin typeface="Roboto Light" charset="0"/>
                </a:endParaRPr>
              </a:p>
            </p:txBody>
          </p:sp>
          <p:sp>
            <p:nvSpPr>
              <p:cNvPr id="172" name="Freeform 584">
                <a:extLst>
                  <a:ext uri="{FF2B5EF4-FFF2-40B4-BE49-F238E27FC236}">
                    <a16:creationId xmlns:a16="http://schemas.microsoft.com/office/drawing/2014/main" id="{407E9BBF-8BE1-4F63-AE7D-6A4B340649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96543" y="3078759"/>
                <a:ext cx="162980" cy="167882"/>
              </a:xfrm>
              <a:custGeom>
                <a:avLst/>
                <a:gdLst>
                  <a:gd name="T0" fmla="*/ 8 w 37"/>
                  <a:gd name="T1" fmla="*/ 35 h 38"/>
                  <a:gd name="T2" fmla="*/ 18 w 37"/>
                  <a:gd name="T3" fmla="*/ 38 h 38"/>
                  <a:gd name="T4" fmla="*/ 37 w 37"/>
                  <a:gd name="T5" fmla="*/ 19 h 38"/>
                  <a:gd name="T6" fmla="*/ 18 w 37"/>
                  <a:gd name="T7" fmla="*/ 0 h 38"/>
                  <a:gd name="T8" fmla="*/ 0 w 37"/>
                  <a:gd name="T9" fmla="*/ 17 h 38"/>
                  <a:gd name="T10" fmla="*/ 18 w 37"/>
                  <a:gd name="T11" fmla="*/ 17 h 38"/>
                  <a:gd name="T12" fmla="*/ 24 w 37"/>
                  <a:gd name="T13" fmla="*/ 17 h 38"/>
                  <a:gd name="T14" fmla="*/ 20 w 37"/>
                  <a:gd name="T15" fmla="*/ 21 h 38"/>
                  <a:gd name="T16" fmla="*/ 8 w 37"/>
                  <a:gd name="T17" fmla="*/ 35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7" h="38">
                    <a:moveTo>
                      <a:pt x="8" y="35"/>
                    </a:moveTo>
                    <a:cubicBezTo>
                      <a:pt x="11" y="37"/>
                      <a:pt x="14" y="38"/>
                      <a:pt x="18" y="38"/>
                    </a:cubicBezTo>
                    <a:cubicBezTo>
                      <a:pt x="29" y="38"/>
                      <a:pt x="37" y="30"/>
                      <a:pt x="37" y="19"/>
                    </a:cubicBezTo>
                    <a:cubicBezTo>
                      <a:pt x="37" y="9"/>
                      <a:pt x="29" y="0"/>
                      <a:pt x="18" y="0"/>
                    </a:cubicBezTo>
                    <a:cubicBezTo>
                      <a:pt x="9" y="0"/>
                      <a:pt x="1" y="7"/>
                      <a:pt x="0" y="17"/>
                    </a:cubicBezTo>
                    <a:cubicBezTo>
                      <a:pt x="18" y="17"/>
                      <a:pt x="18" y="17"/>
                      <a:pt x="18" y="17"/>
                    </a:cubicBezTo>
                    <a:cubicBezTo>
                      <a:pt x="24" y="17"/>
                      <a:pt x="24" y="17"/>
                      <a:pt x="24" y="17"/>
                    </a:cubicBezTo>
                    <a:cubicBezTo>
                      <a:pt x="20" y="21"/>
                      <a:pt x="20" y="21"/>
                      <a:pt x="20" y="21"/>
                    </a:cubicBezTo>
                    <a:lnTo>
                      <a:pt x="8" y="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 dirty="0">
                  <a:solidFill>
                    <a:prstClr val="black"/>
                  </a:solidFill>
                  <a:latin typeface="Roboto Light" charset="0"/>
                </a:endParaRPr>
              </a:p>
            </p:txBody>
          </p:sp>
          <p:sp>
            <p:nvSpPr>
              <p:cNvPr id="173" name="Freeform 585">
                <a:extLst>
                  <a:ext uri="{FF2B5EF4-FFF2-40B4-BE49-F238E27FC236}">
                    <a16:creationId xmlns:a16="http://schemas.microsoft.com/office/drawing/2014/main" id="{FE4FB15E-B32B-479D-8F6B-B057C32C2E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35530" y="3162087"/>
                <a:ext cx="340665" cy="322284"/>
              </a:xfrm>
              <a:custGeom>
                <a:avLst/>
                <a:gdLst>
                  <a:gd name="T0" fmla="*/ 34 w 77"/>
                  <a:gd name="T1" fmla="*/ 39 h 73"/>
                  <a:gd name="T2" fmla="*/ 34 w 77"/>
                  <a:gd name="T3" fmla="*/ 41 h 73"/>
                  <a:gd name="T4" fmla="*/ 34 w 77"/>
                  <a:gd name="T5" fmla="*/ 43 h 73"/>
                  <a:gd name="T6" fmla="*/ 34 w 77"/>
                  <a:gd name="T7" fmla="*/ 67 h 73"/>
                  <a:gd name="T8" fmla="*/ 25 w 77"/>
                  <a:gd name="T9" fmla="*/ 73 h 73"/>
                  <a:gd name="T10" fmla="*/ 51 w 77"/>
                  <a:gd name="T11" fmla="*/ 73 h 73"/>
                  <a:gd name="T12" fmla="*/ 43 w 77"/>
                  <a:gd name="T13" fmla="*/ 67 h 73"/>
                  <a:gd name="T14" fmla="*/ 43 w 77"/>
                  <a:gd name="T15" fmla="*/ 43 h 73"/>
                  <a:gd name="T16" fmla="*/ 43 w 77"/>
                  <a:gd name="T17" fmla="*/ 41 h 73"/>
                  <a:gd name="T18" fmla="*/ 43 w 77"/>
                  <a:gd name="T19" fmla="*/ 39 h 73"/>
                  <a:gd name="T20" fmla="*/ 65 w 77"/>
                  <a:gd name="T21" fmla="*/ 14 h 73"/>
                  <a:gd name="T22" fmla="*/ 77 w 77"/>
                  <a:gd name="T23" fmla="*/ 0 h 73"/>
                  <a:gd name="T24" fmla="*/ 58 w 77"/>
                  <a:gd name="T25" fmla="*/ 0 h 73"/>
                  <a:gd name="T26" fmla="*/ 0 w 77"/>
                  <a:gd name="T27" fmla="*/ 0 h 73"/>
                  <a:gd name="T28" fmla="*/ 34 w 77"/>
                  <a:gd name="T29" fmla="*/ 39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7" h="73">
                    <a:moveTo>
                      <a:pt x="34" y="39"/>
                    </a:moveTo>
                    <a:cubicBezTo>
                      <a:pt x="34" y="41"/>
                      <a:pt x="34" y="41"/>
                      <a:pt x="34" y="41"/>
                    </a:cubicBezTo>
                    <a:cubicBezTo>
                      <a:pt x="34" y="43"/>
                      <a:pt x="34" y="43"/>
                      <a:pt x="34" y="43"/>
                    </a:cubicBezTo>
                    <a:cubicBezTo>
                      <a:pt x="34" y="67"/>
                      <a:pt x="34" y="67"/>
                      <a:pt x="34" y="67"/>
                    </a:cubicBezTo>
                    <a:cubicBezTo>
                      <a:pt x="29" y="68"/>
                      <a:pt x="25" y="70"/>
                      <a:pt x="25" y="73"/>
                    </a:cubicBezTo>
                    <a:cubicBezTo>
                      <a:pt x="51" y="73"/>
                      <a:pt x="51" y="73"/>
                      <a:pt x="51" y="73"/>
                    </a:cubicBezTo>
                    <a:cubicBezTo>
                      <a:pt x="51" y="70"/>
                      <a:pt x="47" y="68"/>
                      <a:pt x="43" y="67"/>
                    </a:cubicBezTo>
                    <a:cubicBezTo>
                      <a:pt x="43" y="43"/>
                      <a:pt x="43" y="43"/>
                      <a:pt x="43" y="43"/>
                    </a:cubicBezTo>
                    <a:cubicBezTo>
                      <a:pt x="43" y="41"/>
                      <a:pt x="43" y="41"/>
                      <a:pt x="43" y="41"/>
                    </a:cubicBezTo>
                    <a:cubicBezTo>
                      <a:pt x="43" y="39"/>
                      <a:pt x="43" y="39"/>
                      <a:pt x="43" y="39"/>
                    </a:cubicBezTo>
                    <a:cubicBezTo>
                      <a:pt x="65" y="14"/>
                      <a:pt x="65" y="14"/>
                      <a:pt x="65" y="14"/>
                    </a:cubicBezTo>
                    <a:cubicBezTo>
                      <a:pt x="77" y="0"/>
                      <a:pt x="77" y="0"/>
                      <a:pt x="77" y="0"/>
                    </a:cubicBezTo>
                    <a:cubicBezTo>
                      <a:pt x="58" y="0"/>
                      <a:pt x="58" y="0"/>
                      <a:pt x="58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34" y="39"/>
                    </a:lnTo>
                    <a:close/>
                  </a:path>
                </a:pathLst>
              </a:custGeom>
              <a:solidFill>
                <a:srgbClr val="E2E2E2">
                  <a:alpha val="4000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 dirty="0">
                  <a:solidFill>
                    <a:prstClr val="black"/>
                  </a:solidFill>
                  <a:latin typeface="Roboto Light" charset="0"/>
                </a:endParaRPr>
              </a:p>
            </p:txBody>
          </p:sp>
          <p:sp>
            <p:nvSpPr>
              <p:cNvPr id="174" name="Freeform 586">
                <a:extLst>
                  <a:ext uri="{FF2B5EF4-FFF2-40B4-BE49-F238E27FC236}">
                    <a16:creationId xmlns:a16="http://schemas.microsoft.com/office/drawing/2014/main" id="{1B997618-ED81-49A1-A1A5-4932BB76DF9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79261" y="892623"/>
                <a:ext cx="366398" cy="93131"/>
              </a:xfrm>
              <a:custGeom>
                <a:avLst/>
                <a:gdLst>
                  <a:gd name="T0" fmla="*/ 198 w 299"/>
                  <a:gd name="T1" fmla="*/ 39 h 76"/>
                  <a:gd name="T2" fmla="*/ 104 w 299"/>
                  <a:gd name="T3" fmla="*/ 39 h 76"/>
                  <a:gd name="T4" fmla="*/ 104 w 299"/>
                  <a:gd name="T5" fmla="*/ 0 h 76"/>
                  <a:gd name="T6" fmla="*/ 0 w 299"/>
                  <a:gd name="T7" fmla="*/ 0 h 76"/>
                  <a:gd name="T8" fmla="*/ 0 w 299"/>
                  <a:gd name="T9" fmla="*/ 76 h 76"/>
                  <a:gd name="T10" fmla="*/ 299 w 299"/>
                  <a:gd name="T11" fmla="*/ 76 h 76"/>
                  <a:gd name="T12" fmla="*/ 299 w 299"/>
                  <a:gd name="T13" fmla="*/ 0 h 76"/>
                  <a:gd name="T14" fmla="*/ 198 w 299"/>
                  <a:gd name="T15" fmla="*/ 0 h 76"/>
                  <a:gd name="T16" fmla="*/ 198 w 299"/>
                  <a:gd name="T17" fmla="*/ 39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9" h="76">
                    <a:moveTo>
                      <a:pt x="198" y="39"/>
                    </a:moveTo>
                    <a:lnTo>
                      <a:pt x="104" y="39"/>
                    </a:lnTo>
                    <a:lnTo>
                      <a:pt x="104" y="0"/>
                    </a:lnTo>
                    <a:lnTo>
                      <a:pt x="0" y="0"/>
                    </a:lnTo>
                    <a:lnTo>
                      <a:pt x="0" y="76"/>
                    </a:lnTo>
                    <a:lnTo>
                      <a:pt x="299" y="76"/>
                    </a:lnTo>
                    <a:lnTo>
                      <a:pt x="299" y="0"/>
                    </a:lnTo>
                    <a:lnTo>
                      <a:pt x="198" y="0"/>
                    </a:lnTo>
                    <a:lnTo>
                      <a:pt x="198" y="39"/>
                    </a:lnTo>
                    <a:close/>
                  </a:path>
                </a:pathLst>
              </a:custGeom>
              <a:solidFill>
                <a:srgbClr val="E2E2E2">
                  <a:alpha val="4000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 dirty="0">
                  <a:solidFill>
                    <a:prstClr val="black"/>
                  </a:solidFill>
                  <a:latin typeface="Roboto Light" charset="0"/>
                </a:endParaRPr>
              </a:p>
            </p:txBody>
          </p:sp>
          <p:sp>
            <p:nvSpPr>
              <p:cNvPr id="175" name="Rectangle 587">
                <a:extLst>
                  <a:ext uri="{FF2B5EF4-FFF2-40B4-BE49-F238E27FC236}">
                    <a16:creationId xmlns:a16="http://schemas.microsoft.com/office/drawing/2014/main" id="{3965B474-25F6-4802-9281-4F83D720C1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28761" y="892623"/>
                <a:ext cx="71074" cy="25734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 dirty="0">
                  <a:solidFill>
                    <a:prstClr val="black"/>
                  </a:solidFill>
                  <a:latin typeface="Roboto Light" charset="0"/>
                </a:endParaRPr>
              </a:p>
            </p:txBody>
          </p:sp>
          <p:sp>
            <p:nvSpPr>
              <p:cNvPr id="176" name="Freeform 588">
                <a:extLst>
                  <a:ext uri="{FF2B5EF4-FFF2-40B4-BE49-F238E27FC236}">
                    <a16:creationId xmlns:a16="http://schemas.microsoft.com/office/drawing/2014/main" id="{3BDFFA54-00D6-4CBD-BF9C-3D440285C26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879261" y="675725"/>
                <a:ext cx="366398" cy="194841"/>
              </a:xfrm>
              <a:custGeom>
                <a:avLst/>
                <a:gdLst>
                  <a:gd name="T0" fmla="*/ 223 w 299"/>
                  <a:gd name="T1" fmla="*/ 0 h 159"/>
                  <a:gd name="T2" fmla="*/ 151 w 299"/>
                  <a:gd name="T3" fmla="*/ 0 h 159"/>
                  <a:gd name="T4" fmla="*/ 151 w 299"/>
                  <a:gd name="T5" fmla="*/ 29 h 159"/>
                  <a:gd name="T6" fmla="*/ 198 w 299"/>
                  <a:gd name="T7" fmla="*/ 29 h 159"/>
                  <a:gd name="T8" fmla="*/ 198 w 299"/>
                  <a:gd name="T9" fmla="*/ 58 h 159"/>
                  <a:gd name="T10" fmla="*/ 151 w 299"/>
                  <a:gd name="T11" fmla="*/ 58 h 159"/>
                  <a:gd name="T12" fmla="*/ 151 w 299"/>
                  <a:gd name="T13" fmla="*/ 159 h 159"/>
                  <a:gd name="T14" fmla="*/ 198 w 299"/>
                  <a:gd name="T15" fmla="*/ 159 h 159"/>
                  <a:gd name="T16" fmla="*/ 299 w 299"/>
                  <a:gd name="T17" fmla="*/ 159 h 159"/>
                  <a:gd name="T18" fmla="*/ 299 w 299"/>
                  <a:gd name="T19" fmla="*/ 58 h 159"/>
                  <a:gd name="T20" fmla="*/ 223 w 299"/>
                  <a:gd name="T21" fmla="*/ 58 h 159"/>
                  <a:gd name="T22" fmla="*/ 223 w 299"/>
                  <a:gd name="T23" fmla="*/ 0 h 159"/>
                  <a:gd name="T24" fmla="*/ 151 w 299"/>
                  <a:gd name="T25" fmla="*/ 0 h 159"/>
                  <a:gd name="T26" fmla="*/ 79 w 299"/>
                  <a:gd name="T27" fmla="*/ 0 h 159"/>
                  <a:gd name="T28" fmla="*/ 79 w 299"/>
                  <a:gd name="T29" fmla="*/ 58 h 159"/>
                  <a:gd name="T30" fmla="*/ 0 w 299"/>
                  <a:gd name="T31" fmla="*/ 58 h 159"/>
                  <a:gd name="T32" fmla="*/ 0 w 299"/>
                  <a:gd name="T33" fmla="*/ 159 h 159"/>
                  <a:gd name="T34" fmla="*/ 104 w 299"/>
                  <a:gd name="T35" fmla="*/ 159 h 159"/>
                  <a:gd name="T36" fmla="*/ 151 w 299"/>
                  <a:gd name="T37" fmla="*/ 159 h 159"/>
                  <a:gd name="T38" fmla="*/ 151 w 299"/>
                  <a:gd name="T39" fmla="*/ 58 h 159"/>
                  <a:gd name="T40" fmla="*/ 104 w 299"/>
                  <a:gd name="T41" fmla="*/ 58 h 159"/>
                  <a:gd name="T42" fmla="*/ 104 w 299"/>
                  <a:gd name="T43" fmla="*/ 58 h 159"/>
                  <a:gd name="T44" fmla="*/ 104 w 299"/>
                  <a:gd name="T45" fmla="*/ 29 h 159"/>
                  <a:gd name="T46" fmla="*/ 151 w 299"/>
                  <a:gd name="T47" fmla="*/ 29 h 159"/>
                  <a:gd name="T48" fmla="*/ 151 w 299"/>
                  <a:gd name="T49" fmla="*/ 0 h 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99" h="159">
                    <a:moveTo>
                      <a:pt x="223" y="0"/>
                    </a:moveTo>
                    <a:lnTo>
                      <a:pt x="151" y="0"/>
                    </a:lnTo>
                    <a:lnTo>
                      <a:pt x="151" y="29"/>
                    </a:lnTo>
                    <a:lnTo>
                      <a:pt x="198" y="29"/>
                    </a:lnTo>
                    <a:lnTo>
                      <a:pt x="198" y="58"/>
                    </a:lnTo>
                    <a:lnTo>
                      <a:pt x="151" y="58"/>
                    </a:lnTo>
                    <a:lnTo>
                      <a:pt x="151" y="159"/>
                    </a:lnTo>
                    <a:lnTo>
                      <a:pt x="198" y="159"/>
                    </a:lnTo>
                    <a:lnTo>
                      <a:pt x="299" y="159"/>
                    </a:lnTo>
                    <a:lnTo>
                      <a:pt x="299" y="58"/>
                    </a:lnTo>
                    <a:lnTo>
                      <a:pt x="223" y="58"/>
                    </a:lnTo>
                    <a:lnTo>
                      <a:pt x="223" y="0"/>
                    </a:lnTo>
                    <a:close/>
                    <a:moveTo>
                      <a:pt x="151" y="0"/>
                    </a:moveTo>
                    <a:lnTo>
                      <a:pt x="79" y="0"/>
                    </a:lnTo>
                    <a:lnTo>
                      <a:pt x="79" y="58"/>
                    </a:lnTo>
                    <a:lnTo>
                      <a:pt x="0" y="58"/>
                    </a:lnTo>
                    <a:lnTo>
                      <a:pt x="0" y="159"/>
                    </a:lnTo>
                    <a:lnTo>
                      <a:pt x="104" y="159"/>
                    </a:lnTo>
                    <a:lnTo>
                      <a:pt x="151" y="159"/>
                    </a:lnTo>
                    <a:lnTo>
                      <a:pt x="151" y="58"/>
                    </a:lnTo>
                    <a:lnTo>
                      <a:pt x="104" y="58"/>
                    </a:lnTo>
                    <a:lnTo>
                      <a:pt x="104" y="58"/>
                    </a:lnTo>
                    <a:lnTo>
                      <a:pt x="104" y="29"/>
                    </a:lnTo>
                    <a:lnTo>
                      <a:pt x="151" y="29"/>
                    </a:lnTo>
                    <a:lnTo>
                      <a:pt x="151" y="0"/>
                    </a:lnTo>
                    <a:close/>
                  </a:path>
                </a:pathLst>
              </a:custGeom>
              <a:solidFill>
                <a:srgbClr val="E2E2E2">
                  <a:alpha val="4000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 dirty="0">
                  <a:solidFill>
                    <a:prstClr val="black"/>
                  </a:solidFill>
                  <a:latin typeface="Roboto Light" charset="0"/>
                </a:endParaRPr>
              </a:p>
            </p:txBody>
          </p:sp>
          <p:sp>
            <p:nvSpPr>
              <p:cNvPr id="177" name="Freeform 589">
                <a:extLst>
                  <a:ext uri="{FF2B5EF4-FFF2-40B4-BE49-F238E27FC236}">
                    <a16:creationId xmlns:a16="http://schemas.microsoft.com/office/drawing/2014/main" id="{72510E9F-1AEF-46D3-8096-5C9688A23F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08797" y="1272501"/>
                <a:ext cx="371300" cy="379878"/>
              </a:xfrm>
              <a:custGeom>
                <a:avLst/>
                <a:gdLst>
                  <a:gd name="T0" fmla="*/ 42 w 84"/>
                  <a:gd name="T1" fmla="*/ 0 h 86"/>
                  <a:gd name="T2" fmla="*/ 33 w 84"/>
                  <a:gd name="T3" fmla="*/ 18 h 86"/>
                  <a:gd name="T4" fmla="*/ 33 w 84"/>
                  <a:gd name="T5" fmla="*/ 32 h 86"/>
                  <a:gd name="T6" fmla="*/ 0 w 84"/>
                  <a:gd name="T7" fmla="*/ 46 h 86"/>
                  <a:gd name="T8" fmla="*/ 0 w 84"/>
                  <a:gd name="T9" fmla="*/ 55 h 86"/>
                  <a:gd name="T10" fmla="*/ 33 w 84"/>
                  <a:gd name="T11" fmla="*/ 48 h 86"/>
                  <a:gd name="T12" fmla="*/ 33 w 84"/>
                  <a:gd name="T13" fmla="*/ 67 h 86"/>
                  <a:gd name="T14" fmla="*/ 19 w 84"/>
                  <a:gd name="T15" fmla="*/ 77 h 86"/>
                  <a:gd name="T16" fmla="*/ 19 w 84"/>
                  <a:gd name="T17" fmla="*/ 86 h 86"/>
                  <a:gd name="T18" fmla="*/ 42 w 84"/>
                  <a:gd name="T19" fmla="*/ 78 h 86"/>
                  <a:gd name="T20" fmla="*/ 65 w 84"/>
                  <a:gd name="T21" fmla="*/ 86 h 86"/>
                  <a:gd name="T22" fmla="*/ 65 w 84"/>
                  <a:gd name="T23" fmla="*/ 77 h 86"/>
                  <a:gd name="T24" fmla="*/ 52 w 84"/>
                  <a:gd name="T25" fmla="*/ 67 h 86"/>
                  <a:gd name="T26" fmla="*/ 52 w 84"/>
                  <a:gd name="T27" fmla="*/ 48 h 86"/>
                  <a:gd name="T28" fmla="*/ 84 w 84"/>
                  <a:gd name="T29" fmla="*/ 55 h 86"/>
                  <a:gd name="T30" fmla="*/ 84 w 84"/>
                  <a:gd name="T31" fmla="*/ 46 h 86"/>
                  <a:gd name="T32" fmla="*/ 52 w 84"/>
                  <a:gd name="T33" fmla="*/ 32 h 86"/>
                  <a:gd name="T34" fmla="*/ 52 w 84"/>
                  <a:gd name="T35" fmla="*/ 18 h 86"/>
                  <a:gd name="T36" fmla="*/ 42 w 84"/>
                  <a:gd name="T37" fmla="*/ 0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84" h="86">
                    <a:moveTo>
                      <a:pt x="42" y="0"/>
                    </a:moveTo>
                    <a:cubicBezTo>
                      <a:pt x="37" y="0"/>
                      <a:pt x="33" y="13"/>
                      <a:pt x="33" y="18"/>
                    </a:cubicBezTo>
                    <a:cubicBezTo>
                      <a:pt x="33" y="32"/>
                      <a:pt x="33" y="32"/>
                      <a:pt x="33" y="32"/>
                    </a:cubicBezTo>
                    <a:cubicBezTo>
                      <a:pt x="0" y="46"/>
                      <a:pt x="0" y="46"/>
                      <a:pt x="0" y="46"/>
                    </a:cubicBezTo>
                    <a:cubicBezTo>
                      <a:pt x="0" y="55"/>
                      <a:pt x="0" y="55"/>
                      <a:pt x="0" y="55"/>
                    </a:cubicBezTo>
                    <a:cubicBezTo>
                      <a:pt x="33" y="48"/>
                      <a:pt x="33" y="48"/>
                      <a:pt x="33" y="48"/>
                    </a:cubicBezTo>
                    <a:cubicBezTo>
                      <a:pt x="33" y="67"/>
                      <a:pt x="33" y="67"/>
                      <a:pt x="33" y="67"/>
                    </a:cubicBezTo>
                    <a:cubicBezTo>
                      <a:pt x="19" y="77"/>
                      <a:pt x="19" y="77"/>
                      <a:pt x="19" y="77"/>
                    </a:cubicBezTo>
                    <a:cubicBezTo>
                      <a:pt x="19" y="86"/>
                      <a:pt x="19" y="86"/>
                      <a:pt x="19" y="86"/>
                    </a:cubicBezTo>
                    <a:cubicBezTo>
                      <a:pt x="42" y="78"/>
                      <a:pt x="42" y="78"/>
                      <a:pt x="42" y="78"/>
                    </a:cubicBezTo>
                    <a:cubicBezTo>
                      <a:pt x="65" y="86"/>
                      <a:pt x="65" y="86"/>
                      <a:pt x="65" y="86"/>
                    </a:cubicBezTo>
                    <a:cubicBezTo>
                      <a:pt x="65" y="77"/>
                      <a:pt x="65" y="77"/>
                      <a:pt x="65" y="77"/>
                    </a:cubicBezTo>
                    <a:cubicBezTo>
                      <a:pt x="52" y="67"/>
                      <a:pt x="52" y="67"/>
                      <a:pt x="52" y="67"/>
                    </a:cubicBezTo>
                    <a:cubicBezTo>
                      <a:pt x="52" y="48"/>
                      <a:pt x="52" y="48"/>
                      <a:pt x="52" y="48"/>
                    </a:cubicBezTo>
                    <a:cubicBezTo>
                      <a:pt x="84" y="55"/>
                      <a:pt x="84" y="55"/>
                      <a:pt x="84" y="55"/>
                    </a:cubicBezTo>
                    <a:cubicBezTo>
                      <a:pt x="84" y="46"/>
                      <a:pt x="84" y="46"/>
                      <a:pt x="84" y="46"/>
                    </a:cubicBezTo>
                    <a:cubicBezTo>
                      <a:pt x="52" y="32"/>
                      <a:pt x="52" y="32"/>
                      <a:pt x="52" y="32"/>
                    </a:cubicBezTo>
                    <a:cubicBezTo>
                      <a:pt x="52" y="18"/>
                      <a:pt x="52" y="18"/>
                      <a:pt x="52" y="18"/>
                    </a:cubicBezTo>
                    <a:cubicBezTo>
                      <a:pt x="52" y="13"/>
                      <a:pt x="48" y="0"/>
                      <a:pt x="42" y="0"/>
                    </a:cubicBezTo>
                    <a:close/>
                  </a:path>
                </a:pathLst>
              </a:custGeom>
              <a:solidFill>
                <a:srgbClr val="E2E2E2">
                  <a:alpha val="4000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 dirty="0">
                  <a:solidFill>
                    <a:prstClr val="black"/>
                  </a:solidFill>
                  <a:latin typeface="Roboto Light" charset="0"/>
                </a:endParaRPr>
              </a:p>
            </p:txBody>
          </p:sp>
          <p:sp>
            <p:nvSpPr>
              <p:cNvPr id="178" name="Freeform 593">
                <a:extLst>
                  <a:ext uri="{FF2B5EF4-FFF2-40B4-BE49-F238E27FC236}">
                    <a16:creationId xmlns:a16="http://schemas.microsoft.com/office/drawing/2014/main" id="{80B2FF8A-49F0-4CA0-BFCB-3A93A1FA274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6251723" y="2292044"/>
                <a:ext cx="269591" cy="216898"/>
              </a:xfrm>
              <a:custGeom>
                <a:avLst/>
                <a:gdLst>
                  <a:gd name="T0" fmla="*/ 48 w 61"/>
                  <a:gd name="T1" fmla="*/ 49 h 49"/>
                  <a:gd name="T2" fmla="*/ 48 w 61"/>
                  <a:gd name="T3" fmla="*/ 32 h 49"/>
                  <a:gd name="T4" fmla="*/ 56 w 61"/>
                  <a:gd name="T5" fmla="*/ 24 h 49"/>
                  <a:gd name="T6" fmla="*/ 61 w 61"/>
                  <a:gd name="T7" fmla="*/ 24 h 49"/>
                  <a:gd name="T8" fmla="*/ 61 w 61"/>
                  <a:gd name="T9" fmla="*/ 6 h 49"/>
                  <a:gd name="T10" fmla="*/ 54 w 61"/>
                  <a:gd name="T11" fmla="*/ 0 h 49"/>
                  <a:gd name="T12" fmla="*/ 39 w 61"/>
                  <a:gd name="T13" fmla="*/ 0 h 49"/>
                  <a:gd name="T14" fmla="*/ 39 w 61"/>
                  <a:gd name="T15" fmla="*/ 8 h 49"/>
                  <a:gd name="T16" fmla="*/ 45 w 61"/>
                  <a:gd name="T17" fmla="*/ 13 h 49"/>
                  <a:gd name="T18" fmla="*/ 39 w 61"/>
                  <a:gd name="T19" fmla="*/ 19 h 49"/>
                  <a:gd name="T20" fmla="*/ 39 w 61"/>
                  <a:gd name="T21" fmla="*/ 22 h 49"/>
                  <a:gd name="T22" fmla="*/ 45 w 61"/>
                  <a:gd name="T23" fmla="*/ 28 h 49"/>
                  <a:gd name="T24" fmla="*/ 39 w 61"/>
                  <a:gd name="T25" fmla="*/ 33 h 49"/>
                  <a:gd name="T26" fmla="*/ 39 w 61"/>
                  <a:gd name="T27" fmla="*/ 49 h 49"/>
                  <a:gd name="T28" fmla="*/ 48 w 61"/>
                  <a:gd name="T29" fmla="*/ 49 h 49"/>
                  <a:gd name="T30" fmla="*/ 39 w 61"/>
                  <a:gd name="T31" fmla="*/ 0 h 49"/>
                  <a:gd name="T32" fmla="*/ 22 w 61"/>
                  <a:gd name="T33" fmla="*/ 0 h 49"/>
                  <a:gd name="T34" fmla="*/ 22 w 61"/>
                  <a:gd name="T35" fmla="*/ 8 h 49"/>
                  <a:gd name="T36" fmla="*/ 22 w 61"/>
                  <a:gd name="T37" fmla="*/ 8 h 49"/>
                  <a:gd name="T38" fmla="*/ 22 w 61"/>
                  <a:gd name="T39" fmla="*/ 8 h 49"/>
                  <a:gd name="T40" fmla="*/ 27 w 61"/>
                  <a:gd name="T41" fmla="*/ 13 h 49"/>
                  <a:gd name="T42" fmla="*/ 22 w 61"/>
                  <a:gd name="T43" fmla="*/ 19 h 49"/>
                  <a:gd name="T44" fmla="*/ 22 w 61"/>
                  <a:gd name="T45" fmla="*/ 19 h 49"/>
                  <a:gd name="T46" fmla="*/ 22 w 61"/>
                  <a:gd name="T47" fmla="*/ 22 h 49"/>
                  <a:gd name="T48" fmla="*/ 22 w 61"/>
                  <a:gd name="T49" fmla="*/ 22 h 49"/>
                  <a:gd name="T50" fmla="*/ 22 w 61"/>
                  <a:gd name="T51" fmla="*/ 22 h 49"/>
                  <a:gd name="T52" fmla="*/ 27 w 61"/>
                  <a:gd name="T53" fmla="*/ 28 h 49"/>
                  <a:gd name="T54" fmla="*/ 22 w 61"/>
                  <a:gd name="T55" fmla="*/ 33 h 49"/>
                  <a:gd name="T56" fmla="*/ 22 w 61"/>
                  <a:gd name="T57" fmla="*/ 33 h 49"/>
                  <a:gd name="T58" fmla="*/ 22 w 61"/>
                  <a:gd name="T59" fmla="*/ 49 h 49"/>
                  <a:gd name="T60" fmla="*/ 39 w 61"/>
                  <a:gd name="T61" fmla="*/ 49 h 49"/>
                  <a:gd name="T62" fmla="*/ 39 w 61"/>
                  <a:gd name="T63" fmla="*/ 33 h 49"/>
                  <a:gd name="T64" fmla="*/ 39 w 61"/>
                  <a:gd name="T65" fmla="*/ 33 h 49"/>
                  <a:gd name="T66" fmla="*/ 34 w 61"/>
                  <a:gd name="T67" fmla="*/ 28 h 49"/>
                  <a:gd name="T68" fmla="*/ 39 w 61"/>
                  <a:gd name="T69" fmla="*/ 22 h 49"/>
                  <a:gd name="T70" fmla="*/ 39 w 61"/>
                  <a:gd name="T71" fmla="*/ 22 h 49"/>
                  <a:gd name="T72" fmla="*/ 39 w 61"/>
                  <a:gd name="T73" fmla="*/ 22 h 49"/>
                  <a:gd name="T74" fmla="*/ 39 w 61"/>
                  <a:gd name="T75" fmla="*/ 19 h 49"/>
                  <a:gd name="T76" fmla="*/ 39 w 61"/>
                  <a:gd name="T77" fmla="*/ 19 h 49"/>
                  <a:gd name="T78" fmla="*/ 34 w 61"/>
                  <a:gd name="T79" fmla="*/ 13 h 49"/>
                  <a:gd name="T80" fmla="*/ 39 w 61"/>
                  <a:gd name="T81" fmla="*/ 8 h 49"/>
                  <a:gd name="T82" fmla="*/ 39 w 61"/>
                  <a:gd name="T83" fmla="*/ 8 h 49"/>
                  <a:gd name="T84" fmla="*/ 39 w 61"/>
                  <a:gd name="T85" fmla="*/ 8 h 49"/>
                  <a:gd name="T86" fmla="*/ 39 w 61"/>
                  <a:gd name="T87" fmla="*/ 0 h 49"/>
                  <a:gd name="T88" fmla="*/ 22 w 61"/>
                  <a:gd name="T89" fmla="*/ 0 h 49"/>
                  <a:gd name="T90" fmla="*/ 6 w 61"/>
                  <a:gd name="T91" fmla="*/ 0 h 49"/>
                  <a:gd name="T92" fmla="*/ 0 w 61"/>
                  <a:gd name="T93" fmla="*/ 6 h 49"/>
                  <a:gd name="T94" fmla="*/ 0 w 61"/>
                  <a:gd name="T95" fmla="*/ 24 h 49"/>
                  <a:gd name="T96" fmla="*/ 5 w 61"/>
                  <a:gd name="T97" fmla="*/ 24 h 49"/>
                  <a:gd name="T98" fmla="*/ 13 w 61"/>
                  <a:gd name="T99" fmla="*/ 32 h 49"/>
                  <a:gd name="T100" fmla="*/ 13 w 61"/>
                  <a:gd name="T101" fmla="*/ 49 h 49"/>
                  <a:gd name="T102" fmla="*/ 22 w 61"/>
                  <a:gd name="T103" fmla="*/ 49 h 49"/>
                  <a:gd name="T104" fmla="*/ 22 w 61"/>
                  <a:gd name="T105" fmla="*/ 33 h 49"/>
                  <a:gd name="T106" fmla="*/ 16 w 61"/>
                  <a:gd name="T107" fmla="*/ 28 h 49"/>
                  <a:gd name="T108" fmla="*/ 22 w 61"/>
                  <a:gd name="T109" fmla="*/ 22 h 49"/>
                  <a:gd name="T110" fmla="*/ 22 w 61"/>
                  <a:gd name="T111" fmla="*/ 19 h 49"/>
                  <a:gd name="T112" fmla="*/ 16 w 61"/>
                  <a:gd name="T113" fmla="*/ 13 h 49"/>
                  <a:gd name="T114" fmla="*/ 22 w 61"/>
                  <a:gd name="T115" fmla="*/ 8 h 49"/>
                  <a:gd name="T116" fmla="*/ 22 w 61"/>
                  <a:gd name="T117" fmla="*/ 0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61" h="49">
                    <a:moveTo>
                      <a:pt x="48" y="49"/>
                    </a:moveTo>
                    <a:cubicBezTo>
                      <a:pt x="48" y="32"/>
                      <a:pt x="48" y="32"/>
                      <a:pt x="48" y="32"/>
                    </a:cubicBezTo>
                    <a:cubicBezTo>
                      <a:pt x="48" y="27"/>
                      <a:pt x="51" y="24"/>
                      <a:pt x="56" y="24"/>
                    </a:cubicBezTo>
                    <a:cubicBezTo>
                      <a:pt x="61" y="24"/>
                      <a:pt x="61" y="24"/>
                      <a:pt x="61" y="24"/>
                    </a:cubicBezTo>
                    <a:cubicBezTo>
                      <a:pt x="61" y="6"/>
                      <a:pt x="61" y="6"/>
                      <a:pt x="61" y="6"/>
                    </a:cubicBezTo>
                    <a:cubicBezTo>
                      <a:pt x="61" y="3"/>
                      <a:pt x="58" y="0"/>
                      <a:pt x="54" y="0"/>
                    </a:cubicBezTo>
                    <a:cubicBezTo>
                      <a:pt x="39" y="0"/>
                      <a:pt x="39" y="0"/>
                      <a:pt x="39" y="0"/>
                    </a:cubicBezTo>
                    <a:cubicBezTo>
                      <a:pt x="39" y="8"/>
                      <a:pt x="39" y="8"/>
                      <a:pt x="39" y="8"/>
                    </a:cubicBezTo>
                    <a:cubicBezTo>
                      <a:pt x="42" y="8"/>
                      <a:pt x="45" y="10"/>
                      <a:pt x="45" y="13"/>
                    </a:cubicBezTo>
                    <a:cubicBezTo>
                      <a:pt x="45" y="16"/>
                      <a:pt x="42" y="19"/>
                      <a:pt x="39" y="19"/>
                    </a:cubicBezTo>
                    <a:cubicBezTo>
                      <a:pt x="39" y="22"/>
                      <a:pt x="39" y="22"/>
                      <a:pt x="39" y="22"/>
                    </a:cubicBezTo>
                    <a:cubicBezTo>
                      <a:pt x="42" y="22"/>
                      <a:pt x="45" y="25"/>
                      <a:pt x="45" y="28"/>
                    </a:cubicBezTo>
                    <a:cubicBezTo>
                      <a:pt x="45" y="31"/>
                      <a:pt x="42" y="33"/>
                      <a:pt x="39" y="33"/>
                    </a:cubicBezTo>
                    <a:cubicBezTo>
                      <a:pt x="39" y="49"/>
                      <a:pt x="39" y="49"/>
                      <a:pt x="39" y="49"/>
                    </a:cubicBezTo>
                    <a:lnTo>
                      <a:pt x="48" y="49"/>
                    </a:lnTo>
                    <a:close/>
                    <a:moveTo>
                      <a:pt x="39" y="0"/>
                    </a:moveTo>
                    <a:cubicBezTo>
                      <a:pt x="22" y="0"/>
                      <a:pt x="22" y="0"/>
                      <a:pt x="22" y="0"/>
                    </a:cubicBezTo>
                    <a:cubicBezTo>
                      <a:pt x="22" y="8"/>
                      <a:pt x="22" y="8"/>
                      <a:pt x="22" y="8"/>
                    </a:cubicBezTo>
                    <a:cubicBezTo>
                      <a:pt x="22" y="8"/>
                      <a:pt x="22" y="8"/>
                      <a:pt x="22" y="8"/>
                    </a:cubicBezTo>
                    <a:cubicBezTo>
                      <a:pt x="22" y="8"/>
                      <a:pt x="22" y="8"/>
                      <a:pt x="22" y="8"/>
                    </a:cubicBezTo>
                    <a:cubicBezTo>
                      <a:pt x="25" y="8"/>
                      <a:pt x="27" y="10"/>
                      <a:pt x="27" y="13"/>
                    </a:cubicBezTo>
                    <a:cubicBezTo>
                      <a:pt x="27" y="16"/>
                      <a:pt x="25" y="19"/>
                      <a:pt x="22" y="19"/>
                    </a:cubicBezTo>
                    <a:cubicBezTo>
                      <a:pt x="22" y="19"/>
                      <a:pt x="22" y="19"/>
                      <a:pt x="22" y="19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5" y="22"/>
                      <a:pt x="27" y="25"/>
                      <a:pt x="27" y="28"/>
                    </a:cubicBezTo>
                    <a:cubicBezTo>
                      <a:pt x="27" y="31"/>
                      <a:pt x="25" y="33"/>
                      <a:pt x="22" y="33"/>
                    </a:cubicBezTo>
                    <a:cubicBezTo>
                      <a:pt x="22" y="33"/>
                      <a:pt x="22" y="33"/>
                      <a:pt x="22" y="33"/>
                    </a:cubicBezTo>
                    <a:cubicBezTo>
                      <a:pt x="22" y="49"/>
                      <a:pt x="22" y="49"/>
                      <a:pt x="22" y="49"/>
                    </a:cubicBezTo>
                    <a:cubicBezTo>
                      <a:pt x="39" y="49"/>
                      <a:pt x="39" y="49"/>
                      <a:pt x="39" y="49"/>
                    </a:cubicBezTo>
                    <a:cubicBezTo>
                      <a:pt x="39" y="33"/>
                      <a:pt x="39" y="33"/>
                      <a:pt x="39" y="33"/>
                    </a:cubicBezTo>
                    <a:cubicBezTo>
                      <a:pt x="39" y="33"/>
                      <a:pt x="39" y="33"/>
                      <a:pt x="39" y="33"/>
                    </a:cubicBezTo>
                    <a:cubicBezTo>
                      <a:pt x="36" y="33"/>
                      <a:pt x="34" y="31"/>
                      <a:pt x="34" y="28"/>
                    </a:cubicBezTo>
                    <a:cubicBezTo>
                      <a:pt x="34" y="25"/>
                      <a:pt x="36" y="22"/>
                      <a:pt x="39" y="22"/>
                    </a:cubicBezTo>
                    <a:cubicBezTo>
                      <a:pt x="39" y="22"/>
                      <a:pt x="39" y="22"/>
                      <a:pt x="39" y="22"/>
                    </a:cubicBezTo>
                    <a:cubicBezTo>
                      <a:pt x="39" y="22"/>
                      <a:pt x="39" y="22"/>
                      <a:pt x="39" y="22"/>
                    </a:cubicBezTo>
                    <a:cubicBezTo>
                      <a:pt x="39" y="19"/>
                      <a:pt x="39" y="19"/>
                      <a:pt x="39" y="19"/>
                    </a:cubicBezTo>
                    <a:cubicBezTo>
                      <a:pt x="39" y="19"/>
                      <a:pt x="39" y="19"/>
                      <a:pt x="39" y="19"/>
                    </a:cubicBezTo>
                    <a:cubicBezTo>
                      <a:pt x="36" y="19"/>
                      <a:pt x="34" y="16"/>
                      <a:pt x="34" y="13"/>
                    </a:cubicBezTo>
                    <a:cubicBezTo>
                      <a:pt x="34" y="10"/>
                      <a:pt x="36" y="8"/>
                      <a:pt x="39" y="8"/>
                    </a:cubicBezTo>
                    <a:cubicBezTo>
                      <a:pt x="39" y="8"/>
                      <a:pt x="39" y="8"/>
                      <a:pt x="39" y="8"/>
                    </a:cubicBezTo>
                    <a:cubicBezTo>
                      <a:pt x="39" y="8"/>
                      <a:pt x="39" y="8"/>
                      <a:pt x="39" y="8"/>
                    </a:cubicBezTo>
                    <a:lnTo>
                      <a:pt x="39" y="0"/>
                    </a:lnTo>
                    <a:close/>
                    <a:moveTo>
                      <a:pt x="22" y="0"/>
                    </a:moveTo>
                    <a:cubicBezTo>
                      <a:pt x="6" y="0"/>
                      <a:pt x="6" y="0"/>
                      <a:pt x="6" y="0"/>
                    </a:cubicBezTo>
                    <a:cubicBezTo>
                      <a:pt x="3" y="0"/>
                      <a:pt x="0" y="3"/>
                      <a:pt x="0" y="6"/>
                    </a:cubicBezTo>
                    <a:cubicBezTo>
                      <a:pt x="0" y="24"/>
                      <a:pt x="0" y="24"/>
                      <a:pt x="0" y="24"/>
                    </a:cubicBezTo>
                    <a:cubicBezTo>
                      <a:pt x="5" y="24"/>
                      <a:pt x="5" y="24"/>
                      <a:pt x="5" y="24"/>
                    </a:cubicBezTo>
                    <a:cubicBezTo>
                      <a:pt x="10" y="24"/>
                      <a:pt x="13" y="27"/>
                      <a:pt x="13" y="32"/>
                    </a:cubicBezTo>
                    <a:cubicBezTo>
                      <a:pt x="13" y="49"/>
                      <a:pt x="13" y="49"/>
                      <a:pt x="13" y="49"/>
                    </a:cubicBezTo>
                    <a:cubicBezTo>
                      <a:pt x="22" y="49"/>
                      <a:pt x="22" y="49"/>
                      <a:pt x="22" y="49"/>
                    </a:cubicBezTo>
                    <a:cubicBezTo>
                      <a:pt x="22" y="33"/>
                      <a:pt x="22" y="33"/>
                      <a:pt x="22" y="33"/>
                    </a:cubicBezTo>
                    <a:cubicBezTo>
                      <a:pt x="19" y="33"/>
                      <a:pt x="16" y="31"/>
                      <a:pt x="16" y="28"/>
                    </a:cubicBezTo>
                    <a:cubicBezTo>
                      <a:pt x="16" y="25"/>
                      <a:pt x="19" y="22"/>
                      <a:pt x="22" y="22"/>
                    </a:cubicBezTo>
                    <a:cubicBezTo>
                      <a:pt x="22" y="19"/>
                      <a:pt x="22" y="19"/>
                      <a:pt x="22" y="19"/>
                    </a:cubicBezTo>
                    <a:cubicBezTo>
                      <a:pt x="19" y="19"/>
                      <a:pt x="16" y="16"/>
                      <a:pt x="16" y="13"/>
                    </a:cubicBezTo>
                    <a:cubicBezTo>
                      <a:pt x="16" y="10"/>
                      <a:pt x="19" y="8"/>
                      <a:pt x="22" y="8"/>
                    </a:cubicBez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E2E2E2">
                  <a:alpha val="4000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 dirty="0">
                  <a:solidFill>
                    <a:prstClr val="black"/>
                  </a:solidFill>
                  <a:latin typeface="Roboto Light" charset="0"/>
                </a:endParaRPr>
              </a:p>
            </p:txBody>
          </p:sp>
          <p:sp>
            <p:nvSpPr>
              <p:cNvPr id="179" name="Freeform 594">
                <a:extLst>
                  <a:ext uri="{FF2B5EF4-FFF2-40B4-BE49-F238E27FC236}">
                    <a16:creationId xmlns:a16="http://schemas.microsoft.com/office/drawing/2014/main" id="{4C1251BF-AED7-45B3-A9B1-7152D7AC3F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03932" y="2412135"/>
                <a:ext cx="366398" cy="193615"/>
              </a:xfrm>
              <a:custGeom>
                <a:avLst/>
                <a:gdLst>
                  <a:gd name="T0" fmla="*/ 78 w 83"/>
                  <a:gd name="T1" fmla="*/ 0 h 44"/>
                  <a:gd name="T2" fmla="*/ 72 w 83"/>
                  <a:gd name="T3" fmla="*/ 0 h 44"/>
                  <a:gd name="T4" fmla="*/ 67 w 83"/>
                  <a:gd name="T5" fmla="*/ 0 h 44"/>
                  <a:gd name="T6" fmla="*/ 61 w 83"/>
                  <a:gd name="T7" fmla="*/ 5 h 44"/>
                  <a:gd name="T8" fmla="*/ 61 w 83"/>
                  <a:gd name="T9" fmla="*/ 24 h 44"/>
                  <a:gd name="T10" fmla="*/ 21 w 83"/>
                  <a:gd name="T11" fmla="*/ 24 h 44"/>
                  <a:gd name="T12" fmla="*/ 21 w 83"/>
                  <a:gd name="T13" fmla="*/ 5 h 44"/>
                  <a:gd name="T14" fmla="*/ 16 w 83"/>
                  <a:gd name="T15" fmla="*/ 0 h 44"/>
                  <a:gd name="T16" fmla="*/ 11 w 83"/>
                  <a:gd name="T17" fmla="*/ 0 h 44"/>
                  <a:gd name="T18" fmla="*/ 6 w 83"/>
                  <a:gd name="T19" fmla="*/ 0 h 44"/>
                  <a:gd name="T20" fmla="*/ 0 w 83"/>
                  <a:gd name="T21" fmla="*/ 5 h 44"/>
                  <a:gd name="T22" fmla="*/ 0 w 83"/>
                  <a:gd name="T23" fmla="*/ 33 h 44"/>
                  <a:gd name="T24" fmla="*/ 8 w 83"/>
                  <a:gd name="T25" fmla="*/ 41 h 44"/>
                  <a:gd name="T26" fmla="*/ 8 w 83"/>
                  <a:gd name="T27" fmla="*/ 41 h 44"/>
                  <a:gd name="T28" fmla="*/ 9 w 83"/>
                  <a:gd name="T29" fmla="*/ 43 h 44"/>
                  <a:gd name="T30" fmla="*/ 11 w 83"/>
                  <a:gd name="T31" fmla="*/ 44 h 44"/>
                  <a:gd name="T32" fmla="*/ 13 w 83"/>
                  <a:gd name="T33" fmla="*/ 44 h 44"/>
                  <a:gd name="T34" fmla="*/ 15 w 83"/>
                  <a:gd name="T35" fmla="*/ 43 h 44"/>
                  <a:gd name="T36" fmla="*/ 16 w 83"/>
                  <a:gd name="T37" fmla="*/ 41 h 44"/>
                  <a:gd name="T38" fmla="*/ 16 w 83"/>
                  <a:gd name="T39" fmla="*/ 41 h 44"/>
                  <a:gd name="T40" fmla="*/ 67 w 83"/>
                  <a:gd name="T41" fmla="*/ 41 h 44"/>
                  <a:gd name="T42" fmla="*/ 67 w 83"/>
                  <a:gd name="T43" fmla="*/ 41 h 44"/>
                  <a:gd name="T44" fmla="*/ 68 w 83"/>
                  <a:gd name="T45" fmla="*/ 43 h 44"/>
                  <a:gd name="T46" fmla="*/ 70 w 83"/>
                  <a:gd name="T47" fmla="*/ 44 h 44"/>
                  <a:gd name="T48" fmla="*/ 72 w 83"/>
                  <a:gd name="T49" fmla="*/ 44 h 44"/>
                  <a:gd name="T50" fmla="*/ 74 w 83"/>
                  <a:gd name="T51" fmla="*/ 43 h 44"/>
                  <a:gd name="T52" fmla="*/ 75 w 83"/>
                  <a:gd name="T53" fmla="*/ 41 h 44"/>
                  <a:gd name="T54" fmla="*/ 75 w 83"/>
                  <a:gd name="T55" fmla="*/ 41 h 44"/>
                  <a:gd name="T56" fmla="*/ 78 w 83"/>
                  <a:gd name="T57" fmla="*/ 41 h 44"/>
                  <a:gd name="T58" fmla="*/ 83 w 83"/>
                  <a:gd name="T59" fmla="*/ 33 h 44"/>
                  <a:gd name="T60" fmla="*/ 83 w 83"/>
                  <a:gd name="T61" fmla="*/ 5 h 44"/>
                  <a:gd name="T62" fmla="*/ 78 w 83"/>
                  <a:gd name="T63" fmla="*/ 0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83" h="44">
                    <a:moveTo>
                      <a:pt x="78" y="0"/>
                    </a:moveTo>
                    <a:cubicBezTo>
                      <a:pt x="72" y="0"/>
                      <a:pt x="72" y="0"/>
                      <a:pt x="72" y="0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64" y="0"/>
                      <a:pt x="61" y="1"/>
                      <a:pt x="61" y="5"/>
                    </a:cubicBezTo>
                    <a:cubicBezTo>
                      <a:pt x="61" y="24"/>
                      <a:pt x="61" y="24"/>
                      <a:pt x="61" y="24"/>
                    </a:cubicBezTo>
                    <a:cubicBezTo>
                      <a:pt x="21" y="24"/>
                      <a:pt x="21" y="24"/>
                      <a:pt x="21" y="24"/>
                    </a:cubicBezTo>
                    <a:cubicBezTo>
                      <a:pt x="21" y="5"/>
                      <a:pt x="21" y="5"/>
                      <a:pt x="21" y="5"/>
                    </a:cubicBezTo>
                    <a:cubicBezTo>
                      <a:pt x="21" y="1"/>
                      <a:pt x="20" y="0"/>
                      <a:pt x="16" y="0"/>
                    </a:cubicBezTo>
                    <a:cubicBezTo>
                      <a:pt x="11" y="0"/>
                      <a:pt x="11" y="0"/>
                      <a:pt x="11" y="0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2" y="0"/>
                      <a:pt x="0" y="1"/>
                      <a:pt x="0" y="5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36"/>
                      <a:pt x="4" y="41"/>
                      <a:pt x="8" y="41"/>
                    </a:cubicBezTo>
                    <a:cubicBezTo>
                      <a:pt x="8" y="41"/>
                      <a:pt x="8" y="41"/>
                      <a:pt x="8" y="41"/>
                    </a:cubicBezTo>
                    <a:cubicBezTo>
                      <a:pt x="8" y="42"/>
                      <a:pt x="8" y="42"/>
                      <a:pt x="9" y="43"/>
                    </a:cubicBezTo>
                    <a:cubicBezTo>
                      <a:pt x="9" y="44"/>
                      <a:pt x="10" y="44"/>
                      <a:pt x="11" y="44"/>
                    </a:cubicBezTo>
                    <a:cubicBezTo>
                      <a:pt x="13" y="44"/>
                      <a:pt x="13" y="44"/>
                      <a:pt x="13" y="44"/>
                    </a:cubicBezTo>
                    <a:cubicBezTo>
                      <a:pt x="14" y="44"/>
                      <a:pt x="15" y="44"/>
                      <a:pt x="15" y="43"/>
                    </a:cubicBezTo>
                    <a:cubicBezTo>
                      <a:pt x="16" y="42"/>
                      <a:pt x="16" y="42"/>
                      <a:pt x="16" y="41"/>
                    </a:cubicBezTo>
                    <a:cubicBezTo>
                      <a:pt x="16" y="41"/>
                      <a:pt x="16" y="41"/>
                      <a:pt x="16" y="41"/>
                    </a:cubicBezTo>
                    <a:cubicBezTo>
                      <a:pt x="67" y="41"/>
                      <a:pt x="67" y="41"/>
                      <a:pt x="67" y="41"/>
                    </a:cubicBezTo>
                    <a:cubicBezTo>
                      <a:pt x="67" y="41"/>
                      <a:pt x="67" y="41"/>
                      <a:pt x="67" y="41"/>
                    </a:cubicBezTo>
                    <a:cubicBezTo>
                      <a:pt x="67" y="42"/>
                      <a:pt x="67" y="42"/>
                      <a:pt x="68" y="43"/>
                    </a:cubicBezTo>
                    <a:cubicBezTo>
                      <a:pt x="68" y="44"/>
                      <a:pt x="69" y="44"/>
                      <a:pt x="70" y="44"/>
                    </a:cubicBezTo>
                    <a:cubicBezTo>
                      <a:pt x="72" y="44"/>
                      <a:pt x="72" y="44"/>
                      <a:pt x="72" y="44"/>
                    </a:cubicBezTo>
                    <a:cubicBezTo>
                      <a:pt x="73" y="44"/>
                      <a:pt x="74" y="44"/>
                      <a:pt x="74" y="43"/>
                    </a:cubicBezTo>
                    <a:cubicBezTo>
                      <a:pt x="75" y="42"/>
                      <a:pt x="75" y="42"/>
                      <a:pt x="75" y="41"/>
                    </a:cubicBezTo>
                    <a:cubicBezTo>
                      <a:pt x="75" y="41"/>
                      <a:pt x="75" y="41"/>
                      <a:pt x="75" y="41"/>
                    </a:cubicBezTo>
                    <a:cubicBezTo>
                      <a:pt x="78" y="41"/>
                      <a:pt x="78" y="41"/>
                      <a:pt x="78" y="41"/>
                    </a:cubicBezTo>
                    <a:cubicBezTo>
                      <a:pt x="81" y="41"/>
                      <a:pt x="83" y="36"/>
                      <a:pt x="83" y="33"/>
                    </a:cubicBezTo>
                    <a:cubicBezTo>
                      <a:pt x="83" y="5"/>
                      <a:pt x="83" y="5"/>
                      <a:pt x="83" y="5"/>
                    </a:cubicBezTo>
                    <a:cubicBezTo>
                      <a:pt x="83" y="1"/>
                      <a:pt x="81" y="0"/>
                      <a:pt x="78" y="0"/>
                    </a:cubicBezTo>
                    <a:close/>
                  </a:path>
                </a:pathLst>
              </a:custGeom>
              <a:solidFill>
                <a:srgbClr val="E2E2E2">
                  <a:alpha val="4000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 dirty="0">
                  <a:solidFill>
                    <a:prstClr val="black"/>
                  </a:solidFill>
                  <a:latin typeface="Roboto Light" charset="0"/>
                </a:endParaRPr>
              </a:p>
            </p:txBody>
          </p:sp>
          <p:sp>
            <p:nvSpPr>
              <p:cNvPr id="180" name="Oval 595">
                <a:extLst>
                  <a:ext uri="{FF2B5EF4-FFF2-40B4-BE49-F238E27FC236}">
                    <a16:creationId xmlns:a16="http://schemas.microsoft.com/office/drawing/2014/main" id="{073F2EC2-4374-4A41-A1E9-9DFBC558CE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31375" y="2336159"/>
                <a:ext cx="31861" cy="26959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 dirty="0">
                  <a:solidFill>
                    <a:prstClr val="black"/>
                  </a:solidFill>
                  <a:latin typeface="Roboto Light" charset="0"/>
                </a:endParaRPr>
              </a:p>
            </p:txBody>
          </p:sp>
          <p:sp>
            <p:nvSpPr>
              <p:cNvPr id="181" name="Oval 596">
                <a:extLst>
                  <a:ext uri="{FF2B5EF4-FFF2-40B4-BE49-F238E27FC236}">
                    <a16:creationId xmlns:a16="http://schemas.microsoft.com/office/drawing/2014/main" id="{A597599D-3864-42A1-B5CA-93C1501BF3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411026" y="2336159"/>
                <a:ext cx="30635" cy="26959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 dirty="0">
                  <a:solidFill>
                    <a:prstClr val="black"/>
                  </a:solidFill>
                  <a:latin typeface="Roboto Light" charset="0"/>
                </a:endParaRPr>
              </a:p>
            </p:txBody>
          </p:sp>
          <p:sp>
            <p:nvSpPr>
              <p:cNvPr id="182" name="Oval 597">
                <a:extLst>
                  <a:ext uri="{FF2B5EF4-FFF2-40B4-BE49-F238E27FC236}">
                    <a16:creationId xmlns:a16="http://schemas.microsoft.com/office/drawing/2014/main" id="{4991B3AB-4E70-4CEF-8FA9-FC6DEC1F67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31375" y="2398655"/>
                <a:ext cx="31861" cy="30635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 dirty="0">
                  <a:solidFill>
                    <a:prstClr val="black"/>
                  </a:solidFill>
                  <a:latin typeface="Roboto Light" charset="0"/>
                </a:endParaRPr>
              </a:p>
            </p:txBody>
          </p:sp>
          <p:sp>
            <p:nvSpPr>
              <p:cNvPr id="183" name="Oval 598">
                <a:extLst>
                  <a:ext uri="{FF2B5EF4-FFF2-40B4-BE49-F238E27FC236}">
                    <a16:creationId xmlns:a16="http://schemas.microsoft.com/office/drawing/2014/main" id="{31FB743A-9278-4ABE-8236-3043A6D205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411026" y="2398655"/>
                <a:ext cx="30635" cy="30635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 dirty="0">
                  <a:solidFill>
                    <a:prstClr val="black"/>
                  </a:solidFill>
                  <a:latin typeface="Roboto Light" charset="0"/>
                </a:endParaRPr>
              </a:p>
            </p:txBody>
          </p:sp>
          <p:sp>
            <p:nvSpPr>
              <p:cNvPr id="184" name="Freeform 604">
                <a:extLst>
                  <a:ext uri="{FF2B5EF4-FFF2-40B4-BE49-F238E27FC236}">
                    <a16:creationId xmlns:a16="http://schemas.microsoft.com/office/drawing/2014/main" id="{D570F397-281E-424B-9812-5835BB869D5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14151" y="808069"/>
                <a:ext cx="384780" cy="322284"/>
              </a:xfrm>
              <a:custGeom>
                <a:avLst/>
                <a:gdLst>
                  <a:gd name="T0" fmla="*/ 58 w 87"/>
                  <a:gd name="T1" fmla="*/ 0 h 73"/>
                  <a:gd name="T2" fmla="*/ 31 w 87"/>
                  <a:gd name="T3" fmla="*/ 0 h 73"/>
                  <a:gd name="T4" fmla="*/ 0 w 87"/>
                  <a:gd name="T5" fmla="*/ 26 h 73"/>
                  <a:gd name="T6" fmla="*/ 9 w 87"/>
                  <a:gd name="T7" fmla="*/ 38 h 73"/>
                  <a:gd name="T8" fmla="*/ 20 w 87"/>
                  <a:gd name="T9" fmla="*/ 27 h 73"/>
                  <a:gd name="T10" fmla="*/ 20 w 87"/>
                  <a:gd name="T11" fmla="*/ 73 h 73"/>
                  <a:gd name="T12" fmla="*/ 44 w 87"/>
                  <a:gd name="T13" fmla="*/ 73 h 73"/>
                  <a:gd name="T14" fmla="*/ 68 w 87"/>
                  <a:gd name="T15" fmla="*/ 73 h 73"/>
                  <a:gd name="T16" fmla="*/ 67 w 87"/>
                  <a:gd name="T17" fmla="*/ 27 h 73"/>
                  <a:gd name="T18" fmla="*/ 79 w 87"/>
                  <a:gd name="T19" fmla="*/ 38 h 73"/>
                  <a:gd name="T20" fmla="*/ 87 w 87"/>
                  <a:gd name="T21" fmla="*/ 26 h 73"/>
                  <a:gd name="T22" fmla="*/ 58 w 87"/>
                  <a:gd name="T23" fmla="*/ 0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87" h="73">
                    <a:moveTo>
                      <a:pt x="58" y="0"/>
                    </a:moveTo>
                    <a:cubicBezTo>
                      <a:pt x="53" y="8"/>
                      <a:pt x="36" y="8"/>
                      <a:pt x="31" y="0"/>
                    </a:cubicBezTo>
                    <a:cubicBezTo>
                      <a:pt x="31" y="0"/>
                      <a:pt x="5" y="15"/>
                      <a:pt x="0" y="26"/>
                    </a:cubicBezTo>
                    <a:cubicBezTo>
                      <a:pt x="9" y="38"/>
                      <a:pt x="9" y="38"/>
                      <a:pt x="9" y="38"/>
                    </a:cubicBezTo>
                    <a:cubicBezTo>
                      <a:pt x="9" y="38"/>
                      <a:pt x="16" y="30"/>
                      <a:pt x="20" y="27"/>
                    </a:cubicBezTo>
                    <a:cubicBezTo>
                      <a:pt x="20" y="73"/>
                      <a:pt x="20" y="73"/>
                      <a:pt x="20" y="73"/>
                    </a:cubicBezTo>
                    <a:cubicBezTo>
                      <a:pt x="44" y="73"/>
                      <a:pt x="44" y="73"/>
                      <a:pt x="44" y="73"/>
                    </a:cubicBezTo>
                    <a:cubicBezTo>
                      <a:pt x="68" y="73"/>
                      <a:pt x="68" y="73"/>
                      <a:pt x="68" y="73"/>
                    </a:cubicBezTo>
                    <a:cubicBezTo>
                      <a:pt x="67" y="27"/>
                      <a:pt x="67" y="27"/>
                      <a:pt x="67" y="27"/>
                    </a:cubicBezTo>
                    <a:cubicBezTo>
                      <a:pt x="71" y="30"/>
                      <a:pt x="79" y="38"/>
                      <a:pt x="79" y="38"/>
                    </a:cubicBezTo>
                    <a:cubicBezTo>
                      <a:pt x="87" y="26"/>
                      <a:pt x="87" y="26"/>
                      <a:pt x="87" y="26"/>
                    </a:cubicBezTo>
                    <a:cubicBezTo>
                      <a:pt x="82" y="15"/>
                      <a:pt x="58" y="0"/>
                      <a:pt x="58" y="0"/>
                    </a:cubicBezTo>
                    <a:close/>
                  </a:path>
                </a:pathLst>
              </a:custGeom>
              <a:solidFill>
                <a:srgbClr val="E2E2E2">
                  <a:alpha val="4000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 dirty="0">
                  <a:solidFill>
                    <a:prstClr val="black"/>
                  </a:solidFill>
                  <a:latin typeface="Roboto Light" charset="0"/>
                </a:endParaRPr>
              </a:p>
            </p:txBody>
          </p:sp>
          <p:sp>
            <p:nvSpPr>
              <p:cNvPr id="185" name="Freeform 605">
                <a:extLst>
                  <a:ext uri="{FF2B5EF4-FFF2-40B4-BE49-F238E27FC236}">
                    <a16:creationId xmlns:a16="http://schemas.microsoft.com/office/drawing/2014/main" id="{1F87D90D-90CC-4B4B-9344-6B3CD9145BB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56299" y="795815"/>
                <a:ext cx="110287" cy="30635"/>
              </a:xfrm>
              <a:custGeom>
                <a:avLst/>
                <a:gdLst>
                  <a:gd name="T0" fmla="*/ 13 w 25"/>
                  <a:gd name="T1" fmla="*/ 7 h 7"/>
                  <a:gd name="T2" fmla="*/ 24 w 25"/>
                  <a:gd name="T3" fmla="*/ 2 h 7"/>
                  <a:gd name="T4" fmla="*/ 24 w 25"/>
                  <a:gd name="T5" fmla="*/ 0 h 7"/>
                  <a:gd name="T6" fmla="*/ 22 w 25"/>
                  <a:gd name="T7" fmla="*/ 1 h 7"/>
                  <a:gd name="T8" fmla="*/ 13 w 25"/>
                  <a:gd name="T9" fmla="*/ 5 h 7"/>
                  <a:gd name="T10" fmla="*/ 3 w 25"/>
                  <a:gd name="T11" fmla="*/ 1 h 7"/>
                  <a:gd name="T12" fmla="*/ 1 w 25"/>
                  <a:gd name="T13" fmla="*/ 0 h 7"/>
                  <a:gd name="T14" fmla="*/ 1 w 25"/>
                  <a:gd name="T15" fmla="*/ 2 h 7"/>
                  <a:gd name="T16" fmla="*/ 13 w 25"/>
                  <a:gd name="T17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5" h="7">
                    <a:moveTo>
                      <a:pt x="13" y="7"/>
                    </a:moveTo>
                    <a:cubicBezTo>
                      <a:pt x="18" y="7"/>
                      <a:pt x="23" y="5"/>
                      <a:pt x="24" y="2"/>
                    </a:cubicBezTo>
                    <a:cubicBezTo>
                      <a:pt x="25" y="2"/>
                      <a:pt x="24" y="1"/>
                      <a:pt x="24" y="0"/>
                    </a:cubicBezTo>
                    <a:cubicBezTo>
                      <a:pt x="23" y="0"/>
                      <a:pt x="22" y="0"/>
                      <a:pt x="22" y="1"/>
                    </a:cubicBezTo>
                    <a:cubicBezTo>
                      <a:pt x="21" y="3"/>
                      <a:pt x="17" y="5"/>
                      <a:pt x="13" y="5"/>
                    </a:cubicBezTo>
                    <a:cubicBezTo>
                      <a:pt x="8" y="5"/>
                      <a:pt x="4" y="3"/>
                      <a:pt x="3" y="1"/>
                    </a:cubicBezTo>
                    <a:cubicBezTo>
                      <a:pt x="3" y="0"/>
                      <a:pt x="2" y="0"/>
                      <a:pt x="1" y="0"/>
                    </a:cubicBezTo>
                    <a:cubicBezTo>
                      <a:pt x="1" y="1"/>
                      <a:pt x="0" y="2"/>
                      <a:pt x="1" y="2"/>
                    </a:cubicBezTo>
                    <a:cubicBezTo>
                      <a:pt x="2" y="5"/>
                      <a:pt x="7" y="7"/>
                      <a:pt x="13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 dirty="0">
                  <a:solidFill>
                    <a:prstClr val="black"/>
                  </a:solidFill>
                  <a:latin typeface="Roboto Light" charset="0"/>
                </a:endParaRPr>
              </a:p>
            </p:txBody>
          </p:sp>
          <p:sp>
            <p:nvSpPr>
              <p:cNvPr id="186" name="Freeform 606">
                <a:extLst>
                  <a:ext uri="{FF2B5EF4-FFF2-40B4-BE49-F238E27FC236}">
                    <a16:creationId xmlns:a16="http://schemas.microsoft.com/office/drawing/2014/main" id="{330038A0-E38D-410F-95C6-BB96E13209E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59591" y="3626519"/>
                <a:ext cx="322284" cy="335763"/>
              </a:xfrm>
              <a:custGeom>
                <a:avLst/>
                <a:gdLst>
                  <a:gd name="T0" fmla="*/ 56 w 73"/>
                  <a:gd name="T1" fmla="*/ 2 h 76"/>
                  <a:gd name="T2" fmla="*/ 51 w 73"/>
                  <a:gd name="T3" fmla="*/ 2 h 76"/>
                  <a:gd name="T4" fmla="*/ 50 w 73"/>
                  <a:gd name="T5" fmla="*/ 3 h 76"/>
                  <a:gd name="T6" fmla="*/ 44 w 73"/>
                  <a:gd name="T7" fmla="*/ 5 h 76"/>
                  <a:gd name="T8" fmla="*/ 17 w 73"/>
                  <a:gd name="T9" fmla="*/ 5 h 76"/>
                  <a:gd name="T10" fmla="*/ 13 w 73"/>
                  <a:gd name="T11" fmla="*/ 8 h 76"/>
                  <a:gd name="T12" fmla="*/ 1 w 73"/>
                  <a:gd name="T13" fmla="*/ 40 h 76"/>
                  <a:gd name="T14" fmla="*/ 7 w 73"/>
                  <a:gd name="T15" fmla="*/ 47 h 76"/>
                  <a:gd name="T16" fmla="*/ 29 w 73"/>
                  <a:gd name="T17" fmla="*/ 47 h 76"/>
                  <a:gd name="T18" fmla="*/ 28 w 73"/>
                  <a:gd name="T19" fmla="*/ 54 h 76"/>
                  <a:gd name="T20" fmla="*/ 24 w 73"/>
                  <a:gd name="T21" fmla="*/ 66 h 76"/>
                  <a:gd name="T22" fmla="*/ 26 w 73"/>
                  <a:gd name="T23" fmla="*/ 72 h 76"/>
                  <a:gd name="T24" fmla="*/ 34 w 73"/>
                  <a:gd name="T25" fmla="*/ 72 h 76"/>
                  <a:gd name="T26" fmla="*/ 41 w 73"/>
                  <a:gd name="T27" fmla="*/ 57 h 76"/>
                  <a:gd name="T28" fmla="*/ 55 w 73"/>
                  <a:gd name="T29" fmla="*/ 40 h 76"/>
                  <a:gd name="T30" fmla="*/ 57 w 73"/>
                  <a:gd name="T31" fmla="*/ 37 h 76"/>
                  <a:gd name="T32" fmla="*/ 72 w 73"/>
                  <a:gd name="T33" fmla="*/ 23 h 76"/>
                  <a:gd name="T34" fmla="*/ 72 w 73"/>
                  <a:gd name="T35" fmla="*/ 18 h 76"/>
                  <a:gd name="T36" fmla="*/ 56 w 73"/>
                  <a:gd name="T37" fmla="*/ 2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73" h="76">
                    <a:moveTo>
                      <a:pt x="56" y="2"/>
                    </a:moveTo>
                    <a:cubicBezTo>
                      <a:pt x="54" y="0"/>
                      <a:pt x="52" y="0"/>
                      <a:pt x="51" y="2"/>
                    </a:cubicBezTo>
                    <a:cubicBezTo>
                      <a:pt x="50" y="3"/>
                      <a:pt x="50" y="3"/>
                      <a:pt x="50" y="3"/>
                    </a:cubicBezTo>
                    <a:cubicBezTo>
                      <a:pt x="48" y="4"/>
                      <a:pt x="46" y="5"/>
                      <a:pt x="44" y="5"/>
                    </a:cubicBezTo>
                    <a:cubicBezTo>
                      <a:pt x="17" y="5"/>
                      <a:pt x="17" y="5"/>
                      <a:pt x="17" y="5"/>
                    </a:cubicBezTo>
                    <a:cubicBezTo>
                      <a:pt x="15" y="5"/>
                      <a:pt x="13" y="7"/>
                      <a:pt x="13" y="8"/>
                    </a:cubicBezTo>
                    <a:cubicBezTo>
                      <a:pt x="1" y="40"/>
                      <a:pt x="1" y="40"/>
                      <a:pt x="1" y="40"/>
                    </a:cubicBezTo>
                    <a:cubicBezTo>
                      <a:pt x="0" y="44"/>
                      <a:pt x="2" y="47"/>
                      <a:pt x="7" y="47"/>
                    </a:cubicBezTo>
                    <a:cubicBezTo>
                      <a:pt x="29" y="47"/>
                      <a:pt x="29" y="47"/>
                      <a:pt x="29" y="47"/>
                    </a:cubicBezTo>
                    <a:cubicBezTo>
                      <a:pt x="30" y="50"/>
                      <a:pt x="29" y="53"/>
                      <a:pt x="28" y="54"/>
                    </a:cubicBezTo>
                    <a:cubicBezTo>
                      <a:pt x="27" y="56"/>
                      <a:pt x="23" y="60"/>
                      <a:pt x="24" y="66"/>
                    </a:cubicBezTo>
                    <a:cubicBezTo>
                      <a:pt x="24" y="68"/>
                      <a:pt x="25" y="71"/>
                      <a:pt x="26" y="72"/>
                    </a:cubicBezTo>
                    <a:cubicBezTo>
                      <a:pt x="30" y="76"/>
                      <a:pt x="34" y="75"/>
                      <a:pt x="34" y="72"/>
                    </a:cubicBezTo>
                    <a:cubicBezTo>
                      <a:pt x="34" y="67"/>
                      <a:pt x="32" y="62"/>
                      <a:pt x="41" y="57"/>
                    </a:cubicBezTo>
                    <a:cubicBezTo>
                      <a:pt x="49" y="51"/>
                      <a:pt x="55" y="40"/>
                      <a:pt x="55" y="40"/>
                    </a:cubicBezTo>
                    <a:cubicBezTo>
                      <a:pt x="55" y="40"/>
                      <a:pt x="56" y="39"/>
                      <a:pt x="57" y="37"/>
                    </a:cubicBezTo>
                    <a:cubicBezTo>
                      <a:pt x="72" y="23"/>
                      <a:pt x="72" y="23"/>
                      <a:pt x="72" y="23"/>
                    </a:cubicBezTo>
                    <a:cubicBezTo>
                      <a:pt x="73" y="22"/>
                      <a:pt x="73" y="19"/>
                      <a:pt x="72" y="18"/>
                    </a:cubicBezTo>
                    <a:lnTo>
                      <a:pt x="56" y="2"/>
                    </a:lnTo>
                    <a:close/>
                  </a:path>
                </a:pathLst>
              </a:custGeom>
              <a:solidFill>
                <a:srgbClr val="E2E2E2">
                  <a:alpha val="4000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 dirty="0">
                  <a:solidFill>
                    <a:prstClr val="black"/>
                  </a:solidFill>
                  <a:latin typeface="Roboto Light" charset="0"/>
                </a:endParaRPr>
              </a:p>
            </p:txBody>
          </p:sp>
          <p:sp>
            <p:nvSpPr>
              <p:cNvPr id="187" name="Freeform 608">
                <a:extLst>
                  <a:ext uri="{FF2B5EF4-FFF2-40B4-BE49-F238E27FC236}">
                    <a16:creationId xmlns:a16="http://schemas.microsoft.com/office/drawing/2014/main" id="{09DBBA92-C5DE-4C42-8AB6-4E6D1BAC23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83290" y="1029869"/>
                <a:ext cx="366398" cy="348017"/>
              </a:xfrm>
              <a:custGeom>
                <a:avLst/>
                <a:gdLst>
                  <a:gd name="T0" fmla="*/ 11 w 83"/>
                  <a:gd name="T1" fmla="*/ 63 h 79"/>
                  <a:gd name="T2" fmla="*/ 34 w 83"/>
                  <a:gd name="T3" fmla="*/ 52 h 79"/>
                  <a:gd name="T4" fmla="*/ 38 w 83"/>
                  <a:gd name="T5" fmla="*/ 51 h 79"/>
                  <a:gd name="T6" fmla="*/ 39 w 83"/>
                  <a:gd name="T7" fmla="*/ 55 h 79"/>
                  <a:gd name="T8" fmla="*/ 38 w 83"/>
                  <a:gd name="T9" fmla="*/ 65 h 79"/>
                  <a:gd name="T10" fmla="*/ 38 w 83"/>
                  <a:gd name="T11" fmla="*/ 79 h 79"/>
                  <a:gd name="T12" fmla="*/ 45 w 83"/>
                  <a:gd name="T13" fmla="*/ 79 h 79"/>
                  <a:gd name="T14" fmla="*/ 44 w 83"/>
                  <a:gd name="T15" fmla="*/ 65 h 79"/>
                  <a:gd name="T16" fmla="*/ 44 w 83"/>
                  <a:gd name="T17" fmla="*/ 55 h 79"/>
                  <a:gd name="T18" fmla="*/ 44 w 83"/>
                  <a:gd name="T19" fmla="*/ 51 h 79"/>
                  <a:gd name="T20" fmla="*/ 48 w 83"/>
                  <a:gd name="T21" fmla="*/ 52 h 79"/>
                  <a:gd name="T22" fmla="*/ 71 w 83"/>
                  <a:gd name="T23" fmla="*/ 63 h 79"/>
                  <a:gd name="T24" fmla="*/ 80 w 83"/>
                  <a:gd name="T25" fmla="*/ 54 h 79"/>
                  <a:gd name="T26" fmla="*/ 74 w 83"/>
                  <a:gd name="T27" fmla="*/ 26 h 79"/>
                  <a:gd name="T28" fmla="*/ 46 w 83"/>
                  <a:gd name="T29" fmla="*/ 44 h 79"/>
                  <a:gd name="T30" fmla="*/ 45 w 83"/>
                  <a:gd name="T31" fmla="*/ 41 h 79"/>
                  <a:gd name="T32" fmla="*/ 50 w 83"/>
                  <a:gd name="T33" fmla="*/ 32 h 79"/>
                  <a:gd name="T34" fmla="*/ 59 w 83"/>
                  <a:gd name="T35" fmla="*/ 10 h 79"/>
                  <a:gd name="T36" fmla="*/ 41 w 83"/>
                  <a:gd name="T37" fmla="*/ 0 h 79"/>
                  <a:gd name="T38" fmla="*/ 23 w 83"/>
                  <a:gd name="T39" fmla="*/ 10 h 79"/>
                  <a:gd name="T40" fmla="*/ 33 w 83"/>
                  <a:gd name="T41" fmla="*/ 32 h 79"/>
                  <a:gd name="T42" fmla="*/ 38 w 83"/>
                  <a:gd name="T43" fmla="*/ 41 h 79"/>
                  <a:gd name="T44" fmla="*/ 36 w 83"/>
                  <a:gd name="T45" fmla="*/ 44 h 79"/>
                  <a:gd name="T46" fmla="*/ 8 w 83"/>
                  <a:gd name="T47" fmla="*/ 26 h 79"/>
                  <a:gd name="T48" fmla="*/ 2 w 83"/>
                  <a:gd name="T49" fmla="*/ 54 h 79"/>
                  <a:gd name="T50" fmla="*/ 11 w 83"/>
                  <a:gd name="T51" fmla="*/ 63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83" h="79">
                    <a:moveTo>
                      <a:pt x="11" y="63"/>
                    </a:moveTo>
                    <a:cubicBezTo>
                      <a:pt x="20" y="64"/>
                      <a:pt x="27" y="55"/>
                      <a:pt x="34" y="52"/>
                    </a:cubicBezTo>
                    <a:cubicBezTo>
                      <a:pt x="35" y="51"/>
                      <a:pt x="38" y="50"/>
                      <a:pt x="38" y="51"/>
                    </a:cubicBezTo>
                    <a:cubicBezTo>
                      <a:pt x="39" y="52"/>
                      <a:pt x="39" y="54"/>
                      <a:pt x="39" y="55"/>
                    </a:cubicBezTo>
                    <a:cubicBezTo>
                      <a:pt x="39" y="59"/>
                      <a:pt x="38" y="62"/>
                      <a:pt x="38" y="65"/>
                    </a:cubicBezTo>
                    <a:cubicBezTo>
                      <a:pt x="38" y="69"/>
                      <a:pt x="38" y="75"/>
                      <a:pt x="38" y="79"/>
                    </a:cubicBezTo>
                    <a:cubicBezTo>
                      <a:pt x="45" y="79"/>
                      <a:pt x="45" y="79"/>
                      <a:pt x="45" y="79"/>
                    </a:cubicBezTo>
                    <a:cubicBezTo>
                      <a:pt x="44" y="75"/>
                      <a:pt x="44" y="69"/>
                      <a:pt x="44" y="65"/>
                    </a:cubicBezTo>
                    <a:cubicBezTo>
                      <a:pt x="44" y="62"/>
                      <a:pt x="44" y="59"/>
                      <a:pt x="44" y="55"/>
                    </a:cubicBezTo>
                    <a:cubicBezTo>
                      <a:pt x="44" y="54"/>
                      <a:pt x="43" y="52"/>
                      <a:pt x="44" y="51"/>
                    </a:cubicBezTo>
                    <a:cubicBezTo>
                      <a:pt x="45" y="50"/>
                      <a:pt x="47" y="51"/>
                      <a:pt x="48" y="52"/>
                    </a:cubicBezTo>
                    <a:cubicBezTo>
                      <a:pt x="55" y="55"/>
                      <a:pt x="62" y="64"/>
                      <a:pt x="71" y="63"/>
                    </a:cubicBezTo>
                    <a:cubicBezTo>
                      <a:pt x="76" y="63"/>
                      <a:pt x="78" y="59"/>
                      <a:pt x="80" y="54"/>
                    </a:cubicBezTo>
                    <a:cubicBezTo>
                      <a:pt x="83" y="46"/>
                      <a:pt x="83" y="31"/>
                      <a:pt x="74" y="26"/>
                    </a:cubicBezTo>
                    <a:cubicBezTo>
                      <a:pt x="61" y="18"/>
                      <a:pt x="57" y="43"/>
                      <a:pt x="46" y="44"/>
                    </a:cubicBezTo>
                    <a:cubicBezTo>
                      <a:pt x="44" y="44"/>
                      <a:pt x="44" y="43"/>
                      <a:pt x="45" y="41"/>
                    </a:cubicBezTo>
                    <a:cubicBezTo>
                      <a:pt x="46" y="38"/>
                      <a:pt x="48" y="35"/>
                      <a:pt x="50" y="32"/>
                    </a:cubicBezTo>
                    <a:cubicBezTo>
                      <a:pt x="54" y="26"/>
                      <a:pt x="60" y="18"/>
                      <a:pt x="59" y="10"/>
                    </a:cubicBezTo>
                    <a:cubicBezTo>
                      <a:pt x="58" y="2"/>
                      <a:pt x="49" y="0"/>
                      <a:pt x="41" y="0"/>
                    </a:cubicBezTo>
                    <a:cubicBezTo>
                      <a:pt x="33" y="0"/>
                      <a:pt x="24" y="2"/>
                      <a:pt x="23" y="10"/>
                    </a:cubicBezTo>
                    <a:cubicBezTo>
                      <a:pt x="22" y="18"/>
                      <a:pt x="28" y="26"/>
                      <a:pt x="33" y="32"/>
                    </a:cubicBezTo>
                    <a:cubicBezTo>
                      <a:pt x="35" y="35"/>
                      <a:pt x="37" y="38"/>
                      <a:pt x="38" y="41"/>
                    </a:cubicBezTo>
                    <a:cubicBezTo>
                      <a:pt x="38" y="43"/>
                      <a:pt x="39" y="44"/>
                      <a:pt x="36" y="44"/>
                    </a:cubicBezTo>
                    <a:cubicBezTo>
                      <a:pt x="25" y="43"/>
                      <a:pt x="21" y="18"/>
                      <a:pt x="8" y="26"/>
                    </a:cubicBezTo>
                    <a:cubicBezTo>
                      <a:pt x="0" y="31"/>
                      <a:pt x="0" y="46"/>
                      <a:pt x="2" y="54"/>
                    </a:cubicBezTo>
                    <a:cubicBezTo>
                      <a:pt x="4" y="59"/>
                      <a:pt x="7" y="63"/>
                      <a:pt x="11" y="6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 dirty="0">
                  <a:solidFill>
                    <a:prstClr val="black"/>
                  </a:solidFill>
                  <a:latin typeface="Roboto Light" charset="0"/>
                </a:endParaRPr>
              </a:p>
            </p:txBody>
          </p:sp>
          <p:sp>
            <p:nvSpPr>
              <p:cNvPr id="188" name="Freeform 609">
                <a:extLst>
                  <a:ext uri="{FF2B5EF4-FFF2-40B4-BE49-F238E27FC236}">
                    <a16:creationId xmlns:a16="http://schemas.microsoft.com/office/drawing/2014/main" id="{41B02CE2-EB56-4480-9E40-8BA6F7B26CD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32338" y="1652379"/>
                <a:ext cx="318607" cy="339439"/>
              </a:xfrm>
              <a:custGeom>
                <a:avLst/>
                <a:gdLst>
                  <a:gd name="T0" fmla="*/ 59 w 72"/>
                  <a:gd name="T1" fmla="*/ 53 h 77"/>
                  <a:gd name="T2" fmla="*/ 64 w 72"/>
                  <a:gd name="T3" fmla="*/ 50 h 77"/>
                  <a:gd name="T4" fmla="*/ 71 w 72"/>
                  <a:gd name="T5" fmla="*/ 48 h 77"/>
                  <a:gd name="T6" fmla="*/ 71 w 72"/>
                  <a:gd name="T7" fmla="*/ 38 h 77"/>
                  <a:gd name="T8" fmla="*/ 70 w 72"/>
                  <a:gd name="T9" fmla="*/ 22 h 77"/>
                  <a:gd name="T10" fmla="*/ 53 w 72"/>
                  <a:gd name="T11" fmla="*/ 36 h 77"/>
                  <a:gd name="T12" fmla="*/ 48 w 72"/>
                  <a:gd name="T13" fmla="*/ 42 h 77"/>
                  <a:gd name="T14" fmla="*/ 48 w 72"/>
                  <a:gd name="T15" fmla="*/ 36 h 77"/>
                  <a:gd name="T16" fmla="*/ 54 w 72"/>
                  <a:gd name="T17" fmla="*/ 25 h 77"/>
                  <a:gd name="T18" fmla="*/ 49 w 72"/>
                  <a:gd name="T19" fmla="*/ 15 h 77"/>
                  <a:gd name="T20" fmla="*/ 36 w 72"/>
                  <a:gd name="T21" fmla="*/ 0 h 77"/>
                  <a:gd name="T22" fmla="*/ 36 w 72"/>
                  <a:gd name="T23" fmla="*/ 0 h 77"/>
                  <a:gd name="T24" fmla="*/ 36 w 72"/>
                  <a:gd name="T25" fmla="*/ 0 h 77"/>
                  <a:gd name="T26" fmla="*/ 36 w 72"/>
                  <a:gd name="T27" fmla="*/ 0 h 77"/>
                  <a:gd name="T28" fmla="*/ 36 w 72"/>
                  <a:gd name="T29" fmla="*/ 0 h 77"/>
                  <a:gd name="T30" fmla="*/ 23 w 72"/>
                  <a:gd name="T31" fmla="*/ 15 h 77"/>
                  <a:gd name="T32" fmla="*/ 18 w 72"/>
                  <a:gd name="T33" fmla="*/ 25 h 77"/>
                  <a:gd name="T34" fmla="*/ 23 w 72"/>
                  <a:gd name="T35" fmla="*/ 36 h 77"/>
                  <a:gd name="T36" fmla="*/ 24 w 72"/>
                  <a:gd name="T37" fmla="*/ 42 h 77"/>
                  <a:gd name="T38" fmla="*/ 18 w 72"/>
                  <a:gd name="T39" fmla="*/ 36 h 77"/>
                  <a:gd name="T40" fmla="*/ 2 w 72"/>
                  <a:gd name="T41" fmla="*/ 22 h 77"/>
                  <a:gd name="T42" fmla="*/ 0 w 72"/>
                  <a:gd name="T43" fmla="*/ 38 h 77"/>
                  <a:gd name="T44" fmla="*/ 1 w 72"/>
                  <a:gd name="T45" fmla="*/ 48 h 77"/>
                  <a:gd name="T46" fmla="*/ 7 w 72"/>
                  <a:gd name="T47" fmla="*/ 50 h 77"/>
                  <a:gd name="T48" fmla="*/ 12 w 72"/>
                  <a:gd name="T49" fmla="*/ 53 h 77"/>
                  <a:gd name="T50" fmla="*/ 11 w 72"/>
                  <a:gd name="T51" fmla="*/ 56 h 77"/>
                  <a:gd name="T52" fmla="*/ 0 w 72"/>
                  <a:gd name="T53" fmla="*/ 53 h 77"/>
                  <a:gd name="T54" fmla="*/ 16 w 72"/>
                  <a:gd name="T55" fmla="*/ 75 h 77"/>
                  <a:gd name="T56" fmla="*/ 24 w 72"/>
                  <a:gd name="T57" fmla="*/ 74 h 77"/>
                  <a:gd name="T58" fmla="*/ 31 w 72"/>
                  <a:gd name="T59" fmla="*/ 69 h 77"/>
                  <a:gd name="T60" fmla="*/ 34 w 72"/>
                  <a:gd name="T61" fmla="*/ 68 h 77"/>
                  <a:gd name="T62" fmla="*/ 34 w 72"/>
                  <a:gd name="T63" fmla="*/ 65 h 77"/>
                  <a:gd name="T64" fmla="*/ 36 w 72"/>
                  <a:gd name="T65" fmla="*/ 34 h 77"/>
                  <a:gd name="T66" fmla="*/ 38 w 72"/>
                  <a:gd name="T67" fmla="*/ 65 h 77"/>
                  <a:gd name="T68" fmla="*/ 38 w 72"/>
                  <a:gd name="T69" fmla="*/ 68 h 77"/>
                  <a:gd name="T70" fmla="*/ 40 w 72"/>
                  <a:gd name="T71" fmla="*/ 69 h 77"/>
                  <a:gd name="T72" fmla="*/ 47 w 72"/>
                  <a:gd name="T73" fmla="*/ 74 h 77"/>
                  <a:gd name="T74" fmla="*/ 55 w 72"/>
                  <a:gd name="T75" fmla="*/ 75 h 77"/>
                  <a:gd name="T76" fmla="*/ 71 w 72"/>
                  <a:gd name="T77" fmla="*/ 53 h 77"/>
                  <a:gd name="T78" fmla="*/ 60 w 72"/>
                  <a:gd name="T79" fmla="*/ 56 h 77"/>
                  <a:gd name="T80" fmla="*/ 59 w 72"/>
                  <a:gd name="T81" fmla="*/ 53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72" h="77">
                    <a:moveTo>
                      <a:pt x="59" y="53"/>
                    </a:moveTo>
                    <a:cubicBezTo>
                      <a:pt x="61" y="51"/>
                      <a:pt x="63" y="51"/>
                      <a:pt x="64" y="50"/>
                    </a:cubicBezTo>
                    <a:cubicBezTo>
                      <a:pt x="66" y="49"/>
                      <a:pt x="69" y="49"/>
                      <a:pt x="71" y="48"/>
                    </a:cubicBezTo>
                    <a:cubicBezTo>
                      <a:pt x="71" y="45"/>
                      <a:pt x="72" y="42"/>
                      <a:pt x="71" y="38"/>
                    </a:cubicBezTo>
                    <a:cubicBezTo>
                      <a:pt x="71" y="33"/>
                      <a:pt x="70" y="28"/>
                      <a:pt x="70" y="22"/>
                    </a:cubicBezTo>
                    <a:cubicBezTo>
                      <a:pt x="63" y="26"/>
                      <a:pt x="56" y="28"/>
                      <a:pt x="53" y="36"/>
                    </a:cubicBezTo>
                    <a:cubicBezTo>
                      <a:pt x="53" y="38"/>
                      <a:pt x="51" y="43"/>
                      <a:pt x="48" y="42"/>
                    </a:cubicBezTo>
                    <a:cubicBezTo>
                      <a:pt x="46" y="40"/>
                      <a:pt x="47" y="37"/>
                      <a:pt x="48" y="36"/>
                    </a:cubicBezTo>
                    <a:cubicBezTo>
                      <a:pt x="51" y="32"/>
                      <a:pt x="54" y="30"/>
                      <a:pt x="54" y="25"/>
                    </a:cubicBezTo>
                    <a:cubicBezTo>
                      <a:pt x="54" y="21"/>
                      <a:pt x="51" y="18"/>
                      <a:pt x="49" y="15"/>
                    </a:cubicBezTo>
                    <a:cubicBezTo>
                      <a:pt x="45" y="10"/>
                      <a:pt x="40" y="6"/>
                      <a:pt x="36" y="0"/>
                    </a:cubicBezTo>
                    <a:cubicBezTo>
                      <a:pt x="36" y="0"/>
                      <a:pt x="36" y="0"/>
                      <a:pt x="36" y="0"/>
                    </a:cubicBezTo>
                    <a:cubicBezTo>
                      <a:pt x="36" y="0"/>
                      <a:pt x="36" y="0"/>
                      <a:pt x="36" y="0"/>
                    </a:cubicBezTo>
                    <a:cubicBezTo>
                      <a:pt x="36" y="0"/>
                      <a:pt x="36" y="0"/>
                      <a:pt x="36" y="0"/>
                    </a:cubicBezTo>
                    <a:cubicBezTo>
                      <a:pt x="36" y="0"/>
                      <a:pt x="36" y="0"/>
                      <a:pt x="36" y="0"/>
                    </a:cubicBezTo>
                    <a:cubicBezTo>
                      <a:pt x="32" y="6"/>
                      <a:pt x="27" y="10"/>
                      <a:pt x="23" y="15"/>
                    </a:cubicBezTo>
                    <a:cubicBezTo>
                      <a:pt x="20" y="18"/>
                      <a:pt x="18" y="21"/>
                      <a:pt x="18" y="25"/>
                    </a:cubicBezTo>
                    <a:cubicBezTo>
                      <a:pt x="18" y="30"/>
                      <a:pt x="21" y="32"/>
                      <a:pt x="23" y="36"/>
                    </a:cubicBezTo>
                    <a:cubicBezTo>
                      <a:pt x="24" y="37"/>
                      <a:pt x="26" y="40"/>
                      <a:pt x="24" y="42"/>
                    </a:cubicBezTo>
                    <a:cubicBezTo>
                      <a:pt x="21" y="43"/>
                      <a:pt x="19" y="38"/>
                      <a:pt x="18" y="36"/>
                    </a:cubicBezTo>
                    <a:cubicBezTo>
                      <a:pt x="16" y="28"/>
                      <a:pt x="9" y="26"/>
                      <a:pt x="2" y="22"/>
                    </a:cubicBezTo>
                    <a:cubicBezTo>
                      <a:pt x="2" y="28"/>
                      <a:pt x="1" y="33"/>
                      <a:pt x="0" y="38"/>
                    </a:cubicBezTo>
                    <a:cubicBezTo>
                      <a:pt x="0" y="42"/>
                      <a:pt x="0" y="45"/>
                      <a:pt x="1" y="48"/>
                    </a:cubicBezTo>
                    <a:cubicBezTo>
                      <a:pt x="3" y="49"/>
                      <a:pt x="5" y="49"/>
                      <a:pt x="7" y="50"/>
                    </a:cubicBezTo>
                    <a:cubicBezTo>
                      <a:pt x="9" y="51"/>
                      <a:pt x="11" y="51"/>
                      <a:pt x="12" y="53"/>
                    </a:cubicBezTo>
                    <a:cubicBezTo>
                      <a:pt x="14" y="54"/>
                      <a:pt x="14" y="57"/>
                      <a:pt x="11" y="56"/>
                    </a:cubicBezTo>
                    <a:cubicBezTo>
                      <a:pt x="8" y="56"/>
                      <a:pt x="4" y="52"/>
                      <a:pt x="0" y="53"/>
                    </a:cubicBezTo>
                    <a:cubicBezTo>
                      <a:pt x="2" y="62"/>
                      <a:pt x="7" y="71"/>
                      <a:pt x="16" y="75"/>
                    </a:cubicBezTo>
                    <a:cubicBezTo>
                      <a:pt x="20" y="77"/>
                      <a:pt x="21" y="76"/>
                      <a:pt x="24" y="74"/>
                    </a:cubicBezTo>
                    <a:cubicBezTo>
                      <a:pt x="27" y="72"/>
                      <a:pt x="28" y="70"/>
                      <a:pt x="31" y="69"/>
                    </a:cubicBezTo>
                    <a:cubicBezTo>
                      <a:pt x="33" y="69"/>
                      <a:pt x="34" y="70"/>
                      <a:pt x="34" y="68"/>
                    </a:cubicBezTo>
                    <a:cubicBezTo>
                      <a:pt x="34" y="67"/>
                      <a:pt x="34" y="66"/>
                      <a:pt x="34" y="65"/>
                    </a:cubicBezTo>
                    <a:cubicBezTo>
                      <a:pt x="35" y="53"/>
                      <a:pt x="35" y="46"/>
                      <a:pt x="36" y="34"/>
                    </a:cubicBezTo>
                    <a:cubicBezTo>
                      <a:pt x="36" y="46"/>
                      <a:pt x="37" y="53"/>
                      <a:pt x="38" y="65"/>
                    </a:cubicBezTo>
                    <a:cubicBezTo>
                      <a:pt x="38" y="66"/>
                      <a:pt x="38" y="67"/>
                      <a:pt x="38" y="68"/>
                    </a:cubicBezTo>
                    <a:cubicBezTo>
                      <a:pt x="38" y="70"/>
                      <a:pt x="39" y="69"/>
                      <a:pt x="40" y="69"/>
                    </a:cubicBezTo>
                    <a:cubicBezTo>
                      <a:pt x="43" y="70"/>
                      <a:pt x="45" y="72"/>
                      <a:pt x="47" y="74"/>
                    </a:cubicBezTo>
                    <a:cubicBezTo>
                      <a:pt x="50" y="76"/>
                      <a:pt x="52" y="77"/>
                      <a:pt x="55" y="75"/>
                    </a:cubicBezTo>
                    <a:cubicBezTo>
                      <a:pt x="65" y="71"/>
                      <a:pt x="70" y="62"/>
                      <a:pt x="71" y="53"/>
                    </a:cubicBezTo>
                    <a:cubicBezTo>
                      <a:pt x="68" y="52"/>
                      <a:pt x="64" y="56"/>
                      <a:pt x="60" y="56"/>
                    </a:cubicBezTo>
                    <a:cubicBezTo>
                      <a:pt x="58" y="57"/>
                      <a:pt x="58" y="54"/>
                      <a:pt x="59" y="5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 dirty="0">
                  <a:solidFill>
                    <a:prstClr val="black"/>
                  </a:solidFill>
                  <a:latin typeface="Roboto Light" charset="0"/>
                </a:endParaRPr>
              </a:p>
            </p:txBody>
          </p:sp>
          <p:sp>
            <p:nvSpPr>
              <p:cNvPr id="189" name="Rectangle 610">
                <a:extLst>
                  <a:ext uri="{FF2B5EF4-FFF2-40B4-BE49-F238E27FC236}">
                    <a16:creationId xmlns:a16="http://schemas.microsoft.com/office/drawing/2014/main" id="{7C400A1C-8CDE-4647-99E0-9249382091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78162" y="1966084"/>
                <a:ext cx="22057" cy="10538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 dirty="0">
                  <a:solidFill>
                    <a:prstClr val="black"/>
                  </a:solidFill>
                  <a:latin typeface="Roboto Light" charset="0"/>
                </a:endParaRPr>
              </a:p>
            </p:txBody>
          </p:sp>
          <p:sp>
            <p:nvSpPr>
              <p:cNvPr id="190" name="Freeform 612">
                <a:extLst>
                  <a:ext uri="{FF2B5EF4-FFF2-40B4-BE49-F238E27FC236}">
                    <a16:creationId xmlns:a16="http://schemas.microsoft.com/office/drawing/2014/main" id="{B67811D4-488F-4A64-9DC4-5FD604F857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20861" y="1413423"/>
                <a:ext cx="30635" cy="162980"/>
              </a:xfrm>
              <a:custGeom>
                <a:avLst/>
                <a:gdLst>
                  <a:gd name="T0" fmla="*/ 7 w 7"/>
                  <a:gd name="T1" fmla="*/ 1 h 37"/>
                  <a:gd name="T2" fmla="*/ 4 w 7"/>
                  <a:gd name="T3" fmla="*/ 0 h 37"/>
                  <a:gd name="T4" fmla="*/ 4 w 7"/>
                  <a:gd name="T5" fmla="*/ 0 h 37"/>
                  <a:gd name="T6" fmla="*/ 0 w 7"/>
                  <a:gd name="T7" fmla="*/ 1 h 37"/>
                  <a:gd name="T8" fmla="*/ 0 w 7"/>
                  <a:gd name="T9" fmla="*/ 37 h 37"/>
                  <a:gd name="T10" fmla="*/ 7 w 7"/>
                  <a:gd name="T11" fmla="*/ 37 h 37"/>
                  <a:gd name="T12" fmla="*/ 7 w 7"/>
                  <a:gd name="T13" fmla="*/ 1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" h="37">
                    <a:moveTo>
                      <a:pt x="7" y="1"/>
                    </a:moveTo>
                    <a:cubicBezTo>
                      <a:pt x="6" y="1"/>
                      <a:pt x="5" y="0"/>
                      <a:pt x="4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3" y="0"/>
                      <a:pt x="1" y="1"/>
                      <a:pt x="0" y="1"/>
                    </a:cubicBezTo>
                    <a:cubicBezTo>
                      <a:pt x="0" y="37"/>
                      <a:pt x="0" y="37"/>
                      <a:pt x="0" y="37"/>
                    </a:cubicBezTo>
                    <a:cubicBezTo>
                      <a:pt x="7" y="37"/>
                      <a:pt x="7" y="37"/>
                      <a:pt x="7" y="37"/>
                    </a:cubicBezTo>
                    <a:lnTo>
                      <a:pt x="7" y="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 dirty="0">
                  <a:solidFill>
                    <a:prstClr val="black"/>
                  </a:solidFill>
                  <a:latin typeface="Roboto Light" charset="0"/>
                </a:endParaRPr>
              </a:p>
            </p:txBody>
          </p:sp>
          <p:sp>
            <p:nvSpPr>
              <p:cNvPr id="191" name="Freeform 613">
                <a:extLst>
                  <a:ext uri="{FF2B5EF4-FFF2-40B4-BE49-F238E27FC236}">
                    <a16:creationId xmlns:a16="http://schemas.microsoft.com/office/drawing/2014/main" id="{5273AB5E-41F2-4E79-B9C6-D90BFFA1BCF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20861" y="1192849"/>
                <a:ext cx="30635" cy="22057"/>
              </a:xfrm>
              <a:custGeom>
                <a:avLst/>
                <a:gdLst>
                  <a:gd name="T0" fmla="*/ 5 w 7"/>
                  <a:gd name="T1" fmla="*/ 5 h 5"/>
                  <a:gd name="T2" fmla="*/ 5 w 7"/>
                  <a:gd name="T3" fmla="*/ 5 h 5"/>
                  <a:gd name="T4" fmla="*/ 7 w 7"/>
                  <a:gd name="T5" fmla="*/ 5 h 5"/>
                  <a:gd name="T6" fmla="*/ 7 w 7"/>
                  <a:gd name="T7" fmla="*/ 0 h 5"/>
                  <a:gd name="T8" fmla="*/ 0 w 7"/>
                  <a:gd name="T9" fmla="*/ 0 h 5"/>
                  <a:gd name="T10" fmla="*/ 0 w 7"/>
                  <a:gd name="T11" fmla="*/ 5 h 5"/>
                  <a:gd name="T12" fmla="*/ 5 w 7"/>
                  <a:gd name="T13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" h="5">
                    <a:moveTo>
                      <a:pt x="5" y="5"/>
                    </a:moveTo>
                    <a:cubicBezTo>
                      <a:pt x="5" y="5"/>
                      <a:pt x="5" y="5"/>
                      <a:pt x="5" y="5"/>
                    </a:cubicBezTo>
                    <a:cubicBezTo>
                      <a:pt x="6" y="5"/>
                      <a:pt x="7" y="5"/>
                      <a:pt x="7" y="5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2" y="5"/>
                      <a:pt x="3" y="5"/>
                      <a:pt x="5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 dirty="0">
                  <a:solidFill>
                    <a:prstClr val="black"/>
                  </a:solidFill>
                  <a:latin typeface="Roboto Light" charset="0"/>
                </a:endParaRPr>
              </a:p>
            </p:txBody>
          </p:sp>
          <p:sp>
            <p:nvSpPr>
              <p:cNvPr id="192" name="Freeform 614">
                <a:extLst>
                  <a:ext uri="{FF2B5EF4-FFF2-40B4-BE49-F238E27FC236}">
                    <a16:creationId xmlns:a16="http://schemas.microsoft.com/office/drawing/2014/main" id="{EC44C3BC-D537-4585-B339-5D3CD12DE08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88517" y="1223484"/>
                <a:ext cx="305128" cy="220574"/>
              </a:xfrm>
              <a:custGeom>
                <a:avLst/>
                <a:gdLst>
                  <a:gd name="T0" fmla="*/ 37 w 69"/>
                  <a:gd name="T1" fmla="*/ 0 h 50"/>
                  <a:gd name="T2" fmla="*/ 35 w 69"/>
                  <a:gd name="T3" fmla="*/ 0 h 50"/>
                  <a:gd name="T4" fmla="*/ 35 w 69"/>
                  <a:gd name="T5" fmla="*/ 0 h 50"/>
                  <a:gd name="T6" fmla="*/ 30 w 69"/>
                  <a:gd name="T7" fmla="*/ 0 h 50"/>
                  <a:gd name="T8" fmla="*/ 1 w 69"/>
                  <a:gd name="T9" fmla="*/ 33 h 50"/>
                  <a:gd name="T10" fmla="*/ 3 w 69"/>
                  <a:gd name="T11" fmla="*/ 46 h 50"/>
                  <a:gd name="T12" fmla="*/ 4 w 69"/>
                  <a:gd name="T13" fmla="*/ 48 h 50"/>
                  <a:gd name="T14" fmla="*/ 6 w 69"/>
                  <a:gd name="T15" fmla="*/ 46 h 50"/>
                  <a:gd name="T16" fmla="*/ 14 w 69"/>
                  <a:gd name="T17" fmla="*/ 40 h 50"/>
                  <a:gd name="T18" fmla="*/ 15 w 69"/>
                  <a:gd name="T19" fmla="*/ 40 h 50"/>
                  <a:gd name="T20" fmla="*/ 23 w 69"/>
                  <a:gd name="T21" fmla="*/ 46 h 50"/>
                  <a:gd name="T22" fmla="*/ 24 w 69"/>
                  <a:gd name="T23" fmla="*/ 48 h 50"/>
                  <a:gd name="T24" fmla="*/ 25 w 69"/>
                  <a:gd name="T25" fmla="*/ 46 h 50"/>
                  <a:gd name="T26" fmla="*/ 30 w 69"/>
                  <a:gd name="T27" fmla="*/ 42 h 50"/>
                  <a:gd name="T28" fmla="*/ 34 w 69"/>
                  <a:gd name="T29" fmla="*/ 41 h 50"/>
                  <a:gd name="T30" fmla="*/ 34 w 69"/>
                  <a:gd name="T31" fmla="*/ 41 h 50"/>
                  <a:gd name="T32" fmla="*/ 37 w 69"/>
                  <a:gd name="T33" fmla="*/ 42 h 50"/>
                  <a:gd name="T34" fmla="*/ 43 w 69"/>
                  <a:gd name="T35" fmla="*/ 47 h 50"/>
                  <a:gd name="T36" fmla="*/ 44 w 69"/>
                  <a:gd name="T37" fmla="*/ 48 h 50"/>
                  <a:gd name="T38" fmla="*/ 45 w 69"/>
                  <a:gd name="T39" fmla="*/ 47 h 50"/>
                  <a:gd name="T40" fmla="*/ 54 w 69"/>
                  <a:gd name="T41" fmla="*/ 41 h 50"/>
                  <a:gd name="T42" fmla="*/ 54 w 69"/>
                  <a:gd name="T43" fmla="*/ 41 h 50"/>
                  <a:gd name="T44" fmla="*/ 62 w 69"/>
                  <a:gd name="T45" fmla="*/ 47 h 50"/>
                  <a:gd name="T46" fmla="*/ 63 w 69"/>
                  <a:gd name="T47" fmla="*/ 49 h 50"/>
                  <a:gd name="T48" fmla="*/ 64 w 69"/>
                  <a:gd name="T49" fmla="*/ 50 h 50"/>
                  <a:gd name="T50" fmla="*/ 64 w 69"/>
                  <a:gd name="T51" fmla="*/ 49 h 50"/>
                  <a:gd name="T52" fmla="*/ 65 w 69"/>
                  <a:gd name="T53" fmla="*/ 47 h 50"/>
                  <a:gd name="T54" fmla="*/ 68 w 69"/>
                  <a:gd name="T55" fmla="*/ 35 h 50"/>
                  <a:gd name="T56" fmla="*/ 37 w 69"/>
                  <a:gd name="T57" fmla="*/ 0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9" h="50">
                    <a:moveTo>
                      <a:pt x="37" y="0"/>
                    </a:moveTo>
                    <a:cubicBezTo>
                      <a:pt x="37" y="0"/>
                      <a:pt x="36" y="0"/>
                      <a:pt x="35" y="0"/>
                    </a:cubicBezTo>
                    <a:cubicBezTo>
                      <a:pt x="35" y="0"/>
                      <a:pt x="35" y="0"/>
                      <a:pt x="35" y="0"/>
                    </a:cubicBezTo>
                    <a:cubicBezTo>
                      <a:pt x="33" y="0"/>
                      <a:pt x="32" y="0"/>
                      <a:pt x="30" y="0"/>
                    </a:cubicBezTo>
                    <a:cubicBezTo>
                      <a:pt x="14" y="2"/>
                      <a:pt x="1" y="16"/>
                      <a:pt x="1" y="33"/>
                    </a:cubicBezTo>
                    <a:cubicBezTo>
                      <a:pt x="0" y="38"/>
                      <a:pt x="1" y="42"/>
                      <a:pt x="3" y="46"/>
                    </a:cubicBezTo>
                    <a:cubicBezTo>
                      <a:pt x="3" y="47"/>
                      <a:pt x="4" y="48"/>
                      <a:pt x="4" y="48"/>
                    </a:cubicBezTo>
                    <a:cubicBezTo>
                      <a:pt x="5" y="48"/>
                      <a:pt x="5" y="47"/>
                      <a:pt x="6" y="46"/>
                    </a:cubicBezTo>
                    <a:cubicBezTo>
                      <a:pt x="7" y="43"/>
                      <a:pt x="11" y="40"/>
                      <a:pt x="14" y="40"/>
                    </a:cubicBezTo>
                    <a:cubicBezTo>
                      <a:pt x="14" y="40"/>
                      <a:pt x="15" y="40"/>
                      <a:pt x="15" y="40"/>
                    </a:cubicBezTo>
                    <a:cubicBezTo>
                      <a:pt x="18" y="41"/>
                      <a:pt x="22" y="43"/>
                      <a:pt x="23" y="46"/>
                    </a:cubicBezTo>
                    <a:cubicBezTo>
                      <a:pt x="24" y="47"/>
                      <a:pt x="24" y="48"/>
                      <a:pt x="24" y="48"/>
                    </a:cubicBezTo>
                    <a:cubicBezTo>
                      <a:pt x="24" y="48"/>
                      <a:pt x="25" y="47"/>
                      <a:pt x="25" y="46"/>
                    </a:cubicBezTo>
                    <a:cubicBezTo>
                      <a:pt x="26" y="44"/>
                      <a:pt x="28" y="42"/>
                      <a:pt x="30" y="42"/>
                    </a:cubicBezTo>
                    <a:cubicBezTo>
                      <a:pt x="31" y="41"/>
                      <a:pt x="33" y="41"/>
                      <a:pt x="34" y="41"/>
                    </a:cubicBezTo>
                    <a:cubicBezTo>
                      <a:pt x="34" y="41"/>
                      <a:pt x="34" y="41"/>
                      <a:pt x="34" y="41"/>
                    </a:cubicBezTo>
                    <a:cubicBezTo>
                      <a:pt x="35" y="41"/>
                      <a:pt x="36" y="41"/>
                      <a:pt x="37" y="42"/>
                    </a:cubicBezTo>
                    <a:cubicBezTo>
                      <a:pt x="40" y="42"/>
                      <a:pt x="42" y="44"/>
                      <a:pt x="43" y="47"/>
                    </a:cubicBezTo>
                    <a:cubicBezTo>
                      <a:pt x="44" y="48"/>
                      <a:pt x="44" y="48"/>
                      <a:pt x="44" y="48"/>
                    </a:cubicBezTo>
                    <a:cubicBezTo>
                      <a:pt x="44" y="48"/>
                      <a:pt x="44" y="48"/>
                      <a:pt x="45" y="47"/>
                    </a:cubicBezTo>
                    <a:cubicBezTo>
                      <a:pt x="47" y="44"/>
                      <a:pt x="50" y="41"/>
                      <a:pt x="54" y="41"/>
                    </a:cubicBezTo>
                    <a:cubicBezTo>
                      <a:pt x="54" y="41"/>
                      <a:pt x="54" y="41"/>
                      <a:pt x="54" y="41"/>
                    </a:cubicBezTo>
                    <a:cubicBezTo>
                      <a:pt x="58" y="41"/>
                      <a:pt x="61" y="44"/>
                      <a:pt x="62" y="47"/>
                    </a:cubicBezTo>
                    <a:cubicBezTo>
                      <a:pt x="63" y="48"/>
                      <a:pt x="63" y="49"/>
                      <a:pt x="63" y="49"/>
                    </a:cubicBezTo>
                    <a:cubicBezTo>
                      <a:pt x="63" y="50"/>
                      <a:pt x="63" y="50"/>
                      <a:pt x="64" y="50"/>
                    </a:cubicBezTo>
                    <a:cubicBezTo>
                      <a:pt x="64" y="50"/>
                      <a:pt x="64" y="50"/>
                      <a:pt x="64" y="49"/>
                    </a:cubicBezTo>
                    <a:cubicBezTo>
                      <a:pt x="65" y="49"/>
                      <a:pt x="65" y="48"/>
                      <a:pt x="65" y="47"/>
                    </a:cubicBezTo>
                    <a:cubicBezTo>
                      <a:pt x="67" y="44"/>
                      <a:pt x="68" y="39"/>
                      <a:pt x="68" y="35"/>
                    </a:cubicBezTo>
                    <a:cubicBezTo>
                      <a:pt x="69" y="17"/>
                      <a:pt x="55" y="2"/>
                      <a:pt x="3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 dirty="0">
                  <a:solidFill>
                    <a:prstClr val="black"/>
                  </a:solidFill>
                  <a:latin typeface="Roboto Light" charset="0"/>
                </a:endParaRPr>
              </a:p>
            </p:txBody>
          </p:sp>
          <p:sp>
            <p:nvSpPr>
              <p:cNvPr id="193" name="Freeform 615">
                <a:extLst>
                  <a:ext uri="{FF2B5EF4-FFF2-40B4-BE49-F238E27FC236}">
                    <a16:creationId xmlns:a16="http://schemas.microsoft.com/office/drawing/2014/main" id="{32C3C17F-AFCB-423D-A975-A0E9A7AFFED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01092" y="4491660"/>
                <a:ext cx="118865" cy="84553"/>
              </a:xfrm>
              <a:custGeom>
                <a:avLst/>
                <a:gdLst>
                  <a:gd name="T0" fmla="*/ 17 w 27"/>
                  <a:gd name="T1" fmla="*/ 5 h 19"/>
                  <a:gd name="T2" fmla="*/ 24 w 27"/>
                  <a:gd name="T3" fmla="*/ 1 h 19"/>
                  <a:gd name="T4" fmla="*/ 27 w 27"/>
                  <a:gd name="T5" fmla="*/ 0 h 19"/>
                  <a:gd name="T6" fmla="*/ 16 w 27"/>
                  <a:gd name="T7" fmla="*/ 1 h 19"/>
                  <a:gd name="T8" fmla="*/ 9 w 27"/>
                  <a:gd name="T9" fmla="*/ 7 h 19"/>
                  <a:gd name="T10" fmla="*/ 5 w 27"/>
                  <a:gd name="T11" fmla="*/ 12 h 19"/>
                  <a:gd name="T12" fmla="*/ 0 w 27"/>
                  <a:gd name="T13" fmla="*/ 19 h 19"/>
                  <a:gd name="T14" fmla="*/ 9 w 27"/>
                  <a:gd name="T15" fmla="*/ 15 h 19"/>
                  <a:gd name="T16" fmla="*/ 17 w 27"/>
                  <a:gd name="T17" fmla="*/ 5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7" h="19">
                    <a:moveTo>
                      <a:pt x="17" y="5"/>
                    </a:moveTo>
                    <a:cubicBezTo>
                      <a:pt x="19" y="4"/>
                      <a:pt x="21" y="2"/>
                      <a:pt x="24" y="1"/>
                    </a:cubicBezTo>
                    <a:cubicBezTo>
                      <a:pt x="24" y="1"/>
                      <a:pt x="26" y="0"/>
                      <a:pt x="27" y="0"/>
                    </a:cubicBezTo>
                    <a:cubicBezTo>
                      <a:pt x="23" y="0"/>
                      <a:pt x="19" y="0"/>
                      <a:pt x="16" y="1"/>
                    </a:cubicBezTo>
                    <a:cubicBezTo>
                      <a:pt x="13" y="2"/>
                      <a:pt x="10" y="4"/>
                      <a:pt x="9" y="7"/>
                    </a:cubicBezTo>
                    <a:cubicBezTo>
                      <a:pt x="7" y="9"/>
                      <a:pt x="6" y="11"/>
                      <a:pt x="5" y="12"/>
                    </a:cubicBezTo>
                    <a:cubicBezTo>
                      <a:pt x="4" y="15"/>
                      <a:pt x="3" y="18"/>
                      <a:pt x="0" y="19"/>
                    </a:cubicBezTo>
                    <a:cubicBezTo>
                      <a:pt x="3" y="19"/>
                      <a:pt x="7" y="17"/>
                      <a:pt x="9" y="15"/>
                    </a:cubicBezTo>
                    <a:cubicBezTo>
                      <a:pt x="13" y="12"/>
                      <a:pt x="15" y="9"/>
                      <a:pt x="17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 dirty="0">
                  <a:solidFill>
                    <a:prstClr val="black"/>
                  </a:solidFill>
                  <a:latin typeface="Roboto Light" charset="0"/>
                </a:endParaRPr>
              </a:p>
            </p:txBody>
          </p:sp>
          <p:sp>
            <p:nvSpPr>
              <p:cNvPr id="194" name="Freeform 616">
                <a:extLst>
                  <a:ext uri="{FF2B5EF4-FFF2-40B4-BE49-F238E27FC236}">
                    <a16:creationId xmlns:a16="http://schemas.microsoft.com/office/drawing/2014/main" id="{67897BD6-09A1-4BC8-AF76-32D21E5C8C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09670" y="4491660"/>
                <a:ext cx="154402" cy="106611"/>
              </a:xfrm>
              <a:custGeom>
                <a:avLst/>
                <a:gdLst>
                  <a:gd name="T0" fmla="*/ 23 w 35"/>
                  <a:gd name="T1" fmla="*/ 3 h 24"/>
                  <a:gd name="T2" fmla="*/ 14 w 35"/>
                  <a:gd name="T3" fmla="*/ 11 h 24"/>
                  <a:gd name="T4" fmla="*/ 8 w 35"/>
                  <a:gd name="T5" fmla="*/ 17 h 24"/>
                  <a:gd name="T6" fmla="*/ 0 w 35"/>
                  <a:gd name="T7" fmla="*/ 20 h 24"/>
                  <a:gd name="T8" fmla="*/ 19 w 35"/>
                  <a:gd name="T9" fmla="*/ 20 h 24"/>
                  <a:gd name="T10" fmla="*/ 30 w 35"/>
                  <a:gd name="T11" fmla="*/ 6 h 24"/>
                  <a:gd name="T12" fmla="*/ 33 w 35"/>
                  <a:gd name="T13" fmla="*/ 2 h 24"/>
                  <a:gd name="T14" fmla="*/ 35 w 35"/>
                  <a:gd name="T15" fmla="*/ 1 h 24"/>
                  <a:gd name="T16" fmla="*/ 23 w 35"/>
                  <a:gd name="T17" fmla="*/ 3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5" h="24">
                    <a:moveTo>
                      <a:pt x="23" y="3"/>
                    </a:moveTo>
                    <a:cubicBezTo>
                      <a:pt x="19" y="5"/>
                      <a:pt x="17" y="7"/>
                      <a:pt x="14" y="11"/>
                    </a:cubicBezTo>
                    <a:cubicBezTo>
                      <a:pt x="12" y="13"/>
                      <a:pt x="10" y="16"/>
                      <a:pt x="8" y="17"/>
                    </a:cubicBezTo>
                    <a:cubicBezTo>
                      <a:pt x="5" y="19"/>
                      <a:pt x="3" y="20"/>
                      <a:pt x="0" y="20"/>
                    </a:cubicBezTo>
                    <a:cubicBezTo>
                      <a:pt x="6" y="24"/>
                      <a:pt x="13" y="24"/>
                      <a:pt x="19" y="20"/>
                    </a:cubicBezTo>
                    <a:cubicBezTo>
                      <a:pt x="25" y="17"/>
                      <a:pt x="27" y="12"/>
                      <a:pt x="30" y="6"/>
                    </a:cubicBezTo>
                    <a:cubicBezTo>
                      <a:pt x="31" y="5"/>
                      <a:pt x="32" y="3"/>
                      <a:pt x="33" y="2"/>
                    </a:cubicBezTo>
                    <a:cubicBezTo>
                      <a:pt x="34" y="2"/>
                      <a:pt x="35" y="1"/>
                      <a:pt x="35" y="1"/>
                    </a:cubicBezTo>
                    <a:cubicBezTo>
                      <a:pt x="31" y="0"/>
                      <a:pt x="27" y="1"/>
                      <a:pt x="23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 dirty="0">
                  <a:solidFill>
                    <a:prstClr val="black"/>
                  </a:solidFill>
                  <a:latin typeface="Roboto Light" charset="0"/>
                </a:endParaRPr>
              </a:p>
            </p:txBody>
          </p:sp>
          <p:sp>
            <p:nvSpPr>
              <p:cNvPr id="195" name="Freeform 617">
                <a:extLst>
                  <a:ext uri="{FF2B5EF4-FFF2-40B4-BE49-F238E27FC236}">
                    <a16:creationId xmlns:a16="http://schemas.microsoft.com/office/drawing/2014/main" id="{128ED13B-50DD-4AC6-AE57-4F24C3F539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01092" y="4403430"/>
                <a:ext cx="101709" cy="71074"/>
              </a:xfrm>
              <a:custGeom>
                <a:avLst/>
                <a:gdLst>
                  <a:gd name="T0" fmla="*/ 8 w 23"/>
                  <a:gd name="T1" fmla="*/ 6 h 16"/>
                  <a:gd name="T2" fmla="*/ 5 w 23"/>
                  <a:gd name="T3" fmla="*/ 11 h 16"/>
                  <a:gd name="T4" fmla="*/ 0 w 23"/>
                  <a:gd name="T5" fmla="*/ 16 h 16"/>
                  <a:gd name="T6" fmla="*/ 8 w 23"/>
                  <a:gd name="T7" fmla="*/ 13 h 16"/>
                  <a:gd name="T8" fmla="*/ 15 w 23"/>
                  <a:gd name="T9" fmla="*/ 5 h 16"/>
                  <a:gd name="T10" fmla="*/ 20 w 23"/>
                  <a:gd name="T11" fmla="*/ 1 h 16"/>
                  <a:gd name="T12" fmla="*/ 23 w 23"/>
                  <a:gd name="T13" fmla="*/ 0 h 16"/>
                  <a:gd name="T14" fmla="*/ 14 w 23"/>
                  <a:gd name="T15" fmla="*/ 1 h 16"/>
                  <a:gd name="T16" fmla="*/ 8 w 23"/>
                  <a:gd name="T17" fmla="*/ 6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3" h="16">
                    <a:moveTo>
                      <a:pt x="8" y="6"/>
                    </a:moveTo>
                    <a:cubicBezTo>
                      <a:pt x="6" y="8"/>
                      <a:pt x="6" y="9"/>
                      <a:pt x="5" y="11"/>
                    </a:cubicBezTo>
                    <a:cubicBezTo>
                      <a:pt x="4" y="13"/>
                      <a:pt x="2" y="15"/>
                      <a:pt x="0" y="16"/>
                    </a:cubicBezTo>
                    <a:cubicBezTo>
                      <a:pt x="3" y="16"/>
                      <a:pt x="6" y="15"/>
                      <a:pt x="8" y="13"/>
                    </a:cubicBezTo>
                    <a:cubicBezTo>
                      <a:pt x="11" y="11"/>
                      <a:pt x="13" y="7"/>
                      <a:pt x="15" y="5"/>
                    </a:cubicBezTo>
                    <a:cubicBezTo>
                      <a:pt x="17" y="3"/>
                      <a:pt x="18" y="2"/>
                      <a:pt x="20" y="1"/>
                    </a:cubicBezTo>
                    <a:cubicBezTo>
                      <a:pt x="21" y="1"/>
                      <a:pt x="22" y="0"/>
                      <a:pt x="23" y="0"/>
                    </a:cubicBezTo>
                    <a:cubicBezTo>
                      <a:pt x="20" y="0"/>
                      <a:pt x="17" y="0"/>
                      <a:pt x="14" y="1"/>
                    </a:cubicBezTo>
                    <a:cubicBezTo>
                      <a:pt x="11" y="2"/>
                      <a:pt x="9" y="4"/>
                      <a:pt x="8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 dirty="0">
                  <a:solidFill>
                    <a:prstClr val="black"/>
                  </a:solidFill>
                  <a:latin typeface="Roboto Light" charset="0"/>
                </a:endParaRPr>
              </a:p>
            </p:txBody>
          </p:sp>
          <p:sp>
            <p:nvSpPr>
              <p:cNvPr id="196" name="Freeform 618">
                <a:extLst>
                  <a:ext uri="{FF2B5EF4-FFF2-40B4-BE49-F238E27FC236}">
                    <a16:creationId xmlns:a16="http://schemas.microsoft.com/office/drawing/2014/main" id="{0E72A2DD-938D-42E8-A064-8FC9F2D262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09670" y="4403430"/>
                <a:ext cx="132345" cy="93131"/>
              </a:xfrm>
              <a:custGeom>
                <a:avLst/>
                <a:gdLst>
                  <a:gd name="T0" fmla="*/ 28 w 30"/>
                  <a:gd name="T1" fmla="*/ 2 h 21"/>
                  <a:gd name="T2" fmla="*/ 30 w 30"/>
                  <a:gd name="T3" fmla="*/ 1 h 21"/>
                  <a:gd name="T4" fmla="*/ 19 w 30"/>
                  <a:gd name="T5" fmla="*/ 2 h 21"/>
                  <a:gd name="T6" fmla="*/ 12 w 30"/>
                  <a:gd name="T7" fmla="*/ 9 h 21"/>
                  <a:gd name="T8" fmla="*/ 6 w 30"/>
                  <a:gd name="T9" fmla="*/ 15 h 21"/>
                  <a:gd name="T10" fmla="*/ 0 w 30"/>
                  <a:gd name="T11" fmla="*/ 18 h 21"/>
                  <a:gd name="T12" fmla="*/ 16 w 30"/>
                  <a:gd name="T13" fmla="*/ 17 h 21"/>
                  <a:gd name="T14" fmla="*/ 25 w 30"/>
                  <a:gd name="T15" fmla="*/ 6 h 21"/>
                  <a:gd name="T16" fmla="*/ 28 w 30"/>
                  <a:gd name="T17" fmla="*/ 2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0" h="21">
                    <a:moveTo>
                      <a:pt x="28" y="2"/>
                    </a:moveTo>
                    <a:cubicBezTo>
                      <a:pt x="29" y="2"/>
                      <a:pt x="30" y="1"/>
                      <a:pt x="30" y="1"/>
                    </a:cubicBezTo>
                    <a:cubicBezTo>
                      <a:pt x="26" y="0"/>
                      <a:pt x="23" y="1"/>
                      <a:pt x="19" y="2"/>
                    </a:cubicBezTo>
                    <a:cubicBezTo>
                      <a:pt x="16" y="4"/>
                      <a:pt x="14" y="6"/>
                      <a:pt x="12" y="9"/>
                    </a:cubicBezTo>
                    <a:cubicBezTo>
                      <a:pt x="10" y="11"/>
                      <a:pt x="9" y="14"/>
                      <a:pt x="6" y="15"/>
                    </a:cubicBezTo>
                    <a:cubicBezTo>
                      <a:pt x="5" y="16"/>
                      <a:pt x="2" y="17"/>
                      <a:pt x="0" y="18"/>
                    </a:cubicBezTo>
                    <a:cubicBezTo>
                      <a:pt x="5" y="21"/>
                      <a:pt x="11" y="21"/>
                      <a:pt x="16" y="17"/>
                    </a:cubicBezTo>
                    <a:cubicBezTo>
                      <a:pt x="21" y="15"/>
                      <a:pt x="23" y="10"/>
                      <a:pt x="25" y="6"/>
                    </a:cubicBezTo>
                    <a:cubicBezTo>
                      <a:pt x="26" y="4"/>
                      <a:pt x="27" y="3"/>
                      <a:pt x="28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 dirty="0">
                  <a:solidFill>
                    <a:prstClr val="black"/>
                  </a:solidFill>
                  <a:latin typeface="Roboto Light" charset="0"/>
                </a:endParaRPr>
              </a:p>
            </p:txBody>
          </p:sp>
          <p:sp>
            <p:nvSpPr>
              <p:cNvPr id="197" name="Freeform 619">
                <a:extLst>
                  <a:ext uri="{FF2B5EF4-FFF2-40B4-BE49-F238E27FC236}">
                    <a16:creationId xmlns:a16="http://schemas.microsoft.com/office/drawing/2014/main" id="{0A3A8143-5809-425A-A0CB-3BC44D5D39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72424" y="4491660"/>
                <a:ext cx="115189" cy="84553"/>
              </a:xfrm>
              <a:custGeom>
                <a:avLst/>
                <a:gdLst>
                  <a:gd name="T0" fmla="*/ 9 w 26"/>
                  <a:gd name="T1" fmla="*/ 5 h 19"/>
                  <a:gd name="T2" fmla="*/ 17 w 26"/>
                  <a:gd name="T3" fmla="*/ 15 h 19"/>
                  <a:gd name="T4" fmla="*/ 26 w 26"/>
                  <a:gd name="T5" fmla="*/ 19 h 19"/>
                  <a:gd name="T6" fmla="*/ 21 w 26"/>
                  <a:gd name="T7" fmla="*/ 12 h 19"/>
                  <a:gd name="T8" fmla="*/ 18 w 26"/>
                  <a:gd name="T9" fmla="*/ 7 h 19"/>
                  <a:gd name="T10" fmla="*/ 11 w 26"/>
                  <a:gd name="T11" fmla="*/ 1 h 19"/>
                  <a:gd name="T12" fmla="*/ 0 w 26"/>
                  <a:gd name="T13" fmla="*/ 0 h 19"/>
                  <a:gd name="T14" fmla="*/ 3 w 26"/>
                  <a:gd name="T15" fmla="*/ 1 h 19"/>
                  <a:gd name="T16" fmla="*/ 9 w 26"/>
                  <a:gd name="T17" fmla="*/ 5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6" h="19">
                    <a:moveTo>
                      <a:pt x="9" y="5"/>
                    </a:moveTo>
                    <a:cubicBezTo>
                      <a:pt x="12" y="9"/>
                      <a:pt x="14" y="12"/>
                      <a:pt x="17" y="15"/>
                    </a:cubicBezTo>
                    <a:cubicBezTo>
                      <a:pt x="20" y="17"/>
                      <a:pt x="23" y="19"/>
                      <a:pt x="26" y="19"/>
                    </a:cubicBezTo>
                    <a:cubicBezTo>
                      <a:pt x="24" y="18"/>
                      <a:pt x="22" y="15"/>
                      <a:pt x="21" y="12"/>
                    </a:cubicBezTo>
                    <a:cubicBezTo>
                      <a:pt x="20" y="11"/>
                      <a:pt x="19" y="9"/>
                      <a:pt x="18" y="7"/>
                    </a:cubicBezTo>
                    <a:cubicBezTo>
                      <a:pt x="16" y="4"/>
                      <a:pt x="14" y="2"/>
                      <a:pt x="11" y="1"/>
                    </a:cubicBezTo>
                    <a:cubicBezTo>
                      <a:pt x="7" y="0"/>
                      <a:pt x="3" y="0"/>
                      <a:pt x="0" y="0"/>
                    </a:cubicBezTo>
                    <a:cubicBezTo>
                      <a:pt x="1" y="0"/>
                      <a:pt x="2" y="1"/>
                      <a:pt x="3" y="1"/>
                    </a:cubicBezTo>
                    <a:cubicBezTo>
                      <a:pt x="5" y="2"/>
                      <a:pt x="7" y="4"/>
                      <a:pt x="9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 dirty="0">
                  <a:solidFill>
                    <a:prstClr val="black"/>
                  </a:solidFill>
                  <a:latin typeface="Roboto Light" charset="0"/>
                </a:endParaRPr>
              </a:p>
            </p:txBody>
          </p:sp>
          <p:sp>
            <p:nvSpPr>
              <p:cNvPr id="198" name="Freeform 620">
                <a:extLst>
                  <a:ext uri="{FF2B5EF4-FFF2-40B4-BE49-F238E27FC236}">
                    <a16:creationId xmlns:a16="http://schemas.microsoft.com/office/drawing/2014/main" id="{8134463C-53EC-4DC5-BAB2-273A04F6A0A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24633" y="4491660"/>
                <a:ext cx="154402" cy="106611"/>
              </a:xfrm>
              <a:custGeom>
                <a:avLst/>
                <a:gdLst>
                  <a:gd name="T0" fmla="*/ 6 w 35"/>
                  <a:gd name="T1" fmla="*/ 6 h 24"/>
                  <a:gd name="T2" fmla="*/ 16 w 35"/>
                  <a:gd name="T3" fmla="*/ 20 h 24"/>
                  <a:gd name="T4" fmla="*/ 35 w 35"/>
                  <a:gd name="T5" fmla="*/ 20 h 24"/>
                  <a:gd name="T6" fmla="*/ 28 w 35"/>
                  <a:gd name="T7" fmla="*/ 17 h 24"/>
                  <a:gd name="T8" fmla="*/ 21 w 35"/>
                  <a:gd name="T9" fmla="*/ 11 h 24"/>
                  <a:gd name="T10" fmla="*/ 13 w 35"/>
                  <a:gd name="T11" fmla="*/ 3 h 24"/>
                  <a:gd name="T12" fmla="*/ 0 w 35"/>
                  <a:gd name="T13" fmla="*/ 1 h 24"/>
                  <a:gd name="T14" fmla="*/ 2 w 35"/>
                  <a:gd name="T15" fmla="*/ 2 h 24"/>
                  <a:gd name="T16" fmla="*/ 6 w 35"/>
                  <a:gd name="T17" fmla="*/ 6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5" h="24">
                    <a:moveTo>
                      <a:pt x="6" y="6"/>
                    </a:moveTo>
                    <a:cubicBezTo>
                      <a:pt x="9" y="12"/>
                      <a:pt x="11" y="17"/>
                      <a:pt x="16" y="20"/>
                    </a:cubicBezTo>
                    <a:cubicBezTo>
                      <a:pt x="22" y="24"/>
                      <a:pt x="30" y="24"/>
                      <a:pt x="35" y="20"/>
                    </a:cubicBezTo>
                    <a:cubicBezTo>
                      <a:pt x="33" y="20"/>
                      <a:pt x="30" y="19"/>
                      <a:pt x="28" y="17"/>
                    </a:cubicBezTo>
                    <a:cubicBezTo>
                      <a:pt x="25" y="16"/>
                      <a:pt x="23" y="13"/>
                      <a:pt x="21" y="11"/>
                    </a:cubicBezTo>
                    <a:cubicBezTo>
                      <a:pt x="19" y="7"/>
                      <a:pt x="16" y="5"/>
                      <a:pt x="13" y="3"/>
                    </a:cubicBezTo>
                    <a:cubicBezTo>
                      <a:pt x="9" y="1"/>
                      <a:pt x="4" y="0"/>
                      <a:pt x="0" y="1"/>
                    </a:cubicBezTo>
                    <a:cubicBezTo>
                      <a:pt x="1" y="1"/>
                      <a:pt x="2" y="2"/>
                      <a:pt x="2" y="2"/>
                    </a:cubicBezTo>
                    <a:cubicBezTo>
                      <a:pt x="4" y="3"/>
                      <a:pt x="5" y="5"/>
                      <a:pt x="6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 dirty="0">
                  <a:solidFill>
                    <a:prstClr val="black"/>
                  </a:solidFill>
                  <a:latin typeface="Roboto Light" charset="0"/>
                </a:endParaRPr>
              </a:p>
            </p:txBody>
          </p:sp>
          <p:sp>
            <p:nvSpPr>
              <p:cNvPr id="199" name="Freeform 621">
                <a:extLst>
                  <a:ext uri="{FF2B5EF4-FFF2-40B4-BE49-F238E27FC236}">
                    <a16:creationId xmlns:a16="http://schemas.microsoft.com/office/drawing/2014/main" id="{97A749D4-77FB-4F54-85F5-EF7D0BCAD78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85903" y="4403430"/>
                <a:ext cx="101709" cy="71074"/>
              </a:xfrm>
              <a:custGeom>
                <a:avLst/>
                <a:gdLst>
                  <a:gd name="T0" fmla="*/ 10 w 23"/>
                  <a:gd name="T1" fmla="*/ 1 h 16"/>
                  <a:gd name="T2" fmla="*/ 0 w 23"/>
                  <a:gd name="T3" fmla="*/ 0 h 16"/>
                  <a:gd name="T4" fmla="*/ 3 w 23"/>
                  <a:gd name="T5" fmla="*/ 1 h 16"/>
                  <a:gd name="T6" fmla="*/ 8 w 23"/>
                  <a:gd name="T7" fmla="*/ 5 h 16"/>
                  <a:gd name="T8" fmla="*/ 15 w 23"/>
                  <a:gd name="T9" fmla="*/ 13 h 16"/>
                  <a:gd name="T10" fmla="*/ 23 w 23"/>
                  <a:gd name="T11" fmla="*/ 16 h 16"/>
                  <a:gd name="T12" fmla="*/ 19 w 23"/>
                  <a:gd name="T13" fmla="*/ 11 h 16"/>
                  <a:gd name="T14" fmla="*/ 16 w 23"/>
                  <a:gd name="T15" fmla="*/ 6 h 16"/>
                  <a:gd name="T16" fmla="*/ 10 w 23"/>
                  <a:gd name="T17" fmla="*/ 1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3" h="16">
                    <a:moveTo>
                      <a:pt x="10" y="1"/>
                    </a:moveTo>
                    <a:cubicBezTo>
                      <a:pt x="7" y="0"/>
                      <a:pt x="3" y="0"/>
                      <a:pt x="0" y="0"/>
                    </a:cubicBezTo>
                    <a:cubicBezTo>
                      <a:pt x="1" y="0"/>
                      <a:pt x="2" y="1"/>
                      <a:pt x="3" y="1"/>
                    </a:cubicBezTo>
                    <a:cubicBezTo>
                      <a:pt x="5" y="2"/>
                      <a:pt x="7" y="3"/>
                      <a:pt x="8" y="5"/>
                    </a:cubicBezTo>
                    <a:cubicBezTo>
                      <a:pt x="11" y="7"/>
                      <a:pt x="13" y="11"/>
                      <a:pt x="15" y="13"/>
                    </a:cubicBezTo>
                    <a:cubicBezTo>
                      <a:pt x="18" y="15"/>
                      <a:pt x="20" y="16"/>
                      <a:pt x="23" y="16"/>
                    </a:cubicBezTo>
                    <a:cubicBezTo>
                      <a:pt x="21" y="15"/>
                      <a:pt x="20" y="13"/>
                      <a:pt x="19" y="11"/>
                    </a:cubicBezTo>
                    <a:cubicBezTo>
                      <a:pt x="18" y="9"/>
                      <a:pt x="17" y="8"/>
                      <a:pt x="16" y="6"/>
                    </a:cubicBezTo>
                    <a:cubicBezTo>
                      <a:pt x="14" y="4"/>
                      <a:pt x="12" y="2"/>
                      <a:pt x="1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 dirty="0">
                  <a:solidFill>
                    <a:prstClr val="black"/>
                  </a:solidFill>
                  <a:latin typeface="Roboto Light" charset="0"/>
                </a:endParaRPr>
              </a:p>
            </p:txBody>
          </p:sp>
          <p:sp>
            <p:nvSpPr>
              <p:cNvPr id="200" name="Freeform 622">
                <a:extLst>
                  <a:ext uri="{FF2B5EF4-FFF2-40B4-BE49-F238E27FC236}">
                    <a16:creationId xmlns:a16="http://schemas.microsoft.com/office/drawing/2014/main" id="{3ADBFC14-4DEA-40BD-A2AC-78474FB2D8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46690" y="4403430"/>
                <a:ext cx="132345" cy="93131"/>
              </a:xfrm>
              <a:custGeom>
                <a:avLst/>
                <a:gdLst>
                  <a:gd name="T0" fmla="*/ 0 w 30"/>
                  <a:gd name="T1" fmla="*/ 1 h 21"/>
                  <a:gd name="T2" fmla="*/ 2 w 30"/>
                  <a:gd name="T3" fmla="*/ 2 h 21"/>
                  <a:gd name="T4" fmla="*/ 5 w 30"/>
                  <a:gd name="T5" fmla="*/ 6 h 21"/>
                  <a:gd name="T6" fmla="*/ 14 w 30"/>
                  <a:gd name="T7" fmla="*/ 17 h 21"/>
                  <a:gd name="T8" fmla="*/ 30 w 30"/>
                  <a:gd name="T9" fmla="*/ 18 h 21"/>
                  <a:gd name="T10" fmla="*/ 24 w 30"/>
                  <a:gd name="T11" fmla="*/ 15 h 21"/>
                  <a:gd name="T12" fmla="*/ 18 w 30"/>
                  <a:gd name="T13" fmla="*/ 9 h 21"/>
                  <a:gd name="T14" fmla="*/ 11 w 30"/>
                  <a:gd name="T15" fmla="*/ 2 h 21"/>
                  <a:gd name="T16" fmla="*/ 0 w 30"/>
                  <a:gd name="T17" fmla="*/ 1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0" h="21">
                    <a:moveTo>
                      <a:pt x="0" y="1"/>
                    </a:moveTo>
                    <a:cubicBezTo>
                      <a:pt x="1" y="1"/>
                      <a:pt x="2" y="2"/>
                      <a:pt x="2" y="2"/>
                    </a:cubicBezTo>
                    <a:cubicBezTo>
                      <a:pt x="3" y="3"/>
                      <a:pt x="4" y="4"/>
                      <a:pt x="5" y="6"/>
                    </a:cubicBezTo>
                    <a:cubicBezTo>
                      <a:pt x="8" y="10"/>
                      <a:pt x="9" y="15"/>
                      <a:pt x="14" y="17"/>
                    </a:cubicBezTo>
                    <a:cubicBezTo>
                      <a:pt x="19" y="21"/>
                      <a:pt x="25" y="21"/>
                      <a:pt x="30" y="18"/>
                    </a:cubicBezTo>
                    <a:cubicBezTo>
                      <a:pt x="28" y="17"/>
                      <a:pt x="26" y="16"/>
                      <a:pt x="24" y="15"/>
                    </a:cubicBezTo>
                    <a:cubicBezTo>
                      <a:pt x="22" y="14"/>
                      <a:pt x="20" y="11"/>
                      <a:pt x="18" y="9"/>
                    </a:cubicBezTo>
                    <a:cubicBezTo>
                      <a:pt x="16" y="6"/>
                      <a:pt x="14" y="4"/>
                      <a:pt x="11" y="2"/>
                    </a:cubicBezTo>
                    <a:cubicBezTo>
                      <a:pt x="8" y="1"/>
                      <a:pt x="4" y="0"/>
                      <a:pt x="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 dirty="0">
                  <a:solidFill>
                    <a:prstClr val="black"/>
                  </a:solidFill>
                  <a:latin typeface="Roboto Light" charset="0"/>
                </a:endParaRPr>
              </a:p>
            </p:txBody>
          </p:sp>
          <p:sp>
            <p:nvSpPr>
              <p:cNvPr id="201" name="Freeform 623">
                <a:extLst>
                  <a:ext uri="{FF2B5EF4-FFF2-40B4-BE49-F238E27FC236}">
                    <a16:creationId xmlns:a16="http://schemas.microsoft.com/office/drawing/2014/main" id="{B3FB4A93-8698-426A-88E4-1CE0E93EEF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92514" y="4342160"/>
                <a:ext cx="56369" cy="113963"/>
              </a:xfrm>
              <a:custGeom>
                <a:avLst/>
                <a:gdLst>
                  <a:gd name="T0" fmla="*/ 9 w 13"/>
                  <a:gd name="T1" fmla="*/ 8 h 26"/>
                  <a:gd name="T2" fmla="*/ 2 w 13"/>
                  <a:gd name="T3" fmla="*/ 17 h 26"/>
                  <a:gd name="T4" fmla="*/ 1 w 13"/>
                  <a:gd name="T5" fmla="*/ 26 h 26"/>
                  <a:gd name="T6" fmla="*/ 5 w 13"/>
                  <a:gd name="T7" fmla="*/ 20 h 26"/>
                  <a:gd name="T8" fmla="*/ 9 w 13"/>
                  <a:gd name="T9" fmla="*/ 16 h 26"/>
                  <a:gd name="T10" fmla="*/ 12 w 13"/>
                  <a:gd name="T11" fmla="*/ 9 h 26"/>
                  <a:gd name="T12" fmla="*/ 11 w 13"/>
                  <a:gd name="T13" fmla="*/ 0 h 26"/>
                  <a:gd name="T14" fmla="*/ 11 w 13"/>
                  <a:gd name="T15" fmla="*/ 3 h 26"/>
                  <a:gd name="T16" fmla="*/ 9 w 13"/>
                  <a:gd name="T17" fmla="*/ 8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3" h="26">
                    <a:moveTo>
                      <a:pt x="9" y="8"/>
                    </a:moveTo>
                    <a:cubicBezTo>
                      <a:pt x="6" y="11"/>
                      <a:pt x="4" y="14"/>
                      <a:pt x="2" y="17"/>
                    </a:cubicBezTo>
                    <a:cubicBezTo>
                      <a:pt x="1" y="20"/>
                      <a:pt x="0" y="23"/>
                      <a:pt x="1" y="26"/>
                    </a:cubicBezTo>
                    <a:cubicBezTo>
                      <a:pt x="1" y="23"/>
                      <a:pt x="3" y="21"/>
                      <a:pt x="5" y="20"/>
                    </a:cubicBezTo>
                    <a:cubicBezTo>
                      <a:pt x="6" y="19"/>
                      <a:pt x="8" y="18"/>
                      <a:pt x="9" y="16"/>
                    </a:cubicBezTo>
                    <a:cubicBezTo>
                      <a:pt x="11" y="14"/>
                      <a:pt x="12" y="12"/>
                      <a:pt x="12" y="9"/>
                    </a:cubicBezTo>
                    <a:cubicBezTo>
                      <a:pt x="13" y="6"/>
                      <a:pt x="12" y="3"/>
                      <a:pt x="11" y="0"/>
                    </a:cubicBezTo>
                    <a:cubicBezTo>
                      <a:pt x="11" y="0"/>
                      <a:pt x="11" y="2"/>
                      <a:pt x="11" y="3"/>
                    </a:cubicBezTo>
                    <a:cubicBezTo>
                      <a:pt x="10" y="5"/>
                      <a:pt x="10" y="7"/>
                      <a:pt x="9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 dirty="0">
                  <a:solidFill>
                    <a:prstClr val="black"/>
                  </a:solidFill>
                  <a:latin typeface="Roboto Light" charset="0"/>
                </a:endParaRPr>
              </a:p>
            </p:txBody>
          </p:sp>
          <p:sp>
            <p:nvSpPr>
              <p:cNvPr id="202" name="Freeform 624">
                <a:extLst>
                  <a:ext uri="{FF2B5EF4-FFF2-40B4-BE49-F238E27FC236}">
                    <a16:creationId xmlns:a16="http://schemas.microsoft.com/office/drawing/2014/main" id="{84D5B48F-6DD8-4FE7-B37B-B9AFFAB20D6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60653" y="4301721"/>
                <a:ext cx="75976" cy="145824"/>
              </a:xfrm>
              <a:custGeom>
                <a:avLst/>
                <a:gdLst>
                  <a:gd name="T0" fmla="*/ 6 w 17"/>
                  <a:gd name="T1" fmla="*/ 33 h 33"/>
                  <a:gd name="T2" fmla="*/ 7 w 17"/>
                  <a:gd name="T3" fmla="*/ 27 h 33"/>
                  <a:gd name="T4" fmla="*/ 11 w 17"/>
                  <a:gd name="T5" fmla="*/ 20 h 33"/>
                  <a:gd name="T6" fmla="*/ 16 w 17"/>
                  <a:gd name="T7" fmla="*/ 11 h 33"/>
                  <a:gd name="T8" fmla="*/ 16 w 17"/>
                  <a:gd name="T9" fmla="*/ 0 h 33"/>
                  <a:gd name="T10" fmla="*/ 15 w 17"/>
                  <a:gd name="T11" fmla="*/ 2 h 33"/>
                  <a:gd name="T12" fmla="*/ 12 w 17"/>
                  <a:gd name="T13" fmla="*/ 6 h 33"/>
                  <a:gd name="T14" fmla="*/ 2 w 17"/>
                  <a:gd name="T15" fmla="*/ 17 h 33"/>
                  <a:gd name="T16" fmla="*/ 6 w 17"/>
                  <a:gd name="T17" fmla="*/ 33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7" h="33">
                    <a:moveTo>
                      <a:pt x="6" y="33"/>
                    </a:moveTo>
                    <a:cubicBezTo>
                      <a:pt x="5" y="31"/>
                      <a:pt x="6" y="29"/>
                      <a:pt x="7" y="27"/>
                    </a:cubicBezTo>
                    <a:cubicBezTo>
                      <a:pt x="8" y="24"/>
                      <a:pt x="9" y="22"/>
                      <a:pt x="11" y="20"/>
                    </a:cubicBezTo>
                    <a:cubicBezTo>
                      <a:pt x="13" y="17"/>
                      <a:pt x="15" y="15"/>
                      <a:pt x="16" y="11"/>
                    </a:cubicBezTo>
                    <a:cubicBezTo>
                      <a:pt x="17" y="8"/>
                      <a:pt x="17" y="4"/>
                      <a:pt x="16" y="0"/>
                    </a:cubicBezTo>
                    <a:cubicBezTo>
                      <a:pt x="16" y="1"/>
                      <a:pt x="15" y="2"/>
                      <a:pt x="15" y="2"/>
                    </a:cubicBezTo>
                    <a:cubicBezTo>
                      <a:pt x="14" y="4"/>
                      <a:pt x="13" y="5"/>
                      <a:pt x="12" y="6"/>
                    </a:cubicBezTo>
                    <a:cubicBezTo>
                      <a:pt x="8" y="10"/>
                      <a:pt x="4" y="12"/>
                      <a:pt x="2" y="17"/>
                    </a:cubicBezTo>
                    <a:cubicBezTo>
                      <a:pt x="0" y="23"/>
                      <a:pt x="1" y="29"/>
                      <a:pt x="6" y="3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 dirty="0">
                  <a:solidFill>
                    <a:prstClr val="black"/>
                  </a:solidFill>
                  <a:latin typeface="Roboto Light" charset="0"/>
                </a:endParaRPr>
              </a:p>
            </p:txBody>
          </p:sp>
          <p:sp>
            <p:nvSpPr>
              <p:cNvPr id="203" name="Freeform 631">
                <a:extLst>
                  <a:ext uri="{FF2B5EF4-FFF2-40B4-BE49-F238E27FC236}">
                    <a16:creationId xmlns:a16="http://schemas.microsoft.com/office/drawing/2014/main" id="{C41A50EA-8C35-446E-8BF9-0E2FE7A483B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27246" y="1033545"/>
                <a:ext cx="140922" cy="140922"/>
              </a:xfrm>
              <a:custGeom>
                <a:avLst/>
                <a:gdLst>
                  <a:gd name="T0" fmla="*/ 7 w 32"/>
                  <a:gd name="T1" fmla="*/ 30 h 32"/>
                  <a:gd name="T2" fmla="*/ 16 w 32"/>
                  <a:gd name="T3" fmla="*/ 32 h 32"/>
                  <a:gd name="T4" fmla="*/ 32 w 32"/>
                  <a:gd name="T5" fmla="*/ 16 h 32"/>
                  <a:gd name="T6" fmla="*/ 16 w 32"/>
                  <a:gd name="T7" fmla="*/ 0 h 32"/>
                  <a:gd name="T8" fmla="*/ 0 w 32"/>
                  <a:gd name="T9" fmla="*/ 14 h 32"/>
                  <a:gd name="T10" fmla="*/ 16 w 32"/>
                  <a:gd name="T11" fmla="*/ 14 h 32"/>
                  <a:gd name="T12" fmla="*/ 21 w 32"/>
                  <a:gd name="T13" fmla="*/ 14 h 32"/>
                  <a:gd name="T14" fmla="*/ 18 w 32"/>
                  <a:gd name="T15" fmla="*/ 18 h 32"/>
                  <a:gd name="T16" fmla="*/ 7 w 32"/>
                  <a:gd name="T17" fmla="*/ 3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2" h="32">
                    <a:moveTo>
                      <a:pt x="7" y="30"/>
                    </a:moveTo>
                    <a:cubicBezTo>
                      <a:pt x="10" y="31"/>
                      <a:pt x="13" y="32"/>
                      <a:pt x="16" y="32"/>
                    </a:cubicBezTo>
                    <a:cubicBezTo>
                      <a:pt x="25" y="32"/>
                      <a:pt x="32" y="25"/>
                      <a:pt x="32" y="16"/>
                    </a:cubicBezTo>
                    <a:cubicBezTo>
                      <a:pt x="32" y="7"/>
                      <a:pt x="25" y="0"/>
                      <a:pt x="16" y="0"/>
                    </a:cubicBezTo>
                    <a:cubicBezTo>
                      <a:pt x="8" y="0"/>
                      <a:pt x="1" y="6"/>
                      <a:pt x="0" y="14"/>
                    </a:cubicBezTo>
                    <a:cubicBezTo>
                      <a:pt x="16" y="14"/>
                      <a:pt x="16" y="14"/>
                      <a:pt x="16" y="14"/>
                    </a:cubicBezTo>
                    <a:cubicBezTo>
                      <a:pt x="21" y="14"/>
                      <a:pt x="21" y="14"/>
                      <a:pt x="21" y="14"/>
                    </a:cubicBezTo>
                    <a:cubicBezTo>
                      <a:pt x="18" y="18"/>
                      <a:pt x="18" y="18"/>
                      <a:pt x="18" y="18"/>
                    </a:cubicBezTo>
                    <a:lnTo>
                      <a:pt x="7" y="3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 dirty="0">
                  <a:solidFill>
                    <a:prstClr val="black"/>
                  </a:solidFill>
                  <a:latin typeface="Roboto Light" charset="0"/>
                </a:endParaRPr>
              </a:p>
            </p:txBody>
          </p:sp>
          <p:sp>
            <p:nvSpPr>
              <p:cNvPr id="204" name="Freeform 632">
                <a:extLst>
                  <a:ext uri="{FF2B5EF4-FFF2-40B4-BE49-F238E27FC236}">
                    <a16:creationId xmlns:a16="http://schemas.microsoft.com/office/drawing/2014/main" id="{5492AC11-8023-4946-91D9-DBB127D9F7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01770" y="1104619"/>
                <a:ext cx="295324" cy="278169"/>
              </a:xfrm>
              <a:custGeom>
                <a:avLst/>
                <a:gdLst>
                  <a:gd name="T0" fmla="*/ 30 w 67"/>
                  <a:gd name="T1" fmla="*/ 34 h 63"/>
                  <a:gd name="T2" fmla="*/ 30 w 67"/>
                  <a:gd name="T3" fmla="*/ 36 h 63"/>
                  <a:gd name="T4" fmla="*/ 30 w 67"/>
                  <a:gd name="T5" fmla="*/ 37 h 63"/>
                  <a:gd name="T6" fmla="*/ 30 w 67"/>
                  <a:gd name="T7" fmla="*/ 58 h 63"/>
                  <a:gd name="T8" fmla="*/ 22 w 67"/>
                  <a:gd name="T9" fmla="*/ 63 h 63"/>
                  <a:gd name="T10" fmla="*/ 44 w 67"/>
                  <a:gd name="T11" fmla="*/ 63 h 63"/>
                  <a:gd name="T12" fmla="*/ 37 w 67"/>
                  <a:gd name="T13" fmla="*/ 58 h 63"/>
                  <a:gd name="T14" fmla="*/ 37 w 67"/>
                  <a:gd name="T15" fmla="*/ 37 h 63"/>
                  <a:gd name="T16" fmla="*/ 37 w 67"/>
                  <a:gd name="T17" fmla="*/ 36 h 63"/>
                  <a:gd name="T18" fmla="*/ 37 w 67"/>
                  <a:gd name="T19" fmla="*/ 34 h 63"/>
                  <a:gd name="T20" fmla="*/ 56 w 67"/>
                  <a:gd name="T21" fmla="*/ 12 h 63"/>
                  <a:gd name="T22" fmla="*/ 67 w 67"/>
                  <a:gd name="T23" fmla="*/ 0 h 63"/>
                  <a:gd name="T24" fmla="*/ 51 w 67"/>
                  <a:gd name="T25" fmla="*/ 0 h 63"/>
                  <a:gd name="T26" fmla="*/ 0 w 67"/>
                  <a:gd name="T27" fmla="*/ 0 h 63"/>
                  <a:gd name="T28" fmla="*/ 30 w 67"/>
                  <a:gd name="T29" fmla="*/ 34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67" h="63">
                    <a:moveTo>
                      <a:pt x="30" y="34"/>
                    </a:moveTo>
                    <a:cubicBezTo>
                      <a:pt x="30" y="36"/>
                      <a:pt x="30" y="36"/>
                      <a:pt x="30" y="36"/>
                    </a:cubicBezTo>
                    <a:cubicBezTo>
                      <a:pt x="30" y="37"/>
                      <a:pt x="30" y="37"/>
                      <a:pt x="30" y="37"/>
                    </a:cubicBezTo>
                    <a:cubicBezTo>
                      <a:pt x="30" y="58"/>
                      <a:pt x="30" y="58"/>
                      <a:pt x="30" y="58"/>
                    </a:cubicBezTo>
                    <a:cubicBezTo>
                      <a:pt x="25" y="58"/>
                      <a:pt x="22" y="61"/>
                      <a:pt x="22" y="63"/>
                    </a:cubicBezTo>
                    <a:cubicBezTo>
                      <a:pt x="44" y="63"/>
                      <a:pt x="44" y="63"/>
                      <a:pt x="44" y="63"/>
                    </a:cubicBezTo>
                    <a:cubicBezTo>
                      <a:pt x="44" y="61"/>
                      <a:pt x="41" y="59"/>
                      <a:pt x="37" y="58"/>
                    </a:cubicBezTo>
                    <a:cubicBezTo>
                      <a:pt x="37" y="37"/>
                      <a:pt x="37" y="37"/>
                      <a:pt x="37" y="37"/>
                    </a:cubicBezTo>
                    <a:cubicBezTo>
                      <a:pt x="37" y="36"/>
                      <a:pt x="37" y="36"/>
                      <a:pt x="37" y="36"/>
                    </a:cubicBezTo>
                    <a:cubicBezTo>
                      <a:pt x="37" y="34"/>
                      <a:pt x="37" y="34"/>
                      <a:pt x="37" y="34"/>
                    </a:cubicBezTo>
                    <a:cubicBezTo>
                      <a:pt x="56" y="12"/>
                      <a:pt x="56" y="12"/>
                      <a:pt x="56" y="12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51" y="0"/>
                      <a:pt x="51" y="0"/>
                      <a:pt x="51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30" y="3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 dirty="0">
                  <a:solidFill>
                    <a:prstClr val="black"/>
                  </a:solidFill>
                  <a:latin typeface="Roboto Light" charset="0"/>
                </a:endParaRPr>
              </a:p>
            </p:txBody>
          </p:sp>
          <p:sp>
            <p:nvSpPr>
              <p:cNvPr id="205" name="Freeform 634">
                <a:extLst>
                  <a:ext uri="{FF2B5EF4-FFF2-40B4-BE49-F238E27FC236}">
                    <a16:creationId xmlns:a16="http://schemas.microsoft.com/office/drawing/2014/main" id="{AEFC4C30-5262-4811-A8DF-B9989F87B4B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364524" y="795815"/>
                <a:ext cx="220574" cy="136021"/>
              </a:xfrm>
              <a:custGeom>
                <a:avLst/>
                <a:gdLst>
                  <a:gd name="T0" fmla="*/ 141 w 180"/>
                  <a:gd name="T1" fmla="*/ 61 h 111"/>
                  <a:gd name="T2" fmla="*/ 180 w 180"/>
                  <a:gd name="T3" fmla="*/ 61 h 111"/>
                  <a:gd name="T4" fmla="*/ 180 w 180"/>
                  <a:gd name="T5" fmla="*/ 111 h 111"/>
                  <a:gd name="T6" fmla="*/ 141 w 180"/>
                  <a:gd name="T7" fmla="*/ 111 h 111"/>
                  <a:gd name="T8" fmla="*/ 141 w 180"/>
                  <a:gd name="T9" fmla="*/ 100 h 111"/>
                  <a:gd name="T10" fmla="*/ 155 w 180"/>
                  <a:gd name="T11" fmla="*/ 100 h 111"/>
                  <a:gd name="T12" fmla="*/ 155 w 180"/>
                  <a:gd name="T13" fmla="*/ 79 h 111"/>
                  <a:gd name="T14" fmla="*/ 141 w 180"/>
                  <a:gd name="T15" fmla="*/ 79 h 111"/>
                  <a:gd name="T16" fmla="*/ 141 w 180"/>
                  <a:gd name="T17" fmla="*/ 61 h 111"/>
                  <a:gd name="T18" fmla="*/ 90 w 180"/>
                  <a:gd name="T19" fmla="*/ 61 h 111"/>
                  <a:gd name="T20" fmla="*/ 141 w 180"/>
                  <a:gd name="T21" fmla="*/ 61 h 111"/>
                  <a:gd name="T22" fmla="*/ 141 w 180"/>
                  <a:gd name="T23" fmla="*/ 79 h 111"/>
                  <a:gd name="T24" fmla="*/ 126 w 180"/>
                  <a:gd name="T25" fmla="*/ 79 h 111"/>
                  <a:gd name="T26" fmla="*/ 126 w 180"/>
                  <a:gd name="T27" fmla="*/ 100 h 111"/>
                  <a:gd name="T28" fmla="*/ 126 w 180"/>
                  <a:gd name="T29" fmla="*/ 100 h 111"/>
                  <a:gd name="T30" fmla="*/ 141 w 180"/>
                  <a:gd name="T31" fmla="*/ 100 h 111"/>
                  <a:gd name="T32" fmla="*/ 141 w 180"/>
                  <a:gd name="T33" fmla="*/ 111 h 111"/>
                  <a:gd name="T34" fmla="*/ 90 w 180"/>
                  <a:gd name="T35" fmla="*/ 111 h 111"/>
                  <a:gd name="T36" fmla="*/ 90 w 180"/>
                  <a:gd name="T37" fmla="*/ 100 h 111"/>
                  <a:gd name="T38" fmla="*/ 105 w 180"/>
                  <a:gd name="T39" fmla="*/ 100 h 111"/>
                  <a:gd name="T40" fmla="*/ 105 w 180"/>
                  <a:gd name="T41" fmla="*/ 79 h 111"/>
                  <a:gd name="T42" fmla="*/ 90 w 180"/>
                  <a:gd name="T43" fmla="*/ 79 h 111"/>
                  <a:gd name="T44" fmla="*/ 90 w 180"/>
                  <a:gd name="T45" fmla="*/ 61 h 111"/>
                  <a:gd name="T46" fmla="*/ 65 w 180"/>
                  <a:gd name="T47" fmla="*/ 0 h 111"/>
                  <a:gd name="T48" fmla="*/ 65 w 180"/>
                  <a:gd name="T49" fmla="*/ 61 h 111"/>
                  <a:gd name="T50" fmla="*/ 90 w 180"/>
                  <a:gd name="T51" fmla="*/ 61 h 111"/>
                  <a:gd name="T52" fmla="*/ 90 w 180"/>
                  <a:gd name="T53" fmla="*/ 79 h 111"/>
                  <a:gd name="T54" fmla="*/ 76 w 180"/>
                  <a:gd name="T55" fmla="*/ 79 h 111"/>
                  <a:gd name="T56" fmla="*/ 76 w 180"/>
                  <a:gd name="T57" fmla="*/ 100 h 111"/>
                  <a:gd name="T58" fmla="*/ 76 w 180"/>
                  <a:gd name="T59" fmla="*/ 100 h 111"/>
                  <a:gd name="T60" fmla="*/ 90 w 180"/>
                  <a:gd name="T61" fmla="*/ 100 h 111"/>
                  <a:gd name="T62" fmla="*/ 90 w 180"/>
                  <a:gd name="T63" fmla="*/ 111 h 111"/>
                  <a:gd name="T64" fmla="*/ 40 w 180"/>
                  <a:gd name="T65" fmla="*/ 111 h 111"/>
                  <a:gd name="T66" fmla="*/ 40 w 180"/>
                  <a:gd name="T67" fmla="*/ 100 h 111"/>
                  <a:gd name="T68" fmla="*/ 54 w 180"/>
                  <a:gd name="T69" fmla="*/ 100 h 111"/>
                  <a:gd name="T70" fmla="*/ 54 w 180"/>
                  <a:gd name="T71" fmla="*/ 79 h 111"/>
                  <a:gd name="T72" fmla="*/ 40 w 180"/>
                  <a:gd name="T73" fmla="*/ 79 h 111"/>
                  <a:gd name="T74" fmla="*/ 40 w 180"/>
                  <a:gd name="T75" fmla="*/ 0 h 111"/>
                  <a:gd name="T76" fmla="*/ 65 w 180"/>
                  <a:gd name="T77" fmla="*/ 0 h 111"/>
                  <a:gd name="T78" fmla="*/ 40 w 180"/>
                  <a:gd name="T79" fmla="*/ 111 h 111"/>
                  <a:gd name="T80" fmla="*/ 0 w 180"/>
                  <a:gd name="T81" fmla="*/ 111 h 111"/>
                  <a:gd name="T82" fmla="*/ 0 w 180"/>
                  <a:gd name="T83" fmla="*/ 61 h 111"/>
                  <a:gd name="T84" fmla="*/ 22 w 180"/>
                  <a:gd name="T85" fmla="*/ 61 h 111"/>
                  <a:gd name="T86" fmla="*/ 22 w 180"/>
                  <a:gd name="T87" fmla="*/ 0 h 111"/>
                  <a:gd name="T88" fmla="*/ 40 w 180"/>
                  <a:gd name="T89" fmla="*/ 0 h 111"/>
                  <a:gd name="T90" fmla="*/ 40 w 180"/>
                  <a:gd name="T91" fmla="*/ 79 h 111"/>
                  <a:gd name="T92" fmla="*/ 25 w 180"/>
                  <a:gd name="T93" fmla="*/ 79 h 111"/>
                  <a:gd name="T94" fmla="*/ 25 w 180"/>
                  <a:gd name="T95" fmla="*/ 100 h 111"/>
                  <a:gd name="T96" fmla="*/ 25 w 180"/>
                  <a:gd name="T97" fmla="*/ 100 h 111"/>
                  <a:gd name="T98" fmla="*/ 40 w 180"/>
                  <a:gd name="T99" fmla="*/ 100 h 111"/>
                  <a:gd name="T100" fmla="*/ 40 w 180"/>
                  <a:gd name="T101" fmla="*/ 111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180" h="111">
                    <a:moveTo>
                      <a:pt x="141" y="61"/>
                    </a:moveTo>
                    <a:lnTo>
                      <a:pt x="180" y="61"/>
                    </a:lnTo>
                    <a:lnTo>
                      <a:pt x="180" y="111"/>
                    </a:lnTo>
                    <a:lnTo>
                      <a:pt x="141" y="111"/>
                    </a:lnTo>
                    <a:lnTo>
                      <a:pt x="141" y="100"/>
                    </a:lnTo>
                    <a:lnTo>
                      <a:pt x="155" y="100"/>
                    </a:lnTo>
                    <a:lnTo>
                      <a:pt x="155" y="79"/>
                    </a:lnTo>
                    <a:lnTo>
                      <a:pt x="141" y="79"/>
                    </a:lnTo>
                    <a:lnTo>
                      <a:pt x="141" y="61"/>
                    </a:lnTo>
                    <a:close/>
                    <a:moveTo>
                      <a:pt x="90" y="61"/>
                    </a:moveTo>
                    <a:lnTo>
                      <a:pt x="141" y="61"/>
                    </a:lnTo>
                    <a:lnTo>
                      <a:pt x="141" y="79"/>
                    </a:lnTo>
                    <a:lnTo>
                      <a:pt x="126" y="79"/>
                    </a:lnTo>
                    <a:lnTo>
                      <a:pt x="126" y="100"/>
                    </a:lnTo>
                    <a:lnTo>
                      <a:pt x="126" y="100"/>
                    </a:lnTo>
                    <a:lnTo>
                      <a:pt x="141" y="100"/>
                    </a:lnTo>
                    <a:lnTo>
                      <a:pt x="141" y="111"/>
                    </a:lnTo>
                    <a:lnTo>
                      <a:pt x="90" y="111"/>
                    </a:lnTo>
                    <a:lnTo>
                      <a:pt x="90" y="100"/>
                    </a:lnTo>
                    <a:lnTo>
                      <a:pt x="105" y="100"/>
                    </a:lnTo>
                    <a:lnTo>
                      <a:pt x="105" y="79"/>
                    </a:lnTo>
                    <a:lnTo>
                      <a:pt x="90" y="79"/>
                    </a:lnTo>
                    <a:lnTo>
                      <a:pt x="90" y="61"/>
                    </a:lnTo>
                    <a:close/>
                    <a:moveTo>
                      <a:pt x="65" y="0"/>
                    </a:moveTo>
                    <a:lnTo>
                      <a:pt x="65" y="61"/>
                    </a:lnTo>
                    <a:lnTo>
                      <a:pt x="90" y="61"/>
                    </a:lnTo>
                    <a:lnTo>
                      <a:pt x="90" y="79"/>
                    </a:lnTo>
                    <a:lnTo>
                      <a:pt x="76" y="79"/>
                    </a:lnTo>
                    <a:lnTo>
                      <a:pt x="76" y="100"/>
                    </a:lnTo>
                    <a:lnTo>
                      <a:pt x="76" y="100"/>
                    </a:lnTo>
                    <a:lnTo>
                      <a:pt x="90" y="100"/>
                    </a:lnTo>
                    <a:lnTo>
                      <a:pt x="90" y="111"/>
                    </a:lnTo>
                    <a:lnTo>
                      <a:pt x="40" y="111"/>
                    </a:lnTo>
                    <a:lnTo>
                      <a:pt x="40" y="100"/>
                    </a:lnTo>
                    <a:lnTo>
                      <a:pt x="54" y="100"/>
                    </a:lnTo>
                    <a:lnTo>
                      <a:pt x="54" y="79"/>
                    </a:lnTo>
                    <a:lnTo>
                      <a:pt x="40" y="79"/>
                    </a:lnTo>
                    <a:lnTo>
                      <a:pt x="40" y="0"/>
                    </a:lnTo>
                    <a:lnTo>
                      <a:pt x="65" y="0"/>
                    </a:lnTo>
                    <a:close/>
                    <a:moveTo>
                      <a:pt x="40" y="111"/>
                    </a:moveTo>
                    <a:lnTo>
                      <a:pt x="0" y="111"/>
                    </a:lnTo>
                    <a:lnTo>
                      <a:pt x="0" y="61"/>
                    </a:lnTo>
                    <a:lnTo>
                      <a:pt x="22" y="61"/>
                    </a:lnTo>
                    <a:lnTo>
                      <a:pt x="22" y="0"/>
                    </a:lnTo>
                    <a:lnTo>
                      <a:pt x="40" y="0"/>
                    </a:lnTo>
                    <a:lnTo>
                      <a:pt x="40" y="79"/>
                    </a:lnTo>
                    <a:lnTo>
                      <a:pt x="25" y="79"/>
                    </a:lnTo>
                    <a:lnTo>
                      <a:pt x="25" y="100"/>
                    </a:lnTo>
                    <a:lnTo>
                      <a:pt x="25" y="100"/>
                    </a:lnTo>
                    <a:lnTo>
                      <a:pt x="40" y="100"/>
                    </a:lnTo>
                    <a:lnTo>
                      <a:pt x="40" y="11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 dirty="0">
                  <a:solidFill>
                    <a:prstClr val="black"/>
                  </a:solidFill>
                  <a:latin typeface="Roboto Light" charset="0"/>
                </a:endParaRPr>
              </a:p>
            </p:txBody>
          </p:sp>
          <p:sp>
            <p:nvSpPr>
              <p:cNvPr id="206" name="Freeform 635">
                <a:extLst>
                  <a:ext uri="{FF2B5EF4-FFF2-40B4-BE49-F238E27FC236}">
                    <a16:creationId xmlns:a16="http://schemas.microsoft.com/office/drawing/2014/main" id="{874C7004-E641-40A1-B379-07245FE59C7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42467" y="940414"/>
                <a:ext cx="296550" cy="93131"/>
              </a:xfrm>
              <a:custGeom>
                <a:avLst/>
                <a:gdLst>
                  <a:gd name="T0" fmla="*/ 7 w 242"/>
                  <a:gd name="T1" fmla="*/ 76 h 76"/>
                  <a:gd name="T2" fmla="*/ 0 w 242"/>
                  <a:gd name="T3" fmla="*/ 0 h 76"/>
                  <a:gd name="T4" fmla="*/ 242 w 242"/>
                  <a:gd name="T5" fmla="*/ 0 h 76"/>
                  <a:gd name="T6" fmla="*/ 213 w 242"/>
                  <a:gd name="T7" fmla="*/ 76 h 76"/>
                  <a:gd name="T8" fmla="*/ 7 w 242"/>
                  <a:gd name="T9" fmla="*/ 76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2" h="76">
                    <a:moveTo>
                      <a:pt x="7" y="76"/>
                    </a:moveTo>
                    <a:lnTo>
                      <a:pt x="0" y="0"/>
                    </a:lnTo>
                    <a:lnTo>
                      <a:pt x="242" y="0"/>
                    </a:lnTo>
                    <a:lnTo>
                      <a:pt x="213" y="76"/>
                    </a:lnTo>
                    <a:lnTo>
                      <a:pt x="7" y="7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 dirty="0">
                  <a:solidFill>
                    <a:prstClr val="black"/>
                  </a:solidFill>
                  <a:latin typeface="Roboto Light" charset="0"/>
                </a:endParaRPr>
              </a:p>
            </p:txBody>
          </p:sp>
          <p:sp>
            <p:nvSpPr>
              <p:cNvPr id="207" name="Freeform 639">
                <a:extLst>
                  <a:ext uri="{FF2B5EF4-FFF2-40B4-BE49-F238E27FC236}">
                    <a16:creationId xmlns:a16="http://schemas.microsoft.com/office/drawing/2014/main" id="{A38F3A47-822B-42EF-B1E2-A6F40D835BD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664877" y="4235549"/>
                <a:ext cx="198517" cy="198517"/>
              </a:xfrm>
              <a:custGeom>
                <a:avLst/>
                <a:gdLst>
                  <a:gd name="T0" fmla="*/ 22 w 45"/>
                  <a:gd name="T1" fmla="*/ 42 h 45"/>
                  <a:gd name="T2" fmla="*/ 26 w 45"/>
                  <a:gd name="T3" fmla="*/ 42 h 45"/>
                  <a:gd name="T4" fmla="*/ 27 w 45"/>
                  <a:gd name="T5" fmla="*/ 45 h 45"/>
                  <a:gd name="T6" fmla="*/ 35 w 45"/>
                  <a:gd name="T7" fmla="*/ 41 h 45"/>
                  <a:gd name="T8" fmla="*/ 34 w 45"/>
                  <a:gd name="T9" fmla="*/ 38 h 45"/>
                  <a:gd name="T10" fmla="*/ 38 w 45"/>
                  <a:gd name="T11" fmla="*/ 33 h 45"/>
                  <a:gd name="T12" fmla="*/ 42 w 45"/>
                  <a:gd name="T13" fmla="*/ 35 h 45"/>
                  <a:gd name="T14" fmla="*/ 45 w 45"/>
                  <a:gd name="T15" fmla="*/ 27 h 45"/>
                  <a:gd name="T16" fmla="*/ 42 w 45"/>
                  <a:gd name="T17" fmla="*/ 26 h 45"/>
                  <a:gd name="T18" fmla="*/ 41 w 45"/>
                  <a:gd name="T19" fmla="*/ 19 h 45"/>
                  <a:gd name="T20" fmla="*/ 45 w 45"/>
                  <a:gd name="T21" fmla="*/ 17 h 45"/>
                  <a:gd name="T22" fmla="*/ 41 w 45"/>
                  <a:gd name="T23" fmla="*/ 10 h 45"/>
                  <a:gd name="T24" fmla="*/ 38 w 45"/>
                  <a:gd name="T25" fmla="*/ 11 h 45"/>
                  <a:gd name="T26" fmla="*/ 33 w 45"/>
                  <a:gd name="T27" fmla="*/ 6 h 45"/>
                  <a:gd name="T28" fmla="*/ 35 w 45"/>
                  <a:gd name="T29" fmla="*/ 3 h 45"/>
                  <a:gd name="T30" fmla="*/ 27 w 45"/>
                  <a:gd name="T31" fmla="*/ 0 h 45"/>
                  <a:gd name="T32" fmla="*/ 26 w 45"/>
                  <a:gd name="T33" fmla="*/ 3 h 45"/>
                  <a:gd name="T34" fmla="*/ 22 w 45"/>
                  <a:gd name="T35" fmla="*/ 3 h 45"/>
                  <a:gd name="T36" fmla="*/ 22 w 45"/>
                  <a:gd name="T37" fmla="*/ 9 h 45"/>
                  <a:gd name="T38" fmla="*/ 34 w 45"/>
                  <a:gd name="T39" fmla="*/ 17 h 45"/>
                  <a:gd name="T40" fmla="*/ 27 w 45"/>
                  <a:gd name="T41" fmla="*/ 34 h 45"/>
                  <a:gd name="T42" fmla="*/ 22 w 45"/>
                  <a:gd name="T43" fmla="*/ 35 h 45"/>
                  <a:gd name="T44" fmla="*/ 22 w 45"/>
                  <a:gd name="T45" fmla="*/ 35 h 45"/>
                  <a:gd name="T46" fmla="*/ 22 w 45"/>
                  <a:gd name="T47" fmla="*/ 42 h 45"/>
                  <a:gd name="T48" fmla="*/ 3 w 45"/>
                  <a:gd name="T49" fmla="*/ 26 h 45"/>
                  <a:gd name="T50" fmla="*/ 0 w 45"/>
                  <a:gd name="T51" fmla="*/ 27 h 45"/>
                  <a:gd name="T52" fmla="*/ 3 w 45"/>
                  <a:gd name="T53" fmla="*/ 35 h 45"/>
                  <a:gd name="T54" fmla="*/ 6 w 45"/>
                  <a:gd name="T55" fmla="*/ 34 h 45"/>
                  <a:gd name="T56" fmla="*/ 11 w 45"/>
                  <a:gd name="T57" fmla="*/ 38 h 45"/>
                  <a:gd name="T58" fmla="*/ 10 w 45"/>
                  <a:gd name="T59" fmla="*/ 42 h 45"/>
                  <a:gd name="T60" fmla="*/ 18 w 45"/>
                  <a:gd name="T61" fmla="*/ 45 h 45"/>
                  <a:gd name="T62" fmla="*/ 19 w 45"/>
                  <a:gd name="T63" fmla="*/ 42 h 45"/>
                  <a:gd name="T64" fmla="*/ 22 w 45"/>
                  <a:gd name="T65" fmla="*/ 42 h 45"/>
                  <a:gd name="T66" fmla="*/ 22 w 45"/>
                  <a:gd name="T67" fmla="*/ 35 h 45"/>
                  <a:gd name="T68" fmla="*/ 10 w 45"/>
                  <a:gd name="T69" fmla="*/ 28 h 45"/>
                  <a:gd name="T70" fmla="*/ 17 w 45"/>
                  <a:gd name="T71" fmla="*/ 10 h 45"/>
                  <a:gd name="T72" fmla="*/ 17 w 45"/>
                  <a:gd name="T73" fmla="*/ 10 h 45"/>
                  <a:gd name="T74" fmla="*/ 22 w 45"/>
                  <a:gd name="T75" fmla="*/ 9 h 45"/>
                  <a:gd name="T76" fmla="*/ 22 w 45"/>
                  <a:gd name="T77" fmla="*/ 9 h 45"/>
                  <a:gd name="T78" fmla="*/ 22 w 45"/>
                  <a:gd name="T79" fmla="*/ 3 h 45"/>
                  <a:gd name="T80" fmla="*/ 19 w 45"/>
                  <a:gd name="T81" fmla="*/ 3 h 45"/>
                  <a:gd name="T82" fmla="*/ 17 w 45"/>
                  <a:gd name="T83" fmla="*/ 0 h 45"/>
                  <a:gd name="T84" fmla="*/ 10 w 45"/>
                  <a:gd name="T85" fmla="*/ 3 h 45"/>
                  <a:gd name="T86" fmla="*/ 11 w 45"/>
                  <a:gd name="T87" fmla="*/ 7 h 45"/>
                  <a:gd name="T88" fmla="*/ 6 w 45"/>
                  <a:gd name="T89" fmla="*/ 11 h 45"/>
                  <a:gd name="T90" fmla="*/ 3 w 45"/>
                  <a:gd name="T91" fmla="*/ 10 h 45"/>
                  <a:gd name="T92" fmla="*/ 0 w 45"/>
                  <a:gd name="T93" fmla="*/ 18 h 45"/>
                  <a:gd name="T94" fmla="*/ 3 w 45"/>
                  <a:gd name="T95" fmla="*/ 19 h 45"/>
                  <a:gd name="T96" fmla="*/ 3 w 45"/>
                  <a:gd name="T97" fmla="*/ 26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45" h="45">
                    <a:moveTo>
                      <a:pt x="22" y="42"/>
                    </a:moveTo>
                    <a:cubicBezTo>
                      <a:pt x="24" y="42"/>
                      <a:pt x="25" y="42"/>
                      <a:pt x="26" y="42"/>
                    </a:cubicBezTo>
                    <a:cubicBezTo>
                      <a:pt x="27" y="45"/>
                      <a:pt x="27" y="45"/>
                      <a:pt x="27" y="45"/>
                    </a:cubicBezTo>
                    <a:cubicBezTo>
                      <a:pt x="35" y="41"/>
                      <a:pt x="35" y="41"/>
                      <a:pt x="35" y="41"/>
                    </a:cubicBezTo>
                    <a:cubicBezTo>
                      <a:pt x="34" y="38"/>
                      <a:pt x="34" y="38"/>
                      <a:pt x="34" y="38"/>
                    </a:cubicBezTo>
                    <a:cubicBezTo>
                      <a:pt x="36" y="37"/>
                      <a:pt x="37" y="35"/>
                      <a:pt x="38" y="33"/>
                    </a:cubicBezTo>
                    <a:cubicBezTo>
                      <a:pt x="42" y="35"/>
                      <a:pt x="42" y="35"/>
                      <a:pt x="42" y="35"/>
                    </a:cubicBezTo>
                    <a:cubicBezTo>
                      <a:pt x="45" y="27"/>
                      <a:pt x="45" y="27"/>
                      <a:pt x="45" y="27"/>
                    </a:cubicBezTo>
                    <a:cubicBezTo>
                      <a:pt x="42" y="26"/>
                      <a:pt x="42" y="26"/>
                      <a:pt x="42" y="26"/>
                    </a:cubicBezTo>
                    <a:cubicBezTo>
                      <a:pt x="42" y="23"/>
                      <a:pt x="42" y="21"/>
                      <a:pt x="41" y="19"/>
                    </a:cubicBezTo>
                    <a:cubicBezTo>
                      <a:pt x="45" y="17"/>
                      <a:pt x="45" y="17"/>
                      <a:pt x="45" y="17"/>
                    </a:cubicBezTo>
                    <a:cubicBezTo>
                      <a:pt x="41" y="10"/>
                      <a:pt x="41" y="10"/>
                      <a:pt x="41" y="10"/>
                    </a:cubicBezTo>
                    <a:cubicBezTo>
                      <a:pt x="38" y="11"/>
                      <a:pt x="38" y="11"/>
                      <a:pt x="38" y="11"/>
                    </a:cubicBezTo>
                    <a:cubicBezTo>
                      <a:pt x="37" y="9"/>
                      <a:pt x="35" y="8"/>
                      <a:pt x="33" y="6"/>
                    </a:cubicBezTo>
                    <a:cubicBezTo>
                      <a:pt x="35" y="3"/>
                      <a:pt x="35" y="3"/>
                      <a:pt x="35" y="3"/>
                    </a:cubicBezTo>
                    <a:cubicBezTo>
                      <a:pt x="27" y="0"/>
                      <a:pt x="27" y="0"/>
                      <a:pt x="27" y="0"/>
                    </a:cubicBezTo>
                    <a:cubicBezTo>
                      <a:pt x="26" y="3"/>
                      <a:pt x="26" y="3"/>
                      <a:pt x="26" y="3"/>
                    </a:cubicBezTo>
                    <a:cubicBezTo>
                      <a:pt x="24" y="3"/>
                      <a:pt x="23" y="3"/>
                      <a:pt x="22" y="3"/>
                    </a:cubicBezTo>
                    <a:cubicBezTo>
                      <a:pt x="22" y="9"/>
                      <a:pt x="22" y="9"/>
                      <a:pt x="22" y="9"/>
                    </a:cubicBezTo>
                    <a:cubicBezTo>
                      <a:pt x="28" y="9"/>
                      <a:pt x="32" y="12"/>
                      <a:pt x="34" y="17"/>
                    </a:cubicBezTo>
                    <a:cubicBezTo>
                      <a:pt x="37" y="24"/>
                      <a:pt x="34" y="32"/>
                      <a:pt x="27" y="34"/>
                    </a:cubicBezTo>
                    <a:cubicBezTo>
                      <a:pt x="26" y="35"/>
                      <a:pt x="24" y="35"/>
                      <a:pt x="22" y="35"/>
                    </a:cubicBezTo>
                    <a:cubicBezTo>
                      <a:pt x="22" y="35"/>
                      <a:pt x="22" y="35"/>
                      <a:pt x="22" y="35"/>
                    </a:cubicBezTo>
                    <a:lnTo>
                      <a:pt x="22" y="42"/>
                    </a:lnTo>
                    <a:close/>
                    <a:moveTo>
                      <a:pt x="3" y="26"/>
                    </a:moveTo>
                    <a:cubicBezTo>
                      <a:pt x="0" y="27"/>
                      <a:pt x="0" y="27"/>
                      <a:pt x="0" y="27"/>
                    </a:cubicBezTo>
                    <a:cubicBezTo>
                      <a:pt x="3" y="35"/>
                      <a:pt x="3" y="35"/>
                      <a:pt x="3" y="35"/>
                    </a:cubicBezTo>
                    <a:cubicBezTo>
                      <a:pt x="6" y="34"/>
                      <a:pt x="6" y="34"/>
                      <a:pt x="6" y="34"/>
                    </a:cubicBezTo>
                    <a:cubicBezTo>
                      <a:pt x="8" y="36"/>
                      <a:pt x="9" y="37"/>
                      <a:pt x="11" y="38"/>
                    </a:cubicBezTo>
                    <a:cubicBezTo>
                      <a:pt x="10" y="42"/>
                      <a:pt x="10" y="42"/>
                      <a:pt x="10" y="42"/>
                    </a:cubicBezTo>
                    <a:cubicBezTo>
                      <a:pt x="18" y="45"/>
                      <a:pt x="18" y="45"/>
                      <a:pt x="18" y="45"/>
                    </a:cubicBezTo>
                    <a:cubicBezTo>
                      <a:pt x="19" y="42"/>
                      <a:pt x="19" y="42"/>
                      <a:pt x="19" y="42"/>
                    </a:cubicBezTo>
                    <a:cubicBezTo>
                      <a:pt x="20" y="42"/>
                      <a:pt x="21" y="42"/>
                      <a:pt x="22" y="42"/>
                    </a:cubicBezTo>
                    <a:cubicBezTo>
                      <a:pt x="22" y="35"/>
                      <a:pt x="22" y="35"/>
                      <a:pt x="22" y="35"/>
                    </a:cubicBezTo>
                    <a:cubicBezTo>
                      <a:pt x="17" y="35"/>
                      <a:pt x="12" y="32"/>
                      <a:pt x="10" y="28"/>
                    </a:cubicBezTo>
                    <a:cubicBezTo>
                      <a:pt x="7" y="21"/>
                      <a:pt x="11" y="13"/>
                      <a:pt x="17" y="10"/>
                    </a:cubicBezTo>
                    <a:cubicBezTo>
                      <a:pt x="17" y="10"/>
                      <a:pt x="17" y="10"/>
                      <a:pt x="17" y="10"/>
                    </a:cubicBezTo>
                    <a:cubicBezTo>
                      <a:pt x="19" y="10"/>
                      <a:pt x="21" y="9"/>
                      <a:pt x="22" y="9"/>
                    </a:cubicBezTo>
                    <a:cubicBezTo>
                      <a:pt x="22" y="9"/>
                      <a:pt x="22" y="9"/>
                      <a:pt x="22" y="9"/>
                    </a:cubicBezTo>
                    <a:cubicBezTo>
                      <a:pt x="22" y="3"/>
                      <a:pt x="22" y="3"/>
                      <a:pt x="22" y="3"/>
                    </a:cubicBezTo>
                    <a:cubicBezTo>
                      <a:pt x="21" y="3"/>
                      <a:pt x="20" y="3"/>
                      <a:pt x="19" y="3"/>
                    </a:cubicBezTo>
                    <a:cubicBezTo>
                      <a:pt x="17" y="0"/>
                      <a:pt x="17" y="0"/>
                      <a:pt x="17" y="0"/>
                    </a:cubicBezTo>
                    <a:cubicBezTo>
                      <a:pt x="10" y="3"/>
                      <a:pt x="10" y="3"/>
                      <a:pt x="10" y="3"/>
                    </a:cubicBezTo>
                    <a:cubicBezTo>
                      <a:pt x="11" y="7"/>
                      <a:pt x="11" y="7"/>
                      <a:pt x="11" y="7"/>
                    </a:cubicBezTo>
                    <a:cubicBezTo>
                      <a:pt x="9" y="8"/>
                      <a:pt x="8" y="9"/>
                      <a:pt x="6" y="11"/>
                    </a:cubicBezTo>
                    <a:cubicBezTo>
                      <a:pt x="3" y="10"/>
                      <a:pt x="3" y="10"/>
                      <a:pt x="3" y="10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3" y="19"/>
                      <a:pt x="3" y="19"/>
                      <a:pt x="3" y="19"/>
                    </a:cubicBezTo>
                    <a:cubicBezTo>
                      <a:pt x="3" y="21"/>
                      <a:pt x="3" y="24"/>
                      <a:pt x="3" y="2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 dirty="0">
                  <a:solidFill>
                    <a:prstClr val="black"/>
                  </a:solidFill>
                  <a:latin typeface="Roboto Light" charset="0"/>
                </a:endParaRPr>
              </a:p>
            </p:txBody>
          </p:sp>
          <p:sp>
            <p:nvSpPr>
              <p:cNvPr id="208" name="Freeform 641">
                <a:extLst>
                  <a:ext uri="{FF2B5EF4-FFF2-40B4-BE49-F238E27FC236}">
                    <a16:creationId xmlns:a16="http://schemas.microsoft.com/office/drawing/2014/main" id="{42916D50-0971-4372-8C02-956BD333D3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80391" y="3029743"/>
                <a:ext cx="110287" cy="106611"/>
              </a:xfrm>
              <a:custGeom>
                <a:avLst/>
                <a:gdLst>
                  <a:gd name="T0" fmla="*/ 4 w 25"/>
                  <a:gd name="T1" fmla="*/ 24 h 24"/>
                  <a:gd name="T2" fmla="*/ 8 w 25"/>
                  <a:gd name="T3" fmla="*/ 20 h 24"/>
                  <a:gd name="T4" fmla="*/ 8 w 25"/>
                  <a:gd name="T5" fmla="*/ 20 h 24"/>
                  <a:gd name="T6" fmla="*/ 8 w 25"/>
                  <a:gd name="T7" fmla="*/ 6 h 24"/>
                  <a:gd name="T8" fmla="*/ 23 w 25"/>
                  <a:gd name="T9" fmla="*/ 6 h 24"/>
                  <a:gd name="T10" fmla="*/ 23 w 25"/>
                  <a:gd name="T11" fmla="*/ 16 h 24"/>
                  <a:gd name="T12" fmla="*/ 21 w 25"/>
                  <a:gd name="T13" fmla="*/ 15 h 24"/>
                  <a:gd name="T14" fmla="*/ 17 w 25"/>
                  <a:gd name="T15" fmla="*/ 20 h 24"/>
                  <a:gd name="T16" fmla="*/ 21 w 25"/>
                  <a:gd name="T17" fmla="*/ 24 h 24"/>
                  <a:gd name="T18" fmla="*/ 25 w 25"/>
                  <a:gd name="T19" fmla="*/ 20 h 24"/>
                  <a:gd name="T20" fmla="*/ 25 w 25"/>
                  <a:gd name="T21" fmla="*/ 20 h 24"/>
                  <a:gd name="T22" fmla="*/ 25 w 25"/>
                  <a:gd name="T23" fmla="*/ 20 h 24"/>
                  <a:gd name="T24" fmla="*/ 25 w 25"/>
                  <a:gd name="T25" fmla="*/ 6 h 24"/>
                  <a:gd name="T26" fmla="*/ 25 w 25"/>
                  <a:gd name="T27" fmla="*/ 0 h 24"/>
                  <a:gd name="T28" fmla="*/ 23 w 25"/>
                  <a:gd name="T29" fmla="*/ 0 h 24"/>
                  <a:gd name="T30" fmla="*/ 8 w 25"/>
                  <a:gd name="T31" fmla="*/ 0 h 24"/>
                  <a:gd name="T32" fmla="*/ 6 w 25"/>
                  <a:gd name="T33" fmla="*/ 0 h 24"/>
                  <a:gd name="T34" fmla="*/ 6 w 25"/>
                  <a:gd name="T35" fmla="*/ 6 h 24"/>
                  <a:gd name="T36" fmla="*/ 6 w 25"/>
                  <a:gd name="T37" fmla="*/ 16 h 24"/>
                  <a:gd name="T38" fmla="*/ 4 w 25"/>
                  <a:gd name="T39" fmla="*/ 15 h 24"/>
                  <a:gd name="T40" fmla="*/ 0 w 25"/>
                  <a:gd name="T41" fmla="*/ 20 h 24"/>
                  <a:gd name="T42" fmla="*/ 4 w 25"/>
                  <a:gd name="T43" fmla="*/ 24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25" h="24">
                    <a:moveTo>
                      <a:pt x="4" y="24"/>
                    </a:moveTo>
                    <a:cubicBezTo>
                      <a:pt x="7" y="24"/>
                      <a:pt x="8" y="22"/>
                      <a:pt x="8" y="20"/>
                    </a:cubicBezTo>
                    <a:cubicBezTo>
                      <a:pt x="8" y="20"/>
                      <a:pt x="8" y="20"/>
                      <a:pt x="8" y="20"/>
                    </a:cubicBezTo>
                    <a:cubicBezTo>
                      <a:pt x="8" y="6"/>
                      <a:pt x="8" y="6"/>
                      <a:pt x="8" y="6"/>
                    </a:cubicBezTo>
                    <a:cubicBezTo>
                      <a:pt x="23" y="6"/>
                      <a:pt x="23" y="6"/>
                      <a:pt x="23" y="6"/>
                    </a:cubicBezTo>
                    <a:cubicBezTo>
                      <a:pt x="23" y="16"/>
                      <a:pt x="23" y="16"/>
                      <a:pt x="23" y="16"/>
                    </a:cubicBezTo>
                    <a:cubicBezTo>
                      <a:pt x="22" y="15"/>
                      <a:pt x="21" y="15"/>
                      <a:pt x="21" y="15"/>
                    </a:cubicBezTo>
                    <a:cubicBezTo>
                      <a:pt x="18" y="15"/>
                      <a:pt x="17" y="17"/>
                      <a:pt x="17" y="20"/>
                    </a:cubicBezTo>
                    <a:cubicBezTo>
                      <a:pt x="17" y="22"/>
                      <a:pt x="18" y="24"/>
                      <a:pt x="21" y="24"/>
                    </a:cubicBezTo>
                    <a:cubicBezTo>
                      <a:pt x="23" y="24"/>
                      <a:pt x="25" y="22"/>
                      <a:pt x="25" y="20"/>
                    </a:cubicBezTo>
                    <a:cubicBezTo>
                      <a:pt x="25" y="20"/>
                      <a:pt x="25" y="20"/>
                      <a:pt x="25" y="20"/>
                    </a:cubicBezTo>
                    <a:cubicBezTo>
                      <a:pt x="25" y="20"/>
                      <a:pt x="25" y="20"/>
                      <a:pt x="25" y="20"/>
                    </a:cubicBezTo>
                    <a:cubicBezTo>
                      <a:pt x="25" y="6"/>
                      <a:pt x="25" y="6"/>
                      <a:pt x="25" y="6"/>
                    </a:cubicBezTo>
                    <a:cubicBezTo>
                      <a:pt x="25" y="0"/>
                      <a:pt x="25" y="0"/>
                      <a:pt x="25" y="0"/>
                    </a:cubicBezTo>
                    <a:cubicBezTo>
                      <a:pt x="23" y="0"/>
                      <a:pt x="23" y="0"/>
                      <a:pt x="23" y="0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6" y="6"/>
                      <a:pt x="6" y="6"/>
                      <a:pt x="6" y="6"/>
                    </a:cubicBezTo>
                    <a:cubicBezTo>
                      <a:pt x="6" y="16"/>
                      <a:pt x="6" y="16"/>
                      <a:pt x="6" y="16"/>
                    </a:cubicBezTo>
                    <a:cubicBezTo>
                      <a:pt x="5" y="15"/>
                      <a:pt x="5" y="15"/>
                      <a:pt x="4" y="15"/>
                    </a:cubicBezTo>
                    <a:cubicBezTo>
                      <a:pt x="2" y="15"/>
                      <a:pt x="0" y="17"/>
                      <a:pt x="0" y="20"/>
                    </a:cubicBezTo>
                    <a:cubicBezTo>
                      <a:pt x="0" y="22"/>
                      <a:pt x="2" y="24"/>
                      <a:pt x="4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 dirty="0">
                  <a:solidFill>
                    <a:prstClr val="black"/>
                  </a:solidFill>
                  <a:latin typeface="Roboto Light" charset="0"/>
                </a:endParaRPr>
              </a:p>
            </p:txBody>
          </p:sp>
          <p:sp>
            <p:nvSpPr>
              <p:cNvPr id="209" name="Freeform 642">
                <a:extLst>
                  <a:ext uri="{FF2B5EF4-FFF2-40B4-BE49-F238E27FC236}">
                    <a16:creationId xmlns:a16="http://schemas.microsoft.com/office/drawing/2014/main" id="{5C7657E6-D860-4D22-B94B-BA3DAA8DBFD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24280" y="1466116"/>
                <a:ext cx="115189" cy="106611"/>
              </a:xfrm>
              <a:custGeom>
                <a:avLst/>
                <a:gdLst>
                  <a:gd name="T0" fmla="*/ 5 w 26"/>
                  <a:gd name="T1" fmla="*/ 24 h 24"/>
                  <a:gd name="T2" fmla="*/ 9 w 26"/>
                  <a:gd name="T3" fmla="*/ 20 h 24"/>
                  <a:gd name="T4" fmla="*/ 9 w 26"/>
                  <a:gd name="T5" fmla="*/ 20 h 24"/>
                  <a:gd name="T6" fmla="*/ 9 w 26"/>
                  <a:gd name="T7" fmla="*/ 6 h 24"/>
                  <a:gd name="T8" fmla="*/ 23 w 26"/>
                  <a:gd name="T9" fmla="*/ 6 h 24"/>
                  <a:gd name="T10" fmla="*/ 23 w 26"/>
                  <a:gd name="T11" fmla="*/ 16 h 24"/>
                  <a:gd name="T12" fmla="*/ 21 w 26"/>
                  <a:gd name="T13" fmla="*/ 15 h 24"/>
                  <a:gd name="T14" fmla="*/ 17 w 26"/>
                  <a:gd name="T15" fmla="*/ 20 h 24"/>
                  <a:gd name="T16" fmla="*/ 21 w 26"/>
                  <a:gd name="T17" fmla="*/ 24 h 24"/>
                  <a:gd name="T18" fmla="*/ 26 w 26"/>
                  <a:gd name="T19" fmla="*/ 20 h 24"/>
                  <a:gd name="T20" fmla="*/ 26 w 26"/>
                  <a:gd name="T21" fmla="*/ 20 h 24"/>
                  <a:gd name="T22" fmla="*/ 26 w 26"/>
                  <a:gd name="T23" fmla="*/ 20 h 24"/>
                  <a:gd name="T24" fmla="*/ 26 w 26"/>
                  <a:gd name="T25" fmla="*/ 6 h 24"/>
                  <a:gd name="T26" fmla="*/ 26 w 26"/>
                  <a:gd name="T27" fmla="*/ 0 h 24"/>
                  <a:gd name="T28" fmla="*/ 23 w 26"/>
                  <a:gd name="T29" fmla="*/ 0 h 24"/>
                  <a:gd name="T30" fmla="*/ 9 w 26"/>
                  <a:gd name="T31" fmla="*/ 0 h 24"/>
                  <a:gd name="T32" fmla="*/ 6 w 26"/>
                  <a:gd name="T33" fmla="*/ 0 h 24"/>
                  <a:gd name="T34" fmla="*/ 6 w 26"/>
                  <a:gd name="T35" fmla="*/ 6 h 24"/>
                  <a:gd name="T36" fmla="*/ 6 w 26"/>
                  <a:gd name="T37" fmla="*/ 16 h 24"/>
                  <a:gd name="T38" fmla="*/ 5 w 26"/>
                  <a:gd name="T39" fmla="*/ 15 h 24"/>
                  <a:gd name="T40" fmla="*/ 0 w 26"/>
                  <a:gd name="T41" fmla="*/ 20 h 24"/>
                  <a:gd name="T42" fmla="*/ 5 w 26"/>
                  <a:gd name="T43" fmla="*/ 24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26" h="24">
                    <a:moveTo>
                      <a:pt x="5" y="24"/>
                    </a:moveTo>
                    <a:cubicBezTo>
                      <a:pt x="7" y="24"/>
                      <a:pt x="9" y="22"/>
                      <a:pt x="9" y="20"/>
                    </a:cubicBezTo>
                    <a:cubicBezTo>
                      <a:pt x="9" y="20"/>
                      <a:pt x="9" y="20"/>
                      <a:pt x="9" y="20"/>
                    </a:cubicBezTo>
                    <a:cubicBezTo>
                      <a:pt x="9" y="6"/>
                      <a:pt x="9" y="6"/>
                      <a:pt x="9" y="6"/>
                    </a:cubicBezTo>
                    <a:cubicBezTo>
                      <a:pt x="23" y="6"/>
                      <a:pt x="23" y="6"/>
                      <a:pt x="23" y="6"/>
                    </a:cubicBezTo>
                    <a:cubicBezTo>
                      <a:pt x="23" y="16"/>
                      <a:pt x="23" y="16"/>
                      <a:pt x="23" y="16"/>
                    </a:cubicBezTo>
                    <a:cubicBezTo>
                      <a:pt x="23" y="16"/>
                      <a:pt x="22" y="15"/>
                      <a:pt x="21" y="15"/>
                    </a:cubicBezTo>
                    <a:cubicBezTo>
                      <a:pt x="19" y="15"/>
                      <a:pt x="17" y="17"/>
                      <a:pt x="17" y="20"/>
                    </a:cubicBezTo>
                    <a:cubicBezTo>
                      <a:pt x="17" y="22"/>
                      <a:pt x="19" y="24"/>
                      <a:pt x="21" y="24"/>
                    </a:cubicBezTo>
                    <a:cubicBezTo>
                      <a:pt x="24" y="24"/>
                      <a:pt x="26" y="22"/>
                      <a:pt x="26" y="20"/>
                    </a:cubicBezTo>
                    <a:cubicBezTo>
                      <a:pt x="26" y="20"/>
                      <a:pt x="26" y="20"/>
                      <a:pt x="26" y="20"/>
                    </a:cubicBezTo>
                    <a:cubicBezTo>
                      <a:pt x="26" y="20"/>
                      <a:pt x="26" y="20"/>
                      <a:pt x="26" y="20"/>
                    </a:cubicBezTo>
                    <a:cubicBezTo>
                      <a:pt x="26" y="6"/>
                      <a:pt x="26" y="6"/>
                      <a:pt x="26" y="6"/>
                    </a:cubicBezTo>
                    <a:cubicBezTo>
                      <a:pt x="26" y="0"/>
                      <a:pt x="26" y="0"/>
                      <a:pt x="26" y="0"/>
                    </a:cubicBezTo>
                    <a:cubicBezTo>
                      <a:pt x="23" y="0"/>
                      <a:pt x="23" y="0"/>
                      <a:pt x="23" y="0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6" y="6"/>
                      <a:pt x="6" y="6"/>
                      <a:pt x="6" y="6"/>
                    </a:cubicBezTo>
                    <a:cubicBezTo>
                      <a:pt x="6" y="16"/>
                      <a:pt x="6" y="16"/>
                      <a:pt x="6" y="16"/>
                    </a:cubicBezTo>
                    <a:cubicBezTo>
                      <a:pt x="6" y="16"/>
                      <a:pt x="5" y="15"/>
                      <a:pt x="5" y="15"/>
                    </a:cubicBezTo>
                    <a:cubicBezTo>
                      <a:pt x="2" y="15"/>
                      <a:pt x="0" y="17"/>
                      <a:pt x="0" y="20"/>
                    </a:cubicBezTo>
                    <a:cubicBezTo>
                      <a:pt x="0" y="22"/>
                      <a:pt x="2" y="24"/>
                      <a:pt x="5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 dirty="0">
                  <a:solidFill>
                    <a:prstClr val="black"/>
                  </a:solidFill>
                  <a:latin typeface="Roboto Light" charset="0"/>
                </a:endParaRPr>
              </a:p>
            </p:txBody>
          </p:sp>
          <p:sp>
            <p:nvSpPr>
              <p:cNvPr id="210" name="Freeform 643">
                <a:extLst>
                  <a:ext uri="{FF2B5EF4-FFF2-40B4-BE49-F238E27FC236}">
                    <a16:creationId xmlns:a16="http://schemas.microsoft.com/office/drawing/2014/main" id="{87E1EA27-7692-4B04-B8A9-9A171B88FF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52686" y="2010199"/>
                <a:ext cx="133570" cy="123767"/>
              </a:xfrm>
              <a:custGeom>
                <a:avLst/>
                <a:gdLst>
                  <a:gd name="T0" fmla="*/ 5 w 30"/>
                  <a:gd name="T1" fmla="*/ 28 h 28"/>
                  <a:gd name="T2" fmla="*/ 10 w 30"/>
                  <a:gd name="T3" fmla="*/ 23 h 28"/>
                  <a:gd name="T4" fmla="*/ 10 w 30"/>
                  <a:gd name="T5" fmla="*/ 23 h 28"/>
                  <a:gd name="T6" fmla="*/ 10 w 30"/>
                  <a:gd name="T7" fmla="*/ 6 h 28"/>
                  <a:gd name="T8" fmla="*/ 27 w 30"/>
                  <a:gd name="T9" fmla="*/ 6 h 28"/>
                  <a:gd name="T10" fmla="*/ 27 w 30"/>
                  <a:gd name="T11" fmla="*/ 18 h 28"/>
                  <a:gd name="T12" fmla="*/ 25 w 30"/>
                  <a:gd name="T13" fmla="*/ 18 h 28"/>
                  <a:gd name="T14" fmla="*/ 20 w 30"/>
                  <a:gd name="T15" fmla="*/ 23 h 28"/>
                  <a:gd name="T16" fmla="*/ 25 w 30"/>
                  <a:gd name="T17" fmla="*/ 28 h 28"/>
                  <a:gd name="T18" fmla="*/ 30 w 30"/>
                  <a:gd name="T19" fmla="*/ 23 h 28"/>
                  <a:gd name="T20" fmla="*/ 30 w 30"/>
                  <a:gd name="T21" fmla="*/ 23 h 28"/>
                  <a:gd name="T22" fmla="*/ 30 w 30"/>
                  <a:gd name="T23" fmla="*/ 23 h 28"/>
                  <a:gd name="T24" fmla="*/ 30 w 30"/>
                  <a:gd name="T25" fmla="*/ 6 h 28"/>
                  <a:gd name="T26" fmla="*/ 30 w 30"/>
                  <a:gd name="T27" fmla="*/ 0 h 28"/>
                  <a:gd name="T28" fmla="*/ 27 w 30"/>
                  <a:gd name="T29" fmla="*/ 0 h 28"/>
                  <a:gd name="T30" fmla="*/ 10 w 30"/>
                  <a:gd name="T31" fmla="*/ 0 h 28"/>
                  <a:gd name="T32" fmla="*/ 7 w 30"/>
                  <a:gd name="T33" fmla="*/ 0 h 28"/>
                  <a:gd name="T34" fmla="*/ 7 w 30"/>
                  <a:gd name="T35" fmla="*/ 6 h 28"/>
                  <a:gd name="T36" fmla="*/ 7 w 30"/>
                  <a:gd name="T37" fmla="*/ 18 h 28"/>
                  <a:gd name="T38" fmla="*/ 5 w 30"/>
                  <a:gd name="T39" fmla="*/ 18 h 28"/>
                  <a:gd name="T40" fmla="*/ 0 w 30"/>
                  <a:gd name="T41" fmla="*/ 23 h 28"/>
                  <a:gd name="T42" fmla="*/ 5 w 30"/>
                  <a:gd name="T43" fmla="*/ 28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30" h="28">
                    <a:moveTo>
                      <a:pt x="5" y="28"/>
                    </a:moveTo>
                    <a:cubicBezTo>
                      <a:pt x="8" y="28"/>
                      <a:pt x="10" y="26"/>
                      <a:pt x="10" y="23"/>
                    </a:cubicBezTo>
                    <a:cubicBezTo>
                      <a:pt x="10" y="23"/>
                      <a:pt x="10" y="23"/>
                      <a:pt x="10" y="23"/>
                    </a:cubicBezTo>
                    <a:cubicBezTo>
                      <a:pt x="10" y="6"/>
                      <a:pt x="10" y="6"/>
                      <a:pt x="10" y="6"/>
                    </a:cubicBezTo>
                    <a:cubicBezTo>
                      <a:pt x="27" y="6"/>
                      <a:pt x="27" y="6"/>
                      <a:pt x="27" y="6"/>
                    </a:cubicBezTo>
                    <a:cubicBezTo>
                      <a:pt x="27" y="18"/>
                      <a:pt x="27" y="18"/>
                      <a:pt x="27" y="18"/>
                    </a:cubicBezTo>
                    <a:cubicBezTo>
                      <a:pt x="26" y="18"/>
                      <a:pt x="26" y="18"/>
                      <a:pt x="25" y="18"/>
                    </a:cubicBezTo>
                    <a:cubicBezTo>
                      <a:pt x="22" y="18"/>
                      <a:pt x="20" y="20"/>
                      <a:pt x="20" y="23"/>
                    </a:cubicBezTo>
                    <a:cubicBezTo>
                      <a:pt x="20" y="26"/>
                      <a:pt x="22" y="28"/>
                      <a:pt x="25" y="28"/>
                    </a:cubicBezTo>
                    <a:cubicBezTo>
                      <a:pt x="28" y="28"/>
                      <a:pt x="30" y="26"/>
                      <a:pt x="30" y="23"/>
                    </a:cubicBezTo>
                    <a:cubicBezTo>
                      <a:pt x="30" y="23"/>
                      <a:pt x="30" y="23"/>
                      <a:pt x="30" y="23"/>
                    </a:cubicBezTo>
                    <a:cubicBezTo>
                      <a:pt x="30" y="23"/>
                      <a:pt x="30" y="23"/>
                      <a:pt x="30" y="23"/>
                    </a:cubicBezTo>
                    <a:cubicBezTo>
                      <a:pt x="30" y="6"/>
                      <a:pt x="30" y="6"/>
                      <a:pt x="30" y="6"/>
                    </a:cubicBezTo>
                    <a:cubicBezTo>
                      <a:pt x="30" y="0"/>
                      <a:pt x="30" y="0"/>
                      <a:pt x="30" y="0"/>
                    </a:cubicBezTo>
                    <a:cubicBezTo>
                      <a:pt x="27" y="0"/>
                      <a:pt x="27" y="0"/>
                      <a:pt x="27" y="0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7" y="6"/>
                      <a:pt x="7" y="6"/>
                      <a:pt x="7" y="6"/>
                    </a:cubicBezTo>
                    <a:cubicBezTo>
                      <a:pt x="7" y="18"/>
                      <a:pt x="7" y="18"/>
                      <a:pt x="7" y="18"/>
                    </a:cubicBezTo>
                    <a:cubicBezTo>
                      <a:pt x="6" y="18"/>
                      <a:pt x="5" y="18"/>
                      <a:pt x="5" y="18"/>
                    </a:cubicBezTo>
                    <a:cubicBezTo>
                      <a:pt x="2" y="18"/>
                      <a:pt x="0" y="20"/>
                      <a:pt x="0" y="23"/>
                    </a:cubicBezTo>
                    <a:cubicBezTo>
                      <a:pt x="0" y="26"/>
                      <a:pt x="2" y="28"/>
                      <a:pt x="5" y="2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 dirty="0">
                  <a:solidFill>
                    <a:prstClr val="black"/>
                  </a:solidFill>
                  <a:latin typeface="Roboto Light" charset="0"/>
                </a:endParaRPr>
              </a:p>
            </p:txBody>
          </p:sp>
          <p:sp>
            <p:nvSpPr>
              <p:cNvPr id="211" name="Freeform 644">
                <a:extLst>
                  <a:ext uri="{FF2B5EF4-FFF2-40B4-BE49-F238E27FC236}">
                    <a16:creationId xmlns:a16="http://schemas.microsoft.com/office/drawing/2014/main" id="{37783ACB-B57E-483F-B770-FF8D0E967D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15860" y="4155897"/>
                <a:ext cx="79652" cy="101709"/>
              </a:xfrm>
              <a:custGeom>
                <a:avLst/>
                <a:gdLst>
                  <a:gd name="T0" fmla="*/ 0 w 18"/>
                  <a:gd name="T1" fmla="*/ 0 h 23"/>
                  <a:gd name="T2" fmla="*/ 7 w 18"/>
                  <a:gd name="T3" fmla="*/ 23 h 23"/>
                  <a:gd name="T4" fmla="*/ 18 w 18"/>
                  <a:gd name="T5" fmla="*/ 0 h 23"/>
                  <a:gd name="T6" fmla="*/ 0 w 18"/>
                  <a:gd name="T7" fmla="*/ 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8" h="23">
                    <a:moveTo>
                      <a:pt x="0" y="0"/>
                    </a:moveTo>
                    <a:cubicBezTo>
                      <a:pt x="1" y="9"/>
                      <a:pt x="3" y="17"/>
                      <a:pt x="7" y="23"/>
                    </a:cubicBezTo>
                    <a:cubicBezTo>
                      <a:pt x="13" y="17"/>
                      <a:pt x="18" y="9"/>
                      <a:pt x="18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 dirty="0">
                  <a:solidFill>
                    <a:prstClr val="black"/>
                  </a:solidFill>
                  <a:latin typeface="Roboto Light" charset="0"/>
                </a:endParaRPr>
              </a:p>
            </p:txBody>
          </p:sp>
          <p:sp>
            <p:nvSpPr>
              <p:cNvPr id="212" name="Freeform 645">
                <a:extLst>
                  <a:ext uri="{FF2B5EF4-FFF2-40B4-BE49-F238E27FC236}">
                    <a16:creationId xmlns:a16="http://schemas.microsoft.com/office/drawing/2014/main" id="{6FBA8DA7-08DD-4118-BF63-D1967EF217F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15860" y="4028454"/>
                <a:ext cx="79652" cy="101709"/>
              </a:xfrm>
              <a:custGeom>
                <a:avLst/>
                <a:gdLst>
                  <a:gd name="T0" fmla="*/ 7 w 18"/>
                  <a:gd name="T1" fmla="*/ 0 h 23"/>
                  <a:gd name="T2" fmla="*/ 0 w 18"/>
                  <a:gd name="T3" fmla="*/ 23 h 23"/>
                  <a:gd name="T4" fmla="*/ 18 w 18"/>
                  <a:gd name="T5" fmla="*/ 23 h 23"/>
                  <a:gd name="T6" fmla="*/ 7 w 18"/>
                  <a:gd name="T7" fmla="*/ 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8" h="23">
                    <a:moveTo>
                      <a:pt x="7" y="0"/>
                    </a:moveTo>
                    <a:cubicBezTo>
                      <a:pt x="3" y="6"/>
                      <a:pt x="1" y="14"/>
                      <a:pt x="0" y="23"/>
                    </a:cubicBezTo>
                    <a:cubicBezTo>
                      <a:pt x="18" y="23"/>
                      <a:pt x="18" y="23"/>
                      <a:pt x="18" y="23"/>
                    </a:cubicBezTo>
                    <a:cubicBezTo>
                      <a:pt x="18" y="14"/>
                      <a:pt x="13" y="6"/>
                      <a:pt x="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 dirty="0">
                  <a:solidFill>
                    <a:prstClr val="black"/>
                  </a:solidFill>
                  <a:latin typeface="Roboto Light" charset="0"/>
                </a:endParaRPr>
              </a:p>
            </p:txBody>
          </p:sp>
          <p:sp>
            <p:nvSpPr>
              <p:cNvPr id="213" name="Freeform 646">
                <a:extLst>
                  <a:ext uri="{FF2B5EF4-FFF2-40B4-BE49-F238E27FC236}">
                    <a16:creationId xmlns:a16="http://schemas.microsoft.com/office/drawing/2014/main" id="{6C5F65F5-0738-448A-B3A1-895C2E7CD9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54590" y="3988015"/>
                <a:ext cx="69849" cy="142148"/>
              </a:xfrm>
              <a:custGeom>
                <a:avLst/>
                <a:gdLst>
                  <a:gd name="T0" fmla="*/ 0 w 16"/>
                  <a:gd name="T1" fmla="*/ 0 h 32"/>
                  <a:gd name="T2" fmla="*/ 0 w 16"/>
                  <a:gd name="T3" fmla="*/ 32 h 32"/>
                  <a:gd name="T4" fmla="*/ 8 w 16"/>
                  <a:gd name="T5" fmla="*/ 32 h 32"/>
                  <a:gd name="T6" fmla="*/ 16 w 16"/>
                  <a:gd name="T7" fmla="*/ 5 h 32"/>
                  <a:gd name="T8" fmla="*/ 0 w 16"/>
                  <a:gd name="T9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" h="32">
                    <a:moveTo>
                      <a:pt x="0" y="0"/>
                    </a:moveTo>
                    <a:cubicBezTo>
                      <a:pt x="0" y="32"/>
                      <a:pt x="0" y="32"/>
                      <a:pt x="0" y="32"/>
                    </a:cubicBezTo>
                    <a:cubicBezTo>
                      <a:pt x="8" y="32"/>
                      <a:pt x="8" y="32"/>
                      <a:pt x="8" y="32"/>
                    </a:cubicBezTo>
                    <a:cubicBezTo>
                      <a:pt x="9" y="21"/>
                      <a:pt x="12" y="12"/>
                      <a:pt x="16" y="5"/>
                    </a:cubicBezTo>
                    <a:cubicBezTo>
                      <a:pt x="12" y="2"/>
                      <a:pt x="6" y="0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 dirty="0">
                  <a:solidFill>
                    <a:prstClr val="black"/>
                  </a:solidFill>
                  <a:latin typeface="Roboto Light" charset="0"/>
                </a:endParaRPr>
              </a:p>
            </p:txBody>
          </p:sp>
          <p:sp>
            <p:nvSpPr>
              <p:cNvPr id="214" name="Freeform 647">
                <a:extLst>
                  <a:ext uri="{FF2B5EF4-FFF2-40B4-BE49-F238E27FC236}">
                    <a16:creationId xmlns:a16="http://schemas.microsoft.com/office/drawing/2014/main" id="{57153900-2E01-416F-9E5A-0411B2FE4E2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56557" y="4155897"/>
                <a:ext cx="71074" cy="142148"/>
              </a:xfrm>
              <a:custGeom>
                <a:avLst/>
                <a:gdLst>
                  <a:gd name="T0" fmla="*/ 16 w 16"/>
                  <a:gd name="T1" fmla="*/ 32 h 32"/>
                  <a:gd name="T2" fmla="*/ 16 w 16"/>
                  <a:gd name="T3" fmla="*/ 0 h 32"/>
                  <a:gd name="T4" fmla="*/ 8 w 16"/>
                  <a:gd name="T5" fmla="*/ 0 h 32"/>
                  <a:gd name="T6" fmla="*/ 0 w 16"/>
                  <a:gd name="T7" fmla="*/ 27 h 32"/>
                  <a:gd name="T8" fmla="*/ 16 w 16"/>
                  <a:gd name="T9" fmla="*/ 32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" h="32">
                    <a:moveTo>
                      <a:pt x="16" y="32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7" y="11"/>
                      <a:pt x="4" y="20"/>
                      <a:pt x="0" y="27"/>
                    </a:cubicBezTo>
                    <a:cubicBezTo>
                      <a:pt x="5" y="30"/>
                      <a:pt x="10" y="32"/>
                      <a:pt x="16" y="3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 dirty="0">
                  <a:solidFill>
                    <a:prstClr val="black"/>
                  </a:solidFill>
                  <a:latin typeface="Roboto Light" charset="0"/>
                </a:endParaRPr>
              </a:p>
            </p:txBody>
          </p:sp>
          <p:sp>
            <p:nvSpPr>
              <p:cNvPr id="215" name="Freeform 648">
                <a:extLst>
                  <a:ext uri="{FF2B5EF4-FFF2-40B4-BE49-F238E27FC236}">
                    <a16:creationId xmlns:a16="http://schemas.microsoft.com/office/drawing/2014/main" id="{064E4CE1-3180-4722-8AAD-988C3812BD9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56557" y="3988015"/>
                <a:ext cx="71074" cy="142148"/>
              </a:xfrm>
              <a:custGeom>
                <a:avLst/>
                <a:gdLst>
                  <a:gd name="T0" fmla="*/ 8 w 16"/>
                  <a:gd name="T1" fmla="*/ 32 h 32"/>
                  <a:gd name="T2" fmla="*/ 16 w 16"/>
                  <a:gd name="T3" fmla="*/ 32 h 32"/>
                  <a:gd name="T4" fmla="*/ 16 w 16"/>
                  <a:gd name="T5" fmla="*/ 0 h 32"/>
                  <a:gd name="T6" fmla="*/ 0 w 16"/>
                  <a:gd name="T7" fmla="*/ 6 h 32"/>
                  <a:gd name="T8" fmla="*/ 8 w 16"/>
                  <a:gd name="T9" fmla="*/ 32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" h="32">
                    <a:moveTo>
                      <a:pt x="8" y="32"/>
                    </a:moveTo>
                    <a:cubicBezTo>
                      <a:pt x="16" y="32"/>
                      <a:pt x="16" y="32"/>
                      <a:pt x="16" y="32"/>
                    </a:cubicBezTo>
                    <a:cubicBezTo>
                      <a:pt x="16" y="0"/>
                      <a:pt x="16" y="0"/>
                      <a:pt x="16" y="0"/>
                    </a:cubicBezTo>
                    <a:cubicBezTo>
                      <a:pt x="10" y="0"/>
                      <a:pt x="5" y="2"/>
                      <a:pt x="0" y="6"/>
                    </a:cubicBezTo>
                    <a:cubicBezTo>
                      <a:pt x="4" y="12"/>
                      <a:pt x="7" y="21"/>
                      <a:pt x="8" y="3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 dirty="0">
                  <a:solidFill>
                    <a:prstClr val="black"/>
                  </a:solidFill>
                  <a:latin typeface="Roboto Light" charset="0"/>
                </a:endParaRPr>
              </a:p>
            </p:txBody>
          </p:sp>
          <p:sp>
            <p:nvSpPr>
              <p:cNvPr id="216" name="Freeform 649">
                <a:extLst>
                  <a:ext uri="{FF2B5EF4-FFF2-40B4-BE49-F238E27FC236}">
                    <a16:creationId xmlns:a16="http://schemas.microsoft.com/office/drawing/2014/main" id="{B5E83683-027A-49EA-83D4-AB7CEF48B6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86708" y="4155897"/>
                <a:ext cx="79652" cy="101709"/>
              </a:xfrm>
              <a:custGeom>
                <a:avLst/>
                <a:gdLst>
                  <a:gd name="T0" fmla="*/ 11 w 18"/>
                  <a:gd name="T1" fmla="*/ 23 h 23"/>
                  <a:gd name="T2" fmla="*/ 18 w 18"/>
                  <a:gd name="T3" fmla="*/ 0 h 23"/>
                  <a:gd name="T4" fmla="*/ 0 w 18"/>
                  <a:gd name="T5" fmla="*/ 0 h 23"/>
                  <a:gd name="T6" fmla="*/ 11 w 18"/>
                  <a:gd name="T7" fmla="*/ 23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8" h="23">
                    <a:moveTo>
                      <a:pt x="11" y="23"/>
                    </a:moveTo>
                    <a:cubicBezTo>
                      <a:pt x="15" y="17"/>
                      <a:pt x="18" y="9"/>
                      <a:pt x="18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9"/>
                      <a:pt x="5" y="17"/>
                      <a:pt x="11" y="2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 dirty="0">
                  <a:solidFill>
                    <a:prstClr val="black"/>
                  </a:solidFill>
                  <a:latin typeface="Roboto Light" charset="0"/>
                </a:endParaRPr>
              </a:p>
            </p:txBody>
          </p:sp>
          <p:sp>
            <p:nvSpPr>
              <p:cNvPr id="217" name="Freeform 650">
                <a:extLst>
                  <a:ext uri="{FF2B5EF4-FFF2-40B4-BE49-F238E27FC236}">
                    <a16:creationId xmlns:a16="http://schemas.microsoft.com/office/drawing/2014/main" id="{A92ED7FD-EFCB-4CC8-B20E-C8FA4AEDC6D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86708" y="4028454"/>
                <a:ext cx="79652" cy="101709"/>
              </a:xfrm>
              <a:custGeom>
                <a:avLst/>
                <a:gdLst>
                  <a:gd name="T0" fmla="*/ 11 w 18"/>
                  <a:gd name="T1" fmla="*/ 0 h 23"/>
                  <a:gd name="T2" fmla="*/ 0 w 18"/>
                  <a:gd name="T3" fmla="*/ 23 h 23"/>
                  <a:gd name="T4" fmla="*/ 18 w 18"/>
                  <a:gd name="T5" fmla="*/ 23 h 23"/>
                  <a:gd name="T6" fmla="*/ 11 w 18"/>
                  <a:gd name="T7" fmla="*/ 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8" h="23">
                    <a:moveTo>
                      <a:pt x="11" y="0"/>
                    </a:moveTo>
                    <a:cubicBezTo>
                      <a:pt x="5" y="6"/>
                      <a:pt x="1" y="14"/>
                      <a:pt x="0" y="23"/>
                    </a:cubicBezTo>
                    <a:cubicBezTo>
                      <a:pt x="18" y="23"/>
                      <a:pt x="18" y="23"/>
                      <a:pt x="18" y="23"/>
                    </a:cubicBezTo>
                    <a:cubicBezTo>
                      <a:pt x="18" y="14"/>
                      <a:pt x="15" y="6"/>
                      <a:pt x="11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 dirty="0">
                  <a:solidFill>
                    <a:prstClr val="black"/>
                  </a:solidFill>
                  <a:latin typeface="Roboto Light" charset="0"/>
                </a:endParaRPr>
              </a:p>
            </p:txBody>
          </p:sp>
          <p:sp>
            <p:nvSpPr>
              <p:cNvPr id="218" name="Freeform 651">
                <a:extLst>
                  <a:ext uri="{FF2B5EF4-FFF2-40B4-BE49-F238E27FC236}">
                    <a16:creationId xmlns:a16="http://schemas.microsoft.com/office/drawing/2014/main" id="{4CE8F994-9B49-40D7-9F2C-062B923B21B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54590" y="4155897"/>
                <a:ext cx="69849" cy="142148"/>
              </a:xfrm>
              <a:custGeom>
                <a:avLst/>
                <a:gdLst>
                  <a:gd name="T0" fmla="*/ 0 w 16"/>
                  <a:gd name="T1" fmla="*/ 32 h 32"/>
                  <a:gd name="T2" fmla="*/ 16 w 16"/>
                  <a:gd name="T3" fmla="*/ 27 h 32"/>
                  <a:gd name="T4" fmla="*/ 8 w 16"/>
                  <a:gd name="T5" fmla="*/ 0 h 32"/>
                  <a:gd name="T6" fmla="*/ 0 w 16"/>
                  <a:gd name="T7" fmla="*/ 0 h 32"/>
                  <a:gd name="T8" fmla="*/ 0 w 16"/>
                  <a:gd name="T9" fmla="*/ 32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" h="32">
                    <a:moveTo>
                      <a:pt x="0" y="32"/>
                    </a:moveTo>
                    <a:cubicBezTo>
                      <a:pt x="6" y="32"/>
                      <a:pt x="12" y="30"/>
                      <a:pt x="16" y="27"/>
                    </a:cubicBezTo>
                    <a:cubicBezTo>
                      <a:pt x="12" y="20"/>
                      <a:pt x="9" y="11"/>
                      <a:pt x="8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0" y="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 dirty="0">
                  <a:solidFill>
                    <a:prstClr val="black"/>
                  </a:solidFill>
                  <a:latin typeface="Roboto Light" charset="0"/>
                </a:endParaRPr>
              </a:p>
            </p:txBody>
          </p:sp>
          <p:sp>
            <p:nvSpPr>
              <p:cNvPr id="219" name="Freeform 666">
                <a:extLst>
                  <a:ext uri="{FF2B5EF4-FFF2-40B4-BE49-F238E27FC236}">
                    <a16:creationId xmlns:a16="http://schemas.microsoft.com/office/drawing/2014/main" id="{C51A883F-A948-4B21-A4EB-FD349038FFA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152654" y="3882630"/>
                <a:ext cx="207095" cy="198517"/>
              </a:xfrm>
              <a:custGeom>
                <a:avLst/>
                <a:gdLst>
                  <a:gd name="T0" fmla="*/ 34 w 47"/>
                  <a:gd name="T1" fmla="*/ 27 h 45"/>
                  <a:gd name="T2" fmla="*/ 32 w 47"/>
                  <a:gd name="T3" fmla="*/ 5 h 45"/>
                  <a:gd name="T4" fmla="*/ 19 w 47"/>
                  <a:gd name="T5" fmla="*/ 0 h 45"/>
                  <a:gd name="T6" fmla="*/ 19 w 47"/>
                  <a:gd name="T7" fmla="*/ 15 h 45"/>
                  <a:gd name="T8" fmla="*/ 30 w 47"/>
                  <a:gd name="T9" fmla="*/ 15 h 45"/>
                  <a:gd name="T10" fmla="*/ 30 w 47"/>
                  <a:gd name="T11" fmla="*/ 21 h 45"/>
                  <a:gd name="T12" fmla="*/ 30 w 47"/>
                  <a:gd name="T13" fmla="*/ 21 h 45"/>
                  <a:gd name="T14" fmla="*/ 30 w 47"/>
                  <a:gd name="T15" fmla="*/ 21 h 45"/>
                  <a:gd name="T16" fmla="*/ 19 w 47"/>
                  <a:gd name="T17" fmla="*/ 21 h 45"/>
                  <a:gd name="T18" fmla="*/ 19 w 47"/>
                  <a:gd name="T19" fmla="*/ 36 h 45"/>
                  <a:gd name="T20" fmla="*/ 28 w 47"/>
                  <a:gd name="T21" fmla="*/ 33 h 45"/>
                  <a:gd name="T22" fmla="*/ 41 w 47"/>
                  <a:gd name="T23" fmla="*/ 45 h 45"/>
                  <a:gd name="T24" fmla="*/ 47 w 47"/>
                  <a:gd name="T25" fmla="*/ 40 h 45"/>
                  <a:gd name="T26" fmla="*/ 34 w 47"/>
                  <a:gd name="T27" fmla="*/ 27 h 45"/>
                  <a:gd name="T28" fmla="*/ 19 w 47"/>
                  <a:gd name="T29" fmla="*/ 0 h 45"/>
                  <a:gd name="T30" fmla="*/ 7 w 47"/>
                  <a:gd name="T31" fmla="*/ 5 h 45"/>
                  <a:gd name="T32" fmla="*/ 7 w 47"/>
                  <a:gd name="T33" fmla="*/ 30 h 45"/>
                  <a:gd name="T34" fmla="*/ 19 w 47"/>
                  <a:gd name="T35" fmla="*/ 36 h 45"/>
                  <a:gd name="T36" fmla="*/ 19 w 47"/>
                  <a:gd name="T37" fmla="*/ 21 h 45"/>
                  <a:gd name="T38" fmla="*/ 8 w 47"/>
                  <a:gd name="T39" fmla="*/ 21 h 45"/>
                  <a:gd name="T40" fmla="*/ 8 w 47"/>
                  <a:gd name="T41" fmla="*/ 15 h 45"/>
                  <a:gd name="T42" fmla="*/ 19 w 47"/>
                  <a:gd name="T43" fmla="*/ 15 h 45"/>
                  <a:gd name="T44" fmla="*/ 19 w 47"/>
                  <a:gd name="T45" fmla="*/ 0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7" h="45">
                    <a:moveTo>
                      <a:pt x="34" y="27"/>
                    </a:moveTo>
                    <a:cubicBezTo>
                      <a:pt x="38" y="20"/>
                      <a:pt x="38" y="11"/>
                      <a:pt x="32" y="5"/>
                    </a:cubicBezTo>
                    <a:cubicBezTo>
                      <a:pt x="28" y="2"/>
                      <a:pt x="24" y="0"/>
                      <a:pt x="19" y="0"/>
                    </a:cubicBezTo>
                    <a:cubicBezTo>
                      <a:pt x="19" y="15"/>
                      <a:pt x="19" y="15"/>
                      <a:pt x="19" y="15"/>
                    </a:cubicBezTo>
                    <a:cubicBezTo>
                      <a:pt x="30" y="15"/>
                      <a:pt x="30" y="15"/>
                      <a:pt x="30" y="15"/>
                    </a:cubicBezTo>
                    <a:cubicBezTo>
                      <a:pt x="30" y="21"/>
                      <a:pt x="30" y="21"/>
                      <a:pt x="30" y="21"/>
                    </a:cubicBezTo>
                    <a:cubicBezTo>
                      <a:pt x="30" y="21"/>
                      <a:pt x="30" y="21"/>
                      <a:pt x="30" y="21"/>
                    </a:cubicBezTo>
                    <a:cubicBezTo>
                      <a:pt x="30" y="21"/>
                      <a:pt x="30" y="21"/>
                      <a:pt x="30" y="21"/>
                    </a:cubicBezTo>
                    <a:cubicBezTo>
                      <a:pt x="19" y="21"/>
                      <a:pt x="19" y="21"/>
                      <a:pt x="19" y="21"/>
                    </a:cubicBezTo>
                    <a:cubicBezTo>
                      <a:pt x="19" y="36"/>
                      <a:pt x="19" y="36"/>
                      <a:pt x="19" y="36"/>
                    </a:cubicBezTo>
                    <a:cubicBezTo>
                      <a:pt x="22" y="36"/>
                      <a:pt x="26" y="35"/>
                      <a:pt x="28" y="33"/>
                    </a:cubicBezTo>
                    <a:cubicBezTo>
                      <a:pt x="41" y="45"/>
                      <a:pt x="41" y="45"/>
                      <a:pt x="41" y="45"/>
                    </a:cubicBezTo>
                    <a:cubicBezTo>
                      <a:pt x="47" y="40"/>
                      <a:pt x="47" y="40"/>
                      <a:pt x="47" y="40"/>
                    </a:cubicBezTo>
                    <a:lnTo>
                      <a:pt x="34" y="27"/>
                    </a:lnTo>
                    <a:close/>
                    <a:moveTo>
                      <a:pt x="19" y="0"/>
                    </a:moveTo>
                    <a:cubicBezTo>
                      <a:pt x="15" y="0"/>
                      <a:pt x="10" y="2"/>
                      <a:pt x="7" y="5"/>
                    </a:cubicBezTo>
                    <a:cubicBezTo>
                      <a:pt x="0" y="12"/>
                      <a:pt x="0" y="23"/>
                      <a:pt x="7" y="30"/>
                    </a:cubicBezTo>
                    <a:cubicBezTo>
                      <a:pt x="10" y="34"/>
                      <a:pt x="15" y="36"/>
                      <a:pt x="19" y="36"/>
                    </a:cubicBezTo>
                    <a:cubicBezTo>
                      <a:pt x="19" y="21"/>
                      <a:pt x="19" y="21"/>
                      <a:pt x="19" y="21"/>
                    </a:cubicBezTo>
                    <a:cubicBezTo>
                      <a:pt x="8" y="21"/>
                      <a:pt x="8" y="21"/>
                      <a:pt x="8" y="21"/>
                    </a:cubicBezTo>
                    <a:cubicBezTo>
                      <a:pt x="8" y="15"/>
                      <a:pt x="8" y="15"/>
                      <a:pt x="8" y="15"/>
                    </a:cubicBezTo>
                    <a:cubicBezTo>
                      <a:pt x="19" y="15"/>
                      <a:pt x="19" y="15"/>
                      <a:pt x="19" y="15"/>
                    </a:cubicBezTo>
                    <a:lnTo>
                      <a:pt x="19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 dirty="0">
                  <a:solidFill>
                    <a:prstClr val="black"/>
                  </a:solidFill>
                  <a:latin typeface="Roboto Light" charset="0"/>
                </a:endParaRPr>
              </a:p>
            </p:txBody>
          </p:sp>
          <p:sp>
            <p:nvSpPr>
              <p:cNvPr id="220" name="Rectangle 682">
                <a:extLst>
                  <a:ext uri="{FF2B5EF4-FFF2-40B4-BE49-F238E27FC236}">
                    <a16:creationId xmlns:a16="http://schemas.microsoft.com/office/drawing/2014/main" id="{4A95066B-9E80-4C0E-8439-8B59D21177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1214" y="4266184"/>
                <a:ext cx="30635" cy="21689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 dirty="0">
                  <a:solidFill>
                    <a:prstClr val="black"/>
                  </a:solidFill>
                  <a:latin typeface="Roboto Light" charset="0"/>
                </a:endParaRPr>
              </a:p>
            </p:txBody>
          </p:sp>
          <p:sp>
            <p:nvSpPr>
              <p:cNvPr id="221" name="Rectangle 683">
                <a:extLst>
                  <a:ext uri="{FF2B5EF4-FFF2-40B4-BE49-F238E27FC236}">
                    <a16:creationId xmlns:a16="http://schemas.microsoft.com/office/drawing/2014/main" id="{71A18205-5593-43BC-B695-B540485A79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2198" y="4386274"/>
                <a:ext cx="35537" cy="9680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 dirty="0">
                  <a:solidFill>
                    <a:prstClr val="black"/>
                  </a:solidFill>
                  <a:latin typeface="Roboto Light" charset="0"/>
                </a:endParaRPr>
              </a:p>
            </p:txBody>
          </p:sp>
          <p:sp>
            <p:nvSpPr>
              <p:cNvPr id="222" name="Rectangle 684">
                <a:extLst>
                  <a:ext uri="{FF2B5EF4-FFF2-40B4-BE49-F238E27FC236}">
                    <a16:creationId xmlns:a16="http://schemas.microsoft.com/office/drawing/2014/main" id="{DE4654D8-5FB4-4F57-A403-4149D1F61F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28083" y="4298045"/>
                <a:ext cx="30635" cy="185037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 dirty="0">
                  <a:solidFill>
                    <a:prstClr val="black"/>
                  </a:solidFill>
                  <a:latin typeface="Roboto Light" charset="0"/>
                </a:endParaRPr>
              </a:p>
            </p:txBody>
          </p:sp>
          <p:sp>
            <p:nvSpPr>
              <p:cNvPr id="223" name="Rectangle 685">
                <a:extLst>
                  <a:ext uri="{FF2B5EF4-FFF2-40B4-BE49-F238E27FC236}">
                    <a16:creationId xmlns:a16="http://schemas.microsoft.com/office/drawing/2014/main" id="{77FDDE95-50ED-4D75-BF47-30440111ED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79066" y="4354414"/>
                <a:ext cx="31861" cy="12866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 dirty="0">
                  <a:solidFill>
                    <a:prstClr val="black"/>
                  </a:solidFill>
                  <a:latin typeface="Roboto Light" charset="0"/>
                </a:endParaRPr>
              </a:p>
            </p:txBody>
          </p:sp>
          <p:sp>
            <p:nvSpPr>
              <p:cNvPr id="224" name="Rectangle 686">
                <a:extLst>
                  <a:ext uri="{FF2B5EF4-FFF2-40B4-BE49-F238E27FC236}">
                    <a16:creationId xmlns:a16="http://schemas.microsoft.com/office/drawing/2014/main" id="{EF39AEE9-5D90-4747-95EF-15E742241A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31275" y="4337258"/>
                <a:ext cx="35537" cy="145824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 dirty="0">
                  <a:solidFill>
                    <a:prstClr val="black"/>
                  </a:solidFill>
                  <a:latin typeface="Roboto Light" charset="0"/>
                </a:endParaRPr>
              </a:p>
            </p:txBody>
          </p:sp>
          <p:sp>
            <p:nvSpPr>
              <p:cNvPr id="225" name="Rectangle 687">
                <a:extLst>
                  <a:ext uri="{FF2B5EF4-FFF2-40B4-BE49-F238E27FC236}">
                    <a16:creationId xmlns:a16="http://schemas.microsoft.com/office/drawing/2014/main" id="{D5CEB4A0-9CD1-4AAC-8CE1-B54A8C152D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1214" y="4244126"/>
                <a:ext cx="30635" cy="1348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 dirty="0">
                  <a:solidFill>
                    <a:prstClr val="black"/>
                  </a:solidFill>
                  <a:latin typeface="Roboto Light" charset="0"/>
                </a:endParaRPr>
              </a:p>
            </p:txBody>
          </p:sp>
          <p:sp>
            <p:nvSpPr>
              <p:cNvPr id="226" name="Rectangle 688">
                <a:extLst>
                  <a:ext uri="{FF2B5EF4-FFF2-40B4-BE49-F238E27FC236}">
                    <a16:creationId xmlns:a16="http://schemas.microsoft.com/office/drawing/2014/main" id="{E7D95030-D99D-40C7-8305-37E1342D92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28083" y="4275987"/>
                <a:ext cx="30635" cy="17156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 dirty="0">
                  <a:solidFill>
                    <a:prstClr val="black"/>
                  </a:solidFill>
                  <a:latin typeface="Roboto Light" charset="0"/>
                </a:endParaRPr>
              </a:p>
            </p:txBody>
          </p:sp>
          <p:sp>
            <p:nvSpPr>
              <p:cNvPr id="227" name="Rectangle 689">
                <a:extLst>
                  <a:ext uri="{FF2B5EF4-FFF2-40B4-BE49-F238E27FC236}">
                    <a16:creationId xmlns:a16="http://schemas.microsoft.com/office/drawing/2014/main" id="{42D263B3-1D3F-4557-AD13-2184C47DAC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79066" y="4332356"/>
                <a:ext cx="31861" cy="1838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 dirty="0">
                  <a:solidFill>
                    <a:prstClr val="black"/>
                  </a:solidFill>
                  <a:latin typeface="Roboto Light" charset="0"/>
                </a:endParaRPr>
              </a:p>
            </p:txBody>
          </p:sp>
          <p:sp>
            <p:nvSpPr>
              <p:cNvPr id="228" name="Rectangle 690">
                <a:extLst>
                  <a:ext uri="{FF2B5EF4-FFF2-40B4-BE49-F238E27FC236}">
                    <a16:creationId xmlns:a16="http://schemas.microsoft.com/office/drawing/2014/main" id="{C5D8EDFB-007C-4448-A7AC-D67195FE3C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31275" y="4315200"/>
                <a:ext cx="35537" cy="1348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 dirty="0">
                  <a:solidFill>
                    <a:prstClr val="black"/>
                  </a:solidFill>
                  <a:latin typeface="Roboto Light" charset="0"/>
                </a:endParaRPr>
              </a:p>
            </p:txBody>
          </p:sp>
          <p:sp>
            <p:nvSpPr>
              <p:cNvPr id="229" name="Rectangle 691">
                <a:extLst>
                  <a:ext uri="{FF2B5EF4-FFF2-40B4-BE49-F238E27FC236}">
                    <a16:creationId xmlns:a16="http://schemas.microsoft.com/office/drawing/2014/main" id="{B6F87A21-E072-4F3E-8E32-48A35176D9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2198" y="4359315"/>
                <a:ext cx="35537" cy="17156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 dirty="0">
                  <a:solidFill>
                    <a:prstClr val="black"/>
                  </a:solidFill>
                  <a:latin typeface="Roboto Light" charset="0"/>
                </a:endParaRPr>
              </a:p>
            </p:txBody>
          </p:sp>
          <p:sp>
            <p:nvSpPr>
              <p:cNvPr id="230" name="Freeform 692">
                <a:extLst>
                  <a:ext uri="{FF2B5EF4-FFF2-40B4-BE49-F238E27FC236}">
                    <a16:creationId xmlns:a16="http://schemas.microsoft.com/office/drawing/2014/main" id="{5B9D7BA7-408E-456A-896D-38C3C4D3289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901318" y="4345836"/>
                <a:ext cx="286747" cy="132345"/>
              </a:xfrm>
              <a:custGeom>
                <a:avLst/>
                <a:gdLst>
                  <a:gd name="T0" fmla="*/ 209 w 234"/>
                  <a:gd name="T1" fmla="*/ 15 h 108"/>
                  <a:gd name="T2" fmla="*/ 191 w 234"/>
                  <a:gd name="T3" fmla="*/ 108 h 108"/>
                  <a:gd name="T4" fmla="*/ 198 w 234"/>
                  <a:gd name="T5" fmla="*/ 15 h 108"/>
                  <a:gd name="T6" fmla="*/ 202 w 234"/>
                  <a:gd name="T7" fmla="*/ 47 h 108"/>
                  <a:gd name="T8" fmla="*/ 191 w 234"/>
                  <a:gd name="T9" fmla="*/ 76 h 108"/>
                  <a:gd name="T10" fmla="*/ 176 w 234"/>
                  <a:gd name="T11" fmla="*/ 108 h 108"/>
                  <a:gd name="T12" fmla="*/ 176 w 234"/>
                  <a:gd name="T13" fmla="*/ 108 h 108"/>
                  <a:gd name="T14" fmla="*/ 187 w 234"/>
                  <a:gd name="T15" fmla="*/ 36 h 108"/>
                  <a:gd name="T16" fmla="*/ 180 w 234"/>
                  <a:gd name="T17" fmla="*/ 65 h 108"/>
                  <a:gd name="T18" fmla="*/ 176 w 234"/>
                  <a:gd name="T19" fmla="*/ 108 h 108"/>
                  <a:gd name="T20" fmla="*/ 176 w 234"/>
                  <a:gd name="T21" fmla="*/ 0 h 108"/>
                  <a:gd name="T22" fmla="*/ 162 w 234"/>
                  <a:gd name="T23" fmla="*/ 65 h 108"/>
                  <a:gd name="T24" fmla="*/ 166 w 234"/>
                  <a:gd name="T25" fmla="*/ 15 h 108"/>
                  <a:gd name="T26" fmla="*/ 162 w 234"/>
                  <a:gd name="T27" fmla="*/ 108 h 108"/>
                  <a:gd name="T28" fmla="*/ 162 w 234"/>
                  <a:gd name="T29" fmla="*/ 0 h 108"/>
                  <a:gd name="T30" fmla="*/ 148 w 234"/>
                  <a:gd name="T31" fmla="*/ 36 h 108"/>
                  <a:gd name="T32" fmla="*/ 151 w 234"/>
                  <a:gd name="T33" fmla="*/ 65 h 108"/>
                  <a:gd name="T34" fmla="*/ 148 w 234"/>
                  <a:gd name="T35" fmla="*/ 108 h 108"/>
                  <a:gd name="T36" fmla="*/ 148 w 234"/>
                  <a:gd name="T37" fmla="*/ 0 h 108"/>
                  <a:gd name="T38" fmla="*/ 129 w 234"/>
                  <a:gd name="T39" fmla="*/ 65 h 108"/>
                  <a:gd name="T40" fmla="*/ 137 w 234"/>
                  <a:gd name="T41" fmla="*/ 15 h 108"/>
                  <a:gd name="T42" fmla="*/ 129 w 234"/>
                  <a:gd name="T43" fmla="*/ 108 h 108"/>
                  <a:gd name="T44" fmla="*/ 129 w 234"/>
                  <a:gd name="T45" fmla="*/ 0 h 108"/>
                  <a:gd name="T46" fmla="*/ 115 w 234"/>
                  <a:gd name="T47" fmla="*/ 36 h 108"/>
                  <a:gd name="T48" fmla="*/ 122 w 234"/>
                  <a:gd name="T49" fmla="*/ 65 h 108"/>
                  <a:gd name="T50" fmla="*/ 115 w 234"/>
                  <a:gd name="T51" fmla="*/ 108 h 108"/>
                  <a:gd name="T52" fmla="*/ 115 w 234"/>
                  <a:gd name="T53" fmla="*/ 0 h 108"/>
                  <a:gd name="T54" fmla="*/ 101 w 234"/>
                  <a:gd name="T55" fmla="*/ 65 h 108"/>
                  <a:gd name="T56" fmla="*/ 104 w 234"/>
                  <a:gd name="T57" fmla="*/ 15 h 108"/>
                  <a:gd name="T58" fmla="*/ 101 w 234"/>
                  <a:gd name="T59" fmla="*/ 108 h 108"/>
                  <a:gd name="T60" fmla="*/ 101 w 234"/>
                  <a:gd name="T61" fmla="*/ 0 h 108"/>
                  <a:gd name="T62" fmla="*/ 86 w 234"/>
                  <a:gd name="T63" fmla="*/ 36 h 108"/>
                  <a:gd name="T64" fmla="*/ 90 w 234"/>
                  <a:gd name="T65" fmla="*/ 65 h 108"/>
                  <a:gd name="T66" fmla="*/ 86 w 234"/>
                  <a:gd name="T67" fmla="*/ 108 h 108"/>
                  <a:gd name="T68" fmla="*/ 86 w 234"/>
                  <a:gd name="T69" fmla="*/ 0 h 108"/>
                  <a:gd name="T70" fmla="*/ 68 w 234"/>
                  <a:gd name="T71" fmla="*/ 65 h 108"/>
                  <a:gd name="T72" fmla="*/ 75 w 234"/>
                  <a:gd name="T73" fmla="*/ 15 h 108"/>
                  <a:gd name="T74" fmla="*/ 68 w 234"/>
                  <a:gd name="T75" fmla="*/ 108 h 108"/>
                  <a:gd name="T76" fmla="*/ 68 w 234"/>
                  <a:gd name="T77" fmla="*/ 0 h 108"/>
                  <a:gd name="T78" fmla="*/ 54 w 234"/>
                  <a:gd name="T79" fmla="*/ 36 h 108"/>
                  <a:gd name="T80" fmla="*/ 61 w 234"/>
                  <a:gd name="T81" fmla="*/ 65 h 108"/>
                  <a:gd name="T82" fmla="*/ 54 w 234"/>
                  <a:gd name="T83" fmla="*/ 108 h 108"/>
                  <a:gd name="T84" fmla="*/ 54 w 234"/>
                  <a:gd name="T85" fmla="*/ 0 h 108"/>
                  <a:gd name="T86" fmla="*/ 39 w 234"/>
                  <a:gd name="T87" fmla="*/ 65 h 108"/>
                  <a:gd name="T88" fmla="*/ 43 w 234"/>
                  <a:gd name="T89" fmla="*/ 15 h 108"/>
                  <a:gd name="T90" fmla="*/ 39 w 234"/>
                  <a:gd name="T91" fmla="*/ 108 h 108"/>
                  <a:gd name="T92" fmla="*/ 39 w 234"/>
                  <a:gd name="T93" fmla="*/ 65 h 108"/>
                  <a:gd name="T94" fmla="*/ 39 w 234"/>
                  <a:gd name="T95" fmla="*/ 0 h 108"/>
                  <a:gd name="T96" fmla="*/ 25 w 234"/>
                  <a:gd name="T97" fmla="*/ 36 h 108"/>
                  <a:gd name="T98" fmla="*/ 14 w 234"/>
                  <a:gd name="T99" fmla="*/ 36 h 108"/>
                  <a:gd name="T100" fmla="*/ 0 w 234"/>
                  <a:gd name="T101" fmla="*/ 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234" h="108">
                    <a:moveTo>
                      <a:pt x="209" y="108"/>
                    </a:moveTo>
                    <a:lnTo>
                      <a:pt x="234" y="108"/>
                    </a:lnTo>
                    <a:lnTo>
                      <a:pt x="234" y="0"/>
                    </a:lnTo>
                    <a:lnTo>
                      <a:pt x="209" y="0"/>
                    </a:lnTo>
                    <a:lnTo>
                      <a:pt x="209" y="15"/>
                    </a:lnTo>
                    <a:lnTo>
                      <a:pt x="216" y="15"/>
                    </a:lnTo>
                    <a:lnTo>
                      <a:pt x="216" y="36"/>
                    </a:lnTo>
                    <a:lnTo>
                      <a:pt x="209" y="36"/>
                    </a:lnTo>
                    <a:lnTo>
                      <a:pt x="209" y="108"/>
                    </a:lnTo>
                    <a:close/>
                    <a:moveTo>
                      <a:pt x="191" y="108"/>
                    </a:moveTo>
                    <a:lnTo>
                      <a:pt x="209" y="108"/>
                    </a:lnTo>
                    <a:lnTo>
                      <a:pt x="209" y="36"/>
                    </a:lnTo>
                    <a:lnTo>
                      <a:pt x="198" y="36"/>
                    </a:lnTo>
                    <a:lnTo>
                      <a:pt x="198" y="15"/>
                    </a:lnTo>
                    <a:lnTo>
                      <a:pt x="198" y="15"/>
                    </a:lnTo>
                    <a:lnTo>
                      <a:pt x="209" y="15"/>
                    </a:lnTo>
                    <a:lnTo>
                      <a:pt x="209" y="0"/>
                    </a:lnTo>
                    <a:lnTo>
                      <a:pt x="191" y="0"/>
                    </a:lnTo>
                    <a:lnTo>
                      <a:pt x="191" y="47"/>
                    </a:lnTo>
                    <a:lnTo>
                      <a:pt x="202" y="47"/>
                    </a:lnTo>
                    <a:lnTo>
                      <a:pt x="202" y="65"/>
                    </a:lnTo>
                    <a:lnTo>
                      <a:pt x="202" y="65"/>
                    </a:lnTo>
                    <a:lnTo>
                      <a:pt x="191" y="65"/>
                    </a:lnTo>
                    <a:lnTo>
                      <a:pt x="191" y="76"/>
                    </a:lnTo>
                    <a:lnTo>
                      <a:pt x="191" y="76"/>
                    </a:lnTo>
                    <a:lnTo>
                      <a:pt x="191" y="98"/>
                    </a:lnTo>
                    <a:lnTo>
                      <a:pt x="191" y="98"/>
                    </a:lnTo>
                    <a:lnTo>
                      <a:pt x="191" y="98"/>
                    </a:lnTo>
                    <a:lnTo>
                      <a:pt x="191" y="108"/>
                    </a:lnTo>
                    <a:close/>
                    <a:moveTo>
                      <a:pt x="176" y="108"/>
                    </a:moveTo>
                    <a:lnTo>
                      <a:pt x="191" y="108"/>
                    </a:lnTo>
                    <a:lnTo>
                      <a:pt x="191" y="98"/>
                    </a:lnTo>
                    <a:lnTo>
                      <a:pt x="176" y="98"/>
                    </a:lnTo>
                    <a:lnTo>
                      <a:pt x="176" y="108"/>
                    </a:lnTo>
                    <a:lnTo>
                      <a:pt x="176" y="108"/>
                    </a:lnTo>
                    <a:close/>
                    <a:moveTo>
                      <a:pt x="191" y="0"/>
                    </a:moveTo>
                    <a:lnTo>
                      <a:pt x="176" y="0"/>
                    </a:lnTo>
                    <a:lnTo>
                      <a:pt x="176" y="15"/>
                    </a:lnTo>
                    <a:lnTo>
                      <a:pt x="187" y="15"/>
                    </a:lnTo>
                    <a:lnTo>
                      <a:pt x="187" y="36"/>
                    </a:lnTo>
                    <a:lnTo>
                      <a:pt x="176" y="36"/>
                    </a:lnTo>
                    <a:lnTo>
                      <a:pt x="176" y="76"/>
                    </a:lnTo>
                    <a:lnTo>
                      <a:pt x="191" y="76"/>
                    </a:lnTo>
                    <a:lnTo>
                      <a:pt x="191" y="65"/>
                    </a:lnTo>
                    <a:lnTo>
                      <a:pt x="180" y="65"/>
                    </a:lnTo>
                    <a:lnTo>
                      <a:pt x="180" y="47"/>
                    </a:lnTo>
                    <a:lnTo>
                      <a:pt x="191" y="47"/>
                    </a:lnTo>
                    <a:lnTo>
                      <a:pt x="191" y="0"/>
                    </a:lnTo>
                    <a:close/>
                    <a:moveTo>
                      <a:pt x="162" y="108"/>
                    </a:moveTo>
                    <a:lnTo>
                      <a:pt x="176" y="108"/>
                    </a:lnTo>
                    <a:lnTo>
                      <a:pt x="176" y="98"/>
                    </a:lnTo>
                    <a:lnTo>
                      <a:pt x="162" y="98"/>
                    </a:lnTo>
                    <a:lnTo>
                      <a:pt x="162" y="108"/>
                    </a:lnTo>
                    <a:lnTo>
                      <a:pt x="162" y="108"/>
                    </a:lnTo>
                    <a:close/>
                    <a:moveTo>
                      <a:pt x="176" y="0"/>
                    </a:moveTo>
                    <a:lnTo>
                      <a:pt x="162" y="0"/>
                    </a:lnTo>
                    <a:lnTo>
                      <a:pt x="162" y="47"/>
                    </a:lnTo>
                    <a:lnTo>
                      <a:pt x="173" y="47"/>
                    </a:lnTo>
                    <a:lnTo>
                      <a:pt x="173" y="65"/>
                    </a:lnTo>
                    <a:lnTo>
                      <a:pt x="162" y="65"/>
                    </a:lnTo>
                    <a:lnTo>
                      <a:pt x="162" y="76"/>
                    </a:lnTo>
                    <a:lnTo>
                      <a:pt x="176" y="76"/>
                    </a:lnTo>
                    <a:lnTo>
                      <a:pt x="176" y="36"/>
                    </a:lnTo>
                    <a:lnTo>
                      <a:pt x="166" y="36"/>
                    </a:lnTo>
                    <a:lnTo>
                      <a:pt x="166" y="15"/>
                    </a:lnTo>
                    <a:lnTo>
                      <a:pt x="166" y="15"/>
                    </a:lnTo>
                    <a:lnTo>
                      <a:pt x="176" y="15"/>
                    </a:lnTo>
                    <a:lnTo>
                      <a:pt x="176" y="0"/>
                    </a:lnTo>
                    <a:close/>
                    <a:moveTo>
                      <a:pt x="148" y="108"/>
                    </a:moveTo>
                    <a:lnTo>
                      <a:pt x="162" y="108"/>
                    </a:lnTo>
                    <a:lnTo>
                      <a:pt x="162" y="98"/>
                    </a:lnTo>
                    <a:lnTo>
                      <a:pt x="148" y="98"/>
                    </a:lnTo>
                    <a:lnTo>
                      <a:pt x="148" y="108"/>
                    </a:lnTo>
                    <a:lnTo>
                      <a:pt x="148" y="108"/>
                    </a:lnTo>
                    <a:close/>
                    <a:moveTo>
                      <a:pt x="162" y="0"/>
                    </a:moveTo>
                    <a:lnTo>
                      <a:pt x="148" y="0"/>
                    </a:lnTo>
                    <a:lnTo>
                      <a:pt x="148" y="15"/>
                    </a:lnTo>
                    <a:lnTo>
                      <a:pt x="155" y="15"/>
                    </a:lnTo>
                    <a:lnTo>
                      <a:pt x="155" y="36"/>
                    </a:lnTo>
                    <a:lnTo>
                      <a:pt x="148" y="36"/>
                    </a:lnTo>
                    <a:lnTo>
                      <a:pt x="148" y="76"/>
                    </a:lnTo>
                    <a:lnTo>
                      <a:pt x="162" y="76"/>
                    </a:lnTo>
                    <a:lnTo>
                      <a:pt x="162" y="65"/>
                    </a:lnTo>
                    <a:lnTo>
                      <a:pt x="151" y="65"/>
                    </a:lnTo>
                    <a:lnTo>
                      <a:pt x="151" y="65"/>
                    </a:lnTo>
                    <a:lnTo>
                      <a:pt x="151" y="47"/>
                    </a:lnTo>
                    <a:lnTo>
                      <a:pt x="162" y="47"/>
                    </a:lnTo>
                    <a:lnTo>
                      <a:pt x="162" y="0"/>
                    </a:lnTo>
                    <a:close/>
                    <a:moveTo>
                      <a:pt x="129" y="108"/>
                    </a:moveTo>
                    <a:lnTo>
                      <a:pt x="148" y="108"/>
                    </a:lnTo>
                    <a:lnTo>
                      <a:pt x="148" y="98"/>
                    </a:lnTo>
                    <a:lnTo>
                      <a:pt x="129" y="98"/>
                    </a:lnTo>
                    <a:lnTo>
                      <a:pt x="129" y="108"/>
                    </a:lnTo>
                    <a:lnTo>
                      <a:pt x="129" y="108"/>
                    </a:lnTo>
                    <a:close/>
                    <a:moveTo>
                      <a:pt x="148" y="0"/>
                    </a:moveTo>
                    <a:lnTo>
                      <a:pt x="129" y="0"/>
                    </a:lnTo>
                    <a:lnTo>
                      <a:pt x="129" y="47"/>
                    </a:lnTo>
                    <a:lnTo>
                      <a:pt x="140" y="47"/>
                    </a:lnTo>
                    <a:lnTo>
                      <a:pt x="140" y="65"/>
                    </a:lnTo>
                    <a:lnTo>
                      <a:pt x="129" y="65"/>
                    </a:lnTo>
                    <a:lnTo>
                      <a:pt x="129" y="76"/>
                    </a:lnTo>
                    <a:lnTo>
                      <a:pt x="148" y="76"/>
                    </a:lnTo>
                    <a:lnTo>
                      <a:pt x="148" y="36"/>
                    </a:lnTo>
                    <a:lnTo>
                      <a:pt x="137" y="36"/>
                    </a:lnTo>
                    <a:lnTo>
                      <a:pt x="137" y="15"/>
                    </a:lnTo>
                    <a:lnTo>
                      <a:pt x="137" y="15"/>
                    </a:lnTo>
                    <a:lnTo>
                      <a:pt x="148" y="15"/>
                    </a:lnTo>
                    <a:lnTo>
                      <a:pt x="148" y="0"/>
                    </a:lnTo>
                    <a:close/>
                    <a:moveTo>
                      <a:pt x="115" y="108"/>
                    </a:moveTo>
                    <a:lnTo>
                      <a:pt x="129" y="108"/>
                    </a:lnTo>
                    <a:lnTo>
                      <a:pt x="129" y="98"/>
                    </a:lnTo>
                    <a:lnTo>
                      <a:pt x="115" y="98"/>
                    </a:lnTo>
                    <a:lnTo>
                      <a:pt x="115" y="108"/>
                    </a:lnTo>
                    <a:lnTo>
                      <a:pt x="115" y="108"/>
                    </a:lnTo>
                    <a:close/>
                    <a:moveTo>
                      <a:pt x="129" y="0"/>
                    </a:moveTo>
                    <a:lnTo>
                      <a:pt x="115" y="0"/>
                    </a:lnTo>
                    <a:lnTo>
                      <a:pt x="115" y="15"/>
                    </a:lnTo>
                    <a:lnTo>
                      <a:pt x="126" y="15"/>
                    </a:lnTo>
                    <a:lnTo>
                      <a:pt x="126" y="36"/>
                    </a:lnTo>
                    <a:lnTo>
                      <a:pt x="115" y="36"/>
                    </a:lnTo>
                    <a:lnTo>
                      <a:pt x="115" y="76"/>
                    </a:lnTo>
                    <a:lnTo>
                      <a:pt x="129" y="76"/>
                    </a:lnTo>
                    <a:lnTo>
                      <a:pt x="129" y="65"/>
                    </a:lnTo>
                    <a:lnTo>
                      <a:pt x="122" y="65"/>
                    </a:lnTo>
                    <a:lnTo>
                      <a:pt x="122" y="65"/>
                    </a:lnTo>
                    <a:lnTo>
                      <a:pt x="122" y="47"/>
                    </a:lnTo>
                    <a:lnTo>
                      <a:pt x="129" y="47"/>
                    </a:lnTo>
                    <a:lnTo>
                      <a:pt x="129" y="0"/>
                    </a:lnTo>
                    <a:close/>
                    <a:moveTo>
                      <a:pt x="101" y="108"/>
                    </a:moveTo>
                    <a:lnTo>
                      <a:pt x="115" y="108"/>
                    </a:lnTo>
                    <a:lnTo>
                      <a:pt x="115" y="98"/>
                    </a:lnTo>
                    <a:lnTo>
                      <a:pt x="101" y="98"/>
                    </a:lnTo>
                    <a:lnTo>
                      <a:pt x="101" y="108"/>
                    </a:lnTo>
                    <a:lnTo>
                      <a:pt x="101" y="108"/>
                    </a:lnTo>
                    <a:close/>
                    <a:moveTo>
                      <a:pt x="115" y="0"/>
                    </a:moveTo>
                    <a:lnTo>
                      <a:pt x="101" y="0"/>
                    </a:lnTo>
                    <a:lnTo>
                      <a:pt x="101" y="47"/>
                    </a:lnTo>
                    <a:lnTo>
                      <a:pt x="111" y="47"/>
                    </a:lnTo>
                    <a:lnTo>
                      <a:pt x="111" y="65"/>
                    </a:lnTo>
                    <a:lnTo>
                      <a:pt x="101" y="65"/>
                    </a:lnTo>
                    <a:lnTo>
                      <a:pt x="101" y="76"/>
                    </a:lnTo>
                    <a:lnTo>
                      <a:pt x="115" y="76"/>
                    </a:lnTo>
                    <a:lnTo>
                      <a:pt x="115" y="36"/>
                    </a:lnTo>
                    <a:lnTo>
                      <a:pt x="104" y="36"/>
                    </a:lnTo>
                    <a:lnTo>
                      <a:pt x="104" y="15"/>
                    </a:lnTo>
                    <a:lnTo>
                      <a:pt x="104" y="15"/>
                    </a:lnTo>
                    <a:lnTo>
                      <a:pt x="115" y="15"/>
                    </a:lnTo>
                    <a:lnTo>
                      <a:pt x="115" y="0"/>
                    </a:lnTo>
                    <a:close/>
                    <a:moveTo>
                      <a:pt x="86" y="108"/>
                    </a:moveTo>
                    <a:lnTo>
                      <a:pt x="101" y="108"/>
                    </a:lnTo>
                    <a:lnTo>
                      <a:pt x="101" y="98"/>
                    </a:lnTo>
                    <a:lnTo>
                      <a:pt x="86" y="98"/>
                    </a:lnTo>
                    <a:lnTo>
                      <a:pt x="86" y="108"/>
                    </a:lnTo>
                    <a:lnTo>
                      <a:pt x="86" y="108"/>
                    </a:lnTo>
                    <a:close/>
                    <a:moveTo>
                      <a:pt x="101" y="0"/>
                    </a:moveTo>
                    <a:lnTo>
                      <a:pt x="86" y="0"/>
                    </a:lnTo>
                    <a:lnTo>
                      <a:pt x="86" y="15"/>
                    </a:lnTo>
                    <a:lnTo>
                      <a:pt x="93" y="15"/>
                    </a:lnTo>
                    <a:lnTo>
                      <a:pt x="93" y="36"/>
                    </a:lnTo>
                    <a:lnTo>
                      <a:pt x="86" y="36"/>
                    </a:lnTo>
                    <a:lnTo>
                      <a:pt x="86" y="76"/>
                    </a:lnTo>
                    <a:lnTo>
                      <a:pt x="101" y="76"/>
                    </a:lnTo>
                    <a:lnTo>
                      <a:pt x="101" y="65"/>
                    </a:lnTo>
                    <a:lnTo>
                      <a:pt x="90" y="65"/>
                    </a:lnTo>
                    <a:lnTo>
                      <a:pt x="90" y="65"/>
                    </a:lnTo>
                    <a:lnTo>
                      <a:pt x="90" y="47"/>
                    </a:lnTo>
                    <a:lnTo>
                      <a:pt x="101" y="47"/>
                    </a:lnTo>
                    <a:lnTo>
                      <a:pt x="101" y="0"/>
                    </a:lnTo>
                    <a:close/>
                    <a:moveTo>
                      <a:pt x="68" y="108"/>
                    </a:moveTo>
                    <a:lnTo>
                      <a:pt x="86" y="108"/>
                    </a:lnTo>
                    <a:lnTo>
                      <a:pt x="86" y="98"/>
                    </a:lnTo>
                    <a:lnTo>
                      <a:pt x="68" y="98"/>
                    </a:lnTo>
                    <a:lnTo>
                      <a:pt x="68" y="108"/>
                    </a:lnTo>
                    <a:lnTo>
                      <a:pt x="68" y="108"/>
                    </a:lnTo>
                    <a:close/>
                    <a:moveTo>
                      <a:pt x="86" y="0"/>
                    </a:moveTo>
                    <a:lnTo>
                      <a:pt x="68" y="0"/>
                    </a:lnTo>
                    <a:lnTo>
                      <a:pt x="68" y="47"/>
                    </a:lnTo>
                    <a:lnTo>
                      <a:pt x="79" y="47"/>
                    </a:lnTo>
                    <a:lnTo>
                      <a:pt x="79" y="65"/>
                    </a:lnTo>
                    <a:lnTo>
                      <a:pt x="68" y="65"/>
                    </a:lnTo>
                    <a:lnTo>
                      <a:pt x="68" y="76"/>
                    </a:lnTo>
                    <a:lnTo>
                      <a:pt x="86" y="76"/>
                    </a:lnTo>
                    <a:lnTo>
                      <a:pt x="86" y="36"/>
                    </a:lnTo>
                    <a:lnTo>
                      <a:pt x="75" y="36"/>
                    </a:lnTo>
                    <a:lnTo>
                      <a:pt x="75" y="15"/>
                    </a:lnTo>
                    <a:lnTo>
                      <a:pt x="75" y="15"/>
                    </a:lnTo>
                    <a:lnTo>
                      <a:pt x="86" y="15"/>
                    </a:lnTo>
                    <a:lnTo>
                      <a:pt x="86" y="0"/>
                    </a:lnTo>
                    <a:close/>
                    <a:moveTo>
                      <a:pt x="54" y="108"/>
                    </a:moveTo>
                    <a:lnTo>
                      <a:pt x="68" y="108"/>
                    </a:lnTo>
                    <a:lnTo>
                      <a:pt x="68" y="98"/>
                    </a:lnTo>
                    <a:lnTo>
                      <a:pt x="54" y="98"/>
                    </a:lnTo>
                    <a:lnTo>
                      <a:pt x="54" y="108"/>
                    </a:lnTo>
                    <a:lnTo>
                      <a:pt x="54" y="108"/>
                    </a:lnTo>
                    <a:close/>
                    <a:moveTo>
                      <a:pt x="68" y="0"/>
                    </a:moveTo>
                    <a:lnTo>
                      <a:pt x="54" y="0"/>
                    </a:lnTo>
                    <a:lnTo>
                      <a:pt x="54" y="15"/>
                    </a:lnTo>
                    <a:lnTo>
                      <a:pt x="65" y="15"/>
                    </a:lnTo>
                    <a:lnTo>
                      <a:pt x="65" y="36"/>
                    </a:lnTo>
                    <a:lnTo>
                      <a:pt x="54" y="36"/>
                    </a:lnTo>
                    <a:lnTo>
                      <a:pt x="54" y="76"/>
                    </a:lnTo>
                    <a:lnTo>
                      <a:pt x="68" y="76"/>
                    </a:lnTo>
                    <a:lnTo>
                      <a:pt x="68" y="65"/>
                    </a:lnTo>
                    <a:lnTo>
                      <a:pt x="61" y="65"/>
                    </a:lnTo>
                    <a:lnTo>
                      <a:pt x="61" y="65"/>
                    </a:lnTo>
                    <a:lnTo>
                      <a:pt x="61" y="47"/>
                    </a:lnTo>
                    <a:lnTo>
                      <a:pt x="68" y="47"/>
                    </a:lnTo>
                    <a:lnTo>
                      <a:pt x="68" y="0"/>
                    </a:lnTo>
                    <a:close/>
                    <a:moveTo>
                      <a:pt x="39" y="108"/>
                    </a:moveTo>
                    <a:lnTo>
                      <a:pt x="54" y="108"/>
                    </a:lnTo>
                    <a:lnTo>
                      <a:pt x="54" y="98"/>
                    </a:lnTo>
                    <a:lnTo>
                      <a:pt x="39" y="98"/>
                    </a:lnTo>
                    <a:lnTo>
                      <a:pt x="39" y="108"/>
                    </a:lnTo>
                    <a:lnTo>
                      <a:pt x="39" y="108"/>
                    </a:lnTo>
                    <a:close/>
                    <a:moveTo>
                      <a:pt x="54" y="0"/>
                    </a:moveTo>
                    <a:lnTo>
                      <a:pt x="39" y="0"/>
                    </a:lnTo>
                    <a:lnTo>
                      <a:pt x="39" y="47"/>
                    </a:lnTo>
                    <a:lnTo>
                      <a:pt x="50" y="47"/>
                    </a:lnTo>
                    <a:lnTo>
                      <a:pt x="50" y="65"/>
                    </a:lnTo>
                    <a:lnTo>
                      <a:pt x="39" y="65"/>
                    </a:lnTo>
                    <a:lnTo>
                      <a:pt x="39" y="76"/>
                    </a:lnTo>
                    <a:lnTo>
                      <a:pt x="54" y="76"/>
                    </a:lnTo>
                    <a:lnTo>
                      <a:pt x="54" y="36"/>
                    </a:lnTo>
                    <a:lnTo>
                      <a:pt x="43" y="36"/>
                    </a:lnTo>
                    <a:lnTo>
                      <a:pt x="43" y="15"/>
                    </a:lnTo>
                    <a:lnTo>
                      <a:pt x="43" y="15"/>
                    </a:lnTo>
                    <a:lnTo>
                      <a:pt x="54" y="15"/>
                    </a:lnTo>
                    <a:lnTo>
                      <a:pt x="54" y="0"/>
                    </a:lnTo>
                    <a:close/>
                    <a:moveTo>
                      <a:pt x="25" y="108"/>
                    </a:moveTo>
                    <a:lnTo>
                      <a:pt x="39" y="108"/>
                    </a:lnTo>
                    <a:lnTo>
                      <a:pt x="39" y="98"/>
                    </a:lnTo>
                    <a:lnTo>
                      <a:pt x="39" y="98"/>
                    </a:lnTo>
                    <a:lnTo>
                      <a:pt x="39" y="76"/>
                    </a:lnTo>
                    <a:lnTo>
                      <a:pt x="39" y="76"/>
                    </a:lnTo>
                    <a:lnTo>
                      <a:pt x="39" y="65"/>
                    </a:lnTo>
                    <a:lnTo>
                      <a:pt x="29" y="65"/>
                    </a:lnTo>
                    <a:lnTo>
                      <a:pt x="29" y="65"/>
                    </a:lnTo>
                    <a:lnTo>
                      <a:pt x="29" y="47"/>
                    </a:lnTo>
                    <a:lnTo>
                      <a:pt x="39" y="47"/>
                    </a:lnTo>
                    <a:lnTo>
                      <a:pt x="39" y="0"/>
                    </a:lnTo>
                    <a:lnTo>
                      <a:pt x="25" y="0"/>
                    </a:lnTo>
                    <a:lnTo>
                      <a:pt x="25" y="15"/>
                    </a:lnTo>
                    <a:lnTo>
                      <a:pt x="36" y="15"/>
                    </a:lnTo>
                    <a:lnTo>
                      <a:pt x="36" y="36"/>
                    </a:lnTo>
                    <a:lnTo>
                      <a:pt x="25" y="36"/>
                    </a:lnTo>
                    <a:lnTo>
                      <a:pt x="25" y="108"/>
                    </a:lnTo>
                    <a:close/>
                    <a:moveTo>
                      <a:pt x="0" y="108"/>
                    </a:moveTo>
                    <a:lnTo>
                      <a:pt x="25" y="108"/>
                    </a:lnTo>
                    <a:lnTo>
                      <a:pt x="25" y="36"/>
                    </a:lnTo>
                    <a:lnTo>
                      <a:pt x="14" y="36"/>
                    </a:lnTo>
                    <a:lnTo>
                      <a:pt x="14" y="15"/>
                    </a:lnTo>
                    <a:lnTo>
                      <a:pt x="14" y="15"/>
                    </a:lnTo>
                    <a:lnTo>
                      <a:pt x="25" y="15"/>
                    </a:lnTo>
                    <a:lnTo>
                      <a:pt x="25" y="0"/>
                    </a:lnTo>
                    <a:lnTo>
                      <a:pt x="0" y="0"/>
                    </a:lnTo>
                    <a:lnTo>
                      <a:pt x="0" y="10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 dirty="0">
                  <a:solidFill>
                    <a:prstClr val="black"/>
                  </a:solidFill>
                  <a:latin typeface="Roboto Light" charset="0"/>
                </a:endParaRPr>
              </a:p>
            </p:txBody>
          </p:sp>
          <p:sp>
            <p:nvSpPr>
              <p:cNvPr id="231" name="Freeform 693">
                <a:extLst>
                  <a:ext uri="{FF2B5EF4-FFF2-40B4-BE49-F238E27FC236}">
                    <a16:creationId xmlns:a16="http://schemas.microsoft.com/office/drawing/2014/main" id="{D78BA891-1921-48D5-ABB7-1827EB6732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54011" y="4284565"/>
                <a:ext cx="162980" cy="39213"/>
              </a:xfrm>
              <a:custGeom>
                <a:avLst/>
                <a:gdLst>
                  <a:gd name="T0" fmla="*/ 0 w 37"/>
                  <a:gd name="T1" fmla="*/ 5 h 9"/>
                  <a:gd name="T2" fmla="*/ 3 w 37"/>
                  <a:gd name="T3" fmla="*/ 9 h 9"/>
                  <a:gd name="T4" fmla="*/ 19 w 37"/>
                  <a:gd name="T5" fmla="*/ 5 h 9"/>
                  <a:gd name="T6" fmla="*/ 35 w 37"/>
                  <a:gd name="T7" fmla="*/ 9 h 9"/>
                  <a:gd name="T8" fmla="*/ 37 w 37"/>
                  <a:gd name="T9" fmla="*/ 5 h 9"/>
                  <a:gd name="T10" fmla="*/ 19 w 37"/>
                  <a:gd name="T11" fmla="*/ 0 h 9"/>
                  <a:gd name="T12" fmla="*/ 0 w 37"/>
                  <a:gd name="T13" fmla="*/ 5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7" h="9">
                    <a:moveTo>
                      <a:pt x="0" y="5"/>
                    </a:moveTo>
                    <a:cubicBezTo>
                      <a:pt x="3" y="9"/>
                      <a:pt x="3" y="9"/>
                      <a:pt x="3" y="9"/>
                    </a:cubicBezTo>
                    <a:cubicBezTo>
                      <a:pt x="7" y="7"/>
                      <a:pt x="13" y="5"/>
                      <a:pt x="19" y="5"/>
                    </a:cubicBezTo>
                    <a:cubicBezTo>
                      <a:pt x="25" y="5"/>
                      <a:pt x="30" y="7"/>
                      <a:pt x="35" y="9"/>
                    </a:cubicBezTo>
                    <a:cubicBezTo>
                      <a:pt x="37" y="5"/>
                      <a:pt x="37" y="5"/>
                      <a:pt x="37" y="5"/>
                    </a:cubicBezTo>
                    <a:cubicBezTo>
                      <a:pt x="32" y="2"/>
                      <a:pt x="25" y="0"/>
                      <a:pt x="19" y="0"/>
                    </a:cubicBezTo>
                    <a:cubicBezTo>
                      <a:pt x="12" y="0"/>
                      <a:pt x="5" y="2"/>
                      <a:pt x="0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 dirty="0">
                  <a:solidFill>
                    <a:prstClr val="black"/>
                  </a:solidFill>
                  <a:latin typeface="Roboto Light" charset="0"/>
                </a:endParaRPr>
              </a:p>
            </p:txBody>
          </p:sp>
          <p:sp>
            <p:nvSpPr>
              <p:cNvPr id="232" name="Freeform 694">
                <a:extLst>
                  <a:ext uri="{FF2B5EF4-FFF2-40B4-BE49-F238E27FC236}">
                    <a16:creationId xmlns:a16="http://schemas.microsoft.com/office/drawing/2014/main" id="{B0EE5358-D86F-447C-9068-B8D6AB73FBC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27052" y="4240450"/>
                <a:ext cx="221800" cy="47791"/>
              </a:xfrm>
              <a:custGeom>
                <a:avLst/>
                <a:gdLst>
                  <a:gd name="T0" fmla="*/ 50 w 50"/>
                  <a:gd name="T1" fmla="*/ 6 h 11"/>
                  <a:gd name="T2" fmla="*/ 25 w 50"/>
                  <a:gd name="T3" fmla="*/ 0 h 11"/>
                  <a:gd name="T4" fmla="*/ 0 w 50"/>
                  <a:gd name="T5" fmla="*/ 6 h 11"/>
                  <a:gd name="T6" fmla="*/ 2 w 50"/>
                  <a:gd name="T7" fmla="*/ 11 h 11"/>
                  <a:gd name="T8" fmla="*/ 25 w 50"/>
                  <a:gd name="T9" fmla="*/ 5 h 11"/>
                  <a:gd name="T10" fmla="*/ 47 w 50"/>
                  <a:gd name="T11" fmla="*/ 11 h 11"/>
                  <a:gd name="T12" fmla="*/ 50 w 50"/>
                  <a:gd name="T13" fmla="*/ 6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0" h="11">
                    <a:moveTo>
                      <a:pt x="50" y="6"/>
                    </a:moveTo>
                    <a:cubicBezTo>
                      <a:pt x="43" y="2"/>
                      <a:pt x="34" y="0"/>
                      <a:pt x="25" y="0"/>
                    </a:cubicBezTo>
                    <a:cubicBezTo>
                      <a:pt x="16" y="0"/>
                      <a:pt x="7" y="2"/>
                      <a:pt x="0" y="6"/>
                    </a:cubicBezTo>
                    <a:cubicBezTo>
                      <a:pt x="2" y="11"/>
                      <a:pt x="2" y="11"/>
                      <a:pt x="2" y="11"/>
                    </a:cubicBezTo>
                    <a:cubicBezTo>
                      <a:pt x="9" y="7"/>
                      <a:pt x="17" y="5"/>
                      <a:pt x="25" y="5"/>
                    </a:cubicBezTo>
                    <a:cubicBezTo>
                      <a:pt x="33" y="5"/>
                      <a:pt x="41" y="7"/>
                      <a:pt x="47" y="11"/>
                    </a:cubicBezTo>
                    <a:lnTo>
                      <a:pt x="50" y="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 dirty="0">
                  <a:solidFill>
                    <a:prstClr val="black"/>
                  </a:solidFill>
                  <a:latin typeface="Roboto Light" charset="0"/>
                </a:endParaRPr>
              </a:p>
            </p:txBody>
          </p:sp>
        </p:grpSp>
      </p:grpSp>
      <p:grpSp>
        <p:nvGrpSpPr>
          <p:cNvPr id="233" name="Group 232">
            <a:extLst>
              <a:ext uri="{FF2B5EF4-FFF2-40B4-BE49-F238E27FC236}">
                <a16:creationId xmlns:a16="http://schemas.microsoft.com/office/drawing/2014/main" id="{21B7BB77-9D04-4A3E-8B95-2FBB4B8E61BF}"/>
              </a:ext>
            </a:extLst>
          </p:cNvPr>
          <p:cNvGrpSpPr/>
          <p:nvPr/>
        </p:nvGrpSpPr>
        <p:grpSpPr>
          <a:xfrm>
            <a:off x="2292344" y="2181718"/>
            <a:ext cx="3002128" cy="3027203"/>
            <a:chOff x="2949236" y="972275"/>
            <a:chExt cx="3227736" cy="3254695"/>
          </a:xfrm>
          <a:solidFill>
            <a:schemeClr val="bg1">
              <a:lumMod val="85000"/>
            </a:schemeClr>
          </a:solidFill>
        </p:grpSpPr>
        <p:sp>
          <p:nvSpPr>
            <p:cNvPr id="234" name="Freeform 537">
              <a:extLst>
                <a:ext uri="{FF2B5EF4-FFF2-40B4-BE49-F238E27FC236}">
                  <a16:creationId xmlns:a16="http://schemas.microsoft.com/office/drawing/2014/main" id="{68CE05F7-8FE7-4818-8C71-CD816AD687F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863394" y="3855671"/>
              <a:ext cx="305128" cy="137246"/>
            </a:xfrm>
            <a:custGeom>
              <a:avLst/>
              <a:gdLst>
                <a:gd name="T0" fmla="*/ 54 w 69"/>
                <a:gd name="T1" fmla="*/ 31 h 31"/>
                <a:gd name="T2" fmla="*/ 69 w 69"/>
                <a:gd name="T3" fmla="*/ 31 h 31"/>
                <a:gd name="T4" fmla="*/ 69 w 69"/>
                <a:gd name="T5" fmla="*/ 12 h 31"/>
                <a:gd name="T6" fmla="*/ 61 w 69"/>
                <a:gd name="T7" fmla="*/ 12 h 31"/>
                <a:gd name="T8" fmla="*/ 61 w 69"/>
                <a:gd name="T9" fmla="*/ 6 h 31"/>
                <a:gd name="T10" fmla="*/ 54 w 69"/>
                <a:gd name="T11" fmla="*/ 3 h 31"/>
                <a:gd name="T12" fmla="*/ 54 w 69"/>
                <a:gd name="T13" fmla="*/ 18 h 31"/>
                <a:gd name="T14" fmla="*/ 60 w 69"/>
                <a:gd name="T15" fmla="*/ 18 h 31"/>
                <a:gd name="T16" fmla="*/ 60 w 69"/>
                <a:gd name="T17" fmla="*/ 26 h 31"/>
                <a:gd name="T18" fmla="*/ 60 w 69"/>
                <a:gd name="T19" fmla="*/ 26 h 31"/>
                <a:gd name="T20" fmla="*/ 54 w 69"/>
                <a:gd name="T21" fmla="*/ 26 h 31"/>
                <a:gd name="T22" fmla="*/ 54 w 69"/>
                <a:gd name="T23" fmla="*/ 31 h 31"/>
                <a:gd name="T24" fmla="*/ 45 w 69"/>
                <a:gd name="T25" fmla="*/ 0 h 31"/>
                <a:gd name="T26" fmla="*/ 45 w 69"/>
                <a:gd name="T27" fmla="*/ 12 h 31"/>
                <a:gd name="T28" fmla="*/ 34 w 69"/>
                <a:gd name="T29" fmla="*/ 12 h 31"/>
                <a:gd name="T30" fmla="*/ 34 w 69"/>
                <a:gd name="T31" fmla="*/ 18 h 31"/>
                <a:gd name="T32" fmla="*/ 40 w 69"/>
                <a:gd name="T33" fmla="*/ 18 h 31"/>
                <a:gd name="T34" fmla="*/ 40 w 69"/>
                <a:gd name="T35" fmla="*/ 26 h 31"/>
                <a:gd name="T36" fmla="*/ 40 w 69"/>
                <a:gd name="T37" fmla="*/ 26 h 31"/>
                <a:gd name="T38" fmla="*/ 34 w 69"/>
                <a:gd name="T39" fmla="*/ 26 h 31"/>
                <a:gd name="T40" fmla="*/ 34 w 69"/>
                <a:gd name="T41" fmla="*/ 31 h 31"/>
                <a:gd name="T42" fmla="*/ 54 w 69"/>
                <a:gd name="T43" fmla="*/ 31 h 31"/>
                <a:gd name="T44" fmla="*/ 54 w 69"/>
                <a:gd name="T45" fmla="*/ 26 h 31"/>
                <a:gd name="T46" fmla="*/ 48 w 69"/>
                <a:gd name="T47" fmla="*/ 26 h 31"/>
                <a:gd name="T48" fmla="*/ 48 w 69"/>
                <a:gd name="T49" fmla="*/ 18 h 31"/>
                <a:gd name="T50" fmla="*/ 54 w 69"/>
                <a:gd name="T51" fmla="*/ 18 h 31"/>
                <a:gd name="T52" fmla="*/ 54 w 69"/>
                <a:gd name="T53" fmla="*/ 3 h 31"/>
                <a:gd name="T54" fmla="*/ 45 w 69"/>
                <a:gd name="T55" fmla="*/ 0 h 31"/>
                <a:gd name="T56" fmla="*/ 34 w 69"/>
                <a:gd name="T57" fmla="*/ 12 h 31"/>
                <a:gd name="T58" fmla="*/ 15 w 69"/>
                <a:gd name="T59" fmla="*/ 12 h 31"/>
                <a:gd name="T60" fmla="*/ 15 w 69"/>
                <a:gd name="T61" fmla="*/ 18 h 31"/>
                <a:gd name="T62" fmla="*/ 21 w 69"/>
                <a:gd name="T63" fmla="*/ 18 h 31"/>
                <a:gd name="T64" fmla="*/ 21 w 69"/>
                <a:gd name="T65" fmla="*/ 26 h 31"/>
                <a:gd name="T66" fmla="*/ 21 w 69"/>
                <a:gd name="T67" fmla="*/ 26 h 31"/>
                <a:gd name="T68" fmla="*/ 15 w 69"/>
                <a:gd name="T69" fmla="*/ 26 h 31"/>
                <a:gd name="T70" fmla="*/ 15 w 69"/>
                <a:gd name="T71" fmla="*/ 31 h 31"/>
                <a:gd name="T72" fmla="*/ 34 w 69"/>
                <a:gd name="T73" fmla="*/ 31 h 31"/>
                <a:gd name="T74" fmla="*/ 34 w 69"/>
                <a:gd name="T75" fmla="*/ 26 h 31"/>
                <a:gd name="T76" fmla="*/ 29 w 69"/>
                <a:gd name="T77" fmla="*/ 26 h 31"/>
                <a:gd name="T78" fmla="*/ 29 w 69"/>
                <a:gd name="T79" fmla="*/ 18 h 31"/>
                <a:gd name="T80" fmla="*/ 34 w 69"/>
                <a:gd name="T81" fmla="*/ 18 h 31"/>
                <a:gd name="T82" fmla="*/ 34 w 69"/>
                <a:gd name="T83" fmla="*/ 12 h 31"/>
                <a:gd name="T84" fmla="*/ 15 w 69"/>
                <a:gd name="T85" fmla="*/ 12 h 31"/>
                <a:gd name="T86" fmla="*/ 0 w 69"/>
                <a:gd name="T87" fmla="*/ 12 h 31"/>
                <a:gd name="T88" fmla="*/ 0 w 69"/>
                <a:gd name="T89" fmla="*/ 31 h 31"/>
                <a:gd name="T90" fmla="*/ 15 w 69"/>
                <a:gd name="T91" fmla="*/ 31 h 31"/>
                <a:gd name="T92" fmla="*/ 15 w 69"/>
                <a:gd name="T93" fmla="*/ 26 h 31"/>
                <a:gd name="T94" fmla="*/ 9 w 69"/>
                <a:gd name="T95" fmla="*/ 26 h 31"/>
                <a:gd name="T96" fmla="*/ 9 w 69"/>
                <a:gd name="T97" fmla="*/ 18 h 31"/>
                <a:gd name="T98" fmla="*/ 15 w 69"/>
                <a:gd name="T99" fmla="*/ 18 h 31"/>
                <a:gd name="T100" fmla="*/ 15 w 69"/>
                <a:gd name="T101" fmla="*/ 12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69" h="31">
                  <a:moveTo>
                    <a:pt x="54" y="31"/>
                  </a:moveTo>
                  <a:cubicBezTo>
                    <a:pt x="69" y="31"/>
                    <a:pt x="69" y="31"/>
                    <a:pt x="69" y="31"/>
                  </a:cubicBezTo>
                  <a:cubicBezTo>
                    <a:pt x="69" y="12"/>
                    <a:pt x="69" y="12"/>
                    <a:pt x="69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6"/>
                    <a:pt x="61" y="6"/>
                    <a:pt x="61" y="6"/>
                  </a:cubicBezTo>
                  <a:cubicBezTo>
                    <a:pt x="59" y="5"/>
                    <a:pt x="57" y="4"/>
                    <a:pt x="54" y="3"/>
                  </a:cubicBezTo>
                  <a:cubicBezTo>
                    <a:pt x="54" y="18"/>
                    <a:pt x="54" y="18"/>
                    <a:pt x="54" y="18"/>
                  </a:cubicBezTo>
                  <a:cubicBezTo>
                    <a:pt x="60" y="18"/>
                    <a:pt x="60" y="18"/>
                    <a:pt x="60" y="18"/>
                  </a:cubicBezTo>
                  <a:cubicBezTo>
                    <a:pt x="60" y="26"/>
                    <a:pt x="60" y="26"/>
                    <a:pt x="60" y="26"/>
                  </a:cubicBezTo>
                  <a:cubicBezTo>
                    <a:pt x="60" y="26"/>
                    <a:pt x="60" y="26"/>
                    <a:pt x="60" y="26"/>
                  </a:cubicBezTo>
                  <a:cubicBezTo>
                    <a:pt x="54" y="26"/>
                    <a:pt x="54" y="26"/>
                    <a:pt x="54" y="26"/>
                  </a:cubicBezTo>
                  <a:lnTo>
                    <a:pt x="54" y="31"/>
                  </a:lnTo>
                  <a:close/>
                  <a:moveTo>
                    <a:pt x="45" y="0"/>
                  </a:moveTo>
                  <a:cubicBezTo>
                    <a:pt x="45" y="12"/>
                    <a:pt x="45" y="12"/>
                    <a:pt x="45" y="12"/>
                  </a:cubicBezTo>
                  <a:cubicBezTo>
                    <a:pt x="34" y="12"/>
                    <a:pt x="34" y="12"/>
                    <a:pt x="34" y="12"/>
                  </a:cubicBezTo>
                  <a:cubicBezTo>
                    <a:pt x="34" y="18"/>
                    <a:pt x="34" y="18"/>
                    <a:pt x="34" y="18"/>
                  </a:cubicBezTo>
                  <a:cubicBezTo>
                    <a:pt x="40" y="18"/>
                    <a:pt x="40" y="18"/>
                    <a:pt x="40" y="18"/>
                  </a:cubicBezTo>
                  <a:cubicBezTo>
                    <a:pt x="40" y="26"/>
                    <a:pt x="40" y="26"/>
                    <a:pt x="40" y="26"/>
                  </a:cubicBezTo>
                  <a:cubicBezTo>
                    <a:pt x="40" y="26"/>
                    <a:pt x="40" y="26"/>
                    <a:pt x="40" y="26"/>
                  </a:cubicBezTo>
                  <a:cubicBezTo>
                    <a:pt x="34" y="26"/>
                    <a:pt x="34" y="26"/>
                    <a:pt x="34" y="26"/>
                  </a:cubicBezTo>
                  <a:cubicBezTo>
                    <a:pt x="34" y="31"/>
                    <a:pt x="34" y="31"/>
                    <a:pt x="34" y="31"/>
                  </a:cubicBezTo>
                  <a:cubicBezTo>
                    <a:pt x="54" y="31"/>
                    <a:pt x="54" y="31"/>
                    <a:pt x="54" y="31"/>
                  </a:cubicBezTo>
                  <a:cubicBezTo>
                    <a:pt x="54" y="26"/>
                    <a:pt x="54" y="26"/>
                    <a:pt x="54" y="26"/>
                  </a:cubicBezTo>
                  <a:cubicBezTo>
                    <a:pt x="48" y="26"/>
                    <a:pt x="48" y="26"/>
                    <a:pt x="48" y="26"/>
                  </a:cubicBezTo>
                  <a:cubicBezTo>
                    <a:pt x="48" y="18"/>
                    <a:pt x="48" y="18"/>
                    <a:pt x="48" y="18"/>
                  </a:cubicBezTo>
                  <a:cubicBezTo>
                    <a:pt x="54" y="18"/>
                    <a:pt x="54" y="18"/>
                    <a:pt x="54" y="18"/>
                  </a:cubicBezTo>
                  <a:cubicBezTo>
                    <a:pt x="54" y="3"/>
                    <a:pt x="54" y="3"/>
                    <a:pt x="54" y="3"/>
                  </a:cubicBezTo>
                  <a:cubicBezTo>
                    <a:pt x="51" y="2"/>
                    <a:pt x="48" y="1"/>
                    <a:pt x="45" y="0"/>
                  </a:cubicBezTo>
                  <a:close/>
                  <a:moveTo>
                    <a:pt x="34" y="12"/>
                  </a:moveTo>
                  <a:cubicBezTo>
                    <a:pt x="15" y="12"/>
                    <a:pt x="15" y="12"/>
                    <a:pt x="15" y="12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21" y="18"/>
                    <a:pt x="21" y="18"/>
                    <a:pt x="21" y="18"/>
                  </a:cubicBezTo>
                  <a:cubicBezTo>
                    <a:pt x="21" y="26"/>
                    <a:pt x="21" y="26"/>
                    <a:pt x="21" y="26"/>
                  </a:cubicBezTo>
                  <a:cubicBezTo>
                    <a:pt x="21" y="26"/>
                    <a:pt x="21" y="26"/>
                    <a:pt x="21" y="26"/>
                  </a:cubicBezTo>
                  <a:cubicBezTo>
                    <a:pt x="15" y="26"/>
                    <a:pt x="15" y="26"/>
                    <a:pt x="15" y="26"/>
                  </a:cubicBezTo>
                  <a:cubicBezTo>
                    <a:pt x="15" y="31"/>
                    <a:pt x="15" y="31"/>
                    <a:pt x="15" y="31"/>
                  </a:cubicBezTo>
                  <a:cubicBezTo>
                    <a:pt x="34" y="31"/>
                    <a:pt x="34" y="31"/>
                    <a:pt x="34" y="31"/>
                  </a:cubicBezTo>
                  <a:cubicBezTo>
                    <a:pt x="34" y="26"/>
                    <a:pt x="34" y="26"/>
                    <a:pt x="34" y="26"/>
                  </a:cubicBezTo>
                  <a:cubicBezTo>
                    <a:pt x="29" y="26"/>
                    <a:pt x="29" y="26"/>
                    <a:pt x="29" y="26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34" y="18"/>
                    <a:pt x="34" y="18"/>
                    <a:pt x="34" y="18"/>
                  </a:cubicBezTo>
                  <a:lnTo>
                    <a:pt x="34" y="12"/>
                  </a:lnTo>
                  <a:close/>
                  <a:moveTo>
                    <a:pt x="15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31"/>
                    <a:pt x="0" y="31"/>
                    <a:pt x="0" y="31"/>
                  </a:cubicBezTo>
                  <a:cubicBezTo>
                    <a:pt x="15" y="31"/>
                    <a:pt x="15" y="31"/>
                    <a:pt x="15" y="31"/>
                  </a:cubicBezTo>
                  <a:cubicBezTo>
                    <a:pt x="15" y="26"/>
                    <a:pt x="15" y="26"/>
                    <a:pt x="15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9" y="18"/>
                    <a:pt x="9" y="18"/>
                    <a:pt x="9" y="18"/>
                  </a:cubicBezTo>
                  <a:cubicBezTo>
                    <a:pt x="15" y="18"/>
                    <a:pt x="15" y="18"/>
                    <a:pt x="15" y="18"/>
                  </a:cubicBezTo>
                  <a:lnTo>
                    <a:pt x="15" y="1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n-US" dirty="0">
                <a:solidFill>
                  <a:prstClr val="black"/>
                </a:solidFill>
                <a:latin typeface="Roboto Light" charset="0"/>
              </a:endParaRPr>
            </a:p>
          </p:txBody>
        </p:sp>
        <p:sp>
          <p:nvSpPr>
            <p:cNvPr id="235" name="Freeform 538">
              <a:extLst>
                <a:ext uri="{FF2B5EF4-FFF2-40B4-BE49-F238E27FC236}">
                  <a16:creationId xmlns:a16="http://schemas.microsoft.com/office/drawing/2014/main" id="{66E74E84-7CFD-4D69-A082-4F10D3232A16}"/>
                </a:ext>
              </a:extLst>
            </p:cNvPr>
            <p:cNvSpPr>
              <a:spLocks/>
            </p:cNvSpPr>
            <p:nvPr/>
          </p:nvSpPr>
          <p:spPr bwMode="auto">
            <a:xfrm>
              <a:off x="3788643" y="4001495"/>
              <a:ext cx="414189" cy="132345"/>
            </a:xfrm>
            <a:custGeom>
              <a:avLst/>
              <a:gdLst>
                <a:gd name="T0" fmla="*/ 328 w 338"/>
                <a:gd name="T1" fmla="*/ 108 h 108"/>
                <a:gd name="T2" fmla="*/ 338 w 338"/>
                <a:gd name="T3" fmla="*/ 0 h 108"/>
                <a:gd name="T4" fmla="*/ 0 w 338"/>
                <a:gd name="T5" fmla="*/ 0 h 108"/>
                <a:gd name="T6" fmla="*/ 39 w 338"/>
                <a:gd name="T7" fmla="*/ 108 h 108"/>
                <a:gd name="T8" fmla="*/ 328 w 338"/>
                <a:gd name="T9" fmla="*/ 10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8" h="108">
                  <a:moveTo>
                    <a:pt x="328" y="108"/>
                  </a:moveTo>
                  <a:lnTo>
                    <a:pt x="338" y="0"/>
                  </a:lnTo>
                  <a:lnTo>
                    <a:pt x="0" y="0"/>
                  </a:lnTo>
                  <a:lnTo>
                    <a:pt x="39" y="108"/>
                  </a:lnTo>
                  <a:lnTo>
                    <a:pt x="328" y="108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n-US" dirty="0">
                <a:solidFill>
                  <a:prstClr val="black"/>
                </a:solidFill>
                <a:latin typeface="Roboto Light" charset="0"/>
              </a:endParaRPr>
            </a:p>
          </p:txBody>
        </p:sp>
        <p:sp>
          <p:nvSpPr>
            <p:cNvPr id="236" name="Freeform 539">
              <a:extLst>
                <a:ext uri="{FF2B5EF4-FFF2-40B4-BE49-F238E27FC236}">
                  <a16:creationId xmlns:a16="http://schemas.microsoft.com/office/drawing/2014/main" id="{D490AFB8-35D6-42F1-84A6-86E2D62B7993}"/>
                </a:ext>
              </a:extLst>
            </p:cNvPr>
            <p:cNvSpPr>
              <a:spLocks/>
            </p:cNvSpPr>
            <p:nvPr/>
          </p:nvSpPr>
          <p:spPr bwMode="auto">
            <a:xfrm>
              <a:off x="3112216" y="3051800"/>
              <a:ext cx="194841" cy="278169"/>
            </a:xfrm>
            <a:custGeom>
              <a:avLst/>
              <a:gdLst>
                <a:gd name="T0" fmla="*/ 41 w 44"/>
                <a:gd name="T1" fmla="*/ 0 h 63"/>
                <a:gd name="T2" fmla="*/ 0 w 44"/>
                <a:gd name="T3" fmla="*/ 43 h 63"/>
                <a:gd name="T4" fmla="*/ 5 w 44"/>
                <a:gd name="T5" fmla="*/ 63 h 63"/>
                <a:gd name="T6" fmla="*/ 5 w 44"/>
                <a:gd name="T7" fmla="*/ 52 h 63"/>
                <a:gd name="T8" fmla="*/ 7 w 44"/>
                <a:gd name="T9" fmla="*/ 46 h 63"/>
                <a:gd name="T10" fmla="*/ 7 w 44"/>
                <a:gd name="T11" fmla="*/ 43 h 63"/>
                <a:gd name="T12" fmla="*/ 43 w 44"/>
                <a:gd name="T13" fmla="*/ 7 h 63"/>
                <a:gd name="T14" fmla="*/ 44 w 44"/>
                <a:gd name="T15" fmla="*/ 7 h 63"/>
                <a:gd name="T16" fmla="*/ 41 w 44"/>
                <a:gd name="T17" fmla="*/ 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4" h="63">
                  <a:moveTo>
                    <a:pt x="41" y="0"/>
                  </a:moveTo>
                  <a:cubicBezTo>
                    <a:pt x="19" y="1"/>
                    <a:pt x="0" y="20"/>
                    <a:pt x="0" y="43"/>
                  </a:cubicBezTo>
                  <a:cubicBezTo>
                    <a:pt x="0" y="50"/>
                    <a:pt x="2" y="57"/>
                    <a:pt x="5" y="63"/>
                  </a:cubicBezTo>
                  <a:cubicBezTo>
                    <a:pt x="5" y="52"/>
                    <a:pt x="5" y="52"/>
                    <a:pt x="5" y="52"/>
                  </a:cubicBezTo>
                  <a:cubicBezTo>
                    <a:pt x="5" y="50"/>
                    <a:pt x="6" y="48"/>
                    <a:pt x="7" y="46"/>
                  </a:cubicBezTo>
                  <a:cubicBezTo>
                    <a:pt x="7" y="45"/>
                    <a:pt x="7" y="44"/>
                    <a:pt x="7" y="43"/>
                  </a:cubicBezTo>
                  <a:cubicBezTo>
                    <a:pt x="7" y="23"/>
                    <a:pt x="23" y="7"/>
                    <a:pt x="43" y="7"/>
                  </a:cubicBezTo>
                  <a:cubicBezTo>
                    <a:pt x="43" y="7"/>
                    <a:pt x="44" y="7"/>
                    <a:pt x="44" y="7"/>
                  </a:cubicBezTo>
                  <a:cubicBezTo>
                    <a:pt x="43" y="4"/>
                    <a:pt x="42" y="2"/>
                    <a:pt x="4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n-US" dirty="0">
                <a:solidFill>
                  <a:prstClr val="black"/>
                </a:solidFill>
                <a:latin typeface="Roboto Light" charset="0"/>
              </a:endParaRPr>
            </a:p>
          </p:txBody>
        </p:sp>
        <p:sp>
          <p:nvSpPr>
            <p:cNvPr id="237" name="Freeform 540">
              <a:extLst>
                <a:ext uri="{FF2B5EF4-FFF2-40B4-BE49-F238E27FC236}">
                  <a16:creationId xmlns:a16="http://schemas.microsoft.com/office/drawing/2014/main" id="{28CDE294-3C20-4748-9D4C-1EA7357DE0FF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7753" y="3241739"/>
              <a:ext cx="84553" cy="150726"/>
            </a:xfrm>
            <a:custGeom>
              <a:avLst/>
              <a:gdLst>
                <a:gd name="T0" fmla="*/ 0 w 19"/>
                <a:gd name="T1" fmla="*/ 7 h 34"/>
                <a:gd name="T2" fmla="*/ 0 w 19"/>
                <a:gd name="T3" fmla="*/ 9 h 34"/>
                <a:gd name="T4" fmla="*/ 0 w 19"/>
                <a:gd name="T5" fmla="*/ 20 h 34"/>
                <a:gd name="T6" fmla="*/ 0 w 19"/>
                <a:gd name="T7" fmla="*/ 25 h 34"/>
                <a:gd name="T8" fmla="*/ 13 w 19"/>
                <a:gd name="T9" fmla="*/ 34 h 34"/>
                <a:gd name="T10" fmla="*/ 19 w 19"/>
                <a:gd name="T11" fmla="*/ 34 h 34"/>
                <a:gd name="T12" fmla="*/ 19 w 19"/>
                <a:gd name="T13" fmla="*/ 0 h 34"/>
                <a:gd name="T14" fmla="*/ 13 w 19"/>
                <a:gd name="T15" fmla="*/ 0 h 34"/>
                <a:gd name="T16" fmla="*/ 0 w 19"/>
                <a:gd name="T17" fmla="*/ 7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" h="34">
                  <a:moveTo>
                    <a:pt x="0" y="7"/>
                  </a:moveTo>
                  <a:cubicBezTo>
                    <a:pt x="0" y="8"/>
                    <a:pt x="0" y="8"/>
                    <a:pt x="0" y="9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0" y="30"/>
                    <a:pt x="6" y="34"/>
                    <a:pt x="13" y="34"/>
                  </a:cubicBezTo>
                  <a:cubicBezTo>
                    <a:pt x="19" y="34"/>
                    <a:pt x="19" y="34"/>
                    <a:pt x="19" y="34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7" y="0"/>
                    <a:pt x="1" y="3"/>
                    <a:pt x="0" y="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n-US" dirty="0">
                <a:solidFill>
                  <a:prstClr val="black"/>
                </a:solidFill>
                <a:latin typeface="Roboto Light" charset="0"/>
              </a:endParaRPr>
            </a:p>
          </p:txBody>
        </p:sp>
        <p:sp>
          <p:nvSpPr>
            <p:cNvPr id="238" name="Freeform 541">
              <a:extLst>
                <a:ext uri="{FF2B5EF4-FFF2-40B4-BE49-F238E27FC236}">
                  <a16:creationId xmlns:a16="http://schemas.microsoft.com/office/drawing/2014/main" id="{F99C9223-51A9-4FD8-BBA6-5D0B6AD85925}"/>
                </a:ext>
              </a:extLst>
            </p:cNvPr>
            <p:cNvSpPr>
              <a:spLocks/>
            </p:cNvSpPr>
            <p:nvPr/>
          </p:nvSpPr>
          <p:spPr bwMode="auto">
            <a:xfrm>
              <a:off x="3373229" y="3241739"/>
              <a:ext cx="79652" cy="150726"/>
            </a:xfrm>
            <a:custGeom>
              <a:avLst/>
              <a:gdLst>
                <a:gd name="T0" fmla="*/ 1 w 18"/>
                <a:gd name="T1" fmla="*/ 0 h 34"/>
                <a:gd name="T2" fmla="*/ 0 w 18"/>
                <a:gd name="T3" fmla="*/ 0 h 34"/>
                <a:gd name="T4" fmla="*/ 0 w 18"/>
                <a:gd name="T5" fmla="*/ 34 h 34"/>
                <a:gd name="T6" fmla="*/ 6 w 18"/>
                <a:gd name="T7" fmla="*/ 34 h 34"/>
                <a:gd name="T8" fmla="*/ 18 w 18"/>
                <a:gd name="T9" fmla="*/ 28 h 34"/>
                <a:gd name="T10" fmla="*/ 1 w 18"/>
                <a:gd name="T11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" h="34">
                  <a:moveTo>
                    <a:pt x="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6" y="34"/>
                    <a:pt x="6" y="34"/>
                    <a:pt x="6" y="34"/>
                  </a:cubicBezTo>
                  <a:cubicBezTo>
                    <a:pt x="12" y="34"/>
                    <a:pt x="17" y="31"/>
                    <a:pt x="18" y="28"/>
                  </a:cubicBezTo>
                  <a:cubicBezTo>
                    <a:pt x="12" y="19"/>
                    <a:pt x="7" y="9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n-US" dirty="0">
                <a:solidFill>
                  <a:prstClr val="black"/>
                </a:solidFill>
                <a:latin typeface="Roboto Light" charset="0"/>
              </a:endParaRPr>
            </a:p>
          </p:txBody>
        </p:sp>
        <p:sp>
          <p:nvSpPr>
            <p:cNvPr id="239" name="Rectangle 543">
              <a:extLst>
                <a:ext uri="{FF2B5EF4-FFF2-40B4-BE49-F238E27FC236}">
                  <a16:creationId xmlns:a16="http://schemas.microsoft.com/office/drawing/2014/main" id="{B4302853-AEDE-49C1-9E5E-1DC809B892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27052" y="1069082"/>
              <a:ext cx="62496" cy="22057"/>
            </a:xfrm>
            <a:prstGeom prst="rect">
              <a:avLst/>
            </a:prstGeom>
            <a:grpFill/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n-US" dirty="0">
                <a:solidFill>
                  <a:prstClr val="black"/>
                </a:solidFill>
                <a:latin typeface="Roboto Light" charset="0"/>
              </a:endParaRPr>
            </a:p>
          </p:txBody>
        </p:sp>
        <p:sp>
          <p:nvSpPr>
            <p:cNvPr id="240" name="Freeform 544">
              <a:extLst>
                <a:ext uri="{FF2B5EF4-FFF2-40B4-BE49-F238E27FC236}">
                  <a16:creationId xmlns:a16="http://schemas.microsoft.com/office/drawing/2014/main" id="{93E4CAD6-7A91-462E-BAC1-20025A097180}"/>
                </a:ext>
              </a:extLst>
            </p:cNvPr>
            <p:cNvSpPr>
              <a:spLocks/>
            </p:cNvSpPr>
            <p:nvPr/>
          </p:nvSpPr>
          <p:spPr bwMode="auto">
            <a:xfrm>
              <a:off x="4697900" y="1104619"/>
              <a:ext cx="330861" cy="225476"/>
            </a:xfrm>
            <a:custGeom>
              <a:avLst/>
              <a:gdLst>
                <a:gd name="T0" fmla="*/ 75 w 75"/>
                <a:gd name="T1" fmla="*/ 51 h 51"/>
                <a:gd name="T2" fmla="*/ 75 w 75"/>
                <a:gd name="T3" fmla="*/ 0 h 51"/>
                <a:gd name="T4" fmla="*/ 0 w 75"/>
                <a:gd name="T5" fmla="*/ 0 h 51"/>
                <a:gd name="T6" fmla="*/ 0 w 75"/>
                <a:gd name="T7" fmla="*/ 34 h 51"/>
                <a:gd name="T8" fmla="*/ 19 w 75"/>
                <a:gd name="T9" fmla="*/ 37 h 51"/>
                <a:gd name="T10" fmla="*/ 17 w 75"/>
                <a:gd name="T11" fmla="*/ 27 h 51"/>
                <a:gd name="T12" fmla="*/ 38 w 75"/>
                <a:gd name="T13" fmla="*/ 6 h 51"/>
                <a:gd name="T14" fmla="*/ 38 w 75"/>
                <a:gd name="T15" fmla="*/ 6 h 51"/>
                <a:gd name="T16" fmla="*/ 58 w 75"/>
                <a:gd name="T17" fmla="*/ 27 h 51"/>
                <a:gd name="T18" fmla="*/ 50 w 75"/>
                <a:gd name="T19" fmla="*/ 43 h 51"/>
                <a:gd name="T20" fmla="*/ 75 w 75"/>
                <a:gd name="T21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5" h="51">
                  <a:moveTo>
                    <a:pt x="75" y="51"/>
                  </a:moveTo>
                  <a:cubicBezTo>
                    <a:pt x="75" y="0"/>
                    <a:pt x="75" y="0"/>
                    <a:pt x="7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7" y="35"/>
                    <a:pt x="13" y="36"/>
                    <a:pt x="19" y="37"/>
                  </a:cubicBezTo>
                  <a:cubicBezTo>
                    <a:pt x="18" y="34"/>
                    <a:pt x="17" y="30"/>
                    <a:pt x="17" y="27"/>
                  </a:cubicBezTo>
                  <a:cubicBezTo>
                    <a:pt x="17" y="15"/>
                    <a:pt x="26" y="6"/>
                    <a:pt x="38" y="6"/>
                  </a:cubicBezTo>
                  <a:cubicBezTo>
                    <a:pt x="38" y="6"/>
                    <a:pt x="38" y="6"/>
                    <a:pt x="38" y="6"/>
                  </a:cubicBezTo>
                  <a:cubicBezTo>
                    <a:pt x="49" y="6"/>
                    <a:pt x="58" y="15"/>
                    <a:pt x="58" y="27"/>
                  </a:cubicBezTo>
                  <a:cubicBezTo>
                    <a:pt x="58" y="33"/>
                    <a:pt x="55" y="39"/>
                    <a:pt x="50" y="43"/>
                  </a:cubicBezTo>
                  <a:cubicBezTo>
                    <a:pt x="59" y="46"/>
                    <a:pt x="67" y="48"/>
                    <a:pt x="75" y="5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n-US" dirty="0">
                <a:solidFill>
                  <a:prstClr val="black"/>
                </a:solidFill>
                <a:latin typeface="Roboto Light" charset="0"/>
              </a:endParaRPr>
            </a:p>
          </p:txBody>
        </p:sp>
        <p:sp>
          <p:nvSpPr>
            <p:cNvPr id="241" name="Freeform 545">
              <a:extLst>
                <a:ext uri="{FF2B5EF4-FFF2-40B4-BE49-F238E27FC236}">
                  <a16:creationId xmlns:a16="http://schemas.microsoft.com/office/drawing/2014/main" id="{EEB3815E-47C1-4CAA-BFBD-D5A69B3E1D50}"/>
                </a:ext>
              </a:extLst>
            </p:cNvPr>
            <p:cNvSpPr>
              <a:spLocks/>
            </p:cNvSpPr>
            <p:nvPr/>
          </p:nvSpPr>
          <p:spPr bwMode="auto">
            <a:xfrm>
              <a:off x="4799609" y="1157312"/>
              <a:ext cx="127443" cy="128668"/>
            </a:xfrm>
            <a:custGeom>
              <a:avLst/>
              <a:gdLst>
                <a:gd name="T0" fmla="*/ 16 w 29"/>
                <a:gd name="T1" fmla="*/ 29 h 29"/>
                <a:gd name="T2" fmla="*/ 29 w 29"/>
                <a:gd name="T3" fmla="*/ 15 h 29"/>
                <a:gd name="T4" fmla="*/ 15 w 29"/>
                <a:gd name="T5" fmla="*/ 0 h 29"/>
                <a:gd name="T6" fmla="*/ 0 w 29"/>
                <a:gd name="T7" fmla="*/ 15 h 29"/>
                <a:gd name="T8" fmla="*/ 8 w 29"/>
                <a:gd name="T9" fmla="*/ 27 h 29"/>
                <a:gd name="T10" fmla="*/ 16 w 29"/>
                <a:gd name="T11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" h="29">
                  <a:moveTo>
                    <a:pt x="16" y="29"/>
                  </a:moveTo>
                  <a:cubicBezTo>
                    <a:pt x="23" y="28"/>
                    <a:pt x="29" y="22"/>
                    <a:pt x="29" y="15"/>
                  </a:cubicBezTo>
                  <a:cubicBezTo>
                    <a:pt x="29" y="7"/>
                    <a:pt x="22" y="0"/>
                    <a:pt x="15" y="0"/>
                  </a:cubicBezTo>
                  <a:cubicBezTo>
                    <a:pt x="7" y="0"/>
                    <a:pt x="0" y="7"/>
                    <a:pt x="0" y="15"/>
                  </a:cubicBezTo>
                  <a:cubicBezTo>
                    <a:pt x="0" y="20"/>
                    <a:pt x="3" y="24"/>
                    <a:pt x="8" y="27"/>
                  </a:cubicBezTo>
                  <a:cubicBezTo>
                    <a:pt x="10" y="27"/>
                    <a:pt x="13" y="28"/>
                    <a:pt x="16" y="2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n-US" dirty="0">
                <a:solidFill>
                  <a:prstClr val="black"/>
                </a:solidFill>
                <a:latin typeface="Roboto Light" charset="0"/>
              </a:endParaRPr>
            </a:p>
          </p:txBody>
        </p:sp>
        <p:sp>
          <p:nvSpPr>
            <p:cNvPr id="242" name="Freeform 546">
              <a:extLst>
                <a:ext uri="{FF2B5EF4-FFF2-40B4-BE49-F238E27FC236}">
                  <a16:creationId xmlns:a16="http://schemas.microsoft.com/office/drawing/2014/main" id="{B4C1BFA8-471D-40EE-BEC1-44D79DAEF0D0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0310" y="2380274"/>
              <a:ext cx="215673" cy="189939"/>
            </a:xfrm>
            <a:custGeom>
              <a:avLst/>
              <a:gdLst>
                <a:gd name="T0" fmla="*/ 49 w 49"/>
                <a:gd name="T1" fmla="*/ 1 h 43"/>
                <a:gd name="T2" fmla="*/ 41 w 49"/>
                <a:gd name="T3" fmla="*/ 0 h 43"/>
                <a:gd name="T4" fmla="*/ 20 w 49"/>
                <a:gd name="T5" fmla="*/ 21 h 43"/>
                <a:gd name="T6" fmla="*/ 12 w 49"/>
                <a:gd name="T7" fmla="*/ 18 h 43"/>
                <a:gd name="T8" fmla="*/ 0 w 49"/>
                <a:gd name="T9" fmla="*/ 30 h 43"/>
                <a:gd name="T10" fmla="*/ 12 w 49"/>
                <a:gd name="T11" fmla="*/ 43 h 43"/>
                <a:gd name="T12" fmla="*/ 40 w 49"/>
                <a:gd name="T13" fmla="*/ 43 h 43"/>
                <a:gd name="T14" fmla="*/ 41 w 49"/>
                <a:gd name="T15" fmla="*/ 43 h 43"/>
                <a:gd name="T16" fmla="*/ 45 w 49"/>
                <a:gd name="T17" fmla="*/ 43 h 43"/>
                <a:gd name="T18" fmla="*/ 49 w 49"/>
                <a:gd name="T19" fmla="*/ 1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9" h="43">
                  <a:moveTo>
                    <a:pt x="49" y="1"/>
                  </a:moveTo>
                  <a:cubicBezTo>
                    <a:pt x="47" y="0"/>
                    <a:pt x="44" y="0"/>
                    <a:pt x="41" y="0"/>
                  </a:cubicBezTo>
                  <a:cubicBezTo>
                    <a:pt x="29" y="0"/>
                    <a:pt x="20" y="9"/>
                    <a:pt x="20" y="21"/>
                  </a:cubicBezTo>
                  <a:cubicBezTo>
                    <a:pt x="18" y="19"/>
                    <a:pt x="15" y="18"/>
                    <a:pt x="12" y="18"/>
                  </a:cubicBezTo>
                  <a:cubicBezTo>
                    <a:pt x="5" y="18"/>
                    <a:pt x="0" y="23"/>
                    <a:pt x="0" y="30"/>
                  </a:cubicBezTo>
                  <a:cubicBezTo>
                    <a:pt x="0" y="37"/>
                    <a:pt x="5" y="43"/>
                    <a:pt x="12" y="43"/>
                  </a:cubicBezTo>
                  <a:cubicBezTo>
                    <a:pt x="40" y="43"/>
                    <a:pt x="40" y="43"/>
                    <a:pt x="40" y="43"/>
                  </a:cubicBezTo>
                  <a:cubicBezTo>
                    <a:pt x="41" y="43"/>
                    <a:pt x="41" y="43"/>
                    <a:pt x="41" y="43"/>
                  </a:cubicBezTo>
                  <a:cubicBezTo>
                    <a:pt x="45" y="43"/>
                    <a:pt x="45" y="43"/>
                    <a:pt x="45" y="43"/>
                  </a:cubicBezTo>
                  <a:cubicBezTo>
                    <a:pt x="46" y="29"/>
                    <a:pt x="47" y="15"/>
                    <a:pt x="4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n-US" dirty="0">
                <a:solidFill>
                  <a:prstClr val="black"/>
                </a:solidFill>
                <a:latin typeface="Roboto Light" charset="0"/>
              </a:endParaRPr>
            </a:p>
          </p:txBody>
        </p:sp>
        <p:sp>
          <p:nvSpPr>
            <p:cNvPr id="243" name="Rectangle 547">
              <a:extLst>
                <a:ext uri="{FF2B5EF4-FFF2-40B4-BE49-F238E27FC236}">
                  <a16:creationId xmlns:a16="http://schemas.microsoft.com/office/drawing/2014/main" id="{94D27622-E637-4893-A541-7693D388C2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59523" y="2583692"/>
              <a:ext cx="26959" cy="62496"/>
            </a:xfrm>
            <a:prstGeom prst="rect">
              <a:avLst/>
            </a:prstGeom>
            <a:grpFill/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n-US" dirty="0">
                <a:solidFill>
                  <a:prstClr val="black"/>
                </a:solidFill>
                <a:latin typeface="Roboto Light" charset="0"/>
              </a:endParaRPr>
            </a:p>
          </p:txBody>
        </p:sp>
        <p:sp>
          <p:nvSpPr>
            <p:cNvPr id="244" name="Rectangle 548">
              <a:extLst>
                <a:ext uri="{FF2B5EF4-FFF2-40B4-BE49-F238E27FC236}">
                  <a16:creationId xmlns:a16="http://schemas.microsoft.com/office/drawing/2014/main" id="{78213470-122A-4455-856C-22E799115E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5695" y="2619229"/>
              <a:ext cx="26959" cy="57594"/>
            </a:xfrm>
            <a:prstGeom prst="rect">
              <a:avLst/>
            </a:prstGeom>
            <a:grpFill/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n-US" dirty="0">
                <a:solidFill>
                  <a:prstClr val="black"/>
                </a:solidFill>
                <a:latin typeface="Roboto Light" charset="0"/>
              </a:endParaRPr>
            </a:p>
          </p:txBody>
        </p:sp>
        <p:sp>
          <p:nvSpPr>
            <p:cNvPr id="245" name="Rectangle 549">
              <a:extLst>
                <a:ext uri="{FF2B5EF4-FFF2-40B4-BE49-F238E27FC236}">
                  <a16:creationId xmlns:a16="http://schemas.microsoft.com/office/drawing/2014/main" id="{4A320D2E-5471-476F-87E6-2C9020F054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88191" y="2583692"/>
              <a:ext cx="25734" cy="62496"/>
            </a:xfrm>
            <a:prstGeom prst="rect">
              <a:avLst/>
            </a:prstGeom>
            <a:grpFill/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n-US" dirty="0">
                <a:solidFill>
                  <a:prstClr val="black"/>
                </a:solidFill>
                <a:latin typeface="Roboto Light" charset="0"/>
              </a:endParaRPr>
            </a:p>
          </p:txBody>
        </p:sp>
        <p:sp>
          <p:nvSpPr>
            <p:cNvPr id="246" name="Freeform 555">
              <a:extLst>
                <a:ext uri="{FF2B5EF4-FFF2-40B4-BE49-F238E27FC236}">
                  <a16:creationId xmlns:a16="http://schemas.microsoft.com/office/drawing/2014/main" id="{F4343F9C-F7FB-4988-9FE4-3CAE266E2E6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196643" y="3899786"/>
              <a:ext cx="296550" cy="291648"/>
            </a:xfrm>
            <a:custGeom>
              <a:avLst/>
              <a:gdLst>
                <a:gd name="T0" fmla="*/ 34 w 67"/>
                <a:gd name="T1" fmla="*/ 4 h 66"/>
                <a:gd name="T2" fmla="*/ 37 w 67"/>
                <a:gd name="T3" fmla="*/ 5 h 66"/>
                <a:gd name="T4" fmla="*/ 38 w 67"/>
                <a:gd name="T5" fmla="*/ 0 h 66"/>
                <a:gd name="T6" fmla="*/ 48 w 67"/>
                <a:gd name="T7" fmla="*/ 3 h 66"/>
                <a:gd name="T8" fmla="*/ 47 w 67"/>
                <a:gd name="T9" fmla="*/ 8 h 66"/>
                <a:gd name="T10" fmla="*/ 56 w 67"/>
                <a:gd name="T11" fmla="*/ 15 h 66"/>
                <a:gd name="T12" fmla="*/ 60 w 67"/>
                <a:gd name="T13" fmla="*/ 13 h 66"/>
                <a:gd name="T14" fmla="*/ 65 w 67"/>
                <a:gd name="T15" fmla="*/ 22 h 66"/>
                <a:gd name="T16" fmla="*/ 61 w 67"/>
                <a:gd name="T17" fmla="*/ 24 h 66"/>
                <a:gd name="T18" fmla="*/ 62 w 67"/>
                <a:gd name="T19" fmla="*/ 36 h 66"/>
                <a:gd name="T20" fmla="*/ 67 w 67"/>
                <a:gd name="T21" fmla="*/ 38 h 66"/>
                <a:gd name="T22" fmla="*/ 64 w 67"/>
                <a:gd name="T23" fmla="*/ 48 h 66"/>
                <a:gd name="T24" fmla="*/ 59 w 67"/>
                <a:gd name="T25" fmla="*/ 46 h 66"/>
                <a:gd name="T26" fmla="*/ 52 w 67"/>
                <a:gd name="T27" fmla="*/ 56 h 66"/>
                <a:gd name="T28" fmla="*/ 54 w 67"/>
                <a:gd name="T29" fmla="*/ 60 h 66"/>
                <a:gd name="T30" fmla="*/ 45 w 67"/>
                <a:gd name="T31" fmla="*/ 65 h 66"/>
                <a:gd name="T32" fmla="*/ 42 w 67"/>
                <a:gd name="T33" fmla="*/ 60 h 66"/>
                <a:gd name="T34" fmla="*/ 34 w 67"/>
                <a:gd name="T35" fmla="*/ 62 h 66"/>
                <a:gd name="T36" fmla="*/ 34 w 67"/>
                <a:gd name="T37" fmla="*/ 54 h 66"/>
                <a:gd name="T38" fmla="*/ 54 w 67"/>
                <a:gd name="T39" fmla="*/ 39 h 66"/>
                <a:gd name="T40" fmla="*/ 40 w 67"/>
                <a:gd name="T41" fmla="*/ 13 h 66"/>
                <a:gd name="T42" fmla="*/ 34 w 67"/>
                <a:gd name="T43" fmla="*/ 12 h 66"/>
                <a:gd name="T44" fmla="*/ 34 w 67"/>
                <a:gd name="T45" fmla="*/ 4 h 66"/>
                <a:gd name="T46" fmla="*/ 16 w 67"/>
                <a:gd name="T47" fmla="*/ 11 h 66"/>
                <a:gd name="T48" fmla="*/ 13 w 67"/>
                <a:gd name="T49" fmla="*/ 6 h 66"/>
                <a:gd name="T50" fmla="*/ 23 w 67"/>
                <a:gd name="T51" fmla="*/ 1 h 66"/>
                <a:gd name="T52" fmla="*/ 25 w 67"/>
                <a:gd name="T53" fmla="*/ 6 h 66"/>
                <a:gd name="T54" fmla="*/ 34 w 67"/>
                <a:gd name="T55" fmla="*/ 4 h 66"/>
                <a:gd name="T56" fmla="*/ 34 w 67"/>
                <a:gd name="T57" fmla="*/ 12 h 66"/>
                <a:gd name="T58" fmla="*/ 13 w 67"/>
                <a:gd name="T59" fmla="*/ 27 h 66"/>
                <a:gd name="T60" fmla="*/ 27 w 67"/>
                <a:gd name="T61" fmla="*/ 53 h 66"/>
                <a:gd name="T62" fmla="*/ 27 w 67"/>
                <a:gd name="T63" fmla="*/ 53 h 66"/>
                <a:gd name="T64" fmla="*/ 34 w 67"/>
                <a:gd name="T65" fmla="*/ 54 h 66"/>
                <a:gd name="T66" fmla="*/ 34 w 67"/>
                <a:gd name="T67" fmla="*/ 62 h 66"/>
                <a:gd name="T68" fmla="*/ 30 w 67"/>
                <a:gd name="T69" fmla="*/ 62 h 66"/>
                <a:gd name="T70" fmla="*/ 29 w 67"/>
                <a:gd name="T71" fmla="*/ 66 h 66"/>
                <a:gd name="T72" fmla="*/ 19 w 67"/>
                <a:gd name="T73" fmla="*/ 63 h 66"/>
                <a:gd name="T74" fmla="*/ 20 w 67"/>
                <a:gd name="T75" fmla="*/ 59 h 66"/>
                <a:gd name="T76" fmla="*/ 11 w 67"/>
                <a:gd name="T77" fmla="*/ 51 h 66"/>
                <a:gd name="T78" fmla="*/ 7 w 67"/>
                <a:gd name="T79" fmla="*/ 53 h 66"/>
                <a:gd name="T80" fmla="*/ 2 w 67"/>
                <a:gd name="T81" fmla="*/ 44 h 66"/>
                <a:gd name="T82" fmla="*/ 6 w 67"/>
                <a:gd name="T83" fmla="*/ 42 h 66"/>
                <a:gd name="T84" fmla="*/ 5 w 67"/>
                <a:gd name="T85" fmla="*/ 30 h 66"/>
                <a:gd name="T86" fmla="*/ 0 w 67"/>
                <a:gd name="T87" fmla="*/ 28 h 66"/>
                <a:gd name="T88" fmla="*/ 3 w 67"/>
                <a:gd name="T89" fmla="*/ 18 h 66"/>
                <a:gd name="T90" fmla="*/ 8 w 67"/>
                <a:gd name="T91" fmla="*/ 20 h 66"/>
                <a:gd name="T92" fmla="*/ 16 w 67"/>
                <a:gd name="T93" fmla="*/ 11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67" h="66">
                  <a:moveTo>
                    <a:pt x="34" y="4"/>
                  </a:moveTo>
                  <a:cubicBezTo>
                    <a:pt x="35" y="4"/>
                    <a:pt x="36" y="4"/>
                    <a:pt x="37" y="5"/>
                  </a:cubicBezTo>
                  <a:cubicBezTo>
                    <a:pt x="38" y="0"/>
                    <a:pt x="38" y="0"/>
                    <a:pt x="38" y="0"/>
                  </a:cubicBezTo>
                  <a:cubicBezTo>
                    <a:pt x="48" y="3"/>
                    <a:pt x="48" y="3"/>
                    <a:pt x="48" y="3"/>
                  </a:cubicBezTo>
                  <a:cubicBezTo>
                    <a:pt x="47" y="8"/>
                    <a:pt x="47" y="8"/>
                    <a:pt x="47" y="8"/>
                  </a:cubicBezTo>
                  <a:cubicBezTo>
                    <a:pt x="50" y="9"/>
                    <a:pt x="54" y="12"/>
                    <a:pt x="56" y="15"/>
                  </a:cubicBezTo>
                  <a:cubicBezTo>
                    <a:pt x="60" y="13"/>
                    <a:pt x="60" y="13"/>
                    <a:pt x="60" y="13"/>
                  </a:cubicBezTo>
                  <a:cubicBezTo>
                    <a:pt x="65" y="22"/>
                    <a:pt x="65" y="22"/>
                    <a:pt x="65" y="22"/>
                  </a:cubicBezTo>
                  <a:cubicBezTo>
                    <a:pt x="61" y="24"/>
                    <a:pt x="61" y="24"/>
                    <a:pt x="61" y="24"/>
                  </a:cubicBezTo>
                  <a:cubicBezTo>
                    <a:pt x="62" y="28"/>
                    <a:pt x="63" y="32"/>
                    <a:pt x="62" y="36"/>
                  </a:cubicBezTo>
                  <a:cubicBezTo>
                    <a:pt x="67" y="38"/>
                    <a:pt x="67" y="38"/>
                    <a:pt x="67" y="38"/>
                  </a:cubicBezTo>
                  <a:cubicBezTo>
                    <a:pt x="64" y="48"/>
                    <a:pt x="64" y="48"/>
                    <a:pt x="64" y="48"/>
                  </a:cubicBezTo>
                  <a:cubicBezTo>
                    <a:pt x="59" y="46"/>
                    <a:pt x="59" y="46"/>
                    <a:pt x="59" y="46"/>
                  </a:cubicBezTo>
                  <a:cubicBezTo>
                    <a:pt x="57" y="50"/>
                    <a:pt x="55" y="53"/>
                    <a:pt x="52" y="56"/>
                  </a:cubicBezTo>
                  <a:cubicBezTo>
                    <a:pt x="54" y="60"/>
                    <a:pt x="54" y="60"/>
                    <a:pt x="54" y="60"/>
                  </a:cubicBezTo>
                  <a:cubicBezTo>
                    <a:pt x="45" y="65"/>
                    <a:pt x="45" y="65"/>
                    <a:pt x="45" y="65"/>
                  </a:cubicBezTo>
                  <a:cubicBezTo>
                    <a:pt x="42" y="60"/>
                    <a:pt x="42" y="60"/>
                    <a:pt x="42" y="60"/>
                  </a:cubicBezTo>
                  <a:cubicBezTo>
                    <a:pt x="40" y="61"/>
                    <a:pt x="37" y="62"/>
                    <a:pt x="34" y="62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43" y="54"/>
                    <a:pt x="51" y="48"/>
                    <a:pt x="54" y="39"/>
                  </a:cubicBezTo>
                  <a:cubicBezTo>
                    <a:pt x="57" y="28"/>
                    <a:pt x="51" y="16"/>
                    <a:pt x="40" y="13"/>
                  </a:cubicBezTo>
                  <a:cubicBezTo>
                    <a:pt x="38" y="12"/>
                    <a:pt x="36" y="12"/>
                    <a:pt x="34" y="12"/>
                  </a:cubicBezTo>
                  <a:lnTo>
                    <a:pt x="34" y="4"/>
                  </a:lnTo>
                  <a:close/>
                  <a:moveTo>
                    <a:pt x="16" y="11"/>
                  </a:moveTo>
                  <a:cubicBezTo>
                    <a:pt x="13" y="6"/>
                    <a:pt x="13" y="6"/>
                    <a:pt x="13" y="6"/>
                  </a:cubicBezTo>
                  <a:cubicBezTo>
                    <a:pt x="23" y="1"/>
                    <a:pt x="23" y="1"/>
                    <a:pt x="23" y="1"/>
                  </a:cubicBezTo>
                  <a:cubicBezTo>
                    <a:pt x="25" y="6"/>
                    <a:pt x="25" y="6"/>
                    <a:pt x="25" y="6"/>
                  </a:cubicBezTo>
                  <a:cubicBezTo>
                    <a:pt x="28" y="5"/>
                    <a:pt x="31" y="4"/>
                    <a:pt x="34" y="4"/>
                  </a:cubicBezTo>
                  <a:cubicBezTo>
                    <a:pt x="34" y="12"/>
                    <a:pt x="34" y="12"/>
                    <a:pt x="34" y="12"/>
                  </a:cubicBezTo>
                  <a:cubicBezTo>
                    <a:pt x="25" y="12"/>
                    <a:pt x="16" y="18"/>
                    <a:pt x="13" y="27"/>
                  </a:cubicBezTo>
                  <a:cubicBezTo>
                    <a:pt x="10" y="38"/>
                    <a:pt x="16" y="50"/>
                    <a:pt x="27" y="53"/>
                  </a:cubicBezTo>
                  <a:cubicBezTo>
                    <a:pt x="27" y="53"/>
                    <a:pt x="27" y="53"/>
                    <a:pt x="27" y="53"/>
                  </a:cubicBezTo>
                  <a:cubicBezTo>
                    <a:pt x="30" y="54"/>
                    <a:pt x="32" y="54"/>
                    <a:pt x="34" y="54"/>
                  </a:cubicBezTo>
                  <a:cubicBezTo>
                    <a:pt x="34" y="62"/>
                    <a:pt x="34" y="62"/>
                    <a:pt x="34" y="62"/>
                  </a:cubicBezTo>
                  <a:cubicBezTo>
                    <a:pt x="33" y="62"/>
                    <a:pt x="32" y="62"/>
                    <a:pt x="30" y="62"/>
                  </a:cubicBezTo>
                  <a:cubicBezTo>
                    <a:pt x="29" y="66"/>
                    <a:pt x="29" y="66"/>
                    <a:pt x="29" y="66"/>
                  </a:cubicBezTo>
                  <a:cubicBezTo>
                    <a:pt x="19" y="63"/>
                    <a:pt x="19" y="63"/>
                    <a:pt x="19" y="63"/>
                  </a:cubicBezTo>
                  <a:cubicBezTo>
                    <a:pt x="20" y="59"/>
                    <a:pt x="20" y="59"/>
                    <a:pt x="20" y="59"/>
                  </a:cubicBezTo>
                  <a:cubicBezTo>
                    <a:pt x="17" y="57"/>
                    <a:pt x="14" y="54"/>
                    <a:pt x="11" y="51"/>
                  </a:cubicBezTo>
                  <a:cubicBezTo>
                    <a:pt x="7" y="53"/>
                    <a:pt x="7" y="53"/>
                    <a:pt x="7" y="53"/>
                  </a:cubicBezTo>
                  <a:cubicBezTo>
                    <a:pt x="2" y="44"/>
                    <a:pt x="2" y="44"/>
                    <a:pt x="2" y="44"/>
                  </a:cubicBezTo>
                  <a:cubicBezTo>
                    <a:pt x="6" y="42"/>
                    <a:pt x="6" y="42"/>
                    <a:pt x="6" y="42"/>
                  </a:cubicBezTo>
                  <a:cubicBezTo>
                    <a:pt x="5" y="38"/>
                    <a:pt x="5" y="34"/>
                    <a:pt x="5" y="30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3" y="18"/>
                    <a:pt x="3" y="18"/>
                    <a:pt x="3" y="18"/>
                  </a:cubicBezTo>
                  <a:cubicBezTo>
                    <a:pt x="8" y="20"/>
                    <a:pt x="8" y="20"/>
                    <a:pt x="8" y="20"/>
                  </a:cubicBezTo>
                  <a:cubicBezTo>
                    <a:pt x="10" y="16"/>
                    <a:pt x="13" y="13"/>
                    <a:pt x="16" y="1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n-US" dirty="0">
                <a:solidFill>
                  <a:prstClr val="black"/>
                </a:solidFill>
                <a:latin typeface="Roboto Light" charset="0"/>
              </a:endParaRPr>
            </a:p>
          </p:txBody>
        </p:sp>
        <p:sp>
          <p:nvSpPr>
            <p:cNvPr id="247" name="Freeform 557">
              <a:extLst>
                <a:ext uri="{FF2B5EF4-FFF2-40B4-BE49-F238E27FC236}">
                  <a16:creationId xmlns:a16="http://schemas.microsoft.com/office/drawing/2014/main" id="{D96709A6-36DA-4AC5-B48B-B89FC427B76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17185" y="2522422"/>
              <a:ext cx="259787" cy="286747"/>
            </a:xfrm>
            <a:custGeom>
              <a:avLst/>
              <a:gdLst>
                <a:gd name="T0" fmla="*/ 27 w 59"/>
                <a:gd name="T1" fmla="*/ 65 h 65"/>
                <a:gd name="T2" fmla="*/ 59 w 59"/>
                <a:gd name="T3" fmla="*/ 33 h 65"/>
                <a:gd name="T4" fmla="*/ 27 w 59"/>
                <a:gd name="T5" fmla="*/ 0 h 65"/>
                <a:gd name="T6" fmla="*/ 27 w 59"/>
                <a:gd name="T7" fmla="*/ 0 h 65"/>
                <a:gd name="T8" fmla="*/ 27 w 59"/>
                <a:gd name="T9" fmla="*/ 23 h 65"/>
                <a:gd name="T10" fmla="*/ 43 w 59"/>
                <a:gd name="T11" fmla="*/ 16 h 65"/>
                <a:gd name="T12" fmla="*/ 33 w 59"/>
                <a:gd name="T13" fmla="*/ 39 h 65"/>
                <a:gd name="T14" fmla="*/ 27 w 59"/>
                <a:gd name="T15" fmla="*/ 42 h 65"/>
                <a:gd name="T16" fmla="*/ 27 w 59"/>
                <a:gd name="T17" fmla="*/ 65 h 65"/>
                <a:gd name="T18" fmla="*/ 27 w 59"/>
                <a:gd name="T19" fmla="*/ 0 h 65"/>
                <a:gd name="T20" fmla="*/ 1 w 59"/>
                <a:gd name="T21" fmla="*/ 12 h 65"/>
                <a:gd name="T22" fmla="*/ 1 w 59"/>
                <a:gd name="T23" fmla="*/ 18 h 65"/>
                <a:gd name="T24" fmla="*/ 0 w 59"/>
                <a:gd name="T25" fmla="*/ 51 h 65"/>
                <a:gd name="T26" fmla="*/ 27 w 59"/>
                <a:gd name="T27" fmla="*/ 65 h 65"/>
                <a:gd name="T28" fmla="*/ 27 w 59"/>
                <a:gd name="T29" fmla="*/ 42 h 65"/>
                <a:gd name="T30" fmla="*/ 10 w 59"/>
                <a:gd name="T31" fmla="*/ 49 h 65"/>
                <a:gd name="T32" fmla="*/ 20 w 59"/>
                <a:gd name="T33" fmla="*/ 26 h 65"/>
                <a:gd name="T34" fmla="*/ 20 w 59"/>
                <a:gd name="T35" fmla="*/ 26 h 65"/>
                <a:gd name="T36" fmla="*/ 27 w 59"/>
                <a:gd name="T37" fmla="*/ 23 h 65"/>
                <a:gd name="T38" fmla="*/ 27 w 59"/>
                <a:gd name="T39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9" h="65">
                  <a:moveTo>
                    <a:pt x="27" y="65"/>
                  </a:moveTo>
                  <a:cubicBezTo>
                    <a:pt x="45" y="65"/>
                    <a:pt x="59" y="51"/>
                    <a:pt x="59" y="33"/>
                  </a:cubicBezTo>
                  <a:cubicBezTo>
                    <a:pt x="59" y="15"/>
                    <a:pt x="45" y="0"/>
                    <a:pt x="27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27" y="23"/>
                    <a:pt x="27" y="23"/>
                    <a:pt x="27" y="23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33" y="39"/>
                    <a:pt x="33" y="39"/>
                    <a:pt x="33" y="39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7" y="65"/>
                    <a:pt x="27" y="65"/>
                    <a:pt x="27" y="65"/>
                  </a:cubicBezTo>
                  <a:close/>
                  <a:moveTo>
                    <a:pt x="27" y="0"/>
                  </a:moveTo>
                  <a:cubicBezTo>
                    <a:pt x="16" y="0"/>
                    <a:pt x="7" y="5"/>
                    <a:pt x="1" y="12"/>
                  </a:cubicBezTo>
                  <a:cubicBezTo>
                    <a:pt x="1" y="14"/>
                    <a:pt x="1" y="16"/>
                    <a:pt x="1" y="18"/>
                  </a:cubicBezTo>
                  <a:cubicBezTo>
                    <a:pt x="1" y="29"/>
                    <a:pt x="1" y="40"/>
                    <a:pt x="0" y="51"/>
                  </a:cubicBezTo>
                  <a:cubicBezTo>
                    <a:pt x="6" y="60"/>
                    <a:pt x="15" y="65"/>
                    <a:pt x="27" y="65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10" y="49"/>
                    <a:pt x="10" y="49"/>
                    <a:pt x="10" y="49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7" y="23"/>
                    <a:pt x="27" y="23"/>
                    <a:pt x="27" y="23"/>
                  </a:cubicBezTo>
                  <a:lnTo>
                    <a:pt x="2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n-US" dirty="0">
                <a:solidFill>
                  <a:prstClr val="black"/>
                </a:solidFill>
                <a:latin typeface="Roboto Light" charset="0"/>
              </a:endParaRPr>
            </a:p>
          </p:txBody>
        </p:sp>
        <p:sp>
          <p:nvSpPr>
            <p:cNvPr id="248" name="Freeform 574">
              <a:extLst>
                <a:ext uri="{FF2B5EF4-FFF2-40B4-BE49-F238E27FC236}">
                  <a16:creationId xmlns:a16="http://schemas.microsoft.com/office/drawing/2014/main" id="{4C5C2614-9561-481B-B9A3-F50B1C85FC9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291063" y="1038447"/>
              <a:ext cx="256111" cy="220574"/>
            </a:xfrm>
            <a:custGeom>
              <a:avLst/>
              <a:gdLst>
                <a:gd name="T0" fmla="*/ 48 w 58"/>
                <a:gd name="T1" fmla="*/ 38 h 50"/>
                <a:gd name="T2" fmla="*/ 44 w 58"/>
                <a:gd name="T3" fmla="*/ 8 h 50"/>
                <a:gd name="T4" fmla="*/ 27 w 58"/>
                <a:gd name="T5" fmla="*/ 0 h 50"/>
                <a:gd name="T6" fmla="*/ 27 w 58"/>
                <a:gd name="T7" fmla="*/ 20 h 50"/>
                <a:gd name="T8" fmla="*/ 42 w 58"/>
                <a:gd name="T9" fmla="*/ 20 h 50"/>
                <a:gd name="T10" fmla="*/ 42 w 58"/>
                <a:gd name="T11" fmla="*/ 30 h 50"/>
                <a:gd name="T12" fmla="*/ 42 w 58"/>
                <a:gd name="T13" fmla="*/ 30 h 50"/>
                <a:gd name="T14" fmla="*/ 42 w 58"/>
                <a:gd name="T15" fmla="*/ 30 h 50"/>
                <a:gd name="T16" fmla="*/ 27 w 58"/>
                <a:gd name="T17" fmla="*/ 30 h 50"/>
                <a:gd name="T18" fmla="*/ 27 w 58"/>
                <a:gd name="T19" fmla="*/ 50 h 50"/>
                <a:gd name="T20" fmla="*/ 40 w 58"/>
                <a:gd name="T21" fmla="*/ 46 h 50"/>
                <a:gd name="T22" fmla="*/ 43 w 58"/>
                <a:gd name="T23" fmla="*/ 49 h 50"/>
                <a:gd name="T24" fmla="*/ 58 w 58"/>
                <a:gd name="T25" fmla="*/ 48 h 50"/>
                <a:gd name="T26" fmla="*/ 48 w 58"/>
                <a:gd name="T27" fmla="*/ 38 h 50"/>
                <a:gd name="T28" fmla="*/ 27 w 58"/>
                <a:gd name="T29" fmla="*/ 0 h 50"/>
                <a:gd name="T30" fmla="*/ 9 w 58"/>
                <a:gd name="T31" fmla="*/ 8 h 50"/>
                <a:gd name="T32" fmla="*/ 9 w 58"/>
                <a:gd name="T33" fmla="*/ 43 h 50"/>
                <a:gd name="T34" fmla="*/ 27 w 58"/>
                <a:gd name="T35" fmla="*/ 50 h 50"/>
                <a:gd name="T36" fmla="*/ 27 w 58"/>
                <a:gd name="T37" fmla="*/ 30 h 50"/>
                <a:gd name="T38" fmla="*/ 12 w 58"/>
                <a:gd name="T39" fmla="*/ 30 h 50"/>
                <a:gd name="T40" fmla="*/ 12 w 58"/>
                <a:gd name="T41" fmla="*/ 20 h 50"/>
                <a:gd name="T42" fmla="*/ 27 w 58"/>
                <a:gd name="T43" fmla="*/ 20 h 50"/>
                <a:gd name="T44" fmla="*/ 27 w 58"/>
                <a:gd name="T45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58" h="50">
                  <a:moveTo>
                    <a:pt x="48" y="38"/>
                  </a:moveTo>
                  <a:cubicBezTo>
                    <a:pt x="54" y="29"/>
                    <a:pt x="53" y="16"/>
                    <a:pt x="44" y="8"/>
                  </a:cubicBezTo>
                  <a:cubicBezTo>
                    <a:pt x="40" y="3"/>
                    <a:pt x="33" y="0"/>
                    <a:pt x="27" y="0"/>
                  </a:cubicBezTo>
                  <a:cubicBezTo>
                    <a:pt x="27" y="20"/>
                    <a:pt x="27" y="20"/>
                    <a:pt x="27" y="20"/>
                  </a:cubicBezTo>
                  <a:cubicBezTo>
                    <a:pt x="42" y="20"/>
                    <a:pt x="42" y="20"/>
                    <a:pt x="42" y="2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27" y="30"/>
                    <a:pt x="27" y="30"/>
                    <a:pt x="27" y="3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31" y="50"/>
                    <a:pt x="36" y="49"/>
                    <a:pt x="40" y="46"/>
                  </a:cubicBezTo>
                  <a:cubicBezTo>
                    <a:pt x="43" y="49"/>
                    <a:pt x="43" y="49"/>
                    <a:pt x="43" y="49"/>
                  </a:cubicBezTo>
                  <a:cubicBezTo>
                    <a:pt x="48" y="48"/>
                    <a:pt x="53" y="48"/>
                    <a:pt x="58" y="48"/>
                  </a:cubicBezTo>
                  <a:lnTo>
                    <a:pt x="48" y="38"/>
                  </a:lnTo>
                  <a:close/>
                  <a:moveTo>
                    <a:pt x="27" y="0"/>
                  </a:moveTo>
                  <a:cubicBezTo>
                    <a:pt x="21" y="0"/>
                    <a:pt x="14" y="3"/>
                    <a:pt x="9" y="8"/>
                  </a:cubicBezTo>
                  <a:cubicBezTo>
                    <a:pt x="0" y="17"/>
                    <a:pt x="0" y="33"/>
                    <a:pt x="9" y="43"/>
                  </a:cubicBezTo>
                  <a:cubicBezTo>
                    <a:pt x="14" y="47"/>
                    <a:pt x="21" y="50"/>
                    <a:pt x="27" y="50"/>
                  </a:cubicBezTo>
                  <a:cubicBezTo>
                    <a:pt x="27" y="30"/>
                    <a:pt x="27" y="30"/>
                    <a:pt x="27" y="30"/>
                  </a:cubicBezTo>
                  <a:cubicBezTo>
                    <a:pt x="12" y="30"/>
                    <a:pt x="12" y="30"/>
                    <a:pt x="12" y="30"/>
                  </a:cubicBezTo>
                  <a:cubicBezTo>
                    <a:pt x="12" y="20"/>
                    <a:pt x="12" y="20"/>
                    <a:pt x="12" y="20"/>
                  </a:cubicBezTo>
                  <a:cubicBezTo>
                    <a:pt x="27" y="20"/>
                    <a:pt x="27" y="20"/>
                    <a:pt x="27" y="20"/>
                  </a:cubicBezTo>
                  <a:lnTo>
                    <a:pt x="2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n-US" dirty="0">
                <a:solidFill>
                  <a:prstClr val="black"/>
                </a:solidFill>
                <a:latin typeface="Roboto Light" charset="0"/>
              </a:endParaRPr>
            </a:p>
          </p:txBody>
        </p:sp>
        <p:sp>
          <p:nvSpPr>
            <p:cNvPr id="249" name="Oval 575">
              <a:extLst>
                <a:ext uri="{FF2B5EF4-FFF2-40B4-BE49-F238E27FC236}">
                  <a16:creationId xmlns:a16="http://schemas.microsoft.com/office/drawing/2014/main" id="{319B5A9F-4FE5-4238-ACCB-81DA185BD8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32632" y="3219682"/>
              <a:ext cx="84553" cy="84553"/>
            </a:xfrm>
            <a:prstGeom prst="ellipse">
              <a:avLst/>
            </a:prstGeom>
            <a:grpFill/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n-US" dirty="0">
                <a:solidFill>
                  <a:prstClr val="black"/>
                </a:solidFill>
                <a:latin typeface="Roboto Light" charset="0"/>
              </a:endParaRPr>
            </a:p>
          </p:txBody>
        </p:sp>
        <p:sp>
          <p:nvSpPr>
            <p:cNvPr id="250" name="Freeform 576">
              <a:extLst>
                <a:ext uri="{FF2B5EF4-FFF2-40B4-BE49-F238E27FC236}">
                  <a16:creationId xmlns:a16="http://schemas.microsoft.com/office/drawing/2014/main" id="{44BB6B63-932F-4B59-8942-881363B187E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797095" y="3180468"/>
              <a:ext cx="159304" cy="234054"/>
            </a:xfrm>
            <a:custGeom>
              <a:avLst/>
              <a:gdLst>
                <a:gd name="T0" fmla="*/ 36 w 36"/>
                <a:gd name="T1" fmla="*/ 0 h 53"/>
                <a:gd name="T2" fmla="*/ 18 w 36"/>
                <a:gd name="T3" fmla="*/ 0 h 53"/>
                <a:gd name="T4" fmla="*/ 18 w 36"/>
                <a:gd name="T5" fmla="*/ 4 h 53"/>
                <a:gd name="T6" fmla="*/ 18 w 36"/>
                <a:gd name="T7" fmla="*/ 4 h 53"/>
                <a:gd name="T8" fmla="*/ 32 w 36"/>
                <a:gd name="T9" fmla="*/ 18 h 53"/>
                <a:gd name="T10" fmla="*/ 18 w 36"/>
                <a:gd name="T11" fmla="*/ 32 h 53"/>
                <a:gd name="T12" fmla="*/ 18 w 36"/>
                <a:gd name="T13" fmla="*/ 32 h 53"/>
                <a:gd name="T14" fmla="*/ 18 w 36"/>
                <a:gd name="T15" fmla="*/ 32 h 53"/>
                <a:gd name="T16" fmla="*/ 18 w 36"/>
                <a:gd name="T17" fmla="*/ 38 h 53"/>
                <a:gd name="T18" fmla="*/ 18 w 36"/>
                <a:gd name="T19" fmla="*/ 38 h 53"/>
                <a:gd name="T20" fmla="*/ 22 w 36"/>
                <a:gd name="T21" fmla="*/ 43 h 53"/>
                <a:gd name="T22" fmla="*/ 18 w 36"/>
                <a:gd name="T23" fmla="*/ 48 h 53"/>
                <a:gd name="T24" fmla="*/ 18 w 36"/>
                <a:gd name="T25" fmla="*/ 48 h 53"/>
                <a:gd name="T26" fmla="*/ 18 w 36"/>
                <a:gd name="T27" fmla="*/ 48 h 53"/>
                <a:gd name="T28" fmla="*/ 18 w 36"/>
                <a:gd name="T29" fmla="*/ 53 h 53"/>
                <a:gd name="T30" fmla="*/ 36 w 36"/>
                <a:gd name="T31" fmla="*/ 53 h 53"/>
                <a:gd name="T32" fmla="*/ 36 w 36"/>
                <a:gd name="T33" fmla="*/ 0 h 53"/>
                <a:gd name="T34" fmla="*/ 18 w 36"/>
                <a:gd name="T35" fmla="*/ 0 h 53"/>
                <a:gd name="T36" fmla="*/ 0 w 36"/>
                <a:gd name="T37" fmla="*/ 0 h 53"/>
                <a:gd name="T38" fmla="*/ 0 w 36"/>
                <a:gd name="T39" fmla="*/ 53 h 53"/>
                <a:gd name="T40" fmla="*/ 18 w 36"/>
                <a:gd name="T41" fmla="*/ 53 h 53"/>
                <a:gd name="T42" fmla="*/ 18 w 36"/>
                <a:gd name="T43" fmla="*/ 48 h 53"/>
                <a:gd name="T44" fmla="*/ 13 w 36"/>
                <a:gd name="T45" fmla="*/ 43 h 53"/>
                <a:gd name="T46" fmla="*/ 18 w 36"/>
                <a:gd name="T47" fmla="*/ 38 h 53"/>
                <a:gd name="T48" fmla="*/ 18 w 36"/>
                <a:gd name="T49" fmla="*/ 32 h 53"/>
                <a:gd name="T50" fmla="*/ 4 w 36"/>
                <a:gd name="T51" fmla="*/ 18 h 53"/>
                <a:gd name="T52" fmla="*/ 18 w 36"/>
                <a:gd name="T53" fmla="*/ 4 h 53"/>
                <a:gd name="T54" fmla="*/ 18 w 36"/>
                <a:gd name="T55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36" h="53">
                  <a:moveTo>
                    <a:pt x="36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18" y="4"/>
                    <a:pt x="18" y="4"/>
                    <a:pt x="18" y="4"/>
                  </a:cubicBezTo>
                  <a:cubicBezTo>
                    <a:pt x="18" y="4"/>
                    <a:pt x="18" y="4"/>
                    <a:pt x="18" y="4"/>
                  </a:cubicBezTo>
                  <a:cubicBezTo>
                    <a:pt x="25" y="4"/>
                    <a:pt x="32" y="11"/>
                    <a:pt x="32" y="18"/>
                  </a:cubicBezTo>
                  <a:cubicBezTo>
                    <a:pt x="32" y="26"/>
                    <a:pt x="25" y="32"/>
                    <a:pt x="18" y="32"/>
                  </a:cubicBezTo>
                  <a:cubicBezTo>
                    <a:pt x="18" y="32"/>
                    <a:pt x="18" y="32"/>
                    <a:pt x="18" y="32"/>
                  </a:cubicBezTo>
                  <a:cubicBezTo>
                    <a:pt x="18" y="32"/>
                    <a:pt x="18" y="32"/>
                    <a:pt x="18" y="32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20" y="38"/>
                    <a:pt x="22" y="40"/>
                    <a:pt x="22" y="43"/>
                  </a:cubicBezTo>
                  <a:cubicBezTo>
                    <a:pt x="22" y="46"/>
                    <a:pt x="20" y="48"/>
                    <a:pt x="18" y="48"/>
                  </a:cubicBezTo>
                  <a:cubicBezTo>
                    <a:pt x="18" y="48"/>
                    <a:pt x="18" y="48"/>
                    <a:pt x="18" y="48"/>
                  </a:cubicBezTo>
                  <a:cubicBezTo>
                    <a:pt x="18" y="48"/>
                    <a:pt x="18" y="48"/>
                    <a:pt x="18" y="48"/>
                  </a:cubicBezTo>
                  <a:cubicBezTo>
                    <a:pt x="18" y="53"/>
                    <a:pt x="18" y="53"/>
                    <a:pt x="18" y="53"/>
                  </a:cubicBezTo>
                  <a:cubicBezTo>
                    <a:pt x="36" y="53"/>
                    <a:pt x="36" y="53"/>
                    <a:pt x="36" y="53"/>
                  </a:cubicBezTo>
                  <a:lnTo>
                    <a:pt x="36" y="0"/>
                  </a:lnTo>
                  <a:close/>
                  <a:moveTo>
                    <a:pt x="18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53"/>
                    <a:pt x="0" y="53"/>
                    <a:pt x="0" y="53"/>
                  </a:cubicBezTo>
                  <a:cubicBezTo>
                    <a:pt x="18" y="53"/>
                    <a:pt x="18" y="53"/>
                    <a:pt x="18" y="53"/>
                  </a:cubicBezTo>
                  <a:cubicBezTo>
                    <a:pt x="18" y="48"/>
                    <a:pt x="18" y="48"/>
                    <a:pt x="18" y="48"/>
                  </a:cubicBezTo>
                  <a:cubicBezTo>
                    <a:pt x="15" y="48"/>
                    <a:pt x="13" y="46"/>
                    <a:pt x="13" y="43"/>
                  </a:cubicBezTo>
                  <a:cubicBezTo>
                    <a:pt x="13" y="40"/>
                    <a:pt x="15" y="38"/>
                    <a:pt x="18" y="38"/>
                  </a:cubicBezTo>
                  <a:cubicBezTo>
                    <a:pt x="18" y="32"/>
                    <a:pt x="18" y="32"/>
                    <a:pt x="18" y="32"/>
                  </a:cubicBezTo>
                  <a:cubicBezTo>
                    <a:pt x="10" y="32"/>
                    <a:pt x="4" y="26"/>
                    <a:pt x="4" y="18"/>
                  </a:cubicBezTo>
                  <a:cubicBezTo>
                    <a:pt x="4" y="11"/>
                    <a:pt x="10" y="4"/>
                    <a:pt x="18" y="4"/>
                  </a:cubicBezTo>
                  <a:lnTo>
                    <a:pt x="18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n-US" dirty="0">
                <a:solidFill>
                  <a:prstClr val="black"/>
                </a:solidFill>
                <a:latin typeface="Roboto Light" charset="0"/>
              </a:endParaRPr>
            </a:p>
          </p:txBody>
        </p:sp>
        <p:sp>
          <p:nvSpPr>
            <p:cNvPr id="251" name="Freeform 577">
              <a:extLst>
                <a:ext uri="{FF2B5EF4-FFF2-40B4-BE49-F238E27FC236}">
                  <a16:creationId xmlns:a16="http://schemas.microsoft.com/office/drawing/2014/main" id="{ABD14897-29BD-4D8A-80A1-B61D3C352920}"/>
                </a:ext>
              </a:extLst>
            </p:cNvPr>
            <p:cNvSpPr>
              <a:spLocks/>
            </p:cNvSpPr>
            <p:nvPr/>
          </p:nvSpPr>
          <p:spPr bwMode="auto">
            <a:xfrm>
              <a:off x="5651271" y="3219682"/>
              <a:ext cx="123767" cy="194841"/>
            </a:xfrm>
            <a:custGeom>
              <a:avLst/>
              <a:gdLst>
                <a:gd name="T0" fmla="*/ 0 w 28"/>
                <a:gd name="T1" fmla="*/ 44 h 44"/>
                <a:gd name="T2" fmla="*/ 28 w 28"/>
                <a:gd name="T3" fmla="*/ 44 h 44"/>
                <a:gd name="T4" fmla="*/ 28 w 28"/>
                <a:gd name="T5" fmla="*/ 0 h 44"/>
                <a:gd name="T6" fmla="*/ 24 w 28"/>
                <a:gd name="T7" fmla="*/ 8 h 44"/>
                <a:gd name="T8" fmla="*/ 24 w 28"/>
                <a:gd name="T9" fmla="*/ 9 h 44"/>
                <a:gd name="T10" fmla="*/ 15 w 28"/>
                <a:gd name="T11" fmla="*/ 22 h 44"/>
                <a:gd name="T12" fmla="*/ 10 w 28"/>
                <a:gd name="T13" fmla="*/ 29 h 44"/>
                <a:gd name="T14" fmla="*/ 15 w 28"/>
                <a:gd name="T15" fmla="*/ 34 h 44"/>
                <a:gd name="T16" fmla="*/ 10 w 28"/>
                <a:gd name="T17" fmla="*/ 39 h 44"/>
                <a:gd name="T18" fmla="*/ 10 w 28"/>
                <a:gd name="T19" fmla="*/ 39 h 44"/>
                <a:gd name="T20" fmla="*/ 6 w 28"/>
                <a:gd name="T21" fmla="*/ 36 h 44"/>
                <a:gd name="T22" fmla="*/ 0 w 28"/>
                <a:gd name="T23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8" h="44">
                  <a:moveTo>
                    <a:pt x="0" y="44"/>
                  </a:moveTo>
                  <a:cubicBezTo>
                    <a:pt x="28" y="44"/>
                    <a:pt x="28" y="44"/>
                    <a:pt x="28" y="44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6" y="3"/>
                    <a:pt x="25" y="5"/>
                    <a:pt x="24" y="8"/>
                  </a:cubicBezTo>
                  <a:cubicBezTo>
                    <a:pt x="24" y="8"/>
                    <a:pt x="24" y="9"/>
                    <a:pt x="24" y="9"/>
                  </a:cubicBezTo>
                  <a:cubicBezTo>
                    <a:pt x="24" y="15"/>
                    <a:pt x="20" y="20"/>
                    <a:pt x="15" y="22"/>
                  </a:cubicBezTo>
                  <a:cubicBezTo>
                    <a:pt x="13" y="25"/>
                    <a:pt x="12" y="27"/>
                    <a:pt x="10" y="29"/>
                  </a:cubicBezTo>
                  <a:cubicBezTo>
                    <a:pt x="13" y="30"/>
                    <a:pt x="15" y="32"/>
                    <a:pt x="15" y="34"/>
                  </a:cubicBezTo>
                  <a:cubicBezTo>
                    <a:pt x="15" y="37"/>
                    <a:pt x="12" y="39"/>
                    <a:pt x="10" y="39"/>
                  </a:cubicBezTo>
                  <a:cubicBezTo>
                    <a:pt x="10" y="39"/>
                    <a:pt x="10" y="39"/>
                    <a:pt x="10" y="39"/>
                  </a:cubicBezTo>
                  <a:cubicBezTo>
                    <a:pt x="8" y="39"/>
                    <a:pt x="6" y="38"/>
                    <a:pt x="6" y="36"/>
                  </a:cubicBezTo>
                  <a:cubicBezTo>
                    <a:pt x="4" y="39"/>
                    <a:pt x="2" y="41"/>
                    <a:pt x="0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n-US" dirty="0">
                <a:solidFill>
                  <a:prstClr val="black"/>
                </a:solidFill>
                <a:latin typeface="Roboto Light" charset="0"/>
              </a:endParaRPr>
            </a:p>
          </p:txBody>
        </p:sp>
        <p:sp>
          <p:nvSpPr>
            <p:cNvPr id="252" name="Freeform 578">
              <a:extLst>
                <a:ext uri="{FF2B5EF4-FFF2-40B4-BE49-F238E27FC236}">
                  <a16:creationId xmlns:a16="http://schemas.microsoft.com/office/drawing/2014/main" id="{CCA86AA8-D064-4C29-A85F-D202077573A5}"/>
                </a:ext>
              </a:extLst>
            </p:cNvPr>
            <p:cNvSpPr>
              <a:spLocks/>
            </p:cNvSpPr>
            <p:nvPr/>
          </p:nvSpPr>
          <p:spPr bwMode="auto">
            <a:xfrm>
              <a:off x="5678230" y="1788400"/>
              <a:ext cx="118865" cy="62496"/>
            </a:xfrm>
            <a:custGeom>
              <a:avLst/>
              <a:gdLst>
                <a:gd name="T0" fmla="*/ 22 w 27"/>
                <a:gd name="T1" fmla="*/ 9 h 14"/>
                <a:gd name="T2" fmla="*/ 0 w 27"/>
                <a:gd name="T3" fmla="*/ 9 h 14"/>
                <a:gd name="T4" fmla="*/ 4 w 27"/>
                <a:gd name="T5" fmla="*/ 14 h 14"/>
                <a:gd name="T6" fmla="*/ 27 w 27"/>
                <a:gd name="T7" fmla="*/ 14 h 14"/>
                <a:gd name="T8" fmla="*/ 27 w 27"/>
                <a:gd name="T9" fmla="*/ 0 h 14"/>
                <a:gd name="T10" fmla="*/ 22 w 27"/>
                <a:gd name="T11" fmla="*/ 0 h 14"/>
                <a:gd name="T12" fmla="*/ 22 w 27"/>
                <a:gd name="T13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" h="14">
                  <a:moveTo>
                    <a:pt x="22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1" y="10"/>
                    <a:pt x="3" y="12"/>
                    <a:pt x="4" y="14"/>
                  </a:cubicBezTo>
                  <a:cubicBezTo>
                    <a:pt x="27" y="14"/>
                    <a:pt x="27" y="14"/>
                    <a:pt x="27" y="14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22" y="0"/>
                    <a:pt x="22" y="0"/>
                    <a:pt x="22" y="0"/>
                  </a:cubicBezTo>
                  <a:lnTo>
                    <a:pt x="22" y="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n-US" dirty="0">
                <a:solidFill>
                  <a:prstClr val="black"/>
                </a:solidFill>
                <a:latin typeface="Roboto Light" charset="0"/>
              </a:endParaRPr>
            </a:p>
          </p:txBody>
        </p:sp>
        <p:sp>
          <p:nvSpPr>
            <p:cNvPr id="253" name="Freeform 579">
              <a:extLst>
                <a:ext uri="{FF2B5EF4-FFF2-40B4-BE49-F238E27FC236}">
                  <a16:creationId xmlns:a16="http://schemas.microsoft.com/office/drawing/2014/main" id="{9121FEA2-2D4A-4989-93E5-438B9EF56664}"/>
                </a:ext>
              </a:extLst>
            </p:cNvPr>
            <p:cNvSpPr>
              <a:spLocks/>
            </p:cNvSpPr>
            <p:nvPr/>
          </p:nvSpPr>
          <p:spPr bwMode="auto">
            <a:xfrm>
              <a:off x="5585098" y="1603362"/>
              <a:ext cx="181361" cy="207095"/>
            </a:xfrm>
            <a:custGeom>
              <a:avLst/>
              <a:gdLst>
                <a:gd name="T0" fmla="*/ 5 w 41"/>
                <a:gd name="T1" fmla="*/ 27 h 47"/>
                <a:gd name="T2" fmla="*/ 5 w 41"/>
                <a:gd name="T3" fmla="*/ 30 h 47"/>
                <a:gd name="T4" fmla="*/ 18 w 41"/>
                <a:gd name="T5" fmla="*/ 47 h 47"/>
                <a:gd name="T6" fmla="*/ 33 w 41"/>
                <a:gd name="T7" fmla="*/ 47 h 47"/>
                <a:gd name="T8" fmla="*/ 33 w 41"/>
                <a:gd name="T9" fmla="*/ 27 h 47"/>
                <a:gd name="T10" fmla="*/ 41 w 41"/>
                <a:gd name="T11" fmla="*/ 27 h 47"/>
                <a:gd name="T12" fmla="*/ 19 w 41"/>
                <a:gd name="T13" fmla="*/ 0 h 47"/>
                <a:gd name="T14" fmla="*/ 0 w 41"/>
                <a:gd name="T15" fmla="*/ 24 h 47"/>
                <a:gd name="T16" fmla="*/ 3 w 41"/>
                <a:gd name="T17" fmla="*/ 27 h 47"/>
                <a:gd name="T18" fmla="*/ 5 w 41"/>
                <a:gd name="T19" fmla="*/ 27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1" h="47">
                  <a:moveTo>
                    <a:pt x="5" y="27"/>
                  </a:moveTo>
                  <a:cubicBezTo>
                    <a:pt x="5" y="30"/>
                    <a:pt x="5" y="30"/>
                    <a:pt x="5" y="30"/>
                  </a:cubicBezTo>
                  <a:cubicBezTo>
                    <a:pt x="10" y="35"/>
                    <a:pt x="14" y="41"/>
                    <a:pt x="18" y="47"/>
                  </a:cubicBezTo>
                  <a:cubicBezTo>
                    <a:pt x="33" y="47"/>
                    <a:pt x="33" y="47"/>
                    <a:pt x="33" y="47"/>
                  </a:cubicBezTo>
                  <a:cubicBezTo>
                    <a:pt x="33" y="27"/>
                    <a:pt x="33" y="27"/>
                    <a:pt x="33" y="27"/>
                  </a:cubicBezTo>
                  <a:cubicBezTo>
                    <a:pt x="41" y="27"/>
                    <a:pt x="41" y="27"/>
                    <a:pt x="41" y="27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1" y="25"/>
                    <a:pt x="2" y="26"/>
                    <a:pt x="3" y="27"/>
                  </a:cubicBezTo>
                  <a:lnTo>
                    <a:pt x="5" y="27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n-US" dirty="0">
                <a:solidFill>
                  <a:prstClr val="black"/>
                </a:solidFill>
                <a:latin typeface="Roboto Light" charset="0"/>
              </a:endParaRPr>
            </a:p>
          </p:txBody>
        </p:sp>
        <p:sp>
          <p:nvSpPr>
            <p:cNvPr id="254" name="Freeform 590">
              <a:extLst>
                <a:ext uri="{FF2B5EF4-FFF2-40B4-BE49-F238E27FC236}">
                  <a16:creationId xmlns:a16="http://schemas.microsoft.com/office/drawing/2014/main" id="{FC0D005B-0C02-4E98-9EF5-A48B3822E53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07382" y="2084949"/>
              <a:ext cx="225476" cy="357821"/>
            </a:xfrm>
            <a:custGeom>
              <a:avLst/>
              <a:gdLst>
                <a:gd name="T0" fmla="*/ 51 w 51"/>
                <a:gd name="T1" fmla="*/ 81 h 81"/>
                <a:gd name="T2" fmla="*/ 45 w 51"/>
                <a:gd name="T3" fmla="*/ 1 h 81"/>
                <a:gd name="T4" fmla="*/ 40 w 51"/>
                <a:gd name="T5" fmla="*/ 0 h 81"/>
                <a:gd name="T6" fmla="*/ 45 w 51"/>
                <a:gd name="T7" fmla="*/ 7 h 81"/>
                <a:gd name="T8" fmla="*/ 45 w 51"/>
                <a:gd name="T9" fmla="*/ 53 h 81"/>
                <a:gd name="T10" fmla="*/ 40 w 51"/>
                <a:gd name="T11" fmla="*/ 58 h 81"/>
                <a:gd name="T12" fmla="*/ 45 w 51"/>
                <a:gd name="T13" fmla="*/ 65 h 81"/>
                <a:gd name="T14" fmla="*/ 40 w 51"/>
                <a:gd name="T15" fmla="*/ 65 h 81"/>
                <a:gd name="T16" fmla="*/ 45 w 51"/>
                <a:gd name="T17" fmla="*/ 69 h 81"/>
                <a:gd name="T18" fmla="*/ 45 w 51"/>
                <a:gd name="T19" fmla="*/ 76 h 81"/>
                <a:gd name="T20" fmla="*/ 40 w 51"/>
                <a:gd name="T21" fmla="*/ 81 h 81"/>
                <a:gd name="T22" fmla="*/ 35 w 51"/>
                <a:gd name="T23" fmla="*/ 1 h 81"/>
                <a:gd name="T24" fmla="*/ 25 w 51"/>
                <a:gd name="T25" fmla="*/ 7 h 81"/>
                <a:gd name="T26" fmla="*/ 40 w 51"/>
                <a:gd name="T27" fmla="*/ 0 h 81"/>
                <a:gd name="T28" fmla="*/ 25 w 51"/>
                <a:gd name="T29" fmla="*/ 81 h 81"/>
                <a:gd name="T30" fmla="*/ 40 w 51"/>
                <a:gd name="T31" fmla="*/ 76 h 81"/>
                <a:gd name="T32" fmla="*/ 35 w 51"/>
                <a:gd name="T33" fmla="*/ 69 h 81"/>
                <a:gd name="T34" fmla="*/ 40 w 51"/>
                <a:gd name="T35" fmla="*/ 65 h 81"/>
                <a:gd name="T36" fmla="*/ 35 w 51"/>
                <a:gd name="T37" fmla="*/ 58 h 81"/>
                <a:gd name="T38" fmla="*/ 40 w 51"/>
                <a:gd name="T39" fmla="*/ 53 h 81"/>
                <a:gd name="T40" fmla="*/ 25 w 51"/>
                <a:gd name="T41" fmla="*/ 58 h 81"/>
                <a:gd name="T42" fmla="*/ 30 w 51"/>
                <a:gd name="T43" fmla="*/ 65 h 81"/>
                <a:gd name="T44" fmla="*/ 25 w 51"/>
                <a:gd name="T45" fmla="*/ 65 h 81"/>
                <a:gd name="T46" fmla="*/ 30 w 51"/>
                <a:gd name="T47" fmla="*/ 69 h 81"/>
                <a:gd name="T48" fmla="*/ 30 w 51"/>
                <a:gd name="T49" fmla="*/ 76 h 81"/>
                <a:gd name="T50" fmla="*/ 25 w 51"/>
                <a:gd name="T51" fmla="*/ 81 h 81"/>
                <a:gd name="T52" fmla="*/ 10 w 51"/>
                <a:gd name="T53" fmla="*/ 1 h 81"/>
                <a:gd name="T54" fmla="*/ 25 w 51"/>
                <a:gd name="T55" fmla="*/ 7 h 81"/>
                <a:gd name="T56" fmla="*/ 10 w 51"/>
                <a:gd name="T57" fmla="*/ 81 h 81"/>
                <a:gd name="T58" fmla="*/ 25 w 51"/>
                <a:gd name="T59" fmla="*/ 76 h 81"/>
                <a:gd name="T60" fmla="*/ 20 w 51"/>
                <a:gd name="T61" fmla="*/ 69 h 81"/>
                <a:gd name="T62" fmla="*/ 25 w 51"/>
                <a:gd name="T63" fmla="*/ 65 h 81"/>
                <a:gd name="T64" fmla="*/ 20 w 51"/>
                <a:gd name="T65" fmla="*/ 58 h 81"/>
                <a:gd name="T66" fmla="*/ 25 w 51"/>
                <a:gd name="T67" fmla="*/ 53 h 81"/>
                <a:gd name="T68" fmla="*/ 10 w 51"/>
                <a:gd name="T69" fmla="*/ 58 h 81"/>
                <a:gd name="T70" fmla="*/ 15 w 51"/>
                <a:gd name="T71" fmla="*/ 65 h 81"/>
                <a:gd name="T72" fmla="*/ 10 w 51"/>
                <a:gd name="T73" fmla="*/ 65 h 81"/>
                <a:gd name="T74" fmla="*/ 15 w 51"/>
                <a:gd name="T75" fmla="*/ 69 h 81"/>
                <a:gd name="T76" fmla="*/ 15 w 51"/>
                <a:gd name="T77" fmla="*/ 76 h 81"/>
                <a:gd name="T78" fmla="*/ 10 w 51"/>
                <a:gd name="T79" fmla="*/ 81 h 81"/>
                <a:gd name="T80" fmla="*/ 0 w 51"/>
                <a:gd name="T81" fmla="*/ 1 h 81"/>
                <a:gd name="T82" fmla="*/ 1 w 51"/>
                <a:gd name="T83" fmla="*/ 81 h 81"/>
                <a:gd name="T84" fmla="*/ 10 w 51"/>
                <a:gd name="T85" fmla="*/ 76 h 81"/>
                <a:gd name="T86" fmla="*/ 5 w 51"/>
                <a:gd name="T87" fmla="*/ 69 h 81"/>
                <a:gd name="T88" fmla="*/ 10 w 51"/>
                <a:gd name="T89" fmla="*/ 65 h 81"/>
                <a:gd name="T90" fmla="*/ 5 w 51"/>
                <a:gd name="T91" fmla="*/ 58 h 81"/>
                <a:gd name="T92" fmla="*/ 10 w 51"/>
                <a:gd name="T93" fmla="*/ 53 h 81"/>
                <a:gd name="T94" fmla="*/ 5 w 51"/>
                <a:gd name="T95" fmla="*/ 7 h 81"/>
                <a:gd name="T96" fmla="*/ 10 w 51"/>
                <a:gd name="T97" fmla="*/ 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51" h="81">
                  <a:moveTo>
                    <a:pt x="40" y="81"/>
                  </a:moveTo>
                  <a:cubicBezTo>
                    <a:pt x="51" y="81"/>
                    <a:pt x="51" y="81"/>
                    <a:pt x="51" y="81"/>
                  </a:cubicBezTo>
                  <a:cubicBezTo>
                    <a:pt x="51" y="1"/>
                    <a:pt x="51" y="1"/>
                    <a:pt x="51" y="1"/>
                  </a:cubicBezTo>
                  <a:cubicBezTo>
                    <a:pt x="45" y="1"/>
                    <a:pt x="45" y="1"/>
                    <a:pt x="45" y="1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40" y="7"/>
                    <a:pt x="40" y="7"/>
                    <a:pt x="40" y="7"/>
                  </a:cubicBezTo>
                  <a:cubicBezTo>
                    <a:pt x="45" y="7"/>
                    <a:pt x="45" y="7"/>
                    <a:pt x="45" y="7"/>
                  </a:cubicBezTo>
                  <a:cubicBezTo>
                    <a:pt x="45" y="53"/>
                    <a:pt x="45" y="53"/>
                    <a:pt x="45" y="53"/>
                  </a:cubicBezTo>
                  <a:cubicBezTo>
                    <a:pt x="45" y="53"/>
                    <a:pt x="45" y="53"/>
                    <a:pt x="45" y="53"/>
                  </a:cubicBezTo>
                  <a:cubicBezTo>
                    <a:pt x="40" y="53"/>
                    <a:pt x="40" y="53"/>
                    <a:pt x="40" y="53"/>
                  </a:cubicBezTo>
                  <a:cubicBezTo>
                    <a:pt x="40" y="58"/>
                    <a:pt x="40" y="58"/>
                    <a:pt x="40" y="58"/>
                  </a:cubicBezTo>
                  <a:cubicBezTo>
                    <a:pt x="45" y="58"/>
                    <a:pt x="45" y="58"/>
                    <a:pt x="45" y="58"/>
                  </a:cubicBezTo>
                  <a:cubicBezTo>
                    <a:pt x="45" y="65"/>
                    <a:pt x="45" y="65"/>
                    <a:pt x="45" y="65"/>
                  </a:cubicBezTo>
                  <a:cubicBezTo>
                    <a:pt x="45" y="65"/>
                    <a:pt x="45" y="65"/>
                    <a:pt x="45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9"/>
                    <a:pt x="40" y="69"/>
                    <a:pt x="40" y="69"/>
                  </a:cubicBezTo>
                  <a:cubicBezTo>
                    <a:pt x="45" y="69"/>
                    <a:pt x="45" y="69"/>
                    <a:pt x="45" y="69"/>
                  </a:cubicBezTo>
                  <a:cubicBezTo>
                    <a:pt x="45" y="76"/>
                    <a:pt x="45" y="76"/>
                    <a:pt x="45" y="76"/>
                  </a:cubicBezTo>
                  <a:cubicBezTo>
                    <a:pt x="45" y="76"/>
                    <a:pt x="45" y="76"/>
                    <a:pt x="45" y="76"/>
                  </a:cubicBezTo>
                  <a:cubicBezTo>
                    <a:pt x="40" y="76"/>
                    <a:pt x="40" y="76"/>
                    <a:pt x="40" y="76"/>
                  </a:cubicBezTo>
                  <a:lnTo>
                    <a:pt x="40" y="81"/>
                  </a:lnTo>
                  <a:close/>
                  <a:moveTo>
                    <a:pt x="35" y="0"/>
                  </a:moveTo>
                  <a:cubicBezTo>
                    <a:pt x="35" y="1"/>
                    <a:pt x="35" y="1"/>
                    <a:pt x="35" y="1"/>
                  </a:cubicBezTo>
                  <a:cubicBezTo>
                    <a:pt x="25" y="1"/>
                    <a:pt x="25" y="1"/>
                    <a:pt x="25" y="1"/>
                  </a:cubicBezTo>
                  <a:cubicBezTo>
                    <a:pt x="25" y="7"/>
                    <a:pt x="25" y="7"/>
                    <a:pt x="25" y="7"/>
                  </a:cubicBezTo>
                  <a:cubicBezTo>
                    <a:pt x="40" y="7"/>
                    <a:pt x="40" y="7"/>
                    <a:pt x="40" y="7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35" y="0"/>
                    <a:pt x="35" y="0"/>
                    <a:pt x="35" y="0"/>
                  </a:cubicBezTo>
                  <a:close/>
                  <a:moveTo>
                    <a:pt x="25" y="81"/>
                  </a:moveTo>
                  <a:cubicBezTo>
                    <a:pt x="40" y="81"/>
                    <a:pt x="40" y="81"/>
                    <a:pt x="40" y="81"/>
                  </a:cubicBezTo>
                  <a:cubicBezTo>
                    <a:pt x="40" y="76"/>
                    <a:pt x="40" y="76"/>
                    <a:pt x="40" y="76"/>
                  </a:cubicBezTo>
                  <a:cubicBezTo>
                    <a:pt x="35" y="76"/>
                    <a:pt x="35" y="76"/>
                    <a:pt x="35" y="76"/>
                  </a:cubicBezTo>
                  <a:cubicBezTo>
                    <a:pt x="35" y="69"/>
                    <a:pt x="35" y="69"/>
                    <a:pt x="35" y="69"/>
                  </a:cubicBezTo>
                  <a:cubicBezTo>
                    <a:pt x="40" y="69"/>
                    <a:pt x="40" y="69"/>
                    <a:pt x="40" y="69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40" y="58"/>
                    <a:pt x="40" y="58"/>
                    <a:pt x="40" y="58"/>
                  </a:cubicBezTo>
                  <a:cubicBezTo>
                    <a:pt x="40" y="53"/>
                    <a:pt x="40" y="53"/>
                    <a:pt x="40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8"/>
                    <a:pt x="25" y="58"/>
                    <a:pt x="25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25" y="65"/>
                    <a:pt x="25" y="65"/>
                    <a:pt x="25" y="65"/>
                  </a:cubicBezTo>
                  <a:cubicBezTo>
                    <a:pt x="25" y="69"/>
                    <a:pt x="25" y="69"/>
                    <a:pt x="25" y="69"/>
                  </a:cubicBezTo>
                  <a:cubicBezTo>
                    <a:pt x="30" y="69"/>
                    <a:pt x="30" y="69"/>
                    <a:pt x="30" y="69"/>
                  </a:cubicBezTo>
                  <a:cubicBezTo>
                    <a:pt x="30" y="76"/>
                    <a:pt x="30" y="76"/>
                    <a:pt x="30" y="76"/>
                  </a:cubicBezTo>
                  <a:cubicBezTo>
                    <a:pt x="30" y="76"/>
                    <a:pt x="30" y="76"/>
                    <a:pt x="30" y="76"/>
                  </a:cubicBezTo>
                  <a:cubicBezTo>
                    <a:pt x="25" y="76"/>
                    <a:pt x="25" y="76"/>
                    <a:pt x="25" y="76"/>
                  </a:cubicBezTo>
                  <a:lnTo>
                    <a:pt x="25" y="81"/>
                  </a:lnTo>
                  <a:close/>
                  <a:moveTo>
                    <a:pt x="25" y="1"/>
                  </a:moveTo>
                  <a:cubicBezTo>
                    <a:pt x="10" y="1"/>
                    <a:pt x="10" y="1"/>
                    <a:pt x="10" y="1"/>
                  </a:cubicBezTo>
                  <a:cubicBezTo>
                    <a:pt x="10" y="7"/>
                    <a:pt x="10" y="7"/>
                    <a:pt x="10" y="7"/>
                  </a:cubicBezTo>
                  <a:cubicBezTo>
                    <a:pt x="25" y="7"/>
                    <a:pt x="25" y="7"/>
                    <a:pt x="25" y="7"/>
                  </a:cubicBezTo>
                  <a:cubicBezTo>
                    <a:pt x="25" y="1"/>
                    <a:pt x="25" y="1"/>
                    <a:pt x="25" y="1"/>
                  </a:cubicBezTo>
                  <a:close/>
                  <a:moveTo>
                    <a:pt x="10" y="81"/>
                  </a:moveTo>
                  <a:cubicBezTo>
                    <a:pt x="25" y="81"/>
                    <a:pt x="25" y="81"/>
                    <a:pt x="25" y="81"/>
                  </a:cubicBezTo>
                  <a:cubicBezTo>
                    <a:pt x="25" y="76"/>
                    <a:pt x="25" y="76"/>
                    <a:pt x="25" y="76"/>
                  </a:cubicBezTo>
                  <a:cubicBezTo>
                    <a:pt x="20" y="76"/>
                    <a:pt x="20" y="76"/>
                    <a:pt x="20" y="76"/>
                  </a:cubicBezTo>
                  <a:cubicBezTo>
                    <a:pt x="20" y="69"/>
                    <a:pt x="20" y="69"/>
                    <a:pt x="20" y="69"/>
                  </a:cubicBezTo>
                  <a:cubicBezTo>
                    <a:pt x="25" y="69"/>
                    <a:pt x="25" y="69"/>
                    <a:pt x="25" y="69"/>
                  </a:cubicBezTo>
                  <a:cubicBezTo>
                    <a:pt x="25" y="65"/>
                    <a:pt x="25" y="65"/>
                    <a:pt x="25" y="65"/>
                  </a:cubicBezTo>
                  <a:cubicBezTo>
                    <a:pt x="20" y="65"/>
                    <a:pt x="20" y="65"/>
                    <a:pt x="20" y="65"/>
                  </a:cubicBezTo>
                  <a:cubicBezTo>
                    <a:pt x="20" y="58"/>
                    <a:pt x="20" y="58"/>
                    <a:pt x="20" y="58"/>
                  </a:cubicBezTo>
                  <a:cubicBezTo>
                    <a:pt x="25" y="58"/>
                    <a:pt x="25" y="58"/>
                    <a:pt x="25" y="58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0" y="53"/>
                    <a:pt x="10" y="53"/>
                    <a:pt x="10" y="53"/>
                  </a:cubicBezTo>
                  <a:cubicBezTo>
                    <a:pt x="10" y="58"/>
                    <a:pt x="10" y="58"/>
                    <a:pt x="10" y="58"/>
                  </a:cubicBezTo>
                  <a:cubicBezTo>
                    <a:pt x="15" y="58"/>
                    <a:pt x="15" y="58"/>
                    <a:pt x="15" y="58"/>
                  </a:cubicBezTo>
                  <a:cubicBezTo>
                    <a:pt x="15" y="65"/>
                    <a:pt x="15" y="65"/>
                    <a:pt x="15" y="65"/>
                  </a:cubicBezTo>
                  <a:cubicBezTo>
                    <a:pt x="15" y="65"/>
                    <a:pt x="15" y="65"/>
                    <a:pt x="15" y="65"/>
                  </a:cubicBezTo>
                  <a:cubicBezTo>
                    <a:pt x="10" y="65"/>
                    <a:pt x="10" y="65"/>
                    <a:pt x="10" y="65"/>
                  </a:cubicBezTo>
                  <a:cubicBezTo>
                    <a:pt x="10" y="69"/>
                    <a:pt x="10" y="69"/>
                    <a:pt x="10" y="69"/>
                  </a:cubicBezTo>
                  <a:cubicBezTo>
                    <a:pt x="15" y="69"/>
                    <a:pt x="15" y="69"/>
                    <a:pt x="15" y="69"/>
                  </a:cubicBezTo>
                  <a:cubicBezTo>
                    <a:pt x="15" y="76"/>
                    <a:pt x="15" y="76"/>
                    <a:pt x="15" y="76"/>
                  </a:cubicBezTo>
                  <a:cubicBezTo>
                    <a:pt x="15" y="76"/>
                    <a:pt x="15" y="76"/>
                    <a:pt x="15" y="76"/>
                  </a:cubicBezTo>
                  <a:cubicBezTo>
                    <a:pt x="10" y="76"/>
                    <a:pt x="10" y="76"/>
                    <a:pt x="10" y="76"/>
                  </a:cubicBezTo>
                  <a:lnTo>
                    <a:pt x="10" y="81"/>
                  </a:lnTo>
                  <a:close/>
                  <a:moveTo>
                    <a:pt x="1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4"/>
                    <a:pt x="1" y="78"/>
                    <a:pt x="1" y="81"/>
                  </a:cubicBezTo>
                  <a:cubicBezTo>
                    <a:pt x="10" y="81"/>
                    <a:pt x="10" y="81"/>
                    <a:pt x="10" y="81"/>
                  </a:cubicBezTo>
                  <a:cubicBezTo>
                    <a:pt x="10" y="76"/>
                    <a:pt x="10" y="76"/>
                    <a:pt x="10" y="76"/>
                  </a:cubicBezTo>
                  <a:cubicBezTo>
                    <a:pt x="5" y="76"/>
                    <a:pt x="5" y="76"/>
                    <a:pt x="5" y="76"/>
                  </a:cubicBezTo>
                  <a:cubicBezTo>
                    <a:pt x="5" y="69"/>
                    <a:pt x="5" y="69"/>
                    <a:pt x="5" y="69"/>
                  </a:cubicBezTo>
                  <a:cubicBezTo>
                    <a:pt x="10" y="69"/>
                    <a:pt x="10" y="69"/>
                    <a:pt x="10" y="69"/>
                  </a:cubicBezTo>
                  <a:cubicBezTo>
                    <a:pt x="10" y="65"/>
                    <a:pt x="10" y="65"/>
                    <a:pt x="10" y="65"/>
                  </a:cubicBezTo>
                  <a:cubicBezTo>
                    <a:pt x="5" y="65"/>
                    <a:pt x="5" y="65"/>
                    <a:pt x="5" y="65"/>
                  </a:cubicBezTo>
                  <a:cubicBezTo>
                    <a:pt x="5" y="58"/>
                    <a:pt x="5" y="58"/>
                    <a:pt x="5" y="58"/>
                  </a:cubicBezTo>
                  <a:cubicBezTo>
                    <a:pt x="10" y="58"/>
                    <a:pt x="10" y="58"/>
                    <a:pt x="10" y="58"/>
                  </a:cubicBezTo>
                  <a:cubicBezTo>
                    <a:pt x="10" y="53"/>
                    <a:pt x="10" y="53"/>
                    <a:pt x="10" y="53"/>
                  </a:cubicBezTo>
                  <a:cubicBezTo>
                    <a:pt x="5" y="53"/>
                    <a:pt x="5" y="53"/>
                    <a:pt x="5" y="53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10" y="7"/>
                    <a:pt x="10" y="7"/>
                    <a:pt x="10" y="7"/>
                  </a:cubicBezTo>
                  <a:lnTo>
                    <a:pt x="10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n-US" dirty="0">
                <a:solidFill>
                  <a:prstClr val="black"/>
                </a:solidFill>
                <a:latin typeface="Roboto Light" charset="0"/>
              </a:endParaRPr>
            </a:p>
          </p:txBody>
        </p:sp>
        <p:sp>
          <p:nvSpPr>
            <p:cNvPr id="255" name="Freeform 591">
              <a:extLst>
                <a:ext uri="{FF2B5EF4-FFF2-40B4-BE49-F238E27FC236}">
                  <a16:creationId xmlns:a16="http://schemas.microsoft.com/office/drawing/2014/main" id="{B088E591-91E8-4224-96E7-3DE332C60177}"/>
                </a:ext>
              </a:extLst>
            </p:cNvPr>
            <p:cNvSpPr>
              <a:spLocks/>
            </p:cNvSpPr>
            <p:nvPr/>
          </p:nvSpPr>
          <p:spPr bwMode="auto">
            <a:xfrm>
              <a:off x="5205220" y="1330095"/>
              <a:ext cx="142148" cy="61271"/>
            </a:xfrm>
            <a:custGeom>
              <a:avLst/>
              <a:gdLst>
                <a:gd name="T0" fmla="*/ 0 w 116"/>
                <a:gd name="T1" fmla="*/ 28 h 50"/>
                <a:gd name="T2" fmla="*/ 44 w 116"/>
                <a:gd name="T3" fmla="*/ 50 h 50"/>
                <a:gd name="T4" fmla="*/ 116 w 116"/>
                <a:gd name="T5" fmla="*/ 50 h 50"/>
                <a:gd name="T6" fmla="*/ 15 w 116"/>
                <a:gd name="T7" fmla="*/ 0 h 50"/>
                <a:gd name="T8" fmla="*/ 0 w 116"/>
                <a:gd name="T9" fmla="*/ 28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6" h="50">
                  <a:moveTo>
                    <a:pt x="0" y="28"/>
                  </a:moveTo>
                  <a:lnTo>
                    <a:pt x="44" y="50"/>
                  </a:lnTo>
                  <a:lnTo>
                    <a:pt x="116" y="50"/>
                  </a:lnTo>
                  <a:lnTo>
                    <a:pt x="15" y="0"/>
                  </a:lnTo>
                  <a:lnTo>
                    <a:pt x="0" y="28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n-US" dirty="0">
                <a:solidFill>
                  <a:prstClr val="black"/>
                </a:solidFill>
                <a:latin typeface="Roboto Light" charset="0"/>
              </a:endParaRPr>
            </a:p>
          </p:txBody>
        </p:sp>
        <p:sp>
          <p:nvSpPr>
            <p:cNvPr id="256" name="Freeform 592">
              <a:extLst>
                <a:ext uri="{FF2B5EF4-FFF2-40B4-BE49-F238E27FC236}">
                  <a16:creationId xmlns:a16="http://schemas.microsoft.com/office/drawing/2014/main" id="{CFACFFDA-357E-4456-A422-14404F174BE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05220" y="1399944"/>
              <a:ext cx="349243" cy="176459"/>
            </a:xfrm>
            <a:custGeom>
              <a:avLst/>
              <a:gdLst>
                <a:gd name="T0" fmla="*/ 56 w 79"/>
                <a:gd name="T1" fmla="*/ 40 h 40"/>
                <a:gd name="T2" fmla="*/ 64 w 79"/>
                <a:gd name="T3" fmla="*/ 40 h 40"/>
                <a:gd name="T4" fmla="*/ 64 w 79"/>
                <a:gd name="T5" fmla="*/ 32 h 40"/>
                <a:gd name="T6" fmla="*/ 79 w 79"/>
                <a:gd name="T7" fmla="*/ 32 h 40"/>
                <a:gd name="T8" fmla="*/ 79 w 79"/>
                <a:gd name="T9" fmla="*/ 8 h 40"/>
                <a:gd name="T10" fmla="*/ 64 w 79"/>
                <a:gd name="T11" fmla="*/ 8 h 40"/>
                <a:gd name="T12" fmla="*/ 64 w 79"/>
                <a:gd name="T13" fmla="*/ 0 h 40"/>
                <a:gd name="T14" fmla="*/ 37 w 79"/>
                <a:gd name="T15" fmla="*/ 0 h 40"/>
                <a:gd name="T16" fmla="*/ 17 w 79"/>
                <a:gd name="T17" fmla="*/ 0 h 40"/>
                <a:gd name="T18" fmla="*/ 0 w 79"/>
                <a:gd name="T19" fmla="*/ 0 h 40"/>
                <a:gd name="T20" fmla="*/ 0 w 79"/>
                <a:gd name="T21" fmla="*/ 2 h 40"/>
                <a:gd name="T22" fmla="*/ 24 w 79"/>
                <a:gd name="T23" fmla="*/ 16 h 40"/>
                <a:gd name="T24" fmla="*/ 48 w 79"/>
                <a:gd name="T25" fmla="*/ 16 h 40"/>
                <a:gd name="T26" fmla="*/ 48 w 79"/>
                <a:gd name="T27" fmla="*/ 25 h 40"/>
                <a:gd name="T28" fmla="*/ 36 w 79"/>
                <a:gd name="T29" fmla="*/ 25 h 40"/>
                <a:gd name="T30" fmla="*/ 56 w 79"/>
                <a:gd name="T31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79" h="40">
                  <a:moveTo>
                    <a:pt x="56" y="40"/>
                  </a:moveTo>
                  <a:cubicBezTo>
                    <a:pt x="64" y="40"/>
                    <a:pt x="64" y="40"/>
                    <a:pt x="64" y="40"/>
                  </a:cubicBezTo>
                  <a:cubicBezTo>
                    <a:pt x="64" y="32"/>
                    <a:pt x="64" y="32"/>
                    <a:pt x="64" y="32"/>
                  </a:cubicBezTo>
                  <a:cubicBezTo>
                    <a:pt x="79" y="32"/>
                    <a:pt x="79" y="32"/>
                    <a:pt x="79" y="32"/>
                  </a:cubicBezTo>
                  <a:cubicBezTo>
                    <a:pt x="79" y="8"/>
                    <a:pt x="79" y="8"/>
                    <a:pt x="79" y="8"/>
                  </a:cubicBezTo>
                  <a:cubicBezTo>
                    <a:pt x="64" y="8"/>
                    <a:pt x="64" y="8"/>
                    <a:pt x="64" y="8"/>
                  </a:cubicBezTo>
                  <a:cubicBezTo>
                    <a:pt x="64" y="0"/>
                    <a:pt x="64" y="0"/>
                    <a:pt x="64" y="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8" y="6"/>
                    <a:pt x="16" y="11"/>
                    <a:pt x="24" y="16"/>
                  </a:cubicBezTo>
                  <a:cubicBezTo>
                    <a:pt x="48" y="16"/>
                    <a:pt x="48" y="16"/>
                    <a:pt x="48" y="16"/>
                  </a:cubicBezTo>
                  <a:cubicBezTo>
                    <a:pt x="48" y="25"/>
                    <a:pt x="48" y="25"/>
                    <a:pt x="48" y="25"/>
                  </a:cubicBezTo>
                  <a:cubicBezTo>
                    <a:pt x="36" y="25"/>
                    <a:pt x="36" y="25"/>
                    <a:pt x="36" y="25"/>
                  </a:cubicBezTo>
                  <a:cubicBezTo>
                    <a:pt x="43" y="30"/>
                    <a:pt x="50" y="35"/>
                    <a:pt x="56" y="4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n-US" dirty="0">
                <a:solidFill>
                  <a:prstClr val="black"/>
                </a:solidFill>
                <a:latin typeface="Roboto Light" charset="0"/>
              </a:endParaRPr>
            </a:p>
          </p:txBody>
        </p:sp>
        <p:sp>
          <p:nvSpPr>
            <p:cNvPr id="257" name="Freeform 599">
              <a:extLst>
                <a:ext uri="{FF2B5EF4-FFF2-40B4-BE49-F238E27FC236}">
                  <a16:creationId xmlns:a16="http://schemas.microsoft.com/office/drawing/2014/main" id="{C4622292-8F8D-4F8E-9751-3D2E7C4FCF70}"/>
                </a:ext>
              </a:extLst>
            </p:cNvPr>
            <p:cNvSpPr>
              <a:spLocks/>
            </p:cNvSpPr>
            <p:nvPr/>
          </p:nvSpPr>
          <p:spPr bwMode="auto">
            <a:xfrm>
              <a:off x="4304542" y="4067667"/>
              <a:ext cx="296550" cy="79652"/>
            </a:xfrm>
            <a:custGeom>
              <a:avLst/>
              <a:gdLst>
                <a:gd name="T0" fmla="*/ 33 w 242"/>
                <a:gd name="T1" fmla="*/ 65 h 65"/>
                <a:gd name="T2" fmla="*/ 36 w 242"/>
                <a:gd name="T3" fmla="*/ 65 h 65"/>
                <a:gd name="T4" fmla="*/ 202 w 242"/>
                <a:gd name="T5" fmla="*/ 65 h 65"/>
                <a:gd name="T6" fmla="*/ 206 w 242"/>
                <a:gd name="T7" fmla="*/ 65 h 65"/>
                <a:gd name="T8" fmla="*/ 242 w 242"/>
                <a:gd name="T9" fmla="*/ 0 h 65"/>
                <a:gd name="T10" fmla="*/ 238 w 242"/>
                <a:gd name="T11" fmla="*/ 0 h 65"/>
                <a:gd name="T12" fmla="*/ 206 w 242"/>
                <a:gd name="T13" fmla="*/ 0 h 65"/>
                <a:gd name="T14" fmla="*/ 177 w 242"/>
                <a:gd name="T15" fmla="*/ 0 h 65"/>
                <a:gd name="T16" fmla="*/ 65 w 242"/>
                <a:gd name="T17" fmla="*/ 0 h 65"/>
                <a:gd name="T18" fmla="*/ 36 w 242"/>
                <a:gd name="T19" fmla="*/ 0 h 65"/>
                <a:gd name="T20" fmla="*/ 0 w 242"/>
                <a:gd name="T21" fmla="*/ 0 h 65"/>
                <a:gd name="T22" fmla="*/ 33 w 242"/>
                <a:gd name="T23" fmla="*/ 6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42" h="65">
                  <a:moveTo>
                    <a:pt x="33" y="65"/>
                  </a:moveTo>
                  <a:lnTo>
                    <a:pt x="36" y="65"/>
                  </a:lnTo>
                  <a:lnTo>
                    <a:pt x="202" y="65"/>
                  </a:lnTo>
                  <a:lnTo>
                    <a:pt x="206" y="65"/>
                  </a:lnTo>
                  <a:lnTo>
                    <a:pt x="242" y="0"/>
                  </a:lnTo>
                  <a:lnTo>
                    <a:pt x="238" y="0"/>
                  </a:lnTo>
                  <a:lnTo>
                    <a:pt x="206" y="0"/>
                  </a:lnTo>
                  <a:lnTo>
                    <a:pt x="177" y="0"/>
                  </a:lnTo>
                  <a:lnTo>
                    <a:pt x="65" y="0"/>
                  </a:lnTo>
                  <a:lnTo>
                    <a:pt x="36" y="0"/>
                  </a:lnTo>
                  <a:lnTo>
                    <a:pt x="0" y="0"/>
                  </a:lnTo>
                  <a:lnTo>
                    <a:pt x="33" y="6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n-US" dirty="0">
                <a:solidFill>
                  <a:prstClr val="black"/>
                </a:solidFill>
                <a:latin typeface="Roboto Light" charset="0"/>
              </a:endParaRPr>
            </a:p>
          </p:txBody>
        </p:sp>
        <p:sp>
          <p:nvSpPr>
            <p:cNvPr id="258" name="Freeform 600">
              <a:extLst>
                <a:ext uri="{FF2B5EF4-FFF2-40B4-BE49-F238E27FC236}">
                  <a16:creationId xmlns:a16="http://schemas.microsoft.com/office/drawing/2014/main" id="{F3DA59CD-4DDF-4842-A7E6-BAA515FD33C8}"/>
                </a:ext>
              </a:extLst>
            </p:cNvPr>
            <p:cNvSpPr>
              <a:spLocks/>
            </p:cNvSpPr>
            <p:nvPr/>
          </p:nvSpPr>
          <p:spPr bwMode="auto">
            <a:xfrm>
              <a:off x="4300866" y="4086048"/>
              <a:ext cx="295324" cy="140922"/>
            </a:xfrm>
            <a:custGeom>
              <a:avLst/>
              <a:gdLst>
                <a:gd name="T0" fmla="*/ 0 w 67"/>
                <a:gd name="T1" fmla="*/ 32 h 32"/>
                <a:gd name="T2" fmla="*/ 67 w 67"/>
                <a:gd name="T3" fmla="*/ 32 h 32"/>
                <a:gd name="T4" fmla="*/ 67 w 67"/>
                <a:gd name="T5" fmla="*/ 0 h 32"/>
                <a:gd name="T6" fmla="*/ 60 w 67"/>
                <a:gd name="T7" fmla="*/ 15 h 32"/>
                <a:gd name="T8" fmla="*/ 59 w 67"/>
                <a:gd name="T9" fmla="*/ 16 h 32"/>
                <a:gd name="T10" fmla="*/ 58 w 67"/>
                <a:gd name="T11" fmla="*/ 16 h 32"/>
                <a:gd name="T12" fmla="*/ 56 w 67"/>
                <a:gd name="T13" fmla="*/ 16 h 32"/>
                <a:gd name="T14" fmla="*/ 39 w 67"/>
                <a:gd name="T15" fmla="*/ 16 h 32"/>
                <a:gd name="T16" fmla="*/ 39 w 67"/>
                <a:gd name="T17" fmla="*/ 17 h 32"/>
                <a:gd name="T18" fmla="*/ 39 w 67"/>
                <a:gd name="T19" fmla="*/ 20 h 32"/>
                <a:gd name="T20" fmla="*/ 34 w 67"/>
                <a:gd name="T21" fmla="*/ 22 h 32"/>
                <a:gd name="T22" fmla="*/ 30 w 67"/>
                <a:gd name="T23" fmla="*/ 20 h 32"/>
                <a:gd name="T24" fmla="*/ 29 w 67"/>
                <a:gd name="T25" fmla="*/ 17 h 32"/>
                <a:gd name="T26" fmla="*/ 29 w 67"/>
                <a:gd name="T27" fmla="*/ 16 h 32"/>
                <a:gd name="T28" fmla="*/ 12 w 67"/>
                <a:gd name="T29" fmla="*/ 16 h 32"/>
                <a:gd name="T30" fmla="*/ 10 w 67"/>
                <a:gd name="T31" fmla="*/ 16 h 32"/>
                <a:gd name="T32" fmla="*/ 9 w 67"/>
                <a:gd name="T33" fmla="*/ 16 h 32"/>
                <a:gd name="T34" fmla="*/ 8 w 67"/>
                <a:gd name="T35" fmla="*/ 15 h 32"/>
                <a:gd name="T36" fmla="*/ 0 w 67"/>
                <a:gd name="T37" fmla="*/ 1 h 32"/>
                <a:gd name="T38" fmla="*/ 0 w 67"/>
                <a:gd name="T39" fmla="*/ 3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7" h="32">
                  <a:moveTo>
                    <a:pt x="0" y="32"/>
                  </a:moveTo>
                  <a:cubicBezTo>
                    <a:pt x="67" y="32"/>
                    <a:pt x="67" y="32"/>
                    <a:pt x="67" y="32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60" y="15"/>
                    <a:pt x="60" y="15"/>
                    <a:pt x="60" y="15"/>
                  </a:cubicBezTo>
                  <a:cubicBezTo>
                    <a:pt x="59" y="16"/>
                    <a:pt x="59" y="16"/>
                    <a:pt x="59" y="16"/>
                  </a:cubicBezTo>
                  <a:cubicBezTo>
                    <a:pt x="58" y="16"/>
                    <a:pt x="58" y="16"/>
                    <a:pt x="58" y="16"/>
                  </a:cubicBezTo>
                  <a:cubicBezTo>
                    <a:pt x="56" y="16"/>
                    <a:pt x="56" y="16"/>
                    <a:pt x="56" y="16"/>
                  </a:cubicBezTo>
                  <a:cubicBezTo>
                    <a:pt x="39" y="16"/>
                    <a:pt x="39" y="16"/>
                    <a:pt x="39" y="16"/>
                  </a:cubicBezTo>
                  <a:cubicBezTo>
                    <a:pt x="39" y="16"/>
                    <a:pt x="39" y="17"/>
                    <a:pt x="39" y="17"/>
                  </a:cubicBezTo>
                  <a:cubicBezTo>
                    <a:pt x="39" y="18"/>
                    <a:pt x="39" y="19"/>
                    <a:pt x="39" y="20"/>
                  </a:cubicBezTo>
                  <a:cubicBezTo>
                    <a:pt x="38" y="21"/>
                    <a:pt x="36" y="22"/>
                    <a:pt x="34" y="22"/>
                  </a:cubicBezTo>
                  <a:cubicBezTo>
                    <a:pt x="32" y="22"/>
                    <a:pt x="31" y="21"/>
                    <a:pt x="30" y="20"/>
                  </a:cubicBezTo>
                  <a:cubicBezTo>
                    <a:pt x="29" y="19"/>
                    <a:pt x="29" y="18"/>
                    <a:pt x="29" y="17"/>
                  </a:cubicBezTo>
                  <a:cubicBezTo>
                    <a:pt x="29" y="17"/>
                    <a:pt x="29" y="16"/>
                    <a:pt x="29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9" y="16"/>
                    <a:pt x="9" y="16"/>
                    <a:pt x="9" y="16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0" y="1"/>
                    <a:pt x="0" y="1"/>
                    <a:pt x="0" y="1"/>
                  </a:cubicBezTo>
                  <a:lnTo>
                    <a:pt x="0" y="3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n-US" dirty="0">
                <a:solidFill>
                  <a:prstClr val="black"/>
                </a:solidFill>
                <a:latin typeface="Roboto Light" charset="0"/>
              </a:endParaRPr>
            </a:p>
          </p:txBody>
        </p:sp>
        <p:sp>
          <p:nvSpPr>
            <p:cNvPr id="259" name="Freeform 601">
              <a:extLst>
                <a:ext uri="{FF2B5EF4-FFF2-40B4-BE49-F238E27FC236}">
                  <a16:creationId xmlns:a16="http://schemas.microsoft.com/office/drawing/2014/main" id="{55470934-0F50-488D-A77D-4A6A3E481F3E}"/>
                </a:ext>
              </a:extLst>
            </p:cNvPr>
            <p:cNvSpPr>
              <a:spLocks/>
            </p:cNvSpPr>
            <p:nvPr/>
          </p:nvSpPr>
          <p:spPr bwMode="auto">
            <a:xfrm>
              <a:off x="4348657" y="3962282"/>
              <a:ext cx="208320" cy="96808"/>
            </a:xfrm>
            <a:custGeom>
              <a:avLst/>
              <a:gdLst>
                <a:gd name="T0" fmla="*/ 47 w 47"/>
                <a:gd name="T1" fmla="*/ 22 h 22"/>
                <a:gd name="T2" fmla="*/ 47 w 47"/>
                <a:gd name="T3" fmla="*/ 10 h 22"/>
                <a:gd name="T4" fmla="*/ 38 w 47"/>
                <a:gd name="T5" fmla="*/ 0 h 22"/>
                <a:gd name="T6" fmla="*/ 9 w 47"/>
                <a:gd name="T7" fmla="*/ 0 h 22"/>
                <a:gd name="T8" fmla="*/ 0 w 47"/>
                <a:gd name="T9" fmla="*/ 10 h 22"/>
                <a:gd name="T10" fmla="*/ 0 w 47"/>
                <a:gd name="T11" fmla="*/ 22 h 22"/>
                <a:gd name="T12" fmla="*/ 8 w 47"/>
                <a:gd name="T13" fmla="*/ 22 h 22"/>
                <a:gd name="T14" fmla="*/ 8 w 47"/>
                <a:gd name="T15" fmla="*/ 10 h 22"/>
                <a:gd name="T16" fmla="*/ 9 w 47"/>
                <a:gd name="T17" fmla="*/ 8 h 22"/>
                <a:gd name="T18" fmla="*/ 38 w 47"/>
                <a:gd name="T19" fmla="*/ 8 h 22"/>
                <a:gd name="T20" fmla="*/ 39 w 47"/>
                <a:gd name="T21" fmla="*/ 10 h 22"/>
                <a:gd name="T22" fmla="*/ 39 w 47"/>
                <a:gd name="T23" fmla="*/ 22 h 22"/>
                <a:gd name="T24" fmla="*/ 47 w 47"/>
                <a:gd name="T2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7" h="22">
                  <a:moveTo>
                    <a:pt x="47" y="22"/>
                  </a:moveTo>
                  <a:cubicBezTo>
                    <a:pt x="47" y="10"/>
                    <a:pt x="47" y="10"/>
                    <a:pt x="47" y="10"/>
                  </a:cubicBezTo>
                  <a:cubicBezTo>
                    <a:pt x="47" y="5"/>
                    <a:pt x="43" y="0"/>
                    <a:pt x="38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4" y="0"/>
                    <a:pt x="0" y="5"/>
                    <a:pt x="0" y="10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8" y="22"/>
                    <a:pt x="8" y="22"/>
                    <a:pt x="8" y="22"/>
                  </a:cubicBezTo>
                  <a:cubicBezTo>
                    <a:pt x="8" y="10"/>
                    <a:pt x="8" y="10"/>
                    <a:pt x="8" y="10"/>
                  </a:cubicBezTo>
                  <a:cubicBezTo>
                    <a:pt x="8" y="9"/>
                    <a:pt x="8" y="8"/>
                    <a:pt x="9" y="8"/>
                  </a:cubicBezTo>
                  <a:cubicBezTo>
                    <a:pt x="38" y="8"/>
                    <a:pt x="38" y="8"/>
                    <a:pt x="38" y="8"/>
                  </a:cubicBezTo>
                  <a:cubicBezTo>
                    <a:pt x="38" y="8"/>
                    <a:pt x="39" y="9"/>
                    <a:pt x="39" y="10"/>
                  </a:cubicBezTo>
                  <a:cubicBezTo>
                    <a:pt x="39" y="22"/>
                    <a:pt x="39" y="22"/>
                    <a:pt x="39" y="22"/>
                  </a:cubicBezTo>
                  <a:lnTo>
                    <a:pt x="47" y="2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n-US" dirty="0">
                <a:solidFill>
                  <a:prstClr val="black"/>
                </a:solidFill>
                <a:latin typeface="Roboto Light" charset="0"/>
              </a:endParaRPr>
            </a:p>
          </p:txBody>
        </p:sp>
        <p:sp>
          <p:nvSpPr>
            <p:cNvPr id="260" name="Freeform 602">
              <a:extLst>
                <a:ext uri="{FF2B5EF4-FFF2-40B4-BE49-F238E27FC236}">
                  <a16:creationId xmlns:a16="http://schemas.microsoft.com/office/drawing/2014/main" id="{8A79BCA0-C010-4A9E-9C79-2D70D8C2F11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519053" y="1250443"/>
              <a:ext cx="308804" cy="308804"/>
            </a:xfrm>
            <a:custGeom>
              <a:avLst/>
              <a:gdLst>
                <a:gd name="T0" fmla="*/ 35 w 70"/>
                <a:gd name="T1" fmla="*/ 70 h 70"/>
                <a:gd name="T2" fmla="*/ 46 w 70"/>
                <a:gd name="T3" fmla="*/ 68 h 70"/>
                <a:gd name="T4" fmla="*/ 63 w 70"/>
                <a:gd name="T5" fmla="*/ 55 h 70"/>
                <a:gd name="T6" fmla="*/ 70 w 70"/>
                <a:gd name="T7" fmla="*/ 35 h 70"/>
                <a:gd name="T8" fmla="*/ 35 w 70"/>
                <a:gd name="T9" fmla="*/ 0 h 70"/>
                <a:gd name="T10" fmla="*/ 35 w 70"/>
                <a:gd name="T11" fmla="*/ 24 h 70"/>
                <a:gd name="T12" fmla="*/ 45 w 70"/>
                <a:gd name="T13" fmla="*/ 35 h 70"/>
                <a:gd name="T14" fmla="*/ 35 w 70"/>
                <a:gd name="T15" fmla="*/ 45 h 70"/>
                <a:gd name="T16" fmla="*/ 35 w 70"/>
                <a:gd name="T17" fmla="*/ 70 h 70"/>
                <a:gd name="T18" fmla="*/ 35 w 70"/>
                <a:gd name="T19" fmla="*/ 0 h 70"/>
                <a:gd name="T20" fmla="*/ 0 w 70"/>
                <a:gd name="T21" fmla="*/ 35 h 70"/>
                <a:gd name="T22" fmla="*/ 35 w 70"/>
                <a:gd name="T23" fmla="*/ 70 h 70"/>
                <a:gd name="T24" fmla="*/ 35 w 70"/>
                <a:gd name="T25" fmla="*/ 70 h 70"/>
                <a:gd name="T26" fmla="*/ 35 w 70"/>
                <a:gd name="T27" fmla="*/ 45 h 70"/>
                <a:gd name="T28" fmla="*/ 35 w 70"/>
                <a:gd name="T29" fmla="*/ 45 h 70"/>
                <a:gd name="T30" fmla="*/ 35 w 70"/>
                <a:gd name="T31" fmla="*/ 45 h 70"/>
                <a:gd name="T32" fmla="*/ 25 w 70"/>
                <a:gd name="T33" fmla="*/ 35 h 70"/>
                <a:gd name="T34" fmla="*/ 35 w 70"/>
                <a:gd name="T35" fmla="*/ 24 h 70"/>
                <a:gd name="T36" fmla="*/ 35 w 70"/>
                <a:gd name="T37" fmla="*/ 24 h 70"/>
                <a:gd name="T38" fmla="*/ 35 w 70"/>
                <a:gd name="T39" fmla="*/ 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0" h="70">
                  <a:moveTo>
                    <a:pt x="35" y="70"/>
                  </a:moveTo>
                  <a:cubicBezTo>
                    <a:pt x="39" y="70"/>
                    <a:pt x="43" y="69"/>
                    <a:pt x="46" y="68"/>
                  </a:cubicBezTo>
                  <a:cubicBezTo>
                    <a:pt x="52" y="63"/>
                    <a:pt x="57" y="59"/>
                    <a:pt x="63" y="55"/>
                  </a:cubicBezTo>
                  <a:cubicBezTo>
                    <a:pt x="67" y="49"/>
                    <a:pt x="70" y="42"/>
                    <a:pt x="70" y="35"/>
                  </a:cubicBezTo>
                  <a:cubicBezTo>
                    <a:pt x="70" y="15"/>
                    <a:pt x="54" y="0"/>
                    <a:pt x="35" y="0"/>
                  </a:cubicBezTo>
                  <a:cubicBezTo>
                    <a:pt x="35" y="24"/>
                    <a:pt x="35" y="24"/>
                    <a:pt x="35" y="24"/>
                  </a:cubicBezTo>
                  <a:cubicBezTo>
                    <a:pt x="40" y="24"/>
                    <a:pt x="45" y="29"/>
                    <a:pt x="45" y="35"/>
                  </a:cubicBezTo>
                  <a:cubicBezTo>
                    <a:pt x="45" y="40"/>
                    <a:pt x="40" y="45"/>
                    <a:pt x="35" y="45"/>
                  </a:cubicBezTo>
                  <a:lnTo>
                    <a:pt x="35" y="70"/>
                  </a:lnTo>
                  <a:close/>
                  <a:moveTo>
                    <a:pt x="35" y="0"/>
                  </a:moveTo>
                  <a:cubicBezTo>
                    <a:pt x="15" y="0"/>
                    <a:pt x="0" y="15"/>
                    <a:pt x="0" y="35"/>
                  </a:cubicBezTo>
                  <a:cubicBezTo>
                    <a:pt x="0" y="54"/>
                    <a:pt x="15" y="70"/>
                    <a:pt x="35" y="70"/>
                  </a:cubicBezTo>
                  <a:cubicBezTo>
                    <a:pt x="35" y="70"/>
                    <a:pt x="35" y="70"/>
                    <a:pt x="35" y="70"/>
                  </a:cubicBezTo>
                  <a:cubicBezTo>
                    <a:pt x="35" y="45"/>
                    <a:pt x="35" y="45"/>
                    <a:pt x="35" y="45"/>
                  </a:cubicBezTo>
                  <a:cubicBezTo>
                    <a:pt x="35" y="45"/>
                    <a:pt x="35" y="45"/>
                    <a:pt x="35" y="45"/>
                  </a:cubicBezTo>
                  <a:cubicBezTo>
                    <a:pt x="35" y="45"/>
                    <a:pt x="35" y="45"/>
                    <a:pt x="35" y="45"/>
                  </a:cubicBezTo>
                  <a:cubicBezTo>
                    <a:pt x="29" y="45"/>
                    <a:pt x="25" y="40"/>
                    <a:pt x="25" y="35"/>
                  </a:cubicBezTo>
                  <a:cubicBezTo>
                    <a:pt x="25" y="29"/>
                    <a:pt x="29" y="24"/>
                    <a:pt x="35" y="24"/>
                  </a:cubicBezTo>
                  <a:cubicBezTo>
                    <a:pt x="35" y="24"/>
                    <a:pt x="35" y="24"/>
                    <a:pt x="35" y="24"/>
                  </a:cubicBezTo>
                  <a:cubicBezTo>
                    <a:pt x="35" y="0"/>
                    <a:pt x="35" y="0"/>
                    <a:pt x="3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n-US" dirty="0">
                <a:solidFill>
                  <a:prstClr val="black"/>
                </a:solidFill>
                <a:latin typeface="Roboto Light" charset="0"/>
              </a:endParaRPr>
            </a:p>
          </p:txBody>
        </p:sp>
        <p:sp>
          <p:nvSpPr>
            <p:cNvPr id="261" name="Freeform 611">
              <a:extLst>
                <a:ext uri="{FF2B5EF4-FFF2-40B4-BE49-F238E27FC236}">
                  <a16:creationId xmlns:a16="http://schemas.microsoft.com/office/drawing/2014/main" id="{0B6C01FF-4273-4172-A210-2390A261A21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376905" y="1625420"/>
              <a:ext cx="257337" cy="216898"/>
            </a:xfrm>
            <a:custGeom>
              <a:avLst/>
              <a:gdLst>
                <a:gd name="T0" fmla="*/ 15 w 58"/>
                <a:gd name="T1" fmla="*/ 49 h 49"/>
                <a:gd name="T2" fmla="*/ 17 w 58"/>
                <a:gd name="T3" fmla="*/ 49 h 49"/>
                <a:gd name="T4" fmla="*/ 21 w 58"/>
                <a:gd name="T5" fmla="*/ 43 h 49"/>
                <a:gd name="T6" fmla="*/ 15 w 58"/>
                <a:gd name="T7" fmla="*/ 43 h 49"/>
                <a:gd name="T8" fmla="*/ 15 w 58"/>
                <a:gd name="T9" fmla="*/ 49 h 49"/>
                <a:gd name="T10" fmla="*/ 15 w 58"/>
                <a:gd name="T11" fmla="*/ 31 h 49"/>
                <a:gd name="T12" fmla="*/ 19 w 58"/>
                <a:gd name="T13" fmla="*/ 25 h 49"/>
                <a:gd name="T14" fmla="*/ 27 w 58"/>
                <a:gd name="T15" fmla="*/ 36 h 49"/>
                <a:gd name="T16" fmla="*/ 35 w 58"/>
                <a:gd name="T17" fmla="*/ 26 h 49"/>
                <a:gd name="T18" fmla="*/ 41 w 58"/>
                <a:gd name="T19" fmla="*/ 16 h 49"/>
                <a:gd name="T20" fmla="*/ 41 w 58"/>
                <a:gd name="T21" fmla="*/ 16 h 49"/>
                <a:gd name="T22" fmla="*/ 42 w 58"/>
                <a:gd name="T23" fmla="*/ 17 h 49"/>
                <a:gd name="T24" fmla="*/ 58 w 58"/>
                <a:gd name="T25" fmla="*/ 0 h 49"/>
                <a:gd name="T26" fmla="*/ 15 w 58"/>
                <a:gd name="T27" fmla="*/ 0 h 49"/>
                <a:gd name="T28" fmla="*/ 15 w 58"/>
                <a:gd name="T29" fmla="*/ 7 h 49"/>
                <a:gd name="T30" fmla="*/ 20 w 58"/>
                <a:gd name="T31" fmla="*/ 12 h 49"/>
                <a:gd name="T32" fmla="*/ 15 w 58"/>
                <a:gd name="T33" fmla="*/ 17 h 49"/>
                <a:gd name="T34" fmla="*/ 15 w 58"/>
                <a:gd name="T35" fmla="*/ 31 h 49"/>
                <a:gd name="T36" fmla="*/ 0 w 58"/>
                <a:gd name="T37" fmla="*/ 49 h 49"/>
                <a:gd name="T38" fmla="*/ 15 w 58"/>
                <a:gd name="T39" fmla="*/ 49 h 49"/>
                <a:gd name="T40" fmla="*/ 15 w 58"/>
                <a:gd name="T41" fmla="*/ 43 h 49"/>
                <a:gd name="T42" fmla="*/ 5 w 58"/>
                <a:gd name="T43" fmla="*/ 43 h 49"/>
                <a:gd name="T44" fmla="*/ 5 w 58"/>
                <a:gd name="T45" fmla="*/ 43 h 49"/>
                <a:gd name="T46" fmla="*/ 15 w 58"/>
                <a:gd name="T47" fmla="*/ 31 h 49"/>
                <a:gd name="T48" fmla="*/ 15 w 58"/>
                <a:gd name="T49" fmla="*/ 17 h 49"/>
                <a:gd name="T50" fmla="*/ 15 w 58"/>
                <a:gd name="T51" fmla="*/ 17 h 49"/>
                <a:gd name="T52" fmla="*/ 9 w 58"/>
                <a:gd name="T53" fmla="*/ 12 h 49"/>
                <a:gd name="T54" fmla="*/ 15 w 58"/>
                <a:gd name="T55" fmla="*/ 7 h 49"/>
                <a:gd name="T56" fmla="*/ 15 w 58"/>
                <a:gd name="T57" fmla="*/ 7 h 49"/>
                <a:gd name="T58" fmla="*/ 15 w 58"/>
                <a:gd name="T59" fmla="*/ 7 h 49"/>
                <a:gd name="T60" fmla="*/ 15 w 58"/>
                <a:gd name="T61" fmla="*/ 0 h 49"/>
                <a:gd name="T62" fmla="*/ 0 w 58"/>
                <a:gd name="T63" fmla="*/ 0 h 49"/>
                <a:gd name="T64" fmla="*/ 0 w 58"/>
                <a:gd name="T65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8" h="49">
                  <a:moveTo>
                    <a:pt x="15" y="49"/>
                  </a:moveTo>
                  <a:cubicBezTo>
                    <a:pt x="17" y="49"/>
                    <a:pt x="17" y="49"/>
                    <a:pt x="17" y="49"/>
                  </a:cubicBezTo>
                  <a:cubicBezTo>
                    <a:pt x="18" y="47"/>
                    <a:pt x="20" y="45"/>
                    <a:pt x="21" y="43"/>
                  </a:cubicBezTo>
                  <a:cubicBezTo>
                    <a:pt x="15" y="43"/>
                    <a:pt x="15" y="43"/>
                    <a:pt x="15" y="43"/>
                  </a:cubicBezTo>
                  <a:cubicBezTo>
                    <a:pt x="15" y="49"/>
                    <a:pt x="15" y="49"/>
                    <a:pt x="15" y="49"/>
                  </a:cubicBezTo>
                  <a:close/>
                  <a:moveTo>
                    <a:pt x="15" y="31"/>
                  </a:moveTo>
                  <a:cubicBezTo>
                    <a:pt x="19" y="25"/>
                    <a:pt x="19" y="25"/>
                    <a:pt x="19" y="25"/>
                  </a:cubicBezTo>
                  <a:cubicBezTo>
                    <a:pt x="27" y="36"/>
                    <a:pt x="27" y="36"/>
                    <a:pt x="27" y="36"/>
                  </a:cubicBezTo>
                  <a:cubicBezTo>
                    <a:pt x="29" y="32"/>
                    <a:pt x="32" y="29"/>
                    <a:pt x="35" y="26"/>
                  </a:cubicBezTo>
                  <a:cubicBezTo>
                    <a:pt x="41" y="16"/>
                    <a:pt x="41" y="16"/>
                    <a:pt x="41" y="16"/>
                  </a:cubicBezTo>
                  <a:cubicBezTo>
                    <a:pt x="41" y="16"/>
                    <a:pt x="41" y="16"/>
                    <a:pt x="41" y="16"/>
                  </a:cubicBezTo>
                  <a:cubicBezTo>
                    <a:pt x="42" y="17"/>
                    <a:pt x="42" y="17"/>
                    <a:pt x="42" y="17"/>
                  </a:cubicBezTo>
                  <a:cubicBezTo>
                    <a:pt x="47" y="11"/>
                    <a:pt x="53" y="6"/>
                    <a:pt x="58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5" y="7"/>
                    <a:pt x="15" y="7"/>
                    <a:pt x="15" y="7"/>
                  </a:cubicBezTo>
                  <a:cubicBezTo>
                    <a:pt x="18" y="7"/>
                    <a:pt x="20" y="9"/>
                    <a:pt x="20" y="12"/>
                  </a:cubicBezTo>
                  <a:cubicBezTo>
                    <a:pt x="20" y="15"/>
                    <a:pt x="18" y="17"/>
                    <a:pt x="15" y="17"/>
                  </a:cubicBezTo>
                  <a:lnTo>
                    <a:pt x="15" y="31"/>
                  </a:lnTo>
                  <a:close/>
                  <a:moveTo>
                    <a:pt x="0" y="49"/>
                  </a:moveTo>
                  <a:cubicBezTo>
                    <a:pt x="15" y="49"/>
                    <a:pt x="15" y="49"/>
                    <a:pt x="15" y="49"/>
                  </a:cubicBezTo>
                  <a:cubicBezTo>
                    <a:pt x="15" y="43"/>
                    <a:pt x="15" y="43"/>
                    <a:pt x="15" y="43"/>
                  </a:cubicBezTo>
                  <a:cubicBezTo>
                    <a:pt x="5" y="43"/>
                    <a:pt x="5" y="43"/>
                    <a:pt x="5" y="43"/>
                  </a:cubicBezTo>
                  <a:cubicBezTo>
                    <a:pt x="5" y="43"/>
                    <a:pt x="5" y="43"/>
                    <a:pt x="5" y="43"/>
                  </a:cubicBezTo>
                  <a:cubicBezTo>
                    <a:pt x="15" y="31"/>
                    <a:pt x="15" y="31"/>
                    <a:pt x="15" y="31"/>
                  </a:cubicBezTo>
                  <a:cubicBezTo>
                    <a:pt x="15" y="17"/>
                    <a:pt x="15" y="17"/>
                    <a:pt x="15" y="17"/>
                  </a:cubicBezTo>
                  <a:cubicBezTo>
                    <a:pt x="15" y="17"/>
                    <a:pt x="15" y="17"/>
                    <a:pt x="15" y="17"/>
                  </a:cubicBezTo>
                  <a:cubicBezTo>
                    <a:pt x="12" y="17"/>
                    <a:pt x="9" y="15"/>
                    <a:pt x="9" y="12"/>
                  </a:cubicBezTo>
                  <a:cubicBezTo>
                    <a:pt x="9" y="9"/>
                    <a:pt x="12" y="7"/>
                    <a:pt x="15" y="7"/>
                  </a:cubicBezTo>
                  <a:cubicBezTo>
                    <a:pt x="15" y="7"/>
                    <a:pt x="15" y="7"/>
                    <a:pt x="15" y="7"/>
                  </a:cubicBezTo>
                  <a:cubicBezTo>
                    <a:pt x="15" y="7"/>
                    <a:pt x="15" y="7"/>
                    <a:pt x="15" y="7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4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n-US" dirty="0">
                <a:solidFill>
                  <a:prstClr val="black"/>
                </a:solidFill>
                <a:latin typeface="Roboto Light" charset="0"/>
              </a:endParaRPr>
            </a:p>
          </p:txBody>
        </p:sp>
        <p:sp>
          <p:nvSpPr>
            <p:cNvPr id="262" name="Freeform 625">
              <a:extLst>
                <a:ext uri="{FF2B5EF4-FFF2-40B4-BE49-F238E27FC236}">
                  <a16:creationId xmlns:a16="http://schemas.microsoft.com/office/drawing/2014/main" id="{03C46B27-C6D2-46B4-910D-2EA8AAF120ED}"/>
                </a:ext>
              </a:extLst>
            </p:cNvPr>
            <p:cNvSpPr>
              <a:spLocks/>
            </p:cNvSpPr>
            <p:nvPr/>
          </p:nvSpPr>
          <p:spPr bwMode="auto">
            <a:xfrm>
              <a:off x="3946722" y="1143832"/>
              <a:ext cx="164205" cy="234054"/>
            </a:xfrm>
            <a:custGeom>
              <a:avLst/>
              <a:gdLst>
                <a:gd name="T0" fmla="*/ 37 w 37"/>
                <a:gd name="T1" fmla="*/ 35 h 53"/>
                <a:gd name="T2" fmla="*/ 37 w 37"/>
                <a:gd name="T3" fmla="*/ 0 h 53"/>
                <a:gd name="T4" fmla="*/ 19 w 37"/>
                <a:gd name="T5" fmla="*/ 0 h 53"/>
                <a:gd name="T6" fmla="*/ 0 w 37"/>
                <a:gd name="T7" fmla="*/ 49 h 53"/>
                <a:gd name="T8" fmla="*/ 10 w 37"/>
                <a:gd name="T9" fmla="*/ 53 h 53"/>
                <a:gd name="T10" fmla="*/ 34 w 37"/>
                <a:gd name="T11" fmla="*/ 43 h 53"/>
                <a:gd name="T12" fmla="*/ 37 w 37"/>
                <a:gd name="T13" fmla="*/ 35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" h="53">
                  <a:moveTo>
                    <a:pt x="37" y="35"/>
                  </a:moveTo>
                  <a:cubicBezTo>
                    <a:pt x="37" y="0"/>
                    <a:pt x="37" y="0"/>
                    <a:pt x="37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10" y="53"/>
                    <a:pt x="10" y="53"/>
                    <a:pt x="10" y="53"/>
                  </a:cubicBezTo>
                  <a:cubicBezTo>
                    <a:pt x="18" y="50"/>
                    <a:pt x="26" y="46"/>
                    <a:pt x="34" y="43"/>
                  </a:cubicBezTo>
                  <a:lnTo>
                    <a:pt x="37" y="3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n-US" dirty="0">
                <a:solidFill>
                  <a:prstClr val="black"/>
                </a:solidFill>
                <a:latin typeface="Roboto Light" charset="0"/>
              </a:endParaRPr>
            </a:p>
          </p:txBody>
        </p:sp>
        <p:sp>
          <p:nvSpPr>
            <p:cNvPr id="263" name="Freeform 626">
              <a:extLst>
                <a:ext uri="{FF2B5EF4-FFF2-40B4-BE49-F238E27FC236}">
                  <a16:creationId xmlns:a16="http://schemas.microsoft.com/office/drawing/2014/main" id="{F68FE400-EEC7-4587-A64B-7721AFD8A4AA}"/>
                </a:ext>
              </a:extLst>
            </p:cNvPr>
            <p:cNvSpPr>
              <a:spLocks/>
            </p:cNvSpPr>
            <p:nvPr/>
          </p:nvSpPr>
          <p:spPr bwMode="auto">
            <a:xfrm>
              <a:off x="4124407" y="1143832"/>
              <a:ext cx="30635" cy="84553"/>
            </a:xfrm>
            <a:custGeom>
              <a:avLst/>
              <a:gdLst>
                <a:gd name="T0" fmla="*/ 0 w 7"/>
                <a:gd name="T1" fmla="*/ 19 h 19"/>
                <a:gd name="T2" fmla="*/ 6 w 7"/>
                <a:gd name="T3" fmla="*/ 0 h 19"/>
                <a:gd name="T4" fmla="*/ 7 w 7"/>
                <a:gd name="T5" fmla="*/ 0 h 19"/>
                <a:gd name="T6" fmla="*/ 0 w 7"/>
                <a:gd name="T7" fmla="*/ 0 h 19"/>
                <a:gd name="T8" fmla="*/ 0 w 7"/>
                <a:gd name="T9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19">
                  <a:moveTo>
                    <a:pt x="0" y="19"/>
                  </a:moveTo>
                  <a:cubicBezTo>
                    <a:pt x="6" y="15"/>
                    <a:pt x="6" y="7"/>
                    <a:pt x="6" y="0"/>
                  </a:cubicBezTo>
                  <a:cubicBezTo>
                    <a:pt x="6" y="0"/>
                    <a:pt x="6" y="0"/>
                    <a:pt x="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1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n-US" dirty="0">
                <a:solidFill>
                  <a:prstClr val="black"/>
                </a:solidFill>
                <a:latin typeface="Roboto Light" charset="0"/>
              </a:endParaRPr>
            </a:p>
          </p:txBody>
        </p:sp>
        <p:sp>
          <p:nvSpPr>
            <p:cNvPr id="264" name="Freeform 627">
              <a:extLst>
                <a:ext uri="{FF2B5EF4-FFF2-40B4-BE49-F238E27FC236}">
                  <a16:creationId xmlns:a16="http://schemas.microsoft.com/office/drawing/2014/main" id="{D3454157-29D4-46D8-84FB-08A24A6E2AB1}"/>
                </a:ext>
              </a:extLst>
            </p:cNvPr>
            <p:cNvSpPr>
              <a:spLocks/>
            </p:cNvSpPr>
            <p:nvPr/>
          </p:nvSpPr>
          <p:spPr bwMode="auto">
            <a:xfrm>
              <a:off x="4124407" y="1143832"/>
              <a:ext cx="136021" cy="181361"/>
            </a:xfrm>
            <a:custGeom>
              <a:avLst/>
              <a:gdLst>
                <a:gd name="T0" fmla="*/ 9 w 31"/>
                <a:gd name="T1" fmla="*/ 0 h 41"/>
                <a:gd name="T2" fmla="*/ 9 w 31"/>
                <a:gd name="T3" fmla="*/ 0 h 41"/>
                <a:gd name="T4" fmla="*/ 0 w 31"/>
                <a:gd name="T5" fmla="*/ 21 h 41"/>
                <a:gd name="T6" fmla="*/ 0 w 31"/>
                <a:gd name="T7" fmla="*/ 35 h 41"/>
                <a:gd name="T8" fmla="*/ 2 w 31"/>
                <a:gd name="T9" fmla="*/ 41 h 41"/>
                <a:gd name="T10" fmla="*/ 31 w 31"/>
                <a:gd name="T11" fmla="*/ 32 h 41"/>
                <a:gd name="T12" fmla="*/ 18 w 31"/>
                <a:gd name="T13" fmla="*/ 0 h 41"/>
                <a:gd name="T14" fmla="*/ 9 w 31"/>
                <a:gd name="T15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1" h="41">
                  <a:moveTo>
                    <a:pt x="9" y="0"/>
                  </a:moveTo>
                  <a:cubicBezTo>
                    <a:pt x="9" y="0"/>
                    <a:pt x="9" y="0"/>
                    <a:pt x="9" y="0"/>
                  </a:cubicBezTo>
                  <a:cubicBezTo>
                    <a:pt x="9" y="8"/>
                    <a:pt x="8" y="18"/>
                    <a:pt x="0" y="21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2" y="41"/>
                    <a:pt x="2" y="41"/>
                    <a:pt x="2" y="41"/>
                  </a:cubicBezTo>
                  <a:cubicBezTo>
                    <a:pt x="11" y="37"/>
                    <a:pt x="21" y="35"/>
                    <a:pt x="31" y="32"/>
                  </a:cubicBezTo>
                  <a:cubicBezTo>
                    <a:pt x="18" y="0"/>
                    <a:pt x="18" y="0"/>
                    <a:pt x="18" y="0"/>
                  </a:cubicBezTo>
                  <a:lnTo>
                    <a:pt x="9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n-US" dirty="0">
                <a:solidFill>
                  <a:prstClr val="black"/>
                </a:solidFill>
                <a:latin typeface="Roboto Light" charset="0"/>
              </a:endParaRPr>
            </a:p>
          </p:txBody>
        </p:sp>
        <p:sp>
          <p:nvSpPr>
            <p:cNvPr id="265" name="Freeform 628">
              <a:extLst>
                <a:ext uri="{FF2B5EF4-FFF2-40B4-BE49-F238E27FC236}">
                  <a16:creationId xmlns:a16="http://schemas.microsoft.com/office/drawing/2014/main" id="{D092B511-177E-4042-8232-AB8910B6FA5B}"/>
                </a:ext>
              </a:extLst>
            </p:cNvPr>
            <p:cNvSpPr>
              <a:spLocks/>
            </p:cNvSpPr>
            <p:nvPr/>
          </p:nvSpPr>
          <p:spPr bwMode="auto">
            <a:xfrm>
              <a:off x="4031275" y="1113197"/>
              <a:ext cx="171558" cy="22057"/>
            </a:xfrm>
            <a:custGeom>
              <a:avLst/>
              <a:gdLst>
                <a:gd name="T0" fmla="*/ 140 w 140"/>
                <a:gd name="T1" fmla="*/ 0 h 18"/>
                <a:gd name="T2" fmla="*/ 0 w 140"/>
                <a:gd name="T3" fmla="*/ 0 h 18"/>
                <a:gd name="T4" fmla="*/ 0 w 140"/>
                <a:gd name="T5" fmla="*/ 18 h 18"/>
                <a:gd name="T6" fmla="*/ 65 w 140"/>
                <a:gd name="T7" fmla="*/ 18 h 18"/>
                <a:gd name="T8" fmla="*/ 76 w 140"/>
                <a:gd name="T9" fmla="*/ 18 h 18"/>
                <a:gd name="T10" fmla="*/ 140 w 140"/>
                <a:gd name="T11" fmla="*/ 18 h 18"/>
                <a:gd name="T12" fmla="*/ 140 w 140"/>
                <a:gd name="T13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0" h="18">
                  <a:moveTo>
                    <a:pt x="140" y="0"/>
                  </a:moveTo>
                  <a:lnTo>
                    <a:pt x="0" y="0"/>
                  </a:lnTo>
                  <a:lnTo>
                    <a:pt x="0" y="18"/>
                  </a:lnTo>
                  <a:lnTo>
                    <a:pt x="65" y="18"/>
                  </a:lnTo>
                  <a:lnTo>
                    <a:pt x="76" y="18"/>
                  </a:lnTo>
                  <a:lnTo>
                    <a:pt x="140" y="18"/>
                  </a:lnTo>
                  <a:lnTo>
                    <a:pt x="14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n-US" dirty="0">
                <a:solidFill>
                  <a:prstClr val="black"/>
                </a:solidFill>
                <a:latin typeface="Roboto Light" charset="0"/>
              </a:endParaRPr>
            </a:p>
          </p:txBody>
        </p:sp>
        <p:sp>
          <p:nvSpPr>
            <p:cNvPr id="266" name="Freeform 629">
              <a:extLst>
                <a:ext uri="{FF2B5EF4-FFF2-40B4-BE49-F238E27FC236}">
                  <a16:creationId xmlns:a16="http://schemas.microsoft.com/office/drawing/2014/main" id="{A6241175-BEEE-4796-B74F-513DC5423825}"/>
                </a:ext>
              </a:extLst>
            </p:cNvPr>
            <p:cNvSpPr>
              <a:spLocks/>
            </p:cNvSpPr>
            <p:nvPr/>
          </p:nvSpPr>
          <p:spPr bwMode="auto">
            <a:xfrm>
              <a:off x="3351171" y="3599560"/>
              <a:ext cx="247533" cy="145824"/>
            </a:xfrm>
            <a:custGeom>
              <a:avLst/>
              <a:gdLst>
                <a:gd name="T0" fmla="*/ 32 w 56"/>
                <a:gd name="T1" fmla="*/ 0 h 33"/>
                <a:gd name="T2" fmla="*/ 32 w 56"/>
                <a:gd name="T3" fmla="*/ 6 h 33"/>
                <a:gd name="T4" fmla="*/ 0 w 56"/>
                <a:gd name="T5" fmla="*/ 33 h 33"/>
                <a:gd name="T6" fmla="*/ 32 w 56"/>
                <a:gd name="T7" fmla="*/ 27 h 33"/>
                <a:gd name="T8" fmla="*/ 32 w 56"/>
                <a:gd name="T9" fmla="*/ 32 h 33"/>
                <a:gd name="T10" fmla="*/ 56 w 56"/>
                <a:gd name="T11" fmla="*/ 16 h 33"/>
                <a:gd name="T12" fmla="*/ 32 w 56"/>
                <a:gd name="T13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6" h="33">
                  <a:moveTo>
                    <a:pt x="32" y="0"/>
                  </a:moveTo>
                  <a:cubicBezTo>
                    <a:pt x="32" y="6"/>
                    <a:pt x="32" y="6"/>
                    <a:pt x="32" y="6"/>
                  </a:cubicBezTo>
                  <a:cubicBezTo>
                    <a:pt x="4" y="6"/>
                    <a:pt x="0" y="33"/>
                    <a:pt x="0" y="33"/>
                  </a:cubicBezTo>
                  <a:cubicBezTo>
                    <a:pt x="0" y="33"/>
                    <a:pt x="9" y="27"/>
                    <a:pt x="32" y="27"/>
                  </a:cubicBezTo>
                  <a:cubicBezTo>
                    <a:pt x="32" y="32"/>
                    <a:pt x="32" y="32"/>
                    <a:pt x="32" y="32"/>
                  </a:cubicBezTo>
                  <a:cubicBezTo>
                    <a:pt x="56" y="16"/>
                    <a:pt x="56" y="16"/>
                    <a:pt x="56" y="16"/>
                  </a:cubicBezTo>
                  <a:lnTo>
                    <a:pt x="32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n-US" dirty="0">
                <a:solidFill>
                  <a:prstClr val="black"/>
                </a:solidFill>
                <a:latin typeface="Roboto Light" charset="0"/>
              </a:endParaRPr>
            </a:p>
          </p:txBody>
        </p:sp>
        <p:sp>
          <p:nvSpPr>
            <p:cNvPr id="267" name="Freeform 630">
              <a:extLst>
                <a:ext uri="{FF2B5EF4-FFF2-40B4-BE49-F238E27FC236}">
                  <a16:creationId xmlns:a16="http://schemas.microsoft.com/office/drawing/2014/main" id="{F53DC7CB-9118-4124-9CF8-B4983FEBDC83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9114" y="3728228"/>
              <a:ext cx="242632" cy="145824"/>
            </a:xfrm>
            <a:custGeom>
              <a:avLst/>
              <a:gdLst>
                <a:gd name="T0" fmla="*/ 24 w 55"/>
                <a:gd name="T1" fmla="*/ 33 h 33"/>
                <a:gd name="T2" fmla="*/ 24 w 55"/>
                <a:gd name="T3" fmla="*/ 28 h 33"/>
                <a:gd name="T4" fmla="*/ 55 w 55"/>
                <a:gd name="T5" fmla="*/ 0 h 33"/>
                <a:gd name="T6" fmla="*/ 24 w 55"/>
                <a:gd name="T7" fmla="*/ 7 h 33"/>
                <a:gd name="T8" fmla="*/ 24 w 55"/>
                <a:gd name="T9" fmla="*/ 1 h 33"/>
                <a:gd name="T10" fmla="*/ 0 w 55"/>
                <a:gd name="T11" fmla="*/ 17 h 33"/>
                <a:gd name="T12" fmla="*/ 24 w 55"/>
                <a:gd name="T13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" h="33">
                  <a:moveTo>
                    <a:pt x="24" y="33"/>
                  </a:moveTo>
                  <a:cubicBezTo>
                    <a:pt x="24" y="28"/>
                    <a:pt x="24" y="28"/>
                    <a:pt x="24" y="28"/>
                  </a:cubicBezTo>
                  <a:cubicBezTo>
                    <a:pt x="52" y="28"/>
                    <a:pt x="55" y="0"/>
                    <a:pt x="55" y="0"/>
                  </a:cubicBezTo>
                  <a:cubicBezTo>
                    <a:pt x="55" y="0"/>
                    <a:pt x="47" y="7"/>
                    <a:pt x="24" y="7"/>
                  </a:cubicBezTo>
                  <a:cubicBezTo>
                    <a:pt x="24" y="1"/>
                    <a:pt x="24" y="1"/>
                    <a:pt x="24" y="1"/>
                  </a:cubicBezTo>
                  <a:cubicBezTo>
                    <a:pt x="0" y="17"/>
                    <a:pt x="0" y="17"/>
                    <a:pt x="0" y="17"/>
                  </a:cubicBezTo>
                  <a:lnTo>
                    <a:pt x="24" y="33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n-US" dirty="0">
                <a:solidFill>
                  <a:prstClr val="black"/>
                </a:solidFill>
                <a:latin typeface="Roboto Light" charset="0"/>
              </a:endParaRPr>
            </a:p>
          </p:txBody>
        </p:sp>
        <p:sp>
          <p:nvSpPr>
            <p:cNvPr id="268" name="Freeform 633">
              <a:extLst>
                <a:ext uri="{FF2B5EF4-FFF2-40B4-BE49-F238E27FC236}">
                  <a16:creationId xmlns:a16="http://schemas.microsoft.com/office/drawing/2014/main" id="{374181B5-0794-4224-A1BE-2E3F695906F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196643" y="1104619"/>
              <a:ext cx="203418" cy="203419"/>
            </a:xfrm>
            <a:custGeom>
              <a:avLst/>
              <a:gdLst>
                <a:gd name="T0" fmla="*/ 34 w 46"/>
                <a:gd name="T1" fmla="*/ 43 h 46"/>
                <a:gd name="T2" fmla="*/ 43 w 46"/>
                <a:gd name="T3" fmla="*/ 34 h 46"/>
                <a:gd name="T4" fmla="*/ 45 w 46"/>
                <a:gd name="T5" fmla="*/ 27 h 46"/>
                <a:gd name="T6" fmla="*/ 45 w 46"/>
                <a:gd name="T7" fmla="*/ 18 h 46"/>
                <a:gd name="T8" fmla="*/ 43 w 46"/>
                <a:gd name="T9" fmla="*/ 11 h 46"/>
                <a:gd name="T10" fmla="*/ 34 w 46"/>
                <a:gd name="T11" fmla="*/ 3 h 46"/>
                <a:gd name="T12" fmla="*/ 31 w 46"/>
                <a:gd name="T13" fmla="*/ 1 h 46"/>
                <a:gd name="T14" fmla="*/ 24 w 46"/>
                <a:gd name="T15" fmla="*/ 0 h 46"/>
                <a:gd name="T16" fmla="*/ 25 w 46"/>
                <a:gd name="T17" fmla="*/ 2 h 46"/>
                <a:gd name="T18" fmla="*/ 28 w 46"/>
                <a:gd name="T19" fmla="*/ 2 h 46"/>
                <a:gd name="T20" fmla="*/ 31 w 46"/>
                <a:gd name="T21" fmla="*/ 3 h 46"/>
                <a:gd name="T22" fmla="*/ 30 w 46"/>
                <a:gd name="T23" fmla="*/ 3 h 46"/>
                <a:gd name="T24" fmla="*/ 26 w 46"/>
                <a:gd name="T25" fmla="*/ 5 h 46"/>
                <a:gd name="T26" fmla="*/ 27 w 46"/>
                <a:gd name="T27" fmla="*/ 7 h 46"/>
                <a:gd name="T28" fmla="*/ 29 w 46"/>
                <a:gd name="T29" fmla="*/ 8 h 46"/>
                <a:gd name="T30" fmla="*/ 32 w 46"/>
                <a:gd name="T31" fmla="*/ 4 h 46"/>
                <a:gd name="T32" fmla="*/ 35 w 46"/>
                <a:gd name="T33" fmla="*/ 5 h 46"/>
                <a:gd name="T34" fmla="*/ 37 w 46"/>
                <a:gd name="T35" fmla="*/ 6 h 46"/>
                <a:gd name="T36" fmla="*/ 38 w 46"/>
                <a:gd name="T37" fmla="*/ 9 h 46"/>
                <a:gd name="T38" fmla="*/ 37 w 46"/>
                <a:gd name="T39" fmla="*/ 11 h 46"/>
                <a:gd name="T40" fmla="*/ 36 w 46"/>
                <a:gd name="T41" fmla="*/ 9 h 46"/>
                <a:gd name="T42" fmla="*/ 33 w 46"/>
                <a:gd name="T43" fmla="*/ 10 h 46"/>
                <a:gd name="T44" fmla="*/ 35 w 46"/>
                <a:gd name="T45" fmla="*/ 11 h 46"/>
                <a:gd name="T46" fmla="*/ 30 w 46"/>
                <a:gd name="T47" fmla="*/ 13 h 46"/>
                <a:gd name="T48" fmla="*/ 28 w 46"/>
                <a:gd name="T49" fmla="*/ 15 h 46"/>
                <a:gd name="T50" fmla="*/ 25 w 46"/>
                <a:gd name="T51" fmla="*/ 17 h 46"/>
                <a:gd name="T52" fmla="*/ 26 w 46"/>
                <a:gd name="T53" fmla="*/ 27 h 46"/>
                <a:gd name="T54" fmla="*/ 29 w 46"/>
                <a:gd name="T55" fmla="*/ 28 h 46"/>
                <a:gd name="T56" fmla="*/ 31 w 46"/>
                <a:gd name="T57" fmla="*/ 28 h 46"/>
                <a:gd name="T58" fmla="*/ 36 w 46"/>
                <a:gd name="T59" fmla="*/ 31 h 46"/>
                <a:gd name="T60" fmla="*/ 38 w 46"/>
                <a:gd name="T61" fmla="*/ 33 h 46"/>
                <a:gd name="T62" fmla="*/ 41 w 46"/>
                <a:gd name="T63" fmla="*/ 34 h 46"/>
                <a:gd name="T64" fmla="*/ 26 w 46"/>
                <a:gd name="T65" fmla="*/ 40 h 46"/>
                <a:gd name="T66" fmla="*/ 0 w 46"/>
                <a:gd name="T67" fmla="*/ 19 h 46"/>
                <a:gd name="T68" fmla="*/ 0 w 46"/>
                <a:gd name="T69" fmla="*/ 28 h 46"/>
                <a:gd name="T70" fmla="*/ 4 w 46"/>
                <a:gd name="T71" fmla="*/ 37 h 46"/>
                <a:gd name="T72" fmla="*/ 14 w 46"/>
                <a:gd name="T73" fmla="*/ 44 h 46"/>
                <a:gd name="T74" fmla="*/ 23 w 46"/>
                <a:gd name="T75" fmla="*/ 36 h 46"/>
                <a:gd name="T76" fmla="*/ 22 w 46"/>
                <a:gd name="T77" fmla="*/ 33 h 46"/>
                <a:gd name="T78" fmla="*/ 23 w 46"/>
                <a:gd name="T79" fmla="*/ 29 h 46"/>
                <a:gd name="T80" fmla="*/ 21 w 46"/>
                <a:gd name="T81" fmla="*/ 28 h 46"/>
                <a:gd name="T82" fmla="*/ 18 w 46"/>
                <a:gd name="T83" fmla="*/ 26 h 46"/>
                <a:gd name="T84" fmla="*/ 13 w 46"/>
                <a:gd name="T85" fmla="*/ 24 h 46"/>
                <a:gd name="T86" fmla="*/ 11 w 46"/>
                <a:gd name="T87" fmla="*/ 20 h 46"/>
                <a:gd name="T88" fmla="*/ 10 w 46"/>
                <a:gd name="T89" fmla="*/ 20 h 46"/>
                <a:gd name="T90" fmla="*/ 9 w 46"/>
                <a:gd name="T91" fmla="*/ 21 h 46"/>
                <a:gd name="T92" fmla="*/ 8 w 46"/>
                <a:gd name="T93" fmla="*/ 17 h 46"/>
                <a:gd name="T94" fmla="*/ 8 w 46"/>
                <a:gd name="T95" fmla="*/ 13 h 46"/>
                <a:gd name="T96" fmla="*/ 10 w 46"/>
                <a:gd name="T97" fmla="*/ 9 h 46"/>
                <a:gd name="T98" fmla="*/ 9 w 46"/>
                <a:gd name="T99" fmla="*/ 6 h 46"/>
                <a:gd name="T100" fmla="*/ 20 w 46"/>
                <a:gd name="T101" fmla="*/ 1 h 46"/>
                <a:gd name="T102" fmla="*/ 24 w 46"/>
                <a:gd name="T103" fmla="*/ 0 h 46"/>
                <a:gd name="T104" fmla="*/ 14 w 46"/>
                <a:gd name="T105" fmla="*/ 1 h 46"/>
                <a:gd name="T106" fmla="*/ 6 w 46"/>
                <a:gd name="T107" fmla="*/ 6 h 46"/>
                <a:gd name="T108" fmla="*/ 1 w 46"/>
                <a:gd name="T109" fmla="*/ 14 h 46"/>
                <a:gd name="T110" fmla="*/ 24 w 46"/>
                <a:gd name="T111" fmla="*/ 29 h 46"/>
                <a:gd name="T112" fmla="*/ 21 w 46"/>
                <a:gd name="T113" fmla="*/ 25 h 46"/>
                <a:gd name="T114" fmla="*/ 20 w 46"/>
                <a:gd name="T115" fmla="*/ 23 h 46"/>
                <a:gd name="T116" fmla="*/ 16 w 46"/>
                <a:gd name="T117" fmla="*/ 24 h 46"/>
                <a:gd name="T118" fmla="*/ 18 w 46"/>
                <a:gd name="T119" fmla="*/ 19 h 46"/>
                <a:gd name="T120" fmla="*/ 22 w 46"/>
                <a:gd name="T121" fmla="*/ 19 h 46"/>
                <a:gd name="T122" fmla="*/ 24 w 46"/>
                <a:gd name="T123" fmla="*/ 19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6" h="46">
                  <a:moveTo>
                    <a:pt x="24" y="46"/>
                  </a:moveTo>
                  <a:cubicBezTo>
                    <a:pt x="25" y="46"/>
                    <a:pt x="27" y="45"/>
                    <a:pt x="28" y="45"/>
                  </a:cubicBezTo>
                  <a:cubicBezTo>
                    <a:pt x="29" y="45"/>
                    <a:pt x="29" y="45"/>
                    <a:pt x="30" y="45"/>
                  </a:cubicBezTo>
                  <a:cubicBezTo>
                    <a:pt x="30" y="44"/>
                    <a:pt x="31" y="44"/>
                    <a:pt x="31" y="44"/>
                  </a:cubicBezTo>
                  <a:cubicBezTo>
                    <a:pt x="32" y="44"/>
                    <a:pt x="32" y="44"/>
                    <a:pt x="33" y="43"/>
                  </a:cubicBezTo>
                  <a:cubicBezTo>
                    <a:pt x="33" y="43"/>
                    <a:pt x="34" y="43"/>
                    <a:pt x="34" y="43"/>
                  </a:cubicBezTo>
                  <a:cubicBezTo>
                    <a:pt x="36" y="42"/>
                    <a:pt x="37" y="41"/>
                    <a:pt x="38" y="40"/>
                  </a:cubicBezTo>
                  <a:cubicBezTo>
                    <a:pt x="38" y="40"/>
                    <a:pt x="39" y="39"/>
                    <a:pt x="39" y="39"/>
                  </a:cubicBezTo>
                  <a:cubicBezTo>
                    <a:pt x="39" y="39"/>
                    <a:pt x="39" y="39"/>
                    <a:pt x="40" y="38"/>
                  </a:cubicBezTo>
                  <a:cubicBezTo>
                    <a:pt x="40" y="38"/>
                    <a:pt x="40" y="37"/>
                    <a:pt x="41" y="37"/>
                  </a:cubicBezTo>
                  <a:cubicBezTo>
                    <a:pt x="41" y="36"/>
                    <a:pt x="42" y="36"/>
                    <a:pt x="42" y="35"/>
                  </a:cubicBezTo>
                  <a:cubicBezTo>
                    <a:pt x="42" y="35"/>
                    <a:pt x="43" y="34"/>
                    <a:pt x="43" y="34"/>
                  </a:cubicBezTo>
                  <a:cubicBezTo>
                    <a:pt x="43" y="34"/>
                    <a:pt x="43" y="34"/>
                    <a:pt x="43" y="33"/>
                  </a:cubicBezTo>
                  <a:cubicBezTo>
                    <a:pt x="43" y="33"/>
                    <a:pt x="43" y="33"/>
                    <a:pt x="43" y="33"/>
                  </a:cubicBezTo>
                  <a:cubicBezTo>
                    <a:pt x="44" y="32"/>
                    <a:pt x="44" y="32"/>
                    <a:pt x="44" y="32"/>
                  </a:cubicBezTo>
                  <a:cubicBezTo>
                    <a:pt x="44" y="31"/>
                    <a:pt x="44" y="31"/>
                    <a:pt x="44" y="31"/>
                  </a:cubicBezTo>
                  <a:cubicBezTo>
                    <a:pt x="45" y="30"/>
                    <a:pt x="45" y="29"/>
                    <a:pt x="45" y="28"/>
                  </a:cubicBezTo>
                  <a:cubicBezTo>
                    <a:pt x="45" y="28"/>
                    <a:pt x="45" y="28"/>
                    <a:pt x="45" y="27"/>
                  </a:cubicBezTo>
                  <a:cubicBezTo>
                    <a:pt x="45" y="27"/>
                    <a:pt x="45" y="27"/>
                    <a:pt x="45" y="26"/>
                  </a:cubicBezTo>
                  <a:cubicBezTo>
                    <a:pt x="45" y="26"/>
                    <a:pt x="46" y="25"/>
                    <a:pt x="46" y="25"/>
                  </a:cubicBezTo>
                  <a:cubicBezTo>
                    <a:pt x="46" y="24"/>
                    <a:pt x="46" y="23"/>
                    <a:pt x="46" y="23"/>
                  </a:cubicBezTo>
                  <a:cubicBezTo>
                    <a:pt x="46" y="22"/>
                    <a:pt x="46" y="21"/>
                    <a:pt x="46" y="20"/>
                  </a:cubicBezTo>
                  <a:cubicBezTo>
                    <a:pt x="46" y="20"/>
                    <a:pt x="46" y="20"/>
                    <a:pt x="45" y="19"/>
                  </a:cubicBezTo>
                  <a:cubicBezTo>
                    <a:pt x="45" y="19"/>
                    <a:pt x="45" y="18"/>
                    <a:pt x="45" y="18"/>
                  </a:cubicBezTo>
                  <a:cubicBezTo>
                    <a:pt x="45" y="18"/>
                    <a:pt x="45" y="17"/>
                    <a:pt x="45" y="17"/>
                  </a:cubicBezTo>
                  <a:cubicBezTo>
                    <a:pt x="45" y="16"/>
                    <a:pt x="45" y="15"/>
                    <a:pt x="44" y="15"/>
                  </a:cubicBezTo>
                  <a:cubicBezTo>
                    <a:pt x="44" y="15"/>
                    <a:pt x="44" y="14"/>
                    <a:pt x="44" y="14"/>
                  </a:cubicBezTo>
                  <a:cubicBezTo>
                    <a:pt x="44" y="14"/>
                    <a:pt x="44" y="13"/>
                    <a:pt x="43" y="13"/>
                  </a:cubicBezTo>
                  <a:cubicBezTo>
                    <a:pt x="43" y="13"/>
                    <a:pt x="43" y="12"/>
                    <a:pt x="43" y="12"/>
                  </a:cubicBezTo>
                  <a:cubicBezTo>
                    <a:pt x="43" y="12"/>
                    <a:pt x="43" y="12"/>
                    <a:pt x="43" y="11"/>
                  </a:cubicBezTo>
                  <a:cubicBezTo>
                    <a:pt x="42" y="10"/>
                    <a:pt x="41" y="9"/>
                    <a:pt x="41" y="8"/>
                  </a:cubicBezTo>
                  <a:cubicBezTo>
                    <a:pt x="40" y="8"/>
                    <a:pt x="40" y="8"/>
                    <a:pt x="40" y="7"/>
                  </a:cubicBezTo>
                  <a:cubicBezTo>
                    <a:pt x="39" y="7"/>
                    <a:pt x="39" y="7"/>
                    <a:pt x="39" y="6"/>
                  </a:cubicBezTo>
                  <a:cubicBezTo>
                    <a:pt x="39" y="6"/>
                    <a:pt x="38" y="6"/>
                    <a:pt x="38" y="6"/>
                  </a:cubicBezTo>
                  <a:cubicBezTo>
                    <a:pt x="38" y="5"/>
                    <a:pt x="37" y="5"/>
                    <a:pt x="36" y="4"/>
                  </a:cubicBezTo>
                  <a:cubicBezTo>
                    <a:pt x="36" y="4"/>
                    <a:pt x="35" y="3"/>
                    <a:pt x="34" y="3"/>
                  </a:cubicBezTo>
                  <a:cubicBezTo>
                    <a:pt x="34" y="2"/>
                    <a:pt x="33" y="2"/>
                    <a:pt x="33" y="2"/>
                  </a:cubicBezTo>
                  <a:cubicBezTo>
                    <a:pt x="33" y="2"/>
                    <a:pt x="33" y="2"/>
                    <a:pt x="33" y="2"/>
                  </a:cubicBezTo>
                  <a:cubicBezTo>
                    <a:pt x="32" y="2"/>
                    <a:pt x="32" y="2"/>
                    <a:pt x="32" y="2"/>
                  </a:cubicBezTo>
                  <a:cubicBezTo>
                    <a:pt x="32" y="2"/>
                    <a:pt x="32" y="2"/>
                    <a:pt x="32" y="2"/>
                  </a:cubicBezTo>
                  <a:cubicBezTo>
                    <a:pt x="32" y="1"/>
                    <a:pt x="31" y="1"/>
                    <a:pt x="31" y="1"/>
                  </a:cubicBezTo>
                  <a:cubicBezTo>
                    <a:pt x="31" y="1"/>
                    <a:pt x="31" y="1"/>
                    <a:pt x="31" y="1"/>
                  </a:cubicBezTo>
                  <a:cubicBezTo>
                    <a:pt x="31" y="1"/>
                    <a:pt x="30" y="1"/>
                    <a:pt x="30" y="1"/>
                  </a:cubicBezTo>
                  <a:cubicBezTo>
                    <a:pt x="30" y="1"/>
                    <a:pt x="30" y="1"/>
                    <a:pt x="30" y="1"/>
                  </a:cubicBezTo>
                  <a:cubicBezTo>
                    <a:pt x="29" y="1"/>
                    <a:pt x="29" y="0"/>
                    <a:pt x="28" y="0"/>
                  </a:cubicBezTo>
                  <a:cubicBezTo>
                    <a:pt x="28" y="0"/>
                    <a:pt x="27" y="0"/>
                    <a:pt x="27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26" y="0"/>
                    <a:pt x="25" y="0"/>
                    <a:pt x="24" y="0"/>
                  </a:cubicBezTo>
                  <a:cubicBezTo>
                    <a:pt x="24" y="1"/>
                    <a:pt x="24" y="1"/>
                    <a:pt x="24" y="1"/>
                  </a:cubicBezTo>
                  <a:cubicBezTo>
                    <a:pt x="25" y="1"/>
                    <a:pt x="26" y="1"/>
                    <a:pt x="27" y="1"/>
                  </a:cubicBezTo>
                  <a:cubicBezTo>
                    <a:pt x="27" y="1"/>
                    <a:pt x="27" y="1"/>
                    <a:pt x="27" y="1"/>
                  </a:cubicBezTo>
                  <a:cubicBezTo>
                    <a:pt x="26" y="2"/>
                    <a:pt x="26" y="2"/>
                    <a:pt x="26" y="2"/>
                  </a:cubicBezTo>
                  <a:cubicBezTo>
                    <a:pt x="26" y="2"/>
                    <a:pt x="25" y="2"/>
                    <a:pt x="25" y="2"/>
                  </a:cubicBezTo>
                  <a:cubicBezTo>
                    <a:pt x="25" y="2"/>
                    <a:pt x="25" y="2"/>
                    <a:pt x="25" y="2"/>
                  </a:cubicBezTo>
                  <a:cubicBezTo>
                    <a:pt x="26" y="2"/>
                    <a:pt x="26" y="2"/>
                    <a:pt x="26" y="2"/>
                  </a:cubicBezTo>
                  <a:cubicBezTo>
                    <a:pt x="27" y="2"/>
                    <a:pt x="27" y="2"/>
                    <a:pt x="27" y="2"/>
                  </a:cubicBezTo>
                  <a:cubicBezTo>
                    <a:pt x="27" y="2"/>
                    <a:pt x="27" y="2"/>
                    <a:pt x="27" y="2"/>
                  </a:cubicBezTo>
                  <a:cubicBezTo>
                    <a:pt x="27" y="2"/>
                    <a:pt x="28" y="1"/>
                    <a:pt x="28" y="1"/>
                  </a:cubicBezTo>
                  <a:cubicBezTo>
                    <a:pt x="28" y="1"/>
                    <a:pt x="28" y="2"/>
                    <a:pt x="28" y="2"/>
                  </a:cubicBezTo>
                  <a:cubicBezTo>
                    <a:pt x="28" y="2"/>
                    <a:pt x="28" y="2"/>
                    <a:pt x="28" y="2"/>
                  </a:cubicBezTo>
                  <a:cubicBezTo>
                    <a:pt x="28" y="2"/>
                    <a:pt x="29" y="2"/>
                    <a:pt x="29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29" y="2"/>
                    <a:pt x="30" y="2"/>
                    <a:pt x="30" y="2"/>
                  </a:cubicBezTo>
                  <a:cubicBezTo>
                    <a:pt x="30" y="2"/>
                    <a:pt x="31" y="2"/>
                    <a:pt x="31" y="3"/>
                  </a:cubicBezTo>
                  <a:cubicBezTo>
                    <a:pt x="31" y="3"/>
                    <a:pt x="31" y="3"/>
                    <a:pt x="31" y="3"/>
                  </a:cubicBezTo>
                  <a:cubicBezTo>
                    <a:pt x="31" y="3"/>
                    <a:pt x="31" y="3"/>
                    <a:pt x="31" y="3"/>
                  </a:cubicBezTo>
                  <a:cubicBezTo>
                    <a:pt x="31" y="3"/>
                    <a:pt x="31" y="3"/>
                    <a:pt x="31" y="3"/>
                  </a:cubicBezTo>
                  <a:cubicBezTo>
                    <a:pt x="31" y="3"/>
                    <a:pt x="32" y="3"/>
                    <a:pt x="32" y="4"/>
                  </a:cubicBezTo>
                  <a:cubicBezTo>
                    <a:pt x="31" y="4"/>
                    <a:pt x="31" y="4"/>
                    <a:pt x="31" y="4"/>
                  </a:cubicBezTo>
                  <a:cubicBezTo>
                    <a:pt x="30" y="4"/>
                    <a:pt x="30" y="4"/>
                    <a:pt x="30" y="4"/>
                  </a:cubicBezTo>
                  <a:cubicBezTo>
                    <a:pt x="30" y="3"/>
                    <a:pt x="30" y="3"/>
                    <a:pt x="30" y="3"/>
                  </a:cubicBezTo>
                  <a:cubicBezTo>
                    <a:pt x="30" y="3"/>
                    <a:pt x="30" y="3"/>
                    <a:pt x="30" y="3"/>
                  </a:cubicBezTo>
                  <a:cubicBezTo>
                    <a:pt x="30" y="3"/>
                    <a:pt x="30" y="3"/>
                    <a:pt x="30" y="3"/>
                  </a:cubicBezTo>
                  <a:cubicBezTo>
                    <a:pt x="29" y="3"/>
                    <a:pt x="29" y="4"/>
                    <a:pt x="29" y="4"/>
                  </a:cubicBezTo>
                  <a:cubicBezTo>
                    <a:pt x="29" y="4"/>
                    <a:pt x="29" y="4"/>
                    <a:pt x="29" y="4"/>
                  </a:cubicBezTo>
                  <a:cubicBezTo>
                    <a:pt x="28" y="4"/>
                    <a:pt x="28" y="4"/>
                    <a:pt x="28" y="4"/>
                  </a:cubicBezTo>
                  <a:cubicBezTo>
                    <a:pt x="28" y="4"/>
                    <a:pt x="27" y="4"/>
                    <a:pt x="27" y="4"/>
                  </a:cubicBezTo>
                  <a:cubicBezTo>
                    <a:pt x="27" y="4"/>
                    <a:pt x="27" y="4"/>
                    <a:pt x="26" y="5"/>
                  </a:cubicBezTo>
                  <a:cubicBezTo>
                    <a:pt x="26" y="5"/>
                    <a:pt x="26" y="5"/>
                    <a:pt x="25" y="5"/>
                  </a:cubicBezTo>
                  <a:cubicBezTo>
                    <a:pt x="25" y="5"/>
                    <a:pt x="25" y="6"/>
                    <a:pt x="25" y="6"/>
                  </a:cubicBezTo>
                  <a:cubicBezTo>
                    <a:pt x="25" y="6"/>
                    <a:pt x="25" y="6"/>
                    <a:pt x="25" y="6"/>
                  </a:cubicBezTo>
                  <a:cubicBezTo>
                    <a:pt x="25" y="6"/>
                    <a:pt x="25" y="6"/>
                    <a:pt x="25" y="6"/>
                  </a:cubicBezTo>
                  <a:cubicBezTo>
                    <a:pt x="25" y="7"/>
                    <a:pt x="26" y="6"/>
                    <a:pt x="26" y="6"/>
                  </a:cubicBezTo>
                  <a:cubicBezTo>
                    <a:pt x="26" y="6"/>
                    <a:pt x="26" y="7"/>
                    <a:pt x="27" y="7"/>
                  </a:cubicBezTo>
                  <a:cubicBezTo>
                    <a:pt x="27" y="7"/>
                    <a:pt x="27" y="7"/>
                    <a:pt x="28" y="7"/>
                  </a:cubicBezTo>
                  <a:cubicBezTo>
                    <a:pt x="28" y="7"/>
                    <a:pt x="28" y="7"/>
                    <a:pt x="28" y="7"/>
                  </a:cubicBezTo>
                  <a:cubicBezTo>
                    <a:pt x="28" y="8"/>
                    <a:pt x="28" y="8"/>
                    <a:pt x="28" y="8"/>
                  </a:cubicBezTo>
                  <a:cubicBezTo>
                    <a:pt x="28" y="8"/>
                    <a:pt x="28" y="8"/>
                    <a:pt x="28" y="9"/>
                  </a:cubicBezTo>
                  <a:cubicBezTo>
                    <a:pt x="28" y="9"/>
                    <a:pt x="28" y="9"/>
                    <a:pt x="28" y="9"/>
                  </a:cubicBezTo>
                  <a:cubicBezTo>
                    <a:pt x="29" y="9"/>
                    <a:pt x="29" y="9"/>
                    <a:pt x="29" y="8"/>
                  </a:cubicBezTo>
                  <a:cubicBezTo>
                    <a:pt x="29" y="8"/>
                    <a:pt x="29" y="8"/>
                    <a:pt x="29" y="8"/>
                  </a:cubicBezTo>
                  <a:cubicBezTo>
                    <a:pt x="30" y="8"/>
                    <a:pt x="31" y="7"/>
                    <a:pt x="31" y="6"/>
                  </a:cubicBezTo>
                  <a:cubicBezTo>
                    <a:pt x="31" y="6"/>
                    <a:pt x="31" y="6"/>
                    <a:pt x="31" y="5"/>
                  </a:cubicBezTo>
                  <a:cubicBezTo>
                    <a:pt x="31" y="5"/>
                    <a:pt x="32" y="5"/>
                    <a:pt x="32" y="5"/>
                  </a:cubicBezTo>
                  <a:cubicBezTo>
                    <a:pt x="32" y="5"/>
                    <a:pt x="32" y="5"/>
                    <a:pt x="32" y="5"/>
                  </a:cubicBezTo>
                  <a:cubicBezTo>
                    <a:pt x="32" y="4"/>
                    <a:pt x="32" y="4"/>
                    <a:pt x="32" y="4"/>
                  </a:cubicBezTo>
                  <a:cubicBezTo>
                    <a:pt x="32" y="4"/>
                    <a:pt x="32" y="4"/>
                    <a:pt x="32" y="4"/>
                  </a:cubicBezTo>
                  <a:cubicBezTo>
                    <a:pt x="32" y="4"/>
                    <a:pt x="32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4" y="4"/>
                    <a:pt x="34" y="4"/>
                  </a:cubicBezTo>
                  <a:cubicBezTo>
                    <a:pt x="34" y="4"/>
                    <a:pt x="34" y="5"/>
                    <a:pt x="34" y="5"/>
                  </a:cubicBezTo>
                  <a:cubicBezTo>
                    <a:pt x="34" y="5"/>
                    <a:pt x="35" y="5"/>
                    <a:pt x="35" y="5"/>
                  </a:cubicBezTo>
                  <a:cubicBezTo>
                    <a:pt x="35" y="5"/>
                    <a:pt x="34" y="5"/>
                    <a:pt x="34" y="5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4" y="6"/>
                    <a:pt x="35" y="6"/>
                    <a:pt x="35" y="6"/>
                  </a:cubicBezTo>
                  <a:cubicBezTo>
                    <a:pt x="35" y="6"/>
                    <a:pt x="35" y="6"/>
                    <a:pt x="35" y="6"/>
                  </a:cubicBezTo>
                  <a:cubicBezTo>
                    <a:pt x="36" y="6"/>
                    <a:pt x="36" y="5"/>
                    <a:pt x="36" y="5"/>
                  </a:cubicBezTo>
                  <a:cubicBezTo>
                    <a:pt x="36" y="6"/>
                    <a:pt x="36" y="6"/>
                    <a:pt x="37" y="6"/>
                  </a:cubicBezTo>
                  <a:cubicBezTo>
                    <a:pt x="37" y="6"/>
                    <a:pt x="37" y="6"/>
                    <a:pt x="37" y="6"/>
                  </a:cubicBezTo>
                  <a:cubicBezTo>
                    <a:pt x="37" y="6"/>
                    <a:pt x="37" y="7"/>
                    <a:pt x="37" y="7"/>
                  </a:cubicBezTo>
                  <a:cubicBezTo>
                    <a:pt x="37" y="7"/>
                    <a:pt x="37" y="7"/>
                    <a:pt x="37" y="8"/>
                  </a:cubicBezTo>
                  <a:cubicBezTo>
                    <a:pt x="38" y="8"/>
                    <a:pt x="38" y="8"/>
                    <a:pt x="38" y="8"/>
                  </a:cubicBezTo>
                  <a:cubicBezTo>
                    <a:pt x="38" y="8"/>
                    <a:pt x="38" y="8"/>
                    <a:pt x="38" y="8"/>
                  </a:cubicBezTo>
                  <a:cubicBezTo>
                    <a:pt x="38" y="9"/>
                    <a:pt x="38" y="9"/>
                    <a:pt x="38" y="9"/>
                  </a:cubicBezTo>
                  <a:cubicBezTo>
                    <a:pt x="37" y="9"/>
                    <a:pt x="37" y="9"/>
                    <a:pt x="37" y="10"/>
                  </a:cubicBezTo>
                  <a:cubicBezTo>
                    <a:pt x="37" y="10"/>
                    <a:pt x="38" y="10"/>
                    <a:pt x="38" y="10"/>
                  </a:cubicBezTo>
                  <a:cubicBezTo>
                    <a:pt x="38" y="10"/>
                    <a:pt x="38" y="10"/>
                    <a:pt x="38" y="10"/>
                  </a:cubicBezTo>
                  <a:cubicBezTo>
                    <a:pt x="38" y="11"/>
                    <a:pt x="38" y="11"/>
                    <a:pt x="38" y="11"/>
                  </a:cubicBezTo>
                  <a:cubicBezTo>
                    <a:pt x="38" y="11"/>
                    <a:pt x="38" y="11"/>
                    <a:pt x="37" y="11"/>
                  </a:cubicBezTo>
                  <a:cubicBezTo>
                    <a:pt x="37" y="11"/>
                    <a:pt x="37" y="11"/>
                    <a:pt x="37" y="11"/>
                  </a:cubicBezTo>
                  <a:cubicBezTo>
                    <a:pt x="37" y="11"/>
                    <a:pt x="37" y="11"/>
                    <a:pt x="37" y="11"/>
                  </a:cubicBezTo>
                  <a:cubicBezTo>
                    <a:pt x="36" y="11"/>
                    <a:pt x="36" y="11"/>
                    <a:pt x="36" y="11"/>
                  </a:cubicBezTo>
                  <a:cubicBezTo>
                    <a:pt x="36" y="10"/>
                    <a:pt x="36" y="10"/>
                    <a:pt x="37" y="9"/>
                  </a:cubicBezTo>
                  <a:cubicBezTo>
                    <a:pt x="37" y="9"/>
                    <a:pt x="37" y="9"/>
                    <a:pt x="37" y="9"/>
                  </a:cubicBezTo>
                  <a:cubicBezTo>
                    <a:pt x="37" y="9"/>
                    <a:pt x="37" y="9"/>
                    <a:pt x="36" y="9"/>
                  </a:cubicBezTo>
                  <a:cubicBezTo>
                    <a:pt x="36" y="9"/>
                    <a:pt x="36" y="9"/>
                    <a:pt x="36" y="9"/>
                  </a:cubicBezTo>
                  <a:cubicBezTo>
                    <a:pt x="35" y="10"/>
                    <a:pt x="35" y="9"/>
                    <a:pt x="34" y="10"/>
                  </a:cubicBezTo>
                  <a:cubicBezTo>
                    <a:pt x="34" y="10"/>
                    <a:pt x="35" y="10"/>
                    <a:pt x="35" y="10"/>
                  </a:cubicBezTo>
                  <a:cubicBezTo>
                    <a:pt x="35" y="10"/>
                    <a:pt x="34" y="10"/>
                    <a:pt x="34" y="10"/>
                  </a:cubicBezTo>
                  <a:cubicBezTo>
                    <a:pt x="34" y="10"/>
                    <a:pt x="34" y="10"/>
                    <a:pt x="34" y="10"/>
                  </a:cubicBezTo>
                  <a:cubicBezTo>
                    <a:pt x="34" y="9"/>
                    <a:pt x="34" y="9"/>
                    <a:pt x="33" y="9"/>
                  </a:cubicBezTo>
                  <a:cubicBezTo>
                    <a:pt x="33" y="10"/>
                    <a:pt x="33" y="10"/>
                    <a:pt x="33" y="10"/>
                  </a:cubicBezTo>
                  <a:cubicBezTo>
                    <a:pt x="33" y="10"/>
                    <a:pt x="34" y="10"/>
                    <a:pt x="34" y="10"/>
                  </a:cubicBezTo>
                  <a:cubicBezTo>
                    <a:pt x="34" y="10"/>
                    <a:pt x="33" y="11"/>
                    <a:pt x="33" y="11"/>
                  </a:cubicBezTo>
                  <a:cubicBezTo>
                    <a:pt x="33" y="11"/>
                    <a:pt x="33" y="11"/>
                    <a:pt x="34" y="11"/>
                  </a:cubicBezTo>
                  <a:cubicBezTo>
                    <a:pt x="34" y="11"/>
                    <a:pt x="34" y="11"/>
                    <a:pt x="34" y="11"/>
                  </a:cubicBezTo>
                  <a:cubicBezTo>
                    <a:pt x="34" y="11"/>
                    <a:pt x="34" y="11"/>
                    <a:pt x="34" y="11"/>
                  </a:cubicBezTo>
                  <a:cubicBezTo>
                    <a:pt x="34" y="11"/>
                    <a:pt x="35" y="11"/>
                    <a:pt x="35" y="11"/>
                  </a:cubicBezTo>
                  <a:cubicBezTo>
                    <a:pt x="35" y="11"/>
                    <a:pt x="35" y="12"/>
                    <a:pt x="34" y="12"/>
                  </a:cubicBezTo>
                  <a:cubicBezTo>
                    <a:pt x="34" y="12"/>
                    <a:pt x="33" y="12"/>
                    <a:pt x="33" y="12"/>
                  </a:cubicBezTo>
                  <a:cubicBezTo>
                    <a:pt x="33" y="12"/>
                    <a:pt x="32" y="13"/>
                    <a:pt x="32" y="12"/>
                  </a:cubicBezTo>
                  <a:cubicBezTo>
                    <a:pt x="32" y="12"/>
                    <a:pt x="32" y="12"/>
                    <a:pt x="33" y="12"/>
                  </a:cubicBezTo>
                  <a:cubicBezTo>
                    <a:pt x="32" y="12"/>
                    <a:pt x="32" y="12"/>
                    <a:pt x="31" y="12"/>
                  </a:cubicBezTo>
                  <a:cubicBezTo>
                    <a:pt x="31" y="12"/>
                    <a:pt x="30" y="12"/>
                    <a:pt x="30" y="13"/>
                  </a:cubicBezTo>
                  <a:cubicBezTo>
                    <a:pt x="30" y="13"/>
                    <a:pt x="30" y="13"/>
                    <a:pt x="30" y="13"/>
                  </a:cubicBezTo>
                  <a:cubicBezTo>
                    <a:pt x="30" y="13"/>
                    <a:pt x="30" y="13"/>
                    <a:pt x="29" y="14"/>
                  </a:cubicBezTo>
                  <a:cubicBezTo>
                    <a:pt x="29" y="14"/>
                    <a:pt x="29" y="14"/>
                    <a:pt x="29" y="14"/>
                  </a:cubicBezTo>
                  <a:cubicBezTo>
                    <a:pt x="29" y="14"/>
                    <a:pt x="28" y="14"/>
                    <a:pt x="28" y="14"/>
                  </a:cubicBezTo>
                  <a:cubicBezTo>
                    <a:pt x="28" y="14"/>
                    <a:pt x="28" y="14"/>
                    <a:pt x="28" y="14"/>
                  </a:cubicBezTo>
                  <a:cubicBezTo>
                    <a:pt x="28" y="14"/>
                    <a:pt x="28" y="14"/>
                    <a:pt x="28" y="15"/>
                  </a:cubicBezTo>
                  <a:cubicBezTo>
                    <a:pt x="27" y="15"/>
                    <a:pt x="27" y="15"/>
                    <a:pt x="27" y="15"/>
                  </a:cubicBezTo>
                  <a:cubicBezTo>
                    <a:pt x="27" y="15"/>
                    <a:pt x="27" y="15"/>
                    <a:pt x="27" y="15"/>
                  </a:cubicBezTo>
                  <a:cubicBezTo>
                    <a:pt x="27" y="15"/>
                    <a:pt x="27" y="16"/>
                    <a:pt x="27" y="16"/>
                  </a:cubicBezTo>
                  <a:cubicBezTo>
                    <a:pt x="26" y="16"/>
                    <a:pt x="26" y="17"/>
                    <a:pt x="26" y="17"/>
                  </a:cubicBezTo>
                  <a:cubicBezTo>
                    <a:pt x="26" y="17"/>
                    <a:pt x="25" y="17"/>
                    <a:pt x="25" y="17"/>
                  </a:cubicBezTo>
                  <a:cubicBezTo>
                    <a:pt x="25" y="17"/>
                    <a:pt x="25" y="17"/>
                    <a:pt x="25" y="17"/>
                  </a:cubicBezTo>
                  <a:cubicBezTo>
                    <a:pt x="24" y="17"/>
                    <a:pt x="24" y="18"/>
                    <a:pt x="24" y="18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8"/>
                    <a:pt x="24" y="28"/>
                    <a:pt x="25" y="28"/>
                  </a:cubicBezTo>
                  <a:cubicBezTo>
                    <a:pt x="25" y="28"/>
                    <a:pt x="25" y="28"/>
                    <a:pt x="25" y="27"/>
                  </a:cubicBezTo>
                  <a:cubicBezTo>
                    <a:pt x="25" y="27"/>
                    <a:pt x="25" y="27"/>
                    <a:pt x="26" y="27"/>
                  </a:cubicBezTo>
                  <a:cubicBezTo>
                    <a:pt x="26" y="27"/>
                    <a:pt x="26" y="27"/>
                    <a:pt x="26" y="27"/>
                  </a:cubicBezTo>
                  <a:cubicBezTo>
                    <a:pt x="26" y="27"/>
                    <a:pt x="26" y="27"/>
                    <a:pt x="27" y="27"/>
                  </a:cubicBezTo>
                  <a:cubicBezTo>
                    <a:pt x="27" y="27"/>
                    <a:pt x="26" y="27"/>
                    <a:pt x="26" y="27"/>
                  </a:cubicBezTo>
                  <a:cubicBezTo>
                    <a:pt x="27" y="28"/>
                    <a:pt x="27" y="27"/>
                    <a:pt x="27" y="27"/>
                  </a:cubicBezTo>
                  <a:cubicBezTo>
                    <a:pt x="27" y="27"/>
                    <a:pt x="28" y="27"/>
                    <a:pt x="28" y="27"/>
                  </a:cubicBezTo>
                  <a:cubicBezTo>
                    <a:pt x="28" y="27"/>
                    <a:pt x="28" y="28"/>
                    <a:pt x="28" y="28"/>
                  </a:cubicBezTo>
                  <a:cubicBezTo>
                    <a:pt x="28" y="28"/>
                    <a:pt x="29" y="28"/>
                    <a:pt x="29" y="28"/>
                  </a:cubicBezTo>
                  <a:cubicBezTo>
                    <a:pt x="29" y="28"/>
                    <a:pt x="29" y="28"/>
                    <a:pt x="29" y="28"/>
                  </a:cubicBezTo>
                  <a:cubicBezTo>
                    <a:pt x="30" y="28"/>
                    <a:pt x="30" y="28"/>
                    <a:pt x="30" y="28"/>
                  </a:cubicBezTo>
                  <a:cubicBezTo>
                    <a:pt x="30" y="27"/>
                    <a:pt x="31" y="28"/>
                    <a:pt x="31" y="28"/>
                  </a:cubicBezTo>
                  <a:cubicBezTo>
                    <a:pt x="31" y="28"/>
                    <a:pt x="31" y="28"/>
                    <a:pt x="31" y="28"/>
                  </a:cubicBezTo>
                  <a:cubicBezTo>
                    <a:pt x="31" y="28"/>
                    <a:pt x="31" y="28"/>
                    <a:pt x="31" y="28"/>
                  </a:cubicBezTo>
                  <a:cubicBezTo>
                    <a:pt x="31" y="28"/>
                    <a:pt x="31" y="28"/>
                    <a:pt x="31" y="28"/>
                  </a:cubicBezTo>
                  <a:cubicBezTo>
                    <a:pt x="31" y="29"/>
                    <a:pt x="32" y="29"/>
                    <a:pt x="32" y="29"/>
                  </a:cubicBezTo>
                  <a:cubicBezTo>
                    <a:pt x="32" y="29"/>
                    <a:pt x="32" y="29"/>
                    <a:pt x="32" y="29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4" y="30"/>
                    <a:pt x="34" y="30"/>
                    <a:pt x="34" y="30"/>
                  </a:cubicBezTo>
                  <a:cubicBezTo>
                    <a:pt x="34" y="30"/>
                    <a:pt x="35" y="30"/>
                    <a:pt x="35" y="30"/>
                  </a:cubicBezTo>
                  <a:cubicBezTo>
                    <a:pt x="35" y="30"/>
                    <a:pt x="36" y="31"/>
                    <a:pt x="36" y="31"/>
                  </a:cubicBezTo>
                  <a:cubicBezTo>
                    <a:pt x="36" y="31"/>
                    <a:pt x="36" y="31"/>
                    <a:pt x="36" y="31"/>
                  </a:cubicBezTo>
                  <a:cubicBezTo>
                    <a:pt x="36" y="32"/>
                    <a:pt x="36" y="32"/>
                    <a:pt x="36" y="32"/>
                  </a:cubicBezTo>
                  <a:cubicBezTo>
                    <a:pt x="36" y="32"/>
                    <a:pt x="36" y="32"/>
                    <a:pt x="36" y="33"/>
                  </a:cubicBezTo>
                  <a:cubicBezTo>
                    <a:pt x="37" y="33"/>
                    <a:pt x="37" y="33"/>
                    <a:pt x="37" y="33"/>
                  </a:cubicBezTo>
                  <a:cubicBezTo>
                    <a:pt x="37" y="33"/>
                    <a:pt x="37" y="33"/>
                    <a:pt x="37" y="33"/>
                  </a:cubicBezTo>
                  <a:cubicBezTo>
                    <a:pt x="37" y="33"/>
                    <a:pt x="38" y="33"/>
                    <a:pt x="38" y="33"/>
                  </a:cubicBezTo>
                  <a:cubicBezTo>
                    <a:pt x="38" y="33"/>
                    <a:pt x="38" y="33"/>
                    <a:pt x="38" y="33"/>
                  </a:cubicBezTo>
                  <a:cubicBezTo>
                    <a:pt x="38" y="33"/>
                    <a:pt x="39" y="34"/>
                    <a:pt x="39" y="34"/>
                  </a:cubicBezTo>
                  <a:cubicBezTo>
                    <a:pt x="39" y="34"/>
                    <a:pt x="39" y="34"/>
                    <a:pt x="39" y="34"/>
                  </a:cubicBezTo>
                  <a:cubicBezTo>
                    <a:pt x="39" y="34"/>
                    <a:pt x="40" y="34"/>
                    <a:pt x="40" y="34"/>
                  </a:cubicBezTo>
                  <a:cubicBezTo>
                    <a:pt x="40" y="34"/>
                    <a:pt x="40" y="34"/>
                    <a:pt x="40" y="34"/>
                  </a:cubicBezTo>
                  <a:cubicBezTo>
                    <a:pt x="41" y="34"/>
                    <a:pt x="41" y="34"/>
                    <a:pt x="41" y="34"/>
                  </a:cubicBezTo>
                  <a:cubicBezTo>
                    <a:pt x="38" y="39"/>
                    <a:pt x="33" y="43"/>
                    <a:pt x="28" y="44"/>
                  </a:cubicBezTo>
                  <a:cubicBezTo>
                    <a:pt x="28" y="44"/>
                    <a:pt x="28" y="44"/>
                    <a:pt x="28" y="43"/>
                  </a:cubicBezTo>
                  <a:cubicBezTo>
                    <a:pt x="28" y="43"/>
                    <a:pt x="28" y="42"/>
                    <a:pt x="28" y="42"/>
                  </a:cubicBezTo>
                  <a:cubicBezTo>
                    <a:pt x="28" y="42"/>
                    <a:pt x="27" y="41"/>
                    <a:pt x="27" y="41"/>
                  </a:cubicBezTo>
                  <a:cubicBezTo>
                    <a:pt x="27" y="41"/>
                    <a:pt x="27" y="40"/>
                    <a:pt x="26" y="40"/>
                  </a:cubicBezTo>
                  <a:cubicBezTo>
                    <a:pt x="26" y="40"/>
                    <a:pt x="26" y="40"/>
                    <a:pt x="26" y="40"/>
                  </a:cubicBezTo>
                  <a:cubicBezTo>
                    <a:pt x="25" y="40"/>
                    <a:pt x="25" y="39"/>
                    <a:pt x="25" y="39"/>
                  </a:cubicBezTo>
                  <a:cubicBezTo>
                    <a:pt x="24" y="39"/>
                    <a:pt x="24" y="39"/>
                    <a:pt x="24" y="39"/>
                  </a:cubicBezTo>
                  <a:cubicBezTo>
                    <a:pt x="24" y="39"/>
                    <a:pt x="24" y="38"/>
                    <a:pt x="24" y="38"/>
                  </a:cubicBezTo>
                  <a:lnTo>
                    <a:pt x="24" y="46"/>
                  </a:lnTo>
                  <a:close/>
                  <a:moveTo>
                    <a:pt x="0" y="18"/>
                  </a:moveTo>
                  <a:cubicBezTo>
                    <a:pt x="0" y="18"/>
                    <a:pt x="0" y="19"/>
                    <a:pt x="0" y="19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1"/>
                    <a:pt x="0" y="22"/>
                    <a:pt x="0" y="23"/>
                  </a:cubicBezTo>
                  <a:cubicBezTo>
                    <a:pt x="0" y="23"/>
                    <a:pt x="0" y="24"/>
                    <a:pt x="0" y="25"/>
                  </a:cubicBezTo>
                  <a:cubicBezTo>
                    <a:pt x="0" y="25"/>
                    <a:pt x="0" y="26"/>
                    <a:pt x="0" y="26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29"/>
                    <a:pt x="1" y="30"/>
                    <a:pt x="1" y="31"/>
                  </a:cubicBezTo>
                  <a:cubicBezTo>
                    <a:pt x="1" y="31"/>
                    <a:pt x="1" y="31"/>
                    <a:pt x="1" y="32"/>
                  </a:cubicBezTo>
                  <a:cubicBezTo>
                    <a:pt x="1" y="32"/>
                    <a:pt x="2" y="32"/>
                    <a:pt x="2" y="33"/>
                  </a:cubicBezTo>
                  <a:cubicBezTo>
                    <a:pt x="2" y="33"/>
                    <a:pt x="2" y="33"/>
                    <a:pt x="2" y="33"/>
                  </a:cubicBezTo>
                  <a:cubicBezTo>
                    <a:pt x="2" y="34"/>
                    <a:pt x="2" y="34"/>
                    <a:pt x="3" y="34"/>
                  </a:cubicBezTo>
                  <a:cubicBezTo>
                    <a:pt x="3" y="35"/>
                    <a:pt x="4" y="36"/>
                    <a:pt x="4" y="37"/>
                  </a:cubicBezTo>
                  <a:cubicBezTo>
                    <a:pt x="5" y="37"/>
                    <a:pt x="5" y="38"/>
                    <a:pt x="6" y="38"/>
                  </a:cubicBezTo>
                  <a:cubicBezTo>
                    <a:pt x="6" y="39"/>
                    <a:pt x="6" y="39"/>
                    <a:pt x="6" y="39"/>
                  </a:cubicBezTo>
                  <a:cubicBezTo>
                    <a:pt x="7" y="39"/>
                    <a:pt x="7" y="40"/>
                    <a:pt x="7" y="40"/>
                  </a:cubicBezTo>
                  <a:cubicBezTo>
                    <a:pt x="8" y="41"/>
                    <a:pt x="10" y="42"/>
                    <a:pt x="11" y="43"/>
                  </a:cubicBezTo>
                  <a:cubicBezTo>
                    <a:pt x="11" y="43"/>
                    <a:pt x="12" y="43"/>
                    <a:pt x="12" y="43"/>
                  </a:cubicBezTo>
                  <a:cubicBezTo>
                    <a:pt x="13" y="44"/>
                    <a:pt x="13" y="44"/>
                    <a:pt x="14" y="44"/>
                  </a:cubicBezTo>
                  <a:cubicBezTo>
                    <a:pt x="14" y="44"/>
                    <a:pt x="15" y="44"/>
                    <a:pt x="15" y="45"/>
                  </a:cubicBezTo>
                  <a:cubicBezTo>
                    <a:pt x="18" y="45"/>
                    <a:pt x="20" y="46"/>
                    <a:pt x="23" y="46"/>
                  </a:cubicBezTo>
                  <a:cubicBezTo>
                    <a:pt x="23" y="46"/>
                    <a:pt x="24" y="46"/>
                    <a:pt x="24" y="46"/>
                  </a:cubicBezTo>
                  <a:cubicBezTo>
                    <a:pt x="24" y="38"/>
                    <a:pt x="24" y="38"/>
                    <a:pt x="24" y="38"/>
                  </a:cubicBezTo>
                  <a:cubicBezTo>
                    <a:pt x="24" y="38"/>
                    <a:pt x="24" y="38"/>
                    <a:pt x="24" y="38"/>
                  </a:cubicBezTo>
                  <a:cubicBezTo>
                    <a:pt x="24" y="37"/>
                    <a:pt x="23" y="37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2" y="36"/>
                    <a:pt x="22" y="35"/>
                    <a:pt x="22" y="35"/>
                  </a:cubicBezTo>
                  <a:cubicBezTo>
                    <a:pt x="22" y="35"/>
                    <a:pt x="22" y="35"/>
                    <a:pt x="22" y="35"/>
                  </a:cubicBezTo>
                  <a:cubicBezTo>
                    <a:pt x="22" y="34"/>
                    <a:pt x="22" y="34"/>
                    <a:pt x="22" y="34"/>
                  </a:cubicBezTo>
                  <a:cubicBezTo>
                    <a:pt x="22" y="34"/>
                    <a:pt x="22" y="34"/>
                    <a:pt x="22" y="33"/>
                  </a:cubicBezTo>
                  <a:cubicBezTo>
                    <a:pt x="22" y="33"/>
                    <a:pt x="22" y="33"/>
                    <a:pt x="22" y="33"/>
                  </a:cubicBezTo>
                  <a:cubicBezTo>
                    <a:pt x="22" y="32"/>
                    <a:pt x="22" y="32"/>
                    <a:pt x="22" y="32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3" y="32"/>
                    <a:pt x="23" y="31"/>
                  </a:cubicBezTo>
                  <a:cubicBezTo>
                    <a:pt x="23" y="31"/>
                    <a:pt x="24" y="31"/>
                    <a:pt x="24" y="31"/>
                  </a:cubicBezTo>
                  <a:cubicBezTo>
                    <a:pt x="24" y="31"/>
                    <a:pt x="24" y="30"/>
                    <a:pt x="24" y="30"/>
                  </a:cubicBezTo>
                  <a:cubicBezTo>
                    <a:pt x="24" y="29"/>
                    <a:pt x="23" y="29"/>
                    <a:pt x="23" y="29"/>
                  </a:cubicBezTo>
                  <a:cubicBezTo>
                    <a:pt x="23" y="29"/>
                    <a:pt x="23" y="28"/>
                    <a:pt x="23" y="28"/>
                  </a:cubicBezTo>
                  <a:cubicBezTo>
                    <a:pt x="23" y="28"/>
                    <a:pt x="23" y="29"/>
                    <a:pt x="23" y="29"/>
                  </a:cubicBezTo>
                  <a:cubicBezTo>
                    <a:pt x="22" y="29"/>
                    <a:pt x="22" y="29"/>
                    <a:pt x="22" y="29"/>
                  </a:cubicBezTo>
                  <a:cubicBezTo>
                    <a:pt x="22" y="29"/>
                    <a:pt x="22" y="29"/>
                    <a:pt x="22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1" y="28"/>
                  </a:cubicBezTo>
                  <a:cubicBezTo>
                    <a:pt x="20" y="28"/>
                    <a:pt x="20" y="28"/>
                    <a:pt x="20" y="28"/>
                  </a:cubicBezTo>
                  <a:cubicBezTo>
                    <a:pt x="20" y="28"/>
                    <a:pt x="20" y="28"/>
                    <a:pt x="20" y="27"/>
                  </a:cubicBezTo>
                  <a:cubicBezTo>
                    <a:pt x="20" y="27"/>
                    <a:pt x="20" y="27"/>
                    <a:pt x="19" y="26"/>
                  </a:cubicBezTo>
                  <a:cubicBezTo>
                    <a:pt x="19" y="26"/>
                    <a:pt x="19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7" y="26"/>
                    <a:pt x="17" y="25"/>
                    <a:pt x="16" y="25"/>
                  </a:cubicBezTo>
                  <a:cubicBezTo>
                    <a:pt x="16" y="25"/>
                    <a:pt x="16" y="25"/>
                    <a:pt x="16" y="25"/>
                  </a:cubicBezTo>
                  <a:cubicBezTo>
                    <a:pt x="15" y="25"/>
                    <a:pt x="15" y="25"/>
                    <a:pt x="15" y="25"/>
                  </a:cubicBezTo>
                  <a:cubicBezTo>
                    <a:pt x="14" y="25"/>
                    <a:pt x="14" y="25"/>
                    <a:pt x="14" y="25"/>
                  </a:cubicBezTo>
                  <a:cubicBezTo>
                    <a:pt x="14" y="25"/>
                    <a:pt x="13" y="24"/>
                    <a:pt x="13" y="24"/>
                  </a:cubicBezTo>
                  <a:cubicBezTo>
                    <a:pt x="13" y="24"/>
                    <a:pt x="13" y="24"/>
                    <a:pt x="13" y="24"/>
                  </a:cubicBezTo>
                  <a:cubicBezTo>
                    <a:pt x="13" y="24"/>
                    <a:pt x="12" y="24"/>
                    <a:pt x="12" y="24"/>
                  </a:cubicBezTo>
                  <a:cubicBezTo>
                    <a:pt x="12" y="24"/>
                    <a:pt x="12" y="23"/>
                    <a:pt x="12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2" y="22"/>
                    <a:pt x="12" y="22"/>
                    <a:pt x="11" y="21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1" y="20"/>
                    <a:pt x="10" y="20"/>
                    <a:pt x="10" y="20"/>
                  </a:cubicBezTo>
                  <a:cubicBezTo>
                    <a:pt x="10" y="19"/>
                    <a:pt x="10" y="19"/>
                    <a:pt x="10" y="19"/>
                  </a:cubicBezTo>
                  <a:cubicBezTo>
                    <a:pt x="10" y="19"/>
                    <a:pt x="10" y="19"/>
                    <a:pt x="10" y="18"/>
                  </a:cubicBezTo>
                  <a:cubicBezTo>
                    <a:pt x="10" y="18"/>
                    <a:pt x="9" y="18"/>
                    <a:pt x="9" y="19"/>
                  </a:cubicBezTo>
                  <a:cubicBezTo>
                    <a:pt x="9" y="19"/>
                    <a:pt x="9" y="19"/>
                    <a:pt x="9" y="19"/>
                  </a:cubicBezTo>
                  <a:cubicBezTo>
                    <a:pt x="10" y="19"/>
                    <a:pt x="9" y="20"/>
                    <a:pt x="10" y="20"/>
                  </a:cubicBezTo>
                  <a:cubicBezTo>
                    <a:pt x="10" y="20"/>
                    <a:pt x="10" y="20"/>
                    <a:pt x="10" y="20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2"/>
                    <a:pt x="10" y="22"/>
                    <a:pt x="10" y="21"/>
                  </a:cubicBezTo>
                  <a:cubicBezTo>
                    <a:pt x="10" y="21"/>
                    <a:pt x="9" y="21"/>
                    <a:pt x="9" y="21"/>
                  </a:cubicBezTo>
                  <a:cubicBezTo>
                    <a:pt x="9" y="21"/>
                    <a:pt x="10" y="21"/>
                    <a:pt x="9" y="21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9" y="20"/>
                    <a:pt x="9" y="19"/>
                  </a:cubicBezTo>
                  <a:cubicBezTo>
                    <a:pt x="9" y="19"/>
                    <a:pt x="9" y="19"/>
                    <a:pt x="9" y="19"/>
                  </a:cubicBezTo>
                  <a:cubicBezTo>
                    <a:pt x="8" y="19"/>
                    <a:pt x="8" y="18"/>
                    <a:pt x="8" y="18"/>
                  </a:cubicBezTo>
                  <a:cubicBezTo>
                    <a:pt x="8" y="18"/>
                    <a:pt x="8" y="17"/>
                    <a:pt x="8" y="17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8" y="17"/>
                    <a:pt x="8" y="17"/>
                    <a:pt x="7" y="17"/>
                  </a:cubicBezTo>
                  <a:cubicBezTo>
                    <a:pt x="7" y="16"/>
                    <a:pt x="7" y="16"/>
                    <a:pt x="7" y="16"/>
                  </a:cubicBezTo>
                  <a:cubicBezTo>
                    <a:pt x="7" y="16"/>
                    <a:pt x="7" y="15"/>
                    <a:pt x="7" y="15"/>
                  </a:cubicBezTo>
                  <a:cubicBezTo>
                    <a:pt x="7" y="15"/>
                    <a:pt x="7" y="14"/>
                    <a:pt x="7" y="14"/>
                  </a:cubicBezTo>
                  <a:cubicBezTo>
                    <a:pt x="7" y="14"/>
                    <a:pt x="8" y="14"/>
                    <a:pt x="8" y="13"/>
                  </a:cubicBezTo>
                  <a:cubicBezTo>
                    <a:pt x="8" y="13"/>
                    <a:pt x="8" y="13"/>
                    <a:pt x="8" y="13"/>
                  </a:cubicBezTo>
                  <a:cubicBezTo>
                    <a:pt x="8" y="13"/>
                    <a:pt x="8" y="12"/>
                    <a:pt x="9" y="12"/>
                  </a:cubicBezTo>
                  <a:cubicBezTo>
                    <a:pt x="9" y="12"/>
                    <a:pt x="9" y="11"/>
                    <a:pt x="9" y="11"/>
                  </a:cubicBezTo>
                  <a:cubicBezTo>
                    <a:pt x="10" y="11"/>
                    <a:pt x="10" y="10"/>
                    <a:pt x="10" y="10"/>
                  </a:cubicBezTo>
                  <a:cubicBezTo>
                    <a:pt x="10" y="10"/>
                    <a:pt x="9" y="10"/>
                    <a:pt x="9" y="9"/>
                  </a:cubicBezTo>
                  <a:cubicBezTo>
                    <a:pt x="9" y="9"/>
                    <a:pt x="10" y="9"/>
                    <a:pt x="10" y="9"/>
                  </a:cubicBezTo>
                  <a:cubicBezTo>
                    <a:pt x="10" y="9"/>
                    <a:pt x="10" y="9"/>
                    <a:pt x="10" y="9"/>
                  </a:cubicBezTo>
                  <a:cubicBezTo>
                    <a:pt x="10" y="8"/>
                    <a:pt x="10" y="8"/>
                    <a:pt x="10" y="8"/>
                  </a:cubicBezTo>
                  <a:cubicBezTo>
                    <a:pt x="10" y="8"/>
                    <a:pt x="10" y="8"/>
                    <a:pt x="10" y="7"/>
                  </a:cubicBezTo>
                  <a:cubicBezTo>
                    <a:pt x="10" y="7"/>
                    <a:pt x="9" y="8"/>
                    <a:pt x="9" y="7"/>
                  </a:cubicBezTo>
                  <a:cubicBezTo>
                    <a:pt x="9" y="7"/>
                    <a:pt x="9" y="7"/>
                    <a:pt x="9" y="7"/>
                  </a:cubicBezTo>
                  <a:cubicBezTo>
                    <a:pt x="9" y="7"/>
                    <a:pt x="9" y="7"/>
                    <a:pt x="9" y="7"/>
                  </a:cubicBezTo>
                  <a:cubicBezTo>
                    <a:pt x="9" y="6"/>
                    <a:pt x="9" y="6"/>
                    <a:pt x="9" y="6"/>
                  </a:cubicBezTo>
                  <a:cubicBezTo>
                    <a:pt x="9" y="6"/>
                    <a:pt x="9" y="6"/>
                    <a:pt x="9" y="6"/>
                  </a:cubicBezTo>
                  <a:cubicBezTo>
                    <a:pt x="12" y="3"/>
                    <a:pt x="15" y="2"/>
                    <a:pt x="19" y="1"/>
                  </a:cubicBezTo>
                  <a:cubicBezTo>
                    <a:pt x="19" y="1"/>
                    <a:pt x="19" y="1"/>
                    <a:pt x="19" y="1"/>
                  </a:cubicBezTo>
                  <a:cubicBezTo>
                    <a:pt x="19" y="1"/>
                    <a:pt x="19" y="1"/>
                    <a:pt x="19" y="1"/>
                  </a:cubicBezTo>
                  <a:cubicBezTo>
                    <a:pt x="19" y="1"/>
                    <a:pt x="19" y="1"/>
                    <a:pt x="20" y="1"/>
                  </a:cubicBezTo>
                  <a:cubicBezTo>
                    <a:pt x="20" y="1"/>
                    <a:pt x="20" y="1"/>
                    <a:pt x="20" y="1"/>
                  </a:cubicBezTo>
                  <a:cubicBezTo>
                    <a:pt x="21" y="1"/>
                    <a:pt x="21" y="2"/>
                    <a:pt x="22" y="2"/>
                  </a:cubicBezTo>
                  <a:cubicBezTo>
                    <a:pt x="22" y="2"/>
                    <a:pt x="22" y="1"/>
                    <a:pt x="22" y="1"/>
                  </a:cubicBezTo>
                  <a:cubicBezTo>
                    <a:pt x="22" y="1"/>
                    <a:pt x="22" y="1"/>
                    <a:pt x="22" y="1"/>
                  </a:cubicBezTo>
                  <a:cubicBezTo>
                    <a:pt x="22" y="1"/>
                    <a:pt x="22" y="1"/>
                    <a:pt x="23" y="1"/>
                  </a:cubicBezTo>
                  <a:cubicBezTo>
                    <a:pt x="23" y="1"/>
                    <a:pt x="24" y="1"/>
                    <a:pt x="24" y="1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4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0" y="0"/>
                    <a:pt x="17" y="0"/>
                    <a:pt x="15" y="1"/>
                  </a:cubicBezTo>
                  <a:cubicBezTo>
                    <a:pt x="15" y="1"/>
                    <a:pt x="14" y="1"/>
                    <a:pt x="14" y="1"/>
                  </a:cubicBezTo>
                  <a:cubicBezTo>
                    <a:pt x="14" y="1"/>
                    <a:pt x="14" y="1"/>
                    <a:pt x="14" y="1"/>
                  </a:cubicBezTo>
                  <a:cubicBezTo>
                    <a:pt x="14" y="1"/>
                    <a:pt x="13" y="2"/>
                    <a:pt x="13" y="2"/>
                  </a:cubicBezTo>
                  <a:cubicBezTo>
                    <a:pt x="13" y="2"/>
                    <a:pt x="12" y="2"/>
                    <a:pt x="12" y="2"/>
                  </a:cubicBezTo>
                  <a:cubicBezTo>
                    <a:pt x="12" y="2"/>
                    <a:pt x="11" y="2"/>
                    <a:pt x="11" y="3"/>
                  </a:cubicBezTo>
                  <a:cubicBezTo>
                    <a:pt x="10" y="3"/>
                    <a:pt x="9" y="4"/>
                    <a:pt x="7" y="5"/>
                  </a:cubicBezTo>
                  <a:cubicBezTo>
                    <a:pt x="7" y="5"/>
                    <a:pt x="7" y="5"/>
                    <a:pt x="7" y="6"/>
                  </a:cubicBezTo>
                  <a:cubicBezTo>
                    <a:pt x="7" y="6"/>
                    <a:pt x="7" y="6"/>
                    <a:pt x="6" y="6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4" y="9"/>
                    <a:pt x="3" y="10"/>
                    <a:pt x="3" y="11"/>
                  </a:cubicBezTo>
                  <a:cubicBezTo>
                    <a:pt x="2" y="12"/>
                    <a:pt x="2" y="12"/>
                    <a:pt x="2" y="12"/>
                  </a:cubicBezTo>
                  <a:cubicBezTo>
                    <a:pt x="2" y="12"/>
                    <a:pt x="2" y="13"/>
                    <a:pt x="2" y="13"/>
                  </a:cubicBezTo>
                  <a:cubicBezTo>
                    <a:pt x="2" y="13"/>
                    <a:pt x="1" y="14"/>
                    <a:pt x="1" y="14"/>
                  </a:cubicBezTo>
                  <a:cubicBezTo>
                    <a:pt x="1" y="14"/>
                    <a:pt x="1" y="15"/>
                    <a:pt x="1" y="15"/>
                  </a:cubicBezTo>
                  <a:cubicBezTo>
                    <a:pt x="1" y="15"/>
                    <a:pt x="0" y="16"/>
                    <a:pt x="0" y="17"/>
                  </a:cubicBezTo>
                  <a:cubicBezTo>
                    <a:pt x="0" y="17"/>
                    <a:pt x="0" y="18"/>
                    <a:pt x="0" y="18"/>
                  </a:cubicBezTo>
                  <a:close/>
                  <a:moveTo>
                    <a:pt x="24" y="18"/>
                  </a:moveTo>
                  <a:cubicBezTo>
                    <a:pt x="24" y="28"/>
                    <a:pt x="24" y="28"/>
                    <a:pt x="24" y="28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4" y="28"/>
                    <a:pt x="23" y="28"/>
                  </a:cubicBezTo>
                  <a:cubicBezTo>
                    <a:pt x="23" y="28"/>
                    <a:pt x="23" y="28"/>
                    <a:pt x="22" y="28"/>
                  </a:cubicBezTo>
                  <a:cubicBezTo>
                    <a:pt x="22" y="28"/>
                    <a:pt x="21" y="28"/>
                    <a:pt x="21" y="27"/>
                  </a:cubicBezTo>
                  <a:cubicBezTo>
                    <a:pt x="21" y="27"/>
                    <a:pt x="21" y="27"/>
                    <a:pt x="21" y="26"/>
                  </a:cubicBezTo>
                  <a:cubicBezTo>
                    <a:pt x="21" y="26"/>
                    <a:pt x="21" y="26"/>
                    <a:pt x="21" y="26"/>
                  </a:cubicBezTo>
                  <a:cubicBezTo>
                    <a:pt x="21" y="25"/>
                    <a:pt x="21" y="25"/>
                    <a:pt x="21" y="25"/>
                  </a:cubicBezTo>
                  <a:cubicBezTo>
                    <a:pt x="20" y="25"/>
                    <a:pt x="20" y="25"/>
                    <a:pt x="19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4"/>
                    <a:pt x="19" y="24"/>
                  </a:cubicBezTo>
                  <a:cubicBezTo>
                    <a:pt x="19" y="24"/>
                    <a:pt x="20" y="24"/>
                    <a:pt x="20" y="24"/>
                  </a:cubicBezTo>
                  <a:cubicBezTo>
                    <a:pt x="20" y="24"/>
                    <a:pt x="20" y="24"/>
                    <a:pt x="20" y="23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9" y="23"/>
                    <a:pt x="19" y="23"/>
                    <a:pt x="19" y="23"/>
                  </a:cubicBezTo>
                  <a:cubicBezTo>
                    <a:pt x="18" y="23"/>
                    <a:pt x="18" y="24"/>
                    <a:pt x="18" y="24"/>
                  </a:cubicBezTo>
                  <a:cubicBezTo>
                    <a:pt x="18" y="24"/>
                    <a:pt x="18" y="24"/>
                    <a:pt x="17" y="24"/>
                  </a:cubicBezTo>
                  <a:cubicBezTo>
                    <a:pt x="17" y="24"/>
                    <a:pt x="17" y="24"/>
                    <a:pt x="17" y="24"/>
                  </a:cubicBezTo>
                  <a:cubicBezTo>
                    <a:pt x="17" y="24"/>
                    <a:pt x="16" y="24"/>
                    <a:pt x="16" y="24"/>
                  </a:cubicBezTo>
                  <a:cubicBezTo>
                    <a:pt x="16" y="24"/>
                    <a:pt x="16" y="23"/>
                    <a:pt x="16" y="23"/>
                  </a:cubicBezTo>
                  <a:cubicBezTo>
                    <a:pt x="15" y="22"/>
                    <a:pt x="16" y="21"/>
                    <a:pt x="16" y="21"/>
                  </a:cubicBezTo>
                  <a:cubicBezTo>
                    <a:pt x="16" y="21"/>
                    <a:pt x="16" y="21"/>
                    <a:pt x="16" y="21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20"/>
                    <a:pt x="17" y="19"/>
                    <a:pt x="17" y="19"/>
                  </a:cubicBezTo>
                  <a:cubicBezTo>
                    <a:pt x="17" y="19"/>
                    <a:pt x="18" y="19"/>
                    <a:pt x="18" y="19"/>
                  </a:cubicBezTo>
                  <a:cubicBezTo>
                    <a:pt x="18" y="19"/>
                    <a:pt x="19" y="19"/>
                    <a:pt x="19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20" y="19"/>
                    <a:pt x="20" y="19"/>
                    <a:pt x="20" y="19"/>
                  </a:cubicBezTo>
                  <a:cubicBezTo>
                    <a:pt x="21" y="19"/>
                    <a:pt x="21" y="18"/>
                    <a:pt x="21" y="19"/>
                  </a:cubicBezTo>
                  <a:cubicBezTo>
                    <a:pt x="22" y="19"/>
                    <a:pt x="22" y="19"/>
                    <a:pt x="22" y="19"/>
                  </a:cubicBezTo>
                  <a:cubicBezTo>
                    <a:pt x="22" y="19"/>
                    <a:pt x="22" y="19"/>
                    <a:pt x="22" y="19"/>
                  </a:cubicBezTo>
                  <a:cubicBezTo>
                    <a:pt x="22" y="19"/>
                    <a:pt x="23" y="19"/>
                    <a:pt x="23" y="19"/>
                  </a:cubicBezTo>
                  <a:cubicBezTo>
                    <a:pt x="23" y="19"/>
                    <a:pt x="23" y="20"/>
                    <a:pt x="23" y="20"/>
                  </a:cubicBezTo>
                  <a:cubicBezTo>
                    <a:pt x="23" y="20"/>
                    <a:pt x="23" y="20"/>
                    <a:pt x="24" y="20"/>
                  </a:cubicBezTo>
                  <a:cubicBezTo>
                    <a:pt x="24" y="20"/>
                    <a:pt x="24" y="20"/>
                    <a:pt x="24" y="20"/>
                  </a:cubicBezTo>
                  <a:cubicBezTo>
                    <a:pt x="24" y="19"/>
                    <a:pt x="24" y="19"/>
                    <a:pt x="24" y="19"/>
                  </a:cubicBezTo>
                  <a:cubicBezTo>
                    <a:pt x="24" y="19"/>
                    <a:pt x="24" y="19"/>
                    <a:pt x="24" y="19"/>
                  </a:cubicBezTo>
                  <a:cubicBezTo>
                    <a:pt x="24" y="18"/>
                    <a:pt x="24" y="18"/>
                    <a:pt x="24" y="1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n-US" dirty="0">
                <a:solidFill>
                  <a:prstClr val="black"/>
                </a:solidFill>
                <a:latin typeface="Roboto Light" charset="0"/>
              </a:endParaRPr>
            </a:p>
          </p:txBody>
        </p:sp>
        <p:sp>
          <p:nvSpPr>
            <p:cNvPr id="269" name="Freeform 636">
              <a:extLst>
                <a:ext uri="{FF2B5EF4-FFF2-40B4-BE49-F238E27FC236}">
                  <a16:creationId xmlns:a16="http://schemas.microsoft.com/office/drawing/2014/main" id="{1ED9B53A-927D-45E0-836B-CC5E98D08ABA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2654" y="1776145"/>
              <a:ext cx="113963" cy="185037"/>
            </a:xfrm>
            <a:custGeom>
              <a:avLst/>
              <a:gdLst>
                <a:gd name="T0" fmla="*/ 0 w 26"/>
                <a:gd name="T1" fmla="*/ 29 h 42"/>
                <a:gd name="T2" fmla="*/ 0 w 26"/>
                <a:gd name="T3" fmla="*/ 35 h 42"/>
                <a:gd name="T4" fmla="*/ 8 w 26"/>
                <a:gd name="T5" fmla="*/ 42 h 42"/>
                <a:gd name="T6" fmla="*/ 18 w 26"/>
                <a:gd name="T7" fmla="*/ 42 h 42"/>
                <a:gd name="T8" fmla="*/ 26 w 26"/>
                <a:gd name="T9" fmla="*/ 35 h 42"/>
                <a:gd name="T10" fmla="*/ 26 w 26"/>
                <a:gd name="T11" fmla="*/ 29 h 42"/>
                <a:gd name="T12" fmla="*/ 17 w 26"/>
                <a:gd name="T13" fmla="*/ 29 h 42"/>
                <a:gd name="T14" fmla="*/ 17 w 26"/>
                <a:gd name="T15" fmla="*/ 24 h 42"/>
                <a:gd name="T16" fmla="*/ 26 w 26"/>
                <a:gd name="T17" fmla="*/ 24 h 42"/>
                <a:gd name="T18" fmla="*/ 26 w 26"/>
                <a:gd name="T19" fmla="*/ 16 h 42"/>
                <a:gd name="T20" fmla="*/ 17 w 26"/>
                <a:gd name="T21" fmla="*/ 16 h 42"/>
                <a:gd name="T22" fmla="*/ 17 w 26"/>
                <a:gd name="T23" fmla="*/ 10 h 42"/>
                <a:gd name="T24" fmla="*/ 26 w 26"/>
                <a:gd name="T25" fmla="*/ 10 h 42"/>
                <a:gd name="T26" fmla="*/ 26 w 26"/>
                <a:gd name="T27" fmla="*/ 7 h 42"/>
                <a:gd name="T28" fmla="*/ 18 w 26"/>
                <a:gd name="T29" fmla="*/ 0 h 42"/>
                <a:gd name="T30" fmla="*/ 8 w 26"/>
                <a:gd name="T31" fmla="*/ 0 h 42"/>
                <a:gd name="T32" fmla="*/ 0 w 26"/>
                <a:gd name="T33" fmla="*/ 7 h 42"/>
                <a:gd name="T34" fmla="*/ 0 w 26"/>
                <a:gd name="T35" fmla="*/ 10 h 42"/>
                <a:gd name="T36" fmla="*/ 9 w 26"/>
                <a:gd name="T37" fmla="*/ 10 h 42"/>
                <a:gd name="T38" fmla="*/ 9 w 26"/>
                <a:gd name="T39" fmla="*/ 16 h 42"/>
                <a:gd name="T40" fmla="*/ 0 w 26"/>
                <a:gd name="T41" fmla="*/ 16 h 42"/>
                <a:gd name="T42" fmla="*/ 0 w 26"/>
                <a:gd name="T43" fmla="*/ 24 h 42"/>
                <a:gd name="T44" fmla="*/ 9 w 26"/>
                <a:gd name="T45" fmla="*/ 24 h 42"/>
                <a:gd name="T46" fmla="*/ 9 w 26"/>
                <a:gd name="T47" fmla="*/ 29 h 42"/>
                <a:gd name="T48" fmla="*/ 0 w 26"/>
                <a:gd name="T49" fmla="*/ 29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" h="42">
                  <a:moveTo>
                    <a:pt x="0" y="29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0" y="39"/>
                    <a:pt x="4" y="42"/>
                    <a:pt x="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22" y="42"/>
                    <a:pt x="26" y="39"/>
                    <a:pt x="26" y="35"/>
                  </a:cubicBezTo>
                  <a:cubicBezTo>
                    <a:pt x="26" y="29"/>
                    <a:pt x="26" y="29"/>
                    <a:pt x="26" y="29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4"/>
                    <a:pt x="17" y="24"/>
                    <a:pt x="17" y="24"/>
                  </a:cubicBezTo>
                  <a:cubicBezTo>
                    <a:pt x="26" y="24"/>
                    <a:pt x="26" y="24"/>
                    <a:pt x="26" y="24"/>
                  </a:cubicBezTo>
                  <a:cubicBezTo>
                    <a:pt x="26" y="16"/>
                    <a:pt x="26" y="16"/>
                    <a:pt x="26" y="16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0"/>
                    <a:pt x="17" y="10"/>
                    <a:pt x="17" y="10"/>
                  </a:cubicBezTo>
                  <a:cubicBezTo>
                    <a:pt x="26" y="10"/>
                    <a:pt x="26" y="10"/>
                    <a:pt x="26" y="10"/>
                  </a:cubicBezTo>
                  <a:cubicBezTo>
                    <a:pt x="26" y="7"/>
                    <a:pt x="26" y="7"/>
                    <a:pt x="26" y="7"/>
                  </a:cubicBezTo>
                  <a:cubicBezTo>
                    <a:pt x="26" y="3"/>
                    <a:pt x="22" y="0"/>
                    <a:pt x="1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4" y="0"/>
                    <a:pt x="0" y="3"/>
                    <a:pt x="0" y="7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9" y="10"/>
                    <a:pt x="9" y="10"/>
                    <a:pt x="9" y="10"/>
                  </a:cubicBezTo>
                  <a:cubicBezTo>
                    <a:pt x="9" y="16"/>
                    <a:pt x="9" y="16"/>
                    <a:pt x="9" y="16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9" y="29"/>
                    <a:pt x="9" y="29"/>
                    <a:pt x="9" y="29"/>
                  </a:cubicBezTo>
                  <a:lnTo>
                    <a:pt x="0" y="2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n-US" dirty="0">
                <a:solidFill>
                  <a:prstClr val="black"/>
                </a:solidFill>
                <a:latin typeface="Roboto Light" charset="0"/>
              </a:endParaRPr>
            </a:p>
          </p:txBody>
        </p:sp>
        <p:sp>
          <p:nvSpPr>
            <p:cNvPr id="270" name="Freeform 637">
              <a:extLst>
                <a:ext uri="{FF2B5EF4-FFF2-40B4-BE49-F238E27FC236}">
                  <a16:creationId xmlns:a16="http://schemas.microsoft.com/office/drawing/2014/main" id="{1082CE15-8030-4635-BF46-907B2E9486BD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0794" y="1944027"/>
              <a:ext cx="177685" cy="113963"/>
            </a:xfrm>
            <a:custGeom>
              <a:avLst/>
              <a:gdLst>
                <a:gd name="T0" fmla="*/ 0 w 40"/>
                <a:gd name="T1" fmla="*/ 1 h 26"/>
                <a:gd name="T2" fmla="*/ 13 w 40"/>
                <a:gd name="T3" fmla="*/ 12 h 26"/>
                <a:gd name="T4" fmla="*/ 17 w 40"/>
                <a:gd name="T5" fmla="*/ 12 h 26"/>
                <a:gd name="T6" fmla="*/ 17 w 40"/>
                <a:gd name="T7" fmla="*/ 20 h 26"/>
                <a:gd name="T8" fmla="*/ 12 w 40"/>
                <a:gd name="T9" fmla="*/ 20 h 26"/>
                <a:gd name="T10" fmla="*/ 12 w 40"/>
                <a:gd name="T11" fmla="*/ 26 h 26"/>
                <a:gd name="T12" fmla="*/ 28 w 40"/>
                <a:gd name="T13" fmla="*/ 26 h 26"/>
                <a:gd name="T14" fmla="*/ 28 w 40"/>
                <a:gd name="T15" fmla="*/ 20 h 26"/>
                <a:gd name="T16" fmla="*/ 23 w 40"/>
                <a:gd name="T17" fmla="*/ 20 h 26"/>
                <a:gd name="T18" fmla="*/ 23 w 40"/>
                <a:gd name="T19" fmla="*/ 12 h 26"/>
                <a:gd name="T20" fmla="*/ 27 w 40"/>
                <a:gd name="T21" fmla="*/ 12 h 26"/>
                <a:gd name="T22" fmla="*/ 40 w 40"/>
                <a:gd name="T23" fmla="*/ 1 h 26"/>
                <a:gd name="T24" fmla="*/ 35 w 40"/>
                <a:gd name="T25" fmla="*/ 0 h 26"/>
                <a:gd name="T26" fmla="*/ 27 w 40"/>
                <a:gd name="T27" fmla="*/ 7 h 26"/>
                <a:gd name="T28" fmla="*/ 13 w 40"/>
                <a:gd name="T29" fmla="*/ 7 h 26"/>
                <a:gd name="T30" fmla="*/ 5 w 40"/>
                <a:gd name="T31" fmla="*/ 0 h 26"/>
                <a:gd name="T32" fmla="*/ 0 w 40"/>
                <a:gd name="T33" fmla="*/ 1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0" h="26">
                  <a:moveTo>
                    <a:pt x="0" y="1"/>
                  </a:moveTo>
                  <a:cubicBezTo>
                    <a:pt x="1" y="7"/>
                    <a:pt x="7" y="12"/>
                    <a:pt x="13" y="12"/>
                  </a:cubicBezTo>
                  <a:cubicBezTo>
                    <a:pt x="17" y="12"/>
                    <a:pt x="17" y="12"/>
                    <a:pt x="17" y="12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2" y="20"/>
                    <a:pt x="12" y="20"/>
                    <a:pt x="12" y="20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28" y="26"/>
                    <a:pt x="28" y="26"/>
                    <a:pt x="28" y="26"/>
                  </a:cubicBezTo>
                  <a:cubicBezTo>
                    <a:pt x="28" y="20"/>
                    <a:pt x="28" y="20"/>
                    <a:pt x="28" y="20"/>
                  </a:cubicBezTo>
                  <a:cubicBezTo>
                    <a:pt x="23" y="20"/>
                    <a:pt x="23" y="20"/>
                    <a:pt x="23" y="20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7" y="12"/>
                    <a:pt x="27" y="12"/>
                    <a:pt x="27" y="12"/>
                  </a:cubicBezTo>
                  <a:cubicBezTo>
                    <a:pt x="33" y="12"/>
                    <a:pt x="39" y="6"/>
                    <a:pt x="40" y="1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34" y="3"/>
                    <a:pt x="31" y="7"/>
                    <a:pt x="27" y="7"/>
                  </a:cubicBezTo>
                  <a:cubicBezTo>
                    <a:pt x="13" y="7"/>
                    <a:pt x="13" y="7"/>
                    <a:pt x="13" y="7"/>
                  </a:cubicBezTo>
                  <a:cubicBezTo>
                    <a:pt x="10" y="7"/>
                    <a:pt x="6" y="4"/>
                    <a:pt x="5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n-US" dirty="0">
                <a:solidFill>
                  <a:prstClr val="black"/>
                </a:solidFill>
                <a:latin typeface="Roboto Light" charset="0"/>
              </a:endParaRPr>
            </a:p>
          </p:txBody>
        </p:sp>
        <p:sp>
          <p:nvSpPr>
            <p:cNvPr id="271" name="Freeform 638">
              <a:extLst>
                <a:ext uri="{FF2B5EF4-FFF2-40B4-BE49-F238E27FC236}">
                  <a16:creationId xmlns:a16="http://schemas.microsoft.com/office/drawing/2014/main" id="{CBCE88A8-1A4C-491F-B291-224DEF138E5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949236" y="2720939"/>
              <a:ext cx="159304" cy="251210"/>
            </a:xfrm>
            <a:custGeom>
              <a:avLst/>
              <a:gdLst>
                <a:gd name="T0" fmla="*/ 130 w 130"/>
                <a:gd name="T1" fmla="*/ 205 h 205"/>
                <a:gd name="T2" fmla="*/ 115 w 130"/>
                <a:gd name="T3" fmla="*/ 4 h 205"/>
                <a:gd name="T4" fmla="*/ 101 w 130"/>
                <a:gd name="T5" fmla="*/ 0 h 205"/>
                <a:gd name="T6" fmla="*/ 115 w 130"/>
                <a:gd name="T7" fmla="*/ 14 h 205"/>
                <a:gd name="T8" fmla="*/ 115 w 130"/>
                <a:gd name="T9" fmla="*/ 133 h 205"/>
                <a:gd name="T10" fmla="*/ 101 w 130"/>
                <a:gd name="T11" fmla="*/ 148 h 205"/>
                <a:gd name="T12" fmla="*/ 115 w 130"/>
                <a:gd name="T13" fmla="*/ 162 h 205"/>
                <a:gd name="T14" fmla="*/ 101 w 130"/>
                <a:gd name="T15" fmla="*/ 162 h 205"/>
                <a:gd name="T16" fmla="*/ 115 w 130"/>
                <a:gd name="T17" fmla="*/ 173 h 205"/>
                <a:gd name="T18" fmla="*/ 115 w 130"/>
                <a:gd name="T19" fmla="*/ 191 h 205"/>
                <a:gd name="T20" fmla="*/ 101 w 130"/>
                <a:gd name="T21" fmla="*/ 205 h 205"/>
                <a:gd name="T22" fmla="*/ 90 w 130"/>
                <a:gd name="T23" fmla="*/ 4 h 205"/>
                <a:gd name="T24" fmla="*/ 65 w 130"/>
                <a:gd name="T25" fmla="*/ 14 h 205"/>
                <a:gd name="T26" fmla="*/ 101 w 130"/>
                <a:gd name="T27" fmla="*/ 0 h 205"/>
                <a:gd name="T28" fmla="*/ 90 w 130"/>
                <a:gd name="T29" fmla="*/ 0 h 205"/>
                <a:gd name="T30" fmla="*/ 101 w 130"/>
                <a:gd name="T31" fmla="*/ 205 h 205"/>
                <a:gd name="T32" fmla="*/ 90 w 130"/>
                <a:gd name="T33" fmla="*/ 191 h 205"/>
                <a:gd name="T34" fmla="*/ 101 w 130"/>
                <a:gd name="T35" fmla="*/ 173 h 205"/>
                <a:gd name="T36" fmla="*/ 90 w 130"/>
                <a:gd name="T37" fmla="*/ 162 h 205"/>
                <a:gd name="T38" fmla="*/ 101 w 130"/>
                <a:gd name="T39" fmla="*/ 148 h 205"/>
                <a:gd name="T40" fmla="*/ 65 w 130"/>
                <a:gd name="T41" fmla="*/ 133 h 205"/>
                <a:gd name="T42" fmla="*/ 76 w 130"/>
                <a:gd name="T43" fmla="*/ 148 h 205"/>
                <a:gd name="T44" fmla="*/ 76 w 130"/>
                <a:gd name="T45" fmla="*/ 162 h 205"/>
                <a:gd name="T46" fmla="*/ 65 w 130"/>
                <a:gd name="T47" fmla="*/ 173 h 205"/>
                <a:gd name="T48" fmla="*/ 76 w 130"/>
                <a:gd name="T49" fmla="*/ 191 h 205"/>
                <a:gd name="T50" fmla="*/ 65 w 130"/>
                <a:gd name="T51" fmla="*/ 191 h 205"/>
                <a:gd name="T52" fmla="*/ 65 w 130"/>
                <a:gd name="T53" fmla="*/ 4 h 205"/>
                <a:gd name="T54" fmla="*/ 25 w 130"/>
                <a:gd name="T55" fmla="*/ 14 h 205"/>
                <a:gd name="T56" fmla="*/ 65 w 130"/>
                <a:gd name="T57" fmla="*/ 4 h 205"/>
                <a:gd name="T58" fmla="*/ 25 w 130"/>
                <a:gd name="T59" fmla="*/ 205 h 205"/>
                <a:gd name="T60" fmla="*/ 65 w 130"/>
                <a:gd name="T61" fmla="*/ 191 h 205"/>
                <a:gd name="T62" fmla="*/ 50 w 130"/>
                <a:gd name="T63" fmla="*/ 173 h 205"/>
                <a:gd name="T64" fmla="*/ 65 w 130"/>
                <a:gd name="T65" fmla="*/ 162 h 205"/>
                <a:gd name="T66" fmla="*/ 50 w 130"/>
                <a:gd name="T67" fmla="*/ 148 h 205"/>
                <a:gd name="T68" fmla="*/ 65 w 130"/>
                <a:gd name="T69" fmla="*/ 133 h 205"/>
                <a:gd name="T70" fmla="*/ 25 w 130"/>
                <a:gd name="T71" fmla="*/ 148 h 205"/>
                <a:gd name="T72" fmla="*/ 40 w 130"/>
                <a:gd name="T73" fmla="*/ 162 h 205"/>
                <a:gd name="T74" fmla="*/ 25 w 130"/>
                <a:gd name="T75" fmla="*/ 162 h 205"/>
                <a:gd name="T76" fmla="*/ 40 w 130"/>
                <a:gd name="T77" fmla="*/ 173 h 205"/>
                <a:gd name="T78" fmla="*/ 40 w 130"/>
                <a:gd name="T79" fmla="*/ 191 h 205"/>
                <a:gd name="T80" fmla="*/ 25 w 130"/>
                <a:gd name="T81" fmla="*/ 205 h 205"/>
                <a:gd name="T82" fmla="*/ 0 w 130"/>
                <a:gd name="T83" fmla="*/ 4 h 205"/>
                <a:gd name="T84" fmla="*/ 25 w 130"/>
                <a:gd name="T85" fmla="*/ 205 h 205"/>
                <a:gd name="T86" fmla="*/ 14 w 130"/>
                <a:gd name="T87" fmla="*/ 191 h 205"/>
                <a:gd name="T88" fmla="*/ 25 w 130"/>
                <a:gd name="T89" fmla="*/ 173 h 205"/>
                <a:gd name="T90" fmla="*/ 14 w 130"/>
                <a:gd name="T91" fmla="*/ 162 h 205"/>
                <a:gd name="T92" fmla="*/ 25 w 130"/>
                <a:gd name="T93" fmla="*/ 148 h 205"/>
                <a:gd name="T94" fmla="*/ 14 w 130"/>
                <a:gd name="T95" fmla="*/ 133 h 205"/>
                <a:gd name="T96" fmla="*/ 25 w 130"/>
                <a:gd name="T97" fmla="*/ 1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30" h="205">
                  <a:moveTo>
                    <a:pt x="101" y="205"/>
                  </a:moveTo>
                  <a:lnTo>
                    <a:pt x="130" y="205"/>
                  </a:lnTo>
                  <a:lnTo>
                    <a:pt x="130" y="4"/>
                  </a:lnTo>
                  <a:lnTo>
                    <a:pt x="115" y="4"/>
                  </a:lnTo>
                  <a:lnTo>
                    <a:pt x="115" y="0"/>
                  </a:lnTo>
                  <a:lnTo>
                    <a:pt x="101" y="0"/>
                  </a:lnTo>
                  <a:lnTo>
                    <a:pt x="101" y="14"/>
                  </a:lnTo>
                  <a:lnTo>
                    <a:pt x="115" y="14"/>
                  </a:lnTo>
                  <a:lnTo>
                    <a:pt x="115" y="133"/>
                  </a:lnTo>
                  <a:lnTo>
                    <a:pt x="115" y="133"/>
                  </a:lnTo>
                  <a:lnTo>
                    <a:pt x="101" y="133"/>
                  </a:lnTo>
                  <a:lnTo>
                    <a:pt x="101" y="148"/>
                  </a:lnTo>
                  <a:lnTo>
                    <a:pt x="115" y="148"/>
                  </a:lnTo>
                  <a:lnTo>
                    <a:pt x="115" y="162"/>
                  </a:lnTo>
                  <a:lnTo>
                    <a:pt x="115" y="162"/>
                  </a:lnTo>
                  <a:lnTo>
                    <a:pt x="101" y="162"/>
                  </a:lnTo>
                  <a:lnTo>
                    <a:pt x="101" y="173"/>
                  </a:lnTo>
                  <a:lnTo>
                    <a:pt x="115" y="173"/>
                  </a:lnTo>
                  <a:lnTo>
                    <a:pt x="115" y="191"/>
                  </a:lnTo>
                  <a:lnTo>
                    <a:pt x="115" y="191"/>
                  </a:lnTo>
                  <a:lnTo>
                    <a:pt x="101" y="191"/>
                  </a:lnTo>
                  <a:lnTo>
                    <a:pt x="101" y="205"/>
                  </a:lnTo>
                  <a:close/>
                  <a:moveTo>
                    <a:pt x="90" y="0"/>
                  </a:moveTo>
                  <a:lnTo>
                    <a:pt x="90" y="4"/>
                  </a:lnTo>
                  <a:lnTo>
                    <a:pt x="65" y="4"/>
                  </a:lnTo>
                  <a:lnTo>
                    <a:pt x="65" y="14"/>
                  </a:lnTo>
                  <a:lnTo>
                    <a:pt x="101" y="14"/>
                  </a:lnTo>
                  <a:lnTo>
                    <a:pt x="101" y="0"/>
                  </a:lnTo>
                  <a:lnTo>
                    <a:pt x="90" y="0"/>
                  </a:lnTo>
                  <a:lnTo>
                    <a:pt x="90" y="0"/>
                  </a:lnTo>
                  <a:close/>
                  <a:moveTo>
                    <a:pt x="65" y="205"/>
                  </a:moveTo>
                  <a:lnTo>
                    <a:pt x="101" y="205"/>
                  </a:lnTo>
                  <a:lnTo>
                    <a:pt x="101" y="191"/>
                  </a:lnTo>
                  <a:lnTo>
                    <a:pt x="90" y="191"/>
                  </a:lnTo>
                  <a:lnTo>
                    <a:pt x="90" y="173"/>
                  </a:lnTo>
                  <a:lnTo>
                    <a:pt x="101" y="173"/>
                  </a:lnTo>
                  <a:lnTo>
                    <a:pt x="101" y="162"/>
                  </a:lnTo>
                  <a:lnTo>
                    <a:pt x="90" y="162"/>
                  </a:lnTo>
                  <a:lnTo>
                    <a:pt x="90" y="148"/>
                  </a:lnTo>
                  <a:lnTo>
                    <a:pt x="101" y="148"/>
                  </a:lnTo>
                  <a:lnTo>
                    <a:pt x="101" y="133"/>
                  </a:lnTo>
                  <a:lnTo>
                    <a:pt x="65" y="133"/>
                  </a:lnTo>
                  <a:lnTo>
                    <a:pt x="65" y="148"/>
                  </a:lnTo>
                  <a:lnTo>
                    <a:pt x="76" y="148"/>
                  </a:lnTo>
                  <a:lnTo>
                    <a:pt x="76" y="162"/>
                  </a:lnTo>
                  <a:lnTo>
                    <a:pt x="76" y="162"/>
                  </a:lnTo>
                  <a:lnTo>
                    <a:pt x="65" y="162"/>
                  </a:lnTo>
                  <a:lnTo>
                    <a:pt x="65" y="173"/>
                  </a:lnTo>
                  <a:lnTo>
                    <a:pt x="76" y="173"/>
                  </a:lnTo>
                  <a:lnTo>
                    <a:pt x="76" y="191"/>
                  </a:lnTo>
                  <a:lnTo>
                    <a:pt x="76" y="191"/>
                  </a:lnTo>
                  <a:lnTo>
                    <a:pt x="65" y="191"/>
                  </a:lnTo>
                  <a:lnTo>
                    <a:pt x="65" y="205"/>
                  </a:lnTo>
                  <a:close/>
                  <a:moveTo>
                    <a:pt x="65" y="4"/>
                  </a:moveTo>
                  <a:lnTo>
                    <a:pt x="25" y="4"/>
                  </a:lnTo>
                  <a:lnTo>
                    <a:pt x="25" y="14"/>
                  </a:lnTo>
                  <a:lnTo>
                    <a:pt x="65" y="14"/>
                  </a:lnTo>
                  <a:lnTo>
                    <a:pt x="65" y="4"/>
                  </a:lnTo>
                  <a:lnTo>
                    <a:pt x="65" y="4"/>
                  </a:lnTo>
                  <a:close/>
                  <a:moveTo>
                    <a:pt x="25" y="205"/>
                  </a:moveTo>
                  <a:lnTo>
                    <a:pt x="65" y="205"/>
                  </a:lnTo>
                  <a:lnTo>
                    <a:pt x="65" y="191"/>
                  </a:lnTo>
                  <a:lnTo>
                    <a:pt x="50" y="191"/>
                  </a:lnTo>
                  <a:lnTo>
                    <a:pt x="50" y="173"/>
                  </a:lnTo>
                  <a:lnTo>
                    <a:pt x="65" y="173"/>
                  </a:lnTo>
                  <a:lnTo>
                    <a:pt x="65" y="162"/>
                  </a:lnTo>
                  <a:lnTo>
                    <a:pt x="50" y="162"/>
                  </a:lnTo>
                  <a:lnTo>
                    <a:pt x="50" y="148"/>
                  </a:lnTo>
                  <a:lnTo>
                    <a:pt x="65" y="148"/>
                  </a:lnTo>
                  <a:lnTo>
                    <a:pt x="65" y="133"/>
                  </a:lnTo>
                  <a:lnTo>
                    <a:pt x="25" y="133"/>
                  </a:lnTo>
                  <a:lnTo>
                    <a:pt x="25" y="148"/>
                  </a:lnTo>
                  <a:lnTo>
                    <a:pt x="40" y="148"/>
                  </a:lnTo>
                  <a:lnTo>
                    <a:pt x="40" y="162"/>
                  </a:lnTo>
                  <a:lnTo>
                    <a:pt x="40" y="162"/>
                  </a:lnTo>
                  <a:lnTo>
                    <a:pt x="25" y="162"/>
                  </a:lnTo>
                  <a:lnTo>
                    <a:pt x="25" y="173"/>
                  </a:lnTo>
                  <a:lnTo>
                    <a:pt x="40" y="173"/>
                  </a:lnTo>
                  <a:lnTo>
                    <a:pt x="40" y="191"/>
                  </a:lnTo>
                  <a:lnTo>
                    <a:pt x="40" y="191"/>
                  </a:lnTo>
                  <a:lnTo>
                    <a:pt x="25" y="191"/>
                  </a:lnTo>
                  <a:lnTo>
                    <a:pt x="25" y="205"/>
                  </a:lnTo>
                  <a:close/>
                  <a:moveTo>
                    <a:pt x="25" y="4"/>
                  </a:moveTo>
                  <a:lnTo>
                    <a:pt x="0" y="4"/>
                  </a:lnTo>
                  <a:lnTo>
                    <a:pt x="0" y="205"/>
                  </a:lnTo>
                  <a:lnTo>
                    <a:pt x="25" y="205"/>
                  </a:lnTo>
                  <a:lnTo>
                    <a:pt x="25" y="191"/>
                  </a:lnTo>
                  <a:lnTo>
                    <a:pt x="14" y="191"/>
                  </a:lnTo>
                  <a:lnTo>
                    <a:pt x="14" y="173"/>
                  </a:lnTo>
                  <a:lnTo>
                    <a:pt x="25" y="173"/>
                  </a:lnTo>
                  <a:lnTo>
                    <a:pt x="25" y="162"/>
                  </a:lnTo>
                  <a:lnTo>
                    <a:pt x="14" y="162"/>
                  </a:lnTo>
                  <a:lnTo>
                    <a:pt x="14" y="148"/>
                  </a:lnTo>
                  <a:lnTo>
                    <a:pt x="25" y="148"/>
                  </a:lnTo>
                  <a:lnTo>
                    <a:pt x="25" y="133"/>
                  </a:lnTo>
                  <a:lnTo>
                    <a:pt x="14" y="133"/>
                  </a:lnTo>
                  <a:lnTo>
                    <a:pt x="14" y="14"/>
                  </a:lnTo>
                  <a:lnTo>
                    <a:pt x="25" y="14"/>
                  </a:lnTo>
                  <a:lnTo>
                    <a:pt x="25" y="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n-US" dirty="0">
                <a:solidFill>
                  <a:prstClr val="black"/>
                </a:solidFill>
                <a:latin typeface="Roboto Light" charset="0"/>
              </a:endParaRPr>
            </a:p>
          </p:txBody>
        </p:sp>
        <p:sp>
          <p:nvSpPr>
            <p:cNvPr id="272" name="Freeform 640">
              <a:extLst>
                <a:ext uri="{FF2B5EF4-FFF2-40B4-BE49-F238E27FC236}">
                  <a16:creationId xmlns:a16="http://schemas.microsoft.com/office/drawing/2014/main" id="{DA7BA522-5850-4E53-B6FE-79B9111B9AF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708865" y="1497977"/>
              <a:ext cx="145824" cy="145824"/>
            </a:xfrm>
            <a:custGeom>
              <a:avLst/>
              <a:gdLst>
                <a:gd name="T0" fmla="*/ 16 w 33"/>
                <a:gd name="T1" fmla="*/ 31 h 33"/>
                <a:gd name="T2" fmla="*/ 19 w 33"/>
                <a:gd name="T3" fmla="*/ 31 h 33"/>
                <a:gd name="T4" fmla="*/ 20 w 33"/>
                <a:gd name="T5" fmla="*/ 33 h 33"/>
                <a:gd name="T6" fmla="*/ 26 w 33"/>
                <a:gd name="T7" fmla="*/ 31 h 33"/>
                <a:gd name="T8" fmla="*/ 25 w 33"/>
                <a:gd name="T9" fmla="*/ 29 h 33"/>
                <a:gd name="T10" fmla="*/ 28 w 33"/>
                <a:gd name="T11" fmla="*/ 25 h 33"/>
                <a:gd name="T12" fmla="*/ 30 w 33"/>
                <a:gd name="T13" fmla="*/ 26 h 33"/>
                <a:gd name="T14" fmla="*/ 33 w 33"/>
                <a:gd name="T15" fmla="*/ 20 h 33"/>
                <a:gd name="T16" fmla="*/ 30 w 33"/>
                <a:gd name="T17" fmla="*/ 19 h 33"/>
                <a:gd name="T18" fmla="*/ 30 w 33"/>
                <a:gd name="T19" fmla="*/ 14 h 33"/>
                <a:gd name="T20" fmla="*/ 33 w 33"/>
                <a:gd name="T21" fmla="*/ 13 h 33"/>
                <a:gd name="T22" fmla="*/ 30 w 33"/>
                <a:gd name="T23" fmla="*/ 8 h 33"/>
                <a:gd name="T24" fmla="*/ 28 w 33"/>
                <a:gd name="T25" fmla="*/ 9 h 33"/>
                <a:gd name="T26" fmla="*/ 24 w 33"/>
                <a:gd name="T27" fmla="*/ 5 h 33"/>
                <a:gd name="T28" fmla="*/ 25 w 33"/>
                <a:gd name="T29" fmla="*/ 3 h 33"/>
                <a:gd name="T30" fmla="*/ 20 w 33"/>
                <a:gd name="T31" fmla="*/ 0 h 33"/>
                <a:gd name="T32" fmla="*/ 19 w 33"/>
                <a:gd name="T33" fmla="*/ 3 h 33"/>
                <a:gd name="T34" fmla="*/ 16 w 33"/>
                <a:gd name="T35" fmla="*/ 3 h 33"/>
                <a:gd name="T36" fmla="*/ 16 w 33"/>
                <a:gd name="T37" fmla="*/ 7 h 33"/>
                <a:gd name="T38" fmla="*/ 25 w 33"/>
                <a:gd name="T39" fmla="*/ 13 h 33"/>
                <a:gd name="T40" fmla="*/ 20 w 33"/>
                <a:gd name="T41" fmla="*/ 26 h 33"/>
                <a:gd name="T42" fmla="*/ 16 w 33"/>
                <a:gd name="T43" fmla="*/ 26 h 33"/>
                <a:gd name="T44" fmla="*/ 16 w 33"/>
                <a:gd name="T45" fmla="*/ 26 h 33"/>
                <a:gd name="T46" fmla="*/ 16 w 33"/>
                <a:gd name="T47" fmla="*/ 31 h 33"/>
                <a:gd name="T48" fmla="*/ 2 w 33"/>
                <a:gd name="T49" fmla="*/ 20 h 33"/>
                <a:gd name="T50" fmla="*/ 0 w 33"/>
                <a:gd name="T51" fmla="*/ 21 h 33"/>
                <a:gd name="T52" fmla="*/ 2 w 33"/>
                <a:gd name="T53" fmla="*/ 26 h 33"/>
                <a:gd name="T54" fmla="*/ 5 w 33"/>
                <a:gd name="T55" fmla="*/ 25 h 33"/>
                <a:gd name="T56" fmla="*/ 8 w 33"/>
                <a:gd name="T57" fmla="*/ 29 h 33"/>
                <a:gd name="T58" fmla="*/ 7 w 33"/>
                <a:gd name="T59" fmla="*/ 31 h 33"/>
                <a:gd name="T60" fmla="*/ 13 w 33"/>
                <a:gd name="T61" fmla="*/ 33 h 33"/>
                <a:gd name="T62" fmla="*/ 14 w 33"/>
                <a:gd name="T63" fmla="*/ 31 h 33"/>
                <a:gd name="T64" fmla="*/ 16 w 33"/>
                <a:gd name="T65" fmla="*/ 31 h 33"/>
                <a:gd name="T66" fmla="*/ 16 w 33"/>
                <a:gd name="T67" fmla="*/ 26 h 33"/>
                <a:gd name="T68" fmla="*/ 8 w 33"/>
                <a:gd name="T69" fmla="*/ 21 h 33"/>
                <a:gd name="T70" fmla="*/ 13 w 33"/>
                <a:gd name="T71" fmla="*/ 8 h 33"/>
                <a:gd name="T72" fmla="*/ 13 w 33"/>
                <a:gd name="T73" fmla="*/ 8 h 33"/>
                <a:gd name="T74" fmla="*/ 16 w 33"/>
                <a:gd name="T75" fmla="*/ 7 h 33"/>
                <a:gd name="T76" fmla="*/ 16 w 33"/>
                <a:gd name="T77" fmla="*/ 7 h 33"/>
                <a:gd name="T78" fmla="*/ 16 w 33"/>
                <a:gd name="T79" fmla="*/ 3 h 33"/>
                <a:gd name="T80" fmla="*/ 14 w 33"/>
                <a:gd name="T81" fmla="*/ 3 h 33"/>
                <a:gd name="T82" fmla="*/ 13 w 33"/>
                <a:gd name="T83" fmla="*/ 1 h 33"/>
                <a:gd name="T84" fmla="*/ 7 w 33"/>
                <a:gd name="T85" fmla="*/ 3 h 33"/>
                <a:gd name="T86" fmla="*/ 8 w 33"/>
                <a:gd name="T87" fmla="*/ 5 h 33"/>
                <a:gd name="T88" fmla="*/ 5 w 33"/>
                <a:gd name="T89" fmla="*/ 9 h 33"/>
                <a:gd name="T90" fmla="*/ 2 w 33"/>
                <a:gd name="T91" fmla="*/ 8 h 33"/>
                <a:gd name="T92" fmla="*/ 0 w 33"/>
                <a:gd name="T93" fmla="*/ 14 h 33"/>
                <a:gd name="T94" fmla="*/ 2 w 33"/>
                <a:gd name="T95" fmla="*/ 15 h 33"/>
                <a:gd name="T96" fmla="*/ 2 w 33"/>
                <a:gd name="T97" fmla="*/ 2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3" h="33">
                  <a:moveTo>
                    <a:pt x="16" y="31"/>
                  </a:moveTo>
                  <a:cubicBezTo>
                    <a:pt x="17" y="31"/>
                    <a:pt x="18" y="31"/>
                    <a:pt x="19" y="31"/>
                  </a:cubicBezTo>
                  <a:cubicBezTo>
                    <a:pt x="20" y="33"/>
                    <a:pt x="20" y="33"/>
                    <a:pt x="20" y="33"/>
                  </a:cubicBezTo>
                  <a:cubicBezTo>
                    <a:pt x="26" y="31"/>
                    <a:pt x="26" y="31"/>
                    <a:pt x="26" y="31"/>
                  </a:cubicBezTo>
                  <a:cubicBezTo>
                    <a:pt x="25" y="29"/>
                    <a:pt x="25" y="29"/>
                    <a:pt x="25" y="29"/>
                  </a:cubicBezTo>
                  <a:cubicBezTo>
                    <a:pt x="26" y="28"/>
                    <a:pt x="27" y="26"/>
                    <a:pt x="28" y="25"/>
                  </a:cubicBezTo>
                  <a:cubicBezTo>
                    <a:pt x="30" y="26"/>
                    <a:pt x="30" y="26"/>
                    <a:pt x="30" y="26"/>
                  </a:cubicBezTo>
                  <a:cubicBezTo>
                    <a:pt x="33" y="20"/>
                    <a:pt x="33" y="20"/>
                    <a:pt x="33" y="20"/>
                  </a:cubicBezTo>
                  <a:cubicBezTo>
                    <a:pt x="30" y="19"/>
                    <a:pt x="30" y="19"/>
                    <a:pt x="30" y="19"/>
                  </a:cubicBezTo>
                  <a:cubicBezTo>
                    <a:pt x="31" y="18"/>
                    <a:pt x="31" y="16"/>
                    <a:pt x="30" y="14"/>
                  </a:cubicBezTo>
                  <a:cubicBezTo>
                    <a:pt x="33" y="13"/>
                    <a:pt x="33" y="13"/>
                    <a:pt x="33" y="13"/>
                  </a:cubicBezTo>
                  <a:cubicBezTo>
                    <a:pt x="30" y="8"/>
                    <a:pt x="30" y="8"/>
                    <a:pt x="30" y="8"/>
                  </a:cubicBezTo>
                  <a:cubicBezTo>
                    <a:pt x="28" y="9"/>
                    <a:pt x="28" y="9"/>
                    <a:pt x="28" y="9"/>
                  </a:cubicBezTo>
                  <a:cubicBezTo>
                    <a:pt x="27" y="7"/>
                    <a:pt x="26" y="6"/>
                    <a:pt x="24" y="5"/>
                  </a:cubicBezTo>
                  <a:cubicBezTo>
                    <a:pt x="25" y="3"/>
                    <a:pt x="25" y="3"/>
                    <a:pt x="25" y="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18" y="3"/>
                    <a:pt x="17" y="3"/>
                    <a:pt x="16" y="3"/>
                  </a:cubicBezTo>
                  <a:cubicBezTo>
                    <a:pt x="16" y="7"/>
                    <a:pt x="16" y="7"/>
                    <a:pt x="16" y="7"/>
                  </a:cubicBezTo>
                  <a:cubicBezTo>
                    <a:pt x="20" y="7"/>
                    <a:pt x="24" y="10"/>
                    <a:pt x="25" y="13"/>
                  </a:cubicBezTo>
                  <a:cubicBezTo>
                    <a:pt x="27" y="18"/>
                    <a:pt x="25" y="24"/>
                    <a:pt x="20" y="26"/>
                  </a:cubicBezTo>
                  <a:cubicBezTo>
                    <a:pt x="19" y="26"/>
                    <a:pt x="18" y="26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lnTo>
                    <a:pt x="16" y="31"/>
                  </a:lnTo>
                  <a:close/>
                  <a:moveTo>
                    <a:pt x="2" y="20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2" y="26"/>
                    <a:pt x="2" y="26"/>
                    <a:pt x="2" y="26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6" y="27"/>
                    <a:pt x="7" y="28"/>
                    <a:pt x="8" y="29"/>
                  </a:cubicBezTo>
                  <a:cubicBezTo>
                    <a:pt x="7" y="31"/>
                    <a:pt x="7" y="31"/>
                    <a:pt x="7" y="31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4" y="31"/>
                    <a:pt x="14" y="31"/>
                    <a:pt x="14" y="31"/>
                  </a:cubicBezTo>
                  <a:cubicBezTo>
                    <a:pt x="15" y="31"/>
                    <a:pt x="16" y="31"/>
                    <a:pt x="16" y="31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3" y="26"/>
                    <a:pt x="9" y="24"/>
                    <a:pt x="8" y="21"/>
                  </a:cubicBezTo>
                  <a:cubicBezTo>
                    <a:pt x="5" y="16"/>
                    <a:pt x="8" y="10"/>
                    <a:pt x="13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4" y="8"/>
                    <a:pt x="15" y="7"/>
                    <a:pt x="16" y="7"/>
                  </a:cubicBezTo>
                  <a:cubicBezTo>
                    <a:pt x="16" y="7"/>
                    <a:pt x="16" y="7"/>
                    <a:pt x="16" y="7"/>
                  </a:cubicBezTo>
                  <a:cubicBezTo>
                    <a:pt x="16" y="3"/>
                    <a:pt x="16" y="3"/>
                    <a:pt x="16" y="3"/>
                  </a:cubicBezTo>
                  <a:cubicBezTo>
                    <a:pt x="15" y="3"/>
                    <a:pt x="15" y="3"/>
                    <a:pt x="14" y="3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7" y="6"/>
                    <a:pt x="6" y="7"/>
                    <a:pt x="5" y="9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2" y="15"/>
                    <a:pt x="2" y="15"/>
                    <a:pt x="2" y="15"/>
                  </a:cubicBezTo>
                  <a:cubicBezTo>
                    <a:pt x="2" y="16"/>
                    <a:pt x="2" y="18"/>
                    <a:pt x="2" y="2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n-US" dirty="0">
                <a:solidFill>
                  <a:prstClr val="black"/>
                </a:solidFill>
                <a:latin typeface="Roboto Light" charset="0"/>
              </a:endParaRPr>
            </a:p>
          </p:txBody>
        </p:sp>
        <p:sp>
          <p:nvSpPr>
            <p:cNvPr id="273" name="Freeform 652">
              <a:extLst>
                <a:ext uri="{FF2B5EF4-FFF2-40B4-BE49-F238E27FC236}">
                  <a16:creationId xmlns:a16="http://schemas.microsoft.com/office/drawing/2014/main" id="{4ED0E3D5-3BD4-433F-9961-A7E84A9017F5}"/>
                </a:ext>
              </a:extLst>
            </p:cNvPr>
            <p:cNvSpPr>
              <a:spLocks/>
            </p:cNvSpPr>
            <p:nvPr/>
          </p:nvSpPr>
          <p:spPr bwMode="auto">
            <a:xfrm>
              <a:off x="3876873" y="1241865"/>
              <a:ext cx="25734" cy="30635"/>
            </a:xfrm>
            <a:custGeom>
              <a:avLst/>
              <a:gdLst>
                <a:gd name="T0" fmla="*/ 0 w 6"/>
                <a:gd name="T1" fmla="*/ 0 h 7"/>
                <a:gd name="T2" fmla="*/ 2 w 6"/>
                <a:gd name="T3" fmla="*/ 7 h 7"/>
                <a:gd name="T4" fmla="*/ 6 w 6"/>
                <a:gd name="T5" fmla="*/ 0 h 7"/>
                <a:gd name="T6" fmla="*/ 0 w 6"/>
                <a:gd name="T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7">
                  <a:moveTo>
                    <a:pt x="0" y="0"/>
                  </a:moveTo>
                  <a:cubicBezTo>
                    <a:pt x="0" y="3"/>
                    <a:pt x="1" y="5"/>
                    <a:pt x="2" y="7"/>
                  </a:cubicBezTo>
                  <a:cubicBezTo>
                    <a:pt x="5" y="5"/>
                    <a:pt x="6" y="3"/>
                    <a:pt x="6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n-US" dirty="0">
                <a:solidFill>
                  <a:prstClr val="black"/>
                </a:solidFill>
                <a:latin typeface="Roboto Light" charset="0"/>
              </a:endParaRPr>
            </a:p>
          </p:txBody>
        </p:sp>
        <p:sp>
          <p:nvSpPr>
            <p:cNvPr id="274" name="Freeform 653">
              <a:extLst>
                <a:ext uri="{FF2B5EF4-FFF2-40B4-BE49-F238E27FC236}">
                  <a16:creationId xmlns:a16="http://schemas.microsoft.com/office/drawing/2014/main" id="{8B7534CE-EA20-4D25-8918-062620E6F9A5}"/>
                </a:ext>
              </a:extLst>
            </p:cNvPr>
            <p:cNvSpPr>
              <a:spLocks/>
            </p:cNvSpPr>
            <p:nvPr/>
          </p:nvSpPr>
          <p:spPr bwMode="auto">
            <a:xfrm>
              <a:off x="3876873" y="1197751"/>
              <a:ext cx="25734" cy="34312"/>
            </a:xfrm>
            <a:custGeom>
              <a:avLst/>
              <a:gdLst>
                <a:gd name="T0" fmla="*/ 2 w 6"/>
                <a:gd name="T1" fmla="*/ 0 h 8"/>
                <a:gd name="T2" fmla="*/ 0 w 6"/>
                <a:gd name="T3" fmla="*/ 8 h 8"/>
                <a:gd name="T4" fmla="*/ 6 w 6"/>
                <a:gd name="T5" fmla="*/ 8 h 8"/>
                <a:gd name="T6" fmla="*/ 2 w 6"/>
                <a:gd name="T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8">
                  <a:moveTo>
                    <a:pt x="2" y="0"/>
                  </a:moveTo>
                  <a:cubicBezTo>
                    <a:pt x="1" y="2"/>
                    <a:pt x="0" y="5"/>
                    <a:pt x="0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5"/>
                    <a:pt x="5" y="2"/>
                    <a:pt x="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n-US" dirty="0">
                <a:solidFill>
                  <a:prstClr val="black"/>
                </a:solidFill>
                <a:latin typeface="Roboto Light" charset="0"/>
              </a:endParaRPr>
            </a:p>
          </p:txBody>
        </p:sp>
        <p:sp>
          <p:nvSpPr>
            <p:cNvPr id="275" name="Freeform 654">
              <a:extLst>
                <a:ext uri="{FF2B5EF4-FFF2-40B4-BE49-F238E27FC236}">
                  <a16:creationId xmlns:a16="http://schemas.microsoft.com/office/drawing/2014/main" id="{12BBE5EE-3EF3-4EC6-A43C-D1170D9054C1}"/>
                </a:ext>
              </a:extLst>
            </p:cNvPr>
            <p:cNvSpPr>
              <a:spLocks/>
            </p:cNvSpPr>
            <p:nvPr/>
          </p:nvSpPr>
          <p:spPr bwMode="auto">
            <a:xfrm>
              <a:off x="3854816" y="1184271"/>
              <a:ext cx="25734" cy="47791"/>
            </a:xfrm>
            <a:custGeom>
              <a:avLst/>
              <a:gdLst>
                <a:gd name="T0" fmla="*/ 0 w 6"/>
                <a:gd name="T1" fmla="*/ 0 h 11"/>
                <a:gd name="T2" fmla="*/ 0 w 6"/>
                <a:gd name="T3" fmla="*/ 11 h 11"/>
                <a:gd name="T4" fmla="*/ 3 w 6"/>
                <a:gd name="T5" fmla="*/ 11 h 11"/>
                <a:gd name="T6" fmla="*/ 6 w 6"/>
                <a:gd name="T7" fmla="*/ 2 h 11"/>
                <a:gd name="T8" fmla="*/ 0 w 6"/>
                <a:gd name="T9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1">
                  <a:moveTo>
                    <a:pt x="0" y="0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3" y="7"/>
                    <a:pt x="4" y="4"/>
                    <a:pt x="6" y="2"/>
                  </a:cubicBezTo>
                  <a:cubicBezTo>
                    <a:pt x="4" y="1"/>
                    <a:pt x="2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n-US" dirty="0">
                <a:solidFill>
                  <a:prstClr val="black"/>
                </a:solidFill>
                <a:latin typeface="Roboto Light" charset="0"/>
              </a:endParaRPr>
            </a:p>
          </p:txBody>
        </p:sp>
        <p:sp>
          <p:nvSpPr>
            <p:cNvPr id="276" name="Freeform 655">
              <a:extLst>
                <a:ext uri="{FF2B5EF4-FFF2-40B4-BE49-F238E27FC236}">
                  <a16:creationId xmlns:a16="http://schemas.microsoft.com/office/drawing/2014/main" id="{79301082-D043-406A-ACC7-6551530A7E9A}"/>
                </a:ext>
              </a:extLst>
            </p:cNvPr>
            <p:cNvSpPr>
              <a:spLocks/>
            </p:cNvSpPr>
            <p:nvPr/>
          </p:nvSpPr>
          <p:spPr bwMode="auto">
            <a:xfrm>
              <a:off x="3822955" y="1241865"/>
              <a:ext cx="26959" cy="44115"/>
            </a:xfrm>
            <a:custGeom>
              <a:avLst/>
              <a:gdLst>
                <a:gd name="T0" fmla="*/ 6 w 6"/>
                <a:gd name="T1" fmla="*/ 10 h 10"/>
                <a:gd name="T2" fmla="*/ 6 w 6"/>
                <a:gd name="T3" fmla="*/ 0 h 10"/>
                <a:gd name="T4" fmla="*/ 3 w 6"/>
                <a:gd name="T5" fmla="*/ 0 h 10"/>
                <a:gd name="T6" fmla="*/ 0 w 6"/>
                <a:gd name="T7" fmla="*/ 8 h 10"/>
                <a:gd name="T8" fmla="*/ 6 w 6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0">
                  <a:moveTo>
                    <a:pt x="6" y="10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3"/>
                    <a:pt x="2" y="6"/>
                    <a:pt x="0" y="8"/>
                  </a:cubicBezTo>
                  <a:cubicBezTo>
                    <a:pt x="2" y="9"/>
                    <a:pt x="4" y="10"/>
                    <a:pt x="6" y="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n-US" dirty="0">
                <a:solidFill>
                  <a:prstClr val="black"/>
                </a:solidFill>
                <a:latin typeface="Roboto Light" charset="0"/>
              </a:endParaRPr>
            </a:p>
          </p:txBody>
        </p:sp>
        <p:sp>
          <p:nvSpPr>
            <p:cNvPr id="277" name="Freeform 656">
              <a:extLst>
                <a:ext uri="{FF2B5EF4-FFF2-40B4-BE49-F238E27FC236}">
                  <a16:creationId xmlns:a16="http://schemas.microsoft.com/office/drawing/2014/main" id="{A53EDFA7-845A-4CE7-A083-B4070D1F6A78}"/>
                </a:ext>
              </a:extLst>
            </p:cNvPr>
            <p:cNvSpPr>
              <a:spLocks/>
            </p:cNvSpPr>
            <p:nvPr/>
          </p:nvSpPr>
          <p:spPr bwMode="auto">
            <a:xfrm>
              <a:off x="3822955" y="1184271"/>
              <a:ext cx="26959" cy="47791"/>
            </a:xfrm>
            <a:custGeom>
              <a:avLst/>
              <a:gdLst>
                <a:gd name="T0" fmla="*/ 3 w 6"/>
                <a:gd name="T1" fmla="*/ 11 h 11"/>
                <a:gd name="T2" fmla="*/ 6 w 6"/>
                <a:gd name="T3" fmla="*/ 11 h 11"/>
                <a:gd name="T4" fmla="*/ 6 w 6"/>
                <a:gd name="T5" fmla="*/ 0 h 11"/>
                <a:gd name="T6" fmla="*/ 0 w 6"/>
                <a:gd name="T7" fmla="*/ 2 h 11"/>
                <a:gd name="T8" fmla="*/ 3 w 6"/>
                <a:gd name="T9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1">
                  <a:moveTo>
                    <a:pt x="3" y="11"/>
                  </a:moveTo>
                  <a:cubicBezTo>
                    <a:pt x="6" y="11"/>
                    <a:pt x="6" y="11"/>
                    <a:pt x="6" y="11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4" y="0"/>
                    <a:pt x="2" y="1"/>
                    <a:pt x="0" y="2"/>
                  </a:cubicBezTo>
                  <a:cubicBezTo>
                    <a:pt x="2" y="4"/>
                    <a:pt x="3" y="7"/>
                    <a:pt x="3" y="1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n-US" dirty="0">
                <a:solidFill>
                  <a:prstClr val="black"/>
                </a:solidFill>
                <a:latin typeface="Roboto Light" charset="0"/>
              </a:endParaRPr>
            </a:p>
          </p:txBody>
        </p:sp>
        <p:sp>
          <p:nvSpPr>
            <p:cNvPr id="278" name="Freeform 657">
              <a:extLst>
                <a:ext uri="{FF2B5EF4-FFF2-40B4-BE49-F238E27FC236}">
                  <a16:creationId xmlns:a16="http://schemas.microsoft.com/office/drawing/2014/main" id="{F4EDA4F2-CFC0-4685-8CAD-2471CD7865B2}"/>
                </a:ext>
              </a:extLst>
            </p:cNvPr>
            <p:cNvSpPr>
              <a:spLocks/>
            </p:cNvSpPr>
            <p:nvPr/>
          </p:nvSpPr>
          <p:spPr bwMode="auto">
            <a:xfrm>
              <a:off x="3800898" y="1241865"/>
              <a:ext cx="26959" cy="30635"/>
            </a:xfrm>
            <a:custGeom>
              <a:avLst/>
              <a:gdLst>
                <a:gd name="T0" fmla="*/ 4 w 6"/>
                <a:gd name="T1" fmla="*/ 7 h 7"/>
                <a:gd name="T2" fmla="*/ 6 w 6"/>
                <a:gd name="T3" fmla="*/ 0 h 7"/>
                <a:gd name="T4" fmla="*/ 0 w 6"/>
                <a:gd name="T5" fmla="*/ 0 h 7"/>
                <a:gd name="T6" fmla="*/ 4 w 6"/>
                <a:gd name="T7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7">
                  <a:moveTo>
                    <a:pt x="4" y="7"/>
                  </a:moveTo>
                  <a:cubicBezTo>
                    <a:pt x="5" y="5"/>
                    <a:pt x="6" y="3"/>
                    <a:pt x="6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"/>
                    <a:pt x="1" y="5"/>
                    <a:pt x="4" y="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n-US" dirty="0">
                <a:solidFill>
                  <a:prstClr val="black"/>
                </a:solidFill>
                <a:latin typeface="Roboto Light" charset="0"/>
              </a:endParaRPr>
            </a:p>
          </p:txBody>
        </p:sp>
        <p:sp>
          <p:nvSpPr>
            <p:cNvPr id="279" name="Freeform 658">
              <a:extLst>
                <a:ext uri="{FF2B5EF4-FFF2-40B4-BE49-F238E27FC236}">
                  <a16:creationId xmlns:a16="http://schemas.microsoft.com/office/drawing/2014/main" id="{1C6FE976-152F-4B50-9701-A22BD9DD12D0}"/>
                </a:ext>
              </a:extLst>
            </p:cNvPr>
            <p:cNvSpPr>
              <a:spLocks/>
            </p:cNvSpPr>
            <p:nvPr/>
          </p:nvSpPr>
          <p:spPr bwMode="auto">
            <a:xfrm>
              <a:off x="3800898" y="1197751"/>
              <a:ext cx="26959" cy="34312"/>
            </a:xfrm>
            <a:custGeom>
              <a:avLst/>
              <a:gdLst>
                <a:gd name="T0" fmla="*/ 4 w 6"/>
                <a:gd name="T1" fmla="*/ 0 h 8"/>
                <a:gd name="T2" fmla="*/ 0 w 6"/>
                <a:gd name="T3" fmla="*/ 8 h 8"/>
                <a:gd name="T4" fmla="*/ 6 w 6"/>
                <a:gd name="T5" fmla="*/ 8 h 8"/>
                <a:gd name="T6" fmla="*/ 4 w 6"/>
                <a:gd name="T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8">
                  <a:moveTo>
                    <a:pt x="4" y="0"/>
                  </a:moveTo>
                  <a:cubicBezTo>
                    <a:pt x="1" y="2"/>
                    <a:pt x="0" y="5"/>
                    <a:pt x="0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5"/>
                    <a:pt x="5" y="2"/>
                    <a:pt x="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n-US" dirty="0">
                <a:solidFill>
                  <a:prstClr val="black"/>
                </a:solidFill>
                <a:latin typeface="Roboto Light" charset="0"/>
              </a:endParaRPr>
            </a:p>
          </p:txBody>
        </p:sp>
        <p:sp>
          <p:nvSpPr>
            <p:cNvPr id="280" name="Freeform 659">
              <a:extLst>
                <a:ext uri="{FF2B5EF4-FFF2-40B4-BE49-F238E27FC236}">
                  <a16:creationId xmlns:a16="http://schemas.microsoft.com/office/drawing/2014/main" id="{6C0E0F65-6AA1-42A1-AE9A-1F1A20B44CB9}"/>
                </a:ext>
              </a:extLst>
            </p:cNvPr>
            <p:cNvSpPr>
              <a:spLocks/>
            </p:cNvSpPr>
            <p:nvPr/>
          </p:nvSpPr>
          <p:spPr bwMode="auto">
            <a:xfrm>
              <a:off x="3854816" y="1241865"/>
              <a:ext cx="25734" cy="44115"/>
            </a:xfrm>
            <a:custGeom>
              <a:avLst/>
              <a:gdLst>
                <a:gd name="T0" fmla="*/ 0 w 6"/>
                <a:gd name="T1" fmla="*/ 10 h 10"/>
                <a:gd name="T2" fmla="*/ 6 w 6"/>
                <a:gd name="T3" fmla="*/ 8 h 10"/>
                <a:gd name="T4" fmla="*/ 3 w 6"/>
                <a:gd name="T5" fmla="*/ 0 h 10"/>
                <a:gd name="T6" fmla="*/ 0 w 6"/>
                <a:gd name="T7" fmla="*/ 0 h 10"/>
                <a:gd name="T8" fmla="*/ 0 w 6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0">
                  <a:moveTo>
                    <a:pt x="0" y="10"/>
                  </a:moveTo>
                  <a:cubicBezTo>
                    <a:pt x="2" y="10"/>
                    <a:pt x="4" y="9"/>
                    <a:pt x="6" y="8"/>
                  </a:cubicBezTo>
                  <a:cubicBezTo>
                    <a:pt x="4" y="6"/>
                    <a:pt x="3" y="3"/>
                    <a:pt x="3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1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n-US" dirty="0">
                <a:solidFill>
                  <a:prstClr val="black"/>
                </a:solidFill>
                <a:latin typeface="Roboto Light" charset="0"/>
              </a:endParaRPr>
            </a:p>
          </p:txBody>
        </p:sp>
        <p:sp>
          <p:nvSpPr>
            <p:cNvPr id="281" name="Freeform 660">
              <a:extLst>
                <a:ext uri="{FF2B5EF4-FFF2-40B4-BE49-F238E27FC236}">
                  <a16:creationId xmlns:a16="http://schemas.microsoft.com/office/drawing/2014/main" id="{0D305E25-CD60-49E2-AEC5-DEFC86AC845B}"/>
                </a:ext>
              </a:extLst>
            </p:cNvPr>
            <p:cNvSpPr>
              <a:spLocks/>
            </p:cNvSpPr>
            <p:nvPr/>
          </p:nvSpPr>
          <p:spPr bwMode="auto">
            <a:xfrm>
              <a:off x="4543498" y="972275"/>
              <a:ext cx="115189" cy="110287"/>
            </a:xfrm>
            <a:custGeom>
              <a:avLst/>
              <a:gdLst>
                <a:gd name="T0" fmla="*/ 26 w 26"/>
                <a:gd name="T1" fmla="*/ 10 h 25"/>
                <a:gd name="T2" fmla="*/ 21 w 26"/>
                <a:gd name="T3" fmla="*/ 12 h 25"/>
                <a:gd name="T4" fmla="*/ 19 w 26"/>
                <a:gd name="T5" fmla="*/ 12 h 25"/>
                <a:gd name="T6" fmla="*/ 18 w 26"/>
                <a:gd name="T7" fmla="*/ 9 h 25"/>
                <a:gd name="T8" fmla="*/ 19 w 26"/>
                <a:gd name="T9" fmla="*/ 8 h 25"/>
                <a:gd name="T10" fmla="*/ 24 w 26"/>
                <a:gd name="T11" fmla="*/ 6 h 25"/>
                <a:gd name="T12" fmla="*/ 22 w 26"/>
                <a:gd name="T13" fmla="*/ 3 h 25"/>
                <a:gd name="T14" fmla="*/ 19 w 26"/>
                <a:gd name="T15" fmla="*/ 2 h 25"/>
                <a:gd name="T16" fmla="*/ 18 w 26"/>
                <a:gd name="T17" fmla="*/ 6 h 25"/>
                <a:gd name="T18" fmla="*/ 16 w 26"/>
                <a:gd name="T19" fmla="*/ 9 h 25"/>
                <a:gd name="T20" fmla="*/ 16 w 26"/>
                <a:gd name="T21" fmla="*/ 5 h 25"/>
                <a:gd name="T22" fmla="*/ 14 w 26"/>
                <a:gd name="T23" fmla="*/ 4 h 25"/>
                <a:gd name="T24" fmla="*/ 14 w 26"/>
                <a:gd name="T25" fmla="*/ 2 h 25"/>
                <a:gd name="T26" fmla="*/ 13 w 26"/>
                <a:gd name="T27" fmla="*/ 2 h 25"/>
                <a:gd name="T28" fmla="*/ 13 w 26"/>
                <a:gd name="T29" fmla="*/ 4 h 25"/>
                <a:gd name="T30" fmla="*/ 11 w 26"/>
                <a:gd name="T31" fmla="*/ 5 h 25"/>
                <a:gd name="T32" fmla="*/ 11 w 26"/>
                <a:gd name="T33" fmla="*/ 9 h 25"/>
                <a:gd name="T34" fmla="*/ 9 w 26"/>
                <a:gd name="T35" fmla="*/ 6 h 25"/>
                <a:gd name="T36" fmla="*/ 8 w 26"/>
                <a:gd name="T37" fmla="*/ 2 h 25"/>
                <a:gd name="T38" fmla="*/ 5 w 26"/>
                <a:gd name="T39" fmla="*/ 3 h 25"/>
                <a:gd name="T40" fmla="*/ 2 w 26"/>
                <a:gd name="T41" fmla="*/ 6 h 25"/>
                <a:gd name="T42" fmla="*/ 8 w 26"/>
                <a:gd name="T43" fmla="*/ 8 h 25"/>
                <a:gd name="T44" fmla="*/ 9 w 26"/>
                <a:gd name="T45" fmla="*/ 9 h 25"/>
                <a:gd name="T46" fmla="*/ 8 w 26"/>
                <a:gd name="T47" fmla="*/ 12 h 25"/>
                <a:gd name="T48" fmla="*/ 6 w 26"/>
                <a:gd name="T49" fmla="*/ 12 h 25"/>
                <a:gd name="T50" fmla="*/ 1 w 26"/>
                <a:gd name="T51" fmla="*/ 10 h 25"/>
                <a:gd name="T52" fmla="*/ 0 w 26"/>
                <a:gd name="T53" fmla="*/ 13 h 25"/>
                <a:gd name="T54" fmla="*/ 2 w 26"/>
                <a:gd name="T55" fmla="*/ 17 h 25"/>
                <a:gd name="T56" fmla="*/ 5 w 26"/>
                <a:gd name="T57" fmla="*/ 14 h 25"/>
                <a:gd name="T58" fmla="*/ 9 w 26"/>
                <a:gd name="T59" fmla="*/ 13 h 25"/>
                <a:gd name="T60" fmla="*/ 6 w 26"/>
                <a:gd name="T61" fmla="*/ 16 h 25"/>
                <a:gd name="T62" fmla="*/ 7 w 26"/>
                <a:gd name="T63" fmla="*/ 18 h 25"/>
                <a:gd name="T64" fmla="*/ 6 w 26"/>
                <a:gd name="T65" fmla="*/ 19 h 25"/>
                <a:gd name="T66" fmla="*/ 7 w 26"/>
                <a:gd name="T67" fmla="*/ 20 h 25"/>
                <a:gd name="T68" fmla="*/ 8 w 26"/>
                <a:gd name="T69" fmla="*/ 19 h 25"/>
                <a:gd name="T70" fmla="*/ 10 w 26"/>
                <a:gd name="T71" fmla="*/ 19 h 25"/>
                <a:gd name="T72" fmla="*/ 13 w 26"/>
                <a:gd name="T73" fmla="*/ 16 h 25"/>
                <a:gd name="T74" fmla="*/ 12 w 26"/>
                <a:gd name="T75" fmla="*/ 21 h 25"/>
                <a:gd name="T76" fmla="*/ 9 w 26"/>
                <a:gd name="T77" fmla="*/ 24 h 25"/>
                <a:gd name="T78" fmla="*/ 13 w 26"/>
                <a:gd name="T79" fmla="*/ 25 h 25"/>
                <a:gd name="T80" fmla="*/ 16 w 26"/>
                <a:gd name="T81" fmla="*/ 25 h 25"/>
                <a:gd name="T82" fmla="*/ 14 w 26"/>
                <a:gd name="T83" fmla="*/ 20 h 25"/>
                <a:gd name="T84" fmla="*/ 14 w 26"/>
                <a:gd name="T85" fmla="*/ 18 h 25"/>
                <a:gd name="T86" fmla="*/ 17 w 26"/>
                <a:gd name="T87" fmla="*/ 17 h 25"/>
                <a:gd name="T88" fmla="*/ 18 w 26"/>
                <a:gd name="T89" fmla="*/ 18 h 25"/>
                <a:gd name="T90" fmla="*/ 20 w 26"/>
                <a:gd name="T91" fmla="*/ 24 h 25"/>
                <a:gd name="T92" fmla="*/ 23 w 26"/>
                <a:gd name="T93" fmla="*/ 21 h 25"/>
                <a:gd name="T94" fmla="*/ 24 w 26"/>
                <a:gd name="T95" fmla="*/ 18 h 25"/>
                <a:gd name="T96" fmla="*/ 20 w 26"/>
                <a:gd name="T97" fmla="*/ 17 h 25"/>
                <a:gd name="T98" fmla="*/ 17 w 26"/>
                <a:gd name="T99" fmla="*/ 15 h 25"/>
                <a:gd name="T100" fmla="*/ 20 w 26"/>
                <a:gd name="T101" fmla="*/ 15 h 25"/>
                <a:gd name="T102" fmla="*/ 22 w 26"/>
                <a:gd name="T103" fmla="*/ 13 h 25"/>
                <a:gd name="T104" fmla="*/ 24 w 26"/>
                <a:gd name="T105" fmla="*/ 13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6" h="25">
                  <a:moveTo>
                    <a:pt x="26" y="12"/>
                  </a:moveTo>
                  <a:cubicBezTo>
                    <a:pt x="24" y="12"/>
                    <a:pt x="24" y="12"/>
                    <a:pt x="24" y="12"/>
                  </a:cubicBezTo>
                  <a:cubicBezTo>
                    <a:pt x="26" y="10"/>
                    <a:pt x="26" y="10"/>
                    <a:pt x="26" y="10"/>
                  </a:cubicBezTo>
                  <a:cubicBezTo>
                    <a:pt x="25" y="9"/>
                    <a:pt x="25" y="9"/>
                    <a:pt x="25" y="9"/>
                  </a:cubicBezTo>
                  <a:cubicBezTo>
                    <a:pt x="22" y="12"/>
                    <a:pt x="22" y="12"/>
                    <a:pt x="22" y="12"/>
                  </a:cubicBezTo>
                  <a:cubicBezTo>
                    <a:pt x="21" y="12"/>
                    <a:pt x="21" y="12"/>
                    <a:pt x="21" y="12"/>
                  </a:cubicBezTo>
                  <a:cubicBezTo>
                    <a:pt x="21" y="11"/>
                    <a:pt x="21" y="11"/>
                    <a:pt x="21" y="11"/>
                  </a:cubicBezTo>
                  <a:cubicBezTo>
                    <a:pt x="20" y="10"/>
                    <a:pt x="20" y="10"/>
                    <a:pt x="20" y="10"/>
                  </a:cubicBezTo>
                  <a:cubicBezTo>
                    <a:pt x="19" y="12"/>
                    <a:pt x="19" y="12"/>
                    <a:pt x="19" y="12"/>
                  </a:cubicBezTo>
                  <a:cubicBezTo>
                    <a:pt x="17" y="12"/>
                    <a:pt x="17" y="12"/>
                    <a:pt x="17" y="12"/>
                  </a:cubicBezTo>
                  <a:cubicBezTo>
                    <a:pt x="17" y="11"/>
                    <a:pt x="17" y="11"/>
                    <a:pt x="17" y="10"/>
                  </a:cubicBezTo>
                  <a:cubicBezTo>
                    <a:pt x="18" y="9"/>
                    <a:pt x="18" y="9"/>
                    <a:pt x="18" y="9"/>
                  </a:cubicBezTo>
                  <a:cubicBezTo>
                    <a:pt x="20" y="9"/>
                    <a:pt x="20" y="9"/>
                    <a:pt x="20" y="9"/>
                  </a:cubicBezTo>
                  <a:cubicBezTo>
                    <a:pt x="20" y="8"/>
                    <a:pt x="20" y="8"/>
                    <a:pt x="20" y="8"/>
                  </a:cubicBezTo>
                  <a:cubicBezTo>
                    <a:pt x="19" y="8"/>
                    <a:pt x="19" y="8"/>
                    <a:pt x="19" y="8"/>
                  </a:cubicBezTo>
                  <a:cubicBezTo>
                    <a:pt x="20" y="7"/>
                    <a:pt x="20" y="7"/>
                    <a:pt x="20" y="7"/>
                  </a:cubicBezTo>
                  <a:cubicBezTo>
                    <a:pt x="24" y="7"/>
                    <a:pt x="24" y="7"/>
                    <a:pt x="24" y="7"/>
                  </a:cubicBezTo>
                  <a:cubicBezTo>
                    <a:pt x="24" y="6"/>
                    <a:pt x="24" y="6"/>
                    <a:pt x="24" y="6"/>
                  </a:cubicBezTo>
                  <a:cubicBezTo>
                    <a:pt x="21" y="6"/>
                    <a:pt x="21" y="6"/>
                    <a:pt x="21" y="6"/>
                  </a:cubicBezTo>
                  <a:cubicBezTo>
                    <a:pt x="23" y="4"/>
                    <a:pt x="23" y="4"/>
                    <a:pt x="23" y="4"/>
                  </a:cubicBezTo>
                  <a:cubicBezTo>
                    <a:pt x="22" y="3"/>
                    <a:pt x="22" y="3"/>
                    <a:pt x="22" y="3"/>
                  </a:cubicBezTo>
                  <a:cubicBezTo>
                    <a:pt x="20" y="5"/>
                    <a:pt x="20" y="5"/>
                    <a:pt x="20" y="5"/>
                  </a:cubicBezTo>
                  <a:cubicBezTo>
                    <a:pt x="20" y="2"/>
                    <a:pt x="20" y="2"/>
                    <a:pt x="20" y="2"/>
                  </a:cubicBezTo>
                  <a:cubicBezTo>
                    <a:pt x="19" y="2"/>
                    <a:pt x="19" y="2"/>
                    <a:pt x="19" y="2"/>
                  </a:cubicBezTo>
                  <a:cubicBezTo>
                    <a:pt x="19" y="6"/>
                    <a:pt x="19" y="6"/>
                    <a:pt x="19" y="6"/>
                  </a:cubicBezTo>
                  <a:cubicBezTo>
                    <a:pt x="18" y="7"/>
                    <a:pt x="18" y="7"/>
                    <a:pt x="18" y="7"/>
                  </a:cubicBezTo>
                  <a:cubicBezTo>
                    <a:pt x="18" y="6"/>
                    <a:pt x="18" y="6"/>
                    <a:pt x="18" y="6"/>
                  </a:cubicBezTo>
                  <a:cubicBezTo>
                    <a:pt x="17" y="6"/>
                    <a:pt x="17" y="6"/>
                    <a:pt x="17" y="6"/>
                  </a:cubicBezTo>
                  <a:cubicBezTo>
                    <a:pt x="17" y="8"/>
                    <a:pt x="17" y="8"/>
                    <a:pt x="17" y="8"/>
                  </a:cubicBezTo>
                  <a:cubicBezTo>
                    <a:pt x="16" y="9"/>
                    <a:pt x="16" y="9"/>
                    <a:pt x="16" y="9"/>
                  </a:cubicBezTo>
                  <a:cubicBezTo>
                    <a:pt x="15" y="9"/>
                    <a:pt x="15" y="9"/>
                    <a:pt x="14" y="9"/>
                  </a:cubicBezTo>
                  <a:cubicBezTo>
                    <a:pt x="14" y="7"/>
                    <a:pt x="14" y="7"/>
                    <a:pt x="14" y="7"/>
                  </a:cubicBezTo>
                  <a:cubicBezTo>
                    <a:pt x="16" y="5"/>
                    <a:pt x="16" y="5"/>
                    <a:pt x="16" y="5"/>
                  </a:cubicBezTo>
                  <a:cubicBezTo>
                    <a:pt x="15" y="4"/>
                    <a:pt x="15" y="4"/>
                    <a:pt x="15" y="4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7" y="1"/>
                    <a:pt x="17" y="1"/>
                    <a:pt x="17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4" y="2"/>
                    <a:pt x="14" y="2"/>
                    <a:pt x="14" y="2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3" y="2"/>
                    <a:pt x="13" y="2"/>
                    <a:pt x="13" y="2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9" y="1"/>
                    <a:pt x="9" y="1"/>
                    <a:pt x="9" y="1"/>
                  </a:cubicBezTo>
                  <a:cubicBezTo>
                    <a:pt x="13" y="4"/>
                    <a:pt x="13" y="4"/>
                    <a:pt x="13" y="4"/>
                  </a:cubicBezTo>
                  <a:cubicBezTo>
                    <a:pt x="13" y="5"/>
                    <a:pt x="13" y="5"/>
                    <a:pt x="13" y="5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1" y="5"/>
                    <a:pt x="11" y="5"/>
                    <a:pt x="11" y="5"/>
                  </a:cubicBezTo>
                  <a:cubicBezTo>
                    <a:pt x="13" y="7"/>
                    <a:pt x="13" y="7"/>
                    <a:pt x="13" y="7"/>
                  </a:cubicBezTo>
                  <a:cubicBezTo>
                    <a:pt x="13" y="9"/>
                    <a:pt x="13" y="9"/>
                    <a:pt x="13" y="9"/>
                  </a:cubicBezTo>
                  <a:cubicBezTo>
                    <a:pt x="12" y="9"/>
                    <a:pt x="11" y="9"/>
                    <a:pt x="11" y="9"/>
                  </a:cubicBezTo>
                  <a:cubicBezTo>
                    <a:pt x="10" y="8"/>
                    <a:pt x="10" y="8"/>
                    <a:pt x="10" y="8"/>
                  </a:cubicBezTo>
                  <a:cubicBezTo>
                    <a:pt x="10" y="6"/>
                    <a:pt x="10" y="6"/>
                    <a:pt x="10" y="6"/>
                  </a:cubicBezTo>
                  <a:cubicBezTo>
                    <a:pt x="9" y="6"/>
                    <a:pt x="9" y="6"/>
                    <a:pt x="9" y="6"/>
                  </a:cubicBezTo>
                  <a:cubicBezTo>
                    <a:pt x="9" y="7"/>
                    <a:pt x="9" y="7"/>
                    <a:pt x="9" y="7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8" y="2"/>
                    <a:pt x="8" y="2"/>
                    <a:pt x="8" y="2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7" y="5"/>
                    <a:pt x="7" y="5"/>
                    <a:pt x="7" y="5"/>
                  </a:cubicBezTo>
                  <a:cubicBezTo>
                    <a:pt x="5" y="3"/>
                    <a:pt x="5" y="3"/>
                    <a:pt x="5" y="3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6" y="6"/>
                    <a:pt x="6" y="6"/>
                    <a:pt x="6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8" y="8"/>
                    <a:pt x="8" y="8"/>
                    <a:pt x="8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6" y="9"/>
                    <a:pt x="6" y="9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10" y="10"/>
                    <a:pt x="10" y="10"/>
                    <a:pt x="10" y="10"/>
                  </a:cubicBezTo>
                  <a:cubicBezTo>
                    <a:pt x="10" y="11"/>
                    <a:pt x="9" y="11"/>
                    <a:pt x="9" y="12"/>
                  </a:cubicBezTo>
                  <a:cubicBezTo>
                    <a:pt x="8" y="12"/>
                    <a:pt x="8" y="12"/>
                    <a:pt x="8" y="12"/>
                  </a:cubicBezTo>
                  <a:cubicBezTo>
                    <a:pt x="6" y="10"/>
                    <a:pt x="6" y="10"/>
                    <a:pt x="6" y="10"/>
                  </a:cubicBezTo>
                  <a:cubicBezTo>
                    <a:pt x="5" y="11"/>
                    <a:pt x="5" y="11"/>
                    <a:pt x="5" y="11"/>
                  </a:cubicBezTo>
                  <a:cubicBezTo>
                    <a:pt x="6" y="12"/>
                    <a:pt x="6" y="12"/>
                    <a:pt x="6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1" y="10"/>
                    <a:pt x="1" y="10"/>
                    <a:pt x="1" y="10"/>
                  </a:cubicBezTo>
                  <a:cubicBezTo>
                    <a:pt x="3" y="12"/>
                    <a:pt x="3" y="12"/>
                    <a:pt x="3" y="1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3" y="13"/>
                    <a:pt x="3" y="13"/>
                    <a:pt x="3" y="13"/>
                  </a:cubicBezTo>
                  <a:cubicBezTo>
                    <a:pt x="1" y="16"/>
                    <a:pt x="1" y="16"/>
                    <a:pt x="1" y="16"/>
                  </a:cubicBezTo>
                  <a:cubicBezTo>
                    <a:pt x="2" y="17"/>
                    <a:pt x="2" y="17"/>
                    <a:pt x="2" y="17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5" y="14"/>
                    <a:pt x="5" y="14"/>
                    <a:pt x="5" y="14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8" y="13"/>
                    <a:pt x="8" y="13"/>
                    <a:pt x="8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4"/>
                    <a:pt x="10" y="14"/>
                    <a:pt x="10" y="15"/>
                  </a:cubicBezTo>
                  <a:cubicBezTo>
                    <a:pt x="9" y="16"/>
                    <a:pt x="9" y="16"/>
                    <a:pt x="9" y="16"/>
                  </a:cubicBezTo>
                  <a:cubicBezTo>
                    <a:pt x="6" y="16"/>
                    <a:pt x="6" y="16"/>
                    <a:pt x="6" y="16"/>
                  </a:cubicBezTo>
                  <a:cubicBezTo>
                    <a:pt x="6" y="17"/>
                    <a:pt x="6" y="17"/>
                    <a:pt x="6" y="17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2" y="18"/>
                    <a:pt x="2" y="18"/>
                    <a:pt x="2" y="18"/>
                  </a:cubicBezTo>
                  <a:cubicBezTo>
                    <a:pt x="2" y="19"/>
                    <a:pt x="2" y="19"/>
                    <a:pt x="2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4" y="21"/>
                    <a:pt x="4" y="21"/>
                    <a:pt x="4" y="21"/>
                  </a:cubicBezTo>
                  <a:cubicBezTo>
                    <a:pt x="5" y="22"/>
                    <a:pt x="5" y="22"/>
                    <a:pt x="5" y="22"/>
                  </a:cubicBezTo>
                  <a:cubicBezTo>
                    <a:pt x="7" y="20"/>
                    <a:pt x="7" y="20"/>
                    <a:pt x="7" y="20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8" y="19"/>
                    <a:pt x="8" y="19"/>
                    <a:pt x="8" y="19"/>
                  </a:cubicBezTo>
                  <a:cubicBezTo>
                    <a:pt x="9" y="18"/>
                    <a:pt x="9" y="18"/>
                    <a:pt x="9" y="18"/>
                  </a:cubicBezTo>
                  <a:cubicBezTo>
                    <a:pt x="9" y="19"/>
                    <a:pt x="9" y="19"/>
                    <a:pt x="9" y="19"/>
                  </a:cubicBezTo>
                  <a:cubicBezTo>
                    <a:pt x="10" y="19"/>
                    <a:pt x="10" y="19"/>
                    <a:pt x="10" y="19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1" y="16"/>
                    <a:pt x="11" y="16"/>
                    <a:pt x="11" y="16"/>
                  </a:cubicBezTo>
                  <a:cubicBezTo>
                    <a:pt x="11" y="16"/>
                    <a:pt x="12" y="16"/>
                    <a:pt x="13" y="16"/>
                  </a:cubicBezTo>
                  <a:cubicBezTo>
                    <a:pt x="13" y="18"/>
                    <a:pt x="13" y="18"/>
                    <a:pt x="13" y="18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2" y="21"/>
                    <a:pt x="12" y="21"/>
                    <a:pt x="12" y="21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21"/>
                    <a:pt x="13" y="21"/>
                    <a:pt x="13" y="21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5"/>
                    <a:pt x="10" y="25"/>
                    <a:pt x="10" y="25"/>
                  </a:cubicBezTo>
                  <a:cubicBezTo>
                    <a:pt x="13" y="23"/>
                    <a:pt x="13" y="23"/>
                    <a:pt x="13" y="23"/>
                  </a:cubicBezTo>
                  <a:cubicBezTo>
                    <a:pt x="13" y="25"/>
                    <a:pt x="13" y="25"/>
                    <a:pt x="13" y="25"/>
                  </a:cubicBezTo>
                  <a:cubicBezTo>
                    <a:pt x="14" y="25"/>
                    <a:pt x="14" y="25"/>
                    <a:pt x="14" y="25"/>
                  </a:cubicBezTo>
                  <a:cubicBezTo>
                    <a:pt x="14" y="23"/>
                    <a:pt x="14" y="23"/>
                    <a:pt x="14" y="23"/>
                  </a:cubicBezTo>
                  <a:cubicBezTo>
                    <a:pt x="16" y="25"/>
                    <a:pt x="16" y="25"/>
                    <a:pt x="16" y="25"/>
                  </a:cubicBezTo>
                  <a:cubicBezTo>
                    <a:pt x="17" y="24"/>
                    <a:pt x="17" y="24"/>
                    <a:pt x="17" y="24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4" y="20"/>
                    <a:pt x="14" y="20"/>
                    <a:pt x="14" y="20"/>
                  </a:cubicBezTo>
                  <a:cubicBezTo>
                    <a:pt x="15" y="21"/>
                    <a:pt x="15" y="21"/>
                    <a:pt x="15" y="21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4" y="18"/>
                    <a:pt x="14" y="18"/>
                    <a:pt x="14" y="18"/>
                  </a:cubicBezTo>
                  <a:cubicBezTo>
                    <a:pt x="14" y="16"/>
                    <a:pt x="14" y="16"/>
                    <a:pt x="14" y="16"/>
                  </a:cubicBezTo>
                  <a:cubicBezTo>
                    <a:pt x="15" y="16"/>
                    <a:pt x="15" y="16"/>
                    <a:pt x="16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8" y="19"/>
                    <a:pt x="18" y="19"/>
                    <a:pt x="18" y="19"/>
                  </a:cubicBezTo>
                  <a:cubicBezTo>
                    <a:pt x="18" y="18"/>
                    <a:pt x="18" y="18"/>
                    <a:pt x="18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20" y="24"/>
                    <a:pt x="20" y="24"/>
                    <a:pt x="20" y="24"/>
                  </a:cubicBezTo>
                  <a:cubicBezTo>
                    <a:pt x="20" y="20"/>
                    <a:pt x="20" y="20"/>
                    <a:pt x="20" y="20"/>
                  </a:cubicBezTo>
                  <a:cubicBezTo>
                    <a:pt x="22" y="22"/>
                    <a:pt x="22" y="22"/>
                    <a:pt x="22" y="22"/>
                  </a:cubicBezTo>
                  <a:cubicBezTo>
                    <a:pt x="23" y="21"/>
                    <a:pt x="23" y="21"/>
                    <a:pt x="23" y="21"/>
                  </a:cubicBezTo>
                  <a:cubicBezTo>
                    <a:pt x="21" y="19"/>
                    <a:pt x="21" y="19"/>
                    <a:pt x="21" y="19"/>
                  </a:cubicBezTo>
                  <a:cubicBezTo>
                    <a:pt x="24" y="19"/>
                    <a:pt x="24" y="19"/>
                    <a:pt x="24" y="19"/>
                  </a:cubicBezTo>
                  <a:cubicBezTo>
                    <a:pt x="24" y="18"/>
                    <a:pt x="24" y="18"/>
                    <a:pt x="24" y="18"/>
                  </a:cubicBezTo>
                  <a:cubicBezTo>
                    <a:pt x="20" y="18"/>
                    <a:pt x="20" y="18"/>
                    <a:pt x="20" y="18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20" y="17"/>
                    <a:pt x="20" y="17"/>
                    <a:pt x="20" y="17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18" y="16"/>
                    <a:pt x="18" y="16"/>
                    <a:pt x="18" y="16"/>
                  </a:cubicBezTo>
                  <a:cubicBezTo>
                    <a:pt x="17" y="15"/>
                    <a:pt x="17" y="15"/>
                    <a:pt x="17" y="15"/>
                  </a:cubicBezTo>
                  <a:cubicBezTo>
                    <a:pt x="17" y="14"/>
                    <a:pt x="17" y="14"/>
                    <a:pt x="17" y="13"/>
                  </a:cubicBezTo>
                  <a:cubicBezTo>
                    <a:pt x="19" y="13"/>
                    <a:pt x="19" y="13"/>
                    <a:pt x="19" y="13"/>
                  </a:cubicBezTo>
                  <a:cubicBezTo>
                    <a:pt x="20" y="15"/>
                    <a:pt x="20" y="15"/>
                    <a:pt x="20" y="15"/>
                  </a:cubicBezTo>
                  <a:cubicBezTo>
                    <a:pt x="21" y="14"/>
                    <a:pt x="21" y="14"/>
                    <a:pt x="21" y="14"/>
                  </a:cubicBezTo>
                  <a:cubicBezTo>
                    <a:pt x="21" y="13"/>
                    <a:pt x="21" y="13"/>
                    <a:pt x="21" y="13"/>
                  </a:cubicBezTo>
                  <a:cubicBezTo>
                    <a:pt x="22" y="13"/>
                    <a:pt x="22" y="13"/>
                    <a:pt x="22" y="13"/>
                  </a:cubicBezTo>
                  <a:cubicBezTo>
                    <a:pt x="25" y="17"/>
                    <a:pt x="25" y="17"/>
                    <a:pt x="25" y="17"/>
                  </a:cubicBezTo>
                  <a:cubicBezTo>
                    <a:pt x="26" y="16"/>
                    <a:pt x="26" y="16"/>
                    <a:pt x="26" y="16"/>
                  </a:cubicBezTo>
                  <a:cubicBezTo>
                    <a:pt x="24" y="13"/>
                    <a:pt x="24" y="13"/>
                    <a:pt x="24" y="13"/>
                  </a:cubicBezTo>
                  <a:cubicBezTo>
                    <a:pt x="26" y="13"/>
                    <a:pt x="26" y="13"/>
                    <a:pt x="26" y="13"/>
                  </a:cubicBezTo>
                  <a:lnTo>
                    <a:pt x="26" y="1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n-US" dirty="0">
                <a:solidFill>
                  <a:prstClr val="black"/>
                </a:solidFill>
                <a:latin typeface="Roboto Light" charset="0"/>
              </a:endParaRPr>
            </a:p>
          </p:txBody>
        </p:sp>
        <p:sp>
          <p:nvSpPr>
            <p:cNvPr id="282" name="Freeform 661">
              <a:extLst>
                <a:ext uri="{FF2B5EF4-FFF2-40B4-BE49-F238E27FC236}">
                  <a16:creationId xmlns:a16="http://schemas.microsoft.com/office/drawing/2014/main" id="{BC9FAD1E-BCFE-4606-99BE-5333B5D2343D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5408" y="2124163"/>
              <a:ext cx="220574" cy="164205"/>
            </a:xfrm>
            <a:custGeom>
              <a:avLst/>
              <a:gdLst>
                <a:gd name="T0" fmla="*/ 25 w 50"/>
                <a:gd name="T1" fmla="*/ 0 h 37"/>
                <a:gd name="T2" fmla="*/ 0 w 50"/>
                <a:gd name="T3" fmla="*/ 25 h 37"/>
                <a:gd name="T4" fmla="*/ 3 w 50"/>
                <a:gd name="T5" fmla="*/ 37 h 37"/>
                <a:gd name="T6" fmla="*/ 3 w 50"/>
                <a:gd name="T7" fmla="*/ 30 h 37"/>
                <a:gd name="T8" fmla="*/ 4 w 50"/>
                <a:gd name="T9" fmla="*/ 27 h 37"/>
                <a:gd name="T10" fmla="*/ 4 w 50"/>
                <a:gd name="T11" fmla="*/ 25 h 37"/>
                <a:gd name="T12" fmla="*/ 25 w 50"/>
                <a:gd name="T13" fmla="*/ 4 h 37"/>
                <a:gd name="T14" fmla="*/ 46 w 50"/>
                <a:gd name="T15" fmla="*/ 25 h 37"/>
                <a:gd name="T16" fmla="*/ 46 w 50"/>
                <a:gd name="T17" fmla="*/ 27 h 37"/>
                <a:gd name="T18" fmla="*/ 47 w 50"/>
                <a:gd name="T19" fmla="*/ 30 h 37"/>
                <a:gd name="T20" fmla="*/ 47 w 50"/>
                <a:gd name="T21" fmla="*/ 37 h 37"/>
                <a:gd name="T22" fmla="*/ 50 w 50"/>
                <a:gd name="T23" fmla="*/ 25 h 37"/>
                <a:gd name="T24" fmla="*/ 25 w 50"/>
                <a:gd name="T2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0" h="37">
                  <a:moveTo>
                    <a:pt x="25" y="0"/>
                  </a:moveTo>
                  <a:cubicBezTo>
                    <a:pt x="11" y="0"/>
                    <a:pt x="0" y="11"/>
                    <a:pt x="0" y="25"/>
                  </a:cubicBezTo>
                  <a:cubicBezTo>
                    <a:pt x="0" y="29"/>
                    <a:pt x="1" y="33"/>
                    <a:pt x="3" y="37"/>
                  </a:cubicBezTo>
                  <a:cubicBezTo>
                    <a:pt x="3" y="30"/>
                    <a:pt x="3" y="30"/>
                    <a:pt x="3" y="30"/>
                  </a:cubicBezTo>
                  <a:cubicBezTo>
                    <a:pt x="3" y="29"/>
                    <a:pt x="3" y="28"/>
                    <a:pt x="4" y="27"/>
                  </a:cubicBezTo>
                  <a:cubicBezTo>
                    <a:pt x="4" y="26"/>
                    <a:pt x="4" y="26"/>
                    <a:pt x="4" y="25"/>
                  </a:cubicBezTo>
                  <a:cubicBezTo>
                    <a:pt x="4" y="14"/>
                    <a:pt x="13" y="4"/>
                    <a:pt x="25" y="4"/>
                  </a:cubicBezTo>
                  <a:cubicBezTo>
                    <a:pt x="36" y="4"/>
                    <a:pt x="46" y="14"/>
                    <a:pt x="46" y="25"/>
                  </a:cubicBezTo>
                  <a:cubicBezTo>
                    <a:pt x="46" y="26"/>
                    <a:pt x="46" y="27"/>
                    <a:pt x="46" y="27"/>
                  </a:cubicBezTo>
                  <a:cubicBezTo>
                    <a:pt x="46" y="28"/>
                    <a:pt x="47" y="29"/>
                    <a:pt x="47" y="30"/>
                  </a:cubicBezTo>
                  <a:cubicBezTo>
                    <a:pt x="47" y="37"/>
                    <a:pt x="47" y="37"/>
                    <a:pt x="47" y="37"/>
                  </a:cubicBezTo>
                  <a:cubicBezTo>
                    <a:pt x="49" y="34"/>
                    <a:pt x="50" y="29"/>
                    <a:pt x="50" y="25"/>
                  </a:cubicBezTo>
                  <a:cubicBezTo>
                    <a:pt x="50" y="11"/>
                    <a:pt x="39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n-US" dirty="0">
                <a:solidFill>
                  <a:prstClr val="black"/>
                </a:solidFill>
                <a:latin typeface="Roboto Light" charset="0"/>
              </a:endParaRPr>
            </a:p>
          </p:txBody>
        </p:sp>
        <p:sp>
          <p:nvSpPr>
            <p:cNvPr id="283" name="Freeform 662">
              <a:extLst>
                <a:ext uri="{FF2B5EF4-FFF2-40B4-BE49-F238E27FC236}">
                  <a16:creationId xmlns:a16="http://schemas.microsoft.com/office/drawing/2014/main" id="{9142D0D0-C5DD-4BD2-861A-C83D730C4250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2564" y="2234450"/>
              <a:ext cx="49017" cy="89455"/>
            </a:xfrm>
            <a:custGeom>
              <a:avLst/>
              <a:gdLst>
                <a:gd name="T0" fmla="*/ 1 w 11"/>
                <a:gd name="T1" fmla="*/ 4 h 20"/>
                <a:gd name="T2" fmla="*/ 0 w 11"/>
                <a:gd name="T3" fmla="*/ 5 h 20"/>
                <a:gd name="T4" fmla="*/ 0 w 11"/>
                <a:gd name="T5" fmla="*/ 12 h 20"/>
                <a:gd name="T6" fmla="*/ 0 w 11"/>
                <a:gd name="T7" fmla="*/ 15 h 20"/>
                <a:gd name="T8" fmla="*/ 8 w 11"/>
                <a:gd name="T9" fmla="*/ 20 h 20"/>
                <a:gd name="T10" fmla="*/ 11 w 11"/>
                <a:gd name="T11" fmla="*/ 20 h 20"/>
                <a:gd name="T12" fmla="*/ 11 w 11"/>
                <a:gd name="T13" fmla="*/ 0 h 20"/>
                <a:gd name="T14" fmla="*/ 8 w 11"/>
                <a:gd name="T15" fmla="*/ 0 h 20"/>
                <a:gd name="T16" fmla="*/ 1 w 11"/>
                <a:gd name="T17" fmla="*/ 4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20">
                  <a:moveTo>
                    <a:pt x="1" y="4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8"/>
                    <a:pt x="4" y="20"/>
                    <a:pt x="8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4" y="0"/>
                    <a:pt x="1" y="2"/>
                    <a:pt x="1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n-US" dirty="0">
                <a:solidFill>
                  <a:prstClr val="black"/>
                </a:solidFill>
                <a:latin typeface="Roboto Light" charset="0"/>
              </a:endParaRPr>
            </a:p>
          </p:txBody>
        </p:sp>
        <p:sp>
          <p:nvSpPr>
            <p:cNvPr id="284" name="Freeform 663">
              <a:extLst>
                <a:ext uri="{FF2B5EF4-FFF2-40B4-BE49-F238E27FC236}">
                  <a16:creationId xmlns:a16="http://schemas.microsoft.com/office/drawing/2014/main" id="{A1E507C7-B293-4F85-BFDE-9BE9FB819734}"/>
                </a:ext>
              </a:extLst>
            </p:cNvPr>
            <p:cNvSpPr>
              <a:spLocks/>
            </p:cNvSpPr>
            <p:nvPr/>
          </p:nvSpPr>
          <p:spPr bwMode="auto">
            <a:xfrm>
              <a:off x="3166134" y="2234450"/>
              <a:ext cx="47791" cy="89455"/>
            </a:xfrm>
            <a:custGeom>
              <a:avLst/>
              <a:gdLst>
                <a:gd name="T0" fmla="*/ 11 w 11"/>
                <a:gd name="T1" fmla="*/ 15 h 20"/>
                <a:gd name="T2" fmla="*/ 11 w 11"/>
                <a:gd name="T3" fmla="*/ 12 h 20"/>
                <a:gd name="T4" fmla="*/ 11 w 11"/>
                <a:gd name="T5" fmla="*/ 5 h 20"/>
                <a:gd name="T6" fmla="*/ 11 w 11"/>
                <a:gd name="T7" fmla="*/ 5 h 20"/>
                <a:gd name="T8" fmla="*/ 4 w 11"/>
                <a:gd name="T9" fmla="*/ 0 h 20"/>
                <a:gd name="T10" fmla="*/ 0 w 11"/>
                <a:gd name="T11" fmla="*/ 0 h 20"/>
                <a:gd name="T12" fmla="*/ 0 w 11"/>
                <a:gd name="T13" fmla="*/ 20 h 20"/>
                <a:gd name="T14" fmla="*/ 4 w 11"/>
                <a:gd name="T15" fmla="*/ 20 h 20"/>
                <a:gd name="T16" fmla="*/ 11 w 11"/>
                <a:gd name="T17" fmla="*/ 15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20">
                  <a:moveTo>
                    <a:pt x="11" y="15"/>
                  </a:moveTo>
                  <a:cubicBezTo>
                    <a:pt x="11" y="12"/>
                    <a:pt x="11" y="12"/>
                    <a:pt x="11" y="12"/>
                  </a:cubicBezTo>
                  <a:cubicBezTo>
                    <a:pt x="11" y="5"/>
                    <a:pt x="11" y="5"/>
                    <a:pt x="11" y="5"/>
                  </a:cubicBezTo>
                  <a:cubicBezTo>
                    <a:pt x="11" y="5"/>
                    <a:pt x="11" y="5"/>
                    <a:pt x="11" y="5"/>
                  </a:cubicBezTo>
                  <a:cubicBezTo>
                    <a:pt x="11" y="2"/>
                    <a:pt x="7" y="0"/>
                    <a:pt x="4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4" y="20"/>
                    <a:pt x="4" y="20"/>
                    <a:pt x="4" y="20"/>
                  </a:cubicBezTo>
                  <a:cubicBezTo>
                    <a:pt x="8" y="20"/>
                    <a:pt x="11" y="18"/>
                    <a:pt x="11" y="1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n-US" dirty="0">
                <a:solidFill>
                  <a:prstClr val="black"/>
                </a:solidFill>
                <a:latin typeface="Roboto Light" charset="0"/>
              </a:endParaRPr>
            </a:p>
          </p:txBody>
        </p:sp>
        <p:sp>
          <p:nvSpPr>
            <p:cNvPr id="285" name="Freeform 664">
              <a:extLst>
                <a:ext uri="{FF2B5EF4-FFF2-40B4-BE49-F238E27FC236}">
                  <a16:creationId xmlns:a16="http://schemas.microsoft.com/office/drawing/2014/main" id="{05F8E04F-8CE0-4CA6-8DE6-ED5A48D8D254}"/>
                </a:ext>
              </a:extLst>
            </p:cNvPr>
            <p:cNvSpPr>
              <a:spLocks/>
            </p:cNvSpPr>
            <p:nvPr/>
          </p:nvSpPr>
          <p:spPr bwMode="auto">
            <a:xfrm>
              <a:off x="3712668" y="3687789"/>
              <a:ext cx="177685" cy="164205"/>
            </a:xfrm>
            <a:custGeom>
              <a:avLst/>
              <a:gdLst>
                <a:gd name="T0" fmla="*/ 32 w 40"/>
                <a:gd name="T1" fmla="*/ 16 h 37"/>
                <a:gd name="T2" fmla="*/ 31 w 40"/>
                <a:gd name="T3" fmla="*/ 13 h 37"/>
                <a:gd name="T4" fmla="*/ 25 w 40"/>
                <a:gd name="T5" fmla="*/ 14 h 37"/>
                <a:gd name="T6" fmla="*/ 25 w 40"/>
                <a:gd name="T7" fmla="*/ 9 h 37"/>
                <a:gd name="T8" fmla="*/ 21 w 40"/>
                <a:gd name="T9" fmla="*/ 11 h 37"/>
                <a:gd name="T10" fmla="*/ 19 w 40"/>
                <a:gd name="T11" fmla="*/ 5 h 37"/>
                <a:gd name="T12" fmla="*/ 16 w 40"/>
                <a:gd name="T13" fmla="*/ 6 h 37"/>
                <a:gd name="T14" fmla="*/ 17 w 40"/>
                <a:gd name="T15" fmla="*/ 12 h 37"/>
                <a:gd name="T16" fmla="*/ 13 w 40"/>
                <a:gd name="T17" fmla="*/ 6 h 37"/>
                <a:gd name="T18" fmla="*/ 12 w 40"/>
                <a:gd name="T19" fmla="*/ 0 h 37"/>
                <a:gd name="T20" fmla="*/ 7 w 40"/>
                <a:gd name="T21" fmla="*/ 2 h 37"/>
                <a:gd name="T22" fmla="*/ 3 w 40"/>
                <a:gd name="T23" fmla="*/ 7 h 37"/>
                <a:gd name="T24" fmla="*/ 11 w 40"/>
                <a:gd name="T25" fmla="*/ 10 h 37"/>
                <a:gd name="T26" fmla="*/ 14 w 40"/>
                <a:gd name="T27" fmla="*/ 12 h 37"/>
                <a:gd name="T28" fmla="*/ 12 w 40"/>
                <a:gd name="T29" fmla="*/ 16 h 37"/>
                <a:gd name="T30" fmla="*/ 9 w 40"/>
                <a:gd name="T31" fmla="*/ 16 h 37"/>
                <a:gd name="T32" fmla="*/ 1 w 40"/>
                <a:gd name="T33" fmla="*/ 12 h 37"/>
                <a:gd name="T34" fmla="*/ 0 w 40"/>
                <a:gd name="T35" fmla="*/ 18 h 37"/>
                <a:gd name="T36" fmla="*/ 2 w 40"/>
                <a:gd name="T37" fmla="*/ 23 h 37"/>
                <a:gd name="T38" fmla="*/ 7 w 40"/>
                <a:gd name="T39" fmla="*/ 19 h 37"/>
                <a:gd name="T40" fmla="*/ 14 w 40"/>
                <a:gd name="T41" fmla="*/ 18 h 37"/>
                <a:gd name="T42" fmla="*/ 9 w 40"/>
                <a:gd name="T43" fmla="*/ 22 h 37"/>
                <a:gd name="T44" fmla="*/ 10 w 40"/>
                <a:gd name="T45" fmla="*/ 25 h 37"/>
                <a:gd name="T46" fmla="*/ 8 w 40"/>
                <a:gd name="T47" fmla="*/ 27 h 37"/>
                <a:gd name="T48" fmla="*/ 10 w 40"/>
                <a:gd name="T49" fmla="*/ 29 h 37"/>
                <a:gd name="T50" fmla="*/ 12 w 40"/>
                <a:gd name="T51" fmla="*/ 27 h 37"/>
                <a:gd name="T52" fmla="*/ 15 w 40"/>
                <a:gd name="T53" fmla="*/ 28 h 37"/>
                <a:gd name="T54" fmla="*/ 19 w 40"/>
                <a:gd name="T55" fmla="*/ 23 h 37"/>
                <a:gd name="T56" fmla="*/ 18 w 40"/>
                <a:gd name="T57" fmla="*/ 30 h 37"/>
                <a:gd name="T58" fmla="*/ 14 w 40"/>
                <a:gd name="T59" fmla="*/ 35 h 37"/>
                <a:gd name="T60" fmla="*/ 19 w 40"/>
                <a:gd name="T61" fmla="*/ 37 h 37"/>
                <a:gd name="T62" fmla="*/ 25 w 40"/>
                <a:gd name="T63" fmla="*/ 36 h 37"/>
                <a:gd name="T64" fmla="*/ 21 w 40"/>
                <a:gd name="T65" fmla="*/ 28 h 37"/>
                <a:gd name="T66" fmla="*/ 21 w 40"/>
                <a:gd name="T67" fmla="*/ 25 h 37"/>
                <a:gd name="T68" fmla="*/ 25 w 40"/>
                <a:gd name="T69" fmla="*/ 24 h 37"/>
                <a:gd name="T70" fmla="*/ 27 w 40"/>
                <a:gd name="T71" fmla="*/ 26 h 37"/>
                <a:gd name="T72" fmla="*/ 31 w 40"/>
                <a:gd name="T73" fmla="*/ 34 h 37"/>
                <a:gd name="T74" fmla="*/ 35 w 40"/>
                <a:gd name="T75" fmla="*/ 30 h 37"/>
                <a:gd name="T76" fmla="*/ 37 w 40"/>
                <a:gd name="T77" fmla="*/ 25 h 37"/>
                <a:gd name="T78" fmla="*/ 31 w 40"/>
                <a:gd name="T79" fmla="*/ 24 h 37"/>
                <a:gd name="T80" fmla="*/ 25 w 40"/>
                <a:gd name="T81" fmla="*/ 21 h 37"/>
                <a:gd name="T82" fmla="*/ 31 w 40"/>
                <a:gd name="T83" fmla="*/ 21 h 37"/>
                <a:gd name="T84" fmla="*/ 33 w 40"/>
                <a:gd name="T85" fmla="*/ 18 h 37"/>
                <a:gd name="T86" fmla="*/ 36 w 40"/>
                <a:gd name="T87" fmla="*/ 18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0" h="37">
                  <a:moveTo>
                    <a:pt x="34" y="15"/>
                  </a:moveTo>
                  <a:cubicBezTo>
                    <a:pt x="33" y="16"/>
                    <a:pt x="33" y="16"/>
                    <a:pt x="33" y="16"/>
                  </a:cubicBezTo>
                  <a:cubicBezTo>
                    <a:pt x="32" y="16"/>
                    <a:pt x="32" y="16"/>
                    <a:pt x="32" y="16"/>
                  </a:cubicBezTo>
                  <a:cubicBezTo>
                    <a:pt x="33" y="15"/>
                    <a:pt x="33" y="15"/>
                    <a:pt x="33" y="15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2" y="14"/>
                    <a:pt x="31" y="13"/>
                    <a:pt x="31" y="13"/>
                  </a:cubicBezTo>
                  <a:cubicBezTo>
                    <a:pt x="28" y="16"/>
                    <a:pt x="28" y="16"/>
                    <a:pt x="28" y="16"/>
                  </a:cubicBezTo>
                  <a:cubicBezTo>
                    <a:pt x="26" y="16"/>
                    <a:pt x="26" y="16"/>
                    <a:pt x="26" y="16"/>
                  </a:cubicBezTo>
                  <a:cubicBezTo>
                    <a:pt x="26" y="15"/>
                    <a:pt x="26" y="14"/>
                    <a:pt x="25" y="14"/>
                  </a:cubicBezTo>
                  <a:cubicBezTo>
                    <a:pt x="27" y="12"/>
                    <a:pt x="27" y="12"/>
                    <a:pt x="27" y="12"/>
                  </a:cubicBezTo>
                  <a:cubicBezTo>
                    <a:pt x="29" y="12"/>
                    <a:pt x="29" y="12"/>
                    <a:pt x="29" y="12"/>
                  </a:cubicBezTo>
                  <a:cubicBezTo>
                    <a:pt x="28" y="11"/>
                    <a:pt x="27" y="10"/>
                    <a:pt x="25" y="9"/>
                  </a:cubicBezTo>
                  <a:cubicBezTo>
                    <a:pt x="25" y="10"/>
                    <a:pt x="25" y="10"/>
                    <a:pt x="25" y="10"/>
                  </a:cubicBezTo>
                  <a:cubicBezTo>
                    <a:pt x="24" y="12"/>
                    <a:pt x="24" y="12"/>
                    <a:pt x="24" y="12"/>
                  </a:cubicBezTo>
                  <a:cubicBezTo>
                    <a:pt x="23" y="11"/>
                    <a:pt x="22" y="11"/>
                    <a:pt x="21" y="11"/>
                  </a:cubicBezTo>
                  <a:cubicBezTo>
                    <a:pt x="21" y="9"/>
                    <a:pt x="21" y="9"/>
                    <a:pt x="21" y="9"/>
                  </a:cubicBezTo>
                  <a:cubicBezTo>
                    <a:pt x="22" y="8"/>
                    <a:pt x="22" y="8"/>
                    <a:pt x="22" y="8"/>
                  </a:cubicBezTo>
                  <a:cubicBezTo>
                    <a:pt x="21" y="7"/>
                    <a:pt x="20" y="6"/>
                    <a:pt x="19" y="5"/>
                  </a:cubicBezTo>
                  <a:cubicBezTo>
                    <a:pt x="19" y="6"/>
                    <a:pt x="19" y="6"/>
                    <a:pt x="19" y="6"/>
                  </a:cubicBezTo>
                  <a:cubicBezTo>
                    <a:pt x="18" y="4"/>
                    <a:pt x="18" y="4"/>
                    <a:pt x="18" y="4"/>
                  </a:cubicBezTo>
                  <a:cubicBezTo>
                    <a:pt x="16" y="6"/>
                    <a:pt x="16" y="6"/>
                    <a:pt x="16" y="6"/>
                  </a:cubicBezTo>
                  <a:cubicBezTo>
                    <a:pt x="19" y="9"/>
                    <a:pt x="19" y="9"/>
                    <a:pt x="19" y="9"/>
                  </a:cubicBezTo>
                  <a:cubicBezTo>
                    <a:pt x="19" y="11"/>
                    <a:pt x="19" y="11"/>
                    <a:pt x="19" y="11"/>
                  </a:cubicBezTo>
                  <a:cubicBezTo>
                    <a:pt x="18" y="11"/>
                    <a:pt x="17" y="11"/>
                    <a:pt x="17" y="12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3" y="6"/>
                    <a:pt x="13" y="6"/>
                    <a:pt x="13" y="6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0" y="5"/>
                    <a:pt x="10" y="5"/>
                    <a:pt x="10" y="5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10" y="9"/>
                    <a:pt x="10" y="9"/>
                    <a:pt x="10" y="9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9" y="10"/>
                    <a:pt x="9" y="10"/>
                    <a:pt x="9" y="10"/>
                  </a:cubicBezTo>
                  <a:cubicBezTo>
                    <a:pt x="9" y="12"/>
                    <a:pt x="9" y="12"/>
                    <a:pt x="9" y="12"/>
                  </a:cubicBezTo>
                  <a:cubicBezTo>
                    <a:pt x="14" y="12"/>
                    <a:pt x="14" y="12"/>
                    <a:pt x="14" y="12"/>
                  </a:cubicBezTo>
                  <a:cubicBezTo>
                    <a:pt x="15" y="14"/>
                    <a:pt x="15" y="14"/>
                    <a:pt x="15" y="14"/>
                  </a:cubicBezTo>
                  <a:cubicBezTo>
                    <a:pt x="15" y="14"/>
                    <a:pt x="14" y="15"/>
                    <a:pt x="1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7" y="15"/>
                    <a:pt x="7" y="15"/>
                    <a:pt x="7" y="15"/>
                  </a:cubicBezTo>
                  <a:cubicBezTo>
                    <a:pt x="9" y="16"/>
                    <a:pt x="9" y="16"/>
                    <a:pt x="9" y="16"/>
                  </a:cubicBezTo>
                  <a:cubicBezTo>
                    <a:pt x="7" y="16"/>
                    <a:pt x="7" y="16"/>
                    <a:pt x="7" y="16"/>
                  </a:cubicBezTo>
                  <a:cubicBezTo>
                    <a:pt x="2" y="11"/>
                    <a:pt x="2" y="11"/>
                    <a:pt x="2" y="11"/>
                  </a:cubicBezTo>
                  <a:cubicBezTo>
                    <a:pt x="1" y="12"/>
                    <a:pt x="1" y="12"/>
                    <a:pt x="1" y="12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4" y="18"/>
                    <a:pt x="4" y="18"/>
                    <a:pt x="4" y="18"/>
                  </a:cubicBezTo>
                  <a:cubicBezTo>
                    <a:pt x="1" y="22"/>
                    <a:pt x="1" y="22"/>
                    <a:pt x="1" y="22"/>
                  </a:cubicBezTo>
                  <a:cubicBezTo>
                    <a:pt x="2" y="23"/>
                    <a:pt x="2" y="23"/>
                    <a:pt x="2" y="23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9" y="18"/>
                    <a:pt x="9" y="18"/>
                    <a:pt x="9" y="18"/>
                  </a:cubicBezTo>
                  <a:cubicBezTo>
                    <a:pt x="7" y="19"/>
                    <a:pt x="7" y="19"/>
                    <a:pt x="7" y="19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12" y="18"/>
                    <a:pt x="12" y="18"/>
                    <a:pt x="12" y="18"/>
                  </a:cubicBezTo>
                  <a:cubicBezTo>
                    <a:pt x="14" y="18"/>
                    <a:pt x="14" y="18"/>
                    <a:pt x="14" y="18"/>
                  </a:cubicBezTo>
                  <a:cubicBezTo>
                    <a:pt x="14" y="19"/>
                    <a:pt x="15" y="20"/>
                    <a:pt x="15" y="21"/>
                  </a:cubicBezTo>
                  <a:cubicBezTo>
                    <a:pt x="14" y="22"/>
                    <a:pt x="14" y="22"/>
                    <a:pt x="14" y="22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5"/>
                    <a:pt x="10" y="25"/>
                    <a:pt x="10" y="25"/>
                  </a:cubicBezTo>
                  <a:cubicBezTo>
                    <a:pt x="3" y="25"/>
                    <a:pt x="3" y="25"/>
                    <a:pt x="3" y="25"/>
                  </a:cubicBezTo>
                  <a:cubicBezTo>
                    <a:pt x="3" y="27"/>
                    <a:pt x="3" y="27"/>
                    <a:pt x="3" y="27"/>
                  </a:cubicBezTo>
                  <a:cubicBezTo>
                    <a:pt x="8" y="27"/>
                    <a:pt x="8" y="27"/>
                    <a:pt x="8" y="27"/>
                  </a:cubicBezTo>
                  <a:cubicBezTo>
                    <a:pt x="5" y="30"/>
                    <a:pt x="5" y="30"/>
                    <a:pt x="5" y="30"/>
                  </a:cubicBezTo>
                  <a:cubicBezTo>
                    <a:pt x="7" y="32"/>
                    <a:pt x="7" y="32"/>
                    <a:pt x="7" y="32"/>
                  </a:cubicBezTo>
                  <a:cubicBezTo>
                    <a:pt x="10" y="29"/>
                    <a:pt x="10" y="29"/>
                    <a:pt x="10" y="29"/>
                  </a:cubicBezTo>
                  <a:cubicBezTo>
                    <a:pt x="10" y="34"/>
                    <a:pt x="10" y="34"/>
                    <a:pt x="10" y="34"/>
                  </a:cubicBezTo>
                  <a:cubicBezTo>
                    <a:pt x="12" y="34"/>
                    <a:pt x="12" y="34"/>
                    <a:pt x="12" y="34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5" y="28"/>
                    <a:pt x="15" y="28"/>
                    <a:pt x="15" y="28"/>
                  </a:cubicBezTo>
                  <a:cubicBezTo>
                    <a:pt x="15" y="24"/>
                    <a:pt x="15" y="24"/>
                    <a:pt x="15" y="24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3"/>
                    <a:pt x="18" y="23"/>
                    <a:pt x="19" y="23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6" y="28"/>
                    <a:pt x="16" y="28"/>
                    <a:pt x="16" y="28"/>
                  </a:cubicBezTo>
                  <a:cubicBezTo>
                    <a:pt x="18" y="30"/>
                    <a:pt x="18" y="30"/>
                    <a:pt x="18" y="30"/>
                  </a:cubicBezTo>
                  <a:cubicBezTo>
                    <a:pt x="19" y="28"/>
                    <a:pt x="19" y="28"/>
                    <a:pt x="19" y="28"/>
                  </a:cubicBezTo>
                  <a:cubicBezTo>
                    <a:pt x="19" y="30"/>
                    <a:pt x="19" y="30"/>
                    <a:pt x="19" y="30"/>
                  </a:cubicBezTo>
                  <a:cubicBezTo>
                    <a:pt x="14" y="35"/>
                    <a:pt x="14" y="35"/>
                    <a:pt x="14" y="35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9" y="33"/>
                    <a:pt x="19" y="33"/>
                    <a:pt x="19" y="33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21" y="37"/>
                    <a:pt x="21" y="37"/>
                    <a:pt x="21" y="37"/>
                  </a:cubicBezTo>
                  <a:cubicBezTo>
                    <a:pt x="21" y="33"/>
                    <a:pt x="21" y="33"/>
                    <a:pt x="21" y="33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1" y="25"/>
                    <a:pt x="21" y="25"/>
                    <a:pt x="21" y="25"/>
                  </a:cubicBezTo>
                  <a:cubicBezTo>
                    <a:pt x="21" y="23"/>
                    <a:pt x="21" y="23"/>
                    <a:pt x="21" y="23"/>
                  </a:cubicBezTo>
                  <a:cubicBezTo>
                    <a:pt x="22" y="23"/>
                    <a:pt x="23" y="23"/>
                    <a:pt x="24" y="22"/>
                  </a:cubicBezTo>
                  <a:cubicBezTo>
                    <a:pt x="25" y="24"/>
                    <a:pt x="25" y="24"/>
                    <a:pt x="25" y="24"/>
                  </a:cubicBezTo>
                  <a:cubicBezTo>
                    <a:pt x="25" y="28"/>
                    <a:pt x="25" y="28"/>
                    <a:pt x="25" y="28"/>
                  </a:cubicBezTo>
                  <a:cubicBezTo>
                    <a:pt x="27" y="28"/>
                    <a:pt x="27" y="28"/>
                    <a:pt x="27" y="28"/>
                  </a:cubicBezTo>
                  <a:cubicBezTo>
                    <a:pt x="27" y="26"/>
                    <a:pt x="27" y="26"/>
                    <a:pt x="27" y="26"/>
                  </a:cubicBezTo>
                  <a:cubicBezTo>
                    <a:pt x="28" y="27"/>
                    <a:pt x="28" y="27"/>
                    <a:pt x="28" y="27"/>
                  </a:cubicBezTo>
                  <a:cubicBezTo>
                    <a:pt x="28" y="34"/>
                    <a:pt x="28" y="34"/>
                    <a:pt x="28" y="34"/>
                  </a:cubicBezTo>
                  <a:cubicBezTo>
                    <a:pt x="31" y="34"/>
                    <a:pt x="31" y="34"/>
                    <a:pt x="31" y="34"/>
                  </a:cubicBezTo>
                  <a:cubicBezTo>
                    <a:pt x="31" y="29"/>
                    <a:pt x="31" y="29"/>
                    <a:pt x="31" y="29"/>
                  </a:cubicBezTo>
                  <a:cubicBezTo>
                    <a:pt x="34" y="32"/>
                    <a:pt x="34" y="32"/>
                    <a:pt x="34" y="32"/>
                  </a:cubicBezTo>
                  <a:cubicBezTo>
                    <a:pt x="35" y="30"/>
                    <a:pt x="35" y="30"/>
                    <a:pt x="35" y="30"/>
                  </a:cubicBezTo>
                  <a:cubicBezTo>
                    <a:pt x="32" y="27"/>
                    <a:pt x="32" y="27"/>
                    <a:pt x="32" y="27"/>
                  </a:cubicBezTo>
                  <a:cubicBezTo>
                    <a:pt x="37" y="27"/>
                    <a:pt x="37" y="27"/>
                    <a:pt x="37" y="27"/>
                  </a:cubicBezTo>
                  <a:cubicBezTo>
                    <a:pt x="37" y="25"/>
                    <a:pt x="37" y="25"/>
                    <a:pt x="37" y="25"/>
                  </a:cubicBezTo>
                  <a:cubicBezTo>
                    <a:pt x="30" y="25"/>
                    <a:pt x="30" y="25"/>
                    <a:pt x="30" y="25"/>
                  </a:cubicBezTo>
                  <a:cubicBezTo>
                    <a:pt x="29" y="24"/>
                    <a:pt x="29" y="24"/>
                    <a:pt x="29" y="24"/>
                  </a:cubicBezTo>
                  <a:cubicBezTo>
                    <a:pt x="31" y="24"/>
                    <a:pt x="31" y="24"/>
                    <a:pt x="31" y="24"/>
                  </a:cubicBezTo>
                  <a:cubicBezTo>
                    <a:pt x="31" y="22"/>
                    <a:pt x="31" y="22"/>
                    <a:pt x="31" y="22"/>
                  </a:cubicBezTo>
                  <a:cubicBezTo>
                    <a:pt x="27" y="22"/>
                    <a:pt x="27" y="22"/>
                    <a:pt x="27" y="22"/>
                  </a:cubicBezTo>
                  <a:cubicBezTo>
                    <a:pt x="25" y="21"/>
                    <a:pt x="25" y="21"/>
                    <a:pt x="25" y="21"/>
                  </a:cubicBezTo>
                  <a:cubicBezTo>
                    <a:pt x="26" y="20"/>
                    <a:pt x="26" y="19"/>
                    <a:pt x="26" y="18"/>
                  </a:cubicBezTo>
                  <a:cubicBezTo>
                    <a:pt x="28" y="18"/>
                    <a:pt x="28" y="18"/>
                    <a:pt x="28" y="18"/>
                  </a:cubicBezTo>
                  <a:cubicBezTo>
                    <a:pt x="31" y="21"/>
                    <a:pt x="31" y="21"/>
                    <a:pt x="31" y="21"/>
                  </a:cubicBezTo>
                  <a:cubicBezTo>
                    <a:pt x="33" y="19"/>
                    <a:pt x="33" y="19"/>
                    <a:pt x="33" y="19"/>
                  </a:cubicBezTo>
                  <a:cubicBezTo>
                    <a:pt x="32" y="18"/>
                    <a:pt x="32" y="18"/>
                    <a:pt x="32" y="18"/>
                  </a:cubicBezTo>
                  <a:cubicBezTo>
                    <a:pt x="33" y="18"/>
                    <a:pt x="33" y="18"/>
                    <a:pt x="33" y="18"/>
                  </a:cubicBezTo>
                  <a:cubicBezTo>
                    <a:pt x="38" y="23"/>
                    <a:pt x="38" y="23"/>
                    <a:pt x="38" y="23"/>
                  </a:cubicBezTo>
                  <a:cubicBezTo>
                    <a:pt x="40" y="22"/>
                    <a:pt x="40" y="22"/>
                    <a:pt x="40" y="22"/>
                  </a:cubicBezTo>
                  <a:cubicBezTo>
                    <a:pt x="36" y="18"/>
                    <a:pt x="36" y="18"/>
                    <a:pt x="36" y="18"/>
                  </a:cubicBezTo>
                  <a:cubicBezTo>
                    <a:pt x="39" y="18"/>
                    <a:pt x="39" y="18"/>
                    <a:pt x="39" y="18"/>
                  </a:cubicBezTo>
                  <a:cubicBezTo>
                    <a:pt x="37" y="17"/>
                    <a:pt x="36" y="16"/>
                    <a:pt x="34" y="1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n-US" dirty="0">
                <a:solidFill>
                  <a:prstClr val="black"/>
                </a:solidFill>
                <a:latin typeface="Roboto Light" charset="0"/>
              </a:endParaRPr>
            </a:p>
          </p:txBody>
        </p:sp>
        <p:sp>
          <p:nvSpPr>
            <p:cNvPr id="286" name="Freeform 665">
              <a:extLst>
                <a:ext uri="{FF2B5EF4-FFF2-40B4-BE49-F238E27FC236}">
                  <a16:creationId xmlns:a16="http://schemas.microsoft.com/office/drawing/2014/main" id="{38635D52-392C-4FE3-98E6-44A8A823B990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9114" y="1475919"/>
              <a:ext cx="115189" cy="113963"/>
            </a:xfrm>
            <a:custGeom>
              <a:avLst/>
              <a:gdLst>
                <a:gd name="T0" fmla="*/ 25 w 26"/>
                <a:gd name="T1" fmla="*/ 10 h 26"/>
                <a:gd name="T2" fmla="*/ 20 w 26"/>
                <a:gd name="T3" fmla="*/ 12 h 26"/>
                <a:gd name="T4" fmla="*/ 18 w 26"/>
                <a:gd name="T5" fmla="*/ 12 h 26"/>
                <a:gd name="T6" fmla="*/ 17 w 26"/>
                <a:gd name="T7" fmla="*/ 10 h 26"/>
                <a:gd name="T8" fmla="*/ 18 w 26"/>
                <a:gd name="T9" fmla="*/ 8 h 26"/>
                <a:gd name="T10" fmla="*/ 24 w 26"/>
                <a:gd name="T11" fmla="*/ 6 h 26"/>
                <a:gd name="T12" fmla="*/ 21 w 26"/>
                <a:gd name="T13" fmla="*/ 3 h 26"/>
                <a:gd name="T14" fmla="*/ 18 w 26"/>
                <a:gd name="T15" fmla="*/ 2 h 26"/>
                <a:gd name="T16" fmla="*/ 17 w 26"/>
                <a:gd name="T17" fmla="*/ 6 h 26"/>
                <a:gd name="T18" fmla="*/ 15 w 26"/>
                <a:gd name="T19" fmla="*/ 10 h 26"/>
                <a:gd name="T20" fmla="*/ 15 w 26"/>
                <a:gd name="T21" fmla="*/ 6 h 26"/>
                <a:gd name="T22" fmla="*/ 13 w 26"/>
                <a:gd name="T23" fmla="*/ 5 h 26"/>
                <a:gd name="T24" fmla="*/ 13 w 26"/>
                <a:gd name="T25" fmla="*/ 3 h 26"/>
                <a:gd name="T26" fmla="*/ 12 w 26"/>
                <a:gd name="T27" fmla="*/ 3 h 26"/>
                <a:gd name="T28" fmla="*/ 12 w 26"/>
                <a:gd name="T29" fmla="*/ 5 h 26"/>
                <a:gd name="T30" fmla="*/ 10 w 26"/>
                <a:gd name="T31" fmla="*/ 6 h 26"/>
                <a:gd name="T32" fmla="*/ 10 w 26"/>
                <a:gd name="T33" fmla="*/ 10 h 26"/>
                <a:gd name="T34" fmla="*/ 8 w 26"/>
                <a:gd name="T35" fmla="*/ 6 h 26"/>
                <a:gd name="T36" fmla="*/ 7 w 26"/>
                <a:gd name="T37" fmla="*/ 2 h 26"/>
                <a:gd name="T38" fmla="*/ 4 w 26"/>
                <a:gd name="T39" fmla="*/ 3 h 26"/>
                <a:gd name="T40" fmla="*/ 2 w 26"/>
                <a:gd name="T41" fmla="*/ 6 h 26"/>
                <a:gd name="T42" fmla="*/ 7 w 26"/>
                <a:gd name="T43" fmla="*/ 8 h 26"/>
                <a:gd name="T44" fmla="*/ 8 w 26"/>
                <a:gd name="T45" fmla="*/ 10 h 26"/>
                <a:gd name="T46" fmla="*/ 7 w 26"/>
                <a:gd name="T47" fmla="*/ 12 h 26"/>
                <a:gd name="T48" fmla="*/ 5 w 26"/>
                <a:gd name="T49" fmla="*/ 12 h 26"/>
                <a:gd name="T50" fmla="*/ 0 w 26"/>
                <a:gd name="T51" fmla="*/ 10 h 26"/>
                <a:gd name="T52" fmla="*/ 0 w 26"/>
                <a:gd name="T53" fmla="*/ 14 h 26"/>
                <a:gd name="T54" fmla="*/ 1 w 26"/>
                <a:gd name="T55" fmla="*/ 17 h 26"/>
                <a:gd name="T56" fmla="*/ 4 w 26"/>
                <a:gd name="T57" fmla="*/ 15 h 26"/>
                <a:gd name="T58" fmla="*/ 9 w 26"/>
                <a:gd name="T59" fmla="*/ 14 h 26"/>
                <a:gd name="T60" fmla="*/ 6 w 26"/>
                <a:gd name="T61" fmla="*/ 16 h 26"/>
                <a:gd name="T62" fmla="*/ 6 w 26"/>
                <a:gd name="T63" fmla="*/ 18 h 26"/>
                <a:gd name="T64" fmla="*/ 5 w 26"/>
                <a:gd name="T65" fmla="*/ 20 h 26"/>
                <a:gd name="T66" fmla="*/ 6 w 26"/>
                <a:gd name="T67" fmla="*/ 21 h 26"/>
                <a:gd name="T68" fmla="*/ 7 w 26"/>
                <a:gd name="T69" fmla="*/ 19 h 26"/>
                <a:gd name="T70" fmla="*/ 9 w 26"/>
                <a:gd name="T71" fmla="*/ 20 h 26"/>
                <a:gd name="T72" fmla="*/ 12 w 26"/>
                <a:gd name="T73" fmla="*/ 17 h 26"/>
                <a:gd name="T74" fmla="*/ 11 w 26"/>
                <a:gd name="T75" fmla="*/ 21 h 26"/>
                <a:gd name="T76" fmla="*/ 9 w 26"/>
                <a:gd name="T77" fmla="*/ 25 h 26"/>
                <a:gd name="T78" fmla="*/ 12 w 26"/>
                <a:gd name="T79" fmla="*/ 26 h 26"/>
                <a:gd name="T80" fmla="*/ 16 w 26"/>
                <a:gd name="T81" fmla="*/ 26 h 26"/>
                <a:gd name="T82" fmla="*/ 13 w 26"/>
                <a:gd name="T83" fmla="*/ 20 h 26"/>
                <a:gd name="T84" fmla="*/ 13 w 26"/>
                <a:gd name="T85" fmla="*/ 18 h 26"/>
                <a:gd name="T86" fmla="*/ 16 w 26"/>
                <a:gd name="T87" fmla="*/ 17 h 26"/>
                <a:gd name="T88" fmla="*/ 17 w 26"/>
                <a:gd name="T89" fmla="*/ 19 h 26"/>
                <a:gd name="T90" fmla="*/ 19 w 26"/>
                <a:gd name="T91" fmla="*/ 24 h 26"/>
                <a:gd name="T92" fmla="*/ 22 w 26"/>
                <a:gd name="T93" fmla="*/ 22 h 26"/>
                <a:gd name="T94" fmla="*/ 24 w 26"/>
                <a:gd name="T95" fmla="*/ 18 h 26"/>
                <a:gd name="T96" fmla="*/ 19 w 26"/>
                <a:gd name="T97" fmla="*/ 18 h 26"/>
                <a:gd name="T98" fmla="*/ 16 w 26"/>
                <a:gd name="T99" fmla="*/ 15 h 26"/>
                <a:gd name="T100" fmla="*/ 20 w 26"/>
                <a:gd name="T101" fmla="*/ 16 h 26"/>
                <a:gd name="T102" fmla="*/ 21 w 26"/>
                <a:gd name="T103" fmla="*/ 14 h 26"/>
                <a:gd name="T104" fmla="*/ 23 w 26"/>
                <a:gd name="T105" fmla="*/ 14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6" h="26">
                  <a:moveTo>
                    <a:pt x="26" y="12"/>
                  </a:moveTo>
                  <a:cubicBezTo>
                    <a:pt x="23" y="12"/>
                    <a:pt x="23" y="12"/>
                    <a:pt x="23" y="12"/>
                  </a:cubicBezTo>
                  <a:cubicBezTo>
                    <a:pt x="25" y="10"/>
                    <a:pt x="25" y="10"/>
                    <a:pt x="25" y="10"/>
                  </a:cubicBezTo>
                  <a:cubicBezTo>
                    <a:pt x="24" y="9"/>
                    <a:pt x="24" y="9"/>
                    <a:pt x="24" y="9"/>
                  </a:cubicBezTo>
                  <a:cubicBezTo>
                    <a:pt x="21" y="12"/>
                    <a:pt x="21" y="12"/>
                    <a:pt x="21" y="12"/>
                  </a:cubicBezTo>
                  <a:cubicBezTo>
                    <a:pt x="20" y="12"/>
                    <a:pt x="20" y="12"/>
                    <a:pt x="20" y="12"/>
                  </a:cubicBezTo>
                  <a:cubicBezTo>
                    <a:pt x="21" y="12"/>
                    <a:pt x="21" y="12"/>
                    <a:pt x="21" y="12"/>
                  </a:cubicBezTo>
                  <a:cubicBezTo>
                    <a:pt x="20" y="11"/>
                    <a:pt x="20" y="11"/>
                    <a:pt x="20" y="11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7" y="12"/>
                    <a:pt x="17" y="12"/>
                    <a:pt x="17" y="12"/>
                  </a:cubicBezTo>
                  <a:cubicBezTo>
                    <a:pt x="16" y="12"/>
                    <a:pt x="16" y="11"/>
                    <a:pt x="16" y="11"/>
                  </a:cubicBezTo>
                  <a:cubicBezTo>
                    <a:pt x="17" y="10"/>
                    <a:pt x="17" y="10"/>
                    <a:pt x="17" y="10"/>
                  </a:cubicBezTo>
                  <a:cubicBezTo>
                    <a:pt x="19" y="10"/>
                    <a:pt x="19" y="10"/>
                    <a:pt x="19" y="10"/>
                  </a:cubicBezTo>
                  <a:cubicBezTo>
                    <a:pt x="19" y="8"/>
                    <a:pt x="19" y="8"/>
                    <a:pt x="19" y="8"/>
                  </a:cubicBezTo>
                  <a:cubicBezTo>
                    <a:pt x="18" y="8"/>
                    <a:pt x="18" y="8"/>
                    <a:pt x="18" y="8"/>
                  </a:cubicBezTo>
                  <a:cubicBezTo>
                    <a:pt x="19" y="8"/>
                    <a:pt x="19" y="8"/>
                    <a:pt x="19" y="8"/>
                  </a:cubicBezTo>
                  <a:cubicBezTo>
                    <a:pt x="24" y="8"/>
                    <a:pt x="24" y="8"/>
                    <a:pt x="24" y="8"/>
                  </a:cubicBezTo>
                  <a:cubicBezTo>
                    <a:pt x="24" y="6"/>
                    <a:pt x="24" y="6"/>
                    <a:pt x="24" y="6"/>
                  </a:cubicBezTo>
                  <a:cubicBezTo>
                    <a:pt x="20" y="6"/>
                    <a:pt x="20" y="6"/>
                    <a:pt x="20" y="6"/>
                  </a:cubicBezTo>
                  <a:cubicBezTo>
                    <a:pt x="22" y="4"/>
                    <a:pt x="22" y="4"/>
                    <a:pt x="22" y="4"/>
                  </a:cubicBezTo>
                  <a:cubicBezTo>
                    <a:pt x="21" y="3"/>
                    <a:pt x="21" y="3"/>
                    <a:pt x="21" y="3"/>
                  </a:cubicBezTo>
                  <a:cubicBezTo>
                    <a:pt x="19" y="5"/>
                    <a:pt x="19" y="5"/>
                    <a:pt x="19" y="5"/>
                  </a:cubicBezTo>
                  <a:cubicBezTo>
                    <a:pt x="19" y="2"/>
                    <a:pt x="19" y="2"/>
                    <a:pt x="19" y="2"/>
                  </a:cubicBezTo>
                  <a:cubicBezTo>
                    <a:pt x="18" y="2"/>
                    <a:pt x="18" y="2"/>
                    <a:pt x="18" y="2"/>
                  </a:cubicBezTo>
                  <a:cubicBezTo>
                    <a:pt x="18" y="7"/>
                    <a:pt x="18" y="7"/>
                    <a:pt x="18" y="7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7" y="6"/>
                    <a:pt x="17" y="6"/>
                    <a:pt x="17" y="6"/>
                  </a:cubicBezTo>
                  <a:cubicBezTo>
                    <a:pt x="16" y="6"/>
                    <a:pt x="16" y="6"/>
                    <a:pt x="16" y="6"/>
                  </a:cubicBezTo>
                  <a:cubicBezTo>
                    <a:pt x="16" y="9"/>
                    <a:pt x="16" y="9"/>
                    <a:pt x="16" y="9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4" y="10"/>
                    <a:pt x="14" y="9"/>
                    <a:pt x="13" y="9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3" y="6"/>
                    <a:pt x="13" y="6"/>
                    <a:pt x="13" y="6"/>
                  </a:cubicBezTo>
                  <a:cubicBezTo>
                    <a:pt x="13" y="5"/>
                    <a:pt x="13" y="5"/>
                    <a:pt x="13" y="5"/>
                  </a:cubicBezTo>
                  <a:cubicBezTo>
                    <a:pt x="17" y="2"/>
                    <a:pt x="17" y="2"/>
                    <a:pt x="17" y="2"/>
                  </a:cubicBezTo>
                  <a:cubicBezTo>
                    <a:pt x="16" y="1"/>
                    <a:pt x="16" y="1"/>
                    <a:pt x="16" y="1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0" y="1"/>
                    <a:pt x="10" y="1"/>
                    <a:pt x="10" y="1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12" y="5"/>
                    <a:pt x="12" y="5"/>
                    <a:pt x="12" y="5"/>
                  </a:cubicBezTo>
                  <a:cubicBezTo>
                    <a:pt x="12" y="6"/>
                    <a:pt x="12" y="6"/>
                    <a:pt x="12" y="6"/>
                  </a:cubicBezTo>
                  <a:cubicBezTo>
                    <a:pt x="11" y="5"/>
                    <a:pt x="11" y="5"/>
                    <a:pt x="11" y="5"/>
                  </a:cubicBezTo>
                  <a:cubicBezTo>
                    <a:pt x="10" y="6"/>
                    <a:pt x="10" y="6"/>
                    <a:pt x="10" y="6"/>
                  </a:cubicBezTo>
                  <a:cubicBezTo>
                    <a:pt x="12" y="8"/>
                    <a:pt x="12" y="8"/>
                    <a:pt x="12" y="8"/>
                  </a:cubicBezTo>
                  <a:cubicBezTo>
                    <a:pt x="12" y="9"/>
                    <a:pt x="12" y="9"/>
                    <a:pt x="12" y="9"/>
                  </a:cubicBezTo>
                  <a:cubicBezTo>
                    <a:pt x="11" y="9"/>
                    <a:pt x="11" y="10"/>
                    <a:pt x="10" y="10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9" y="6"/>
                    <a:pt x="9" y="6"/>
                    <a:pt x="9" y="6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5" y="6"/>
                    <a:pt x="5" y="6"/>
                    <a:pt x="5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10"/>
                    <a:pt x="6" y="10"/>
                    <a:pt x="6" y="10"/>
                  </a:cubicBezTo>
                  <a:cubicBezTo>
                    <a:pt x="8" y="10"/>
                    <a:pt x="8" y="10"/>
                    <a:pt x="8" y="10"/>
                  </a:cubicBezTo>
                  <a:cubicBezTo>
                    <a:pt x="9" y="11"/>
                    <a:pt x="9" y="11"/>
                    <a:pt x="9" y="11"/>
                  </a:cubicBezTo>
                  <a:cubicBezTo>
                    <a:pt x="9" y="11"/>
                    <a:pt x="9" y="12"/>
                    <a:pt x="9" y="12"/>
                  </a:cubicBezTo>
                  <a:cubicBezTo>
                    <a:pt x="7" y="12"/>
                    <a:pt x="7" y="12"/>
                    <a:pt x="7" y="12"/>
                  </a:cubicBezTo>
                  <a:cubicBezTo>
                    <a:pt x="5" y="11"/>
                    <a:pt x="5" y="11"/>
                    <a:pt x="5" y="11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2" y="12"/>
                    <a:pt x="2" y="12"/>
                    <a:pt x="2" y="1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2" y="14"/>
                    <a:pt x="2" y="14"/>
                    <a:pt x="2" y="14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4" y="14"/>
                    <a:pt x="4" y="14"/>
                    <a:pt x="4" y="14"/>
                  </a:cubicBezTo>
                  <a:cubicBezTo>
                    <a:pt x="5" y="14"/>
                    <a:pt x="5" y="14"/>
                    <a:pt x="5" y="14"/>
                  </a:cubicBezTo>
                  <a:cubicBezTo>
                    <a:pt x="4" y="15"/>
                    <a:pt x="4" y="15"/>
                    <a:pt x="4" y="15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9" y="14"/>
                    <a:pt x="9" y="14"/>
                    <a:pt x="9" y="14"/>
                  </a:cubicBezTo>
                  <a:cubicBezTo>
                    <a:pt x="9" y="14"/>
                    <a:pt x="9" y="15"/>
                    <a:pt x="9" y="15"/>
                  </a:cubicBezTo>
                  <a:cubicBezTo>
                    <a:pt x="8" y="16"/>
                    <a:pt x="8" y="16"/>
                    <a:pt x="8" y="16"/>
                  </a:cubicBezTo>
                  <a:cubicBezTo>
                    <a:pt x="6" y="16"/>
                    <a:pt x="6" y="16"/>
                    <a:pt x="6" y="16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2" y="18"/>
                    <a:pt x="2" y="18"/>
                    <a:pt x="2" y="18"/>
                  </a:cubicBezTo>
                  <a:cubicBezTo>
                    <a:pt x="2" y="20"/>
                    <a:pt x="2" y="20"/>
                    <a:pt x="2" y="20"/>
                  </a:cubicBezTo>
                  <a:cubicBezTo>
                    <a:pt x="5" y="20"/>
                    <a:pt x="5" y="20"/>
                    <a:pt x="5" y="20"/>
                  </a:cubicBezTo>
                  <a:cubicBezTo>
                    <a:pt x="3" y="22"/>
                    <a:pt x="3" y="22"/>
                    <a:pt x="3" y="22"/>
                  </a:cubicBezTo>
                  <a:cubicBezTo>
                    <a:pt x="4" y="23"/>
                    <a:pt x="4" y="23"/>
                    <a:pt x="4" y="23"/>
                  </a:cubicBezTo>
                  <a:cubicBezTo>
                    <a:pt x="6" y="21"/>
                    <a:pt x="6" y="21"/>
                    <a:pt x="6" y="21"/>
                  </a:cubicBezTo>
                  <a:cubicBezTo>
                    <a:pt x="6" y="24"/>
                    <a:pt x="6" y="24"/>
                    <a:pt x="6" y="24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7" y="19"/>
                    <a:pt x="7" y="19"/>
                    <a:pt x="7" y="19"/>
                  </a:cubicBezTo>
                  <a:cubicBezTo>
                    <a:pt x="8" y="19"/>
                    <a:pt x="8" y="19"/>
                    <a:pt x="8" y="19"/>
                  </a:cubicBezTo>
                  <a:cubicBezTo>
                    <a:pt x="8" y="20"/>
                    <a:pt x="8" y="20"/>
                    <a:pt x="8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11" y="17"/>
                    <a:pt x="11" y="17"/>
                    <a:pt x="12" y="17"/>
                  </a:cubicBezTo>
                  <a:cubicBezTo>
                    <a:pt x="12" y="18"/>
                    <a:pt x="12" y="18"/>
                    <a:pt x="12" y="18"/>
                  </a:cubicBezTo>
                  <a:cubicBezTo>
                    <a:pt x="10" y="20"/>
                    <a:pt x="10" y="20"/>
                    <a:pt x="10" y="20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2" y="20"/>
                    <a:pt x="12" y="20"/>
                    <a:pt x="12" y="20"/>
                  </a:cubicBezTo>
                  <a:cubicBezTo>
                    <a:pt x="12" y="21"/>
                    <a:pt x="12" y="21"/>
                    <a:pt x="12" y="21"/>
                  </a:cubicBezTo>
                  <a:cubicBezTo>
                    <a:pt x="9" y="25"/>
                    <a:pt x="9" y="25"/>
                    <a:pt x="9" y="25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3" y="23"/>
                    <a:pt x="13" y="23"/>
                    <a:pt x="13" y="23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5"/>
                    <a:pt x="17" y="25"/>
                    <a:pt x="17" y="25"/>
                  </a:cubicBezTo>
                  <a:cubicBezTo>
                    <a:pt x="13" y="21"/>
                    <a:pt x="13" y="21"/>
                    <a:pt x="13" y="21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3" y="18"/>
                    <a:pt x="13" y="18"/>
                    <a:pt x="13" y="18"/>
                  </a:cubicBezTo>
                  <a:cubicBezTo>
                    <a:pt x="13" y="17"/>
                    <a:pt x="13" y="17"/>
                    <a:pt x="13" y="17"/>
                  </a:cubicBezTo>
                  <a:cubicBezTo>
                    <a:pt x="14" y="17"/>
                    <a:pt x="14" y="17"/>
                    <a:pt x="15" y="16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8" y="19"/>
                    <a:pt x="18" y="19"/>
                    <a:pt x="18" y="19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1"/>
                    <a:pt x="19" y="21"/>
                    <a:pt x="19" y="21"/>
                  </a:cubicBezTo>
                  <a:cubicBezTo>
                    <a:pt x="21" y="23"/>
                    <a:pt x="21" y="23"/>
                    <a:pt x="21" y="23"/>
                  </a:cubicBezTo>
                  <a:cubicBezTo>
                    <a:pt x="22" y="22"/>
                    <a:pt x="22" y="22"/>
                    <a:pt x="22" y="22"/>
                  </a:cubicBezTo>
                  <a:cubicBezTo>
                    <a:pt x="20" y="20"/>
                    <a:pt x="20" y="20"/>
                    <a:pt x="20" y="20"/>
                  </a:cubicBezTo>
                  <a:cubicBezTo>
                    <a:pt x="24" y="20"/>
                    <a:pt x="24" y="20"/>
                    <a:pt x="24" y="20"/>
                  </a:cubicBezTo>
                  <a:cubicBezTo>
                    <a:pt x="24" y="18"/>
                    <a:pt x="24" y="18"/>
                    <a:pt x="24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8" y="18"/>
                    <a:pt x="18" y="18"/>
                    <a:pt x="18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6"/>
                    <a:pt x="19" y="16"/>
                    <a:pt x="19" y="16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6" y="15"/>
                    <a:pt x="16" y="15"/>
                    <a:pt x="16" y="15"/>
                  </a:cubicBezTo>
                  <a:cubicBezTo>
                    <a:pt x="16" y="15"/>
                    <a:pt x="16" y="14"/>
                    <a:pt x="17" y="14"/>
                  </a:cubicBezTo>
                  <a:cubicBezTo>
                    <a:pt x="18" y="14"/>
                    <a:pt x="18" y="14"/>
                    <a:pt x="18" y="14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21" y="15"/>
                    <a:pt x="21" y="15"/>
                    <a:pt x="21" y="15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21" y="14"/>
                    <a:pt x="21" y="14"/>
                    <a:pt x="21" y="14"/>
                  </a:cubicBezTo>
                  <a:cubicBezTo>
                    <a:pt x="24" y="17"/>
                    <a:pt x="24" y="17"/>
                    <a:pt x="24" y="17"/>
                  </a:cubicBezTo>
                  <a:cubicBezTo>
                    <a:pt x="25" y="16"/>
                    <a:pt x="25" y="16"/>
                    <a:pt x="25" y="16"/>
                  </a:cubicBezTo>
                  <a:cubicBezTo>
                    <a:pt x="23" y="14"/>
                    <a:pt x="23" y="14"/>
                    <a:pt x="23" y="14"/>
                  </a:cubicBezTo>
                  <a:cubicBezTo>
                    <a:pt x="26" y="14"/>
                    <a:pt x="26" y="14"/>
                    <a:pt x="26" y="14"/>
                  </a:cubicBezTo>
                  <a:lnTo>
                    <a:pt x="26" y="1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n-US" dirty="0">
                <a:solidFill>
                  <a:prstClr val="black"/>
                </a:solidFill>
                <a:latin typeface="Roboto Light" charset="0"/>
              </a:endParaRPr>
            </a:p>
          </p:txBody>
        </p:sp>
        <p:sp>
          <p:nvSpPr>
            <p:cNvPr id="287" name="Freeform 667">
              <a:extLst>
                <a:ext uri="{FF2B5EF4-FFF2-40B4-BE49-F238E27FC236}">
                  <a16:creationId xmlns:a16="http://schemas.microsoft.com/office/drawing/2014/main" id="{B3F8806E-9D23-44F2-BE9A-8C91B4C0E28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764072" y="3984339"/>
              <a:ext cx="278169" cy="136021"/>
            </a:xfrm>
            <a:custGeom>
              <a:avLst/>
              <a:gdLst>
                <a:gd name="T0" fmla="*/ 54 w 63"/>
                <a:gd name="T1" fmla="*/ 22 h 31"/>
                <a:gd name="T2" fmla="*/ 63 w 63"/>
                <a:gd name="T3" fmla="*/ 11 h 31"/>
                <a:gd name="T4" fmla="*/ 54 w 63"/>
                <a:gd name="T5" fmla="*/ 0 h 31"/>
                <a:gd name="T6" fmla="*/ 54 w 63"/>
                <a:gd name="T7" fmla="*/ 5 h 31"/>
                <a:gd name="T8" fmla="*/ 58 w 63"/>
                <a:gd name="T9" fmla="*/ 11 h 31"/>
                <a:gd name="T10" fmla="*/ 54 w 63"/>
                <a:gd name="T11" fmla="*/ 17 h 31"/>
                <a:gd name="T12" fmla="*/ 54 w 63"/>
                <a:gd name="T13" fmla="*/ 22 h 31"/>
                <a:gd name="T14" fmla="*/ 26 w 63"/>
                <a:gd name="T15" fmla="*/ 31 h 31"/>
                <a:gd name="T16" fmla="*/ 47 w 63"/>
                <a:gd name="T17" fmla="*/ 21 h 31"/>
                <a:gd name="T18" fmla="*/ 52 w 63"/>
                <a:gd name="T19" fmla="*/ 22 h 31"/>
                <a:gd name="T20" fmla="*/ 54 w 63"/>
                <a:gd name="T21" fmla="*/ 22 h 31"/>
                <a:gd name="T22" fmla="*/ 54 w 63"/>
                <a:gd name="T23" fmla="*/ 17 h 31"/>
                <a:gd name="T24" fmla="*/ 52 w 63"/>
                <a:gd name="T25" fmla="*/ 17 h 31"/>
                <a:gd name="T26" fmla="*/ 50 w 63"/>
                <a:gd name="T27" fmla="*/ 17 h 31"/>
                <a:gd name="T28" fmla="*/ 53 w 63"/>
                <a:gd name="T29" fmla="*/ 5 h 31"/>
                <a:gd name="T30" fmla="*/ 53 w 63"/>
                <a:gd name="T31" fmla="*/ 5 h 31"/>
                <a:gd name="T32" fmla="*/ 53 w 63"/>
                <a:gd name="T33" fmla="*/ 5 h 31"/>
                <a:gd name="T34" fmla="*/ 54 w 63"/>
                <a:gd name="T35" fmla="*/ 5 h 31"/>
                <a:gd name="T36" fmla="*/ 54 w 63"/>
                <a:gd name="T37" fmla="*/ 0 h 31"/>
                <a:gd name="T38" fmla="*/ 52 w 63"/>
                <a:gd name="T39" fmla="*/ 0 h 31"/>
                <a:gd name="T40" fmla="*/ 52 w 63"/>
                <a:gd name="T41" fmla="*/ 0 h 31"/>
                <a:gd name="T42" fmla="*/ 0 w 63"/>
                <a:gd name="T43" fmla="*/ 0 h 31"/>
                <a:gd name="T44" fmla="*/ 0 w 63"/>
                <a:gd name="T45" fmla="*/ 5 h 31"/>
                <a:gd name="T46" fmla="*/ 26 w 63"/>
                <a:gd name="T47" fmla="*/ 3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63" h="31">
                  <a:moveTo>
                    <a:pt x="54" y="22"/>
                  </a:moveTo>
                  <a:cubicBezTo>
                    <a:pt x="59" y="21"/>
                    <a:pt x="63" y="16"/>
                    <a:pt x="63" y="11"/>
                  </a:cubicBezTo>
                  <a:cubicBezTo>
                    <a:pt x="63" y="5"/>
                    <a:pt x="59" y="1"/>
                    <a:pt x="54" y="0"/>
                  </a:cubicBezTo>
                  <a:cubicBezTo>
                    <a:pt x="54" y="5"/>
                    <a:pt x="54" y="5"/>
                    <a:pt x="54" y="5"/>
                  </a:cubicBezTo>
                  <a:cubicBezTo>
                    <a:pt x="56" y="6"/>
                    <a:pt x="58" y="8"/>
                    <a:pt x="58" y="11"/>
                  </a:cubicBezTo>
                  <a:cubicBezTo>
                    <a:pt x="58" y="14"/>
                    <a:pt x="56" y="16"/>
                    <a:pt x="54" y="17"/>
                  </a:cubicBezTo>
                  <a:lnTo>
                    <a:pt x="54" y="22"/>
                  </a:lnTo>
                  <a:close/>
                  <a:moveTo>
                    <a:pt x="26" y="31"/>
                  </a:moveTo>
                  <a:cubicBezTo>
                    <a:pt x="35" y="31"/>
                    <a:pt x="42" y="27"/>
                    <a:pt x="47" y="21"/>
                  </a:cubicBezTo>
                  <a:cubicBezTo>
                    <a:pt x="49" y="22"/>
                    <a:pt x="50" y="22"/>
                    <a:pt x="52" y="22"/>
                  </a:cubicBezTo>
                  <a:cubicBezTo>
                    <a:pt x="53" y="22"/>
                    <a:pt x="53" y="22"/>
                    <a:pt x="54" y="22"/>
                  </a:cubicBezTo>
                  <a:cubicBezTo>
                    <a:pt x="54" y="17"/>
                    <a:pt x="54" y="17"/>
                    <a:pt x="54" y="17"/>
                  </a:cubicBezTo>
                  <a:cubicBezTo>
                    <a:pt x="53" y="17"/>
                    <a:pt x="53" y="17"/>
                    <a:pt x="52" y="17"/>
                  </a:cubicBezTo>
                  <a:cubicBezTo>
                    <a:pt x="51" y="17"/>
                    <a:pt x="50" y="17"/>
                    <a:pt x="50" y="17"/>
                  </a:cubicBezTo>
                  <a:cubicBezTo>
                    <a:pt x="52" y="13"/>
                    <a:pt x="53" y="9"/>
                    <a:pt x="53" y="5"/>
                  </a:cubicBezTo>
                  <a:cubicBezTo>
                    <a:pt x="53" y="5"/>
                    <a:pt x="53" y="5"/>
                    <a:pt x="53" y="5"/>
                  </a:cubicBezTo>
                  <a:cubicBezTo>
                    <a:pt x="53" y="5"/>
                    <a:pt x="53" y="5"/>
                    <a:pt x="53" y="5"/>
                  </a:cubicBezTo>
                  <a:cubicBezTo>
                    <a:pt x="53" y="5"/>
                    <a:pt x="54" y="5"/>
                    <a:pt x="54" y="5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54" y="0"/>
                    <a:pt x="53" y="0"/>
                    <a:pt x="52" y="0"/>
                  </a:cubicBezTo>
                  <a:cubicBezTo>
                    <a:pt x="52" y="0"/>
                    <a:pt x="52" y="0"/>
                    <a:pt x="5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3"/>
                    <a:pt x="0" y="5"/>
                  </a:cubicBezTo>
                  <a:cubicBezTo>
                    <a:pt x="0" y="19"/>
                    <a:pt x="12" y="31"/>
                    <a:pt x="26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n-US" dirty="0">
                <a:solidFill>
                  <a:prstClr val="black"/>
                </a:solidFill>
                <a:latin typeface="Roboto Light" charset="0"/>
              </a:endParaRPr>
            </a:p>
          </p:txBody>
        </p:sp>
        <p:sp>
          <p:nvSpPr>
            <p:cNvPr id="288" name="Rectangle 668">
              <a:extLst>
                <a:ext uri="{FF2B5EF4-FFF2-40B4-BE49-F238E27FC236}">
                  <a16:creationId xmlns:a16="http://schemas.microsoft.com/office/drawing/2014/main" id="{FCCCB785-0676-465E-96BB-90166ED004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4072" y="4133840"/>
              <a:ext cx="251210" cy="22057"/>
            </a:xfrm>
            <a:prstGeom prst="rect">
              <a:avLst/>
            </a:prstGeom>
            <a:grpFill/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n-US" dirty="0">
                <a:solidFill>
                  <a:prstClr val="black"/>
                </a:solidFill>
                <a:latin typeface="Roboto Light" charset="0"/>
              </a:endParaRPr>
            </a:p>
          </p:txBody>
        </p:sp>
        <p:sp>
          <p:nvSpPr>
            <p:cNvPr id="289" name="Freeform 669">
              <a:extLst>
                <a:ext uri="{FF2B5EF4-FFF2-40B4-BE49-F238E27FC236}">
                  <a16:creationId xmlns:a16="http://schemas.microsoft.com/office/drawing/2014/main" id="{DDE75865-3781-4DFA-B516-96899B776E50}"/>
                </a:ext>
              </a:extLst>
            </p:cNvPr>
            <p:cNvSpPr>
              <a:spLocks/>
            </p:cNvSpPr>
            <p:nvPr/>
          </p:nvSpPr>
          <p:spPr bwMode="auto">
            <a:xfrm>
              <a:off x="4821666" y="3921843"/>
              <a:ext cx="44115" cy="52693"/>
            </a:xfrm>
            <a:custGeom>
              <a:avLst/>
              <a:gdLst>
                <a:gd name="T0" fmla="*/ 3 w 10"/>
                <a:gd name="T1" fmla="*/ 6 h 12"/>
                <a:gd name="T2" fmla="*/ 5 w 10"/>
                <a:gd name="T3" fmla="*/ 11 h 12"/>
                <a:gd name="T4" fmla="*/ 9 w 10"/>
                <a:gd name="T5" fmla="*/ 2 h 12"/>
                <a:gd name="T6" fmla="*/ 9 w 10"/>
                <a:gd name="T7" fmla="*/ 0 h 12"/>
                <a:gd name="T8" fmla="*/ 3 w 10"/>
                <a:gd name="T9" fmla="*/ 1 h 12"/>
                <a:gd name="T10" fmla="*/ 3 w 10"/>
                <a:gd name="T11" fmla="*/ 6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" h="12">
                  <a:moveTo>
                    <a:pt x="3" y="6"/>
                  </a:moveTo>
                  <a:cubicBezTo>
                    <a:pt x="0" y="7"/>
                    <a:pt x="2" y="12"/>
                    <a:pt x="5" y="11"/>
                  </a:cubicBezTo>
                  <a:cubicBezTo>
                    <a:pt x="9" y="9"/>
                    <a:pt x="10" y="5"/>
                    <a:pt x="9" y="2"/>
                  </a:cubicBezTo>
                  <a:cubicBezTo>
                    <a:pt x="9" y="1"/>
                    <a:pt x="9" y="1"/>
                    <a:pt x="9" y="0"/>
                  </a:cubicBezTo>
                  <a:cubicBezTo>
                    <a:pt x="7" y="1"/>
                    <a:pt x="5" y="1"/>
                    <a:pt x="3" y="1"/>
                  </a:cubicBezTo>
                  <a:cubicBezTo>
                    <a:pt x="4" y="3"/>
                    <a:pt x="5" y="5"/>
                    <a:pt x="3" y="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n-US" dirty="0">
                <a:solidFill>
                  <a:prstClr val="black"/>
                </a:solidFill>
                <a:latin typeface="Roboto Light" charset="0"/>
              </a:endParaRPr>
            </a:p>
          </p:txBody>
        </p:sp>
        <p:sp>
          <p:nvSpPr>
            <p:cNvPr id="290" name="Freeform 670">
              <a:extLst>
                <a:ext uri="{FF2B5EF4-FFF2-40B4-BE49-F238E27FC236}">
                  <a16:creationId xmlns:a16="http://schemas.microsoft.com/office/drawing/2014/main" id="{232F6760-F8AE-497E-B3FA-0C83A43B6C0E}"/>
                </a:ext>
              </a:extLst>
            </p:cNvPr>
            <p:cNvSpPr>
              <a:spLocks/>
            </p:cNvSpPr>
            <p:nvPr/>
          </p:nvSpPr>
          <p:spPr bwMode="auto">
            <a:xfrm>
              <a:off x="4887839" y="3908364"/>
              <a:ext cx="44115" cy="66172"/>
            </a:xfrm>
            <a:custGeom>
              <a:avLst/>
              <a:gdLst>
                <a:gd name="T0" fmla="*/ 3 w 10"/>
                <a:gd name="T1" fmla="*/ 9 h 15"/>
                <a:gd name="T2" fmla="*/ 5 w 10"/>
                <a:gd name="T3" fmla="*/ 14 h 15"/>
                <a:gd name="T4" fmla="*/ 9 w 10"/>
                <a:gd name="T5" fmla="*/ 5 h 15"/>
                <a:gd name="T6" fmla="*/ 7 w 10"/>
                <a:gd name="T7" fmla="*/ 0 h 15"/>
                <a:gd name="T8" fmla="*/ 2 w 10"/>
                <a:gd name="T9" fmla="*/ 1 h 15"/>
                <a:gd name="T10" fmla="*/ 3 w 10"/>
                <a:gd name="T11" fmla="*/ 9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" h="15">
                  <a:moveTo>
                    <a:pt x="3" y="9"/>
                  </a:moveTo>
                  <a:cubicBezTo>
                    <a:pt x="0" y="10"/>
                    <a:pt x="2" y="15"/>
                    <a:pt x="5" y="14"/>
                  </a:cubicBezTo>
                  <a:cubicBezTo>
                    <a:pt x="9" y="12"/>
                    <a:pt x="10" y="8"/>
                    <a:pt x="9" y="5"/>
                  </a:cubicBezTo>
                  <a:cubicBezTo>
                    <a:pt x="9" y="3"/>
                    <a:pt x="8" y="2"/>
                    <a:pt x="7" y="0"/>
                  </a:cubicBezTo>
                  <a:cubicBezTo>
                    <a:pt x="5" y="1"/>
                    <a:pt x="3" y="1"/>
                    <a:pt x="2" y="1"/>
                  </a:cubicBezTo>
                  <a:cubicBezTo>
                    <a:pt x="3" y="4"/>
                    <a:pt x="5" y="8"/>
                    <a:pt x="3" y="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n-US" dirty="0">
                <a:solidFill>
                  <a:prstClr val="black"/>
                </a:solidFill>
                <a:latin typeface="Roboto Light" charset="0"/>
              </a:endParaRPr>
            </a:p>
          </p:txBody>
        </p:sp>
        <p:sp>
          <p:nvSpPr>
            <p:cNvPr id="291" name="Freeform 672">
              <a:extLst>
                <a:ext uri="{FF2B5EF4-FFF2-40B4-BE49-F238E27FC236}">
                  <a16:creationId xmlns:a16="http://schemas.microsoft.com/office/drawing/2014/main" id="{33729CB1-0EA7-46B2-9D66-EDD02D8B791F}"/>
                </a:ext>
              </a:extLst>
            </p:cNvPr>
            <p:cNvSpPr>
              <a:spLocks/>
            </p:cNvSpPr>
            <p:nvPr/>
          </p:nvSpPr>
          <p:spPr bwMode="auto">
            <a:xfrm>
              <a:off x="5775037" y="3467215"/>
              <a:ext cx="75976" cy="35537"/>
            </a:xfrm>
            <a:custGeom>
              <a:avLst/>
              <a:gdLst>
                <a:gd name="T0" fmla="*/ 0 w 62"/>
                <a:gd name="T1" fmla="*/ 18 h 29"/>
                <a:gd name="T2" fmla="*/ 22 w 62"/>
                <a:gd name="T3" fmla="*/ 29 h 29"/>
                <a:gd name="T4" fmla="*/ 62 w 62"/>
                <a:gd name="T5" fmla="*/ 29 h 29"/>
                <a:gd name="T6" fmla="*/ 7 w 62"/>
                <a:gd name="T7" fmla="*/ 0 h 29"/>
                <a:gd name="T8" fmla="*/ 0 w 62"/>
                <a:gd name="T9" fmla="*/ 18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29">
                  <a:moveTo>
                    <a:pt x="0" y="18"/>
                  </a:moveTo>
                  <a:lnTo>
                    <a:pt x="22" y="29"/>
                  </a:lnTo>
                  <a:lnTo>
                    <a:pt x="62" y="29"/>
                  </a:lnTo>
                  <a:lnTo>
                    <a:pt x="7" y="0"/>
                  </a:lnTo>
                  <a:lnTo>
                    <a:pt x="0" y="18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n-US" dirty="0">
                <a:solidFill>
                  <a:prstClr val="black"/>
                </a:solidFill>
                <a:latin typeface="Roboto Light" charset="0"/>
              </a:endParaRPr>
            </a:p>
          </p:txBody>
        </p:sp>
        <p:sp>
          <p:nvSpPr>
            <p:cNvPr id="292" name="Freeform 673">
              <a:extLst>
                <a:ext uri="{FF2B5EF4-FFF2-40B4-BE49-F238E27FC236}">
                  <a16:creationId xmlns:a16="http://schemas.microsoft.com/office/drawing/2014/main" id="{2F74D3FC-16C8-4DEA-9ADC-E8C1DB8C0B6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775037" y="3506428"/>
              <a:ext cx="186263" cy="93131"/>
            </a:xfrm>
            <a:custGeom>
              <a:avLst/>
              <a:gdLst>
                <a:gd name="T0" fmla="*/ 62 w 152"/>
                <a:gd name="T1" fmla="*/ 76 h 76"/>
                <a:gd name="T2" fmla="*/ 123 w 152"/>
                <a:gd name="T3" fmla="*/ 76 h 76"/>
                <a:gd name="T4" fmla="*/ 123 w 152"/>
                <a:gd name="T5" fmla="*/ 62 h 76"/>
                <a:gd name="T6" fmla="*/ 152 w 152"/>
                <a:gd name="T7" fmla="*/ 62 h 76"/>
                <a:gd name="T8" fmla="*/ 152 w 152"/>
                <a:gd name="T9" fmla="*/ 15 h 76"/>
                <a:gd name="T10" fmla="*/ 123 w 152"/>
                <a:gd name="T11" fmla="*/ 15 h 76"/>
                <a:gd name="T12" fmla="*/ 123 w 152"/>
                <a:gd name="T13" fmla="*/ 0 h 76"/>
                <a:gd name="T14" fmla="*/ 69 w 152"/>
                <a:gd name="T15" fmla="*/ 0 h 76"/>
                <a:gd name="T16" fmla="*/ 62 w 152"/>
                <a:gd name="T17" fmla="*/ 0 h 76"/>
                <a:gd name="T18" fmla="*/ 62 w 152"/>
                <a:gd name="T19" fmla="*/ 29 h 76"/>
                <a:gd name="T20" fmla="*/ 90 w 152"/>
                <a:gd name="T21" fmla="*/ 29 h 76"/>
                <a:gd name="T22" fmla="*/ 90 w 152"/>
                <a:gd name="T23" fmla="*/ 47 h 76"/>
                <a:gd name="T24" fmla="*/ 62 w 152"/>
                <a:gd name="T25" fmla="*/ 47 h 76"/>
                <a:gd name="T26" fmla="*/ 62 w 152"/>
                <a:gd name="T27" fmla="*/ 76 h 76"/>
                <a:gd name="T28" fmla="*/ 0 w 152"/>
                <a:gd name="T29" fmla="*/ 76 h 76"/>
                <a:gd name="T30" fmla="*/ 62 w 152"/>
                <a:gd name="T31" fmla="*/ 76 h 76"/>
                <a:gd name="T32" fmla="*/ 62 w 152"/>
                <a:gd name="T33" fmla="*/ 47 h 76"/>
                <a:gd name="T34" fmla="*/ 29 w 152"/>
                <a:gd name="T35" fmla="*/ 47 h 76"/>
                <a:gd name="T36" fmla="*/ 29 w 152"/>
                <a:gd name="T37" fmla="*/ 29 h 76"/>
                <a:gd name="T38" fmla="*/ 29 w 152"/>
                <a:gd name="T39" fmla="*/ 29 h 76"/>
                <a:gd name="T40" fmla="*/ 62 w 152"/>
                <a:gd name="T41" fmla="*/ 29 h 76"/>
                <a:gd name="T42" fmla="*/ 62 w 152"/>
                <a:gd name="T43" fmla="*/ 0 h 76"/>
                <a:gd name="T44" fmla="*/ 33 w 152"/>
                <a:gd name="T45" fmla="*/ 0 h 76"/>
                <a:gd name="T46" fmla="*/ 0 w 152"/>
                <a:gd name="T47" fmla="*/ 0 h 76"/>
                <a:gd name="T48" fmla="*/ 0 w 152"/>
                <a:gd name="T49" fmla="*/ 7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52" h="76">
                  <a:moveTo>
                    <a:pt x="62" y="76"/>
                  </a:moveTo>
                  <a:lnTo>
                    <a:pt x="123" y="76"/>
                  </a:lnTo>
                  <a:lnTo>
                    <a:pt x="123" y="62"/>
                  </a:lnTo>
                  <a:lnTo>
                    <a:pt x="152" y="62"/>
                  </a:lnTo>
                  <a:lnTo>
                    <a:pt x="152" y="15"/>
                  </a:lnTo>
                  <a:lnTo>
                    <a:pt x="123" y="15"/>
                  </a:lnTo>
                  <a:lnTo>
                    <a:pt x="123" y="0"/>
                  </a:lnTo>
                  <a:lnTo>
                    <a:pt x="69" y="0"/>
                  </a:lnTo>
                  <a:lnTo>
                    <a:pt x="62" y="0"/>
                  </a:lnTo>
                  <a:lnTo>
                    <a:pt x="62" y="29"/>
                  </a:lnTo>
                  <a:lnTo>
                    <a:pt x="90" y="29"/>
                  </a:lnTo>
                  <a:lnTo>
                    <a:pt x="90" y="47"/>
                  </a:lnTo>
                  <a:lnTo>
                    <a:pt x="62" y="47"/>
                  </a:lnTo>
                  <a:lnTo>
                    <a:pt x="62" y="76"/>
                  </a:lnTo>
                  <a:close/>
                  <a:moveTo>
                    <a:pt x="0" y="76"/>
                  </a:moveTo>
                  <a:lnTo>
                    <a:pt x="62" y="76"/>
                  </a:lnTo>
                  <a:lnTo>
                    <a:pt x="62" y="47"/>
                  </a:lnTo>
                  <a:lnTo>
                    <a:pt x="29" y="47"/>
                  </a:lnTo>
                  <a:lnTo>
                    <a:pt x="29" y="29"/>
                  </a:lnTo>
                  <a:lnTo>
                    <a:pt x="29" y="29"/>
                  </a:lnTo>
                  <a:lnTo>
                    <a:pt x="62" y="29"/>
                  </a:lnTo>
                  <a:lnTo>
                    <a:pt x="62" y="0"/>
                  </a:lnTo>
                  <a:lnTo>
                    <a:pt x="33" y="0"/>
                  </a:lnTo>
                  <a:lnTo>
                    <a:pt x="0" y="0"/>
                  </a:lnTo>
                  <a:lnTo>
                    <a:pt x="0" y="7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n-US" dirty="0">
                <a:solidFill>
                  <a:prstClr val="black"/>
                </a:solidFill>
                <a:latin typeface="Roboto Light" charset="0"/>
              </a:endParaRPr>
            </a:p>
          </p:txBody>
        </p:sp>
        <p:sp>
          <p:nvSpPr>
            <p:cNvPr id="293" name="Freeform 674">
              <a:extLst>
                <a:ext uri="{FF2B5EF4-FFF2-40B4-BE49-F238E27FC236}">
                  <a16:creationId xmlns:a16="http://schemas.microsoft.com/office/drawing/2014/main" id="{9C077789-98C3-4DA1-894A-EF4D3B7841F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064298" y="1038447"/>
              <a:ext cx="115189" cy="118865"/>
            </a:xfrm>
            <a:custGeom>
              <a:avLst/>
              <a:gdLst>
                <a:gd name="T0" fmla="*/ 23 w 26"/>
                <a:gd name="T1" fmla="*/ 19 h 27"/>
                <a:gd name="T2" fmla="*/ 25 w 26"/>
                <a:gd name="T3" fmla="*/ 20 h 27"/>
                <a:gd name="T4" fmla="*/ 22 w 26"/>
                <a:gd name="T5" fmla="*/ 24 h 27"/>
                <a:gd name="T6" fmla="*/ 20 w 26"/>
                <a:gd name="T7" fmla="*/ 22 h 27"/>
                <a:gd name="T8" fmla="*/ 17 w 26"/>
                <a:gd name="T9" fmla="*/ 24 h 27"/>
                <a:gd name="T10" fmla="*/ 17 w 26"/>
                <a:gd name="T11" fmla="*/ 26 h 27"/>
                <a:gd name="T12" fmla="*/ 13 w 26"/>
                <a:gd name="T13" fmla="*/ 27 h 27"/>
                <a:gd name="T14" fmla="*/ 13 w 26"/>
                <a:gd name="T15" fmla="*/ 21 h 27"/>
                <a:gd name="T16" fmla="*/ 19 w 26"/>
                <a:gd name="T17" fmla="*/ 18 h 27"/>
                <a:gd name="T18" fmla="*/ 18 w 26"/>
                <a:gd name="T19" fmla="*/ 8 h 27"/>
                <a:gd name="T20" fmla="*/ 18 w 26"/>
                <a:gd name="T21" fmla="*/ 8 h 27"/>
                <a:gd name="T22" fmla="*/ 15 w 26"/>
                <a:gd name="T23" fmla="*/ 6 h 27"/>
                <a:gd name="T24" fmla="*/ 13 w 26"/>
                <a:gd name="T25" fmla="*/ 6 h 27"/>
                <a:gd name="T26" fmla="*/ 13 w 26"/>
                <a:gd name="T27" fmla="*/ 0 h 27"/>
                <a:gd name="T28" fmla="*/ 14 w 26"/>
                <a:gd name="T29" fmla="*/ 0 h 27"/>
                <a:gd name="T30" fmla="*/ 15 w 26"/>
                <a:gd name="T31" fmla="*/ 2 h 27"/>
                <a:gd name="T32" fmla="*/ 18 w 26"/>
                <a:gd name="T33" fmla="*/ 3 h 27"/>
                <a:gd name="T34" fmla="*/ 20 w 26"/>
                <a:gd name="T35" fmla="*/ 2 h 27"/>
                <a:gd name="T36" fmla="*/ 23 w 26"/>
                <a:gd name="T37" fmla="*/ 5 h 27"/>
                <a:gd name="T38" fmla="*/ 22 w 26"/>
                <a:gd name="T39" fmla="*/ 7 h 27"/>
                <a:gd name="T40" fmla="*/ 24 w 26"/>
                <a:gd name="T41" fmla="*/ 10 h 27"/>
                <a:gd name="T42" fmla="*/ 26 w 26"/>
                <a:gd name="T43" fmla="*/ 10 h 27"/>
                <a:gd name="T44" fmla="*/ 26 w 26"/>
                <a:gd name="T45" fmla="*/ 15 h 27"/>
                <a:gd name="T46" fmla="*/ 24 w 26"/>
                <a:gd name="T47" fmla="*/ 15 h 27"/>
                <a:gd name="T48" fmla="*/ 23 w 26"/>
                <a:gd name="T49" fmla="*/ 19 h 27"/>
                <a:gd name="T50" fmla="*/ 13 w 26"/>
                <a:gd name="T51" fmla="*/ 27 h 27"/>
                <a:gd name="T52" fmla="*/ 12 w 26"/>
                <a:gd name="T53" fmla="*/ 27 h 27"/>
                <a:gd name="T54" fmla="*/ 12 w 26"/>
                <a:gd name="T55" fmla="*/ 25 h 27"/>
                <a:gd name="T56" fmla="*/ 8 w 26"/>
                <a:gd name="T57" fmla="*/ 24 h 27"/>
                <a:gd name="T58" fmla="*/ 7 w 26"/>
                <a:gd name="T59" fmla="*/ 25 h 27"/>
                <a:gd name="T60" fmla="*/ 3 w 26"/>
                <a:gd name="T61" fmla="*/ 22 h 27"/>
                <a:gd name="T62" fmla="*/ 4 w 26"/>
                <a:gd name="T63" fmla="*/ 20 h 27"/>
                <a:gd name="T64" fmla="*/ 2 w 26"/>
                <a:gd name="T65" fmla="*/ 17 h 27"/>
                <a:gd name="T66" fmla="*/ 0 w 26"/>
                <a:gd name="T67" fmla="*/ 17 h 27"/>
                <a:gd name="T68" fmla="*/ 0 w 26"/>
                <a:gd name="T69" fmla="*/ 12 h 27"/>
                <a:gd name="T70" fmla="*/ 2 w 26"/>
                <a:gd name="T71" fmla="*/ 12 h 27"/>
                <a:gd name="T72" fmla="*/ 3 w 26"/>
                <a:gd name="T73" fmla="*/ 8 h 27"/>
                <a:gd name="T74" fmla="*/ 2 w 26"/>
                <a:gd name="T75" fmla="*/ 7 h 27"/>
                <a:gd name="T76" fmla="*/ 5 w 26"/>
                <a:gd name="T77" fmla="*/ 3 h 27"/>
                <a:gd name="T78" fmla="*/ 6 w 26"/>
                <a:gd name="T79" fmla="*/ 4 h 27"/>
                <a:gd name="T80" fmla="*/ 10 w 26"/>
                <a:gd name="T81" fmla="*/ 3 h 27"/>
                <a:gd name="T82" fmla="*/ 10 w 26"/>
                <a:gd name="T83" fmla="*/ 1 h 27"/>
                <a:gd name="T84" fmla="*/ 13 w 26"/>
                <a:gd name="T85" fmla="*/ 0 h 27"/>
                <a:gd name="T86" fmla="*/ 13 w 26"/>
                <a:gd name="T87" fmla="*/ 6 h 27"/>
                <a:gd name="T88" fmla="*/ 7 w 26"/>
                <a:gd name="T89" fmla="*/ 9 h 27"/>
                <a:gd name="T90" fmla="*/ 8 w 26"/>
                <a:gd name="T91" fmla="*/ 19 h 27"/>
                <a:gd name="T92" fmla="*/ 11 w 26"/>
                <a:gd name="T93" fmla="*/ 21 h 27"/>
                <a:gd name="T94" fmla="*/ 13 w 26"/>
                <a:gd name="T95" fmla="*/ 21 h 27"/>
                <a:gd name="T96" fmla="*/ 13 w 26"/>
                <a:gd name="T97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6" h="27">
                  <a:moveTo>
                    <a:pt x="23" y="19"/>
                  </a:moveTo>
                  <a:cubicBezTo>
                    <a:pt x="25" y="20"/>
                    <a:pt x="25" y="20"/>
                    <a:pt x="25" y="20"/>
                  </a:cubicBezTo>
                  <a:cubicBezTo>
                    <a:pt x="22" y="24"/>
                    <a:pt x="22" y="24"/>
                    <a:pt x="22" y="24"/>
                  </a:cubicBezTo>
                  <a:cubicBezTo>
                    <a:pt x="20" y="22"/>
                    <a:pt x="20" y="22"/>
                    <a:pt x="20" y="22"/>
                  </a:cubicBezTo>
                  <a:cubicBezTo>
                    <a:pt x="19" y="23"/>
                    <a:pt x="18" y="24"/>
                    <a:pt x="17" y="24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3" y="21"/>
                    <a:pt x="13" y="21"/>
                    <a:pt x="13" y="21"/>
                  </a:cubicBezTo>
                  <a:cubicBezTo>
                    <a:pt x="15" y="21"/>
                    <a:pt x="17" y="20"/>
                    <a:pt x="19" y="18"/>
                  </a:cubicBezTo>
                  <a:cubicBezTo>
                    <a:pt x="22" y="15"/>
                    <a:pt x="21" y="10"/>
                    <a:pt x="18" y="8"/>
                  </a:cubicBezTo>
                  <a:cubicBezTo>
                    <a:pt x="18" y="8"/>
                    <a:pt x="18" y="8"/>
                    <a:pt x="18" y="8"/>
                  </a:cubicBezTo>
                  <a:cubicBezTo>
                    <a:pt x="17" y="7"/>
                    <a:pt x="16" y="7"/>
                    <a:pt x="15" y="6"/>
                  </a:cubicBezTo>
                  <a:cubicBezTo>
                    <a:pt x="15" y="6"/>
                    <a:pt x="14" y="6"/>
                    <a:pt x="13" y="6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5" y="2"/>
                    <a:pt x="15" y="2"/>
                    <a:pt x="15" y="2"/>
                  </a:cubicBezTo>
                  <a:cubicBezTo>
                    <a:pt x="16" y="2"/>
                    <a:pt x="17" y="3"/>
                    <a:pt x="18" y="3"/>
                  </a:cubicBezTo>
                  <a:cubicBezTo>
                    <a:pt x="20" y="2"/>
                    <a:pt x="20" y="2"/>
                    <a:pt x="20" y="2"/>
                  </a:cubicBezTo>
                  <a:cubicBezTo>
                    <a:pt x="23" y="5"/>
                    <a:pt x="23" y="5"/>
                    <a:pt x="23" y="5"/>
                  </a:cubicBezTo>
                  <a:cubicBezTo>
                    <a:pt x="22" y="7"/>
                    <a:pt x="22" y="7"/>
                    <a:pt x="22" y="7"/>
                  </a:cubicBezTo>
                  <a:cubicBezTo>
                    <a:pt x="23" y="8"/>
                    <a:pt x="24" y="9"/>
                    <a:pt x="24" y="10"/>
                  </a:cubicBezTo>
                  <a:cubicBezTo>
                    <a:pt x="26" y="10"/>
                    <a:pt x="26" y="10"/>
                    <a:pt x="26" y="10"/>
                  </a:cubicBezTo>
                  <a:cubicBezTo>
                    <a:pt x="26" y="15"/>
                    <a:pt x="26" y="15"/>
                    <a:pt x="26" y="15"/>
                  </a:cubicBezTo>
                  <a:cubicBezTo>
                    <a:pt x="24" y="15"/>
                    <a:pt x="24" y="15"/>
                    <a:pt x="24" y="15"/>
                  </a:cubicBezTo>
                  <a:cubicBezTo>
                    <a:pt x="24" y="16"/>
                    <a:pt x="24" y="18"/>
                    <a:pt x="23" y="19"/>
                  </a:cubicBezTo>
                  <a:close/>
                  <a:moveTo>
                    <a:pt x="13" y="27"/>
                  </a:moveTo>
                  <a:cubicBezTo>
                    <a:pt x="12" y="27"/>
                    <a:pt x="12" y="27"/>
                    <a:pt x="12" y="27"/>
                  </a:cubicBezTo>
                  <a:cubicBezTo>
                    <a:pt x="12" y="25"/>
                    <a:pt x="12" y="25"/>
                    <a:pt x="12" y="25"/>
                  </a:cubicBezTo>
                  <a:cubicBezTo>
                    <a:pt x="10" y="25"/>
                    <a:pt x="9" y="24"/>
                    <a:pt x="8" y="24"/>
                  </a:cubicBezTo>
                  <a:cubicBezTo>
                    <a:pt x="7" y="25"/>
                    <a:pt x="7" y="25"/>
                    <a:pt x="7" y="25"/>
                  </a:cubicBezTo>
                  <a:cubicBezTo>
                    <a:pt x="3" y="22"/>
                    <a:pt x="3" y="22"/>
                    <a:pt x="3" y="22"/>
                  </a:cubicBezTo>
                  <a:cubicBezTo>
                    <a:pt x="4" y="20"/>
                    <a:pt x="4" y="20"/>
                    <a:pt x="4" y="20"/>
                  </a:cubicBezTo>
                  <a:cubicBezTo>
                    <a:pt x="3" y="19"/>
                    <a:pt x="3" y="18"/>
                    <a:pt x="2" y="17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2" y="12"/>
                    <a:pt x="2" y="12"/>
                    <a:pt x="2" y="12"/>
                  </a:cubicBezTo>
                  <a:cubicBezTo>
                    <a:pt x="2" y="11"/>
                    <a:pt x="2" y="9"/>
                    <a:pt x="3" y="8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5" y="3"/>
                    <a:pt x="5" y="3"/>
                    <a:pt x="5" y="3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7" y="4"/>
                    <a:pt x="8" y="3"/>
                    <a:pt x="10" y="3"/>
                  </a:cubicBezTo>
                  <a:cubicBezTo>
                    <a:pt x="10" y="1"/>
                    <a:pt x="10" y="1"/>
                    <a:pt x="10" y="1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3" y="6"/>
                    <a:pt x="13" y="6"/>
                    <a:pt x="13" y="6"/>
                  </a:cubicBezTo>
                  <a:cubicBezTo>
                    <a:pt x="11" y="6"/>
                    <a:pt x="9" y="7"/>
                    <a:pt x="7" y="9"/>
                  </a:cubicBezTo>
                  <a:cubicBezTo>
                    <a:pt x="5" y="12"/>
                    <a:pt x="5" y="17"/>
                    <a:pt x="8" y="19"/>
                  </a:cubicBezTo>
                  <a:cubicBezTo>
                    <a:pt x="9" y="20"/>
                    <a:pt x="10" y="20"/>
                    <a:pt x="11" y="21"/>
                  </a:cubicBezTo>
                  <a:cubicBezTo>
                    <a:pt x="12" y="21"/>
                    <a:pt x="12" y="21"/>
                    <a:pt x="13" y="21"/>
                  </a:cubicBezTo>
                  <a:lnTo>
                    <a:pt x="13" y="27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n-US" dirty="0">
                <a:solidFill>
                  <a:prstClr val="black"/>
                </a:solidFill>
                <a:latin typeface="Roboto Light" charset="0"/>
              </a:endParaRPr>
            </a:p>
          </p:txBody>
        </p:sp>
        <p:sp>
          <p:nvSpPr>
            <p:cNvPr id="294" name="Freeform 676">
              <a:extLst>
                <a:ext uri="{FF2B5EF4-FFF2-40B4-BE49-F238E27FC236}">
                  <a16:creationId xmlns:a16="http://schemas.microsoft.com/office/drawing/2014/main" id="{BC83F6B7-9C71-4213-8F3B-9C8C4838865A}"/>
                </a:ext>
              </a:extLst>
            </p:cNvPr>
            <p:cNvSpPr>
              <a:spLocks/>
            </p:cNvSpPr>
            <p:nvPr/>
          </p:nvSpPr>
          <p:spPr bwMode="auto">
            <a:xfrm>
              <a:off x="5430696" y="1236964"/>
              <a:ext cx="137246" cy="101709"/>
            </a:xfrm>
            <a:custGeom>
              <a:avLst/>
              <a:gdLst>
                <a:gd name="T0" fmla="*/ 16 w 31"/>
                <a:gd name="T1" fmla="*/ 0 h 23"/>
                <a:gd name="T2" fmla="*/ 0 w 31"/>
                <a:gd name="T3" fmla="*/ 15 h 23"/>
                <a:gd name="T4" fmla="*/ 2 w 31"/>
                <a:gd name="T5" fmla="*/ 23 h 23"/>
                <a:gd name="T6" fmla="*/ 2 w 31"/>
                <a:gd name="T7" fmla="*/ 19 h 23"/>
                <a:gd name="T8" fmla="*/ 3 w 31"/>
                <a:gd name="T9" fmla="*/ 17 h 23"/>
                <a:gd name="T10" fmla="*/ 3 w 31"/>
                <a:gd name="T11" fmla="*/ 15 h 23"/>
                <a:gd name="T12" fmla="*/ 16 w 31"/>
                <a:gd name="T13" fmla="*/ 3 h 23"/>
                <a:gd name="T14" fmla="*/ 28 w 31"/>
                <a:gd name="T15" fmla="*/ 15 h 23"/>
                <a:gd name="T16" fmla="*/ 28 w 31"/>
                <a:gd name="T17" fmla="*/ 17 h 23"/>
                <a:gd name="T18" fmla="*/ 29 w 31"/>
                <a:gd name="T19" fmla="*/ 19 h 23"/>
                <a:gd name="T20" fmla="*/ 29 w 31"/>
                <a:gd name="T21" fmla="*/ 23 h 23"/>
                <a:gd name="T22" fmla="*/ 31 w 31"/>
                <a:gd name="T23" fmla="*/ 15 h 23"/>
                <a:gd name="T24" fmla="*/ 16 w 31"/>
                <a:gd name="T2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1" h="23">
                  <a:moveTo>
                    <a:pt x="16" y="0"/>
                  </a:moveTo>
                  <a:cubicBezTo>
                    <a:pt x="7" y="0"/>
                    <a:pt x="0" y="7"/>
                    <a:pt x="0" y="15"/>
                  </a:cubicBezTo>
                  <a:cubicBezTo>
                    <a:pt x="0" y="18"/>
                    <a:pt x="1" y="21"/>
                    <a:pt x="2" y="23"/>
                  </a:cubicBezTo>
                  <a:cubicBezTo>
                    <a:pt x="2" y="19"/>
                    <a:pt x="2" y="19"/>
                    <a:pt x="2" y="19"/>
                  </a:cubicBezTo>
                  <a:cubicBezTo>
                    <a:pt x="2" y="18"/>
                    <a:pt x="3" y="17"/>
                    <a:pt x="3" y="17"/>
                  </a:cubicBezTo>
                  <a:cubicBezTo>
                    <a:pt x="3" y="16"/>
                    <a:pt x="3" y="16"/>
                    <a:pt x="3" y="15"/>
                  </a:cubicBezTo>
                  <a:cubicBezTo>
                    <a:pt x="3" y="8"/>
                    <a:pt x="9" y="3"/>
                    <a:pt x="16" y="3"/>
                  </a:cubicBezTo>
                  <a:cubicBezTo>
                    <a:pt x="23" y="3"/>
                    <a:pt x="28" y="8"/>
                    <a:pt x="28" y="15"/>
                  </a:cubicBezTo>
                  <a:cubicBezTo>
                    <a:pt x="28" y="16"/>
                    <a:pt x="28" y="16"/>
                    <a:pt x="28" y="17"/>
                  </a:cubicBezTo>
                  <a:cubicBezTo>
                    <a:pt x="29" y="17"/>
                    <a:pt x="29" y="18"/>
                    <a:pt x="29" y="19"/>
                  </a:cubicBezTo>
                  <a:cubicBezTo>
                    <a:pt x="29" y="23"/>
                    <a:pt x="29" y="23"/>
                    <a:pt x="29" y="23"/>
                  </a:cubicBezTo>
                  <a:cubicBezTo>
                    <a:pt x="30" y="21"/>
                    <a:pt x="31" y="18"/>
                    <a:pt x="31" y="15"/>
                  </a:cubicBezTo>
                  <a:cubicBezTo>
                    <a:pt x="31" y="7"/>
                    <a:pt x="24" y="0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n-US" dirty="0">
                <a:solidFill>
                  <a:prstClr val="black"/>
                </a:solidFill>
                <a:latin typeface="Roboto Light" charset="0"/>
              </a:endParaRPr>
            </a:p>
          </p:txBody>
        </p:sp>
        <p:sp>
          <p:nvSpPr>
            <p:cNvPr id="295" name="Freeform 677">
              <a:extLst>
                <a:ext uri="{FF2B5EF4-FFF2-40B4-BE49-F238E27FC236}">
                  <a16:creationId xmlns:a16="http://schemas.microsoft.com/office/drawing/2014/main" id="{7251E196-4982-4D59-BD09-7777D8AC3AAE}"/>
                </a:ext>
              </a:extLst>
            </p:cNvPr>
            <p:cNvSpPr>
              <a:spLocks/>
            </p:cNvSpPr>
            <p:nvPr/>
          </p:nvSpPr>
          <p:spPr bwMode="auto">
            <a:xfrm>
              <a:off x="5444176" y="1308038"/>
              <a:ext cx="30635" cy="52693"/>
            </a:xfrm>
            <a:custGeom>
              <a:avLst/>
              <a:gdLst>
                <a:gd name="T0" fmla="*/ 0 w 7"/>
                <a:gd name="T1" fmla="*/ 2 h 12"/>
                <a:gd name="T2" fmla="*/ 0 w 7"/>
                <a:gd name="T3" fmla="*/ 3 h 12"/>
                <a:gd name="T4" fmla="*/ 0 w 7"/>
                <a:gd name="T5" fmla="*/ 7 h 12"/>
                <a:gd name="T6" fmla="*/ 0 w 7"/>
                <a:gd name="T7" fmla="*/ 8 h 12"/>
                <a:gd name="T8" fmla="*/ 5 w 7"/>
                <a:gd name="T9" fmla="*/ 12 h 12"/>
                <a:gd name="T10" fmla="*/ 7 w 7"/>
                <a:gd name="T11" fmla="*/ 12 h 12"/>
                <a:gd name="T12" fmla="*/ 7 w 7"/>
                <a:gd name="T13" fmla="*/ 0 h 12"/>
                <a:gd name="T14" fmla="*/ 5 w 7"/>
                <a:gd name="T15" fmla="*/ 0 h 12"/>
                <a:gd name="T16" fmla="*/ 0 w 7"/>
                <a:gd name="T17" fmla="*/ 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" h="12">
                  <a:moveTo>
                    <a:pt x="0" y="2"/>
                  </a:moveTo>
                  <a:cubicBezTo>
                    <a:pt x="0" y="2"/>
                    <a:pt x="0" y="2"/>
                    <a:pt x="0" y="3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10"/>
                    <a:pt x="2" y="12"/>
                    <a:pt x="5" y="12"/>
                  </a:cubicBezTo>
                  <a:cubicBezTo>
                    <a:pt x="7" y="12"/>
                    <a:pt x="7" y="12"/>
                    <a:pt x="7" y="12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3" y="0"/>
                    <a:pt x="1" y="1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n-US" dirty="0">
                <a:solidFill>
                  <a:prstClr val="black"/>
                </a:solidFill>
                <a:latin typeface="Roboto Light" charset="0"/>
              </a:endParaRPr>
            </a:p>
          </p:txBody>
        </p:sp>
        <p:sp>
          <p:nvSpPr>
            <p:cNvPr id="296" name="Freeform 678">
              <a:extLst>
                <a:ext uri="{FF2B5EF4-FFF2-40B4-BE49-F238E27FC236}">
                  <a16:creationId xmlns:a16="http://schemas.microsoft.com/office/drawing/2014/main" id="{FA8066A6-799F-4A4A-9C28-31E9F566D20B}"/>
                </a:ext>
              </a:extLst>
            </p:cNvPr>
            <p:cNvSpPr>
              <a:spLocks/>
            </p:cNvSpPr>
            <p:nvPr/>
          </p:nvSpPr>
          <p:spPr bwMode="auto">
            <a:xfrm>
              <a:off x="5523828" y="1308038"/>
              <a:ext cx="30635" cy="52693"/>
            </a:xfrm>
            <a:custGeom>
              <a:avLst/>
              <a:gdLst>
                <a:gd name="T0" fmla="*/ 7 w 7"/>
                <a:gd name="T1" fmla="*/ 8 h 12"/>
                <a:gd name="T2" fmla="*/ 7 w 7"/>
                <a:gd name="T3" fmla="*/ 7 h 12"/>
                <a:gd name="T4" fmla="*/ 7 w 7"/>
                <a:gd name="T5" fmla="*/ 3 h 12"/>
                <a:gd name="T6" fmla="*/ 7 w 7"/>
                <a:gd name="T7" fmla="*/ 2 h 12"/>
                <a:gd name="T8" fmla="*/ 2 w 7"/>
                <a:gd name="T9" fmla="*/ 0 h 12"/>
                <a:gd name="T10" fmla="*/ 0 w 7"/>
                <a:gd name="T11" fmla="*/ 0 h 12"/>
                <a:gd name="T12" fmla="*/ 0 w 7"/>
                <a:gd name="T13" fmla="*/ 12 h 12"/>
                <a:gd name="T14" fmla="*/ 2 w 7"/>
                <a:gd name="T15" fmla="*/ 12 h 12"/>
                <a:gd name="T16" fmla="*/ 7 w 7"/>
                <a:gd name="T17" fmla="*/ 8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" h="12">
                  <a:moveTo>
                    <a:pt x="7" y="8"/>
                  </a:moveTo>
                  <a:cubicBezTo>
                    <a:pt x="7" y="7"/>
                    <a:pt x="7" y="7"/>
                    <a:pt x="7" y="7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7" y="3"/>
                    <a:pt x="7" y="2"/>
                    <a:pt x="7" y="2"/>
                  </a:cubicBezTo>
                  <a:cubicBezTo>
                    <a:pt x="7" y="1"/>
                    <a:pt x="5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2" y="12"/>
                    <a:pt x="2" y="12"/>
                    <a:pt x="2" y="12"/>
                  </a:cubicBezTo>
                  <a:cubicBezTo>
                    <a:pt x="5" y="12"/>
                    <a:pt x="7" y="10"/>
                    <a:pt x="7" y="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n-US" dirty="0">
                <a:solidFill>
                  <a:prstClr val="black"/>
                </a:solidFill>
                <a:latin typeface="Roboto Light" charset="0"/>
              </a:endParaRPr>
            </a:p>
          </p:txBody>
        </p:sp>
        <p:sp>
          <p:nvSpPr>
            <p:cNvPr id="297" name="Freeform 679">
              <a:extLst>
                <a:ext uri="{FF2B5EF4-FFF2-40B4-BE49-F238E27FC236}">
                  <a16:creationId xmlns:a16="http://schemas.microsoft.com/office/drawing/2014/main" id="{92D1998D-1371-4DE7-AD12-90A28F5840C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87034" y="2883918"/>
              <a:ext cx="186263" cy="137246"/>
            </a:xfrm>
            <a:custGeom>
              <a:avLst/>
              <a:gdLst>
                <a:gd name="T0" fmla="*/ 28 w 42"/>
                <a:gd name="T1" fmla="*/ 31 h 31"/>
                <a:gd name="T2" fmla="*/ 42 w 42"/>
                <a:gd name="T3" fmla="*/ 31 h 31"/>
                <a:gd name="T4" fmla="*/ 42 w 42"/>
                <a:gd name="T5" fmla="*/ 0 h 31"/>
                <a:gd name="T6" fmla="*/ 28 w 42"/>
                <a:gd name="T7" fmla="*/ 0 h 31"/>
                <a:gd name="T8" fmla="*/ 28 w 42"/>
                <a:gd name="T9" fmla="*/ 13 h 31"/>
                <a:gd name="T10" fmla="*/ 38 w 42"/>
                <a:gd name="T11" fmla="*/ 27 h 31"/>
                <a:gd name="T12" fmla="*/ 28 w 42"/>
                <a:gd name="T13" fmla="*/ 27 h 31"/>
                <a:gd name="T14" fmla="*/ 28 w 42"/>
                <a:gd name="T15" fmla="*/ 31 h 31"/>
                <a:gd name="T16" fmla="*/ 19 w 42"/>
                <a:gd name="T17" fmla="*/ 31 h 31"/>
                <a:gd name="T18" fmla="*/ 28 w 42"/>
                <a:gd name="T19" fmla="*/ 31 h 31"/>
                <a:gd name="T20" fmla="*/ 28 w 42"/>
                <a:gd name="T21" fmla="*/ 27 h 31"/>
                <a:gd name="T22" fmla="*/ 22 w 42"/>
                <a:gd name="T23" fmla="*/ 27 h 31"/>
                <a:gd name="T24" fmla="*/ 21 w 42"/>
                <a:gd name="T25" fmla="*/ 26 h 31"/>
                <a:gd name="T26" fmla="*/ 19 w 42"/>
                <a:gd name="T27" fmla="*/ 23 h 31"/>
                <a:gd name="T28" fmla="*/ 19 w 42"/>
                <a:gd name="T29" fmla="*/ 25 h 31"/>
                <a:gd name="T30" fmla="*/ 20 w 42"/>
                <a:gd name="T31" fmla="*/ 27 h 31"/>
                <a:gd name="T32" fmla="*/ 19 w 42"/>
                <a:gd name="T33" fmla="*/ 27 h 31"/>
                <a:gd name="T34" fmla="*/ 19 w 42"/>
                <a:gd name="T35" fmla="*/ 31 h 31"/>
                <a:gd name="T36" fmla="*/ 28 w 42"/>
                <a:gd name="T37" fmla="*/ 0 h 31"/>
                <a:gd name="T38" fmla="*/ 19 w 42"/>
                <a:gd name="T39" fmla="*/ 0 h 31"/>
                <a:gd name="T40" fmla="*/ 19 w 42"/>
                <a:gd name="T41" fmla="*/ 20 h 31"/>
                <a:gd name="T42" fmla="*/ 26 w 42"/>
                <a:gd name="T43" fmla="*/ 10 h 31"/>
                <a:gd name="T44" fmla="*/ 26 w 42"/>
                <a:gd name="T45" fmla="*/ 10 h 31"/>
                <a:gd name="T46" fmla="*/ 28 w 42"/>
                <a:gd name="T47" fmla="*/ 13 h 31"/>
                <a:gd name="T48" fmla="*/ 28 w 42"/>
                <a:gd name="T49" fmla="*/ 0 h 31"/>
                <a:gd name="T50" fmla="*/ 12 w 42"/>
                <a:gd name="T51" fmla="*/ 31 h 31"/>
                <a:gd name="T52" fmla="*/ 19 w 42"/>
                <a:gd name="T53" fmla="*/ 31 h 31"/>
                <a:gd name="T54" fmla="*/ 19 w 42"/>
                <a:gd name="T55" fmla="*/ 27 h 31"/>
                <a:gd name="T56" fmla="*/ 14 w 42"/>
                <a:gd name="T57" fmla="*/ 27 h 31"/>
                <a:gd name="T58" fmla="*/ 12 w 42"/>
                <a:gd name="T59" fmla="*/ 27 h 31"/>
                <a:gd name="T60" fmla="*/ 12 w 42"/>
                <a:gd name="T61" fmla="*/ 31 h 31"/>
                <a:gd name="T62" fmla="*/ 19 w 42"/>
                <a:gd name="T63" fmla="*/ 0 h 31"/>
                <a:gd name="T64" fmla="*/ 12 w 42"/>
                <a:gd name="T65" fmla="*/ 0 h 31"/>
                <a:gd name="T66" fmla="*/ 12 w 42"/>
                <a:gd name="T67" fmla="*/ 6 h 31"/>
                <a:gd name="T68" fmla="*/ 13 w 42"/>
                <a:gd name="T69" fmla="*/ 8 h 31"/>
                <a:gd name="T70" fmla="*/ 12 w 42"/>
                <a:gd name="T71" fmla="*/ 10 h 31"/>
                <a:gd name="T72" fmla="*/ 12 w 42"/>
                <a:gd name="T73" fmla="*/ 16 h 31"/>
                <a:gd name="T74" fmla="*/ 12 w 42"/>
                <a:gd name="T75" fmla="*/ 16 h 31"/>
                <a:gd name="T76" fmla="*/ 17 w 42"/>
                <a:gd name="T77" fmla="*/ 23 h 31"/>
                <a:gd name="T78" fmla="*/ 19 w 42"/>
                <a:gd name="T79" fmla="*/ 25 h 31"/>
                <a:gd name="T80" fmla="*/ 19 w 42"/>
                <a:gd name="T81" fmla="*/ 23 h 31"/>
                <a:gd name="T82" fmla="*/ 18 w 42"/>
                <a:gd name="T83" fmla="*/ 22 h 31"/>
                <a:gd name="T84" fmla="*/ 19 w 42"/>
                <a:gd name="T85" fmla="*/ 20 h 31"/>
                <a:gd name="T86" fmla="*/ 19 w 42"/>
                <a:gd name="T87" fmla="*/ 0 h 31"/>
                <a:gd name="T88" fmla="*/ 0 w 42"/>
                <a:gd name="T89" fmla="*/ 31 h 31"/>
                <a:gd name="T90" fmla="*/ 12 w 42"/>
                <a:gd name="T91" fmla="*/ 31 h 31"/>
                <a:gd name="T92" fmla="*/ 12 w 42"/>
                <a:gd name="T93" fmla="*/ 27 h 31"/>
                <a:gd name="T94" fmla="*/ 4 w 42"/>
                <a:gd name="T95" fmla="*/ 27 h 31"/>
                <a:gd name="T96" fmla="*/ 4 w 42"/>
                <a:gd name="T97" fmla="*/ 27 h 31"/>
                <a:gd name="T98" fmla="*/ 12 w 42"/>
                <a:gd name="T99" fmla="*/ 16 h 31"/>
                <a:gd name="T100" fmla="*/ 12 w 42"/>
                <a:gd name="T101" fmla="*/ 10 h 31"/>
                <a:gd name="T102" fmla="*/ 10 w 42"/>
                <a:gd name="T103" fmla="*/ 11 h 31"/>
                <a:gd name="T104" fmla="*/ 6 w 42"/>
                <a:gd name="T105" fmla="*/ 8 h 31"/>
                <a:gd name="T106" fmla="*/ 10 w 42"/>
                <a:gd name="T107" fmla="*/ 4 h 31"/>
                <a:gd name="T108" fmla="*/ 10 w 42"/>
                <a:gd name="T109" fmla="*/ 4 h 31"/>
                <a:gd name="T110" fmla="*/ 12 w 42"/>
                <a:gd name="T111" fmla="*/ 6 h 31"/>
                <a:gd name="T112" fmla="*/ 12 w 42"/>
                <a:gd name="T113" fmla="*/ 0 h 31"/>
                <a:gd name="T114" fmla="*/ 0 w 42"/>
                <a:gd name="T115" fmla="*/ 0 h 31"/>
                <a:gd name="T116" fmla="*/ 0 w 42"/>
                <a:gd name="T117" fmla="*/ 3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2" h="31">
                  <a:moveTo>
                    <a:pt x="28" y="31"/>
                  </a:moveTo>
                  <a:cubicBezTo>
                    <a:pt x="42" y="31"/>
                    <a:pt x="42" y="31"/>
                    <a:pt x="42" y="31"/>
                  </a:cubicBezTo>
                  <a:cubicBezTo>
                    <a:pt x="42" y="0"/>
                    <a:pt x="42" y="0"/>
                    <a:pt x="42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8" y="13"/>
                    <a:pt x="28" y="13"/>
                    <a:pt x="28" y="13"/>
                  </a:cubicBezTo>
                  <a:cubicBezTo>
                    <a:pt x="38" y="27"/>
                    <a:pt x="38" y="27"/>
                    <a:pt x="38" y="27"/>
                  </a:cubicBezTo>
                  <a:cubicBezTo>
                    <a:pt x="28" y="27"/>
                    <a:pt x="28" y="27"/>
                    <a:pt x="28" y="27"/>
                  </a:cubicBezTo>
                  <a:lnTo>
                    <a:pt x="28" y="31"/>
                  </a:lnTo>
                  <a:close/>
                  <a:moveTo>
                    <a:pt x="19" y="31"/>
                  </a:moveTo>
                  <a:cubicBezTo>
                    <a:pt x="28" y="31"/>
                    <a:pt x="28" y="31"/>
                    <a:pt x="28" y="31"/>
                  </a:cubicBezTo>
                  <a:cubicBezTo>
                    <a:pt x="28" y="27"/>
                    <a:pt x="28" y="27"/>
                    <a:pt x="28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1" y="26"/>
                    <a:pt x="21" y="26"/>
                    <a:pt x="21" y="26"/>
                  </a:cubicBezTo>
                  <a:cubicBezTo>
                    <a:pt x="19" y="23"/>
                    <a:pt x="19" y="23"/>
                    <a:pt x="19" y="23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7"/>
                    <a:pt x="19" y="27"/>
                    <a:pt x="19" y="27"/>
                  </a:cubicBezTo>
                  <a:cubicBezTo>
                    <a:pt x="19" y="31"/>
                    <a:pt x="19" y="31"/>
                    <a:pt x="19" y="31"/>
                  </a:cubicBezTo>
                  <a:close/>
                  <a:moveTo>
                    <a:pt x="28" y="0"/>
                  </a:moveTo>
                  <a:cubicBezTo>
                    <a:pt x="19" y="0"/>
                    <a:pt x="19" y="0"/>
                    <a:pt x="19" y="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26" y="10"/>
                    <a:pt x="26" y="10"/>
                    <a:pt x="26" y="10"/>
                  </a:cubicBezTo>
                  <a:cubicBezTo>
                    <a:pt x="26" y="10"/>
                    <a:pt x="26" y="10"/>
                    <a:pt x="26" y="10"/>
                  </a:cubicBezTo>
                  <a:cubicBezTo>
                    <a:pt x="28" y="13"/>
                    <a:pt x="28" y="13"/>
                    <a:pt x="28" y="13"/>
                  </a:cubicBezTo>
                  <a:lnTo>
                    <a:pt x="28" y="0"/>
                  </a:lnTo>
                  <a:close/>
                  <a:moveTo>
                    <a:pt x="12" y="31"/>
                  </a:moveTo>
                  <a:cubicBezTo>
                    <a:pt x="19" y="31"/>
                    <a:pt x="19" y="31"/>
                    <a:pt x="19" y="31"/>
                  </a:cubicBezTo>
                  <a:cubicBezTo>
                    <a:pt x="19" y="27"/>
                    <a:pt x="19" y="27"/>
                    <a:pt x="19" y="27"/>
                  </a:cubicBezTo>
                  <a:cubicBezTo>
                    <a:pt x="14" y="27"/>
                    <a:pt x="14" y="27"/>
                    <a:pt x="14" y="27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2" y="31"/>
                    <a:pt x="12" y="31"/>
                    <a:pt x="12" y="31"/>
                  </a:cubicBezTo>
                  <a:close/>
                  <a:moveTo>
                    <a:pt x="19" y="0"/>
                  </a:moveTo>
                  <a:cubicBezTo>
                    <a:pt x="12" y="0"/>
                    <a:pt x="12" y="0"/>
                    <a:pt x="12" y="0"/>
                  </a:cubicBezTo>
                  <a:cubicBezTo>
                    <a:pt x="12" y="6"/>
                    <a:pt x="12" y="6"/>
                    <a:pt x="12" y="6"/>
                  </a:cubicBezTo>
                  <a:cubicBezTo>
                    <a:pt x="13" y="6"/>
                    <a:pt x="13" y="7"/>
                    <a:pt x="13" y="8"/>
                  </a:cubicBezTo>
                  <a:cubicBezTo>
                    <a:pt x="13" y="8"/>
                    <a:pt x="13" y="9"/>
                    <a:pt x="12" y="10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7" y="23"/>
                    <a:pt x="17" y="23"/>
                    <a:pt x="17" y="23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3"/>
                    <a:pt x="19" y="23"/>
                    <a:pt x="19" y="23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9" y="20"/>
                    <a:pt x="19" y="20"/>
                    <a:pt x="19" y="20"/>
                  </a:cubicBezTo>
                  <a:lnTo>
                    <a:pt x="19" y="0"/>
                  </a:lnTo>
                  <a:close/>
                  <a:moveTo>
                    <a:pt x="0" y="31"/>
                  </a:moveTo>
                  <a:cubicBezTo>
                    <a:pt x="12" y="31"/>
                    <a:pt x="12" y="31"/>
                    <a:pt x="12" y="31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4" y="27"/>
                    <a:pt x="4" y="27"/>
                    <a:pt x="4" y="27"/>
                  </a:cubicBezTo>
                  <a:cubicBezTo>
                    <a:pt x="4" y="27"/>
                    <a:pt x="4" y="27"/>
                    <a:pt x="4" y="27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2" y="10"/>
                    <a:pt x="12" y="10"/>
                    <a:pt x="12" y="10"/>
                  </a:cubicBezTo>
                  <a:cubicBezTo>
                    <a:pt x="12" y="10"/>
                    <a:pt x="11" y="11"/>
                    <a:pt x="10" y="11"/>
                  </a:cubicBezTo>
                  <a:cubicBezTo>
                    <a:pt x="8" y="11"/>
                    <a:pt x="6" y="9"/>
                    <a:pt x="6" y="8"/>
                  </a:cubicBezTo>
                  <a:cubicBezTo>
                    <a:pt x="6" y="6"/>
                    <a:pt x="8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1" y="4"/>
                    <a:pt x="12" y="5"/>
                    <a:pt x="12" y="6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3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n-US" dirty="0">
                <a:solidFill>
                  <a:prstClr val="black"/>
                </a:solidFill>
                <a:latin typeface="Roboto Light" charset="0"/>
              </a:endParaRPr>
            </a:p>
          </p:txBody>
        </p:sp>
        <p:sp>
          <p:nvSpPr>
            <p:cNvPr id="298" name="Freeform 695">
              <a:extLst>
                <a:ext uri="{FF2B5EF4-FFF2-40B4-BE49-F238E27FC236}">
                  <a16:creationId xmlns:a16="http://schemas.microsoft.com/office/drawing/2014/main" id="{1BA02C37-A8DF-4B1A-89A0-C3CF4785DDA7}"/>
                </a:ext>
              </a:extLst>
            </p:cNvPr>
            <p:cNvSpPr>
              <a:spLocks/>
            </p:cNvSpPr>
            <p:nvPr/>
          </p:nvSpPr>
          <p:spPr bwMode="auto">
            <a:xfrm>
              <a:off x="5766459" y="1895010"/>
              <a:ext cx="93131" cy="115189"/>
            </a:xfrm>
            <a:custGeom>
              <a:avLst/>
              <a:gdLst>
                <a:gd name="T0" fmla="*/ 3 w 21"/>
                <a:gd name="T1" fmla="*/ 23 h 26"/>
                <a:gd name="T2" fmla="*/ 3 w 21"/>
                <a:gd name="T3" fmla="*/ 22 h 26"/>
                <a:gd name="T4" fmla="*/ 3 w 21"/>
                <a:gd name="T5" fmla="*/ 22 h 26"/>
                <a:gd name="T6" fmla="*/ 3 w 21"/>
                <a:gd name="T7" fmla="*/ 6 h 26"/>
                <a:gd name="T8" fmla="*/ 18 w 21"/>
                <a:gd name="T9" fmla="*/ 6 h 26"/>
                <a:gd name="T10" fmla="*/ 18 w 21"/>
                <a:gd name="T11" fmla="*/ 17 h 26"/>
                <a:gd name="T12" fmla="*/ 17 w 21"/>
                <a:gd name="T13" fmla="*/ 17 h 26"/>
                <a:gd name="T14" fmla="*/ 12 w 21"/>
                <a:gd name="T15" fmla="*/ 22 h 26"/>
                <a:gd name="T16" fmla="*/ 17 w 21"/>
                <a:gd name="T17" fmla="*/ 26 h 26"/>
                <a:gd name="T18" fmla="*/ 21 w 21"/>
                <a:gd name="T19" fmla="*/ 22 h 26"/>
                <a:gd name="T20" fmla="*/ 21 w 21"/>
                <a:gd name="T21" fmla="*/ 22 h 26"/>
                <a:gd name="T22" fmla="*/ 21 w 21"/>
                <a:gd name="T23" fmla="*/ 22 h 26"/>
                <a:gd name="T24" fmla="*/ 21 w 21"/>
                <a:gd name="T25" fmla="*/ 6 h 26"/>
                <a:gd name="T26" fmla="*/ 21 w 21"/>
                <a:gd name="T27" fmla="*/ 0 h 26"/>
                <a:gd name="T28" fmla="*/ 18 w 21"/>
                <a:gd name="T29" fmla="*/ 0 h 26"/>
                <a:gd name="T30" fmla="*/ 3 w 21"/>
                <a:gd name="T31" fmla="*/ 0 h 26"/>
                <a:gd name="T32" fmla="*/ 0 w 21"/>
                <a:gd name="T33" fmla="*/ 0 h 26"/>
                <a:gd name="T34" fmla="*/ 0 w 21"/>
                <a:gd name="T35" fmla="*/ 6 h 26"/>
                <a:gd name="T36" fmla="*/ 0 w 21"/>
                <a:gd name="T37" fmla="*/ 17 h 26"/>
                <a:gd name="T38" fmla="*/ 0 w 21"/>
                <a:gd name="T39" fmla="*/ 17 h 26"/>
                <a:gd name="T40" fmla="*/ 3 w 21"/>
                <a:gd name="T41" fmla="*/ 23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1" h="26">
                  <a:moveTo>
                    <a:pt x="3" y="23"/>
                  </a:moveTo>
                  <a:cubicBezTo>
                    <a:pt x="3" y="22"/>
                    <a:pt x="3" y="22"/>
                    <a:pt x="3" y="22"/>
                  </a:cubicBezTo>
                  <a:cubicBezTo>
                    <a:pt x="3" y="22"/>
                    <a:pt x="3" y="22"/>
                    <a:pt x="3" y="22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18" y="6"/>
                    <a:pt x="18" y="6"/>
                    <a:pt x="18" y="6"/>
                  </a:cubicBezTo>
                  <a:cubicBezTo>
                    <a:pt x="18" y="17"/>
                    <a:pt x="18" y="17"/>
                    <a:pt x="18" y="17"/>
                  </a:cubicBezTo>
                  <a:cubicBezTo>
                    <a:pt x="18" y="17"/>
                    <a:pt x="17" y="17"/>
                    <a:pt x="17" y="17"/>
                  </a:cubicBezTo>
                  <a:cubicBezTo>
                    <a:pt x="14" y="17"/>
                    <a:pt x="12" y="19"/>
                    <a:pt x="12" y="22"/>
                  </a:cubicBezTo>
                  <a:cubicBezTo>
                    <a:pt x="12" y="24"/>
                    <a:pt x="14" y="26"/>
                    <a:pt x="17" y="26"/>
                  </a:cubicBezTo>
                  <a:cubicBezTo>
                    <a:pt x="19" y="26"/>
                    <a:pt x="21" y="24"/>
                    <a:pt x="21" y="22"/>
                  </a:cubicBezTo>
                  <a:cubicBezTo>
                    <a:pt x="21" y="22"/>
                    <a:pt x="21" y="22"/>
                    <a:pt x="21" y="22"/>
                  </a:cubicBezTo>
                  <a:cubicBezTo>
                    <a:pt x="21" y="22"/>
                    <a:pt x="21" y="22"/>
                    <a:pt x="21" y="22"/>
                  </a:cubicBezTo>
                  <a:cubicBezTo>
                    <a:pt x="21" y="6"/>
                    <a:pt x="21" y="6"/>
                    <a:pt x="21" y="6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1" y="19"/>
                    <a:pt x="2" y="21"/>
                    <a:pt x="3" y="2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n-US" dirty="0">
                <a:solidFill>
                  <a:prstClr val="black"/>
                </a:solidFill>
                <a:latin typeface="Roboto Light" charset="0"/>
              </a:endParaRPr>
            </a:p>
          </p:txBody>
        </p:sp>
      </p:grpSp>
      <p:grpSp>
        <p:nvGrpSpPr>
          <p:cNvPr id="21553" name="Group 298">
            <a:extLst>
              <a:ext uri="{FF2B5EF4-FFF2-40B4-BE49-F238E27FC236}">
                <a16:creationId xmlns:a16="http://schemas.microsoft.com/office/drawing/2014/main" id="{F9A584B3-E3E2-40A0-B96A-233171361F56}"/>
              </a:ext>
            </a:extLst>
          </p:cNvPr>
          <p:cNvGrpSpPr>
            <a:grpSpLocks/>
          </p:cNvGrpSpPr>
          <p:nvPr/>
        </p:nvGrpSpPr>
        <p:grpSpPr bwMode="auto">
          <a:xfrm>
            <a:off x="2265363" y="2397125"/>
            <a:ext cx="3530600" cy="3514725"/>
            <a:chOff x="4476325" y="1364544"/>
            <a:chExt cx="3796703" cy="3778956"/>
          </a:xfrm>
        </p:grpSpPr>
        <p:sp>
          <p:nvSpPr>
            <p:cNvPr id="300" name="Freeform 468">
              <a:extLst>
                <a:ext uri="{FF2B5EF4-FFF2-40B4-BE49-F238E27FC236}">
                  <a16:creationId xmlns:a16="http://schemas.microsoft.com/office/drawing/2014/main" id="{3475B897-C981-4D72-B1A9-4A1C6330E23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749469" y="1386734"/>
              <a:ext cx="2828748" cy="2828243"/>
            </a:xfrm>
            <a:custGeom>
              <a:avLst/>
              <a:gdLst>
                <a:gd name="T0" fmla="*/ 315 w 630"/>
                <a:gd name="T1" fmla="*/ 19 h 630"/>
                <a:gd name="T2" fmla="*/ 611 w 630"/>
                <a:gd name="T3" fmla="*/ 315 h 630"/>
                <a:gd name="T4" fmla="*/ 315 w 630"/>
                <a:gd name="T5" fmla="*/ 611 h 630"/>
                <a:gd name="T6" fmla="*/ 315 w 630"/>
                <a:gd name="T7" fmla="*/ 630 h 630"/>
                <a:gd name="T8" fmla="*/ 630 w 630"/>
                <a:gd name="T9" fmla="*/ 315 h 630"/>
                <a:gd name="T10" fmla="*/ 315 w 630"/>
                <a:gd name="T11" fmla="*/ 0 h 630"/>
                <a:gd name="T12" fmla="*/ 315 w 630"/>
                <a:gd name="T13" fmla="*/ 19 h 630"/>
                <a:gd name="T14" fmla="*/ 315 w 630"/>
                <a:gd name="T15" fmla="*/ 611 h 630"/>
                <a:gd name="T16" fmla="*/ 19 w 630"/>
                <a:gd name="T17" fmla="*/ 315 h 630"/>
                <a:gd name="T18" fmla="*/ 315 w 630"/>
                <a:gd name="T19" fmla="*/ 19 h 630"/>
                <a:gd name="T20" fmla="*/ 315 w 630"/>
                <a:gd name="T21" fmla="*/ 0 h 630"/>
                <a:gd name="T22" fmla="*/ 0 w 630"/>
                <a:gd name="T23" fmla="*/ 315 h 630"/>
                <a:gd name="T24" fmla="*/ 315 w 630"/>
                <a:gd name="T25" fmla="*/ 630 h 630"/>
                <a:gd name="T26" fmla="*/ 315 w 630"/>
                <a:gd name="T27" fmla="*/ 611 h 6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30" h="630">
                  <a:moveTo>
                    <a:pt x="315" y="19"/>
                  </a:moveTo>
                  <a:cubicBezTo>
                    <a:pt x="479" y="19"/>
                    <a:pt x="611" y="152"/>
                    <a:pt x="611" y="315"/>
                  </a:cubicBezTo>
                  <a:cubicBezTo>
                    <a:pt x="611" y="479"/>
                    <a:pt x="479" y="611"/>
                    <a:pt x="315" y="611"/>
                  </a:cubicBezTo>
                  <a:cubicBezTo>
                    <a:pt x="315" y="630"/>
                    <a:pt x="315" y="630"/>
                    <a:pt x="315" y="630"/>
                  </a:cubicBezTo>
                  <a:cubicBezTo>
                    <a:pt x="489" y="630"/>
                    <a:pt x="630" y="489"/>
                    <a:pt x="630" y="315"/>
                  </a:cubicBezTo>
                  <a:cubicBezTo>
                    <a:pt x="630" y="141"/>
                    <a:pt x="489" y="0"/>
                    <a:pt x="315" y="0"/>
                  </a:cubicBezTo>
                  <a:lnTo>
                    <a:pt x="315" y="19"/>
                  </a:lnTo>
                  <a:close/>
                  <a:moveTo>
                    <a:pt x="315" y="611"/>
                  </a:moveTo>
                  <a:cubicBezTo>
                    <a:pt x="152" y="611"/>
                    <a:pt x="19" y="479"/>
                    <a:pt x="19" y="315"/>
                  </a:cubicBezTo>
                  <a:cubicBezTo>
                    <a:pt x="19" y="152"/>
                    <a:pt x="152" y="19"/>
                    <a:pt x="315" y="19"/>
                  </a:cubicBezTo>
                  <a:cubicBezTo>
                    <a:pt x="315" y="0"/>
                    <a:pt x="315" y="0"/>
                    <a:pt x="315" y="0"/>
                  </a:cubicBezTo>
                  <a:cubicBezTo>
                    <a:pt x="141" y="0"/>
                    <a:pt x="0" y="141"/>
                    <a:pt x="0" y="315"/>
                  </a:cubicBezTo>
                  <a:cubicBezTo>
                    <a:pt x="0" y="489"/>
                    <a:pt x="141" y="630"/>
                    <a:pt x="315" y="630"/>
                  </a:cubicBezTo>
                  <a:lnTo>
                    <a:pt x="315" y="611"/>
                  </a:lnTo>
                  <a:close/>
                </a:path>
              </a:pathLst>
            </a:custGeom>
            <a:solidFill>
              <a:schemeClr val="bg1">
                <a:lumMod val="95000"/>
                <a:alpha val="61000"/>
              </a:schemeClr>
            </a:soli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n-US" dirty="0">
                <a:solidFill>
                  <a:prstClr val="black"/>
                </a:solidFill>
                <a:latin typeface="Roboto Light" charset="0"/>
              </a:endParaRPr>
            </a:p>
          </p:txBody>
        </p:sp>
        <p:sp>
          <p:nvSpPr>
            <p:cNvPr id="301" name="Freeform 300">
              <a:extLst>
                <a:ext uri="{FF2B5EF4-FFF2-40B4-BE49-F238E27FC236}">
                  <a16:creationId xmlns:a16="http://schemas.microsoft.com/office/drawing/2014/main" id="{254616A5-4B5C-4CF2-A417-5E4A892AE6A4}"/>
                </a:ext>
              </a:extLst>
            </p:cNvPr>
            <p:cNvSpPr>
              <a:spLocks/>
            </p:cNvSpPr>
            <p:nvPr/>
          </p:nvSpPr>
          <p:spPr bwMode="auto">
            <a:xfrm>
              <a:off x="6895357" y="3801919"/>
              <a:ext cx="1377671" cy="1341581"/>
            </a:xfrm>
            <a:custGeom>
              <a:avLst/>
              <a:gdLst>
                <a:gd name="connsiteX0" fmla="*/ 246478 w 1376883"/>
                <a:gd name="connsiteY0" fmla="*/ 0 h 1342086"/>
                <a:gd name="connsiteX1" fmla="*/ 1376883 w 1376883"/>
                <a:gd name="connsiteY1" fmla="*/ 1342086 h 1342086"/>
                <a:gd name="connsiteX2" fmla="*/ 964218 w 1376883"/>
                <a:gd name="connsiteY2" fmla="*/ 1342086 h 1342086"/>
                <a:gd name="connsiteX3" fmla="*/ 0 w 1376883"/>
                <a:gd name="connsiteY3" fmla="*/ 201522 h 13420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76883" h="1342086">
                  <a:moveTo>
                    <a:pt x="246478" y="0"/>
                  </a:moveTo>
                  <a:lnTo>
                    <a:pt x="1376883" y="1342086"/>
                  </a:lnTo>
                  <a:lnTo>
                    <a:pt x="964218" y="1342086"/>
                  </a:lnTo>
                  <a:lnTo>
                    <a:pt x="0" y="20152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n-US" dirty="0">
                <a:solidFill>
                  <a:prstClr val="black"/>
                </a:solidFill>
                <a:latin typeface="Roboto Light" charset="0"/>
              </a:endParaRPr>
            </a:p>
          </p:txBody>
        </p:sp>
        <p:sp>
          <p:nvSpPr>
            <p:cNvPr id="302" name="Freeform 470">
              <a:extLst>
                <a:ext uri="{FF2B5EF4-FFF2-40B4-BE49-F238E27FC236}">
                  <a16:creationId xmlns:a16="http://schemas.microsoft.com/office/drawing/2014/main" id="{B8DF78B5-6103-41C7-B6E2-87CF85AE07A6}"/>
                </a:ext>
              </a:extLst>
            </p:cNvPr>
            <p:cNvSpPr>
              <a:spLocks/>
            </p:cNvSpPr>
            <p:nvPr/>
          </p:nvSpPr>
          <p:spPr bwMode="auto">
            <a:xfrm>
              <a:off x="6811707" y="3702922"/>
              <a:ext cx="466052" cy="430125"/>
            </a:xfrm>
            <a:custGeom>
              <a:avLst/>
              <a:gdLst>
                <a:gd name="T0" fmla="*/ 79 w 104"/>
                <a:gd name="T1" fmla="*/ 0 h 96"/>
                <a:gd name="T2" fmla="*/ 0 w 104"/>
                <a:gd name="T3" fmla="*/ 65 h 96"/>
                <a:gd name="T4" fmla="*/ 25 w 104"/>
                <a:gd name="T5" fmla="*/ 96 h 96"/>
                <a:gd name="T6" fmla="*/ 104 w 104"/>
                <a:gd name="T7" fmla="*/ 31 h 96"/>
                <a:gd name="T8" fmla="*/ 79 w 104"/>
                <a:gd name="T9" fmla="*/ 0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" h="96">
                  <a:moveTo>
                    <a:pt x="79" y="0"/>
                  </a:moveTo>
                  <a:cubicBezTo>
                    <a:pt x="0" y="65"/>
                    <a:pt x="0" y="65"/>
                    <a:pt x="0" y="65"/>
                  </a:cubicBezTo>
                  <a:cubicBezTo>
                    <a:pt x="25" y="96"/>
                    <a:pt x="25" y="96"/>
                    <a:pt x="25" y="96"/>
                  </a:cubicBezTo>
                  <a:cubicBezTo>
                    <a:pt x="63" y="85"/>
                    <a:pt x="89" y="63"/>
                    <a:pt x="104" y="31"/>
                  </a:cubicBezTo>
                  <a:lnTo>
                    <a:pt x="79" y="0"/>
                  </a:ln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n-US" dirty="0">
                <a:solidFill>
                  <a:prstClr val="black"/>
                </a:solidFill>
                <a:latin typeface="Roboto Light" charset="0"/>
              </a:endParaRPr>
            </a:p>
          </p:txBody>
        </p:sp>
        <p:sp>
          <p:nvSpPr>
            <p:cNvPr id="21560" name="Freeform 471">
              <a:extLst>
                <a:ext uri="{FF2B5EF4-FFF2-40B4-BE49-F238E27FC236}">
                  <a16:creationId xmlns:a16="http://schemas.microsoft.com/office/drawing/2014/main" id="{98A3FB33-ADC5-4D6B-B42B-EFA3A82C6CD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76325" y="1364544"/>
              <a:ext cx="3260012" cy="2853867"/>
            </a:xfrm>
            <a:custGeom>
              <a:avLst/>
              <a:gdLst>
                <a:gd name="T0" fmla="*/ 2147483646 w 726"/>
                <a:gd name="T1" fmla="*/ 2147483646 h 636"/>
                <a:gd name="T2" fmla="*/ 2147483646 w 726"/>
                <a:gd name="T3" fmla="*/ 2147483646 h 636"/>
                <a:gd name="T4" fmla="*/ 2147483646 w 726"/>
                <a:gd name="T5" fmla="*/ 2147483646 h 636"/>
                <a:gd name="T6" fmla="*/ 2147483646 w 726"/>
                <a:gd name="T7" fmla="*/ 0 h 636"/>
                <a:gd name="T8" fmla="*/ 2147483646 w 726"/>
                <a:gd name="T9" fmla="*/ 2147483646 h 636"/>
                <a:gd name="T10" fmla="*/ 2147483646 w 726"/>
                <a:gd name="T11" fmla="*/ 2147483646 h 636"/>
                <a:gd name="T12" fmla="*/ 2147483646 w 726"/>
                <a:gd name="T13" fmla="*/ 2147483646 h 636"/>
                <a:gd name="T14" fmla="*/ 2147483646 w 726"/>
                <a:gd name="T15" fmla="*/ 2147483646 h 636"/>
                <a:gd name="T16" fmla="*/ 2147483646 w 726"/>
                <a:gd name="T17" fmla="*/ 2147483646 h 636"/>
                <a:gd name="T18" fmla="*/ 2147483646 w 726"/>
                <a:gd name="T19" fmla="*/ 2147483646 h 636"/>
                <a:gd name="T20" fmla="*/ 2147483646 w 726"/>
                <a:gd name="T21" fmla="*/ 2147483646 h 636"/>
                <a:gd name="T22" fmla="*/ 2147483646 w 726"/>
                <a:gd name="T23" fmla="*/ 2147483646 h 636"/>
                <a:gd name="T24" fmla="*/ 2147483646 w 726"/>
                <a:gd name="T25" fmla="*/ 2147483646 h 636"/>
                <a:gd name="T26" fmla="*/ 2147483646 w 726"/>
                <a:gd name="T27" fmla="*/ 2147483646 h 636"/>
                <a:gd name="T28" fmla="*/ 2147483646 w 726"/>
                <a:gd name="T29" fmla="*/ 2147483646 h 636"/>
                <a:gd name="T30" fmla="*/ 2147483646 w 726"/>
                <a:gd name="T31" fmla="*/ 2147483646 h 636"/>
                <a:gd name="T32" fmla="*/ 2147483646 w 726"/>
                <a:gd name="T33" fmla="*/ 0 h 636"/>
                <a:gd name="T34" fmla="*/ 2147483646 w 726"/>
                <a:gd name="T35" fmla="*/ 2147483646 h 6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26" h="636">
                  <a:moveTo>
                    <a:pt x="363" y="636"/>
                  </a:moveTo>
                  <a:cubicBezTo>
                    <a:pt x="415" y="636"/>
                    <a:pt x="467" y="623"/>
                    <a:pt x="516" y="597"/>
                  </a:cubicBezTo>
                  <a:cubicBezTo>
                    <a:pt x="670" y="513"/>
                    <a:pt x="726" y="320"/>
                    <a:pt x="642" y="166"/>
                  </a:cubicBezTo>
                  <a:cubicBezTo>
                    <a:pt x="584" y="60"/>
                    <a:pt x="476" y="0"/>
                    <a:pt x="363" y="0"/>
                  </a:cubicBezTo>
                  <a:cubicBezTo>
                    <a:pt x="363" y="18"/>
                    <a:pt x="363" y="18"/>
                    <a:pt x="363" y="18"/>
                  </a:cubicBezTo>
                  <a:cubicBezTo>
                    <a:pt x="469" y="18"/>
                    <a:pt x="572" y="74"/>
                    <a:pt x="627" y="174"/>
                  </a:cubicBezTo>
                  <a:cubicBezTo>
                    <a:pt x="706" y="320"/>
                    <a:pt x="653" y="502"/>
                    <a:pt x="507" y="582"/>
                  </a:cubicBezTo>
                  <a:cubicBezTo>
                    <a:pt x="462" y="607"/>
                    <a:pt x="412" y="619"/>
                    <a:pt x="363" y="618"/>
                  </a:cubicBezTo>
                  <a:lnTo>
                    <a:pt x="363" y="636"/>
                  </a:lnTo>
                  <a:close/>
                  <a:moveTo>
                    <a:pt x="211" y="39"/>
                  </a:moveTo>
                  <a:cubicBezTo>
                    <a:pt x="57" y="124"/>
                    <a:pt x="0" y="317"/>
                    <a:pt x="84" y="471"/>
                  </a:cubicBezTo>
                  <a:cubicBezTo>
                    <a:pt x="142" y="576"/>
                    <a:pt x="251" y="636"/>
                    <a:pt x="363" y="636"/>
                  </a:cubicBezTo>
                  <a:cubicBezTo>
                    <a:pt x="363" y="618"/>
                    <a:pt x="363" y="618"/>
                    <a:pt x="363" y="618"/>
                  </a:cubicBezTo>
                  <a:cubicBezTo>
                    <a:pt x="257" y="618"/>
                    <a:pt x="154" y="562"/>
                    <a:pt x="100" y="462"/>
                  </a:cubicBezTo>
                  <a:cubicBezTo>
                    <a:pt x="20" y="317"/>
                    <a:pt x="74" y="134"/>
                    <a:pt x="219" y="55"/>
                  </a:cubicBezTo>
                  <a:cubicBezTo>
                    <a:pt x="265" y="30"/>
                    <a:pt x="315" y="18"/>
                    <a:pt x="363" y="18"/>
                  </a:cubicBezTo>
                  <a:cubicBezTo>
                    <a:pt x="363" y="0"/>
                    <a:pt x="363" y="0"/>
                    <a:pt x="363" y="0"/>
                  </a:cubicBezTo>
                  <a:cubicBezTo>
                    <a:pt x="312" y="0"/>
                    <a:pt x="259" y="13"/>
                    <a:pt x="211" y="39"/>
                  </a:cubicBezTo>
                  <a:close/>
                </a:path>
              </a:pathLst>
            </a:custGeom>
            <a:solidFill>
              <a:srgbClr val="153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21554" name="Freeform 534">
            <a:extLst>
              <a:ext uri="{FF2B5EF4-FFF2-40B4-BE49-F238E27FC236}">
                <a16:creationId xmlns:a16="http://schemas.microsoft.com/office/drawing/2014/main" id="{EBB730FB-22EB-4D71-965C-083C7617586C}"/>
              </a:ext>
            </a:extLst>
          </p:cNvPr>
          <p:cNvSpPr>
            <a:spLocks noEditPoints="1"/>
          </p:cNvSpPr>
          <p:nvPr/>
        </p:nvSpPr>
        <p:spPr bwMode="auto">
          <a:xfrm>
            <a:off x="2903538" y="2755900"/>
            <a:ext cx="204787" cy="204788"/>
          </a:xfrm>
          <a:custGeom>
            <a:avLst/>
            <a:gdLst>
              <a:gd name="T0" fmla="*/ 2147483646 w 50"/>
              <a:gd name="T1" fmla="*/ 2147483646 h 50"/>
              <a:gd name="T2" fmla="*/ 2147483646 w 50"/>
              <a:gd name="T3" fmla="*/ 2147483646 h 50"/>
              <a:gd name="T4" fmla="*/ 2147483646 w 50"/>
              <a:gd name="T5" fmla="*/ 2147483646 h 50"/>
              <a:gd name="T6" fmla="*/ 2147483646 w 50"/>
              <a:gd name="T7" fmla="*/ 2147483646 h 50"/>
              <a:gd name="T8" fmla="*/ 2147483646 w 50"/>
              <a:gd name="T9" fmla="*/ 2147483646 h 50"/>
              <a:gd name="T10" fmla="*/ 2147483646 w 50"/>
              <a:gd name="T11" fmla="*/ 2147483646 h 50"/>
              <a:gd name="T12" fmla="*/ 2147483646 w 50"/>
              <a:gd name="T13" fmla="*/ 2147483646 h 50"/>
              <a:gd name="T14" fmla="*/ 2147483646 w 50"/>
              <a:gd name="T15" fmla="*/ 2147483646 h 50"/>
              <a:gd name="T16" fmla="*/ 2147483646 w 50"/>
              <a:gd name="T17" fmla="*/ 2147483646 h 50"/>
              <a:gd name="T18" fmla="*/ 2147483646 w 50"/>
              <a:gd name="T19" fmla="*/ 2147483646 h 50"/>
              <a:gd name="T20" fmla="*/ 2147483646 w 50"/>
              <a:gd name="T21" fmla="*/ 2147483646 h 50"/>
              <a:gd name="T22" fmla="*/ 2147483646 w 50"/>
              <a:gd name="T23" fmla="*/ 2147483646 h 50"/>
              <a:gd name="T24" fmla="*/ 2147483646 w 50"/>
              <a:gd name="T25" fmla="*/ 2147483646 h 50"/>
              <a:gd name="T26" fmla="*/ 2147483646 w 50"/>
              <a:gd name="T27" fmla="*/ 2147483646 h 50"/>
              <a:gd name="T28" fmla="*/ 2147483646 w 50"/>
              <a:gd name="T29" fmla="*/ 2147483646 h 50"/>
              <a:gd name="T30" fmla="*/ 2147483646 w 50"/>
              <a:gd name="T31" fmla="*/ 0 h 50"/>
              <a:gd name="T32" fmla="*/ 2147483646 w 50"/>
              <a:gd name="T33" fmla="*/ 2147483646 h 50"/>
              <a:gd name="T34" fmla="*/ 2147483646 w 50"/>
              <a:gd name="T35" fmla="*/ 2147483646 h 50"/>
              <a:gd name="T36" fmla="*/ 2147483646 w 50"/>
              <a:gd name="T37" fmla="*/ 2147483646 h 50"/>
              <a:gd name="T38" fmla="*/ 2147483646 w 50"/>
              <a:gd name="T39" fmla="*/ 2147483646 h 50"/>
              <a:gd name="T40" fmla="*/ 2147483646 w 50"/>
              <a:gd name="T41" fmla="*/ 2147483646 h 50"/>
              <a:gd name="T42" fmla="*/ 2147483646 w 50"/>
              <a:gd name="T43" fmla="*/ 2147483646 h 50"/>
              <a:gd name="T44" fmla="*/ 2147483646 w 50"/>
              <a:gd name="T45" fmla="*/ 2147483646 h 50"/>
              <a:gd name="T46" fmla="*/ 2147483646 w 50"/>
              <a:gd name="T47" fmla="*/ 2147483646 h 50"/>
              <a:gd name="T48" fmla="*/ 2147483646 w 50"/>
              <a:gd name="T49" fmla="*/ 2147483646 h 50"/>
              <a:gd name="T50" fmla="*/ 0 w 50"/>
              <a:gd name="T51" fmla="*/ 2147483646 h 50"/>
              <a:gd name="T52" fmla="*/ 2147483646 w 50"/>
              <a:gd name="T53" fmla="*/ 2147483646 h 50"/>
              <a:gd name="T54" fmla="*/ 2147483646 w 50"/>
              <a:gd name="T55" fmla="*/ 2147483646 h 50"/>
              <a:gd name="T56" fmla="*/ 2147483646 w 50"/>
              <a:gd name="T57" fmla="*/ 2147483646 h 50"/>
              <a:gd name="T58" fmla="*/ 2147483646 w 50"/>
              <a:gd name="T59" fmla="*/ 2147483646 h 50"/>
              <a:gd name="T60" fmla="*/ 2147483646 w 50"/>
              <a:gd name="T61" fmla="*/ 2147483646 h 50"/>
              <a:gd name="T62" fmla="*/ 2147483646 w 50"/>
              <a:gd name="T63" fmla="*/ 2147483646 h 50"/>
              <a:gd name="T64" fmla="*/ 2147483646 w 50"/>
              <a:gd name="T65" fmla="*/ 2147483646 h 50"/>
              <a:gd name="T66" fmla="*/ 2147483646 w 50"/>
              <a:gd name="T67" fmla="*/ 2147483646 h 50"/>
              <a:gd name="T68" fmla="*/ 2147483646 w 50"/>
              <a:gd name="T69" fmla="*/ 2147483646 h 50"/>
              <a:gd name="T70" fmla="*/ 2147483646 w 50"/>
              <a:gd name="T71" fmla="*/ 2147483646 h 50"/>
              <a:gd name="T72" fmla="*/ 2147483646 w 50"/>
              <a:gd name="T73" fmla="*/ 2147483646 h 50"/>
              <a:gd name="T74" fmla="*/ 2147483646 w 50"/>
              <a:gd name="T75" fmla="*/ 2147483646 h 50"/>
              <a:gd name="T76" fmla="*/ 2147483646 w 50"/>
              <a:gd name="T77" fmla="*/ 2147483646 h 50"/>
              <a:gd name="T78" fmla="*/ 2147483646 w 50"/>
              <a:gd name="T79" fmla="*/ 2147483646 h 50"/>
              <a:gd name="T80" fmla="*/ 2147483646 w 50"/>
              <a:gd name="T81" fmla="*/ 2147483646 h 50"/>
              <a:gd name="T82" fmla="*/ 2147483646 w 50"/>
              <a:gd name="T83" fmla="*/ 0 h 50"/>
              <a:gd name="T84" fmla="*/ 2147483646 w 50"/>
              <a:gd name="T85" fmla="*/ 2147483646 h 50"/>
              <a:gd name="T86" fmla="*/ 2147483646 w 50"/>
              <a:gd name="T87" fmla="*/ 2147483646 h 50"/>
              <a:gd name="T88" fmla="*/ 2147483646 w 50"/>
              <a:gd name="T89" fmla="*/ 2147483646 h 50"/>
              <a:gd name="T90" fmla="*/ 2147483646 w 50"/>
              <a:gd name="T91" fmla="*/ 2147483646 h 50"/>
              <a:gd name="T92" fmla="*/ 0 w 50"/>
              <a:gd name="T93" fmla="*/ 2147483646 h 50"/>
              <a:gd name="T94" fmla="*/ 2147483646 w 50"/>
              <a:gd name="T95" fmla="*/ 2147483646 h 50"/>
              <a:gd name="T96" fmla="*/ 2147483646 w 50"/>
              <a:gd name="T97" fmla="*/ 2147483646 h 50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50" h="50">
                <a:moveTo>
                  <a:pt x="25" y="47"/>
                </a:moveTo>
                <a:cubicBezTo>
                  <a:pt x="26" y="47"/>
                  <a:pt x="28" y="47"/>
                  <a:pt x="29" y="46"/>
                </a:cubicBezTo>
                <a:cubicBezTo>
                  <a:pt x="30" y="50"/>
                  <a:pt x="30" y="50"/>
                  <a:pt x="30" y="50"/>
                </a:cubicBezTo>
                <a:cubicBezTo>
                  <a:pt x="39" y="46"/>
                  <a:pt x="39" y="46"/>
                  <a:pt x="39" y="46"/>
                </a:cubicBezTo>
                <a:cubicBezTo>
                  <a:pt x="38" y="43"/>
                  <a:pt x="38" y="43"/>
                  <a:pt x="38" y="43"/>
                </a:cubicBezTo>
                <a:cubicBezTo>
                  <a:pt x="40" y="41"/>
                  <a:pt x="41" y="39"/>
                  <a:pt x="43" y="37"/>
                </a:cubicBezTo>
                <a:cubicBezTo>
                  <a:pt x="46" y="39"/>
                  <a:pt x="46" y="39"/>
                  <a:pt x="46" y="39"/>
                </a:cubicBezTo>
                <a:cubicBezTo>
                  <a:pt x="50" y="30"/>
                  <a:pt x="50" y="30"/>
                  <a:pt x="50" y="30"/>
                </a:cubicBezTo>
                <a:cubicBezTo>
                  <a:pt x="46" y="29"/>
                  <a:pt x="46" y="29"/>
                  <a:pt x="46" y="29"/>
                </a:cubicBezTo>
                <a:cubicBezTo>
                  <a:pt x="47" y="26"/>
                  <a:pt x="47" y="24"/>
                  <a:pt x="46" y="21"/>
                </a:cubicBezTo>
                <a:cubicBezTo>
                  <a:pt x="50" y="20"/>
                  <a:pt x="50" y="20"/>
                  <a:pt x="50" y="20"/>
                </a:cubicBezTo>
                <a:cubicBezTo>
                  <a:pt x="46" y="11"/>
                  <a:pt x="46" y="11"/>
                  <a:pt x="46" y="11"/>
                </a:cubicBezTo>
                <a:cubicBezTo>
                  <a:pt x="43" y="12"/>
                  <a:pt x="43" y="12"/>
                  <a:pt x="43" y="12"/>
                </a:cubicBezTo>
                <a:cubicBezTo>
                  <a:pt x="41" y="10"/>
                  <a:pt x="39" y="9"/>
                  <a:pt x="37" y="7"/>
                </a:cubicBezTo>
                <a:cubicBezTo>
                  <a:pt x="39" y="4"/>
                  <a:pt x="39" y="4"/>
                  <a:pt x="39" y="4"/>
                </a:cubicBezTo>
                <a:cubicBezTo>
                  <a:pt x="30" y="0"/>
                  <a:pt x="30" y="0"/>
                  <a:pt x="30" y="0"/>
                </a:cubicBezTo>
                <a:cubicBezTo>
                  <a:pt x="29" y="4"/>
                  <a:pt x="29" y="4"/>
                  <a:pt x="29" y="4"/>
                </a:cubicBezTo>
                <a:cubicBezTo>
                  <a:pt x="27" y="3"/>
                  <a:pt x="26" y="3"/>
                  <a:pt x="25" y="3"/>
                </a:cubicBezTo>
                <a:cubicBezTo>
                  <a:pt x="25" y="10"/>
                  <a:pt x="25" y="10"/>
                  <a:pt x="25" y="10"/>
                </a:cubicBezTo>
                <a:cubicBezTo>
                  <a:pt x="31" y="10"/>
                  <a:pt x="36" y="14"/>
                  <a:pt x="38" y="19"/>
                </a:cubicBezTo>
                <a:cubicBezTo>
                  <a:pt x="42" y="27"/>
                  <a:pt x="38" y="35"/>
                  <a:pt x="31" y="38"/>
                </a:cubicBezTo>
                <a:cubicBezTo>
                  <a:pt x="29" y="39"/>
                  <a:pt x="27" y="40"/>
                  <a:pt x="25" y="40"/>
                </a:cubicBezTo>
                <a:cubicBezTo>
                  <a:pt x="25" y="40"/>
                  <a:pt x="25" y="40"/>
                  <a:pt x="25" y="40"/>
                </a:cubicBezTo>
                <a:lnTo>
                  <a:pt x="25" y="47"/>
                </a:lnTo>
                <a:close/>
                <a:moveTo>
                  <a:pt x="4" y="29"/>
                </a:moveTo>
                <a:cubicBezTo>
                  <a:pt x="0" y="31"/>
                  <a:pt x="0" y="31"/>
                  <a:pt x="0" y="31"/>
                </a:cubicBezTo>
                <a:cubicBezTo>
                  <a:pt x="4" y="39"/>
                  <a:pt x="4" y="39"/>
                  <a:pt x="4" y="39"/>
                </a:cubicBezTo>
                <a:cubicBezTo>
                  <a:pt x="7" y="38"/>
                  <a:pt x="7" y="38"/>
                  <a:pt x="7" y="38"/>
                </a:cubicBezTo>
                <a:cubicBezTo>
                  <a:pt x="9" y="40"/>
                  <a:pt x="11" y="42"/>
                  <a:pt x="13" y="43"/>
                </a:cubicBezTo>
                <a:cubicBezTo>
                  <a:pt x="11" y="46"/>
                  <a:pt x="11" y="46"/>
                  <a:pt x="11" y="46"/>
                </a:cubicBezTo>
                <a:cubicBezTo>
                  <a:pt x="20" y="50"/>
                  <a:pt x="20" y="50"/>
                  <a:pt x="20" y="50"/>
                </a:cubicBezTo>
                <a:cubicBezTo>
                  <a:pt x="21" y="46"/>
                  <a:pt x="21" y="46"/>
                  <a:pt x="21" y="46"/>
                </a:cubicBezTo>
                <a:cubicBezTo>
                  <a:pt x="23" y="47"/>
                  <a:pt x="24" y="47"/>
                  <a:pt x="25" y="47"/>
                </a:cubicBezTo>
                <a:cubicBezTo>
                  <a:pt x="25" y="40"/>
                  <a:pt x="25" y="40"/>
                  <a:pt x="25" y="40"/>
                </a:cubicBezTo>
                <a:cubicBezTo>
                  <a:pt x="19" y="40"/>
                  <a:pt x="14" y="36"/>
                  <a:pt x="12" y="31"/>
                </a:cubicBezTo>
                <a:cubicBezTo>
                  <a:pt x="8" y="23"/>
                  <a:pt x="12" y="15"/>
                  <a:pt x="19" y="12"/>
                </a:cubicBezTo>
                <a:cubicBezTo>
                  <a:pt x="19" y="12"/>
                  <a:pt x="19" y="12"/>
                  <a:pt x="19" y="12"/>
                </a:cubicBezTo>
                <a:cubicBezTo>
                  <a:pt x="21" y="11"/>
                  <a:pt x="23" y="10"/>
                  <a:pt x="25" y="10"/>
                </a:cubicBezTo>
                <a:cubicBezTo>
                  <a:pt x="25" y="10"/>
                  <a:pt x="25" y="10"/>
                  <a:pt x="25" y="10"/>
                </a:cubicBezTo>
                <a:cubicBezTo>
                  <a:pt x="25" y="3"/>
                  <a:pt x="25" y="3"/>
                  <a:pt x="25" y="3"/>
                </a:cubicBezTo>
                <a:cubicBezTo>
                  <a:pt x="24" y="3"/>
                  <a:pt x="22" y="3"/>
                  <a:pt x="21" y="4"/>
                </a:cubicBezTo>
                <a:cubicBezTo>
                  <a:pt x="19" y="0"/>
                  <a:pt x="19" y="0"/>
                  <a:pt x="19" y="0"/>
                </a:cubicBezTo>
                <a:cubicBezTo>
                  <a:pt x="11" y="4"/>
                  <a:pt x="11" y="4"/>
                  <a:pt x="11" y="4"/>
                </a:cubicBezTo>
                <a:cubicBezTo>
                  <a:pt x="12" y="7"/>
                  <a:pt x="12" y="7"/>
                  <a:pt x="12" y="7"/>
                </a:cubicBezTo>
                <a:cubicBezTo>
                  <a:pt x="10" y="9"/>
                  <a:pt x="8" y="11"/>
                  <a:pt x="7" y="13"/>
                </a:cubicBezTo>
                <a:cubicBezTo>
                  <a:pt x="4" y="11"/>
                  <a:pt x="4" y="11"/>
                  <a:pt x="4" y="11"/>
                </a:cubicBezTo>
                <a:cubicBezTo>
                  <a:pt x="0" y="20"/>
                  <a:pt x="0" y="20"/>
                  <a:pt x="0" y="20"/>
                </a:cubicBezTo>
                <a:cubicBezTo>
                  <a:pt x="4" y="21"/>
                  <a:pt x="4" y="21"/>
                  <a:pt x="4" y="21"/>
                </a:cubicBezTo>
                <a:cubicBezTo>
                  <a:pt x="3" y="24"/>
                  <a:pt x="3" y="27"/>
                  <a:pt x="4" y="29"/>
                </a:cubicBezTo>
                <a:close/>
              </a:path>
            </a:pathLst>
          </a:custGeom>
          <a:solidFill>
            <a:srgbClr val="49719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38405" tIns="19202" rIns="38405" bIns="19202"/>
          <a:lstStyle/>
          <a:p>
            <a:endParaRPr lang="en-AU"/>
          </a:p>
        </p:txBody>
      </p:sp>
      <p:sp>
        <p:nvSpPr>
          <p:cNvPr id="21555" name="Freeform 535">
            <a:extLst>
              <a:ext uri="{FF2B5EF4-FFF2-40B4-BE49-F238E27FC236}">
                <a16:creationId xmlns:a16="http://schemas.microsoft.com/office/drawing/2014/main" id="{C71BEE34-12ED-4B77-ACAD-4C0E7E2E6EDB}"/>
              </a:ext>
            </a:extLst>
          </p:cNvPr>
          <p:cNvSpPr>
            <a:spLocks/>
          </p:cNvSpPr>
          <p:nvPr/>
        </p:nvSpPr>
        <p:spPr bwMode="auto">
          <a:xfrm>
            <a:off x="2647950" y="4024313"/>
            <a:ext cx="209550" cy="212725"/>
          </a:xfrm>
          <a:custGeom>
            <a:avLst/>
            <a:gdLst>
              <a:gd name="T0" fmla="*/ 2147483646 w 51"/>
              <a:gd name="T1" fmla="*/ 2147483646 h 52"/>
              <a:gd name="T2" fmla="*/ 2147483646 w 51"/>
              <a:gd name="T3" fmla="*/ 2147483646 h 52"/>
              <a:gd name="T4" fmla="*/ 2147483646 w 51"/>
              <a:gd name="T5" fmla="*/ 2147483646 h 52"/>
              <a:gd name="T6" fmla="*/ 2147483646 w 51"/>
              <a:gd name="T7" fmla="*/ 2147483646 h 52"/>
              <a:gd name="T8" fmla="*/ 2147483646 w 51"/>
              <a:gd name="T9" fmla="*/ 2147483646 h 52"/>
              <a:gd name="T10" fmla="*/ 2147483646 w 51"/>
              <a:gd name="T11" fmla="*/ 2147483646 h 52"/>
              <a:gd name="T12" fmla="*/ 2147483646 w 51"/>
              <a:gd name="T13" fmla="*/ 2147483646 h 52"/>
              <a:gd name="T14" fmla="*/ 2147483646 w 51"/>
              <a:gd name="T15" fmla="*/ 2147483646 h 52"/>
              <a:gd name="T16" fmla="*/ 2147483646 w 51"/>
              <a:gd name="T17" fmla="*/ 2147483646 h 52"/>
              <a:gd name="T18" fmla="*/ 2147483646 w 51"/>
              <a:gd name="T19" fmla="*/ 2147483646 h 52"/>
              <a:gd name="T20" fmla="*/ 2147483646 w 51"/>
              <a:gd name="T21" fmla="*/ 2147483646 h 52"/>
              <a:gd name="T22" fmla="*/ 2147483646 w 51"/>
              <a:gd name="T23" fmla="*/ 2147483646 h 52"/>
              <a:gd name="T24" fmla="*/ 2147483646 w 51"/>
              <a:gd name="T25" fmla="*/ 2147483646 h 52"/>
              <a:gd name="T26" fmla="*/ 2147483646 w 51"/>
              <a:gd name="T27" fmla="*/ 2147483646 h 52"/>
              <a:gd name="T28" fmla="*/ 2147483646 w 51"/>
              <a:gd name="T29" fmla="*/ 2147483646 h 52"/>
              <a:gd name="T30" fmla="*/ 2147483646 w 51"/>
              <a:gd name="T31" fmla="*/ 2147483646 h 52"/>
              <a:gd name="T32" fmla="*/ 2147483646 w 51"/>
              <a:gd name="T33" fmla="*/ 2147483646 h 52"/>
              <a:gd name="T34" fmla="*/ 2147483646 w 51"/>
              <a:gd name="T35" fmla="*/ 2147483646 h 52"/>
              <a:gd name="T36" fmla="*/ 2147483646 w 51"/>
              <a:gd name="T37" fmla="*/ 2147483646 h 52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51" h="52">
                <a:moveTo>
                  <a:pt x="38" y="52"/>
                </a:moveTo>
                <a:cubicBezTo>
                  <a:pt x="37" y="52"/>
                  <a:pt x="36" y="52"/>
                  <a:pt x="35" y="52"/>
                </a:cubicBezTo>
                <a:cubicBezTo>
                  <a:pt x="34" y="51"/>
                  <a:pt x="34" y="51"/>
                  <a:pt x="34" y="51"/>
                </a:cubicBezTo>
                <a:cubicBezTo>
                  <a:pt x="33" y="50"/>
                  <a:pt x="31" y="49"/>
                  <a:pt x="30" y="49"/>
                </a:cubicBezTo>
                <a:cubicBezTo>
                  <a:pt x="12" y="49"/>
                  <a:pt x="12" y="49"/>
                  <a:pt x="12" y="49"/>
                </a:cubicBezTo>
                <a:cubicBezTo>
                  <a:pt x="10" y="49"/>
                  <a:pt x="9" y="48"/>
                  <a:pt x="8" y="47"/>
                </a:cubicBezTo>
                <a:cubicBezTo>
                  <a:pt x="1" y="25"/>
                  <a:pt x="1" y="25"/>
                  <a:pt x="1" y="25"/>
                </a:cubicBezTo>
                <a:cubicBezTo>
                  <a:pt x="0" y="22"/>
                  <a:pt x="1" y="20"/>
                  <a:pt x="4" y="20"/>
                </a:cubicBezTo>
                <a:cubicBezTo>
                  <a:pt x="20" y="20"/>
                  <a:pt x="20" y="20"/>
                  <a:pt x="20" y="20"/>
                </a:cubicBezTo>
                <a:cubicBezTo>
                  <a:pt x="20" y="18"/>
                  <a:pt x="20" y="16"/>
                  <a:pt x="19" y="15"/>
                </a:cubicBezTo>
                <a:cubicBezTo>
                  <a:pt x="18" y="14"/>
                  <a:pt x="16" y="11"/>
                  <a:pt x="16" y="7"/>
                </a:cubicBezTo>
                <a:cubicBezTo>
                  <a:pt x="16" y="6"/>
                  <a:pt x="17" y="4"/>
                  <a:pt x="18" y="3"/>
                </a:cubicBezTo>
                <a:cubicBezTo>
                  <a:pt x="20" y="0"/>
                  <a:pt x="24" y="0"/>
                  <a:pt x="24" y="3"/>
                </a:cubicBezTo>
                <a:cubicBezTo>
                  <a:pt x="24" y="6"/>
                  <a:pt x="22" y="10"/>
                  <a:pt x="28" y="13"/>
                </a:cubicBezTo>
                <a:cubicBezTo>
                  <a:pt x="34" y="17"/>
                  <a:pt x="38" y="25"/>
                  <a:pt x="38" y="25"/>
                </a:cubicBezTo>
                <a:cubicBezTo>
                  <a:pt x="38" y="25"/>
                  <a:pt x="39" y="26"/>
                  <a:pt x="40" y="27"/>
                </a:cubicBezTo>
                <a:cubicBezTo>
                  <a:pt x="50" y="37"/>
                  <a:pt x="50" y="37"/>
                  <a:pt x="50" y="37"/>
                </a:cubicBezTo>
                <a:cubicBezTo>
                  <a:pt x="51" y="38"/>
                  <a:pt x="51" y="39"/>
                  <a:pt x="50" y="40"/>
                </a:cubicBezTo>
                <a:lnTo>
                  <a:pt x="38" y="52"/>
                </a:lnTo>
                <a:close/>
              </a:path>
            </a:pathLst>
          </a:custGeom>
          <a:solidFill>
            <a:srgbClr val="49719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38405" tIns="19202" rIns="38405" bIns="19202"/>
          <a:lstStyle/>
          <a:p>
            <a:endParaRPr lang="en-AU"/>
          </a:p>
        </p:txBody>
      </p:sp>
      <p:sp>
        <p:nvSpPr>
          <p:cNvPr id="17463" name="Title 2">
            <a:extLst>
              <a:ext uri="{FF2B5EF4-FFF2-40B4-BE49-F238E27FC236}">
                <a16:creationId xmlns:a16="http://schemas.microsoft.com/office/drawing/2014/main" id="{BDB77B25-24D3-4F38-A982-78AE3BC13158}"/>
              </a:ext>
            </a:extLst>
          </p:cNvPr>
          <p:cNvSpPr txBox="1">
            <a:spLocks/>
          </p:cNvSpPr>
          <p:nvPr/>
        </p:nvSpPr>
        <p:spPr bwMode="auto">
          <a:xfrm>
            <a:off x="-323850" y="935038"/>
            <a:ext cx="822960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827213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defTabSz="1827213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defTabSz="1827213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defTabSz="1827213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defTabSz="1827213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AU" altLang="en-US" sz="2400" b="1" dirty="0">
                <a:latin typeface="+mj-lt"/>
                <a:ea typeface="MS PGothic" panose="020B0600070205080204" pitchFamily="34" charset="-128"/>
              </a:rPr>
              <a:t>Key takeaways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IP Australia 2016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P Australia 2016">
      <a:majorFont>
        <a:latin typeface="Tahom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P Australia 2016">
      <a:majorFont>
        <a:latin typeface="Tahom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P Australia 2016">
      <a:majorFont>
        <a:latin typeface="Tahom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P Australia 2016">
      <a:majorFont>
        <a:latin typeface="Tahom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P Australia 2016">
      <a:majorFont>
        <a:latin typeface="Tahom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4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P Australia 2016">
      <a:majorFont>
        <a:latin typeface="Tahom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5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P Australia 2016">
      <a:majorFont>
        <a:latin typeface="Tahom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6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P Australia 2016">
      <a:majorFont>
        <a:latin typeface="Tahom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63E22FA17F47F4AAE15E67C933C1A38" ma:contentTypeVersion="4" ma:contentTypeDescription="Create a new document." ma:contentTypeScope="" ma:versionID="4134b4ba4611128ef30c3a0a79ea9887">
  <xsd:schema xmlns:xsd="http://www.w3.org/2001/XMLSchema" xmlns:xs="http://www.w3.org/2001/XMLSchema" xmlns:p="http://schemas.microsoft.com/office/2006/metadata/properties" xmlns:ns3="d1381e77-d235-46d7-a8e8-5b1c4f78f24c" targetNamespace="http://schemas.microsoft.com/office/2006/metadata/properties" ma:root="true" ma:fieldsID="8413b1312f7708d9a92b06600f900281" ns3:_="">
    <xsd:import namespace="d1381e77-d235-46d7-a8e8-5b1c4f78f24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381e77-d235-46d7-a8e8-5b1c4f78f24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54C2F3F-FEBE-40E1-90CD-F86576D56FC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C400B13-E1E5-4179-AC2F-C87EBD08F67C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d1381e77-d235-46d7-a8e8-5b1c4f78f24c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1A5D890-76C9-4D4C-B968-7CE6A0438DC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1381e77-d235-46d7-a8e8-5b1c4f78f24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1926</TotalTime>
  <Words>39</Words>
  <Application>Microsoft Office PowerPoint</Application>
  <PresentationFormat>On-screen Show (4:3)</PresentationFormat>
  <Paragraphs>24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5</vt:i4>
      </vt:variant>
    </vt:vector>
  </HeadingPairs>
  <TitlesOfParts>
    <vt:vector size="17" baseType="lpstr">
      <vt:lpstr>Arial</vt:lpstr>
      <vt:lpstr>Calibri</vt:lpstr>
      <vt:lpstr>Roboto Light</vt:lpstr>
      <vt:lpstr>Tahoma</vt:lpstr>
      <vt:lpstr>IP Australia 2016 template</vt:lpstr>
      <vt:lpstr>3_Custom Design</vt:lpstr>
      <vt:lpstr>Custom Design</vt:lpstr>
      <vt:lpstr>2_Custom Design</vt:lpstr>
      <vt:lpstr>1_Custom Design</vt:lpstr>
      <vt:lpstr>4_Custom Design</vt:lpstr>
      <vt:lpstr>5_Custom Design</vt:lpstr>
      <vt:lpstr>6_Custom Design</vt:lpstr>
      <vt:lpstr>PowerPoint Presentation</vt:lpstr>
      <vt:lpstr>PowerPoint Presentation</vt:lpstr>
      <vt:lpstr>PowerPoint Presentation</vt:lpstr>
      <vt:lpstr>Patent Automatic Classification Tool</vt:lpstr>
      <vt:lpstr>PowerPoint Presentation</vt:lpstr>
    </vt:vector>
  </TitlesOfParts>
  <Company>IP Australia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Vanessa Salter</dc:creator>
  <cp:lastModifiedBy>Frances Roden</cp:lastModifiedBy>
  <cp:revision>142</cp:revision>
  <cp:lastPrinted>2019-09-22T22:59:13Z</cp:lastPrinted>
  <dcterms:created xsi:type="dcterms:W3CDTF">2016-05-26T00:03:23Z</dcterms:created>
  <dcterms:modified xsi:type="dcterms:W3CDTF">2019-09-22T22:59:59Z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bjective-Id">
    <vt:lpwstr>A3293926</vt:lpwstr>
  </property>
  <property fmtid="{D5CDD505-2E9C-101B-9397-08002B2CF9AE}" pid="3" name="Objective-Title">
    <vt:lpwstr>IPOcollab</vt:lpwstr>
  </property>
  <property fmtid="{D5CDD505-2E9C-101B-9397-08002B2CF9AE}" pid="4" name="Objective-Comment">
    <vt:lpwstr/>
  </property>
  <property fmtid="{D5CDD505-2E9C-101B-9397-08002B2CF9AE}" pid="5" name="Objective-CreationStamp">
    <vt:filetime>2018-09-28T05:42:04Z</vt:filetime>
  </property>
  <property fmtid="{D5CDD505-2E9C-101B-9397-08002B2CF9AE}" pid="6" name="Objective-IsApproved">
    <vt:bool>false</vt:bool>
  </property>
  <property fmtid="{D5CDD505-2E9C-101B-9397-08002B2CF9AE}" pid="7" name="Objective-IsPublished">
    <vt:bool>false</vt:bool>
  </property>
  <property fmtid="{D5CDD505-2E9C-101B-9397-08002B2CF9AE}" pid="8" name="Objective-DatePublished">
    <vt:lpwstr/>
  </property>
  <property fmtid="{D5CDD505-2E9C-101B-9397-08002B2CF9AE}" pid="9" name="Objective-ModificationStamp">
    <vt:filetime>2018-10-05T05:56:44Z</vt:filetime>
  </property>
  <property fmtid="{D5CDD505-2E9C-101B-9397-08002B2CF9AE}" pid="10" name="Objective-Owner">
    <vt:lpwstr>Burn, Michael</vt:lpwstr>
  </property>
  <property fmtid="{D5CDD505-2E9C-101B-9397-08002B2CF9AE}" pid="11" name="Objective-Path">
    <vt:lpwstr>IP Australia Global Folder:BIMSG Business Engagement:ICT Front Door - BIMSG - WORKGROUP:International Cooperation:Multi-Office IT Road Map:2018 ICT Road Map Meeting - ITG:IPA Presentations:</vt:lpwstr>
  </property>
  <property fmtid="{D5CDD505-2E9C-101B-9397-08002B2CF9AE}" pid="12" name="Objective-Parent">
    <vt:lpwstr>IPA Presentations</vt:lpwstr>
  </property>
  <property fmtid="{D5CDD505-2E9C-101B-9397-08002B2CF9AE}" pid="13" name="Objective-State">
    <vt:lpwstr>Being Edited</vt:lpwstr>
  </property>
  <property fmtid="{D5CDD505-2E9C-101B-9397-08002B2CF9AE}" pid="14" name="Objective-Version">
    <vt:lpwstr>6.1</vt:lpwstr>
  </property>
  <property fmtid="{D5CDD505-2E9C-101B-9397-08002B2CF9AE}" pid="15" name="Objective-VersionNumber">
    <vt:i4>8</vt:i4>
  </property>
  <property fmtid="{D5CDD505-2E9C-101B-9397-08002B2CF9AE}" pid="16" name="Objective-VersionComment">
    <vt:lpwstr/>
  </property>
  <property fmtid="{D5CDD505-2E9C-101B-9397-08002B2CF9AE}" pid="17" name="Objective-FileNumber">
    <vt:lpwstr>C2018/11268</vt:lpwstr>
  </property>
  <property fmtid="{D5CDD505-2E9C-101B-9397-08002B2CF9AE}" pid="18" name="Objective-Classification">
    <vt:lpwstr>[Inherited - Unclassified]</vt:lpwstr>
  </property>
  <property fmtid="{D5CDD505-2E9C-101B-9397-08002B2CF9AE}" pid="19" name="Objective-Caveats">
    <vt:lpwstr/>
  </property>
  <property fmtid="{D5CDD505-2E9C-101B-9397-08002B2CF9AE}" pid="20" name="ContentTypeId">
    <vt:lpwstr>0x010100663E22FA17F47F4AAE15E67C933C1A38</vt:lpwstr>
  </property>
</Properties>
</file>