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290" r:id="rId6"/>
    <p:sldId id="292" r:id="rId7"/>
    <p:sldId id="289" r:id="rId8"/>
    <p:sldId id="259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39" autoAdjust="0"/>
    <p:restoredTop sz="68963" autoAdjust="0"/>
  </p:normalViewPr>
  <p:slideViewPr>
    <p:cSldViewPr snapToGrid="0" snapToObjects="1">
      <p:cViewPr varScale="1">
        <p:scale>
          <a:sx n="104" d="100"/>
          <a:sy n="104" d="100"/>
        </p:scale>
        <p:origin x="2088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C2225-9B0E-4197-8DB7-33E8DF00E050}" type="datetimeFigureOut">
              <a:rPr lang="en-IE" smtClean="0"/>
              <a:t>24/09/2019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3DF6E-3971-4035-9A83-4451B4E6CB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984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3DF6E-3971-4035-9A83-4451B4E6CBDE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118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A612A-843B-4E24-99D3-B446FA59D0D6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202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3DF6E-3971-4035-9A83-4451B4E6CBDE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7982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IE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3DF6E-3971-4035-9A83-4451B4E6CBDE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811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2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8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55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600B5-A75E-44EF-8FB8-2BE108060FF2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2428821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3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6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1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7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5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6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71B8F-1533-C54E-AA52-E1B7E4925B16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9CF0A-C2A7-714A-9FE8-A737F5D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0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0383" y="2203061"/>
            <a:ext cx="7795278" cy="400441"/>
          </a:xfrm>
        </p:spPr>
        <p:txBody>
          <a:bodyPr anchor="b">
            <a:noAutofit/>
          </a:bodyPr>
          <a:lstStyle/>
          <a:p>
            <a:pPr algn="l"/>
            <a:r>
              <a:rPr lang="es-ES" sz="2500" b="1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ARTIFICIAL INTELLIGENCE @ EUIPO</a:t>
            </a:r>
            <a:endParaRPr lang="en-IE" sz="2500" b="1" spc="-150" dirty="0">
              <a:solidFill>
                <a:srgbClr val="024DA1"/>
              </a:solidFill>
              <a:latin typeface="Arial"/>
              <a:ea typeface="Open Sans Semibold" panose="020B0706030804020204" pitchFamily="34" charset="0"/>
              <a:cs typeface="Arial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19239" y="2797127"/>
            <a:ext cx="7771190" cy="5593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E" sz="1400" dirty="0">
                <a:solidFill>
                  <a:srgbClr val="024DA1"/>
                </a:solidFill>
                <a:latin typeface="Arial"/>
                <a:ea typeface="Open Sans Light" panose="020B0306030504020204" pitchFamily="34" charset="0"/>
                <a:cs typeface="Arial"/>
              </a:rPr>
              <a:t>Miguel Ortega </a:t>
            </a:r>
          </a:p>
          <a:p>
            <a:pPr algn="r"/>
            <a:r>
              <a:rPr lang="es-ES" sz="1400" dirty="0">
                <a:solidFill>
                  <a:srgbClr val="024DA1"/>
                </a:solidFill>
                <a:latin typeface="Arial"/>
                <a:ea typeface="Open Sans Light" panose="020B0306030504020204" pitchFamily="34" charset="0"/>
                <a:cs typeface="Arial"/>
              </a:rPr>
              <a:t>Geneva, 27 </a:t>
            </a:r>
            <a:r>
              <a:rPr lang="es-ES" sz="1400" dirty="0" err="1">
                <a:solidFill>
                  <a:srgbClr val="024DA1"/>
                </a:solidFill>
                <a:latin typeface="Arial"/>
                <a:ea typeface="Open Sans Light" panose="020B0306030504020204" pitchFamily="34" charset="0"/>
                <a:cs typeface="Arial"/>
              </a:rPr>
              <a:t>September</a:t>
            </a:r>
            <a:r>
              <a:rPr lang="es-ES" sz="1400" dirty="0">
                <a:solidFill>
                  <a:srgbClr val="024DA1"/>
                </a:solidFill>
                <a:latin typeface="Arial"/>
                <a:ea typeface="Open Sans Light" panose="020B0306030504020204" pitchFamily="34" charset="0"/>
                <a:cs typeface="Arial"/>
              </a:rPr>
              <a:t> 2019</a:t>
            </a:r>
            <a:endParaRPr lang="en-IE" sz="1400" dirty="0">
              <a:solidFill>
                <a:srgbClr val="024DA1"/>
              </a:solidFill>
              <a:latin typeface="Arial"/>
              <a:ea typeface="Open Sans Light" panose="020B0306030504020204" pitchFamily="34" charset="0"/>
              <a:cs typeface="Arial"/>
            </a:endParaRPr>
          </a:p>
        </p:txBody>
      </p:sp>
      <p:pic>
        <p:nvPicPr>
          <p:cNvPr id="2050" name="Picture 2" descr="A, I, Ai, Anatomy, Artificial Intelligence, Biology">
            <a:extLst>
              <a:ext uri="{FF2B5EF4-FFF2-40B4-BE49-F238E27FC236}">
                <a16:creationId xmlns:a16="http://schemas.microsoft.com/office/drawing/2014/main" id="{CC40F632-FBAC-4ED1-A54F-44A09026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15" y="847304"/>
            <a:ext cx="1977169" cy="16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Placeholder 1">
            <a:extLst>
              <a:ext uri="{FF2B5EF4-FFF2-40B4-BE49-F238E27FC236}">
                <a16:creationId xmlns:a16="http://schemas.microsoft.com/office/drawing/2014/main" id="{72037DC6-09D1-46EA-BA58-7BFEC69A20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239" y="2713541"/>
            <a:ext cx="4199667" cy="2362312"/>
          </a:xfrm>
          <a:prstGeom prst="rect">
            <a:avLst/>
          </a:prstGeom>
          <a:solidFill>
            <a:srgbClr val="0F2432"/>
          </a:solidFill>
        </p:spPr>
      </p:pic>
    </p:spTree>
    <p:extLst>
      <p:ext uri="{BB962C8B-B14F-4D97-AF65-F5344CB8AC3E}">
        <p14:creationId xmlns:p14="http://schemas.microsoft.com/office/powerpoint/2010/main" val="186841946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B8058050-138D-456A-A959-F3A8A38896D3}"/>
              </a:ext>
            </a:extLst>
          </p:cNvPr>
          <p:cNvSpPr>
            <a:spLocks/>
          </p:cNvSpPr>
          <p:nvPr/>
        </p:nvSpPr>
        <p:spPr bwMode="auto">
          <a:xfrm>
            <a:off x="652210" y="658219"/>
            <a:ext cx="8103428" cy="270030"/>
          </a:xfrm>
          <a:prstGeom prst="rect">
            <a:avLst/>
          </a:prstGeom>
          <a:solidFill>
            <a:srgbClr val="024DA1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85725"/>
            <a:r>
              <a:rPr lang="en-IE" sz="1500" b="1" spc="-71" dirty="0">
                <a:solidFill>
                  <a:srgbClr val="FFFCF6"/>
                </a:solidFill>
                <a:latin typeface="Arial"/>
                <a:ea typeface="Open Sans" panose="020B0606030504020204" pitchFamily="34" charset="0"/>
                <a:cs typeface="Arial"/>
              </a:rPr>
              <a:t>European Union Intellectual Property Office (EUIPO) -  Introduction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E3C2C9-3752-4C35-A55F-B6F5223175C3}"/>
              </a:ext>
            </a:extLst>
          </p:cNvPr>
          <p:cNvGrpSpPr/>
          <p:nvPr/>
        </p:nvGrpSpPr>
        <p:grpSpPr>
          <a:xfrm>
            <a:off x="652208" y="928249"/>
            <a:ext cx="8090485" cy="1722325"/>
            <a:chOff x="652208" y="928249"/>
            <a:chExt cx="8090485" cy="1722325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488E831F-DB93-4199-8902-42CF1DE85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208" y="928249"/>
              <a:ext cx="3064261" cy="1722325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0395898-4838-460D-82FB-F6CE41F874E2}"/>
                </a:ext>
              </a:extLst>
            </p:cNvPr>
            <p:cNvSpPr/>
            <p:nvPr/>
          </p:nvSpPr>
          <p:spPr>
            <a:xfrm>
              <a:off x="3716469" y="960745"/>
              <a:ext cx="436666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IE" sz="1200" b="1" spc="-7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 agency </a:t>
              </a:r>
              <a:r>
                <a:rPr lang="en-IE" sz="1200" spc="-7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a global focus that offers </a:t>
              </a:r>
              <a:r>
                <a:rPr lang="en-IE" sz="2400" b="1" spc="-71" dirty="0">
                  <a:solidFill>
                    <a:schemeClr val="tx2"/>
                  </a:solidFill>
                  <a:latin typeface="Imprint MT Shadow" panose="04020605060303030202" pitchFamily="82" charset="0"/>
                  <a:cs typeface="Arial" panose="020B0604020202020204" pitchFamily="34" charset="0"/>
                </a:rPr>
                <a:t>IP rights </a:t>
              </a:r>
              <a:r>
                <a:rPr lang="en-IE" sz="1200" spc="-7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protection to businesses and innovators across the EU and beyond</a:t>
              </a:r>
              <a:endParaRPr lang="en-US" sz="1200" b="1" cap="none" spc="0" dirty="0">
                <a:ln w="0">
                  <a:noFill/>
                </a:ln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0F25757-3D32-4132-A641-7F1337900671}"/>
                </a:ext>
              </a:extLst>
            </p:cNvPr>
            <p:cNvSpPr/>
            <p:nvPr/>
          </p:nvSpPr>
          <p:spPr>
            <a:xfrm>
              <a:off x="3731987" y="1724014"/>
              <a:ext cx="501070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1200" spc="-71" dirty="0">
                  <a:solidFill>
                    <a:srgbClr val="1554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Based in Alicante, Spain, since 1994, from our foundation, our core business has been the registration of </a:t>
              </a:r>
              <a:r>
                <a:rPr lang="en-US" sz="2400" b="1" spc="-71" dirty="0">
                  <a:solidFill>
                    <a:srgbClr val="15548D"/>
                  </a:solidFill>
                  <a:latin typeface="Imprint MT Shadow" panose="04020605060303030202" pitchFamily="82" charset="0"/>
                  <a:cs typeface="Arial" panose="020B0604020202020204" pitchFamily="34" charset="0"/>
                </a:rPr>
                <a:t>Trade marks </a:t>
              </a:r>
              <a:r>
                <a:rPr lang="en-US" sz="1200" spc="-71" dirty="0">
                  <a:solidFill>
                    <a:srgbClr val="1554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2400" b="1" spc="-71" dirty="0">
                  <a:solidFill>
                    <a:srgbClr val="15548D"/>
                  </a:solidFill>
                  <a:latin typeface="Imprint MT Shadow" panose="04020605060303030202" pitchFamily="82" charset="0"/>
                  <a:cs typeface="Arial" panose="020B0604020202020204" pitchFamily="34" charset="0"/>
                </a:rPr>
                <a:t>Designs.</a:t>
              </a:r>
              <a:endParaRPr lang="en-US" sz="2400" b="1" dirty="0">
                <a:ln w="0">
                  <a:noFill/>
                </a:ln>
                <a:solidFill>
                  <a:schemeClr val="tx2"/>
                </a:solidFill>
                <a:latin typeface="Imprint MT Shadow" panose="04020605060303030202" pitchFamily="8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A76D2C24-0A27-4508-912C-7183959E1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509" y="2417976"/>
            <a:ext cx="1905000" cy="5334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4B31881-C7C5-4DEE-99B7-B1B750ED8DB0}"/>
              </a:ext>
            </a:extLst>
          </p:cNvPr>
          <p:cNvGrpSpPr/>
          <p:nvPr/>
        </p:nvGrpSpPr>
        <p:grpSpPr>
          <a:xfrm>
            <a:off x="670460" y="2684676"/>
            <a:ext cx="5890046" cy="645909"/>
            <a:chOff x="670460" y="2684676"/>
            <a:chExt cx="5890046" cy="64590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C95F50E-845D-432B-A8B1-470BD76C282F}"/>
                </a:ext>
              </a:extLst>
            </p:cNvPr>
            <p:cNvSpPr/>
            <p:nvPr/>
          </p:nvSpPr>
          <p:spPr>
            <a:xfrm>
              <a:off x="1767331" y="2704575"/>
              <a:ext cx="4793175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s-ES" sz="1200" spc="-71" dirty="0" err="1">
                  <a:solidFill>
                    <a:srgbClr val="1554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</a:t>
              </a:r>
              <a:r>
                <a:rPr lang="es-ES" sz="1200" spc="-71" dirty="0">
                  <a:solidFill>
                    <a:srgbClr val="1554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2400" b="1" spc="-71" dirty="0">
                  <a:solidFill>
                    <a:srgbClr val="15548D"/>
                  </a:solidFill>
                  <a:latin typeface="Imprint MT Shadow" panose="04020605060303030202" pitchFamily="82" charset="0"/>
                  <a:ea typeface="Verdana" panose="020B0604030504040204" pitchFamily="34" charset="0"/>
                  <a:cs typeface="Arial" panose="020B0604020202020204" pitchFamily="34" charset="0"/>
                </a:rPr>
                <a:t>1.600</a:t>
              </a:r>
              <a:r>
                <a:rPr lang="es-ES" sz="1200" spc="-71" dirty="0">
                  <a:solidFill>
                    <a:srgbClr val="1554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200" spc="-71" dirty="0" err="1">
                  <a:solidFill>
                    <a:srgbClr val="1554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employees</a:t>
              </a:r>
              <a:r>
                <a:rPr lang="es-ES" sz="1200" spc="-71" dirty="0">
                  <a:solidFill>
                    <a:srgbClr val="1554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200" spc="-71" dirty="0" err="1">
                  <a:solidFill>
                    <a:srgbClr val="1554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working</a:t>
              </a:r>
              <a:r>
                <a:rPr lang="es-ES" sz="1200" spc="-71" dirty="0">
                  <a:solidFill>
                    <a:srgbClr val="1554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200" spc="-71" dirty="0" err="1">
                  <a:solidFill>
                    <a:srgbClr val="1554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directly</a:t>
              </a:r>
              <a:r>
                <a:rPr lang="es-ES" sz="1200" spc="-71" dirty="0">
                  <a:solidFill>
                    <a:srgbClr val="1554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s-ES" sz="1200" spc="-71" dirty="0" err="1">
                  <a:solidFill>
                    <a:srgbClr val="1554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indirectly</a:t>
              </a:r>
              <a:r>
                <a:rPr lang="es-ES" sz="1200" spc="-71" dirty="0">
                  <a:solidFill>
                    <a:srgbClr val="1554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200" b="1" dirty="0">
                <a:ln w="0">
                  <a:noFill/>
                </a:ln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55" name="Picture Placeholder 40">
              <a:extLst>
                <a:ext uri="{FF2B5EF4-FFF2-40B4-BE49-F238E27FC236}">
                  <a16:creationId xmlns:a16="http://schemas.microsoft.com/office/drawing/2014/main" id="{69B3C3A1-1240-4934-BDF7-78720F01C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0460" y="2684676"/>
              <a:ext cx="965351" cy="64590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B4B2B3C-2D73-4131-97E5-768E50B32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1068" y="3115529"/>
            <a:ext cx="1014845" cy="11311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05C57A2-108C-4CB2-B6B1-32CB6D23FE72}"/>
              </a:ext>
            </a:extLst>
          </p:cNvPr>
          <p:cNvGrpSpPr/>
          <p:nvPr/>
        </p:nvGrpSpPr>
        <p:grpSpPr>
          <a:xfrm>
            <a:off x="603888" y="3187371"/>
            <a:ext cx="7178621" cy="1059287"/>
            <a:chOff x="603888" y="3187371"/>
            <a:chExt cx="7178621" cy="1059287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6983316-F0F2-40D0-98F0-ABC784936B5A}"/>
                </a:ext>
              </a:extLst>
            </p:cNvPr>
            <p:cNvSpPr/>
            <p:nvPr/>
          </p:nvSpPr>
          <p:spPr>
            <a:xfrm>
              <a:off x="2989334" y="3187371"/>
              <a:ext cx="479317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1200" spc="-71" dirty="0">
                  <a:solidFill>
                    <a:srgbClr val="1554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register more than </a:t>
              </a:r>
              <a:r>
                <a:rPr lang="en-US" sz="2400" b="1" spc="-71" dirty="0">
                  <a:solidFill>
                    <a:srgbClr val="15548D"/>
                  </a:solidFill>
                  <a:latin typeface="Imprint MT Shadow" panose="04020605060303030202" pitchFamily="82" charset="0"/>
                  <a:cs typeface="Arial" panose="020B0604020202020204" pitchFamily="34" charset="0"/>
                </a:rPr>
                <a:t>150,000 </a:t>
              </a:r>
              <a:r>
                <a:rPr lang="en-US" sz="1200" spc="-71" dirty="0">
                  <a:solidFill>
                    <a:srgbClr val="1554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 trade marks and up to </a:t>
              </a:r>
              <a:r>
                <a:rPr lang="en-US" sz="2400" b="1" spc="-71" dirty="0">
                  <a:solidFill>
                    <a:srgbClr val="15548D"/>
                  </a:solidFill>
                  <a:latin typeface="Imprint MT Shadow" panose="04020605060303030202" pitchFamily="82" charset="0"/>
                  <a:cs typeface="Arial" panose="020B0604020202020204" pitchFamily="34" charset="0"/>
                </a:rPr>
                <a:t>100,000 </a:t>
              </a:r>
              <a:r>
                <a:rPr lang="en-US" sz="1200" spc="-71" dirty="0">
                  <a:solidFill>
                    <a:srgbClr val="1554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Community designs annually, offering IP protection to companies and individuals in a market of over 500 million consumers.</a:t>
              </a: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E9B3EB2-CCF6-4063-9650-5F4777925C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28" b="26873"/>
            <a:stretch/>
          </p:blipFill>
          <p:spPr>
            <a:xfrm>
              <a:off x="603888" y="3453974"/>
              <a:ext cx="2326887" cy="79268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46A08FA-7B38-419A-B1B1-674BF2C86F29}"/>
              </a:ext>
            </a:extLst>
          </p:cNvPr>
          <p:cNvGrpSpPr/>
          <p:nvPr/>
        </p:nvGrpSpPr>
        <p:grpSpPr>
          <a:xfrm>
            <a:off x="603888" y="4338476"/>
            <a:ext cx="8365175" cy="740622"/>
            <a:chOff x="603888" y="4338476"/>
            <a:chExt cx="8365175" cy="74062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6935D0C-7AD0-4BE7-AED9-565EAB428097}"/>
                </a:ext>
              </a:extLst>
            </p:cNvPr>
            <p:cNvSpPr/>
            <p:nvPr/>
          </p:nvSpPr>
          <p:spPr>
            <a:xfrm>
              <a:off x="1459687" y="4338476"/>
              <a:ext cx="750937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1200" spc="-71" dirty="0">
                  <a:solidFill>
                    <a:srgbClr val="1554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Office uses </a:t>
              </a:r>
              <a:r>
                <a:rPr lang="en-US" sz="2400" b="1" spc="-71" dirty="0">
                  <a:solidFill>
                    <a:srgbClr val="15548D"/>
                  </a:solidFill>
                  <a:latin typeface="Imprint MT Shadow" panose="04020605060303030202" pitchFamily="82" charset="0"/>
                  <a:cs typeface="Arial" panose="020B0604020202020204" pitchFamily="34" charset="0"/>
                </a:rPr>
                <a:t>5</a:t>
              </a:r>
              <a:r>
                <a:rPr lang="en-US" sz="2400" spc="-71" dirty="0">
                  <a:solidFill>
                    <a:srgbClr val="15548D"/>
                  </a:solidFill>
                  <a:latin typeface="Imprint MT Shadow" panose="04020605060303030202" pitchFamily="82" charset="0"/>
                  <a:cs typeface="Arial" panose="020B0604020202020204" pitchFamily="34" charset="0"/>
                </a:rPr>
                <a:t> </a:t>
              </a:r>
              <a:r>
                <a:rPr lang="en-US" sz="1200" spc="-71" dirty="0">
                  <a:solidFill>
                    <a:srgbClr val="1554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working languages (English, French, German, Italian and Spanish) and processes applications in </a:t>
              </a:r>
              <a:r>
                <a:rPr lang="en-US" sz="2400" b="1" spc="-71" dirty="0">
                  <a:solidFill>
                    <a:srgbClr val="15548D"/>
                  </a:solidFill>
                  <a:latin typeface="Imprint MT Shadow" panose="04020605060303030202" pitchFamily="82" charset="0"/>
                  <a:cs typeface="Arial" panose="020B0604020202020204" pitchFamily="34" charset="0"/>
                </a:rPr>
                <a:t>23</a:t>
              </a:r>
              <a:r>
                <a:rPr lang="en-US" sz="1200" spc="-71" dirty="0">
                  <a:solidFill>
                    <a:srgbClr val="1554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official EU languages.</a:t>
              </a:r>
              <a:endParaRPr lang="es-ES" sz="1200" spc="-71" dirty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453049E-B67C-4298-B9C2-1910BB5A1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3888" y="4391243"/>
              <a:ext cx="855799" cy="687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8178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 bwMode="auto">
          <a:xfrm>
            <a:off x="683568" y="307595"/>
            <a:ext cx="8072070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000" spc="-7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3197706-515D-43B6-8D9F-43619B1FE09B}"/>
              </a:ext>
            </a:extLst>
          </p:cNvPr>
          <p:cNvSpPr>
            <a:spLocks/>
          </p:cNvSpPr>
          <p:nvPr/>
        </p:nvSpPr>
        <p:spPr bwMode="auto">
          <a:xfrm>
            <a:off x="646387" y="657819"/>
            <a:ext cx="8103428" cy="270030"/>
          </a:xfrm>
          <a:prstGeom prst="rect">
            <a:avLst/>
          </a:prstGeom>
          <a:solidFill>
            <a:srgbClr val="024DA1"/>
          </a:solidFill>
          <a:ln>
            <a:noFill/>
          </a:ln>
        </p:spPr>
        <p:txBody>
          <a:bodyPr lIns="0" tIns="0" rIns="0" bIns="0" anchor="ctr"/>
          <a:lstStyle/>
          <a:p>
            <a:pPr marL="85725"/>
            <a:r>
              <a:rPr lang="en-IE" sz="1500" b="1" spc="-71" dirty="0">
                <a:solidFill>
                  <a:srgbClr val="FFFCF6"/>
                </a:solidFill>
                <a:latin typeface="Arial"/>
                <a:ea typeface="Open Sans" panose="020B0606030504020204" pitchFamily="34" charset="0"/>
                <a:cs typeface="Arial"/>
              </a:rPr>
              <a:t>What have we done in AI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2763D8-CCB4-4004-9B21-6C3279F214DD}"/>
              </a:ext>
            </a:extLst>
          </p:cNvPr>
          <p:cNvSpPr txBox="1"/>
          <p:nvPr/>
        </p:nvSpPr>
        <p:spPr>
          <a:xfrm>
            <a:off x="53345" y="1114520"/>
            <a:ext cx="8138460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base">
              <a:spcBef>
                <a:spcPts val="4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IE" sz="1400" spc="-71" dirty="0">
              <a:solidFill>
                <a:srgbClr val="1554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300" spc="-71" dirty="0">
              <a:solidFill>
                <a:srgbClr val="1554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A picture containing person&#10;&#10;Description generated with high confidence">
            <a:extLst>
              <a:ext uri="{FF2B5EF4-FFF2-40B4-BE49-F238E27FC236}">
                <a16:creationId xmlns:a16="http://schemas.microsoft.com/office/drawing/2014/main" id="{AFE7D7B5-1274-4EDA-A8F1-A643F3597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727" y="3091782"/>
            <a:ext cx="3384834" cy="2036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3FB3A4-70C2-49B1-A80C-4B208971DC14}"/>
              </a:ext>
            </a:extLst>
          </p:cNvPr>
          <p:cNvSpPr txBox="1"/>
          <p:nvPr/>
        </p:nvSpPr>
        <p:spPr>
          <a:xfrm>
            <a:off x="3039430" y="3406873"/>
            <a:ext cx="419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336"/>
              </a:spcBef>
              <a:spcAft>
                <a:spcPct val="0"/>
              </a:spcAft>
            </a:pPr>
            <a:r>
              <a:rPr lang="es-ES" spc="-71" dirty="0" err="1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r>
              <a:rPr lang="es-ES" spc="-71" dirty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pc="-71" dirty="0" err="1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s-ES" spc="-71" dirty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9C97926-564B-4C36-9D08-F73243F3621B}"/>
              </a:ext>
            </a:extLst>
          </p:cNvPr>
          <p:cNvGrpSpPr/>
          <p:nvPr/>
        </p:nvGrpSpPr>
        <p:grpSpPr>
          <a:xfrm>
            <a:off x="2790021" y="2886039"/>
            <a:ext cx="904128" cy="58332"/>
            <a:chOff x="6432882" y="1014568"/>
            <a:chExt cx="1539498" cy="109728"/>
          </a:xfrm>
        </p:grpSpPr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CD66136-767B-4EA7-931D-3028013EAC0F}"/>
                </a:ext>
              </a:extLst>
            </p:cNvPr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B13C497B-5F91-46A6-9D95-FCE8A068A3E8}"/>
                </a:ext>
              </a:extLst>
            </p:cNvPr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CC42E7A5-CA6C-4C78-9E5A-5B42A92D4D22}"/>
              </a:ext>
            </a:extLst>
          </p:cNvPr>
          <p:cNvGrpSpPr/>
          <p:nvPr/>
        </p:nvGrpSpPr>
        <p:grpSpPr>
          <a:xfrm>
            <a:off x="2135302" y="3562373"/>
            <a:ext cx="904128" cy="58332"/>
            <a:chOff x="6432882" y="1014568"/>
            <a:chExt cx="1539498" cy="109728"/>
          </a:xfrm>
        </p:grpSpPr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A49FAE62-A070-45F6-8603-87B9716574F2}"/>
                </a:ext>
              </a:extLst>
            </p:cNvPr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2ADDDD80-50E6-4321-BC45-AF6484E0BFC4}"/>
                </a:ext>
              </a:extLst>
            </p:cNvPr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400B091A-5A9F-4C25-BAE1-9E87FB6A46EB}"/>
              </a:ext>
            </a:extLst>
          </p:cNvPr>
          <p:cNvGrpSpPr/>
          <p:nvPr/>
        </p:nvGrpSpPr>
        <p:grpSpPr>
          <a:xfrm>
            <a:off x="1512040" y="4182623"/>
            <a:ext cx="904128" cy="58332"/>
            <a:chOff x="6432882" y="1014568"/>
            <a:chExt cx="1539498" cy="109728"/>
          </a:xfrm>
        </p:grpSpPr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68BF3C9B-41E7-4B77-A1BE-51D46997CC17}"/>
                </a:ext>
              </a:extLst>
            </p:cNvPr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0F458ABA-7DD2-477A-BAFD-73AEDD192909}"/>
                </a:ext>
              </a:extLst>
            </p:cNvPr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F7B7F484-C2D0-42AB-8419-0F17E9B55CCF}"/>
              </a:ext>
            </a:extLst>
          </p:cNvPr>
          <p:cNvGrpSpPr/>
          <p:nvPr/>
        </p:nvGrpSpPr>
        <p:grpSpPr>
          <a:xfrm>
            <a:off x="3477887" y="2193708"/>
            <a:ext cx="904128" cy="58332"/>
            <a:chOff x="6432882" y="1014568"/>
            <a:chExt cx="1539498" cy="109728"/>
          </a:xfrm>
        </p:grpSpPr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CA661499-4A42-42E3-AF25-C64E12208E42}"/>
                </a:ext>
              </a:extLst>
            </p:cNvPr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C3A86439-FA47-4BBD-B1D9-6C193DB6A900}"/>
                </a:ext>
              </a:extLst>
            </p:cNvPr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2" name="Freeform 5">
            <a:extLst>
              <a:ext uri="{FF2B5EF4-FFF2-40B4-BE49-F238E27FC236}">
                <a16:creationId xmlns:a16="http://schemas.microsoft.com/office/drawing/2014/main" id="{B59F4207-9467-4511-AE21-AE5F88FA6CDC}"/>
              </a:ext>
            </a:extLst>
          </p:cNvPr>
          <p:cNvSpPr>
            <a:spLocks/>
          </p:cNvSpPr>
          <p:nvPr/>
        </p:nvSpPr>
        <p:spPr bwMode="auto">
          <a:xfrm>
            <a:off x="1462299" y="932273"/>
            <a:ext cx="2661682" cy="3264853"/>
          </a:xfrm>
          <a:custGeom>
            <a:avLst/>
            <a:gdLst>
              <a:gd name="T0" fmla="*/ 1414 w 1475"/>
              <a:gd name="T1" fmla="*/ 425 h 1999"/>
              <a:gd name="T2" fmla="*/ 91 w 1475"/>
              <a:gd name="T3" fmla="*/ 1945 h 1999"/>
              <a:gd name="T4" fmla="*/ 0 w 1475"/>
              <a:gd name="T5" fmla="*/ 1999 h 1999"/>
              <a:gd name="T6" fmla="*/ 1258 w 1475"/>
              <a:gd name="T7" fmla="*/ 553 h 1999"/>
              <a:gd name="T8" fmla="*/ 1241 w 1475"/>
              <a:gd name="T9" fmla="*/ 316 h 1999"/>
              <a:gd name="T10" fmla="*/ 878 w 1475"/>
              <a:gd name="T11" fmla="*/ 0 h 1999"/>
              <a:gd name="T12" fmla="*/ 1181 w 1475"/>
              <a:gd name="T13" fmla="*/ 0 h 1999"/>
              <a:gd name="T14" fmla="*/ 1397 w 1475"/>
              <a:gd name="T15" fmla="*/ 188 h 1999"/>
              <a:gd name="T16" fmla="*/ 1414 w 1475"/>
              <a:gd name="T17" fmla="*/ 425 h 1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5" h="1999">
                <a:moveTo>
                  <a:pt x="1414" y="425"/>
                </a:moveTo>
                <a:cubicBezTo>
                  <a:pt x="91" y="1945"/>
                  <a:pt x="91" y="1945"/>
                  <a:pt x="91" y="1945"/>
                </a:cubicBezTo>
                <a:cubicBezTo>
                  <a:pt x="66" y="1973"/>
                  <a:pt x="34" y="1991"/>
                  <a:pt x="0" y="1999"/>
                </a:cubicBezTo>
                <a:cubicBezTo>
                  <a:pt x="1258" y="553"/>
                  <a:pt x="1258" y="553"/>
                  <a:pt x="1258" y="553"/>
                </a:cubicBezTo>
                <a:cubicBezTo>
                  <a:pt x="1319" y="483"/>
                  <a:pt x="1311" y="377"/>
                  <a:pt x="1241" y="316"/>
                </a:cubicBezTo>
                <a:cubicBezTo>
                  <a:pt x="878" y="0"/>
                  <a:pt x="878" y="0"/>
                  <a:pt x="878" y="0"/>
                </a:cubicBezTo>
                <a:cubicBezTo>
                  <a:pt x="1181" y="0"/>
                  <a:pt x="1181" y="0"/>
                  <a:pt x="1181" y="0"/>
                </a:cubicBezTo>
                <a:cubicBezTo>
                  <a:pt x="1397" y="188"/>
                  <a:pt x="1397" y="188"/>
                  <a:pt x="1397" y="188"/>
                </a:cubicBezTo>
                <a:cubicBezTo>
                  <a:pt x="1467" y="249"/>
                  <a:pt x="1475" y="355"/>
                  <a:pt x="1414" y="4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Freeform 7">
            <a:extLst>
              <a:ext uri="{FF2B5EF4-FFF2-40B4-BE49-F238E27FC236}">
                <a16:creationId xmlns:a16="http://schemas.microsoft.com/office/drawing/2014/main" id="{3E59D49A-2AEF-47FE-84EE-E3FA929EEE69}"/>
              </a:ext>
            </a:extLst>
          </p:cNvPr>
          <p:cNvSpPr>
            <a:spLocks/>
          </p:cNvSpPr>
          <p:nvPr/>
        </p:nvSpPr>
        <p:spPr bwMode="auto">
          <a:xfrm>
            <a:off x="53345" y="2624867"/>
            <a:ext cx="1665127" cy="1372872"/>
          </a:xfrm>
          <a:custGeom>
            <a:avLst/>
            <a:gdLst>
              <a:gd name="T0" fmla="*/ 923 w 923"/>
              <a:gd name="T1" fmla="*/ 639 h 841"/>
              <a:gd name="T2" fmla="*/ 814 w 923"/>
              <a:gd name="T3" fmla="*/ 764 h 841"/>
              <a:gd name="T4" fmla="*/ 577 w 923"/>
              <a:gd name="T5" fmla="*/ 780 h 841"/>
              <a:gd name="T6" fmla="*/ 0 w 923"/>
              <a:gd name="T7" fmla="*/ 283 h 841"/>
              <a:gd name="T8" fmla="*/ 0 w 923"/>
              <a:gd name="T9" fmla="*/ 0 h 841"/>
              <a:gd name="T10" fmla="*/ 705 w 923"/>
              <a:gd name="T11" fmla="*/ 623 h 841"/>
              <a:gd name="T12" fmla="*/ 923 w 923"/>
              <a:gd name="T13" fmla="*/ 639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841">
                <a:moveTo>
                  <a:pt x="923" y="639"/>
                </a:moveTo>
                <a:cubicBezTo>
                  <a:pt x="814" y="764"/>
                  <a:pt x="814" y="764"/>
                  <a:pt x="814" y="764"/>
                </a:cubicBezTo>
                <a:cubicBezTo>
                  <a:pt x="753" y="834"/>
                  <a:pt x="647" y="841"/>
                  <a:pt x="577" y="780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0"/>
                  <a:pt x="0" y="0"/>
                  <a:pt x="0" y="0"/>
                </a:cubicBezTo>
                <a:cubicBezTo>
                  <a:pt x="705" y="623"/>
                  <a:pt x="705" y="623"/>
                  <a:pt x="705" y="623"/>
                </a:cubicBezTo>
                <a:cubicBezTo>
                  <a:pt x="767" y="678"/>
                  <a:pt x="856" y="682"/>
                  <a:pt x="923" y="639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8">
            <a:extLst>
              <a:ext uri="{FF2B5EF4-FFF2-40B4-BE49-F238E27FC236}">
                <a16:creationId xmlns:a16="http://schemas.microsoft.com/office/drawing/2014/main" id="{93869C8F-068B-43C6-9368-202EA67F4D73}"/>
              </a:ext>
            </a:extLst>
          </p:cNvPr>
          <p:cNvSpPr>
            <a:spLocks/>
          </p:cNvSpPr>
          <p:nvPr/>
        </p:nvSpPr>
        <p:spPr bwMode="auto">
          <a:xfrm>
            <a:off x="53345" y="3013101"/>
            <a:ext cx="2336613" cy="1265713"/>
          </a:xfrm>
          <a:custGeom>
            <a:avLst/>
            <a:gdLst>
              <a:gd name="T0" fmla="*/ 1288 w 1295"/>
              <a:gd name="T1" fmla="*/ 30 h 775"/>
              <a:gd name="T2" fmla="*/ 709 w 1295"/>
              <a:gd name="T3" fmla="*/ 698 h 775"/>
              <a:gd name="T4" fmla="*/ 472 w 1295"/>
              <a:gd name="T5" fmla="*/ 714 h 775"/>
              <a:gd name="T6" fmla="*/ 0 w 1295"/>
              <a:gd name="T7" fmla="*/ 300 h 775"/>
              <a:gd name="T8" fmla="*/ 0 w 1295"/>
              <a:gd name="T9" fmla="*/ 44 h 775"/>
              <a:gd name="T10" fmla="*/ 577 w 1295"/>
              <a:gd name="T11" fmla="*/ 542 h 775"/>
              <a:gd name="T12" fmla="*/ 814 w 1295"/>
              <a:gd name="T13" fmla="*/ 526 h 775"/>
              <a:gd name="T14" fmla="*/ 923 w 1295"/>
              <a:gd name="T15" fmla="*/ 401 h 775"/>
              <a:gd name="T16" fmla="*/ 1263 w 1295"/>
              <a:gd name="T17" fmla="*/ 8 h 775"/>
              <a:gd name="T18" fmla="*/ 1286 w 1295"/>
              <a:gd name="T19" fmla="*/ 5 h 775"/>
              <a:gd name="T20" fmla="*/ 1288 w 1295"/>
              <a:gd name="T21" fmla="*/ 30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5" h="775">
                <a:moveTo>
                  <a:pt x="1288" y="30"/>
                </a:moveTo>
                <a:cubicBezTo>
                  <a:pt x="709" y="698"/>
                  <a:pt x="709" y="698"/>
                  <a:pt x="709" y="698"/>
                </a:cubicBezTo>
                <a:cubicBezTo>
                  <a:pt x="648" y="768"/>
                  <a:pt x="542" y="775"/>
                  <a:pt x="472" y="714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44"/>
                  <a:pt x="0" y="44"/>
                  <a:pt x="0" y="44"/>
                </a:cubicBezTo>
                <a:cubicBezTo>
                  <a:pt x="577" y="542"/>
                  <a:pt x="577" y="542"/>
                  <a:pt x="577" y="542"/>
                </a:cubicBezTo>
                <a:cubicBezTo>
                  <a:pt x="647" y="603"/>
                  <a:pt x="753" y="596"/>
                  <a:pt x="814" y="526"/>
                </a:cubicBezTo>
                <a:cubicBezTo>
                  <a:pt x="923" y="401"/>
                  <a:pt x="923" y="401"/>
                  <a:pt x="923" y="401"/>
                </a:cubicBezTo>
                <a:cubicBezTo>
                  <a:pt x="1263" y="8"/>
                  <a:pt x="1263" y="8"/>
                  <a:pt x="1263" y="8"/>
                </a:cubicBezTo>
                <a:cubicBezTo>
                  <a:pt x="1269" y="1"/>
                  <a:pt x="1279" y="0"/>
                  <a:pt x="1286" y="5"/>
                </a:cubicBezTo>
                <a:cubicBezTo>
                  <a:pt x="1294" y="11"/>
                  <a:pt x="1295" y="22"/>
                  <a:pt x="1288" y="30"/>
                </a:cubicBezTo>
                <a:close/>
              </a:path>
            </a:pathLst>
          </a:custGeom>
          <a:gradFill>
            <a:gsLst>
              <a:gs pos="0">
                <a:srgbClr val="1B4B7F"/>
              </a:gs>
              <a:gs pos="48000">
                <a:srgbClr val="25A7FF"/>
              </a:gs>
              <a:gs pos="100000">
                <a:srgbClr val="64E9FF"/>
              </a:gs>
            </a:gsLst>
            <a:lin ang="162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Freeform 9">
            <a:extLst>
              <a:ext uri="{FF2B5EF4-FFF2-40B4-BE49-F238E27FC236}">
                <a16:creationId xmlns:a16="http://schemas.microsoft.com/office/drawing/2014/main" id="{884D35DE-6A9E-485D-994C-5F193099A312}"/>
              </a:ext>
            </a:extLst>
          </p:cNvPr>
          <p:cNvSpPr>
            <a:spLocks/>
          </p:cNvSpPr>
          <p:nvPr/>
        </p:nvSpPr>
        <p:spPr bwMode="auto">
          <a:xfrm>
            <a:off x="2429742" y="2638921"/>
            <a:ext cx="319247" cy="322357"/>
          </a:xfrm>
          <a:custGeom>
            <a:avLst/>
            <a:gdLst>
              <a:gd name="T0" fmla="*/ 168 w 177"/>
              <a:gd name="T1" fmla="*/ 5 h 197"/>
              <a:gd name="T2" fmla="*/ 168 w 177"/>
              <a:gd name="T3" fmla="*/ 5 h 197"/>
              <a:gd name="T4" fmla="*/ 171 w 177"/>
              <a:gd name="T5" fmla="*/ 29 h 197"/>
              <a:gd name="T6" fmla="*/ 32 w 177"/>
              <a:gd name="T7" fmla="*/ 189 h 197"/>
              <a:gd name="T8" fmla="*/ 9 w 177"/>
              <a:gd name="T9" fmla="*/ 192 h 197"/>
              <a:gd name="T10" fmla="*/ 9 w 177"/>
              <a:gd name="T11" fmla="*/ 192 h 197"/>
              <a:gd name="T12" fmla="*/ 7 w 177"/>
              <a:gd name="T13" fmla="*/ 168 h 197"/>
              <a:gd name="T14" fmla="*/ 145 w 177"/>
              <a:gd name="T15" fmla="*/ 8 h 197"/>
              <a:gd name="T16" fmla="*/ 168 w 177"/>
              <a:gd name="T17" fmla="*/ 5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" h="197">
                <a:moveTo>
                  <a:pt x="168" y="5"/>
                </a:moveTo>
                <a:cubicBezTo>
                  <a:pt x="168" y="5"/>
                  <a:pt x="168" y="5"/>
                  <a:pt x="168" y="5"/>
                </a:cubicBezTo>
                <a:cubicBezTo>
                  <a:pt x="176" y="11"/>
                  <a:pt x="177" y="22"/>
                  <a:pt x="171" y="29"/>
                </a:cubicBezTo>
                <a:cubicBezTo>
                  <a:pt x="32" y="189"/>
                  <a:pt x="32" y="189"/>
                  <a:pt x="32" y="189"/>
                </a:cubicBezTo>
                <a:cubicBezTo>
                  <a:pt x="26" y="196"/>
                  <a:pt x="16" y="197"/>
                  <a:pt x="9" y="192"/>
                </a:cubicBezTo>
                <a:cubicBezTo>
                  <a:pt x="9" y="192"/>
                  <a:pt x="9" y="192"/>
                  <a:pt x="9" y="192"/>
                </a:cubicBezTo>
                <a:cubicBezTo>
                  <a:pt x="1" y="186"/>
                  <a:pt x="0" y="175"/>
                  <a:pt x="7" y="168"/>
                </a:cubicBezTo>
                <a:cubicBezTo>
                  <a:pt x="145" y="8"/>
                  <a:pt x="145" y="8"/>
                  <a:pt x="145" y="8"/>
                </a:cubicBezTo>
                <a:cubicBezTo>
                  <a:pt x="151" y="1"/>
                  <a:pt x="161" y="0"/>
                  <a:pt x="168" y="5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97" name="Freeform 10">
            <a:extLst>
              <a:ext uri="{FF2B5EF4-FFF2-40B4-BE49-F238E27FC236}">
                <a16:creationId xmlns:a16="http://schemas.microsoft.com/office/drawing/2014/main" id="{CEF29777-1BEA-4649-8994-F53EDDBF3FFA}"/>
              </a:ext>
            </a:extLst>
          </p:cNvPr>
          <p:cNvSpPr>
            <a:spLocks/>
          </p:cNvSpPr>
          <p:nvPr/>
        </p:nvSpPr>
        <p:spPr bwMode="auto">
          <a:xfrm>
            <a:off x="2792655" y="2427236"/>
            <a:ext cx="158169" cy="154591"/>
          </a:xfrm>
          <a:custGeom>
            <a:avLst/>
            <a:gdLst>
              <a:gd name="T0" fmla="*/ 82 w 88"/>
              <a:gd name="T1" fmla="*/ 30 h 95"/>
              <a:gd name="T2" fmla="*/ 32 w 88"/>
              <a:gd name="T3" fmla="*/ 87 h 95"/>
              <a:gd name="T4" fmla="*/ 9 w 88"/>
              <a:gd name="T5" fmla="*/ 90 h 95"/>
              <a:gd name="T6" fmla="*/ 9 w 88"/>
              <a:gd name="T7" fmla="*/ 90 h 95"/>
              <a:gd name="T8" fmla="*/ 7 w 88"/>
              <a:gd name="T9" fmla="*/ 65 h 95"/>
              <a:gd name="T10" fmla="*/ 56 w 88"/>
              <a:gd name="T11" fmla="*/ 8 h 95"/>
              <a:gd name="T12" fmla="*/ 79 w 88"/>
              <a:gd name="T13" fmla="*/ 6 h 95"/>
              <a:gd name="T14" fmla="*/ 79 w 88"/>
              <a:gd name="T15" fmla="*/ 6 h 95"/>
              <a:gd name="T16" fmla="*/ 82 w 88"/>
              <a:gd name="T17" fmla="*/ 3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" h="95">
                <a:moveTo>
                  <a:pt x="82" y="30"/>
                </a:moveTo>
                <a:cubicBezTo>
                  <a:pt x="32" y="87"/>
                  <a:pt x="32" y="87"/>
                  <a:pt x="32" y="87"/>
                </a:cubicBezTo>
                <a:cubicBezTo>
                  <a:pt x="26" y="94"/>
                  <a:pt x="16" y="95"/>
                  <a:pt x="9" y="90"/>
                </a:cubicBezTo>
                <a:cubicBezTo>
                  <a:pt x="9" y="90"/>
                  <a:pt x="9" y="90"/>
                  <a:pt x="9" y="90"/>
                </a:cubicBezTo>
                <a:cubicBezTo>
                  <a:pt x="1" y="84"/>
                  <a:pt x="0" y="73"/>
                  <a:pt x="7" y="65"/>
                </a:cubicBezTo>
                <a:cubicBezTo>
                  <a:pt x="56" y="8"/>
                  <a:pt x="56" y="8"/>
                  <a:pt x="56" y="8"/>
                </a:cubicBezTo>
                <a:cubicBezTo>
                  <a:pt x="62" y="1"/>
                  <a:pt x="72" y="0"/>
                  <a:pt x="79" y="6"/>
                </a:cubicBezTo>
                <a:cubicBezTo>
                  <a:pt x="79" y="6"/>
                  <a:pt x="79" y="6"/>
                  <a:pt x="79" y="6"/>
                </a:cubicBezTo>
                <a:cubicBezTo>
                  <a:pt x="87" y="12"/>
                  <a:pt x="88" y="23"/>
                  <a:pt x="82" y="30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Freeform 7">
            <a:extLst>
              <a:ext uri="{FF2B5EF4-FFF2-40B4-BE49-F238E27FC236}">
                <a16:creationId xmlns:a16="http://schemas.microsoft.com/office/drawing/2014/main" id="{F2B5CAE4-62FE-4FFB-802E-7C5500E08B3B}"/>
              </a:ext>
            </a:extLst>
          </p:cNvPr>
          <p:cNvSpPr>
            <a:spLocks/>
          </p:cNvSpPr>
          <p:nvPr/>
        </p:nvSpPr>
        <p:spPr bwMode="auto">
          <a:xfrm>
            <a:off x="53906" y="2136670"/>
            <a:ext cx="1665127" cy="1372872"/>
          </a:xfrm>
          <a:custGeom>
            <a:avLst/>
            <a:gdLst>
              <a:gd name="T0" fmla="*/ 923 w 923"/>
              <a:gd name="T1" fmla="*/ 639 h 841"/>
              <a:gd name="T2" fmla="*/ 814 w 923"/>
              <a:gd name="T3" fmla="*/ 764 h 841"/>
              <a:gd name="T4" fmla="*/ 577 w 923"/>
              <a:gd name="T5" fmla="*/ 780 h 841"/>
              <a:gd name="T6" fmla="*/ 0 w 923"/>
              <a:gd name="T7" fmla="*/ 283 h 841"/>
              <a:gd name="T8" fmla="*/ 0 w 923"/>
              <a:gd name="T9" fmla="*/ 0 h 841"/>
              <a:gd name="T10" fmla="*/ 705 w 923"/>
              <a:gd name="T11" fmla="*/ 623 h 841"/>
              <a:gd name="T12" fmla="*/ 923 w 923"/>
              <a:gd name="T13" fmla="*/ 639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841">
                <a:moveTo>
                  <a:pt x="923" y="639"/>
                </a:moveTo>
                <a:cubicBezTo>
                  <a:pt x="814" y="764"/>
                  <a:pt x="814" y="764"/>
                  <a:pt x="814" y="764"/>
                </a:cubicBezTo>
                <a:cubicBezTo>
                  <a:pt x="753" y="834"/>
                  <a:pt x="647" y="841"/>
                  <a:pt x="577" y="780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0"/>
                  <a:pt x="0" y="0"/>
                  <a:pt x="0" y="0"/>
                </a:cubicBezTo>
                <a:cubicBezTo>
                  <a:pt x="705" y="623"/>
                  <a:pt x="705" y="623"/>
                  <a:pt x="705" y="623"/>
                </a:cubicBezTo>
                <a:cubicBezTo>
                  <a:pt x="767" y="678"/>
                  <a:pt x="856" y="682"/>
                  <a:pt x="923" y="639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2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B3ED424-34A1-4D5D-AE0C-EA062DC72593}"/>
              </a:ext>
            </a:extLst>
          </p:cNvPr>
          <p:cNvGrpSpPr/>
          <p:nvPr/>
        </p:nvGrpSpPr>
        <p:grpSpPr>
          <a:xfrm>
            <a:off x="3554240" y="1098748"/>
            <a:ext cx="751822" cy="680544"/>
            <a:chOff x="5858313" y="444851"/>
            <a:chExt cx="1280160" cy="1280160"/>
          </a:xfrm>
        </p:grpSpPr>
        <p:sp>
          <p:nvSpPr>
            <p:cNvPr id="203" name="Oval 19">
              <a:extLst>
                <a:ext uri="{FF2B5EF4-FFF2-40B4-BE49-F238E27FC236}">
                  <a16:creationId xmlns:a16="http://schemas.microsoft.com/office/drawing/2014/main" id="{90335A58-69EC-43B7-B060-557F5D662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313" y="444851"/>
              <a:ext cx="1280160" cy="12801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Oval 20">
              <a:extLst>
                <a:ext uri="{FF2B5EF4-FFF2-40B4-BE49-F238E27FC236}">
                  <a16:creationId xmlns:a16="http://schemas.microsoft.com/office/drawing/2014/main" id="{C39EEAA7-31F2-4861-83A6-B4C1B166D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6626" y="573165"/>
              <a:ext cx="1023531" cy="1023531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3EAE9F3-6035-434C-A0F7-B65DDD45EEDE}"/>
              </a:ext>
            </a:extLst>
          </p:cNvPr>
          <p:cNvGrpSpPr/>
          <p:nvPr/>
        </p:nvGrpSpPr>
        <p:grpSpPr>
          <a:xfrm>
            <a:off x="3033565" y="1827416"/>
            <a:ext cx="751822" cy="680544"/>
            <a:chOff x="5442991" y="1385888"/>
            <a:chExt cx="1362075" cy="1362075"/>
          </a:xfrm>
        </p:grpSpPr>
        <p:sp>
          <p:nvSpPr>
            <p:cNvPr id="212" name="Oval 19">
              <a:extLst>
                <a:ext uri="{FF2B5EF4-FFF2-40B4-BE49-F238E27FC236}">
                  <a16:creationId xmlns:a16="http://schemas.microsoft.com/office/drawing/2014/main" id="{7C9BECCB-4F15-4C35-8548-334179177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2991" y="1385888"/>
              <a:ext cx="1362075" cy="1362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Oval 20">
              <a:extLst>
                <a:ext uri="{FF2B5EF4-FFF2-40B4-BE49-F238E27FC236}">
                  <a16:creationId xmlns:a16="http://schemas.microsoft.com/office/drawing/2014/main" id="{35C539DF-27BD-4A9B-962B-828AEBA05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9516" y="1522413"/>
              <a:ext cx="1089025" cy="1089025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04166C3D-AAD5-46EB-99C3-C2E89EBFB9C9}"/>
              </a:ext>
            </a:extLst>
          </p:cNvPr>
          <p:cNvGrpSpPr/>
          <p:nvPr/>
        </p:nvGrpSpPr>
        <p:grpSpPr>
          <a:xfrm>
            <a:off x="1764681" y="3206356"/>
            <a:ext cx="751822" cy="680544"/>
            <a:chOff x="5442991" y="1385888"/>
            <a:chExt cx="1362075" cy="1362075"/>
          </a:xfrm>
        </p:grpSpPr>
        <p:sp>
          <p:nvSpPr>
            <p:cNvPr id="217" name="Oval 19">
              <a:extLst>
                <a:ext uri="{FF2B5EF4-FFF2-40B4-BE49-F238E27FC236}">
                  <a16:creationId xmlns:a16="http://schemas.microsoft.com/office/drawing/2014/main" id="{700B0FCF-0968-40C3-A663-9A1678595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2991" y="1385888"/>
              <a:ext cx="1362075" cy="1362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Oval 20">
              <a:extLst>
                <a:ext uri="{FF2B5EF4-FFF2-40B4-BE49-F238E27FC236}">
                  <a16:creationId xmlns:a16="http://schemas.microsoft.com/office/drawing/2014/main" id="{ABA8562D-5631-4B54-8B8F-02ADCA372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9516" y="1522413"/>
              <a:ext cx="1089025" cy="1089025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4394F671-00B1-4B3E-A4B8-B4ACE2DF40B3}"/>
              </a:ext>
            </a:extLst>
          </p:cNvPr>
          <p:cNvGrpSpPr/>
          <p:nvPr/>
        </p:nvGrpSpPr>
        <p:grpSpPr>
          <a:xfrm>
            <a:off x="2414861" y="2555359"/>
            <a:ext cx="751822" cy="680544"/>
            <a:chOff x="5858313" y="444851"/>
            <a:chExt cx="1280160" cy="1280160"/>
          </a:xfrm>
        </p:grpSpPr>
        <p:sp>
          <p:nvSpPr>
            <p:cNvPr id="220" name="Oval 19">
              <a:extLst>
                <a:ext uri="{FF2B5EF4-FFF2-40B4-BE49-F238E27FC236}">
                  <a16:creationId xmlns:a16="http://schemas.microsoft.com/office/drawing/2014/main" id="{522EF32D-9D0E-4B45-AFD6-6F2C667EA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313" y="444851"/>
              <a:ext cx="1280160" cy="12801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Oval 20">
              <a:extLst>
                <a:ext uri="{FF2B5EF4-FFF2-40B4-BE49-F238E27FC236}">
                  <a16:creationId xmlns:a16="http://schemas.microsoft.com/office/drawing/2014/main" id="{E20CF37F-2B06-448F-88C9-E05AA48FF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6626" y="573165"/>
              <a:ext cx="1023531" cy="1023531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E103FE32-F6F1-4398-8388-CBE635AF8065}"/>
              </a:ext>
            </a:extLst>
          </p:cNvPr>
          <p:cNvGrpSpPr/>
          <p:nvPr/>
        </p:nvGrpSpPr>
        <p:grpSpPr>
          <a:xfrm>
            <a:off x="1102545" y="3851729"/>
            <a:ext cx="766089" cy="680544"/>
            <a:chOff x="5858313" y="444851"/>
            <a:chExt cx="1280160" cy="1280160"/>
          </a:xfrm>
        </p:grpSpPr>
        <p:sp>
          <p:nvSpPr>
            <p:cNvPr id="224" name="Oval 19">
              <a:extLst>
                <a:ext uri="{FF2B5EF4-FFF2-40B4-BE49-F238E27FC236}">
                  <a16:creationId xmlns:a16="http://schemas.microsoft.com/office/drawing/2014/main" id="{F79346E0-2DF9-44C9-A1B5-387DAAEDB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313" y="444851"/>
              <a:ext cx="1280160" cy="12801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Oval 20">
              <a:extLst>
                <a:ext uri="{FF2B5EF4-FFF2-40B4-BE49-F238E27FC236}">
                  <a16:creationId xmlns:a16="http://schemas.microsoft.com/office/drawing/2014/main" id="{E20E4436-1D12-429A-8976-0ED0FA46E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6626" y="573165"/>
              <a:ext cx="1023531" cy="1023531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1" name="Graphic 30" descr="Magnifying glass">
            <a:extLst>
              <a:ext uri="{FF2B5EF4-FFF2-40B4-BE49-F238E27FC236}">
                <a16:creationId xmlns:a16="http://schemas.microsoft.com/office/drawing/2014/main" id="{A1B15689-B4AC-4DDB-BF99-65E41D731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1558" y="1199080"/>
            <a:ext cx="467277" cy="46727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2AE54F1-6283-4ECC-A17C-C46CBC55B69A}"/>
              </a:ext>
            </a:extLst>
          </p:cNvPr>
          <p:cNvGrpSpPr/>
          <p:nvPr/>
        </p:nvGrpSpPr>
        <p:grpSpPr>
          <a:xfrm>
            <a:off x="363044" y="1062550"/>
            <a:ext cx="8693355" cy="1614035"/>
            <a:chOff x="363044" y="1062550"/>
            <a:chExt cx="8693355" cy="161403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123762A-F765-41A0-8751-BDEC8749B54C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44" y="1062550"/>
              <a:ext cx="2770044" cy="161403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BBF2C983-1BAC-45E2-ABC7-5F476177B759}"/>
                </a:ext>
              </a:extLst>
            </p:cNvPr>
            <p:cNvGrpSpPr/>
            <p:nvPr/>
          </p:nvGrpSpPr>
          <p:grpSpPr>
            <a:xfrm>
              <a:off x="4306064" y="1401614"/>
              <a:ext cx="560173" cy="58332"/>
              <a:chOff x="7018550" y="1014568"/>
              <a:chExt cx="953830" cy="109728"/>
            </a:xfrm>
          </p:grpSpPr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C41BDE8A-B090-439A-8E92-33B608D177B7}"/>
                  </a:ext>
                </a:extLst>
              </p:cNvPr>
              <p:cNvCxnSpPr>
                <a:cxnSpLocks/>
                <a:stCxn id="203" idx="6"/>
              </p:cNvCxnSpPr>
              <p:nvPr/>
            </p:nvCxnSpPr>
            <p:spPr>
              <a:xfrm flipV="1">
                <a:off x="7018550" y="1069436"/>
                <a:ext cx="953830" cy="154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483628F8-5569-49D2-8159-D77839A307E0}"/>
                  </a:ext>
                </a:extLst>
              </p:cNvPr>
              <p:cNvSpPr/>
              <p:nvPr/>
            </p:nvSpPr>
            <p:spPr>
              <a:xfrm>
                <a:off x="7862652" y="1014568"/>
                <a:ext cx="109728" cy="10972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3BEDC84B-9949-4F41-A7E3-8C7AF67FFD9C}"/>
                </a:ext>
              </a:extLst>
            </p:cNvPr>
            <p:cNvSpPr txBox="1"/>
            <p:nvPr/>
          </p:nvSpPr>
          <p:spPr>
            <a:xfrm>
              <a:off x="4866233" y="1246114"/>
              <a:ext cx="4190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ts val="450"/>
                </a:spcBef>
                <a:spcAft>
                  <a:spcPct val="0"/>
                </a:spcAft>
                <a:defRPr/>
              </a:pPr>
              <a:r>
                <a:rPr lang="en-IE" spc="-71" dirty="0">
                  <a:solidFill>
                    <a:srgbClr val="1554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 Trademark/Design Search.</a:t>
              </a:r>
              <a:endParaRPr lang="es-ES" spc="-71" dirty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0" name="TextBox 239">
            <a:extLst>
              <a:ext uri="{FF2B5EF4-FFF2-40B4-BE49-F238E27FC236}">
                <a16:creationId xmlns:a16="http://schemas.microsoft.com/office/drawing/2014/main" id="{5A5AB837-0670-4BC4-8783-4E721C0345BF}"/>
              </a:ext>
            </a:extLst>
          </p:cNvPr>
          <p:cNvSpPr txBox="1"/>
          <p:nvPr/>
        </p:nvSpPr>
        <p:spPr>
          <a:xfrm>
            <a:off x="4325791" y="2009042"/>
            <a:ext cx="495479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336"/>
              </a:spcBef>
              <a:spcAft>
                <a:spcPct val="0"/>
              </a:spcAft>
            </a:pPr>
            <a:r>
              <a:rPr lang="en-US" spc="-71" dirty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model for Goods and Services</a:t>
            </a:r>
          </a:p>
          <a:p>
            <a:pPr fontAlgn="base">
              <a:spcBef>
                <a:spcPts val="336"/>
              </a:spcBef>
              <a:spcAft>
                <a:spcPct val="0"/>
              </a:spcAft>
            </a:pPr>
            <a:r>
              <a:rPr lang="en-US" spc="-71" dirty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(G&amp;S).</a:t>
            </a:r>
            <a:endParaRPr lang="es-ES" spc="-71" dirty="0">
              <a:solidFill>
                <a:srgbClr val="1554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C76EB6DC-0085-44D7-B487-BABD5D5FAB2C}"/>
              </a:ext>
            </a:extLst>
          </p:cNvPr>
          <p:cNvSpPr txBox="1"/>
          <p:nvPr/>
        </p:nvSpPr>
        <p:spPr>
          <a:xfrm>
            <a:off x="3654642" y="2693252"/>
            <a:ext cx="518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336"/>
              </a:spcBef>
              <a:spcAft>
                <a:spcPct val="0"/>
              </a:spcAft>
            </a:pPr>
            <a:r>
              <a:rPr lang="es-ES" spc="-71" dirty="0" err="1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ES" spc="-71" dirty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load </a:t>
            </a:r>
            <a:r>
              <a:rPr lang="es-ES" spc="-71" dirty="0" err="1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es-ES" spc="-71" dirty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pc="-71" dirty="0" err="1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intelligent</a:t>
            </a:r>
            <a:r>
              <a:rPr lang="es-ES" spc="-71" dirty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pc="-71" dirty="0" err="1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allocation</a:t>
            </a:r>
            <a:r>
              <a:rPr lang="es-ES" spc="-71" dirty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pc="-71" dirty="0" err="1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pc="-71" dirty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pc="-71" dirty="0" err="1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es-ES" spc="-71" dirty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EF45C170-4010-4667-9656-40A5FDEA438D}"/>
              </a:ext>
            </a:extLst>
          </p:cNvPr>
          <p:cNvSpPr txBox="1"/>
          <p:nvPr/>
        </p:nvSpPr>
        <p:spPr>
          <a:xfrm>
            <a:off x="2404724" y="4035362"/>
            <a:ext cx="419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336"/>
              </a:spcBef>
              <a:spcAft>
                <a:spcPct val="0"/>
              </a:spcAft>
            </a:pPr>
            <a:r>
              <a:rPr lang="es-ES" spc="-71" dirty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</a:t>
            </a:r>
            <a:r>
              <a:rPr lang="es-ES" spc="-71" dirty="0" err="1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  <a:r>
              <a:rPr lang="es-ES" spc="-71" dirty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4" name="Graphic 243" descr="Internet">
            <a:extLst>
              <a:ext uri="{FF2B5EF4-FFF2-40B4-BE49-F238E27FC236}">
                <a16:creationId xmlns:a16="http://schemas.microsoft.com/office/drawing/2014/main" id="{D2DEA865-7C41-417F-ACE1-3158FBE0F6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54969" y="2639022"/>
            <a:ext cx="468000" cy="468000"/>
          </a:xfrm>
          <a:prstGeom prst="rect">
            <a:avLst/>
          </a:prstGeom>
        </p:spPr>
      </p:pic>
      <p:pic>
        <p:nvPicPr>
          <p:cNvPr id="248" name="Graphic 247" descr="Checklist">
            <a:extLst>
              <a:ext uri="{FF2B5EF4-FFF2-40B4-BE49-F238E27FC236}">
                <a16:creationId xmlns:a16="http://schemas.microsoft.com/office/drawing/2014/main" id="{099A1F93-D47D-4770-896E-DD7964F82B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07738" y="3322953"/>
            <a:ext cx="468000" cy="468000"/>
          </a:xfrm>
          <a:prstGeom prst="rect">
            <a:avLst/>
          </a:prstGeom>
        </p:spPr>
      </p:pic>
      <p:pic>
        <p:nvPicPr>
          <p:cNvPr id="250" name="Graphic 249" descr="Database">
            <a:extLst>
              <a:ext uri="{FF2B5EF4-FFF2-40B4-BE49-F238E27FC236}">
                <a16:creationId xmlns:a16="http://schemas.microsoft.com/office/drawing/2014/main" id="{B05D7B67-01F5-472A-AA01-904826FBD3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87558" y="1930000"/>
            <a:ext cx="468000" cy="468000"/>
          </a:xfrm>
          <a:prstGeom prst="rect">
            <a:avLst/>
          </a:prstGeom>
        </p:spPr>
      </p:pic>
      <p:pic>
        <p:nvPicPr>
          <p:cNvPr id="252" name="Graphic 251" descr="Chat">
            <a:extLst>
              <a:ext uri="{FF2B5EF4-FFF2-40B4-BE49-F238E27FC236}">
                <a16:creationId xmlns:a16="http://schemas.microsoft.com/office/drawing/2014/main" id="{6EC4771C-0B1B-4FEB-AB45-9F053A7DEB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60489" y="397045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9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0" grpId="0"/>
      <p:bldP spid="241" grpId="0"/>
      <p:bldP spid="2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 bwMode="auto">
          <a:xfrm>
            <a:off x="683568" y="307595"/>
            <a:ext cx="8072070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000" spc="-7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3197706-515D-43B6-8D9F-43619B1FE09B}"/>
              </a:ext>
            </a:extLst>
          </p:cNvPr>
          <p:cNvSpPr>
            <a:spLocks/>
          </p:cNvSpPr>
          <p:nvPr/>
        </p:nvSpPr>
        <p:spPr bwMode="auto">
          <a:xfrm>
            <a:off x="652210" y="651195"/>
            <a:ext cx="8103428" cy="270030"/>
          </a:xfrm>
          <a:prstGeom prst="rect">
            <a:avLst/>
          </a:prstGeom>
          <a:solidFill>
            <a:srgbClr val="024DA1"/>
          </a:solidFill>
          <a:ln>
            <a:noFill/>
          </a:ln>
        </p:spPr>
        <p:txBody>
          <a:bodyPr lIns="0" tIns="0" rIns="0" bIns="0" anchor="ctr"/>
          <a:lstStyle/>
          <a:p>
            <a:pPr marL="85725"/>
            <a:r>
              <a:rPr lang="en-IE" sz="1500" b="1" spc="-71" dirty="0">
                <a:solidFill>
                  <a:srgbClr val="FFFCF6"/>
                </a:solidFill>
                <a:latin typeface="Arial"/>
                <a:ea typeface="Open Sans" panose="020B0606030504020204" pitchFamily="34" charset="0"/>
                <a:cs typeface="Arial"/>
              </a:rPr>
              <a:t>Planned use cases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1AC4E8-2E47-48B8-9E16-CF476D4D4483}"/>
              </a:ext>
            </a:extLst>
          </p:cNvPr>
          <p:cNvSpPr/>
          <p:nvPr/>
        </p:nvSpPr>
        <p:spPr>
          <a:xfrm>
            <a:off x="108310" y="3912575"/>
            <a:ext cx="2048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pc="-7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technology </a:t>
            </a:r>
            <a:r>
              <a:rPr lang="en-US" b="1" spc="-7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 </a:t>
            </a:r>
            <a:r>
              <a:rPr lang="en-US" spc="-7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replace the examiner!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DD80831-8D80-4360-96C2-7ED0A4344454}"/>
              </a:ext>
            </a:extLst>
          </p:cNvPr>
          <p:cNvGrpSpPr/>
          <p:nvPr/>
        </p:nvGrpSpPr>
        <p:grpSpPr>
          <a:xfrm>
            <a:off x="2579683" y="1341337"/>
            <a:ext cx="3405612" cy="3748228"/>
            <a:chOff x="2640013" y="139701"/>
            <a:chExt cx="5522912" cy="6078537"/>
          </a:xfrm>
          <a:solidFill>
            <a:schemeClr val="accent1"/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C3E30923-C13F-43A6-83CD-133FEF3AB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39701"/>
              <a:ext cx="1482725" cy="1230312"/>
            </a:xfrm>
            <a:custGeom>
              <a:avLst/>
              <a:gdLst>
                <a:gd name="T0" fmla="*/ 63 w 689"/>
                <a:gd name="T1" fmla="*/ 573 h 573"/>
                <a:gd name="T2" fmla="*/ 625 w 689"/>
                <a:gd name="T3" fmla="*/ 573 h 573"/>
                <a:gd name="T4" fmla="*/ 689 w 689"/>
                <a:gd name="T5" fmla="*/ 510 h 573"/>
                <a:gd name="T6" fmla="*/ 689 w 689"/>
                <a:gd name="T7" fmla="*/ 98 h 573"/>
                <a:gd name="T8" fmla="*/ 16 w 689"/>
                <a:gd name="T9" fmla="*/ 49 h 573"/>
                <a:gd name="T10" fmla="*/ 0 w 689"/>
                <a:gd name="T11" fmla="*/ 53 h 573"/>
                <a:gd name="T12" fmla="*/ 0 w 689"/>
                <a:gd name="T13" fmla="*/ 510 h 573"/>
                <a:gd name="T14" fmla="*/ 63 w 689"/>
                <a:gd name="T15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9" h="573">
                  <a:moveTo>
                    <a:pt x="63" y="573"/>
                  </a:moveTo>
                  <a:cubicBezTo>
                    <a:pt x="625" y="573"/>
                    <a:pt x="625" y="573"/>
                    <a:pt x="625" y="573"/>
                  </a:cubicBezTo>
                  <a:cubicBezTo>
                    <a:pt x="660" y="573"/>
                    <a:pt x="689" y="545"/>
                    <a:pt x="689" y="510"/>
                  </a:cubicBezTo>
                  <a:cubicBezTo>
                    <a:pt x="689" y="98"/>
                    <a:pt x="689" y="98"/>
                    <a:pt x="689" y="98"/>
                  </a:cubicBezTo>
                  <a:cubicBezTo>
                    <a:pt x="489" y="17"/>
                    <a:pt x="246" y="0"/>
                    <a:pt x="16" y="49"/>
                  </a:cubicBezTo>
                  <a:cubicBezTo>
                    <a:pt x="10" y="51"/>
                    <a:pt x="5" y="52"/>
                    <a:pt x="0" y="53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45"/>
                    <a:pt x="28" y="573"/>
                    <a:pt x="63" y="573"/>
                  </a:cubicBezTo>
                  <a:close/>
                </a:path>
              </a:pathLst>
            </a:custGeom>
            <a:solidFill>
              <a:srgbClr val="024D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6A7E051D-1EAE-45F9-9BF2-C7BB4A00C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0" y="412750"/>
              <a:ext cx="814388" cy="957262"/>
            </a:xfrm>
            <a:custGeom>
              <a:avLst/>
              <a:gdLst>
                <a:gd name="T0" fmla="*/ 0 w 378"/>
                <a:gd name="T1" fmla="*/ 0 h 446"/>
                <a:gd name="T2" fmla="*/ 0 w 378"/>
                <a:gd name="T3" fmla="*/ 383 h 446"/>
                <a:gd name="T4" fmla="*/ 64 w 378"/>
                <a:gd name="T5" fmla="*/ 446 h 446"/>
                <a:gd name="T6" fmla="*/ 378 w 378"/>
                <a:gd name="T7" fmla="*/ 446 h 446"/>
                <a:gd name="T8" fmla="*/ 330 w 378"/>
                <a:gd name="T9" fmla="*/ 334 h 446"/>
                <a:gd name="T10" fmla="*/ 0 w 378"/>
                <a:gd name="T11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8" h="446">
                  <a:moveTo>
                    <a:pt x="0" y="0"/>
                  </a:moveTo>
                  <a:cubicBezTo>
                    <a:pt x="0" y="383"/>
                    <a:pt x="0" y="383"/>
                    <a:pt x="0" y="383"/>
                  </a:cubicBezTo>
                  <a:cubicBezTo>
                    <a:pt x="0" y="418"/>
                    <a:pt x="29" y="446"/>
                    <a:pt x="64" y="446"/>
                  </a:cubicBezTo>
                  <a:cubicBezTo>
                    <a:pt x="378" y="446"/>
                    <a:pt x="378" y="446"/>
                    <a:pt x="378" y="446"/>
                  </a:cubicBezTo>
                  <a:cubicBezTo>
                    <a:pt x="363" y="412"/>
                    <a:pt x="347" y="375"/>
                    <a:pt x="330" y="334"/>
                  </a:cubicBezTo>
                  <a:cubicBezTo>
                    <a:pt x="267" y="186"/>
                    <a:pt x="148" y="74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696A36D9-FEA8-4102-B8F4-CA741929B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287338"/>
              <a:ext cx="1243013" cy="1082675"/>
            </a:xfrm>
            <a:custGeom>
              <a:avLst/>
              <a:gdLst>
                <a:gd name="T0" fmla="*/ 577 w 577"/>
                <a:gd name="T1" fmla="*/ 441 h 504"/>
                <a:gd name="T2" fmla="*/ 577 w 577"/>
                <a:gd name="T3" fmla="*/ 0 h 504"/>
                <a:gd name="T4" fmla="*/ 0 w 577"/>
                <a:gd name="T5" fmla="*/ 504 h 504"/>
                <a:gd name="T6" fmla="*/ 513 w 577"/>
                <a:gd name="T7" fmla="*/ 504 h 504"/>
                <a:gd name="T8" fmla="*/ 577 w 577"/>
                <a:gd name="T9" fmla="*/ 44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" h="504">
                  <a:moveTo>
                    <a:pt x="577" y="441"/>
                  </a:moveTo>
                  <a:cubicBezTo>
                    <a:pt x="577" y="0"/>
                    <a:pt x="577" y="0"/>
                    <a:pt x="577" y="0"/>
                  </a:cubicBezTo>
                  <a:cubicBezTo>
                    <a:pt x="300" y="80"/>
                    <a:pt x="93" y="248"/>
                    <a:pt x="0" y="504"/>
                  </a:cubicBezTo>
                  <a:cubicBezTo>
                    <a:pt x="513" y="504"/>
                    <a:pt x="513" y="504"/>
                    <a:pt x="513" y="504"/>
                  </a:cubicBezTo>
                  <a:cubicBezTo>
                    <a:pt x="549" y="504"/>
                    <a:pt x="577" y="476"/>
                    <a:pt x="577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9D4687AD-2207-467E-AEAE-9583D46EA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06538"/>
              <a:ext cx="1482725" cy="1479550"/>
            </a:xfrm>
            <a:custGeom>
              <a:avLst/>
              <a:gdLst>
                <a:gd name="T0" fmla="*/ 625 w 689"/>
                <a:gd name="T1" fmla="*/ 0 h 689"/>
                <a:gd name="T2" fmla="*/ 63 w 689"/>
                <a:gd name="T3" fmla="*/ 0 h 689"/>
                <a:gd name="T4" fmla="*/ 0 w 689"/>
                <a:gd name="T5" fmla="*/ 64 h 689"/>
                <a:gd name="T6" fmla="*/ 0 w 689"/>
                <a:gd name="T7" fmla="*/ 626 h 689"/>
                <a:gd name="T8" fmla="*/ 63 w 689"/>
                <a:gd name="T9" fmla="*/ 689 h 689"/>
                <a:gd name="T10" fmla="*/ 625 w 689"/>
                <a:gd name="T11" fmla="*/ 689 h 689"/>
                <a:gd name="T12" fmla="*/ 689 w 689"/>
                <a:gd name="T13" fmla="*/ 626 h 689"/>
                <a:gd name="T14" fmla="*/ 689 w 689"/>
                <a:gd name="T15" fmla="*/ 64 h 689"/>
                <a:gd name="T16" fmla="*/ 625 w 689"/>
                <a:gd name="T17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9" h="689">
                  <a:moveTo>
                    <a:pt x="625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9"/>
                    <a:pt x="0" y="64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61"/>
                    <a:pt x="28" y="689"/>
                    <a:pt x="63" y="689"/>
                  </a:cubicBezTo>
                  <a:cubicBezTo>
                    <a:pt x="625" y="689"/>
                    <a:pt x="625" y="689"/>
                    <a:pt x="625" y="689"/>
                  </a:cubicBezTo>
                  <a:cubicBezTo>
                    <a:pt x="660" y="689"/>
                    <a:pt x="689" y="661"/>
                    <a:pt x="689" y="626"/>
                  </a:cubicBezTo>
                  <a:cubicBezTo>
                    <a:pt x="689" y="64"/>
                    <a:pt x="689" y="64"/>
                    <a:pt x="689" y="64"/>
                  </a:cubicBezTo>
                  <a:cubicBezTo>
                    <a:pt x="689" y="29"/>
                    <a:pt x="660" y="0"/>
                    <a:pt x="62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15FE8D0B-861C-4EB5-B71D-F4F80B6FF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0" y="1506538"/>
              <a:ext cx="1266825" cy="1479550"/>
            </a:xfrm>
            <a:custGeom>
              <a:avLst/>
              <a:gdLst>
                <a:gd name="T0" fmla="*/ 0 w 588"/>
                <a:gd name="T1" fmla="*/ 64 h 689"/>
                <a:gd name="T2" fmla="*/ 0 w 588"/>
                <a:gd name="T3" fmla="*/ 626 h 689"/>
                <a:gd name="T4" fmla="*/ 64 w 588"/>
                <a:gd name="T5" fmla="*/ 689 h 689"/>
                <a:gd name="T6" fmla="*/ 588 w 588"/>
                <a:gd name="T7" fmla="*/ 689 h 689"/>
                <a:gd name="T8" fmla="*/ 478 w 588"/>
                <a:gd name="T9" fmla="*/ 518 h 689"/>
                <a:gd name="T10" fmla="*/ 500 w 588"/>
                <a:gd name="T11" fmla="*/ 352 h 689"/>
                <a:gd name="T12" fmla="*/ 405 w 588"/>
                <a:gd name="T13" fmla="*/ 0 h 689"/>
                <a:gd name="T14" fmla="*/ 64 w 588"/>
                <a:gd name="T15" fmla="*/ 0 h 689"/>
                <a:gd name="T16" fmla="*/ 0 w 588"/>
                <a:gd name="T17" fmla="*/ 64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8" h="689">
                  <a:moveTo>
                    <a:pt x="0" y="64"/>
                  </a:moveTo>
                  <a:cubicBezTo>
                    <a:pt x="0" y="626"/>
                    <a:pt x="0" y="626"/>
                    <a:pt x="0" y="626"/>
                  </a:cubicBezTo>
                  <a:cubicBezTo>
                    <a:pt x="0" y="661"/>
                    <a:pt x="29" y="689"/>
                    <a:pt x="64" y="689"/>
                  </a:cubicBezTo>
                  <a:cubicBezTo>
                    <a:pt x="588" y="689"/>
                    <a:pt x="588" y="689"/>
                    <a:pt x="588" y="689"/>
                  </a:cubicBezTo>
                  <a:cubicBezTo>
                    <a:pt x="554" y="624"/>
                    <a:pt x="506" y="554"/>
                    <a:pt x="478" y="518"/>
                  </a:cubicBezTo>
                  <a:cubicBezTo>
                    <a:pt x="419" y="444"/>
                    <a:pt x="463" y="424"/>
                    <a:pt x="500" y="352"/>
                  </a:cubicBezTo>
                  <a:cubicBezTo>
                    <a:pt x="530" y="294"/>
                    <a:pt x="500" y="220"/>
                    <a:pt x="40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49D567F3-BD5A-443D-8AA0-92E163913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506538"/>
              <a:ext cx="1360488" cy="1479550"/>
            </a:xfrm>
            <a:custGeom>
              <a:avLst/>
              <a:gdLst>
                <a:gd name="T0" fmla="*/ 632 w 632"/>
                <a:gd name="T1" fmla="*/ 626 h 689"/>
                <a:gd name="T2" fmla="*/ 632 w 632"/>
                <a:gd name="T3" fmla="*/ 64 h 689"/>
                <a:gd name="T4" fmla="*/ 568 w 632"/>
                <a:gd name="T5" fmla="*/ 0 h 689"/>
                <a:gd name="T6" fmla="*/ 35 w 632"/>
                <a:gd name="T7" fmla="*/ 0 h 689"/>
                <a:gd name="T8" fmla="*/ 1 w 632"/>
                <a:gd name="T9" fmla="*/ 286 h 689"/>
                <a:gd name="T10" fmla="*/ 62 w 632"/>
                <a:gd name="T11" fmla="*/ 689 h 689"/>
                <a:gd name="T12" fmla="*/ 568 w 632"/>
                <a:gd name="T13" fmla="*/ 689 h 689"/>
                <a:gd name="T14" fmla="*/ 632 w 632"/>
                <a:gd name="T15" fmla="*/ 626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2" h="689">
                  <a:moveTo>
                    <a:pt x="632" y="626"/>
                  </a:moveTo>
                  <a:cubicBezTo>
                    <a:pt x="632" y="64"/>
                    <a:pt x="632" y="64"/>
                    <a:pt x="632" y="64"/>
                  </a:cubicBezTo>
                  <a:cubicBezTo>
                    <a:pt x="632" y="29"/>
                    <a:pt x="604" y="0"/>
                    <a:pt x="568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1" y="86"/>
                    <a:pt x="0" y="182"/>
                    <a:pt x="1" y="286"/>
                  </a:cubicBezTo>
                  <a:cubicBezTo>
                    <a:pt x="4" y="453"/>
                    <a:pt x="29" y="585"/>
                    <a:pt x="62" y="689"/>
                  </a:cubicBezTo>
                  <a:cubicBezTo>
                    <a:pt x="568" y="689"/>
                    <a:pt x="568" y="689"/>
                    <a:pt x="568" y="689"/>
                  </a:cubicBezTo>
                  <a:cubicBezTo>
                    <a:pt x="604" y="689"/>
                    <a:pt x="632" y="661"/>
                    <a:pt x="632" y="626"/>
                  </a:cubicBezTo>
                  <a:close/>
                </a:path>
              </a:pathLst>
            </a:custGeom>
            <a:solidFill>
              <a:srgbClr val="024D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ED86E9B5-A30F-4E6E-BB4A-7162F302D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3122613"/>
              <a:ext cx="1482725" cy="1479550"/>
            </a:xfrm>
            <a:custGeom>
              <a:avLst/>
              <a:gdLst>
                <a:gd name="T0" fmla="*/ 625 w 689"/>
                <a:gd name="T1" fmla="*/ 0 h 689"/>
                <a:gd name="T2" fmla="*/ 63 w 689"/>
                <a:gd name="T3" fmla="*/ 0 h 689"/>
                <a:gd name="T4" fmla="*/ 0 w 689"/>
                <a:gd name="T5" fmla="*/ 64 h 689"/>
                <a:gd name="T6" fmla="*/ 0 w 689"/>
                <a:gd name="T7" fmla="*/ 625 h 689"/>
                <a:gd name="T8" fmla="*/ 63 w 689"/>
                <a:gd name="T9" fmla="*/ 689 h 689"/>
                <a:gd name="T10" fmla="*/ 625 w 689"/>
                <a:gd name="T11" fmla="*/ 689 h 689"/>
                <a:gd name="T12" fmla="*/ 689 w 689"/>
                <a:gd name="T13" fmla="*/ 625 h 689"/>
                <a:gd name="T14" fmla="*/ 689 w 689"/>
                <a:gd name="T15" fmla="*/ 64 h 689"/>
                <a:gd name="T16" fmla="*/ 625 w 689"/>
                <a:gd name="T17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9" h="689">
                  <a:moveTo>
                    <a:pt x="625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4"/>
                  </a:cubicBezTo>
                  <a:cubicBezTo>
                    <a:pt x="0" y="625"/>
                    <a:pt x="0" y="625"/>
                    <a:pt x="0" y="625"/>
                  </a:cubicBezTo>
                  <a:cubicBezTo>
                    <a:pt x="0" y="661"/>
                    <a:pt x="28" y="689"/>
                    <a:pt x="63" y="689"/>
                  </a:cubicBezTo>
                  <a:cubicBezTo>
                    <a:pt x="625" y="689"/>
                    <a:pt x="625" y="689"/>
                    <a:pt x="625" y="689"/>
                  </a:cubicBezTo>
                  <a:cubicBezTo>
                    <a:pt x="660" y="689"/>
                    <a:pt x="689" y="661"/>
                    <a:pt x="689" y="625"/>
                  </a:cubicBezTo>
                  <a:cubicBezTo>
                    <a:pt x="689" y="64"/>
                    <a:pt x="689" y="64"/>
                    <a:pt x="689" y="64"/>
                  </a:cubicBezTo>
                  <a:cubicBezTo>
                    <a:pt x="689" y="28"/>
                    <a:pt x="660" y="0"/>
                    <a:pt x="625" y="0"/>
                  </a:cubicBezTo>
                  <a:close/>
                </a:path>
              </a:pathLst>
            </a:custGeom>
            <a:solidFill>
              <a:srgbClr val="024D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855BEDE-88EF-42E1-AD42-B8770489C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0" y="3122613"/>
              <a:ext cx="1374775" cy="1479550"/>
            </a:xfrm>
            <a:custGeom>
              <a:avLst/>
              <a:gdLst>
                <a:gd name="T0" fmla="*/ 0 w 638"/>
                <a:gd name="T1" fmla="*/ 64 h 689"/>
                <a:gd name="T2" fmla="*/ 0 w 638"/>
                <a:gd name="T3" fmla="*/ 625 h 689"/>
                <a:gd name="T4" fmla="*/ 64 w 638"/>
                <a:gd name="T5" fmla="*/ 689 h 689"/>
                <a:gd name="T6" fmla="*/ 447 w 638"/>
                <a:gd name="T7" fmla="*/ 689 h 689"/>
                <a:gd name="T8" fmla="*/ 447 w 638"/>
                <a:gd name="T9" fmla="*/ 687 h 689"/>
                <a:gd name="T10" fmla="*/ 429 w 638"/>
                <a:gd name="T11" fmla="*/ 515 h 689"/>
                <a:gd name="T12" fmla="*/ 479 w 638"/>
                <a:gd name="T13" fmla="*/ 447 h 689"/>
                <a:gd name="T14" fmla="*/ 438 w 638"/>
                <a:gd name="T15" fmla="*/ 396 h 689"/>
                <a:gd name="T16" fmla="*/ 460 w 638"/>
                <a:gd name="T17" fmla="*/ 226 h 689"/>
                <a:gd name="T18" fmla="*/ 618 w 638"/>
                <a:gd name="T19" fmla="*/ 83 h 689"/>
                <a:gd name="T20" fmla="*/ 618 w 638"/>
                <a:gd name="T21" fmla="*/ 0 h 689"/>
                <a:gd name="T22" fmla="*/ 64 w 638"/>
                <a:gd name="T23" fmla="*/ 0 h 689"/>
                <a:gd name="T24" fmla="*/ 0 w 638"/>
                <a:gd name="T25" fmla="*/ 64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8" h="689">
                  <a:moveTo>
                    <a:pt x="0" y="64"/>
                  </a:moveTo>
                  <a:cubicBezTo>
                    <a:pt x="0" y="625"/>
                    <a:pt x="0" y="625"/>
                    <a:pt x="0" y="625"/>
                  </a:cubicBezTo>
                  <a:cubicBezTo>
                    <a:pt x="0" y="661"/>
                    <a:pt x="29" y="689"/>
                    <a:pt x="64" y="689"/>
                  </a:cubicBezTo>
                  <a:cubicBezTo>
                    <a:pt x="447" y="689"/>
                    <a:pt x="447" y="689"/>
                    <a:pt x="447" y="689"/>
                  </a:cubicBezTo>
                  <a:cubicBezTo>
                    <a:pt x="447" y="688"/>
                    <a:pt x="447" y="687"/>
                    <a:pt x="447" y="687"/>
                  </a:cubicBezTo>
                  <a:cubicBezTo>
                    <a:pt x="438" y="605"/>
                    <a:pt x="408" y="544"/>
                    <a:pt x="429" y="515"/>
                  </a:cubicBezTo>
                  <a:cubicBezTo>
                    <a:pt x="451" y="486"/>
                    <a:pt x="492" y="465"/>
                    <a:pt x="479" y="447"/>
                  </a:cubicBezTo>
                  <a:cubicBezTo>
                    <a:pt x="465" y="429"/>
                    <a:pt x="438" y="396"/>
                    <a:pt x="438" y="396"/>
                  </a:cubicBezTo>
                  <a:cubicBezTo>
                    <a:pt x="564" y="342"/>
                    <a:pt x="485" y="310"/>
                    <a:pt x="460" y="226"/>
                  </a:cubicBezTo>
                  <a:cubicBezTo>
                    <a:pt x="436" y="142"/>
                    <a:pt x="562" y="108"/>
                    <a:pt x="618" y="83"/>
                  </a:cubicBezTo>
                  <a:cubicBezTo>
                    <a:pt x="638" y="74"/>
                    <a:pt x="634" y="42"/>
                    <a:pt x="61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2886C0AD-B66C-416D-B561-B37F9938B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450" y="3122613"/>
              <a:ext cx="1177925" cy="1479550"/>
            </a:xfrm>
            <a:custGeom>
              <a:avLst/>
              <a:gdLst>
                <a:gd name="T0" fmla="*/ 547 w 547"/>
                <a:gd name="T1" fmla="*/ 625 h 689"/>
                <a:gd name="T2" fmla="*/ 547 w 547"/>
                <a:gd name="T3" fmla="*/ 64 h 689"/>
                <a:gd name="T4" fmla="*/ 483 w 547"/>
                <a:gd name="T5" fmla="*/ 0 h 689"/>
                <a:gd name="T6" fmla="*/ 0 w 547"/>
                <a:gd name="T7" fmla="*/ 0 h 689"/>
                <a:gd name="T8" fmla="*/ 153 w 547"/>
                <a:gd name="T9" fmla="*/ 278 h 689"/>
                <a:gd name="T10" fmla="*/ 42 w 547"/>
                <a:gd name="T11" fmla="*/ 636 h 689"/>
                <a:gd name="T12" fmla="*/ 15 w 547"/>
                <a:gd name="T13" fmla="*/ 689 h 689"/>
                <a:gd name="T14" fmla="*/ 483 w 547"/>
                <a:gd name="T15" fmla="*/ 689 h 689"/>
                <a:gd name="T16" fmla="*/ 547 w 547"/>
                <a:gd name="T17" fmla="*/ 625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689">
                  <a:moveTo>
                    <a:pt x="547" y="625"/>
                  </a:moveTo>
                  <a:cubicBezTo>
                    <a:pt x="547" y="64"/>
                    <a:pt x="547" y="64"/>
                    <a:pt x="547" y="64"/>
                  </a:cubicBezTo>
                  <a:cubicBezTo>
                    <a:pt x="547" y="28"/>
                    <a:pt x="519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1" y="157"/>
                    <a:pt x="136" y="238"/>
                    <a:pt x="153" y="278"/>
                  </a:cubicBezTo>
                  <a:cubicBezTo>
                    <a:pt x="183" y="347"/>
                    <a:pt x="89" y="527"/>
                    <a:pt x="42" y="636"/>
                  </a:cubicBezTo>
                  <a:cubicBezTo>
                    <a:pt x="34" y="654"/>
                    <a:pt x="25" y="672"/>
                    <a:pt x="15" y="689"/>
                  </a:cubicBezTo>
                  <a:cubicBezTo>
                    <a:pt x="483" y="689"/>
                    <a:pt x="483" y="689"/>
                    <a:pt x="483" y="689"/>
                  </a:cubicBezTo>
                  <a:cubicBezTo>
                    <a:pt x="519" y="689"/>
                    <a:pt x="547" y="661"/>
                    <a:pt x="547" y="6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400D3403-D5F5-4315-B951-0BF2151C7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4740275"/>
              <a:ext cx="1471613" cy="1477962"/>
            </a:xfrm>
            <a:custGeom>
              <a:avLst/>
              <a:gdLst>
                <a:gd name="T0" fmla="*/ 625 w 684"/>
                <a:gd name="T1" fmla="*/ 0 h 689"/>
                <a:gd name="T2" fmla="*/ 63 w 684"/>
                <a:gd name="T3" fmla="*/ 0 h 689"/>
                <a:gd name="T4" fmla="*/ 0 w 684"/>
                <a:gd name="T5" fmla="*/ 63 h 689"/>
                <a:gd name="T6" fmla="*/ 0 w 684"/>
                <a:gd name="T7" fmla="*/ 625 h 689"/>
                <a:gd name="T8" fmla="*/ 63 w 684"/>
                <a:gd name="T9" fmla="*/ 689 h 689"/>
                <a:gd name="T10" fmla="*/ 625 w 684"/>
                <a:gd name="T11" fmla="*/ 689 h 689"/>
                <a:gd name="T12" fmla="*/ 645 w 684"/>
                <a:gd name="T13" fmla="*/ 686 h 689"/>
                <a:gd name="T14" fmla="*/ 488 w 684"/>
                <a:gd name="T15" fmla="*/ 369 h 689"/>
                <a:gd name="T16" fmla="*/ 590 w 684"/>
                <a:gd name="T17" fmla="*/ 25 h 689"/>
                <a:gd name="T18" fmla="*/ 684 w 684"/>
                <a:gd name="T19" fmla="*/ 40 h 689"/>
                <a:gd name="T20" fmla="*/ 625 w 684"/>
                <a:gd name="T21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4" h="689">
                  <a:moveTo>
                    <a:pt x="625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625"/>
                    <a:pt x="0" y="625"/>
                    <a:pt x="0" y="625"/>
                  </a:cubicBezTo>
                  <a:cubicBezTo>
                    <a:pt x="0" y="660"/>
                    <a:pt x="28" y="689"/>
                    <a:pt x="63" y="689"/>
                  </a:cubicBezTo>
                  <a:cubicBezTo>
                    <a:pt x="625" y="689"/>
                    <a:pt x="625" y="689"/>
                    <a:pt x="625" y="689"/>
                  </a:cubicBezTo>
                  <a:cubicBezTo>
                    <a:pt x="632" y="689"/>
                    <a:pt x="639" y="688"/>
                    <a:pt x="645" y="686"/>
                  </a:cubicBezTo>
                  <a:cubicBezTo>
                    <a:pt x="585" y="572"/>
                    <a:pt x="488" y="369"/>
                    <a:pt x="488" y="369"/>
                  </a:cubicBezTo>
                  <a:cubicBezTo>
                    <a:pt x="488" y="369"/>
                    <a:pt x="584" y="24"/>
                    <a:pt x="590" y="25"/>
                  </a:cubicBezTo>
                  <a:cubicBezTo>
                    <a:pt x="592" y="25"/>
                    <a:pt x="630" y="32"/>
                    <a:pt x="684" y="40"/>
                  </a:cubicBezTo>
                  <a:cubicBezTo>
                    <a:pt x="675" y="17"/>
                    <a:pt x="652" y="0"/>
                    <a:pt x="625" y="0"/>
                  </a:cubicBezTo>
                  <a:close/>
                </a:path>
              </a:pathLst>
            </a:custGeom>
            <a:solidFill>
              <a:srgbClr val="024D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1DDF5FE4-AEDE-483E-B29E-F67DA870A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325" y="4740275"/>
              <a:ext cx="936625" cy="196850"/>
            </a:xfrm>
            <a:custGeom>
              <a:avLst/>
              <a:gdLst>
                <a:gd name="T0" fmla="*/ 0 w 435"/>
                <a:gd name="T1" fmla="*/ 51 h 92"/>
                <a:gd name="T2" fmla="*/ 245 w 435"/>
                <a:gd name="T3" fmla="*/ 83 h 92"/>
                <a:gd name="T4" fmla="*/ 435 w 435"/>
                <a:gd name="T5" fmla="*/ 0 h 92"/>
                <a:gd name="T6" fmla="*/ 63 w 435"/>
                <a:gd name="T7" fmla="*/ 0 h 92"/>
                <a:gd name="T8" fmla="*/ 0 w 435"/>
                <a:gd name="T9" fmla="*/ 5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92">
                  <a:moveTo>
                    <a:pt x="0" y="51"/>
                  </a:moveTo>
                  <a:cubicBezTo>
                    <a:pt x="82" y="64"/>
                    <a:pt x="179" y="77"/>
                    <a:pt x="245" y="83"/>
                  </a:cubicBezTo>
                  <a:cubicBezTo>
                    <a:pt x="344" y="92"/>
                    <a:pt x="409" y="53"/>
                    <a:pt x="43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6" y="22"/>
                    <a:pt x="0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E15BDF3F-500C-4DD4-AC86-0535DBD5F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013" y="5160963"/>
              <a:ext cx="771525" cy="1057275"/>
            </a:xfrm>
            <a:custGeom>
              <a:avLst/>
              <a:gdLst>
                <a:gd name="T0" fmla="*/ 358 w 358"/>
                <a:gd name="T1" fmla="*/ 429 h 493"/>
                <a:gd name="T2" fmla="*/ 358 w 358"/>
                <a:gd name="T3" fmla="*/ 0 h 493"/>
                <a:gd name="T4" fmla="*/ 295 w 358"/>
                <a:gd name="T5" fmla="*/ 67 h 493"/>
                <a:gd name="T6" fmla="*/ 0 w 358"/>
                <a:gd name="T7" fmla="*/ 493 h 493"/>
                <a:gd name="T8" fmla="*/ 295 w 358"/>
                <a:gd name="T9" fmla="*/ 493 h 493"/>
                <a:gd name="T10" fmla="*/ 358 w 358"/>
                <a:gd name="T11" fmla="*/ 429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493">
                  <a:moveTo>
                    <a:pt x="358" y="429"/>
                  </a:moveTo>
                  <a:cubicBezTo>
                    <a:pt x="358" y="0"/>
                    <a:pt x="358" y="0"/>
                    <a:pt x="358" y="0"/>
                  </a:cubicBezTo>
                  <a:cubicBezTo>
                    <a:pt x="339" y="20"/>
                    <a:pt x="318" y="43"/>
                    <a:pt x="295" y="67"/>
                  </a:cubicBezTo>
                  <a:cubicBezTo>
                    <a:pt x="136" y="237"/>
                    <a:pt x="27" y="440"/>
                    <a:pt x="0" y="493"/>
                  </a:cubicBezTo>
                  <a:cubicBezTo>
                    <a:pt x="295" y="493"/>
                    <a:pt x="295" y="493"/>
                    <a:pt x="295" y="493"/>
                  </a:cubicBezTo>
                  <a:cubicBezTo>
                    <a:pt x="330" y="493"/>
                    <a:pt x="358" y="464"/>
                    <a:pt x="358" y="4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B5CC19F1-8B1D-4494-AA7B-8195F519A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650" y="4740275"/>
              <a:ext cx="1482725" cy="1477962"/>
            </a:xfrm>
            <a:custGeom>
              <a:avLst/>
              <a:gdLst>
                <a:gd name="T0" fmla="*/ 64 w 689"/>
                <a:gd name="T1" fmla="*/ 689 h 689"/>
                <a:gd name="T2" fmla="*/ 625 w 689"/>
                <a:gd name="T3" fmla="*/ 689 h 689"/>
                <a:gd name="T4" fmla="*/ 689 w 689"/>
                <a:gd name="T5" fmla="*/ 625 h 689"/>
                <a:gd name="T6" fmla="*/ 689 w 689"/>
                <a:gd name="T7" fmla="*/ 63 h 689"/>
                <a:gd name="T8" fmla="*/ 625 w 689"/>
                <a:gd name="T9" fmla="*/ 0 h 689"/>
                <a:gd name="T10" fmla="*/ 113 w 689"/>
                <a:gd name="T11" fmla="*/ 0 h 689"/>
                <a:gd name="T12" fmla="*/ 0 w 689"/>
                <a:gd name="T13" fmla="*/ 128 h 689"/>
                <a:gd name="T14" fmla="*/ 0 w 689"/>
                <a:gd name="T15" fmla="*/ 625 h 689"/>
                <a:gd name="T16" fmla="*/ 64 w 689"/>
                <a:gd name="T17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9" h="689">
                  <a:moveTo>
                    <a:pt x="64" y="689"/>
                  </a:moveTo>
                  <a:cubicBezTo>
                    <a:pt x="625" y="689"/>
                    <a:pt x="625" y="689"/>
                    <a:pt x="625" y="689"/>
                  </a:cubicBezTo>
                  <a:cubicBezTo>
                    <a:pt x="661" y="689"/>
                    <a:pt x="689" y="660"/>
                    <a:pt x="689" y="625"/>
                  </a:cubicBezTo>
                  <a:cubicBezTo>
                    <a:pt x="689" y="63"/>
                    <a:pt x="689" y="63"/>
                    <a:pt x="689" y="63"/>
                  </a:cubicBezTo>
                  <a:cubicBezTo>
                    <a:pt x="689" y="28"/>
                    <a:pt x="661" y="0"/>
                    <a:pt x="625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84" y="37"/>
                    <a:pt x="47" y="78"/>
                    <a:pt x="0" y="128"/>
                  </a:cubicBezTo>
                  <a:cubicBezTo>
                    <a:pt x="0" y="625"/>
                    <a:pt x="0" y="625"/>
                    <a:pt x="0" y="625"/>
                  </a:cubicBezTo>
                  <a:cubicBezTo>
                    <a:pt x="0" y="660"/>
                    <a:pt x="28" y="689"/>
                    <a:pt x="64" y="68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FEC46C9-249C-482D-8E16-C41D5C26376D}"/>
              </a:ext>
            </a:extLst>
          </p:cNvPr>
          <p:cNvCxnSpPr/>
          <p:nvPr/>
        </p:nvCxnSpPr>
        <p:spPr>
          <a:xfrm>
            <a:off x="5428298" y="1555537"/>
            <a:ext cx="54000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7AA9650-7098-42D8-BE37-52504E49CE82}"/>
              </a:ext>
            </a:extLst>
          </p:cNvPr>
          <p:cNvCxnSpPr/>
          <p:nvPr/>
        </p:nvCxnSpPr>
        <p:spPr>
          <a:xfrm>
            <a:off x="5815844" y="2178403"/>
            <a:ext cx="54000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1B56833-6D34-4904-BBC2-F0F594B49A57}"/>
              </a:ext>
            </a:extLst>
          </p:cNvPr>
          <p:cNvCxnSpPr/>
          <p:nvPr/>
        </p:nvCxnSpPr>
        <p:spPr>
          <a:xfrm>
            <a:off x="5968298" y="2722489"/>
            <a:ext cx="54000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187B649-DCD6-44BF-8036-D506199D63A3}"/>
              </a:ext>
            </a:extLst>
          </p:cNvPr>
          <p:cNvCxnSpPr/>
          <p:nvPr/>
        </p:nvCxnSpPr>
        <p:spPr>
          <a:xfrm>
            <a:off x="6015015" y="3438464"/>
            <a:ext cx="54000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E4C33A5-4E23-430D-A58E-FCDCB5A4EE0A}"/>
              </a:ext>
            </a:extLst>
          </p:cNvPr>
          <p:cNvSpPr txBox="1"/>
          <p:nvPr/>
        </p:nvSpPr>
        <p:spPr>
          <a:xfrm>
            <a:off x="6018811" y="1390367"/>
            <a:ext cx="2766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spc="-71" dirty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</a:t>
            </a:r>
            <a:r>
              <a:rPr lang="es-ES" sz="1400" spc="-71" dirty="0" err="1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  <a:r>
              <a:rPr lang="es-ES" sz="1400" spc="-71" dirty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A0B226-EE27-43B6-9C07-03F3B8FDAB50}"/>
              </a:ext>
            </a:extLst>
          </p:cNvPr>
          <p:cNvSpPr txBox="1"/>
          <p:nvPr/>
        </p:nvSpPr>
        <p:spPr>
          <a:xfrm>
            <a:off x="6473086" y="1996963"/>
            <a:ext cx="1998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71" dirty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Preclearing Systems.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B60D73-AD2D-44A4-A0C9-55D5DABFD1FE}"/>
              </a:ext>
            </a:extLst>
          </p:cNvPr>
          <p:cNvSpPr/>
          <p:nvPr/>
        </p:nvSpPr>
        <p:spPr>
          <a:xfrm>
            <a:off x="6597666" y="3247972"/>
            <a:ext cx="2605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71" dirty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Language Processing. </a:t>
            </a:r>
          </a:p>
          <a:p>
            <a:endParaRPr lang="en-US" sz="1400" spc="-71" dirty="0">
              <a:solidFill>
                <a:srgbClr val="1554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DB63C9-EA51-4A48-902A-55211303361D}"/>
              </a:ext>
            </a:extLst>
          </p:cNvPr>
          <p:cNvSpPr/>
          <p:nvPr/>
        </p:nvSpPr>
        <p:spPr>
          <a:xfrm>
            <a:off x="63168" y="1383512"/>
            <a:ext cx="28814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71" dirty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Assistants: AI-powered chatbots, multilanguage.</a:t>
            </a:r>
            <a:endParaRPr lang="en-IE" sz="1400" dirty="0"/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C4470376-591F-4BBE-9EB0-38448FE9B9CB}"/>
              </a:ext>
            </a:extLst>
          </p:cNvPr>
          <p:cNvCxnSpPr>
            <a:cxnSpLocks/>
          </p:cNvCxnSpPr>
          <p:nvPr/>
        </p:nvCxnSpPr>
        <p:spPr>
          <a:xfrm rot="10800000">
            <a:off x="2446020" y="1593669"/>
            <a:ext cx="1143002" cy="12700"/>
          </a:xfrm>
          <a:prstGeom prst="bentConnector3">
            <a:avLst>
              <a:gd name="adj1" fmla="val -571"/>
            </a:avLst>
          </a:prstGeom>
          <a:ln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3B8D6748-3937-4348-A6EB-FEEFDAA42332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86964" y="2481591"/>
            <a:ext cx="540000" cy="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4E16E7E5-3608-4F99-A3DB-A28AC906587E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90651" y="3282898"/>
            <a:ext cx="1716963" cy="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D8697D5-3DFD-4671-9085-EEC6B152A4CC}"/>
              </a:ext>
            </a:extLst>
          </p:cNvPr>
          <p:cNvSpPr/>
          <p:nvPr/>
        </p:nvSpPr>
        <p:spPr>
          <a:xfrm>
            <a:off x="49620" y="2348820"/>
            <a:ext cx="2611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71" dirty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of data, reduction of deficiencies.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A98DE77-EB32-4769-8170-CADB932D5210}"/>
              </a:ext>
            </a:extLst>
          </p:cNvPr>
          <p:cNvSpPr/>
          <p:nvPr/>
        </p:nvSpPr>
        <p:spPr>
          <a:xfrm>
            <a:off x="6668495" y="2569450"/>
            <a:ext cx="15628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-71" dirty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Recognition.</a:t>
            </a:r>
            <a:endParaRPr lang="en-IE" sz="1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EC6714C-6AED-4838-9F9D-282A3169FE26}"/>
              </a:ext>
            </a:extLst>
          </p:cNvPr>
          <p:cNvSpPr/>
          <p:nvPr/>
        </p:nvSpPr>
        <p:spPr>
          <a:xfrm>
            <a:off x="176092" y="3098686"/>
            <a:ext cx="23094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spc="-71" dirty="0">
                <a:solidFill>
                  <a:srgbClr val="155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Enforcement.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4A72F61-D24A-4229-923D-CBF10F51A459}"/>
              </a:ext>
            </a:extLst>
          </p:cNvPr>
          <p:cNvSpPr/>
          <p:nvPr/>
        </p:nvSpPr>
        <p:spPr>
          <a:xfrm>
            <a:off x="6380616" y="4337562"/>
            <a:ext cx="2706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pc="-7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17B2303-4CD0-4064-A880-8E3C98736CD8}"/>
              </a:ext>
            </a:extLst>
          </p:cNvPr>
          <p:cNvSpPr/>
          <p:nvPr/>
        </p:nvSpPr>
        <p:spPr>
          <a:xfrm>
            <a:off x="1803181" y="936849"/>
            <a:ext cx="5930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71" dirty="0">
                <a:solidFill>
                  <a:srgbClr val="1554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Simplify the way we work and make us much more efficient. </a:t>
            </a:r>
            <a:endParaRPr lang="en-I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17A71DE-D90A-4635-A5AC-DB0C71677E20}"/>
              </a:ext>
            </a:extLst>
          </p:cNvPr>
          <p:cNvGrpSpPr/>
          <p:nvPr/>
        </p:nvGrpSpPr>
        <p:grpSpPr>
          <a:xfrm>
            <a:off x="4179781" y="2226344"/>
            <a:ext cx="828000" cy="828000"/>
            <a:chOff x="422438" y="2973720"/>
            <a:chExt cx="1868076" cy="1868076"/>
          </a:xfrm>
        </p:grpSpPr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B4E0689B-E34F-4701-AC3E-1040EFCDE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221" y="3111078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3693D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EC452FED-82B4-4770-9DCC-D23CEBFBA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453" y="2973720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3693D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DBCC6968-7662-4373-AE0C-AC43637D1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311" y="3460519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3693D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14319D60-A300-47FE-BC14-6488758E6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311" y="3929735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3693D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2FD49832-CB67-4609-8B99-3E8350D95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221" y="4349503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1056AF5C-EF87-4C31-9ADC-D0A57654B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453" y="4652790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51C9EE88-9072-4E0D-90F3-BFD471C5E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237" y="4652790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5D57484B-A624-44E4-AB57-AFDFA598C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96" y="4349503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740B2548-1B37-4A73-A033-F7451243E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38" y="3929735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7948D014-742C-4DE4-A1EF-2ED76342B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38" y="3460519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C0A23A1C-E3DE-422B-B4A9-42B932AA9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96" y="3111078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AD788772-33B5-4984-BE31-0B4D2F8C9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237" y="2973720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id-ID" kern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F8902B8E-7EDB-44D2-B429-C836964C77B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8379" y="3134983"/>
              <a:ext cx="1522800" cy="1522800"/>
            </a:xfrm>
            <a:prstGeom prst="ellipse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342DC9E-2458-48E6-85D0-7EC8FD0E8045}"/>
              </a:ext>
            </a:extLst>
          </p:cNvPr>
          <p:cNvSpPr/>
          <p:nvPr/>
        </p:nvSpPr>
        <p:spPr>
          <a:xfrm>
            <a:off x="6408250" y="4006538"/>
            <a:ext cx="2706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-71" dirty="0">
                <a:solidFill>
                  <a:srgbClr val="1554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 to Manage the volume of filings at the office and reduce backlogs. </a:t>
            </a:r>
          </a:p>
        </p:txBody>
      </p:sp>
    </p:spTree>
    <p:extLst>
      <p:ext uri="{BB962C8B-B14F-4D97-AF65-F5344CB8AC3E}">
        <p14:creationId xmlns:p14="http://schemas.microsoft.com/office/powerpoint/2010/main" val="2668815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5" grpId="0"/>
      <p:bldP spid="3" grpId="0"/>
      <p:bldP spid="4" grpId="0"/>
      <p:bldP spid="14" grpId="0"/>
      <p:bldP spid="49" grpId="0"/>
      <p:bldP spid="50" grpId="0"/>
      <p:bldP spid="5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3462"/>
            <a:ext cx="9144000" cy="703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51A08CC-DC91-4B9A-B287-D01AE825939B}"/>
              </a:ext>
            </a:extLst>
          </p:cNvPr>
          <p:cNvSpPr txBox="1">
            <a:spLocks/>
          </p:cNvSpPr>
          <p:nvPr/>
        </p:nvSpPr>
        <p:spPr>
          <a:xfrm>
            <a:off x="208039" y="4425129"/>
            <a:ext cx="7771190" cy="5593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1400" dirty="0">
                <a:solidFill>
                  <a:srgbClr val="024DA1"/>
                </a:solidFill>
                <a:latin typeface="Arial"/>
                <a:ea typeface="Open Sans Light" panose="020B0306030504020204" pitchFamily="34" charset="0"/>
                <a:cs typeface="Arial"/>
              </a:rPr>
              <a:t>Miguel Ortega </a:t>
            </a:r>
          </a:p>
          <a:p>
            <a:pPr algn="l"/>
            <a:r>
              <a:rPr lang="es-ES" sz="1400" dirty="0">
                <a:solidFill>
                  <a:srgbClr val="024DA1"/>
                </a:solidFill>
                <a:latin typeface="Arial"/>
                <a:ea typeface="Open Sans Light" panose="020B0306030504020204" pitchFamily="34" charset="0"/>
                <a:cs typeface="Arial"/>
              </a:rPr>
              <a:t>Geneva, 27 </a:t>
            </a:r>
            <a:r>
              <a:rPr lang="es-ES" sz="1400" dirty="0" err="1">
                <a:solidFill>
                  <a:srgbClr val="024DA1"/>
                </a:solidFill>
                <a:latin typeface="Arial"/>
                <a:ea typeface="Open Sans Light" panose="020B0306030504020204" pitchFamily="34" charset="0"/>
                <a:cs typeface="Arial"/>
              </a:rPr>
              <a:t>September</a:t>
            </a:r>
            <a:r>
              <a:rPr lang="es-ES" sz="1400" dirty="0">
                <a:solidFill>
                  <a:srgbClr val="024DA1"/>
                </a:solidFill>
                <a:latin typeface="Arial"/>
                <a:ea typeface="Open Sans Light" panose="020B0306030504020204" pitchFamily="34" charset="0"/>
                <a:cs typeface="Arial"/>
              </a:rPr>
              <a:t> 2019</a:t>
            </a:r>
            <a:endParaRPr lang="en-IE" sz="1400" dirty="0">
              <a:solidFill>
                <a:srgbClr val="024DA1"/>
              </a:solidFill>
              <a:latin typeface="Arial"/>
              <a:ea typeface="Open Sans Light" panose="020B0306030504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008844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UIPO Document" ma:contentTypeID="0x010100C57A049310204DA1BDDDE91B6676B876" ma:contentTypeVersion="1" ma:contentTypeDescription="" ma:contentTypeScope="" ma:versionID="84a7f6b9a9324c93f7c429fe637c4145">
  <xsd:schema xmlns:xsd="http://www.w3.org/2001/XMLSchema" xmlns:p="http://schemas.microsoft.com/office/2006/metadata/properties" xmlns:ns2="0e656187-b300-4fb0-8bf4-3a50f872073c" targetNamespace="http://schemas.microsoft.com/office/2006/metadata/properties" ma:root="true" ma:fieldsID="d82bb511108d8e269345fc9bd5c1ab5b" ns2:_="">
    <xsd:import namespace="0e656187-b300-4fb0-8bf4-3a50f872073c"/>
    <xsd:element name="properties">
      <xsd:complexType>
        <xsd:sequence>
          <xsd:element name="documentManagement">
            <xsd:complexType>
              <xsd:all>
                <xsd:element ref="ns2:Document_x0020_Identification_x0020_Number" minOccurs="0"/>
                <xsd:element ref="ns2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e656187-b300-4fb0-8bf4-3a50f872073c" elementFormDefault="qualified">
    <xsd:import namespace="http://schemas.microsoft.com/office/2006/documentManagement/types"/>
    <xsd:element name="Document_x0020_Identification_x0020_Number" ma:readOnly="true" ma:index="8" nillable="true" ma:displayName="Document Identification Number" ma:internalName="Document_x0020_Identification_x0020_Number">
      <xsd:simpleType>
        <xsd:restriction base="dms:Text">
</xsd:restriction>
      </xsd:simpleType>
    </xsd:element>
    <xsd:element name="Description" ma:index="9" nillable="true" ma:displayName="Description" ma:internalName="Description">
      <xsd:simpleType>
        <xsd:restriction base="dms:Note">
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-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/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Identification_x0020_Number xmlns="0e656187-b300-4fb0-8bf4-3a50f872073c">0080469144</Document_x0020_Identification_x0020_Number>
    <Description xmlns="0e656187-b300-4fb0-8bf4-3a50f872073c" xsi:nil="true"/>
  </documentManagement>
</p:properties>
</file>

<file path=customXml/itemProps1.xml><?xml version="1.0" encoding="utf-8"?>
<ds:datastoreItem xmlns:ds="http://schemas.openxmlformats.org/officeDocument/2006/customXml" ds:itemID="{B91B8FC0-4080-4C8D-B177-DBD86FF8A7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C038F2-EB80-4C44-92CF-F9AEF42177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656187-b300-4fb0-8bf4-3a50f872073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546FA96-FDD6-47DD-8532-D3567BA4167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0e656187-b300-4fb0-8bf4-3a50f872073c"/>
    <ds:schemaRef ds:uri="http://purl.org/dc/dcmitype/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On-screen Show (16:9)</PresentationFormat>
  <Paragraphs>34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Helvetica Neue UltraLight</vt:lpstr>
      <vt:lpstr>Imprint MT Shadow</vt:lpstr>
      <vt:lpstr>Open Sans</vt:lpstr>
      <vt:lpstr>Open Sans Light</vt:lpstr>
      <vt:lpstr>Open Sans Semibold</vt:lpstr>
      <vt:lpstr>Verdana</vt:lpstr>
      <vt:lpstr>Office Theme</vt:lpstr>
      <vt:lpstr>ARTIFICIAL INTELLIGENCE @ EUIPO</vt:lpstr>
      <vt:lpstr>PowerPoint Presentation</vt:lpstr>
      <vt:lpstr>PowerPoint Presentation</vt:lpstr>
      <vt:lpstr>PowerPoint Presentation</vt:lpstr>
      <vt:lpstr>PowerPoint Presentation</vt:lpstr>
    </vt:vector>
  </TitlesOfParts>
  <Company>OHIM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MACCHIA ANTONIO</dc:creator>
  <cp:lastModifiedBy>ORTEGA Miguel</cp:lastModifiedBy>
  <cp:revision>63</cp:revision>
  <dcterms:created xsi:type="dcterms:W3CDTF">2016-02-22T13:46:00Z</dcterms:created>
  <dcterms:modified xsi:type="dcterms:W3CDTF">2019-09-24T08:41:46Z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0x010100235F983FB300DA4EBAB18221A88DDE16</vt:lpwstr>
  </property>
</Properties>
</file>