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083" r:id="rId4"/>
    <p:sldMasterId id="2147485116" r:id="rId5"/>
  </p:sldMasterIdLst>
  <p:notesMasterIdLst>
    <p:notesMasterId r:id="rId11"/>
  </p:notesMasterIdLst>
  <p:handoutMasterIdLst>
    <p:handoutMasterId r:id="rId12"/>
  </p:handoutMasterIdLst>
  <p:sldIdLst>
    <p:sldId id="8367" r:id="rId6"/>
    <p:sldId id="412" r:id="rId7"/>
    <p:sldId id="10613" r:id="rId8"/>
    <p:sldId id="8372" r:id="rId9"/>
    <p:sldId id="277" r:id="rId10"/>
  </p:sldIdLst>
  <p:sldSz cx="12192000" cy="6858000"/>
  <p:notesSz cx="7023100" cy="93091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7" name="Jule Sigall (CELA)" initials="JS(" lastIdx="1" clrIdx="7">
    <p:extLst>
      <p:ext uri="{19B8F6BF-5375-455C-9EA6-DF929625EA0E}">
        <p15:presenceInfo xmlns:p15="http://schemas.microsoft.com/office/powerpoint/2012/main" userId="S::jsigall@microsoft.com::634a1102-158c-4c4f-b33d-0e51aa17eecd" providerId="AD"/>
      </p:ext>
    </p:extLst>
  </p:cmAuthor>
  <p:cmAuthor id="1" name="Mary Feil-Jacobs" initials="MFJ" lastIdx="43" clrIdx="1"/>
  <p:cmAuthor id="8" name="Gretchen Deo (CELA)" initials="GD(" lastIdx="8" clrIdx="8">
    <p:extLst>
      <p:ext uri="{19B8F6BF-5375-455C-9EA6-DF929625EA0E}">
        <p15:presenceInfo xmlns:p15="http://schemas.microsoft.com/office/powerpoint/2012/main" userId="S::gretchde@microsoft.com::b24de5a4-191a-4562-9ed5-276cda40d641" providerId="AD"/>
      </p:ext>
    </p:extLst>
  </p:cmAuthor>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8" clrIdx="3">
    <p:extLst>
      <p:ext uri="{19B8F6BF-5375-455C-9EA6-DF929625EA0E}">
        <p15:presenceInfo xmlns:p15="http://schemas.microsoft.com/office/powerpoint/2012/main" userId="S-1-5-21-2127521184-1604012920-1887927527-65006" providerId="AD"/>
      </p:ext>
    </p:extLst>
  </p:cmAuthor>
  <p:cmAuthor id="4" name="Tracy Tran" initials="TT" lastIdx="9" clrIdx="4">
    <p:extLst>
      <p:ext uri="{19B8F6BF-5375-455C-9EA6-DF929625EA0E}">
        <p15:presenceInfo xmlns:p15="http://schemas.microsoft.com/office/powerpoint/2012/main" userId="S::tracyt@microsoft.com::7b485f56-8fe8-4efc-a1b3-85e720327ac5" providerId="AD"/>
      </p:ext>
    </p:extLst>
  </p:cmAuthor>
  <p:cmAuthor id="5" name="Mitchell Derrey" initials="MD" lastIdx="13" clrIdx="5">
    <p:extLst>
      <p:ext uri="{19B8F6BF-5375-455C-9EA6-DF929625EA0E}">
        <p15:presenceInfo xmlns:p15="http://schemas.microsoft.com/office/powerpoint/2012/main" userId="S::mitchell@silverfoxprod.com::ba2ee660-27ce-40d7-8b8d-1c0a464223e1" providerId="AD"/>
      </p:ext>
    </p:extLst>
  </p:cmAuthor>
  <p:cmAuthor id="6" name="Brittany Hart" initials="BH" lastIdx="1" clrIdx="6">
    <p:extLst>
      <p:ext uri="{19B8F6BF-5375-455C-9EA6-DF929625EA0E}">
        <p15:presenceInfo xmlns:p15="http://schemas.microsoft.com/office/powerpoint/2012/main" userId="S::brittanyh@silverfoxprod.com::0b940bb1-f19f-4ede-b667-81bd2230cb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0E6FF"/>
    <a:srgbClr val="002050"/>
    <a:srgbClr val="505050"/>
    <a:srgbClr val="292929"/>
    <a:srgbClr val="0078D7"/>
    <a:srgbClr val="9BCC6C"/>
    <a:srgbClr val="107C10"/>
    <a:srgbClr val="9BF00B"/>
    <a:srgbClr val="EBFC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594"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agan Malovoz (CELA)" userId="8f59cb47-305a-4afc-ae1f-ce56b2405f79" providerId="ADAL" clId="{67D075E1-6E8C-464E-9C7A-2253DEA28C87}"/>
    <pc:docChg chg="modSld">
      <pc:chgData name="Meagan Malovoz (CELA)" userId="8f59cb47-305a-4afc-ae1f-ce56b2405f79" providerId="ADAL" clId="{67D075E1-6E8C-464E-9C7A-2253DEA28C87}" dt="2019-09-23T18:13:18.168" v="5" actId="6549"/>
      <pc:docMkLst>
        <pc:docMk/>
      </pc:docMkLst>
      <pc:sldChg chg="modSp">
        <pc:chgData name="Meagan Malovoz (CELA)" userId="8f59cb47-305a-4afc-ae1f-ce56b2405f79" providerId="ADAL" clId="{67D075E1-6E8C-464E-9C7A-2253DEA28C87}" dt="2019-09-23T18:13:18.168" v="5" actId="6549"/>
        <pc:sldMkLst>
          <pc:docMk/>
          <pc:sldMk cId="1589430850" sldId="8367"/>
        </pc:sldMkLst>
        <pc:spChg chg="mod">
          <ac:chgData name="Meagan Malovoz (CELA)" userId="8f59cb47-305a-4afc-ae1f-ce56b2405f79" providerId="ADAL" clId="{67D075E1-6E8C-464E-9C7A-2253DEA28C87}" dt="2019-09-23T18:13:18.168" v="5" actId="6549"/>
          <ac:spMkLst>
            <pc:docMk/>
            <pc:sldMk cId="1589430850" sldId="8367"/>
            <ac:spMk id="2" creationId="{2B36807A-8642-45E4-A2E3-40FA6B6015E6}"/>
          </ac:spMkLst>
        </pc:spChg>
      </pc:sldChg>
      <pc:sldChg chg="modNotesTx">
        <pc:chgData name="Meagan Malovoz (CELA)" userId="8f59cb47-305a-4afc-ae1f-ce56b2405f79" providerId="ADAL" clId="{67D075E1-6E8C-464E-9C7A-2253DEA28C87}" dt="2019-09-23T18:12:10.934" v="1" actId="6549"/>
        <pc:sldMkLst>
          <pc:docMk/>
          <pc:sldMk cId="3658802800" sldId="8372"/>
        </pc:sldMkLst>
      </pc:sldChg>
      <pc:sldChg chg="modNotesTx">
        <pc:chgData name="Meagan Malovoz (CELA)" userId="8f59cb47-305a-4afc-ae1f-ce56b2405f79" providerId="ADAL" clId="{67D075E1-6E8C-464E-9C7A-2253DEA28C87}" dt="2019-09-23T18:12:06.994" v="0" actId="6549"/>
        <pc:sldMkLst>
          <pc:docMk/>
          <pc:sldMk cId="3534440325" sldId="1061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bg1"/>
              </a:solidFill>
            </a:ln>
          </c:spPr>
          <c:dPt>
            <c:idx val="0"/>
            <c:bubble3D val="0"/>
            <c:spPr>
              <a:solidFill>
                <a:schemeClr val="tx2"/>
              </a:solidFill>
              <a:ln w="19050">
                <a:solidFill>
                  <a:schemeClr val="bg1"/>
                </a:solidFill>
              </a:ln>
              <a:effectLst/>
            </c:spPr>
            <c:extLst>
              <c:ext xmlns:c16="http://schemas.microsoft.com/office/drawing/2014/chart" uri="{C3380CC4-5D6E-409C-BE32-E72D297353CC}">
                <c16:uniqueId val="{00000001-9AA8-41B6-A8C3-1F1D602AA008}"/>
              </c:ext>
            </c:extLst>
          </c:dPt>
          <c:dPt>
            <c:idx val="1"/>
            <c:bubble3D val="0"/>
            <c:spPr>
              <a:solidFill>
                <a:schemeClr val="accent5"/>
              </a:solidFill>
              <a:ln w="19050">
                <a:solidFill>
                  <a:schemeClr val="bg1"/>
                </a:solidFill>
              </a:ln>
              <a:effectLst/>
            </c:spPr>
            <c:extLst>
              <c:ext xmlns:c16="http://schemas.microsoft.com/office/drawing/2014/chart" uri="{C3380CC4-5D6E-409C-BE32-E72D297353CC}">
                <c16:uniqueId val="{00000003-9AA8-41B6-A8C3-1F1D602AA008}"/>
              </c:ext>
            </c:extLst>
          </c:dPt>
          <c:dPt>
            <c:idx val="2"/>
            <c:bubble3D val="0"/>
            <c:spPr>
              <a:solidFill>
                <a:schemeClr val="accent1"/>
              </a:solidFill>
              <a:ln w="19050">
                <a:solidFill>
                  <a:schemeClr val="bg1"/>
                </a:solidFill>
              </a:ln>
              <a:effectLst/>
            </c:spPr>
            <c:extLst>
              <c:ext xmlns:c16="http://schemas.microsoft.com/office/drawing/2014/chart" uri="{C3380CC4-5D6E-409C-BE32-E72D297353CC}">
                <c16:uniqueId val="{00000002-9AA8-41B6-A8C3-1F1D602AA008}"/>
              </c:ext>
            </c:extLst>
          </c:dPt>
          <c:cat>
            <c:strRef>
              <c:f>Sheet1!$A$2:$A$4</c:f>
              <c:strCache>
                <c:ptCount val="3"/>
                <c:pt idx="0">
                  <c:v>1st Qtr</c:v>
                </c:pt>
                <c:pt idx="1">
                  <c:v>2nd Qtr</c:v>
                </c:pt>
                <c:pt idx="2">
                  <c:v>3rd Qtr</c:v>
                </c:pt>
              </c:strCache>
            </c:strRef>
          </c:cat>
          <c:val>
            <c:numRef>
              <c:f>Sheet1!$B$2:$B$4</c:f>
              <c:numCache>
                <c:formatCode>General</c:formatCode>
                <c:ptCount val="3"/>
                <c:pt idx="0">
                  <c:v>8</c:v>
                </c:pt>
                <c:pt idx="1">
                  <c:v>8</c:v>
                </c:pt>
                <c:pt idx="2">
                  <c:v>8</c:v>
                </c:pt>
              </c:numCache>
            </c:numRef>
          </c:val>
          <c:extLst>
            <c:ext xmlns:c16="http://schemas.microsoft.com/office/drawing/2014/chart" uri="{C3380CC4-5D6E-409C-BE32-E72D297353CC}">
              <c16:uniqueId val="{00000000-9AA8-41B6-A8C3-1F1D602AA00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783"/>
            <a:ext cx="3043343" cy="465455"/>
          </a:xfrm>
          <a:prstGeom prst="rect">
            <a:avLst/>
          </a:prstGeom>
        </p:spPr>
        <p:txBody>
          <a:bodyPr vert="horz" lIns="93324" tIns="46662" rIns="93324" bIns="46662"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460F9EC6-89FF-47E1-8594-1A32E3B45134}" type="datetime8">
              <a:rPr lang="en-US" smtClean="0">
                <a:latin typeface="Segoe UI" pitchFamily="34" charset="0"/>
              </a:rPr>
              <a:t>9/23/2019 11:11 AM</a:t>
            </a:fld>
            <a:endParaRPr lang="en-US">
              <a:latin typeface="Segoe UI" pitchFamily="34" charset="0"/>
            </a:endParaRPr>
          </a:p>
        </p:txBody>
      </p:sp>
      <p:sp>
        <p:nvSpPr>
          <p:cNvPr id="8" name="Footer Placeholder 7"/>
          <p:cNvSpPr>
            <a:spLocks noGrp="1"/>
          </p:cNvSpPr>
          <p:nvPr>
            <p:ph type="ftr" sz="quarter" idx="2"/>
          </p:nvPr>
        </p:nvSpPr>
        <p:spPr>
          <a:xfrm>
            <a:off x="0" y="8842029"/>
            <a:ext cx="5934520" cy="338436"/>
          </a:xfrm>
          <a:prstGeom prst="rect">
            <a:avLst/>
          </a:prstGeom>
        </p:spPr>
        <p:txBody>
          <a:bodyPr vert="horz" lIns="93324" tIns="46662" rIns="93324" bIns="46662" rtlCol="0" anchor="b"/>
          <a:lstStyle>
            <a:lvl1pPr algn="l">
              <a:defRPr sz="1200"/>
            </a:lvl1pPr>
          </a:lstStyle>
          <a:p>
            <a:pPr marL="406671" defTabSz="93292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922814" y="8842029"/>
            <a:ext cx="1098660" cy="465455"/>
          </a:xfrm>
          <a:prstGeom prst="rect">
            <a:avLst/>
          </a:prstGeom>
        </p:spPr>
        <p:txBody>
          <a:bodyPr vert="horz" lIns="93324" tIns="46662" rIns="93324" bIns="46662"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10" name="Footer Placeholder 9"/>
          <p:cNvSpPr>
            <a:spLocks noGrp="1"/>
          </p:cNvSpPr>
          <p:nvPr>
            <p:ph type="ftr" sz="quarter" idx="4"/>
          </p:nvPr>
        </p:nvSpPr>
        <p:spPr>
          <a:xfrm>
            <a:off x="0" y="8843645"/>
            <a:ext cx="6063276" cy="362391"/>
          </a:xfrm>
          <a:prstGeom prst="rect">
            <a:avLst/>
          </a:prstGeom>
        </p:spPr>
        <p:txBody>
          <a:bodyPr vert="horz" lIns="93324" tIns="46662" rIns="93324" bIns="46662" rtlCol="0" anchor="b"/>
          <a:lstStyle>
            <a:lvl1pPr marL="583273" indent="0" algn="l">
              <a:defRPr sz="1200"/>
            </a:lvl1p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atin typeface="Segoe UI" pitchFamily="34" charset="0"/>
              </a:defRPr>
            </a:lvl1pPr>
          </a:lstStyle>
          <a:p>
            <a:fld id="{386CE63F-9E7F-4C04-9D0D-FCA25A8E9E86}" type="datetime8">
              <a:rPr lang="en-US" smtClean="0"/>
              <a:t>9/23/2019 11:11 AM</a:t>
            </a:fld>
            <a:endParaRPr lang="en-US"/>
          </a:p>
        </p:txBody>
      </p:sp>
      <p:sp>
        <p:nvSpPr>
          <p:cNvPr id="12" name="Notes Placeholder 11"/>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6051570" y="8842029"/>
            <a:ext cx="969904" cy="465455"/>
          </a:xfrm>
          <a:prstGeom prst="rect">
            <a:avLst/>
          </a:prstGeom>
        </p:spPr>
        <p:txBody>
          <a:bodyPr vert="horz" lIns="93324" tIns="46662" rIns="93324" bIns="46662"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9/23/2019 11:11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1139046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20D0B7-93EA-454D-A282-1D0DD38696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58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367" rtl="0" eaLnBrk="1" fontAlgn="auto" latinLnBrk="0" hangingPunct="1">
              <a:lnSpc>
                <a:spcPct val="90000"/>
              </a:lnSpc>
              <a:spcBef>
                <a:spcPts val="0"/>
              </a:spcBef>
              <a:spcAft>
                <a:spcPts val="333"/>
              </a:spcAft>
              <a:buClrTx/>
              <a:buSzTx/>
              <a:buFont typeface="Arial" panose="020B0604020202020204" pitchFamily="34" charset="0"/>
              <a:buChar char="•"/>
              <a:tabLst/>
              <a:defRPr/>
            </a:pPr>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83273" marR="0" lvl="0" indent="0" algn="l" defTabSz="93292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9/23/2019 11:11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789845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369" lvl="0" indent="-174982" defTabSz="933203">
              <a:spcAft>
                <a:spcPts val="340"/>
              </a:spcAft>
              <a:defRPr/>
            </a:pPr>
            <a:endParaRPr lang="en-US" dirty="0"/>
          </a:p>
        </p:txBody>
      </p:sp>
      <p:sp>
        <p:nvSpPr>
          <p:cNvPr id="4" name="Header Placeholder 3"/>
          <p:cNvSpPr>
            <a:spLocks noGrp="1"/>
          </p:cNvSpPr>
          <p:nvPr>
            <p:ph type="hdr" sz="quarter" idx="10"/>
          </p:nvPr>
        </p:nvSpPr>
        <p:spPr/>
        <p:txBody>
          <a:bodyPr/>
          <a:lstStyle/>
          <a:p>
            <a:pPr defTabSz="1724564">
              <a:defRPr/>
            </a:pPr>
            <a:r>
              <a:rPr lang="en-US" sz="2200">
                <a:solidFill>
                  <a:prstClr val="black"/>
                </a:solidFill>
              </a:rPr>
              <a:t>CELA_Global_Summit_2017_KEYNOTE_</a:t>
            </a:r>
            <a:br>
              <a:rPr lang="en-US" sz="2200">
                <a:solidFill>
                  <a:prstClr val="black"/>
                </a:solidFill>
              </a:rPr>
            </a:br>
            <a:r>
              <a:rPr lang="en-US" sz="2200">
                <a:solidFill>
                  <a:prstClr val="black"/>
                </a:solidFill>
              </a:rPr>
              <a:t>Template</a:t>
            </a:r>
          </a:p>
        </p:txBody>
      </p:sp>
      <p:sp>
        <p:nvSpPr>
          <p:cNvPr id="5" name="Footer Placeholder 4"/>
          <p:cNvSpPr>
            <a:spLocks noGrp="1"/>
          </p:cNvSpPr>
          <p:nvPr>
            <p:ph type="ftr" sz="quarter" idx="11"/>
          </p:nvPr>
        </p:nvSpPr>
        <p:spPr/>
        <p:txBody>
          <a:bodyPr/>
          <a:lstStyle/>
          <a:p>
            <a:pPr marL="1056657" defTabSz="1722207" eaLnBrk="0" hangingPunct="0">
              <a:defRPr/>
            </a:pPr>
            <a:r>
              <a:rPr lang="en-US" sz="7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defTabSz="1724564">
              <a:defRPr/>
            </a:pPr>
            <a:fld id="{D18B56EA-E28F-4F92-9F16-7A6F2501B303}" type="datetime8">
              <a:rPr lang="en-US" sz="2200">
                <a:solidFill>
                  <a:prstClr val="black"/>
                </a:solidFill>
              </a:rPr>
              <a:pPr defTabSz="1724564">
                <a:defRPr/>
              </a:pPr>
              <a:t>9/23/2019 11:11 AM</a:t>
            </a:fld>
            <a:endParaRPr lang="en-US" sz="2200">
              <a:solidFill>
                <a:prstClr val="black"/>
              </a:solidFill>
            </a:endParaRPr>
          </a:p>
        </p:txBody>
      </p:sp>
      <p:sp>
        <p:nvSpPr>
          <p:cNvPr id="7" name="Slide Number Placeholder 6"/>
          <p:cNvSpPr>
            <a:spLocks noGrp="1"/>
          </p:cNvSpPr>
          <p:nvPr>
            <p:ph type="sldNum" sz="quarter" idx="13"/>
          </p:nvPr>
        </p:nvSpPr>
        <p:spPr/>
        <p:txBody>
          <a:bodyPr/>
          <a:lstStyle/>
          <a:p>
            <a:pPr defTabSz="1724564">
              <a:defRPr/>
            </a:pPr>
            <a:fld id="{B4008EB6-D09E-4580-8CD6-DDB14511944F}" type="slidenum">
              <a:rPr lang="en-US" sz="2200">
                <a:solidFill>
                  <a:prstClr val="black"/>
                </a:solidFill>
              </a:rPr>
              <a:pPr defTabSz="1724564">
                <a:defRPr/>
              </a:pPr>
              <a:t>4</a:t>
            </a:fld>
            <a:endParaRPr lang="en-US" sz="2200">
              <a:solidFill>
                <a:prstClr val="black"/>
              </a:solidFill>
            </a:endParaRPr>
          </a:p>
        </p:txBody>
      </p:sp>
    </p:spTree>
    <p:extLst>
      <p:ext uri="{BB962C8B-B14F-4D97-AF65-F5344CB8AC3E}">
        <p14:creationId xmlns:p14="http://schemas.microsoft.com/office/powerpoint/2010/main" val="16878620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8" name="Picture 7" descr="Two people sitting at a table using a computer.&#10;&#10;Description automatically generated">
            <a:extLst>
              <a:ext uri="{FF2B5EF4-FFF2-40B4-BE49-F238E27FC236}">
                <a16:creationId xmlns:a16="http://schemas.microsoft.com/office/drawing/2014/main" id="{D9EBD347-2E5F-4FEE-B83B-C065E98D71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21115055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2174026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5803880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556267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42681715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3155243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7380164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1028989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7867059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9517265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41209384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8" name="Picture 7" descr="Two people sitting at a table using a computer.&#10;&#10;Description automatically generated">
            <a:extLst>
              <a:ext uri="{FF2B5EF4-FFF2-40B4-BE49-F238E27FC236}">
                <a16:creationId xmlns:a16="http://schemas.microsoft.com/office/drawing/2014/main" id="{50139D3A-0CA3-4772-ADA6-CC8D563CD05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42150982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2083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rgbClr val="50E6FF"/>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7335900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0922871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1866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5891172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838988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0452741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7596609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75356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4484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7451652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76747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942672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21317423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4" y="2084187"/>
            <a:ext cx="8964185" cy="1793090"/>
          </a:xfrm>
          <a:noFill/>
        </p:spPr>
        <p:txBody>
          <a:bodyPr lIns="146304" tIns="91440" rIns="146304" bIns="91440" anchor="t" anchorCtr="0"/>
          <a:lstStyle>
            <a:lvl1pPr>
              <a:defRPr sz="5882" spc="-98" baseline="0">
                <a:gradFill>
                  <a:gsLst>
                    <a:gs pos="5833">
                      <a:schemeClr val="tx1"/>
                    </a:gs>
                    <a:gs pos="53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1" y="3878574"/>
            <a:ext cx="8964187" cy="1792326"/>
          </a:xfrm>
          <a:noFill/>
        </p:spPr>
        <p:txBody>
          <a:bodyPr lIns="182880" tIns="146304" rIns="182880" bIns="146304">
            <a:noAutofit/>
          </a:bodyPr>
          <a:lstStyle>
            <a:lvl1pPr marL="0" indent="0">
              <a:spcBef>
                <a:spcPts val="0"/>
              </a:spcBef>
              <a:buNone/>
              <a:defRPr sz="3529" spc="0" baseline="0">
                <a:gradFill>
                  <a:gsLst>
                    <a:gs pos="5833">
                      <a:schemeClr val="tx1"/>
                    </a:gs>
                    <a:gs pos="53000">
                      <a:schemeClr val="tx1"/>
                    </a:gs>
                  </a:gsLst>
                  <a:lin ang="5400000" scaled="0"/>
                </a:gradFill>
                <a:latin typeface="+mj-lt"/>
              </a:defRPr>
            </a:lvl1pPr>
          </a:lstStyle>
          <a:p>
            <a:pPr lvl="0"/>
            <a:r>
              <a:rPr lang="en-US"/>
              <a:t>Speaker Name</a:t>
            </a:r>
          </a:p>
        </p:txBody>
      </p:sp>
      <p:sp>
        <p:nvSpPr>
          <p:cNvPr id="2" name="Footer Placeholder 1"/>
          <p:cNvSpPr>
            <a:spLocks noGrp="1"/>
          </p:cNvSpPr>
          <p:nvPr>
            <p:ph type="ftr" sz="quarter" idx="13"/>
          </p:nvPr>
        </p:nvSpPr>
        <p:spPr/>
        <p:txBody>
          <a:bodyPr/>
          <a:lstStyle/>
          <a:p>
            <a:endParaRPr lang="en-US"/>
          </a:p>
        </p:txBody>
      </p:sp>
      <p:sp>
        <p:nvSpPr>
          <p:cNvPr id="3" name="Slide Number Placeholder 2"/>
          <p:cNvSpPr>
            <a:spLocks noGrp="1"/>
          </p:cNvSpPr>
          <p:nvPr>
            <p:ph type="sldNum" sz="quarter" idx="14"/>
          </p:nvPr>
        </p:nvSpPr>
        <p:spPr/>
        <p:txBody>
          <a:bodyPr/>
          <a:lstStyle/>
          <a:p>
            <a:fld id="{27258FFF-F925-446B-8502-81C933981705}"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invGray">
          <a:xfrm>
            <a:off x="455227" y="470410"/>
            <a:ext cx="1606863" cy="352152"/>
          </a:xfrm>
          <a:prstGeom prst="rect">
            <a:avLst/>
          </a:prstGeom>
        </p:spPr>
      </p:pic>
    </p:spTree>
    <p:extLst>
      <p:ext uri="{BB962C8B-B14F-4D97-AF65-F5344CB8AC3E}">
        <p14:creationId xmlns:p14="http://schemas.microsoft.com/office/powerpoint/2010/main" val="11100825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extLst>
    <p:ext uri="{DCECCB84-F9BA-43D5-87BE-67443E8EF086}">
      <p15:sldGuideLst xmlns:p15="http://schemas.microsoft.com/office/powerpoint/2012/main">
        <p15:guide id="1" pos="288">
          <p15:clr>
            <a:srgbClr val="C35EA4"/>
          </p15:clr>
        </p15:guide>
        <p15:guide id="2" pos="7547">
          <p15:clr>
            <a:srgbClr val="C35EA4"/>
          </p15:clr>
        </p15:guide>
        <p15:guide id="3" orient="horz" pos="302">
          <p15:clr>
            <a:srgbClr val="C35EA4"/>
          </p15:clr>
        </p15:guide>
        <p15:guide id="4" orient="horz" pos="4104">
          <p15:clr>
            <a:srgbClr val="C35E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3">
    <p:bg bwMode="gray">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727700"/>
          </a:xfrm>
        </p:spPr>
        <p:txBody>
          <a:bodyPr/>
          <a:lstStyle>
            <a:lvl1pPr marL="0" indent="0">
              <a:buNone/>
              <a:defRPr/>
            </a:lvl1pPr>
          </a:lstStyle>
          <a:p>
            <a:r>
              <a:rPr lang="en-US"/>
              <a:t>Click icon to add picture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8530"/>
          <a:stretch/>
        </p:blipFill>
        <p:spPr>
          <a:xfrm>
            <a:off x="257770" y="816708"/>
            <a:ext cx="11676463" cy="5761918"/>
          </a:xfrm>
          <a:prstGeom prst="rect">
            <a:avLst/>
          </a:prstGeom>
          <a:noFill/>
          <a:ln>
            <a:noFill/>
          </a:ln>
        </p:spPr>
      </p:pic>
      <p:sp>
        <p:nvSpPr>
          <p:cNvPr id="5" name="Text Placeholder 4"/>
          <p:cNvSpPr>
            <a:spLocks noGrp="1"/>
          </p:cNvSpPr>
          <p:nvPr>
            <p:ph type="body" sz="quarter" idx="12" hasCustomPrompt="1"/>
          </p:nvPr>
        </p:nvSpPr>
        <p:spPr>
          <a:xfrm>
            <a:off x="271106" y="3877271"/>
            <a:ext cx="5095209" cy="999080"/>
          </a:xfrm>
          <a:noFill/>
        </p:spPr>
        <p:txBody>
          <a:bodyPr lIns="182880" tIns="146304" rIns="182880" bIns="146304">
            <a:noAutofit/>
          </a:bodyPr>
          <a:lstStyle>
            <a:lvl1pPr marL="0" indent="0">
              <a:spcBef>
                <a:spcPts val="0"/>
              </a:spcBef>
              <a:buNone/>
              <a:defRPr sz="3529" spc="0" baseline="0">
                <a:gradFill>
                  <a:gsLst>
                    <a:gs pos="7965">
                      <a:schemeClr val="tx1"/>
                    </a:gs>
                    <a:gs pos="8000">
                      <a:schemeClr val="tx1"/>
                    </a:gs>
                  </a:gsLst>
                  <a:lin ang="5400000" scaled="0"/>
                </a:gradFill>
                <a:latin typeface="+mj-lt"/>
              </a:defRPr>
            </a:lvl1pPr>
          </a:lstStyle>
          <a:p>
            <a:pPr lvl="0"/>
            <a:r>
              <a:rPr lang="en-US"/>
              <a:t>Speaker Name</a:t>
            </a:r>
          </a:p>
        </p:txBody>
      </p:sp>
      <p:sp>
        <p:nvSpPr>
          <p:cNvPr id="9" name="Title 1"/>
          <p:cNvSpPr>
            <a:spLocks noGrp="1"/>
          </p:cNvSpPr>
          <p:nvPr>
            <p:ph type="title" hasCustomPrompt="1"/>
          </p:nvPr>
        </p:nvSpPr>
        <p:spPr>
          <a:xfrm>
            <a:off x="269303" y="2084186"/>
            <a:ext cx="5085476" cy="1793104"/>
          </a:xfrm>
          <a:noFill/>
        </p:spPr>
        <p:txBody>
          <a:bodyPr lIns="146304" tIns="91440" rIns="146304" bIns="91440" anchor="t" anchorCtr="0"/>
          <a:lstStyle>
            <a:lvl1pPr>
              <a:defRPr sz="5882" spc="-98" baseline="0">
                <a:gradFill>
                  <a:gsLst>
                    <a:gs pos="7965">
                      <a:schemeClr val="tx1"/>
                    </a:gs>
                    <a:gs pos="8000">
                      <a:schemeClr val="tx1"/>
                    </a:gs>
                  </a:gsLst>
                  <a:lin ang="5400000" scaled="0"/>
                </a:gradFill>
              </a:defRPr>
            </a:lvl1pPr>
          </a:lstStyle>
          <a:p>
            <a:r>
              <a:rPr lang="en-US"/>
              <a:t>Presentation title</a:t>
            </a: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16749" t="685"/>
          <a:stretch/>
        </p:blipFill>
        <p:spPr>
          <a:xfrm>
            <a:off x="2213416" y="322490"/>
            <a:ext cx="9720817" cy="6256136"/>
          </a:xfrm>
          <a:prstGeom prst="rect">
            <a:avLst/>
          </a:prstGeom>
          <a:noFill/>
          <a:ln>
            <a:noFill/>
          </a:ln>
        </p:spPr>
      </p:pic>
    </p:spTree>
    <p:extLst>
      <p:ext uri="{BB962C8B-B14F-4D97-AF65-F5344CB8AC3E}">
        <p14:creationId xmlns:p14="http://schemas.microsoft.com/office/powerpoint/2010/main" val="1363921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extLst>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7">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p:bg bwMode="gray">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12192000" cy="727700"/>
          </a:xfrm>
        </p:spPr>
        <p:txBody>
          <a:bodyPr/>
          <a:lstStyle>
            <a:lvl1pPr marL="0" indent="0">
              <a:buNone/>
              <a:defRPr/>
            </a:lvl1pPr>
          </a:lstStyle>
          <a:p>
            <a:r>
              <a:rPr lang="en-US"/>
              <a:t>Click icon to add picture</a:t>
            </a:r>
          </a:p>
        </p:txBody>
      </p:sp>
      <p:sp>
        <p:nvSpPr>
          <p:cNvPr id="2" name="Footer Placeholder 1"/>
          <p:cNvSpPr>
            <a:spLocks noGrp="1"/>
          </p:cNvSpPr>
          <p:nvPr>
            <p:ph type="ftr" sz="quarter" idx="13"/>
          </p:nvPr>
        </p:nvSpPr>
        <p:spPr/>
        <p:txBody>
          <a:bodyPr/>
          <a:lstStyle/>
          <a:p>
            <a:endParaRPr lang="en-US"/>
          </a:p>
        </p:txBody>
      </p:sp>
      <p:sp>
        <p:nvSpPr>
          <p:cNvPr id="3" name="Slide Number Placeholder 2"/>
          <p:cNvSpPr>
            <a:spLocks noGrp="1"/>
          </p:cNvSpPr>
          <p:nvPr>
            <p:ph type="sldNum" sz="quarter" idx="14"/>
          </p:nvPr>
        </p:nvSpPr>
        <p:spPr/>
        <p:txBody>
          <a:bodyPr/>
          <a:lstStyle/>
          <a:p>
            <a:fld id="{27258FFF-F925-446B-8502-81C933981705}" type="slidenum">
              <a:rPr lang="en-US" smtClean="0"/>
              <a:pPr/>
              <a:t>‹#›</a:t>
            </a:fld>
            <a:endParaRPr lang="en-US"/>
          </a:p>
        </p:txBody>
      </p:sp>
      <p:sp>
        <p:nvSpPr>
          <p:cNvPr id="7" name="Text Placeholder 4"/>
          <p:cNvSpPr>
            <a:spLocks noGrp="1"/>
          </p:cNvSpPr>
          <p:nvPr>
            <p:ph type="body" sz="quarter" idx="12" hasCustomPrompt="1"/>
          </p:nvPr>
        </p:nvSpPr>
        <p:spPr>
          <a:xfrm>
            <a:off x="271106" y="3877271"/>
            <a:ext cx="5095209" cy="999080"/>
          </a:xfrm>
          <a:noFill/>
        </p:spPr>
        <p:txBody>
          <a:bodyPr lIns="182880" tIns="146304" rIns="182880" bIns="146304">
            <a:noAutofit/>
          </a:bodyPr>
          <a:lstStyle>
            <a:lvl1pPr marL="0" indent="0">
              <a:spcBef>
                <a:spcPts val="0"/>
              </a:spcBef>
              <a:buNone/>
              <a:defRPr sz="3529" spc="0" baseline="0">
                <a:gradFill>
                  <a:gsLst>
                    <a:gs pos="7965">
                      <a:schemeClr val="tx1"/>
                    </a:gs>
                    <a:gs pos="8000">
                      <a:schemeClr val="tx1"/>
                    </a:gs>
                  </a:gsLst>
                  <a:lin ang="5400000" scaled="0"/>
                </a:gradFill>
                <a:latin typeface="+mj-lt"/>
              </a:defRPr>
            </a:lvl1pPr>
          </a:lstStyle>
          <a:p>
            <a:pPr lvl="0"/>
            <a:r>
              <a:rPr lang="en-US"/>
              <a:t>Speaker Name</a:t>
            </a:r>
          </a:p>
        </p:txBody>
      </p:sp>
      <p:sp>
        <p:nvSpPr>
          <p:cNvPr id="8" name="Title 1"/>
          <p:cNvSpPr>
            <a:spLocks noGrp="1"/>
          </p:cNvSpPr>
          <p:nvPr>
            <p:ph type="title" hasCustomPrompt="1"/>
          </p:nvPr>
        </p:nvSpPr>
        <p:spPr>
          <a:xfrm>
            <a:off x="269303" y="2084186"/>
            <a:ext cx="5085476" cy="1793104"/>
          </a:xfrm>
          <a:noFill/>
        </p:spPr>
        <p:txBody>
          <a:bodyPr lIns="146304" tIns="91440" rIns="146304" bIns="91440" anchor="t" anchorCtr="0"/>
          <a:lstStyle>
            <a:lvl1pPr>
              <a:defRPr sz="5882" spc="-98" baseline="0">
                <a:gradFill>
                  <a:gsLst>
                    <a:gs pos="7965">
                      <a:schemeClr val="tx1"/>
                    </a:gs>
                    <a:gs pos="8000">
                      <a:schemeClr val="tx1"/>
                    </a:gs>
                  </a:gsLst>
                  <a:lin ang="5400000" scaled="0"/>
                </a:gradFill>
              </a:defRPr>
            </a:lvl1pPr>
          </a:lstStyle>
          <a:p>
            <a:r>
              <a:rPr lang="en-US"/>
              <a:t>Presentation title</a:t>
            </a:r>
          </a:p>
        </p:txBody>
      </p:sp>
    </p:spTree>
    <p:extLst>
      <p:ext uri="{BB962C8B-B14F-4D97-AF65-F5344CB8AC3E}">
        <p14:creationId xmlns:p14="http://schemas.microsoft.com/office/powerpoint/2010/main" val="13677254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extLst>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7">
          <p15:clr>
            <a:srgbClr val="C35E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4">
    <p:bg bwMode="gray">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0" y="0"/>
            <a:ext cx="12192000" cy="727700"/>
          </a:xfrm>
        </p:spPr>
        <p:txBody>
          <a:bodyPr/>
          <a:lstStyle>
            <a:lvl1pPr marL="0" indent="0">
              <a:buNone/>
              <a:defRPr/>
            </a:lvl1pPr>
          </a:lstStyle>
          <a:p>
            <a:r>
              <a:rPr lang="en-US"/>
              <a:t>Click icon to add picture</a:t>
            </a:r>
          </a:p>
        </p:txBody>
      </p:sp>
      <p:sp>
        <p:nvSpPr>
          <p:cNvPr id="5" name="Text Placeholder 4"/>
          <p:cNvSpPr>
            <a:spLocks noGrp="1"/>
          </p:cNvSpPr>
          <p:nvPr>
            <p:ph type="body" sz="quarter" idx="12" hasCustomPrompt="1"/>
          </p:nvPr>
        </p:nvSpPr>
        <p:spPr>
          <a:xfrm>
            <a:off x="271106" y="2084172"/>
            <a:ext cx="5376684" cy="1793110"/>
          </a:xfrm>
          <a:noFill/>
        </p:spPr>
        <p:txBody>
          <a:bodyPr lIns="182880" tIns="146304" rIns="182880" bIns="146304">
            <a:noAutofit/>
          </a:bodyPr>
          <a:lstStyle>
            <a:lvl1pPr marL="0" indent="0">
              <a:spcBef>
                <a:spcPts val="0"/>
              </a:spcBef>
              <a:buNone/>
              <a:defRPr sz="3529" spc="0" baseline="0">
                <a:gradFill>
                  <a:gsLst>
                    <a:gs pos="46903">
                      <a:srgbClr val="FFFFFF"/>
                    </a:gs>
                    <a:gs pos="83000">
                      <a:srgbClr val="FFFFFF"/>
                    </a:gs>
                  </a:gsLst>
                  <a:lin ang="5400000" scaled="1"/>
                </a:gradFill>
                <a:latin typeface="+mj-lt"/>
              </a:defRPr>
            </a:lvl1pPr>
          </a:lstStyle>
          <a:p>
            <a:pPr lvl="0"/>
            <a:r>
              <a:rPr lang="en-US"/>
              <a:t>Speaker Name</a:t>
            </a:r>
          </a:p>
        </p:txBody>
      </p:sp>
      <p:sp>
        <p:nvSpPr>
          <p:cNvPr id="9" name="Title 1"/>
          <p:cNvSpPr>
            <a:spLocks noGrp="1"/>
          </p:cNvSpPr>
          <p:nvPr>
            <p:ph type="title" hasCustomPrompt="1"/>
          </p:nvPr>
        </p:nvSpPr>
        <p:spPr>
          <a:xfrm>
            <a:off x="269304" y="291069"/>
            <a:ext cx="5378485" cy="1793104"/>
          </a:xfrm>
          <a:noFill/>
        </p:spPr>
        <p:txBody>
          <a:bodyPr lIns="146304" tIns="91440" rIns="146304" bIns="91440" anchor="t" anchorCtr="0"/>
          <a:lstStyle>
            <a:lvl1pPr>
              <a:defRPr sz="5882" spc="-98" baseline="0">
                <a:gradFill>
                  <a:gsLst>
                    <a:gs pos="46903">
                      <a:srgbClr val="FFFFFF"/>
                    </a:gs>
                    <a:gs pos="83000">
                      <a:srgbClr val="FFFFFF"/>
                    </a:gs>
                  </a:gsLst>
                  <a:lin ang="5400000" scaled="1"/>
                </a:gradFill>
              </a:defRPr>
            </a:lvl1pPr>
          </a:lstStyle>
          <a:p>
            <a:r>
              <a:rPr lang="en-US"/>
              <a:t>Presentation title</a:t>
            </a:r>
          </a:p>
        </p:txBody>
      </p:sp>
    </p:spTree>
    <p:extLst>
      <p:ext uri="{BB962C8B-B14F-4D97-AF65-F5344CB8AC3E}">
        <p14:creationId xmlns:p14="http://schemas.microsoft.com/office/powerpoint/2010/main" val="3098493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extLst>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7">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ull Quote 1">
    <p:bg bwMode="gray">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727700"/>
          </a:xfrm>
        </p:spPr>
        <p:txBody>
          <a:bodyPr/>
          <a:lstStyle>
            <a:lvl1pPr marL="0" indent="0">
              <a:buNone/>
              <a:defRPr/>
            </a:lvl1pPr>
          </a:lstStyle>
          <a:p>
            <a:r>
              <a:rPr lang="en-US"/>
              <a:t>Click icon to add picture</a:t>
            </a:r>
          </a:p>
        </p:txBody>
      </p:sp>
      <p:sp>
        <p:nvSpPr>
          <p:cNvPr id="9" name="Title 1"/>
          <p:cNvSpPr>
            <a:spLocks noGrp="1"/>
          </p:cNvSpPr>
          <p:nvPr>
            <p:ph type="title" hasCustomPrompt="1"/>
          </p:nvPr>
        </p:nvSpPr>
        <p:spPr>
          <a:xfrm>
            <a:off x="269304" y="2084172"/>
            <a:ext cx="5378485" cy="3586208"/>
          </a:xfrm>
          <a:noFill/>
        </p:spPr>
        <p:txBody>
          <a:bodyPr lIns="146304" tIns="91440" rIns="146304" bIns="91440" anchor="t" anchorCtr="0"/>
          <a:lstStyle>
            <a:lvl1pPr>
              <a:defRPr sz="5882" spc="-98" baseline="0">
                <a:gradFill>
                  <a:gsLst>
                    <a:gs pos="46903">
                      <a:schemeClr val="tx1"/>
                    </a:gs>
                    <a:gs pos="83000">
                      <a:schemeClr val="tx1"/>
                    </a:gs>
                  </a:gsLst>
                  <a:lin ang="5400000" scaled="1"/>
                </a:gradFill>
              </a:defRPr>
            </a:lvl1pPr>
          </a:lstStyle>
          <a:p>
            <a:r>
              <a:rPr lang="en-US"/>
              <a:t>Pull quote</a:t>
            </a:r>
          </a:p>
        </p:txBody>
      </p:sp>
    </p:spTree>
    <p:extLst>
      <p:ext uri="{BB962C8B-B14F-4D97-AF65-F5344CB8AC3E}">
        <p14:creationId xmlns:p14="http://schemas.microsoft.com/office/powerpoint/2010/main" val="8457406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extLst>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7">
          <p15:clr>
            <a:srgbClr val="C35E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ull Quote 2">
    <p:bg bwMode="gray">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8"/>
          </p:nvPr>
        </p:nvSpPr>
        <p:spPr>
          <a:xfrm>
            <a:off x="0" y="0"/>
            <a:ext cx="12192000" cy="727700"/>
          </a:xfrm>
        </p:spPr>
        <p:txBody>
          <a:bodyPr/>
          <a:lstStyle>
            <a:lvl1pPr marL="0" indent="0">
              <a:buNone/>
              <a:defRPr/>
            </a:lvl1pPr>
          </a:lstStyle>
          <a:p>
            <a:r>
              <a:rPr lang="en-US"/>
              <a:t>Click icon to add picture</a:t>
            </a:r>
          </a:p>
        </p:txBody>
      </p:sp>
      <p:sp>
        <p:nvSpPr>
          <p:cNvPr id="13" name="Text Placeholder 5"/>
          <p:cNvSpPr>
            <a:spLocks noGrp="1"/>
          </p:cNvSpPr>
          <p:nvPr>
            <p:ph type="body" sz="quarter" idx="15" hasCustomPrompt="1"/>
          </p:nvPr>
        </p:nvSpPr>
        <p:spPr>
          <a:xfrm>
            <a:off x="5914483" y="708900"/>
            <a:ext cx="627497" cy="627586"/>
          </a:xfrm>
          <a:solidFill>
            <a:srgbClr val="68217A"/>
          </a:solidFill>
        </p:spPr>
        <p:txBody>
          <a:bodyPr anchor="ctr">
            <a:noAutofit/>
          </a:bodyPr>
          <a:lstStyle>
            <a:lvl1pPr marL="0" indent="0">
              <a:lnSpc>
                <a:spcPts val="588"/>
              </a:lnSpc>
              <a:spcBef>
                <a:spcPts val="0"/>
              </a:spcBef>
              <a:buNone/>
              <a:defRPr sz="588">
                <a:solidFill>
                  <a:schemeClr val="bg1"/>
                </a:solidFill>
              </a:defRPr>
            </a:lvl1pPr>
            <a:lvl2pPr marL="336145" indent="0">
              <a:buNone/>
              <a:defRPr sz="3137"/>
            </a:lvl2pPr>
            <a:lvl3pPr marL="560241" indent="0">
              <a:buNone/>
              <a:defRPr sz="3137"/>
            </a:lvl3pPr>
            <a:lvl4pPr marL="784338" indent="0">
              <a:buNone/>
              <a:defRPr sz="3137"/>
            </a:lvl4pPr>
            <a:lvl5pPr marL="1008435" indent="0">
              <a:buNone/>
              <a:defRPr sz="3137"/>
            </a:lvl5pPr>
          </a:lstStyle>
          <a:p>
            <a:pPr lvl="0"/>
            <a:r>
              <a:rPr lang="en-US"/>
              <a:t> </a:t>
            </a:r>
          </a:p>
        </p:txBody>
      </p:sp>
      <p:sp>
        <p:nvSpPr>
          <p:cNvPr id="14" name="Text Placeholder 5"/>
          <p:cNvSpPr>
            <a:spLocks noGrp="1"/>
          </p:cNvSpPr>
          <p:nvPr>
            <p:ph type="body" sz="quarter" idx="16" hasCustomPrompt="1"/>
          </p:nvPr>
        </p:nvSpPr>
        <p:spPr>
          <a:xfrm>
            <a:off x="9233489" y="891888"/>
            <a:ext cx="627497" cy="261610"/>
          </a:xfrm>
          <a:solidFill>
            <a:srgbClr val="68217A"/>
          </a:solidFill>
        </p:spPr>
        <p:txBody>
          <a:bodyPr anchor="ctr"/>
          <a:lstStyle>
            <a:lvl1pPr marL="0" indent="0">
              <a:lnSpc>
                <a:spcPts val="588"/>
              </a:lnSpc>
              <a:spcBef>
                <a:spcPts val="0"/>
              </a:spcBef>
              <a:buNone/>
              <a:defRPr sz="588">
                <a:solidFill>
                  <a:schemeClr val="bg1"/>
                </a:solidFill>
              </a:defRPr>
            </a:lvl1pPr>
            <a:lvl2pPr marL="336145" indent="0">
              <a:buNone/>
              <a:defRPr sz="3137"/>
            </a:lvl2pPr>
            <a:lvl3pPr marL="560241" indent="0">
              <a:buNone/>
              <a:defRPr sz="3137"/>
            </a:lvl3pPr>
            <a:lvl4pPr marL="784338" indent="0">
              <a:buNone/>
              <a:defRPr sz="3137"/>
            </a:lvl4pPr>
            <a:lvl5pPr marL="1008435" indent="0">
              <a:buNone/>
              <a:defRPr sz="3137"/>
            </a:lvl5pPr>
          </a:lstStyle>
          <a:p>
            <a:pPr lvl="0"/>
            <a:r>
              <a:rPr lang="en-US"/>
              <a:t> </a:t>
            </a:r>
          </a:p>
        </p:txBody>
      </p:sp>
      <p:sp>
        <p:nvSpPr>
          <p:cNvPr id="15" name="Text Placeholder 5"/>
          <p:cNvSpPr>
            <a:spLocks noGrp="1"/>
          </p:cNvSpPr>
          <p:nvPr>
            <p:ph type="body" sz="quarter" idx="17" hasCustomPrompt="1"/>
          </p:nvPr>
        </p:nvSpPr>
        <p:spPr>
          <a:xfrm>
            <a:off x="9233489" y="3743932"/>
            <a:ext cx="627497" cy="261610"/>
          </a:xfrm>
          <a:solidFill>
            <a:srgbClr val="68217A"/>
          </a:solidFill>
        </p:spPr>
        <p:txBody>
          <a:bodyPr anchor="ctr"/>
          <a:lstStyle>
            <a:lvl1pPr marL="0" indent="0">
              <a:lnSpc>
                <a:spcPts val="588"/>
              </a:lnSpc>
              <a:spcBef>
                <a:spcPts val="0"/>
              </a:spcBef>
              <a:buNone/>
              <a:defRPr sz="588">
                <a:solidFill>
                  <a:schemeClr val="bg1"/>
                </a:solidFill>
              </a:defRPr>
            </a:lvl1pPr>
            <a:lvl2pPr marL="336145" indent="0">
              <a:buNone/>
              <a:defRPr sz="3137"/>
            </a:lvl2pPr>
            <a:lvl3pPr marL="560241" indent="0">
              <a:buNone/>
              <a:defRPr sz="3137"/>
            </a:lvl3pPr>
            <a:lvl4pPr marL="784338" indent="0">
              <a:buNone/>
              <a:defRPr sz="3137"/>
            </a:lvl4pPr>
            <a:lvl5pPr marL="1008435" indent="0">
              <a:buNone/>
              <a:defRPr sz="3137"/>
            </a:lvl5pPr>
          </a:lstStyle>
          <a:p>
            <a:pPr lvl="0"/>
            <a:r>
              <a:rPr lang="en-US"/>
              <a:t> </a:t>
            </a:r>
          </a:p>
        </p:txBody>
      </p:sp>
      <p:sp>
        <p:nvSpPr>
          <p:cNvPr id="17" name="Title 16"/>
          <p:cNvSpPr>
            <a:spLocks noGrp="1"/>
          </p:cNvSpPr>
          <p:nvPr>
            <p:ph type="title"/>
          </p:nvPr>
        </p:nvSpPr>
        <p:spPr>
          <a:xfrm>
            <a:off x="4307819" y="3557467"/>
            <a:ext cx="2234160" cy="2228097"/>
          </a:xfrm>
          <a:solidFill>
            <a:srgbClr val="68217A"/>
          </a:solidFill>
        </p:spPr>
        <p:txBody>
          <a:bodyPr lIns="182880" tIns="146304" rIns="182880" bIns="146304"/>
          <a:lstStyle>
            <a:lvl1pPr>
              <a:defRPr sz="3137">
                <a:gradFill>
                  <a:gsLst>
                    <a:gs pos="14159">
                      <a:schemeClr val="bg1"/>
                    </a:gs>
                    <a:gs pos="37000">
                      <a:schemeClr val="bg1"/>
                    </a:gs>
                  </a:gsLst>
                  <a:lin ang="5400000" scaled="0"/>
                </a:gradFill>
              </a:defRPr>
            </a:lvl1pPr>
          </a:lstStyle>
          <a:p>
            <a:r>
              <a:rPr lang="en-US"/>
              <a:t>Click to edit Master title style</a:t>
            </a:r>
          </a:p>
        </p:txBody>
      </p:sp>
    </p:spTree>
    <p:extLst>
      <p:ext uri="{BB962C8B-B14F-4D97-AF65-F5344CB8AC3E}">
        <p14:creationId xmlns:p14="http://schemas.microsoft.com/office/powerpoint/2010/main" val="36929161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p:cTn id="7" dur="500" fill="hold"/>
                                        <p:tgtEl>
                                          <p:spTgt spid="13">
                                            <p:bg/>
                                          </p:spTgt>
                                        </p:tgtEl>
                                        <p:attrNameLst>
                                          <p:attrName>ppt_w</p:attrName>
                                        </p:attrNameLst>
                                      </p:cBhvr>
                                      <p:tavLst>
                                        <p:tav tm="0">
                                          <p:val>
                                            <p:fltVal val="0"/>
                                          </p:val>
                                        </p:tav>
                                        <p:tav tm="100000">
                                          <p:val>
                                            <p:strVal val="#ppt_w"/>
                                          </p:val>
                                        </p:tav>
                                      </p:tavLst>
                                    </p:anim>
                                    <p:anim calcmode="lin" valueType="num">
                                      <p:cBhvr>
                                        <p:cTn id="8" dur="500" fill="hold"/>
                                        <p:tgtEl>
                                          <p:spTgt spid="13">
                                            <p:bg/>
                                          </p:spTgt>
                                        </p:tgtEl>
                                        <p:attrNameLst>
                                          <p:attrName>ppt_h</p:attrName>
                                        </p:attrNameLst>
                                      </p:cBhvr>
                                      <p:tavLst>
                                        <p:tav tm="0">
                                          <p:val>
                                            <p:fltVal val="0"/>
                                          </p:val>
                                        </p:tav>
                                        <p:tav tm="100000">
                                          <p:val>
                                            <p:strVal val="#ppt_h"/>
                                          </p:val>
                                        </p:tav>
                                      </p:tavLst>
                                    </p:anim>
                                    <p:animEffect transition="in" filter="fade">
                                      <p:cBhvr>
                                        <p:cTn id="9" dur="500"/>
                                        <p:tgtEl>
                                          <p:spTgt spid="13">
                                            <p:bg/>
                                          </p:spTgt>
                                        </p:tgtEl>
                                      </p:cBhvr>
                                    </p:animEffect>
                                    <p:anim calcmode="lin" valueType="num">
                                      <p:cBhvr>
                                        <p:cTn id="10" dur="500" fill="hold"/>
                                        <p:tgtEl>
                                          <p:spTgt spid="13">
                                            <p:bg/>
                                          </p:spTgt>
                                        </p:tgtEl>
                                        <p:attrNameLst>
                                          <p:attrName>ppt_x</p:attrName>
                                        </p:attrNameLst>
                                      </p:cBhvr>
                                      <p:tavLst>
                                        <p:tav tm="0">
                                          <p:val>
                                            <p:fltVal val="0.5"/>
                                          </p:val>
                                        </p:tav>
                                        <p:tav tm="100000">
                                          <p:val>
                                            <p:strVal val="#ppt_x"/>
                                          </p:val>
                                        </p:tav>
                                      </p:tavLst>
                                    </p:anim>
                                    <p:anim calcmode="lin" valueType="num">
                                      <p:cBhvr>
                                        <p:cTn id="11" dur="500" fill="hold"/>
                                        <p:tgtEl>
                                          <p:spTgt spid="13">
                                            <p:bg/>
                                          </p:spTgt>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 calcmode="lin" valueType="num">
                                      <p:cBhvr>
                                        <p:cTn id="14"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3">
                                            <p:txEl>
                                              <p:pRg st="0" end="0"/>
                                            </p:txEl>
                                          </p:spTgt>
                                        </p:tgtEl>
                                      </p:cBhvr>
                                    </p:animEffect>
                                    <p:anim calcmode="lin" valueType="num">
                                      <p:cBhvr>
                                        <p:cTn id="17" dur="500" fill="hold"/>
                                        <p:tgtEl>
                                          <p:spTgt spid="13">
                                            <p:txEl>
                                              <p:pRg st="0" end="0"/>
                                            </p:txEl>
                                          </p:spTgt>
                                        </p:tgtEl>
                                        <p:attrNameLst>
                                          <p:attrName>ppt_x</p:attrName>
                                        </p:attrNameLst>
                                      </p:cBhvr>
                                      <p:tavLst>
                                        <p:tav tm="0">
                                          <p:val>
                                            <p:fltVal val="0.5"/>
                                          </p:val>
                                        </p:tav>
                                        <p:tav tm="100000">
                                          <p:val>
                                            <p:strVal val="#ppt_x"/>
                                          </p:val>
                                        </p:tav>
                                      </p:tavLst>
                                    </p:anim>
                                    <p:anim calcmode="lin" valueType="num">
                                      <p:cBhvr>
                                        <p:cTn id="18" dur="500" fill="hold"/>
                                        <p:tgtEl>
                                          <p:spTgt spid="13">
                                            <p:txEl>
                                              <p:pRg st="0" end="0"/>
                                            </p:txEl>
                                          </p:spTgt>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14">
                                            <p:bg/>
                                          </p:spTgt>
                                        </p:tgtEl>
                                        <p:attrNameLst>
                                          <p:attrName>style.visibility</p:attrName>
                                        </p:attrNameLst>
                                      </p:cBhvr>
                                      <p:to>
                                        <p:strVal val="visible"/>
                                      </p:to>
                                    </p:set>
                                    <p:anim calcmode="lin" valueType="num">
                                      <p:cBhvr>
                                        <p:cTn id="21" dur="500" fill="hold"/>
                                        <p:tgtEl>
                                          <p:spTgt spid="14">
                                            <p:bg/>
                                          </p:spTgt>
                                        </p:tgtEl>
                                        <p:attrNameLst>
                                          <p:attrName>ppt_w</p:attrName>
                                        </p:attrNameLst>
                                      </p:cBhvr>
                                      <p:tavLst>
                                        <p:tav tm="0">
                                          <p:val>
                                            <p:fltVal val="0"/>
                                          </p:val>
                                        </p:tav>
                                        <p:tav tm="100000">
                                          <p:val>
                                            <p:strVal val="#ppt_w"/>
                                          </p:val>
                                        </p:tav>
                                      </p:tavLst>
                                    </p:anim>
                                    <p:anim calcmode="lin" valueType="num">
                                      <p:cBhvr>
                                        <p:cTn id="22" dur="500" fill="hold"/>
                                        <p:tgtEl>
                                          <p:spTgt spid="14">
                                            <p:bg/>
                                          </p:spTgt>
                                        </p:tgtEl>
                                        <p:attrNameLst>
                                          <p:attrName>ppt_h</p:attrName>
                                        </p:attrNameLst>
                                      </p:cBhvr>
                                      <p:tavLst>
                                        <p:tav tm="0">
                                          <p:val>
                                            <p:fltVal val="0"/>
                                          </p:val>
                                        </p:tav>
                                        <p:tav tm="100000">
                                          <p:val>
                                            <p:strVal val="#ppt_h"/>
                                          </p:val>
                                        </p:tav>
                                      </p:tavLst>
                                    </p:anim>
                                    <p:animEffect transition="in" filter="fade">
                                      <p:cBhvr>
                                        <p:cTn id="23" dur="500"/>
                                        <p:tgtEl>
                                          <p:spTgt spid="14">
                                            <p:bg/>
                                          </p:spTgt>
                                        </p:tgtEl>
                                      </p:cBhvr>
                                    </p:animEffect>
                                    <p:anim calcmode="lin" valueType="num">
                                      <p:cBhvr>
                                        <p:cTn id="24" dur="500" fill="hold"/>
                                        <p:tgtEl>
                                          <p:spTgt spid="14">
                                            <p:bg/>
                                          </p:spTgt>
                                        </p:tgtEl>
                                        <p:attrNameLst>
                                          <p:attrName>ppt_x</p:attrName>
                                        </p:attrNameLst>
                                      </p:cBhvr>
                                      <p:tavLst>
                                        <p:tav tm="0">
                                          <p:val>
                                            <p:fltVal val="0.5"/>
                                          </p:val>
                                        </p:tav>
                                        <p:tav tm="100000">
                                          <p:val>
                                            <p:strVal val="#ppt_x"/>
                                          </p:val>
                                        </p:tav>
                                      </p:tavLst>
                                    </p:anim>
                                    <p:anim calcmode="lin" valueType="num">
                                      <p:cBhvr>
                                        <p:cTn id="25" dur="500" fill="hold"/>
                                        <p:tgtEl>
                                          <p:spTgt spid="14">
                                            <p:bg/>
                                          </p:spTgt>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 calcmode="lin" valueType="num">
                                      <p:cBhvr>
                                        <p:cTn id="28"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4">
                                            <p:txEl>
                                              <p:pRg st="0" end="0"/>
                                            </p:txEl>
                                          </p:spTgt>
                                        </p:tgtEl>
                                      </p:cBhvr>
                                    </p:animEffect>
                                    <p:anim calcmode="lin" valueType="num">
                                      <p:cBhvr>
                                        <p:cTn id="31" dur="500" fill="hold"/>
                                        <p:tgtEl>
                                          <p:spTgt spid="14">
                                            <p:txEl>
                                              <p:pRg st="0" end="0"/>
                                            </p:txEl>
                                          </p:spTgt>
                                        </p:tgtEl>
                                        <p:attrNameLst>
                                          <p:attrName>ppt_x</p:attrName>
                                        </p:attrNameLst>
                                      </p:cBhvr>
                                      <p:tavLst>
                                        <p:tav tm="0">
                                          <p:val>
                                            <p:fltVal val="0.5"/>
                                          </p:val>
                                        </p:tav>
                                        <p:tav tm="100000">
                                          <p:val>
                                            <p:strVal val="#ppt_x"/>
                                          </p:val>
                                        </p:tav>
                                      </p:tavLst>
                                    </p:anim>
                                    <p:anim calcmode="lin" valueType="num">
                                      <p:cBhvr>
                                        <p:cTn id="32" dur="500" fill="hold"/>
                                        <p:tgtEl>
                                          <p:spTgt spid="14">
                                            <p:txEl>
                                              <p:pRg st="0" end="0"/>
                                            </p:txEl>
                                          </p:spTgt>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5">
                                            <p:bg/>
                                          </p:spTgt>
                                        </p:tgtEl>
                                        <p:attrNameLst>
                                          <p:attrName>style.visibility</p:attrName>
                                        </p:attrNameLst>
                                      </p:cBhvr>
                                      <p:to>
                                        <p:strVal val="visible"/>
                                      </p:to>
                                    </p:set>
                                    <p:anim calcmode="lin" valueType="num">
                                      <p:cBhvr>
                                        <p:cTn id="35" dur="500" fill="hold"/>
                                        <p:tgtEl>
                                          <p:spTgt spid="15">
                                            <p:bg/>
                                          </p:spTgt>
                                        </p:tgtEl>
                                        <p:attrNameLst>
                                          <p:attrName>ppt_w</p:attrName>
                                        </p:attrNameLst>
                                      </p:cBhvr>
                                      <p:tavLst>
                                        <p:tav tm="0">
                                          <p:val>
                                            <p:fltVal val="0"/>
                                          </p:val>
                                        </p:tav>
                                        <p:tav tm="100000">
                                          <p:val>
                                            <p:strVal val="#ppt_w"/>
                                          </p:val>
                                        </p:tav>
                                      </p:tavLst>
                                    </p:anim>
                                    <p:anim calcmode="lin" valueType="num">
                                      <p:cBhvr>
                                        <p:cTn id="36" dur="500" fill="hold"/>
                                        <p:tgtEl>
                                          <p:spTgt spid="15">
                                            <p:bg/>
                                          </p:spTgt>
                                        </p:tgtEl>
                                        <p:attrNameLst>
                                          <p:attrName>ppt_h</p:attrName>
                                        </p:attrNameLst>
                                      </p:cBhvr>
                                      <p:tavLst>
                                        <p:tav tm="0">
                                          <p:val>
                                            <p:fltVal val="0"/>
                                          </p:val>
                                        </p:tav>
                                        <p:tav tm="100000">
                                          <p:val>
                                            <p:strVal val="#ppt_h"/>
                                          </p:val>
                                        </p:tav>
                                      </p:tavLst>
                                    </p:anim>
                                    <p:animEffect transition="in" filter="fade">
                                      <p:cBhvr>
                                        <p:cTn id="37" dur="500"/>
                                        <p:tgtEl>
                                          <p:spTgt spid="15">
                                            <p:bg/>
                                          </p:spTgt>
                                        </p:tgtEl>
                                      </p:cBhvr>
                                    </p:animEffect>
                                    <p:anim calcmode="lin" valueType="num">
                                      <p:cBhvr>
                                        <p:cTn id="38" dur="500" fill="hold"/>
                                        <p:tgtEl>
                                          <p:spTgt spid="15">
                                            <p:bg/>
                                          </p:spTgt>
                                        </p:tgtEl>
                                        <p:attrNameLst>
                                          <p:attrName>ppt_x</p:attrName>
                                        </p:attrNameLst>
                                      </p:cBhvr>
                                      <p:tavLst>
                                        <p:tav tm="0">
                                          <p:val>
                                            <p:fltVal val="0.5"/>
                                          </p:val>
                                        </p:tav>
                                        <p:tav tm="100000">
                                          <p:val>
                                            <p:strVal val="#ppt_x"/>
                                          </p:val>
                                        </p:tav>
                                      </p:tavLst>
                                    </p:anim>
                                    <p:anim calcmode="lin" valueType="num">
                                      <p:cBhvr>
                                        <p:cTn id="39" dur="500" fill="hold"/>
                                        <p:tgtEl>
                                          <p:spTgt spid="15">
                                            <p:bg/>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 calcmode="lin" valueType="num">
                                      <p:cBhvr>
                                        <p:cTn id="42"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15">
                                            <p:txEl>
                                              <p:pRg st="0" end="0"/>
                                            </p:txEl>
                                          </p:spTgt>
                                        </p:tgtEl>
                                      </p:cBhvr>
                                    </p:animEffect>
                                    <p:anim calcmode="lin" valueType="num">
                                      <p:cBhvr>
                                        <p:cTn id="45" dur="500" fill="hold"/>
                                        <p:tgtEl>
                                          <p:spTgt spid="15">
                                            <p:txEl>
                                              <p:pRg st="0" end="0"/>
                                            </p:txEl>
                                          </p:spTgt>
                                        </p:tgtEl>
                                        <p:attrNameLst>
                                          <p:attrName>ppt_x</p:attrName>
                                        </p:attrNameLst>
                                      </p:cBhvr>
                                      <p:tavLst>
                                        <p:tav tm="0">
                                          <p:val>
                                            <p:fltVal val="0.5"/>
                                          </p:val>
                                        </p:tav>
                                        <p:tav tm="100000">
                                          <p:val>
                                            <p:strVal val="#ppt_x"/>
                                          </p:val>
                                        </p:tav>
                                      </p:tavLst>
                                    </p:anim>
                                    <p:anim calcmode="lin" valueType="num">
                                      <p:cBhvr>
                                        <p:cTn id="46" dur="500" fill="hold"/>
                                        <p:tgtEl>
                                          <p:spTgt spid="15">
                                            <p:txEl>
                                              <p:pRg st="0" end="0"/>
                                            </p:tx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tmplLst>
          <p:tmpl>
            <p:tnLst>
              <p:par>
                <p:cTn presetID="53" presetClass="entr" presetSubtype="52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fltVal val="0"/>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animEffect transition="in" filter="fade">
                      <p:cBhvr>
                        <p:cTn dur="500"/>
                        <p:tgtEl>
                          <p:spTgt spid="13"/>
                        </p:tgtEl>
                      </p:cBhvr>
                    </p:animEffect>
                    <p:anim calcmode="lin" valueType="num">
                      <p:cBhvr>
                        <p:cTn dur="500" fill="hold"/>
                        <p:tgtEl>
                          <p:spTgt spid="13"/>
                        </p:tgtEl>
                        <p:attrNameLst>
                          <p:attrName>ppt_x</p:attrName>
                        </p:attrNameLst>
                      </p:cBhvr>
                      <p:tavLst>
                        <p:tav tm="0">
                          <p:val>
                            <p:fltVal val="0.5"/>
                          </p:val>
                        </p:tav>
                        <p:tav tm="100000">
                          <p:val>
                            <p:strVal val="#ppt_x"/>
                          </p:val>
                        </p:tav>
                      </p:tavLst>
                    </p:anim>
                    <p:anim calcmode="lin" valueType="num">
                      <p:cBhvr>
                        <p:cTn dur="500" fill="hold"/>
                        <p:tgtEl>
                          <p:spTgt spid="13"/>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fltVal val="0"/>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animEffect transition="in" filter="fade">
                      <p:cBhvr>
                        <p:cTn dur="500"/>
                        <p:tgtEl>
                          <p:spTgt spid="13"/>
                        </p:tgtEl>
                      </p:cBhvr>
                    </p:animEffect>
                    <p:anim calcmode="lin" valueType="num">
                      <p:cBhvr>
                        <p:cTn dur="500" fill="hold"/>
                        <p:tgtEl>
                          <p:spTgt spid="13"/>
                        </p:tgtEl>
                        <p:attrNameLst>
                          <p:attrName>ppt_x</p:attrName>
                        </p:attrNameLst>
                      </p:cBhvr>
                      <p:tavLst>
                        <p:tav tm="0">
                          <p:val>
                            <p:fltVal val="0.5"/>
                          </p:val>
                        </p:tav>
                        <p:tav tm="100000">
                          <p:val>
                            <p:strVal val="#ppt_x"/>
                          </p:val>
                        </p:tav>
                      </p:tavLst>
                    </p:anim>
                    <p:anim calcmode="lin" valueType="num">
                      <p:cBhvr>
                        <p:cTn dur="500" fill="hold"/>
                        <p:tgtEl>
                          <p:spTgt spid="13"/>
                        </p:tgtEl>
                        <p:attrNameLst>
                          <p:attrName>ppt_y</p:attrName>
                        </p:attrNameLst>
                      </p:cBhvr>
                      <p:tavLst>
                        <p:tav tm="0">
                          <p:val>
                            <p:fltVal val="0.5"/>
                          </p:val>
                        </p:tav>
                        <p:tav tm="100000">
                          <p:val>
                            <p:strVal val="#ppt_y"/>
                          </p:val>
                        </p:tav>
                      </p:tavLst>
                    </p:anim>
                  </p:childTnLst>
                </p:cTn>
              </p:par>
            </p:tnLst>
          </p:tmpl>
        </p:tmplLst>
      </p:bldP>
      <p:bldP spid="14" grpId="0" build="p" animBg="1">
        <p:tmplLst>
          <p:tmpl>
            <p:tnLst>
              <p:par>
                <p:cTn presetID="53" presetClass="entr" presetSubtype="528"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Effect transition="in" filter="fade">
                      <p:cBhvr>
                        <p:cTn dur="500"/>
                        <p:tgtEl>
                          <p:spTgt spid="14"/>
                        </p:tgtEl>
                      </p:cBhvr>
                    </p:animEffect>
                    <p:anim calcmode="lin" valueType="num">
                      <p:cBhvr>
                        <p:cTn dur="500" fill="hold"/>
                        <p:tgtEl>
                          <p:spTgt spid="14"/>
                        </p:tgtEl>
                        <p:attrNameLst>
                          <p:attrName>ppt_x</p:attrName>
                        </p:attrNameLst>
                      </p:cBhvr>
                      <p:tavLst>
                        <p:tav tm="0">
                          <p:val>
                            <p:fltVal val="0.5"/>
                          </p:val>
                        </p:tav>
                        <p:tav tm="100000">
                          <p:val>
                            <p:strVal val="#ppt_x"/>
                          </p:val>
                        </p:tav>
                      </p:tavLst>
                    </p:anim>
                    <p:anim calcmode="lin" valueType="num">
                      <p:cBhvr>
                        <p:cTn dur="500" fill="hold"/>
                        <p:tgtEl>
                          <p:spTgt spid="14"/>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Effect transition="in" filter="fade">
                      <p:cBhvr>
                        <p:cTn dur="500"/>
                        <p:tgtEl>
                          <p:spTgt spid="14"/>
                        </p:tgtEl>
                      </p:cBhvr>
                    </p:animEffect>
                    <p:anim calcmode="lin" valueType="num">
                      <p:cBhvr>
                        <p:cTn dur="500" fill="hold"/>
                        <p:tgtEl>
                          <p:spTgt spid="14"/>
                        </p:tgtEl>
                        <p:attrNameLst>
                          <p:attrName>ppt_x</p:attrName>
                        </p:attrNameLst>
                      </p:cBhvr>
                      <p:tavLst>
                        <p:tav tm="0">
                          <p:val>
                            <p:fltVal val="0.5"/>
                          </p:val>
                        </p:tav>
                        <p:tav tm="100000">
                          <p:val>
                            <p:strVal val="#ppt_x"/>
                          </p:val>
                        </p:tav>
                      </p:tavLst>
                    </p:anim>
                    <p:anim calcmode="lin" valueType="num">
                      <p:cBhvr>
                        <p:cTn dur="500" fill="hold"/>
                        <p:tgtEl>
                          <p:spTgt spid="14"/>
                        </p:tgtEl>
                        <p:attrNameLst>
                          <p:attrName>ppt_y</p:attrName>
                        </p:attrNameLst>
                      </p:cBhvr>
                      <p:tavLst>
                        <p:tav tm="0">
                          <p:val>
                            <p:fltVal val="0.5"/>
                          </p:val>
                        </p:tav>
                        <p:tav tm="100000">
                          <p:val>
                            <p:strVal val="#ppt_y"/>
                          </p:val>
                        </p:tav>
                      </p:tavLst>
                    </p:anim>
                  </p:childTnLst>
                </p:cTn>
              </p:par>
            </p:tnLst>
          </p:tmpl>
        </p:tmplLst>
      </p:bldP>
      <p:bldP spid="15" grpId="0" build="p" animBg="1">
        <p:tmplLst>
          <p:tmpl>
            <p:tnLst>
              <p:par>
                <p:cTn presetID="53" presetClass="entr" presetSubtype="528"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animEffect transition="in" filter="fade">
                      <p:cBhvr>
                        <p:cTn dur="500"/>
                        <p:tgtEl>
                          <p:spTgt spid="15"/>
                        </p:tgtEl>
                      </p:cBhvr>
                    </p:animEffect>
                    <p:anim calcmode="lin" valueType="num">
                      <p:cBhvr>
                        <p:cTn dur="500" fill="hold"/>
                        <p:tgtEl>
                          <p:spTgt spid="15"/>
                        </p:tgtEl>
                        <p:attrNameLst>
                          <p:attrName>ppt_x</p:attrName>
                        </p:attrNameLst>
                      </p:cBhvr>
                      <p:tavLst>
                        <p:tav tm="0">
                          <p:val>
                            <p:fltVal val="0.5"/>
                          </p:val>
                        </p:tav>
                        <p:tav tm="100000">
                          <p:val>
                            <p:strVal val="#ppt_x"/>
                          </p:val>
                        </p:tav>
                      </p:tavLst>
                    </p:anim>
                    <p:anim calcmode="lin" valueType="num">
                      <p:cBhvr>
                        <p:cTn dur="500" fill="hold"/>
                        <p:tgtEl>
                          <p:spTgt spid="15"/>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animEffect transition="in" filter="fade">
                      <p:cBhvr>
                        <p:cTn dur="500"/>
                        <p:tgtEl>
                          <p:spTgt spid="15"/>
                        </p:tgtEl>
                      </p:cBhvr>
                    </p:animEffect>
                    <p:anim calcmode="lin" valueType="num">
                      <p:cBhvr>
                        <p:cTn dur="500" fill="hold"/>
                        <p:tgtEl>
                          <p:spTgt spid="15"/>
                        </p:tgtEl>
                        <p:attrNameLst>
                          <p:attrName>ppt_x</p:attrName>
                        </p:attrNameLst>
                      </p:cBhvr>
                      <p:tavLst>
                        <p:tav tm="0">
                          <p:val>
                            <p:fltVal val="0.5"/>
                          </p:val>
                        </p:tav>
                        <p:tav tm="100000">
                          <p:val>
                            <p:strVal val="#ppt_x"/>
                          </p:val>
                        </p:tav>
                      </p:tavLst>
                    </p:anim>
                    <p:anim calcmode="lin" valueType="num">
                      <p:cBhvr>
                        <p:cTn dur="500" fill="hold"/>
                        <p:tgtEl>
                          <p:spTgt spid="15"/>
                        </p:tgtEl>
                        <p:attrNameLst>
                          <p:attrName>ppt_y</p:attrName>
                        </p:attrNameLst>
                      </p:cBhvr>
                      <p:tavLst>
                        <p:tav tm="0">
                          <p:val>
                            <p:fltVal val="0.5"/>
                          </p:val>
                        </p:tav>
                        <p:tav tm="100000">
                          <p:val>
                            <p:strVal val="#ppt_y"/>
                          </p:val>
                        </p:tav>
                      </p:tavLst>
                    </p:anim>
                  </p:childTnLst>
                </p:cTn>
              </p:par>
            </p:tnLst>
          </p:tmpl>
        </p:tmplLst>
      </p:bldP>
      <p:bldP spid="17" grpId="0" animBg="1"/>
    </p:bldLst>
  </p:timing>
  <p:extLst>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7">
          <p15:clr>
            <a:srgbClr val="C35E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2"/>
            <a:ext cx="11653835" cy="3137898"/>
          </a:xfrm>
        </p:spPr>
        <p:txBody>
          <a:bodyPr/>
          <a:lstStyle>
            <a:lvl1pPr>
              <a:defRPr sz="5686">
                <a:gradFill>
                  <a:gsLst>
                    <a:gs pos="6195">
                      <a:schemeClr val="tx1"/>
                    </a:gs>
                    <a:gs pos="39000">
                      <a:schemeClr val="tx1"/>
                    </a:gs>
                  </a:gsLst>
                  <a:lin ang="5400000" scaled="0"/>
                </a:gradFill>
              </a:defRPr>
            </a:lvl1pPr>
          </a:lstStyle>
          <a:p>
            <a:r>
              <a:rPr lang="en-US"/>
              <a:t>Click to edit Master title style</a:t>
            </a:r>
          </a:p>
        </p:txBody>
      </p:sp>
      <p:sp>
        <p:nvSpPr>
          <p:cNvPr id="4" name="Content Placeholder 3"/>
          <p:cNvSpPr>
            <a:spLocks noGrp="1"/>
          </p:cNvSpPr>
          <p:nvPr>
            <p:ph sz="quarter" idx="10"/>
          </p:nvPr>
        </p:nvSpPr>
        <p:spPr>
          <a:xfrm>
            <a:off x="269240" y="3877278"/>
            <a:ext cx="5378549" cy="401841"/>
          </a:xfrm>
        </p:spPr>
        <p:txBody>
          <a:bodyPr/>
          <a:lstStyle>
            <a:lvl1pPr marL="0" indent="0">
              <a:buNone/>
              <a:defRPr sz="1568">
                <a:gradFill>
                  <a:gsLst>
                    <a:gs pos="1250">
                      <a:schemeClr val="tx1"/>
                    </a:gs>
                    <a:gs pos="100000">
                      <a:schemeClr val="tx1"/>
                    </a:gs>
                  </a:gsLst>
                  <a:lin ang="5400000" scaled="0"/>
                </a:gradFill>
                <a:latin typeface="+mn-lt"/>
              </a:defRPr>
            </a:lvl1pPr>
            <a:lvl2pPr>
              <a:defRPr sz="1568"/>
            </a:lvl2pPr>
            <a:lvl3pPr>
              <a:defRPr sz="1568"/>
            </a:lvl3pPr>
            <a:lvl4pPr>
              <a:defRPr sz="1568"/>
            </a:lvl4pPr>
            <a:lvl5pPr marL="1008435" indent="0">
              <a:buNone/>
              <a:defRPr sz="1568"/>
            </a:lvl5pPr>
          </a:lstStyle>
          <a:p>
            <a:pPr lvl="0"/>
            <a:r>
              <a:rPr lang="en-US"/>
              <a:t>Click to edit Master text styles</a:t>
            </a:r>
          </a:p>
        </p:txBody>
      </p:sp>
    </p:spTree>
    <p:extLst>
      <p:ext uri="{BB962C8B-B14F-4D97-AF65-F5344CB8AC3E}">
        <p14:creationId xmlns:p14="http://schemas.microsoft.com/office/powerpoint/2010/main" val="21273777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32204623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Blue">
    <p:bg bwMode="lt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2"/>
            <a:ext cx="11653835" cy="3137898"/>
          </a:xfrm>
        </p:spPr>
        <p:txBody>
          <a:bodyPr/>
          <a:lstStyle>
            <a:lvl1pPr>
              <a:defRPr sz="5686">
                <a:gradFill>
                  <a:gsLst>
                    <a:gs pos="6195">
                      <a:schemeClr val="tx1"/>
                    </a:gs>
                    <a:gs pos="26000">
                      <a:schemeClr val="tx1"/>
                    </a:gs>
                  </a:gsLst>
                  <a:lin ang="5400000" scaled="0"/>
                </a:gradFill>
              </a:defRPr>
            </a:lvl1pPr>
          </a:lstStyle>
          <a:p>
            <a:r>
              <a:rPr lang="en-US"/>
              <a:t>Click to edit Master title style</a:t>
            </a:r>
          </a:p>
        </p:txBody>
      </p:sp>
      <p:sp>
        <p:nvSpPr>
          <p:cNvPr id="4" name="Content Placeholder 3"/>
          <p:cNvSpPr>
            <a:spLocks noGrp="1"/>
          </p:cNvSpPr>
          <p:nvPr>
            <p:ph sz="quarter" idx="10"/>
          </p:nvPr>
        </p:nvSpPr>
        <p:spPr>
          <a:xfrm>
            <a:off x="269240" y="3877279"/>
            <a:ext cx="5378549" cy="398335"/>
          </a:xfrm>
        </p:spPr>
        <p:txBody>
          <a:bodyPr/>
          <a:lstStyle>
            <a:lvl1pPr marL="0" indent="0">
              <a:buNone/>
              <a:defRPr sz="1568">
                <a:gradFill>
                  <a:gsLst>
                    <a:gs pos="92035">
                      <a:schemeClr val="tx1"/>
                    </a:gs>
                    <a:gs pos="84000">
                      <a:schemeClr val="tx1"/>
                    </a:gs>
                  </a:gsLst>
                  <a:lin ang="5400000" scaled="0"/>
                </a:gradFill>
                <a:latin typeface="+mn-lt"/>
              </a:defRPr>
            </a:lvl1pPr>
            <a:lvl2pPr>
              <a:defRPr sz="1568">
                <a:gradFill>
                  <a:gsLst>
                    <a:gs pos="94030">
                      <a:srgbClr val="FFFFFF"/>
                    </a:gs>
                    <a:gs pos="68000">
                      <a:srgbClr val="FFFFFF"/>
                    </a:gs>
                  </a:gsLst>
                  <a:lin ang="5400000" scaled="0"/>
                </a:gradFill>
              </a:defRPr>
            </a:lvl2pPr>
            <a:lvl3pPr>
              <a:defRPr sz="1568">
                <a:gradFill>
                  <a:gsLst>
                    <a:gs pos="94030">
                      <a:srgbClr val="FFFFFF"/>
                    </a:gs>
                    <a:gs pos="68000">
                      <a:srgbClr val="FFFFFF"/>
                    </a:gs>
                  </a:gsLst>
                  <a:lin ang="5400000" scaled="0"/>
                </a:gradFill>
              </a:defRPr>
            </a:lvl3pPr>
            <a:lvl4pPr>
              <a:defRPr sz="1568">
                <a:gradFill>
                  <a:gsLst>
                    <a:gs pos="94030">
                      <a:srgbClr val="FFFFFF"/>
                    </a:gs>
                    <a:gs pos="68000">
                      <a:srgbClr val="FFFFFF"/>
                    </a:gs>
                  </a:gsLst>
                  <a:lin ang="5400000" scaled="0"/>
                </a:gradFill>
              </a:defRPr>
            </a:lvl4pPr>
            <a:lvl5pPr>
              <a:defRPr sz="1568">
                <a:gradFill>
                  <a:gsLst>
                    <a:gs pos="94030">
                      <a:srgbClr val="FFFFFF"/>
                    </a:gs>
                    <a:gs pos="68000">
                      <a:srgbClr val="FFFFFF"/>
                    </a:gs>
                  </a:gsLst>
                  <a:lin ang="5400000" scaled="0"/>
                </a:gradFill>
              </a:defRPr>
            </a:lvl5pPr>
          </a:lstStyle>
          <a:p>
            <a:pPr lvl="0"/>
            <a:r>
              <a:rPr lang="en-US"/>
              <a:t>Click to edit Master text styles</a:t>
            </a:r>
          </a:p>
        </p:txBody>
      </p:sp>
    </p:spTree>
    <p:extLst>
      <p:ext uri="{BB962C8B-B14F-4D97-AF65-F5344CB8AC3E}">
        <p14:creationId xmlns:p14="http://schemas.microsoft.com/office/powerpoint/2010/main" val="426444796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urple">
    <p:bg bwMode="lt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2"/>
            <a:ext cx="11653835" cy="3137898"/>
          </a:xfrm>
        </p:spPr>
        <p:txBody>
          <a:bodyPr/>
          <a:lstStyle>
            <a:lvl1pPr>
              <a:defRPr sz="5686">
                <a:gradFill>
                  <a:gsLst>
                    <a:gs pos="6195">
                      <a:schemeClr val="tx1"/>
                    </a:gs>
                    <a:gs pos="26000">
                      <a:schemeClr val="tx1"/>
                    </a:gs>
                  </a:gsLst>
                  <a:lin ang="5400000" scaled="0"/>
                </a:gradFill>
              </a:defRPr>
            </a:lvl1pPr>
          </a:lstStyle>
          <a:p>
            <a:r>
              <a:rPr lang="en-US"/>
              <a:t>Click to edit Master title style</a:t>
            </a:r>
          </a:p>
        </p:txBody>
      </p:sp>
      <p:sp>
        <p:nvSpPr>
          <p:cNvPr id="4" name="Content Placeholder 3"/>
          <p:cNvSpPr>
            <a:spLocks noGrp="1"/>
          </p:cNvSpPr>
          <p:nvPr>
            <p:ph sz="quarter" idx="10"/>
          </p:nvPr>
        </p:nvSpPr>
        <p:spPr>
          <a:xfrm>
            <a:off x="269240" y="3877278"/>
            <a:ext cx="5378549" cy="401841"/>
          </a:xfrm>
        </p:spPr>
        <p:txBody>
          <a:bodyPr/>
          <a:lstStyle>
            <a:lvl1pPr marL="0" indent="0">
              <a:buNone/>
              <a:defRPr sz="1568">
                <a:gradFill>
                  <a:gsLst>
                    <a:gs pos="94690">
                      <a:schemeClr val="tx1"/>
                    </a:gs>
                    <a:gs pos="86000">
                      <a:schemeClr val="tx1"/>
                    </a:gs>
                  </a:gsLst>
                  <a:lin ang="5400000" scaled="0"/>
                </a:gradFill>
                <a:latin typeface="+mn-lt"/>
              </a:defRPr>
            </a:lvl1pPr>
            <a:lvl2pPr>
              <a:defRPr sz="1568">
                <a:gradFill>
                  <a:gsLst>
                    <a:gs pos="94030">
                      <a:srgbClr val="FFFFFF"/>
                    </a:gs>
                    <a:gs pos="68000">
                      <a:srgbClr val="FFFFFF"/>
                    </a:gs>
                  </a:gsLst>
                  <a:lin ang="5400000" scaled="0"/>
                </a:gradFill>
              </a:defRPr>
            </a:lvl2pPr>
            <a:lvl3pPr>
              <a:defRPr sz="1568">
                <a:gradFill>
                  <a:gsLst>
                    <a:gs pos="94030">
                      <a:srgbClr val="FFFFFF"/>
                    </a:gs>
                    <a:gs pos="68000">
                      <a:srgbClr val="FFFFFF"/>
                    </a:gs>
                  </a:gsLst>
                  <a:lin ang="5400000" scaled="0"/>
                </a:gradFill>
              </a:defRPr>
            </a:lvl3pPr>
            <a:lvl4pPr>
              <a:defRPr sz="1568">
                <a:gradFill>
                  <a:gsLst>
                    <a:gs pos="94030">
                      <a:srgbClr val="FFFFFF"/>
                    </a:gs>
                    <a:gs pos="68000">
                      <a:srgbClr val="FFFFFF"/>
                    </a:gs>
                  </a:gsLst>
                  <a:lin ang="5400000" scaled="0"/>
                </a:gradFill>
              </a:defRPr>
            </a:lvl4pPr>
            <a:lvl5pPr>
              <a:defRPr sz="1568">
                <a:gradFill>
                  <a:gsLst>
                    <a:gs pos="94030">
                      <a:srgbClr val="FFFFFF"/>
                    </a:gs>
                    <a:gs pos="68000">
                      <a:srgbClr val="FFFFFF"/>
                    </a:gs>
                  </a:gsLst>
                  <a:lin ang="5400000" scaled="0"/>
                </a:gradFill>
              </a:defRPr>
            </a:lvl5pPr>
          </a:lstStyle>
          <a:p>
            <a:pPr lvl="0"/>
            <a:r>
              <a:rPr lang="en-US"/>
              <a:t>Click to edit Master text styles</a:t>
            </a:r>
          </a:p>
        </p:txBody>
      </p:sp>
    </p:spTree>
    <p:extLst>
      <p:ext uri="{BB962C8B-B14F-4D97-AF65-F5344CB8AC3E}">
        <p14:creationId xmlns:p14="http://schemas.microsoft.com/office/powerpoint/2010/main" val="14026023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2">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5"/>
            <a:ext cx="11653835" cy="1793071"/>
          </a:xfrm>
        </p:spPr>
        <p:txBody>
          <a:bodyPr/>
          <a:lstStyle>
            <a:lvl1pPr>
              <a:defRPr sz="5686">
                <a:gradFill>
                  <a:gsLst>
                    <a:gs pos="56637">
                      <a:schemeClr val="tx1"/>
                    </a:gs>
                    <a:gs pos="33000">
                      <a:schemeClr val="tx1"/>
                    </a:gs>
                  </a:gsLst>
                  <a:lin ang="5400000" scaled="0"/>
                </a:gradFill>
              </a:defRPr>
            </a:lvl1pPr>
          </a:lstStyle>
          <a:p>
            <a:r>
              <a:rPr lang="en-US"/>
              <a:t>Click to edit Master title style</a:t>
            </a:r>
          </a:p>
        </p:txBody>
      </p:sp>
      <p:sp>
        <p:nvSpPr>
          <p:cNvPr id="4" name="Content Placeholder 3"/>
          <p:cNvSpPr>
            <a:spLocks noGrp="1"/>
          </p:cNvSpPr>
          <p:nvPr>
            <p:ph sz="quarter" idx="10"/>
          </p:nvPr>
        </p:nvSpPr>
        <p:spPr>
          <a:xfrm>
            <a:off x="269241" y="2546469"/>
            <a:ext cx="7171399" cy="510524"/>
          </a:xfrm>
        </p:spPr>
        <p:txBody>
          <a:bodyPr/>
          <a:lstStyle>
            <a:lvl1pPr marL="0" indent="0">
              <a:buNone/>
              <a:defRPr sz="2353">
                <a:gradFill>
                  <a:gsLst>
                    <a:gs pos="1250">
                      <a:schemeClr val="tx1"/>
                    </a:gs>
                    <a:gs pos="100000">
                      <a:schemeClr val="tx1"/>
                    </a:gs>
                  </a:gsLst>
                  <a:lin ang="5400000" scaled="0"/>
                </a:gradFill>
                <a:latin typeface="+mn-lt"/>
              </a:defRPr>
            </a:lvl1pPr>
            <a:lvl2pPr>
              <a:defRPr sz="2353"/>
            </a:lvl2pPr>
            <a:lvl3pPr>
              <a:defRPr sz="2353"/>
            </a:lvl3pPr>
            <a:lvl4pPr>
              <a:defRPr sz="2353"/>
            </a:lvl4pPr>
            <a:lvl5pPr>
              <a:defRPr sz="2353"/>
            </a:lvl5pPr>
          </a:lstStyle>
          <a:p>
            <a:pPr lvl="0"/>
            <a:r>
              <a:rPr lang="en-US"/>
              <a:t>Click to edit Master text styles</a:t>
            </a:r>
          </a:p>
        </p:txBody>
      </p:sp>
    </p:spTree>
    <p:extLst>
      <p:ext uri="{BB962C8B-B14F-4D97-AF65-F5344CB8AC3E}">
        <p14:creationId xmlns:p14="http://schemas.microsoft.com/office/powerpoint/2010/main" val="290396151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2 Gray">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5"/>
            <a:ext cx="11653835" cy="1793071"/>
          </a:xfrm>
        </p:spPr>
        <p:txBody>
          <a:bodyPr/>
          <a:lstStyle>
            <a:lvl1pPr>
              <a:defRPr sz="5686">
                <a:gradFill>
                  <a:gsLst>
                    <a:gs pos="99115">
                      <a:schemeClr val="tx1"/>
                    </a:gs>
                    <a:gs pos="87611">
                      <a:schemeClr val="tx1"/>
                    </a:gs>
                  </a:gsLst>
                  <a:lin ang="5400000" scaled="0"/>
                </a:gradFill>
              </a:defRPr>
            </a:lvl1pPr>
          </a:lstStyle>
          <a:p>
            <a:r>
              <a:rPr lang="en-US"/>
              <a:t>Click to edit Master title style</a:t>
            </a:r>
          </a:p>
        </p:txBody>
      </p:sp>
      <p:sp>
        <p:nvSpPr>
          <p:cNvPr id="4" name="Content Placeholder 3"/>
          <p:cNvSpPr>
            <a:spLocks noGrp="1"/>
          </p:cNvSpPr>
          <p:nvPr>
            <p:ph sz="quarter" idx="10"/>
          </p:nvPr>
        </p:nvSpPr>
        <p:spPr>
          <a:xfrm>
            <a:off x="269241" y="2546469"/>
            <a:ext cx="7171399" cy="506972"/>
          </a:xfrm>
        </p:spPr>
        <p:txBody>
          <a:bodyPr/>
          <a:lstStyle>
            <a:lvl1pPr marL="0" indent="0">
              <a:buNone/>
              <a:defRPr sz="2353">
                <a:gradFill>
                  <a:gsLst>
                    <a:gs pos="14159">
                      <a:schemeClr val="tx1"/>
                    </a:gs>
                    <a:gs pos="31000">
                      <a:schemeClr val="tx1"/>
                    </a:gs>
                  </a:gsLst>
                  <a:lin ang="5400000" scaled="0"/>
                </a:gradFill>
                <a:latin typeface="+mn-lt"/>
              </a:defRPr>
            </a:lvl1pPr>
            <a:lvl2pPr>
              <a:defRPr sz="2353">
                <a:gradFill>
                  <a:gsLst>
                    <a:gs pos="5224">
                      <a:srgbClr val="FFFFFF"/>
                    </a:gs>
                    <a:gs pos="31000">
                      <a:srgbClr val="FFFFFF"/>
                    </a:gs>
                  </a:gsLst>
                  <a:lin ang="5400000" scaled="0"/>
                </a:gradFill>
              </a:defRPr>
            </a:lvl2pPr>
            <a:lvl3pPr>
              <a:defRPr sz="2353">
                <a:gradFill>
                  <a:gsLst>
                    <a:gs pos="5224">
                      <a:srgbClr val="FFFFFF"/>
                    </a:gs>
                    <a:gs pos="31000">
                      <a:srgbClr val="FFFFFF"/>
                    </a:gs>
                  </a:gsLst>
                  <a:lin ang="5400000" scaled="0"/>
                </a:gradFill>
              </a:defRPr>
            </a:lvl3pPr>
            <a:lvl4pPr>
              <a:defRPr sz="2353">
                <a:gradFill>
                  <a:gsLst>
                    <a:gs pos="5224">
                      <a:srgbClr val="FFFFFF"/>
                    </a:gs>
                    <a:gs pos="31000">
                      <a:srgbClr val="FFFFFF"/>
                    </a:gs>
                  </a:gsLst>
                  <a:lin ang="5400000" scaled="0"/>
                </a:gradFill>
              </a:defRPr>
            </a:lvl4pPr>
            <a:lvl5pPr>
              <a:defRPr sz="2353">
                <a:gradFill>
                  <a:gsLst>
                    <a:gs pos="5224">
                      <a:srgbClr val="FFFFFF"/>
                    </a:gs>
                    <a:gs pos="31000">
                      <a:srgbClr val="FFFFFF"/>
                    </a:gs>
                  </a:gsLst>
                  <a:lin ang="5400000" scaled="0"/>
                </a:gradFill>
              </a:defRPr>
            </a:lvl5pPr>
          </a:lstStyle>
          <a:p>
            <a:pPr lvl="0"/>
            <a:r>
              <a:rPr lang="en-US"/>
              <a:t>Click to edit Master text styles</a:t>
            </a:r>
          </a:p>
        </p:txBody>
      </p:sp>
    </p:spTree>
    <p:extLst>
      <p:ext uri="{BB962C8B-B14F-4D97-AF65-F5344CB8AC3E}">
        <p14:creationId xmlns:p14="http://schemas.microsoft.com/office/powerpoint/2010/main" val="169343474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2 Orange">
    <p:bg bwMode="lt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5"/>
            <a:ext cx="11653835" cy="1793071"/>
          </a:xfrm>
        </p:spPr>
        <p:txBody>
          <a:bodyPr/>
          <a:lstStyle>
            <a:lvl1pPr>
              <a:defRPr sz="5686">
                <a:gradFill>
                  <a:gsLst>
                    <a:gs pos="85821">
                      <a:schemeClr val="tx1"/>
                    </a:gs>
                    <a:gs pos="61194">
                      <a:schemeClr val="tx1"/>
                    </a:gs>
                  </a:gsLst>
                  <a:lin ang="5400000" scaled="0"/>
                </a:gradFill>
              </a:defRPr>
            </a:lvl1pPr>
          </a:lstStyle>
          <a:p>
            <a:r>
              <a:rPr lang="en-US"/>
              <a:t>Click to edit Master title style</a:t>
            </a:r>
          </a:p>
        </p:txBody>
      </p:sp>
      <p:sp>
        <p:nvSpPr>
          <p:cNvPr id="4" name="Content Placeholder 3"/>
          <p:cNvSpPr>
            <a:spLocks noGrp="1"/>
          </p:cNvSpPr>
          <p:nvPr>
            <p:ph sz="quarter" idx="10"/>
          </p:nvPr>
        </p:nvSpPr>
        <p:spPr>
          <a:xfrm>
            <a:off x="269241" y="2546469"/>
            <a:ext cx="7171399" cy="506972"/>
          </a:xfrm>
        </p:spPr>
        <p:txBody>
          <a:bodyPr/>
          <a:lstStyle>
            <a:lvl1pPr marL="0" indent="0">
              <a:buNone/>
              <a:defRPr sz="2353">
                <a:gradFill>
                  <a:gsLst>
                    <a:gs pos="54867">
                      <a:schemeClr val="tx1"/>
                    </a:gs>
                    <a:gs pos="31000">
                      <a:schemeClr val="tx1"/>
                    </a:gs>
                  </a:gsLst>
                  <a:lin ang="5400000" scaled="0"/>
                </a:gradFill>
                <a:latin typeface="+mn-lt"/>
              </a:defRPr>
            </a:lvl1pPr>
            <a:lvl2pPr>
              <a:defRPr sz="2353">
                <a:gradFill>
                  <a:gsLst>
                    <a:gs pos="5224">
                      <a:srgbClr val="FFFFFF"/>
                    </a:gs>
                    <a:gs pos="31000">
                      <a:srgbClr val="FFFFFF"/>
                    </a:gs>
                  </a:gsLst>
                  <a:lin ang="5400000" scaled="0"/>
                </a:gradFill>
              </a:defRPr>
            </a:lvl2pPr>
            <a:lvl3pPr>
              <a:defRPr sz="2353">
                <a:gradFill>
                  <a:gsLst>
                    <a:gs pos="5224">
                      <a:srgbClr val="FFFFFF"/>
                    </a:gs>
                    <a:gs pos="31000">
                      <a:srgbClr val="FFFFFF"/>
                    </a:gs>
                  </a:gsLst>
                  <a:lin ang="5400000" scaled="0"/>
                </a:gradFill>
              </a:defRPr>
            </a:lvl3pPr>
            <a:lvl4pPr>
              <a:defRPr sz="2353">
                <a:gradFill>
                  <a:gsLst>
                    <a:gs pos="5224">
                      <a:srgbClr val="FFFFFF"/>
                    </a:gs>
                    <a:gs pos="31000">
                      <a:srgbClr val="FFFFFF"/>
                    </a:gs>
                  </a:gsLst>
                  <a:lin ang="5400000" scaled="0"/>
                </a:gradFill>
              </a:defRPr>
            </a:lvl4pPr>
            <a:lvl5pPr>
              <a:defRPr sz="2353">
                <a:gradFill>
                  <a:gsLst>
                    <a:gs pos="5224">
                      <a:srgbClr val="FFFFFF"/>
                    </a:gs>
                    <a:gs pos="31000">
                      <a:srgbClr val="FFFFFF"/>
                    </a:gs>
                  </a:gsLst>
                  <a:lin ang="5400000" scaled="0"/>
                </a:gradFill>
              </a:defRPr>
            </a:lvl5pPr>
          </a:lstStyle>
          <a:p>
            <a:pPr lvl="0"/>
            <a:r>
              <a:rPr lang="en-US"/>
              <a:t>Click to edit Master text styles</a:t>
            </a:r>
          </a:p>
        </p:txBody>
      </p:sp>
    </p:spTree>
    <p:extLst>
      <p:ext uri="{BB962C8B-B14F-4D97-AF65-F5344CB8AC3E}">
        <p14:creationId xmlns:p14="http://schemas.microsoft.com/office/powerpoint/2010/main" val="35388526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Content Bulleted Text">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3"/>
            <a:ext cx="11653835" cy="896518"/>
          </a:xfrm>
        </p:spPr>
        <p:txBody>
          <a:bodyPr/>
          <a:lstStyle>
            <a:lvl1pPr>
              <a:defRPr sz="5686">
                <a:gradFill>
                  <a:gsLst>
                    <a:gs pos="6195">
                      <a:schemeClr val="tx1"/>
                    </a:gs>
                    <a:gs pos="26000">
                      <a:schemeClr val="tx1"/>
                    </a:gs>
                  </a:gsLst>
                  <a:lin ang="5400000" scaled="0"/>
                </a:gradFill>
              </a:defRPr>
            </a:lvl1pPr>
          </a:lstStyle>
          <a:p>
            <a:r>
              <a:rPr lang="en-US"/>
              <a:t>Click to edit Master title style</a:t>
            </a:r>
          </a:p>
        </p:txBody>
      </p:sp>
      <p:sp>
        <p:nvSpPr>
          <p:cNvPr id="4" name="Content Placeholder 3"/>
          <p:cNvSpPr>
            <a:spLocks noGrp="1"/>
          </p:cNvSpPr>
          <p:nvPr>
            <p:ph sz="quarter" idx="10"/>
          </p:nvPr>
        </p:nvSpPr>
        <p:spPr>
          <a:xfrm>
            <a:off x="269239" y="1663940"/>
            <a:ext cx="10757099" cy="1865319"/>
          </a:xfrm>
        </p:spPr>
        <p:txBody>
          <a:bodyPr/>
          <a:lstStyle>
            <a:lvl1pPr>
              <a:defRPr sz="2549">
                <a:gradFill>
                  <a:gsLst>
                    <a:gs pos="1250">
                      <a:schemeClr val="tx1"/>
                    </a:gs>
                    <a:gs pos="100000">
                      <a:schemeClr val="tx1"/>
                    </a:gs>
                  </a:gsLst>
                  <a:lin ang="5400000" scaled="0"/>
                </a:gradFill>
                <a:latin typeface="+mn-lt"/>
              </a:defRPr>
            </a:lvl1pPr>
            <a:lvl2pPr>
              <a:defRPr sz="2353"/>
            </a:lvl2pPr>
            <a:lvl3pPr>
              <a:defRPr sz="1961"/>
            </a:lvl3pPr>
            <a:lvl4pPr>
              <a:defRPr sz="1765"/>
            </a:lvl4pPr>
            <a:lvl5pPr>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863743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amp; Content Only">
    <p:bg bwMode="gray">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1" y="0"/>
            <a:ext cx="5884345" cy="727700"/>
          </a:xfrm>
        </p:spPr>
        <p:txBody>
          <a:bodyPr/>
          <a:lstStyle>
            <a:lvl1pPr marL="0" indent="0">
              <a:buNone/>
              <a:defRPr/>
            </a:lvl1pPr>
          </a:lstStyle>
          <a:p>
            <a:r>
              <a:rPr lang="en-US"/>
              <a:t>Click icon to add picture</a:t>
            </a:r>
          </a:p>
        </p:txBody>
      </p:sp>
      <p:sp>
        <p:nvSpPr>
          <p:cNvPr id="6" name="Content Placeholder 5"/>
          <p:cNvSpPr>
            <a:spLocks noGrp="1"/>
          </p:cNvSpPr>
          <p:nvPr>
            <p:ph sz="quarter" idx="10"/>
          </p:nvPr>
        </p:nvSpPr>
        <p:spPr>
          <a:xfrm>
            <a:off x="5647789" y="1187622"/>
            <a:ext cx="6274975" cy="591957"/>
          </a:xfrm>
        </p:spPr>
        <p:txBody>
          <a:bodyPr/>
          <a:lstStyle>
            <a:lvl1pPr marL="0" indent="0">
              <a:buNone/>
              <a:defRPr sz="2941"/>
            </a:lvl1pPr>
          </a:lstStyle>
          <a:p>
            <a:pPr lvl="0"/>
            <a:r>
              <a:rPr lang="en-US"/>
              <a:t>Click to edit Master text styles</a:t>
            </a:r>
          </a:p>
        </p:txBody>
      </p:sp>
    </p:spTree>
    <p:extLst>
      <p:ext uri="{BB962C8B-B14F-4D97-AF65-F5344CB8AC3E}">
        <p14:creationId xmlns:p14="http://schemas.microsoft.com/office/powerpoint/2010/main" val="12641578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2655">
                      <a:schemeClr val="tx1"/>
                    </a:gs>
                    <a:gs pos="31000">
                      <a:schemeClr val="tx1"/>
                    </a:gs>
                  </a:gsLst>
                  <a:lin ang="5400000" scaled="0"/>
                </a:gradFill>
              </a:defRPr>
            </a:lvl1pPr>
          </a:lstStyle>
          <a:p>
            <a:r>
              <a:rPr lang="en-US"/>
              <a:t>Click to edit Master title style</a:t>
            </a:r>
          </a:p>
        </p:txBody>
      </p:sp>
    </p:spTree>
    <p:extLst>
      <p:ext uri="{BB962C8B-B14F-4D97-AF65-F5344CB8AC3E}">
        <p14:creationId xmlns:p14="http://schemas.microsoft.com/office/powerpoint/2010/main" val="118027098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 Title &amp; Content">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353"/>
            </a:lvl1pPr>
          </a:lstStyle>
          <a:p>
            <a:r>
              <a:rPr lang="en-US"/>
              <a:t>Click to edit Master title style</a:t>
            </a:r>
          </a:p>
        </p:txBody>
      </p:sp>
      <p:sp>
        <p:nvSpPr>
          <p:cNvPr id="4" name="Content Placeholder 3"/>
          <p:cNvSpPr>
            <a:spLocks noGrp="1"/>
          </p:cNvSpPr>
          <p:nvPr>
            <p:ph sz="quarter" idx="10"/>
          </p:nvPr>
        </p:nvSpPr>
        <p:spPr>
          <a:xfrm>
            <a:off x="269239" y="1663916"/>
            <a:ext cx="8964248" cy="669927"/>
          </a:xfrm>
        </p:spPr>
        <p:txBody>
          <a:bodyPr/>
          <a:lstStyle>
            <a:lvl1pPr marL="0" indent="0">
              <a:buNone/>
              <a:defRPr sz="3529"/>
            </a:lvl1pPr>
            <a:lvl2pPr>
              <a:defRPr sz="3529"/>
            </a:lvl2pPr>
            <a:lvl3pPr>
              <a:defRPr sz="3529"/>
            </a:lvl3pPr>
            <a:lvl4pPr>
              <a:defRPr sz="3529"/>
            </a:lvl4pPr>
            <a:lvl5pPr>
              <a:defRPr sz="3529"/>
            </a:lvl5pPr>
          </a:lstStyle>
          <a:p>
            <a:pPr lvl="0"/>
            <a:r>
              <a:rPr lang="en-US"/>
              <a:t>Click to edit Master text styles</a:t>
            </a:r>
          </a:p>
        </p:txBody>
      </p:sp>
    </p:spTree>
    <p:extLst>
      <p:ext uri="{BB962C8B-B14F-4D97-AF65-F5344CB8AC3E}">
        <p14:creationId xmlns:p14="http://schemas.microsoft.com/office/powerpoint/2010/main" val="244049309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box">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529"/>
            </a:lvl1pPr>
          </a:lstStyle>
          <a:p>
            <a:r>
              <a:rPr lang="en-US"/>
              <a:t>Click to edit Master title style</a:t>
            </a:r>
          </a:p>
        </p:txBody>
      </p:sp>
      <p:sp>
        <p:nvSpPr>
          <p:cNvPr id="4" name="Content Placeholder 3"/>
          <p:cNvSpPr>
            <a:spLocks noGrp="1"/>
          </p:cNvSpPr>
          <p:nvPr>
            <p:ph sz="quarter" idx="10"/>
          </p:nvPr>
        </p:nvSpPr>
        <p:spPr>
          <a:xfrm>
            <a:off x="269240" y="1663939"/>
            <a:ext cx="3585699" cy="429092"/>
          </a:xfrm>
        </p:spPr>
        <p:txBody>
          <a:bodyPr/>
          <a:lstStyle>
            <a:lvl1pPr marL="0" indent="0">
              <a:buNone/>
              <a:defRPr sz="1765">
                <a:latin typeface="+mn-lt"/>
              </a:defRPr>
            </a:lvl1pPr>
            <a:lvl2pPr>
              <a:defRPr sz="1765"/>
            </a:lvl2pPr>
            <a:lvl3pPr>
              <a:defRPr sz="1765"/>
            </a:lvl3pPr>
            <a:lvl4pPr>
              <a:defRPr sz="1765"/>
            </a:lvl4pPr>
            <a:lvl5pPr>
              <a:defRPr sz="1765"/>
            </a:lvl5pPr>
          </a:lstStyle>
          <a:p>
            <a:pPr lvl="0"/>
            <a:r>
              <a:rPr lang="en-US"/>
              <a:t>Click to edit Master text styles</a:t>
            </a:r>
          </a:p>
        </p:txBody>
      </p:sp>
    </p:spTree>
    <p:extLst>
      <p:ext uri="{BB962C8B-B14F-4D97-AF65-F5344CB8AC3E}">
        <p14:creationId xmlns:p14="http://schemas.microsoft.com/office/powerpoint/2010/main" val="138813362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71542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photo">
    <p:bg bwMode="ltGray">
      <p:bgRef idx="1001">
        <a:schemeClr val="bg1"/>
      </p:bgRef>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727700"/>
          </a:xfrm>
        </p:spPr>
        <p:txBody>
          <a:bodyPr/>
          <a:lstStyle/>
          <a:p>
            <a:r>
              <a:rPr lang="en-US"/>
              <a:t>Click icon to add picture</a:t>
            </a:r>
          </a:p>
        </p:txBody>
      </p:sp>
      <p:sp>
        <p:nvSpPr>
          <p:cNvPr id="2" name="Title 1"/>
          <p:cNvSpPr>
            <a:spLocks noGrp="1"/>
          </p:cNvSpPr>
          <p:nvPr>
            <p:ph type="title"/>
          </p:nvPr>
        </p:nvSpPr>
        <p:spPr/>
        <p:txBody>
          <a:bodyPr/>
          <a:lstStyle>
            <a:lvl1pPr>
              <a:defRPr sz="4705">
                <a:gradFill>
                  <a:gsLst>
                    <a:gs pos="69027">
                      <a:schemeClr val="tx1"/>
                    </a:gs>
                    <a:gs pos="22000">
                      <a:schemeClr val="tx1"/>
                    </a:gs>
                  </a:gsLst>
                  <a:lin ang="5400000" scaled="0"/>
                </a:gradFill>
              </a:defRPr>
            </a:lvl1pPr>
          </a:lstStyle>
          <a:p>
            <a:r>
              <a:rPr lang="en-US"/>
              <a:t>Click to edit Master title style</a:t>
            </a:r>
          </a:p>
        </p:txBody>
      </p:sp>
    </p:spTree>
    <p:extLst>
      <p:ext uri="{BB962C8B-B14F-4D97-AF65-F5344CB8AC3E}">
        <p14:creationId xmlns:p14="http://schemas.microsoft.com/office/powerpoint/2010/main" val="245682544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4 Categories">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4"/>
            <a:ext cx="11655840" cy="737413"/>
          </a:xfrm>
        </p:spPr>
        <p:txBody>
          <a:bodyPr/>
          <a:lstStyle>
            <a:lvl1pPr>
              <a:defRPr sz="3529"/>
            </a:lvl1pPr>
          </a:lstStyle>
          <a:p>
            <a:r>
              <a:rPr lang="en-US"/>
              <a:t>Click to edit Master title style</a:t>
            </a:r>
          </a:p>
        </p:txBody>
      </p:sp>
      <p:sp>
        <p:nvSpPr>
          <p:cNvPr id="4" name="Content Placeholder 3"/>
          <p:cNvSpPr>
            <a:spLocks noGrp="1"/>
          </p:cNvSpPr>
          <p:nvPr>
            <p:ph sz="quarter" idx="10"/>
          </p:nvPr>
        </p:nvSpPr>
        <p:spPr>
          <a:xfrm>
            <a:off x="269240" y="2980725"/>
            <a:ext cx="11653523" cy="506972"/>
          </a:xfrm>
        </p:spPr>
        <p:txBody>
          <a:bodyPr/>
          <a:lstStyle>
            <a:lvl1pPr marL="0" indent="0">
              <a:buNone/>
              <a:defRPr sz="2353"/>
            </a:lvl1pPr>
          </a:lstStyle>
          <a:p>
            <a:pPr lvl="0"/>
            <a:r>
              <a:rPr lang="en-US"/>
              <a:t>Click to edit Master text styles</a:t>
            </a:r>
          </a:p>
        </p:txBody>
      </p:sp>
      <p:sp>
        <p:nvSpPr>
          <p:cNvPr id="6" name="Content Placeholder 5"/>
          <p:cNvSpPr>
            <a:spLocks noGrp="1"/>
          </p:cNvSpPr>
          <p:nvPr>
            <p:ph sz="quarter" idx="11"/>
          </p:nvPr>
        </p:nvSpPr>
        <p:spPr>
          <a:xfrm>
            <a:off x="269239" y="3877276"/>
            <a:ext cx="2689275" cy="2689656"/>
          </a:xfrm>
          <a:solidFill>
            <a:schemeClr val="accent1"/>
          </a:solidFill>
        </p:spPr>
        <p:txBody>
          <a:bodyPr lIns="182880" tIns="146304" rIns="182880" bIns="146304">
            <a:noAutofit/>
          </a:bodyPr>
          <a:lstStyle>
            <a:lvl1pPr marL="0" indent="0">
              <a:buNone/>
              <a:defRPr sz="2353">
                <a:gradFill>
                  <a:gsLst>
                    <a:gs pos="2655">
                      <a:schemeClr val="bg1"/>
                    </a:gs>
                    <a:gs pos="29000">
                      <a:schemeClr val="bg1"/>
                    </a:gs>
                  </a:gsLst>
                  <a:lin ang="5400000" scaled="0"/>
                </a:gradFill>
              </a:defRPr>
            </a:lvl1pPr>
            <a:lvl2pPr>
              <a:defRPr sz="2353"/>
            </a:lvl2pPr>
            <a:lvl3pPr>
              <a:defRPr sz="2353"/>
            </a:lvl3pPr>
            <a:lvl4pPr>
              <a:defRPr sz="2353"/>
            </a:lvl4pPr>
            <a:lvl5pPr>
              <a:defRPr sz="2353"/>
            </a:lvl5pPr>
          </a:lstStyle>
          <a:p>
            <a:pPr lvl="0"/>
            <a:r>
              <a:rPr lang="en-US"/>
              <a:t>Click to edit Master text styles</a:t>
            </a:r>
          </a:p>
        </p:txBody>
      </p:sp>
      <p:sp>
        <p:nvSpPr>
          <p:cNvPr id="7" name="Content Placeholder 5"/>
          <p:cNvSpPr>
            <a:spLocks noGrp="1"/>
          </p:cNvSpPr>
          <p:nvPr>
            <p:ph sz="quarter" idx="12"/>
          </p:nvPr>
        </p:nvSpPr>
        <p:spPr>
          <a:xfrm>
            <a:off x="3256441" y="3877276"/>
            <a:ext cx="2689275" cy="2689656"/>
          </a:xfrm>
          <a:solidFill>
            <a:schemeClr val="accent1"/>
          </a:solidFill>
        </p:spPr>
        <p:txBody>
          <a:bodyPr lIns="182880" tIns="146304" rIns="182880" bIns="146304">
            <a:noAutofit/>
          </a:bodyPr>
          <a:lstStyle>
            <a:lvl1pPr marL="0" indent="0">
              <a:buNone/>
              <a:defRPr sz="2353">
                <a:gradFill>
                  <a:gsLst>
                    <a:gs pos="2655">
                      <a:schemeClr val="bg1"/>
                    </a:gs>
                    <a:gs pos="29000">
                      <a:schemeClr val="bg1"/>
                    </a:gs>
                  </a:gsLst>
                  <a:lin ang="5400000" scaled="0"/>
                </a:gradFill>
              </a:defRPr>
            </a:lvl1pPr>
            <a:lvl2pPr>
              <a:defRPr sz="2353"/>
            </a:lvl2pPr>
            <a:lvl3pPr>
              <a:defRPr sz="2353"/>
            </a:lvl3pPr>
            <a:lvl4pPr>
              <a:defRPr sz="2353"/>
            </a:lvl4pPr>
            <a:lvl5pPr>
              <a:defRPr sz="2353"/>
            </a:lvl5pPr>
          </a:lstStyle>
          <a:p>
            <a:pPr lvl="0"/>
            <a:r>
              <a:rPr lang="en-US"/>
              <a:t>Click to edit Master text styles</a:t>
            </a:r>
          </a:p>
        </p:txBody>
      </p:sp>
      <p:sp>
        <p:nvSpPr>
          <p:cNvPr id="8" name="Content Placeholder 5"/>
          <p:cNvSpPr>
            <a:spLocks noGrp="1"/>
          </p:cNvSpPr>
          <p:nvPr>
            <p:ph sz="quarter" idx="13"/>
          </p:nvPr>
        </p:nvSpPr>
        <p:spPr>
          <a:xfrm>
            <a:off x="6243644" y="3877276"/>
            <a:ext cx="2689275" cy="2689656"/>
          </a:xfrm>
          <a:solidFill>
            <a:schemeClr val="accent1"/>
          </a:solidFill>
        </p:spPr>
        <p:txBody>
          <a:bodyPr lIns="182880" tIns="146304" rIns="182880" bIns="146304">
            <a:noAutofit/>
          </a:bodyPr>
          <a:lstStyle>
            <a:lvl1pPr marL="0" indent="0">
              <a:buNone/>
              <a:defRPr sz="2353">
                <a:gradFill>
                  <a:gsLst>
                    <a:gs pos="2655">
                      <a:schemeClr val="bg1"/>
                    </a:gs>
                    <a:gs pos="29000">
                      <a:schemeClr val="bg1"/>
                    </a:gs>
                  </a:gsLst>
                  <a:lin ang="5400000" scaled="0"/>
                </a:gradFill>
              </a:defRPr>
            </a:lvl1pPr>
            <a:lvl2pPr>
              <a:defRPr sz="2353"/>
            </a:lvl2pPr>
            <a:lvl3pPr>
              <a:defRPr sz="2353"/>
            </a:lvl3pPr>
            <a:lvl4pPr>
              <a:defRPr sz="2353"/>
            </a:lvl4pPr>
            <a:lvl5pPr>
              <a:defRPr sz="2353"/>
            </a:lvl5pPr>
          </a:lstStyle>
          <a:p>
            <a:pPr lvl="0"/>
            <a:r>
              <a:rPr lang="en-US"/>
              <a:t>Click to edit Master text styles</a:t>
            </a:r>
          </a:p>
        </p:txBody>
      </p:sp>
      <p:sp>
        <p:nvSpPr>
          <p:cNvPr id="9" name="Content Placeholder 5"/>
          <p:cNvSpPr>
            <a:spLocks noGrp="1"/>
          </p:cNvSpPr>
          <p:nvPr>
            <p:ph sz="quarter" idx="14"/>
          </p:nvPr>
        </p:nvSpPr>
        <p:spPr>
          <a:xfrm>
            <a:off x="9230848" y="3877276"/>
            <a:ext cx="2689275" cy="2689656"/>
          </a:xfrm>
          <a:solidFill>
            <a:schemeClr val="accent1"/>
          </a:solidFill>
        </p:spPr>
        <p:txBody>
          <a:bodyPr lIns="182880" tIns="146304" rIns="182880" bIns="146304">
            <a:noAutofit/>
          </a:bodyPr>
          <a:lstStyle>
            <a:lvl1pPr marL="0" indent="0">
              <a:buNone/>
              <a:defRPr sz="2353">
                <a:gradFill>
                  <a:gsLst>
                    <a:gs pos="2655">
                      <a:schemeClr val="bg1"/>
                    </a:gs>
                    <a:gs pos="29000">
                      <a:schemeClr val="bg1"/>
                    </a:gs>
                  </a:gsLst>
                  <a:lin ang="5400000" scaled="0"/>
                </a:gradFill>
              </a:defRPr>
            </a:lvl1pPr>
            <a:lvl2pPr>
              <a:defRPr sz="2353"/>
            </a:lvl2pPr>
            <a:lvl3pPr>
              <a:defRPr sz="2353"/>
            </a:lvl3pPr>
            <a:lvl4pPr>
              <a:defRPr sz="2353"/>
            </a:lvl4pPr>
            <a:lvl5pPr>
              <a:defRPr sz="2353"/>
            </a:lvl5pPr>
          </a:lstStyle>
          <a:p>
            <a:pPr lvl="0"/>
            <a:r>
              <a:rPr lang="en-US"/>
              <a:t>Click to edit Master text styles</a:t>
            </a:r>
          </a:p>
        </p:txBody>
      </p:sp>
    </p:spTree>
    <p:extLst>
      <p:ext uri="{BB962C8B-B14F-4D97-AF65-F5344CB8AC3E}">
        <p14:creationId xmlns:p14="http://schemas.microsoft.com/office/powerpoint/2010/main" val="64425518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Dark Content Box">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529"/>
            </a:lvl1pPr>
          </a:lstStyle>
          <a:p>
            <a:r>
              <a:rPr lang="en-US"/>
              <a:t>Click to edit Master title style</a:t>
            </a:r>
          </a:p>
        </p:txBody>
      </p:sp>
      <p:sp>
        <p:nvSpPr>
          <p:cNvPr id="4" name="Content Placeholder 3"/>
          <p:cNvSpPr>
            <a:spLocks noGrp="1"/>
          </p:cNvSpPr>
          <p:nvPr>
            <p:ph sz="quarter" idx="10"/>
          </p:nvPr>
        </p:nvSpPr>
        <p:spPr>
          <a:xfrm>
            <a:off x="269240" y="1663913"/>
            <a:ext cx="5378549" cy="4903020"/>
          </a:xfrm>
          <a:solidFill>
            <a:schemeClr val="accent1">
              <a:alpha val="90000"/>
            </a:schemeClr>
          </a:solidFill>
        </p:spPr>
        <p:txBody>
          <a:bodyPr lIns="182880" tIns="146304" rIns="182880" bIns="146304">
            <a:noAutofit/>
          </a:bodyPr>
          <a:lstStyle>
            <a:lvl1pPr marL="0" indent="0">
              <a:buNone/>
              <a:defRPr sz="2353">
                <a:gradFill>
                  <a:gsLst>
                    <a:gs pos="10619">
                      <a:schemeClr val="bg1"/>
                    </a:gs>
                    <a:gs pos="33000">
                      <a:schemeClr val="bg1"/>
                    </a:gs>
                  </a:gsLst>
                  <a:lin ang="5400000" scaled="0"/>
                </a:gradFill>
              </a:defRPr>
            </a:lvl1pPr>
            <a:lvl2pPr>
              <a:defRPr sz="1961"/>
            </a:lvl2pPr>
            <a:lvl3pPr>
              <a:defRPr sz="1961"/>
            </a:lvl3pPr>
            <a:lvl4pPr>
              <a:defRPr sz="1765"/>
            </a:lvl4pPr>
            <a:lvl5pPr>
              <a:defRPr sz="1765"/>
            </a:lvl5pPr>
          </a:lstStyle>
          <a:p>
            <a:pPr lvl="0"/>
            <a:r>
              <a:rPr lang="en-US"/>
              <a:t>Click to edit Master text styles</a:t>
            </a:r>
          </a:p>
        </p:txBody>
      </p:sp>
    </p:spTree>
    <p:extLst>
      <p:ext uri="{BB962C8B-B14F-4D97-AF65-F5344CB8AC3E}">
        <p14:creationId xmlns:p14="http://schemas.microsoft.com/office/powerpoint/2010/main" val="194157231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mall Title Only">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353"/>
            </a:lvl1pPr>
          </a:lstStyle>
          <a:p>
            <a:r>
              <a:rPr lang="en-US"/>
              <a:t>Click to edit Master title style</a:t>
            </a:r>
          </a:p>
        </p:txBody>
      </p:sp>
    </p:spTree>
    <p:extLst>
      <p:ext uri="{BB962C8B-B14F-4D97-AF65-F5344CB8AC3E}">
        <p14:creationId xmlns:p14="http://schemas.microsoft.com/office/powerpoint/2010/main" val="59850639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671863"/>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1">
    <p:bg bwMode="ltGray">
      <p:bgRef idx="1001">
        <a:schemeClr val="bg1"/>
      </p:bgRef>
    </p:bg>
    <p:spTree>
      <p:nvGrpSpPr>
        <p:cNvPr id="1" name=""/>
        <p:cNvGrpSpPr/>
        <p:nvPr/>
      </p:nvGrpSpPr>
      <p:grpSpPr>
        <a:xfrm>
          <a:off x="0" y="0"/>
          <a:ext cx="0" cy="0"/>
          <a:chOff x="0" y="0"/>
          <a:chExt cx="0" cy="0"/>
        </a:xfrm>
      </p:grpSpPr>
      <p:grpSp>
        <p:nvGrpSpPr>
          <p:cNvPr id="3" name="Group 2"/>
          <p:cNvGrpSpPr/>
          <p:nvPr userDrawn="1"/>
        </p:nvGrpSpPr>
        <p:grpSpPr>
          <a:xfrm>
            <a:off x="273132" y="291071"/>
            <a:ext cx="11653523" cy="6125745"/>
            <a:chOff x="274638" y="297107"/>
            <a:chExt cx="11887200" cy="6247693"/>
          </a:xfrm>
        </p:grpSpPr>
        <p:pic>
          <p:nvPicPr>
            <p:cNvPr id="4" name="Picture 3" descr="NewGridTile_8x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638" y="298483"/>
              <a:ext cx="3657356" cy="3657356"/>
            </a:xfrm>
            <a:prstGeom prst="rect">
              <a:avLst/>
            </a:prstGeom>
          </p:spPr>
        </p:pic>
        <p:pic>
          <p:nvPicPr>
            <p:cNvPr id="5" name="Picture 4" descr="NewGridTile_8x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9838" y="298727"/>
              <a:ext cx="3657356" cy="3657356"/>
            </a:xfrm>
            <a:prstGeom prst="rect">
              <a:avLst/>
            </a:prstGeom>
          </p:spPr>
        </p:pic>
        <p:pic>
          <p:nvPicPr>
            <p:cNvPr id="6" name="Picture 5" descr="NewGridTile_8x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2482" y="298483"/>
              <a:ext cx="3657356" cy="3657356"/>
            </a:xfrm>
            <a:prstGeom prst="rect">
              <a:avLst/>
            </a:prstGeom>
          </p:spPr>
        </p:pic>
        <p:pic>
          <p:nvPicPr>
            <p:cNvPr id="7" name="Picture 6" descr="NewGridTile_8x8.png"/>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274882" y="3954584"/>
              <a:ext cx="3657356" cy="2583015"/>
            </a:xfrm>
            <a:prstGeom prst="rect">
              <a:avLst/>
            </a:prstGeom>
          </p:spPr>
        </p:pic>
        <p:pic>
          <p:nvPicPr>
            <p:cNvPr id="8" name="Picture 7" descr="NewGridTile_8x8.png"/>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7589838" y="3954707"/>
              <a:ext cx="3657356" cy="2590093"/>
            </a:xfrm>
            <a:prstGeom prst="rect">
              <a:avLst/>
            </a:prstGeom>
          </p:spPr>
        </p:pic>
        <p:pic>
          <p:nvPicPr>
            <p:cNvPr id="9" name="Picture 8" descr="NewGridTile_8x8.png"/>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3932482" y="3954463"/>
              <a:ext cx="3657356" cy="2590337"/>
            </a:xfrm>
            <a:prstGeom prst="rect">
              <a:avLst/>
            </a:prstGeom>
          </p:spPr>
        </p:pic>
        <p:pic>
          <p:nvPicPr>
            <p:cNvPr id="10" name="Picture 9" descr="NewGridTile_8x8.png"/>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11247438" y="297107"/>
              <a:ext cx="914400" cy="3657356"/>
            </a:xfrm>
            <a:prstGeom prst="rect">
              <a:avLst/>
            </a:prstGeom>
          </p:spPr>
        </p:pic>
        <p:pic>
          <p:nvPicPr>
            <p:cNvPr id="11" name="Picture 10" descr="NewGridTile_8x8.png"/>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11247438" y="3952515"/>
              <a:ext cx="914400" cy="2590093"/>
            </a:xfrm>
            <a:prstGeom prst="rect">
              <a:avLst/>
            </a:prstGeom>
          </p:spPr>
        </p:pic>
      </p:grpSp>
      <p:sp>
        <p:nvSpPr>
          <p:cNvPr id="2" name="Title 1"/>
          <p:cNvSpPr>
            <a:spLocks noGrp="1"/>
          </p:cNvSpPr>
          <p:nvPr>
            <p:ph type="title"/>
          </p:nvPr>
        </p:nvSpPr>
        <p:spPr>
          <a:xfrm>
            <a:off x="268928" y="2081062"/>
            <a:ext cx="11655840" cy="2692769"/>
          </a:xfrm>
        </p:spPr>
        <p:txBody>
          <a:bodyPr/>
          <a:lstStyle>
            <a:lvl1pPr>
              <a:defRPr sz="8627">
                <a:gradFill>
                  <a:gsLst>
                    <a:gs pos="885">
                      <a:schemeClr val="tx1"/>
                    </a:gs>
                    <a:gs pos="11194">
                      <a:schemeClr val="tx1"/>
                    </a:gs>
                  </a:gsLst>
                  <a:lin ang="5400000" scaled="0"/>
                </a:gradFill>
              </a:defRPr>
            </a:lvl1pPr>
          </a:lstStyle>
          <a:p>
            <a:r>
              <a:rPr lang="en-US"/>
              <a:t>Click to edit Master title style</a:t>
            </a:r>
          </a:p>
        </p:txBody>
      </p:sp>
    </p:spTree>
    <p:extLst>
      <p:ext uri="{BB962C8B-B14F-4D97-AF65-F5344CB8AC3E}">
        <p14:creationId xmlns:p14="http://schemas.microsoft.com/office/powerpoint/2010/main" val="22258929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2">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2081062"/>
            <a:ext cx="11655840" cy="2692769"/>
          </a:xfrm>
        </p:spPr>
        <p:txBody>
          <a:bodyPr/>
          <a:lstStyle>
            <a:lvl1pPr>
              <a:defRPr sz="8627">
                <a:gradFill>
                  <a:gsLst>
                    <a:gs pos="0">
                      <a:schemeClr val="tx1"/>
                    </a:gs>
                    <a:gs pos="11194">
                      <a:schemeClr val="tx1"/>
                    </a:gs>
                  </a:gsLst>
                  <a:lin ang="5400000" scaled="0"/>
                </a:gradFill>
              </a:defRPr>
            </a:lvl1pPr>
          </a:lstStyle>
          <a:p>
            <a:r>
              <a:rPr lang="en-US"/>
              <a:t>Click to edit Master title style</a:t>
            </a:r>
          </a:p>
        </p:txBody>
      </p:sp>
    </p:spTree>
    <p:extLst>
      <p:ext uri="{BB962C8B-B14F-4D97-AF65-F5344CB8AC3E}">
        <p14:creationId xmlns:p14="http://schemas.microsoft.com/office/powerpoint/2010/main" val="41275375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3">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68928" y="291070"/>
            <a:ext cx="11655840" cy="1793104"/>
          </a:xfrm>
        </p:spPr>
        <p:txBody>
          <a:bodyPr/>
          <a:lstStyle>
            <a:lvl1pPr>
              <a:defRPr sz="5294">
                <a:gradFill>
                  <a:gsLst>
                    <a:gs pos="885">
                      <a:schemeClr val="tx1"/>
                    </a:gs>
                    <a:gs pos="11194">
                      <a:schemeClr val="tx1"/>
                    </a:gs>
                  </a:gsLst>
                  <a:lin ang="5400000" scaled="0"/>
                </a:gradFill>
              </a:defRPr>
            </a:lvl1pPr>
          </a:lstStyle>
          <a:p>
            <a:r>
              <a:rPr lang="en-US"/>
              <a:t>Click to edit Master title style</a:t>
            </a:r>
          </a:p>
        </p:txBody>
      </p:sp>
    </p:spTree>
    <p:extLst>
      <p:ext uri="{BB962C8B-B14F-4D97-AF65-F5344CB8AC3E}">
        <p14:creationId xmlns:p14="http://schemas.microsoft.com/office/powerpoint/2010/main" val="34647312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ank You">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28" y="2087887"/>
            <a:ext cx="11655840" cy="899665"/>
          </a:xfrm>
        </p:spPr>
        <p:txBody>
          <a:bodyPr/>
          <a:lstStyle>
            <a:lvl1pPr>
              <a:defRPr sz="5882"/>
            </a:lvl1pPr>
          </a:lstStyle>
          <a:p>
            <a:r>
              <a:rPr lang="en-US"/>
              <a:t>Thank you</a:t>
            </a:r>
          </a:p>
        </p:txBody>
      </p:sp>
    </p:spTree>
    <p:extLst>
      <p:ext uri="{BB962C8B-B14F-4D97-AF65-F5344CB8AC3E}">
        <p14:creationId xmlns:p14="http://schemas.microsoft.com/office/powerpoint/2010/main" val="57674223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6075" y="228600"/>
            <a:ext cx="11161443" cy="609398"/>
          </a:xfrm>
        </p:spPr>
        <p:txBody>
          <a:bodyPr/>
          <a:lstStyle>
            <a:lvl1pPr>
              <a:defRPr/>
            </a:lvl1pPr>
          </a:lstStyle>
          <a:p>
            <a:r>
              <a:rPr lang="en-US"/>
              <a:t>Click to edit Master title style</a:t>
            </a:r>
          </a:p>
        </p:txBody>
      </p:sp>
      <p:sp>
        <p:nvSpPr>
          <p:cNvPr id="5" name="Text Placeholder 4"/>
          <p:cNvSpPr>
            <a:spLocks noGrp="1"/>
          </p:cNvSpPr>
          <p:nvPr>
            <p:ph type="body" sz="quarter" idx="10"/>
          </p:nvPr>
        </p:nvSpPr>
        <p:spPr>
          <a:xfrm>
            <a:off x="516074" y="1447800"/>
            <a:ext cx="11161444" cy="2184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47D9D-8D60-4698-A495-89D102E182A2}" type="slidenum">
              <a:rPr/>
              <a:pPr/>
              <a:t>‹#›</a:t>
            </a:fld>
            <a:endParaRPr/>
          </a:p>
        </p:txBody>
      </p:sp>
    </p:spTree>
    <p:extLst>
      <p:ext uri="{BB962C8B-B14F-4D97-AF65-F5344CB8AC3E}">
        <p14:creationId xmlns:p14="http://schemas.microsoft.com/office/powerpoint/2010/main" val="288471232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79893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1" y="0"/>
          <a:ext cx="211668" cy="158750"/>
        </p:xfrm>
        <a:graphic>
          <a:graphicData uri="http://schemas.openxmlformats.org/presentationml/2006/ole">
            <mc:AlternateContent xmlns:mc="http://schemas.openxmlformats.org/markup-compatibility/2006">
              <mc:Choice xmlns:v="urn:schemas-microsoft-com:vml" Requires="v">
                <p:oleObj spid="_x0000_s1026" name="think-cell Slide" r:id="rId4" imgW="0" imgH="0" progId="TCLayout.ActiveDocument.1">
                  <p:embed/>
                </p:oleObj>
              </mc:Choice>
              <mc:Fallback>
                <p:oleObj name="think-cell Slide" r:id="rId4" imgW="0" imgH="0" progId="TCLayout.ActiveDocument.1">
                  <p:embed/>
                  <p:pic>
                    <p:nvPicPr>
                      <p:cNvPr id="24728" name="Rectangle 15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itle 1"/>
          <p:cNvSpPr>
            <a:spLocks noGrp="1"/>
          </p:cNvSpPr>
          <p:nvPr>
            <p:ph type="ctrTitle"/>
          </p:nvPr>
        </p:nvSpPr>
        <p:spPr>
          <a:xfrm>
            <a:off x="269303" y="2075846"/>
            <a:ext cx="9860608" cy="1629553"/>
          </a:xfrm>
        </p:spPr>
        <p:txBody>
          <a:bodyPr lIns="143408" tIns="89631" rIns="143408" bIns="89631" anchor="b" anchorCtr="0">
            <a:normAutofit/>
          </a:bodyPr>
          <a:lstStyle>
            <a:lvl1pPr algn="l">
              <a:defRPr sz="5898" b="0" cap="none" baseline="0">
                <a:solidFill>
                  <a:schemeClr val="accent1"/>
                </a:solidFill>
                <a:latin typeface="+mj-lt"/>
              </a:defRPr>
            </a:lvl1pPr>
          </a:lstStyle>
          <a:p>
            <a:r>
              <a:rPr lang="en-US"/>
              <a:t>Click to edit Master title style</a:t>
            </a:r>
          </a:p>
        </p:txBody>
      </p:sp>
      <p:sp>
        <p:nvSpPr>
          <p:cNvPr id="8" name="Subtitle 2"/>
          <p:cNvSpPr>
            <a:spLocks noGrp="1"/>
          </p:cNvSpPr>
          <p:nvPr>
            <p:ph type="subTitle" idx="1"/>
          </p:nvPr>
        </p:nvSpPr>
        <p:spPr>
          <a:xfrm>
            <a:off x="269306" y="3877274"/>
            <a:ext cx="6273417" cy="618861"/>
          </a:xfrm>
        </p:spPr>
        <p:txBody>
          <a:bodyPr lIns="143408" tIns="107556" rIns="143408" bIns="107556"/>
          <a:lstStyle>
            <a:lvl1pPr marL="0" indent="0" algn="l">
              <a:buNone/>
              <a:defRPr sz="2900" b="0" cap="none" spc="0" baseline="0">
                <a:solidFill>
                  <a:schemeClr val="accent6"/>
                </a:solidFill>
                <a:latin typeface="+mj-lt"/>
              </a:defRPr>
            </a:lvl1pPr>
            <a:lvl2pPr marL="528940" indent="0" algn="ctr">
              <a:buNone/>
              <a:defRPr>
                <a:solidFill>
                  <a:schemeClr val="tx1">
                    <a:tint val="75000"/>
                  </a:schemeClr>
                </a:solidFill>
              </a:defRPr>
            </a:lvl2pPr>
            <a:lvl3pPr marL="1057882" indent="0" algn="ctr">
              <a:buNone/>
              <a:defRPr>
                <a:solidFill>
                  <a:schemeClr val="tx1">
                    <a:tint val="75000"/>
                  </a:schemeClr>
                </a:solidFill>
              </a:defRPr>
            </a:lvl3pPr>
            <a:lvl4pPr marL="1586822" indent="0" algn="ctr">
              <a:buNone/>
              <a:defRPr>
                <a:solidFill>
                  <a:schemeClr val="tx1">
                    <a:tint val="75000"/>
                  </a:schemeClr>
                </a:solidFill>
              </a:defRPr>
            </a:lvl4pPr>
            <a:lvl5pPr marL="2115763" indent="0" algn="ctr">
              <a:buNone/>
              <a:defRPr>
                <a:solidFill>
                  <a:schemeClr val="tx1">
                    <a:tint val="75000"/>
                  </a:schemeClr>
                </a:solidFill>
              </a:defRPr>
            </a:lvl5pPr>
            <a:lvl6pPr marL="2644703" indent="0" algn="ctr">
              <a:buNone/>
              <a:defRPr>
                <a:solidFill>
                  <a:schemeClr val="tx1">
                    <a:tint val="75000"/>
                  </a:schemeClr>
                </a:solidFill>
              </a:defRPr>
            </a:lvl6pPr>
            <a:lvl7pPr marL="3173646" indent="0" algn="ctr">
              <a:buNone/>
              <a:defRPr>
                <a:solidFill>
                  <a:schemeClr val="tx1">
                    <a:tint val="75000"/>
                  </a:schemeClr>
                </a:solidFill>
              </a:defRPr>
            </a:lvl7pPr>
            <a:lvl8pPr marL="3702585" indent="0" algn="ctr">
              <a:buNone/>
              <a:defRPr>
                <a:solidFill>
                  <a:schemeClr val="tx1">
                    <a:tint val="75000"/>
                  </a:schemeClr>
                </a:solidFill>
              </a:defRPr>
            </a:lvl8pPr>
            <a:lvl9pPr marL="4231526" indent="0" algn="ctr">
              <a:buNone/>
              <a:defRPr>
                <a:solidFill>
                  <a:schemeClr val="tx1">
                    <a:tint val="75000"/>
                  </a:schemeClr>
                </a:solidFill>
              </a:defRPr>
            </a:lvl9pPr>
          </a:lstStyle>
          <a:p>
            <a:r>
              <a:rPr lang="en-US"/>
              <a:t>Click to edit Master subtitle style</a:t>
            </a: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gray">
          <a:xfrm>
            <a:off x="10226020" y="6063071"/>
            <a:ext cx="1517768" cy="323565"/>
          </a:xfrm>
          <a:prstGeom prst="rect">
            <a:avLst/>
          </a:prstGeom>
        </p:spPr>
      </p:pic>
    </p:spTree>
    <p:extLst>
      <p:ext uri="{BB962C8B-B14F-4D97-AF65-F5344CB8AC3E}">
        <p14:creationId xmlns:p14="http://schemas.microsoft.com/office/powerpoint/2010/main" val="150537779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p:nvPr>
        </p:nvSpPr>
        <p:spPr>
          <a:xfrm>
            <a:off x="269241" y="2092123"/>
            <a:ext cx="11653523" cy="1489639"/>
          </a:xfrm>
        </p:spPr>
        <p:txBody>
          <a:bodyPr>
            <a:spAutoFit/>
          </a:bodyPr>
          <a:lstStyle>
            <a:lvl1pPr marL="0" indent="0">
              <a:buFontTx/>
              <a:buNone/>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505436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1"/>
          </p:nvPr>
        </p:nvSpPr>
        <p:spPr>
          <a:xfrm>
            <a:off x="269237" y="1189177"/>
            <a:ext cx="11655840" cy="596144"/>
          </a:xfrm>
        </p:spPr>
        <p:txBody>
          <a:bodyPr vert="horz" wrap="square" lIns="143408" tIns="89631" rIns="143408" bIns="89631" rtlCol="0" anchor="t">
            <a:noAutofit/>
          </a:bodyPr>
          <a:lstStyle>
            <a:lvl1pPr marL="0" indent="0">
              <a:buFontTx/>
              <a:buNone/>
              <a:defRPr lang="en-US" sz="2000" b="0" cap="none" spc="-100" dirty="0" smtClean="0">
                <a:ln w="3175">
                  <a:noFill/>
                </a:ln>
                <a:solidFill>
                  <a:schemeClr val="tx1"/>
                </a:solidFill>
                <a:effectLst/>
                <a:latin typeface="+mn-lt"/>
                <a:cs typeface="Segoe UI" pitchFamily="34" charset="0"/>
              </a:defRPr>
            </a:lvl1pPr>
            <a:lvl2pPr>
              <a:defRPr lang="en-US" sz="1600" dirty="0" smtClean="0"/>
            </a:lvl2pPr>
            <a:lvl3pPr>
              <a:defRPr lang="en-US" sz="1600" dirty="0" smtClean="0"/>
            </a:lvl3pPr>
            <a:lvl4pPr>
              <a:defRPr lang="en-US" sz="1400" dirty="0" smtClean="0"/>
            </a:lvl4pPr>
            <a:lvl5pPr>
              <a:defRPr lang="en-US" sz="1400" dirty="0"/>
            </a:lvl5pPr>
          </a:lstStyle>
          <a:p>
            <a:pPr lvl="0">
              <a:spcBef>
                <a:spcPct val="0"/>
              </a:spcBef>
              <a:buNone/>
            </a:pPr>
            <a:r>
              <a:rPr lang="en-US"/>
              <a:t>Click to edit Master text styles</a:t>
            </a:r>
          </a:p>
        </p:txBody>
      </p:sp>
    </p:spTree>
    <p:extLst>
      <p:ext uri="{BB962C8B-B14F-4D97-AF65-F5344CB8AC3E}">
        <p14:creationId xmlns:p14="http://schemas.microsoft.com/office/powerpoint/2010/main" val="241015195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5746893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64283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ub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p:nvPr>
        </p:nvSpPr>
        <p:spPr>
          <a:xfrm>
            <a:off x="269241" y="2092120"/>
            <a:ext cx="11653523" cy="1165914"/>
          </a:xfrm>
        </p:spPr>
        <p:txBody>
          <a:bodyPr anchor="t" anchorCtr="0">
            <a:spAutoFit/>
          </a:bodyPr>
          <a:lstStyle>
            <a:lvl1pPr marL="198325" indent="-198325" algn="l" rtl="0" eaLnBrk="1" fontAlgn="base" hangingPunct="1">
              <a:lnSpc>
                <a:spcPct val="100000"/>
              </a:lnSpc>
              <a:spcBef>
                <a:spcPct val="0"/>
              </a:spcBef>
              <a:spcAft>
                <a:spcPct val="0"/>
              </a:spcAft>
              <a:buClr>
                <a:srgbClr val="505050"/>
              </a:buClr>
              <a:buSzPct val="100000"/>
              <a:buFont typeface="Wingdings"/>
              <a:buChar char="§"/>
              <a:defRPr sz="1600" b="0" i="0" u="none" cap="none" spc="0">
                <a:ln>
                  <a:noFill/>
                </a:ln>
                <a:solidFill>
                  <a:srgbClr val="505050"/>
                </a:solidFill>
                <a:effectLst/>
                <a:latin typeface="Segoe UI"/>
              </a:defRPr>
            </a:lvl1pPr>
            <a:lvl2pPr marL="528940" indent="-198325" algn="l" rtl="0" eaLnBrk="1" fontAlgn="base" hangingPunct="1">
              <a:lnSpc>
                <a:spcPct val="100000"/>
              </a:lnSpc>
              <a:spcBef>
                <a:spcPct val="0"/>
              </a:spcBef>
              <a:spcAft>
                <a:spcPct val="0"/>
              </a:spcAft>
              <a:buClr>
                <a:srgbClr val="505050"/>
              </a:buClr>
              <a:buSzPct val="100000"/>
              <a:buFont typeface="Arial"/>
              <a:buChar char="•"/>
              <a:defRPr sz="1600" b="0" i="0" u="none" cap="none" spc="0">
                <a:ln>
                  <a:noFill/>
                </a:ln>
                <a:solidFill>
                  <a:srgbClr val="505050"/>
                </a:solidFill>
                <a:effectLst/>
                <a:latin typeface="Segoe UI"/>
              </a:defRPr>
            </a:lvl2pPr>
            <a:lvl3pPr marL="785670" indent="-197585" algn="l" rtl="0" eaLnBrk="1" fontAlgn="base" hangingPunct="1">
              <a:lnSpc>
                <a:spcPct val="100000"/>
              </a:lnSpc>
              <a:spcBef>
                <a:spcPct val="0"/>
              </a:spcBef>
              <a:spcAft>
                <a:spcPct val="0"/>
              </a:spcAft>
              <a:buClr>
                <a:srgbClr val="505050"/>
              </a:buClr>
              <a:buSzPct val="100000"/>
              <a:buFont typeface="Arial"/>
              <a:buChar char="–"/>
              <a:defRPr sz="1600" b="0" i="0" u="none" cap="none" spc="0">
                <a:ln>
                  <a:noFill/>
                </a:ln>
                <a:solidFill>
                  <a:srgbClr val="505050"/>
                </a:solidFill>
                <a:effectLst/>
                <a:latin typeface="Segoe UI"/>
              </a:defRPr>
            </a:lvl3pPr>
            <a:lvl4pPr marL="1784939" indent="-198325" algn="l" rtl="0" eaLnBrk="1" fontAlgn="base" hangingPunct="1">
              <a:lnSpc>
                <a:spcPct val="100000"/>
              </a:lnSpc>
              <a:spcBef>
                <a:spcPct val="0"/>
              </a:spcBef>
              <a:spcAft>
                <a:spcPct val="0"/>
              </a:spcAft>
              <a:buClr>
                <a:srgbClr val="505050"/>
              </a:buClr>
              <a:buSzPct val="100000"/>
              <a:buFont typeface="Arial"/>
              <a:buChar char="–"/>
              <a:defRPr sz="1600" b="0" i="0" u="none" cap="none" spc="0">
                <a:ln>
                  <a:noFill/>
                </a:ln>
                <a:solidFill>
                  <a:srgbClr val="505050"/>
                </a:solidFill>
                <a:effectLst/>
                <a:latin typeface="Segoe UI"/>
              </a:defRPr>
            </a:lvl4pPr>
            <a:lvl5pPr algn="l" rtl="0" eaLnBrk="1" fontAlgn="base" hangingPunct="1">
              <a:lnSpc>
                <a:spcPct val="100000"/>
              </a:lnSpc>
              <a:spcBef>
                <a:spcPts val="0"/>
              </a:spcBef>
              <a:spcAft>
                <a:spcPts val="0"/>
              </a:spcAft>
              <a:defRPr sz="1600" b="0" i="0" u="none" cap="none" spc="0">
                <a:ln>
                  <a:noFill/>
                </a:ln>
                <a:solidFill>
                  <a:schemeClr val="tx1"/>
                </a:solidFill>
                <a:effectLst/>
                <a:latin typeface="Segoe UI"/>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2"/>
          <p:cNvSpPr>
            <a:spLocks noGrp="1"/>
          </p:cNvSpPr>
          <p:nvPr>
            <p:ph type="body" sz="quarter" idx="11"/>
          </p:nvPr>
        </p:nvSpPr>
        <p:spPr>
          <a:xfrm>
            <a:off x="269237" y="1189177"/>
            <a:ext cx="11655840" cy="596144"/>
          </a:xfrm>
        </p:spPr>
        <p:txBody>
          <a:bodyPr vert="horz" wrap="square" lIns="143408" tIns="89631" rIns="143408" bIns="89631" rtlCol="0" anchor="t">
            <a:noAutofit/>
          </a:bodyPr>
          <a:lstStyle>
            <a:lvl1pPr marL="0" indent="0">
              <a:buFontTx/>
              <a:buNone/>
              <a:defRPr lang="en-US" sz="2000" b="0" cap="none" spc="-100" dirty="0" smtClean="0">
                <a:ln w="3175">
                  <a:noFill/>
                </a:ln>
                <a:solidFill>
                  <a:schemeClr val="tx1"/>
                </a:solidFill>
                <a:effectLst/>
                <a:latin typeface="+mn-lt"/>
                <a:cs typeface="Segoe UI" pitchFamily="34" charset="0"/>
              </a:defRPr>
            </a:lvl1pPr>
            <a:lvl2pPr>
              <a:defRPr lang="en-US" sz="1600" dirty="0" smtClean="0"/>
            </a:lvl2pPr>
            <a:lvl3pPr>
              <a:defRPr lang="en-US" sz="1600" dirty="0" smtClean="0"/>
            </a:lvl3pPr>
            <a:lvl4pPr>
              <a:defRPr lang="en-US" sz="1400" dirty="0" smtClean="0"/>
            </a:lvl4pPr>
            <a:lvl5pPr>
              <a:defRPr lang="en-US" sz="1400" dirty="0"/>
            </a:lvl5pPr>
          </a:lstStyle>
          <a:p>
            <a:pPr lvl="0">
              <a:spcBef>
                <a:spcPct val="0"/>
              </a:spcBef>
              <a:buNone/>
            </a:pPr>
            <a:r>
              <a:rPr lang="en-US"/>
              <a:t>Click to edit Master text styles</a:t>
            </a:r>
          </a:p>
        </p:txBody>
      </p:sp>
    </p:spTree>
    <p:extLst>
      <p:ext uri="{BB962C8B-B14F-4D97-AF65-F5344CB8AC3E}">
        <p14:creationId xmlns:p14="http://schemas.microsoft.com/office/powerpoint/2010/main" val="3470139407"/>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p:nvPr>
        </p:nvSpPr>
        <p:spPr>
          <a:xfrm>
            <a:off x="269241" y="2092120"/>
            <a:ext cx="11653523" cy="1165914"/>
          </a:xfrm>
        </p:spPr>
        <p:txBody>
          <a:bodyPr anchor="t" anchorCtr="0">
            <a:spAutoFit/>
          </a:bodyPr>
          <a:lstStyle>
            <a:lvl1pPr marL="198325" indent="-198325" algn="l" rtl="0" eaLnBrk="1" fontAlgn="base" hangingPunct="1">
              <a:lnSpc>
                <a:spcPct val="100000"/>
              </a:lnSpc>
              <a:spcBef>
                <a:spcPct val="0"/>
              </a:spcBef>
              <a:spcAft>
                <a:spcPct val="0"/>
              </a:spcAft>
              <a:buClr>
                <a:srgbClr val="505050"/>
              </a:buClr>
              <a:buSzPct val="100000"/>
              <a:buFont typeface="Wingdings"/>
              <a:buChar char="§"/>
              <a:defRPr sz="1600" b="0" i="0" u="none" cap="none" spc="0">
                <a:ln>
                  <a:noFill/>
                </a:ln>
                <a:solidFill>
                  <a:srgbClr val="505050"/>
                </a:solidFill>
                <a:effectLst/>
                <a:latin typeface="Segoe UI"/>
              </a:defRPr>
            </a:lvl1pPr>
            <a:lvl2pPr marL="528940" indent="-198325" algn="l" rtl="0" eaLnBrk="1" fontAlgn="base" hangingPunct="1">
              <a:lnSpc>
                <a:spcPct val="100000"/>
              </a:lnSpc>
              <a:spcBef>
                <a:spcPct val="0"/>
              </a:spcBef>
              <a:spcAft>
                <a:spcPct val="0"/>
              </a:spcAft>
              <a:buClr>
                <a:srgbClr val="505050"/>
              </a:buClr>
              <a:buSzPct val="100000"/>
              <a:buFont typeface="Arial"/>
              <a:buChar char="•"/>
              <a:defRPr sz="1600" b="0" i="0" u="none" cap="none" spc="0">
                <a:ln>
                  <a:noFill/>
                </a:ln>
                <a:solidFill>
                  <a:srgbClr val="505050"/>
                </a:solidFill>
                <a:effectLst/>
                <a:latin typeface="Segoe UI"/>
              </a:defRPr>
            </a:lvl2pPr>
            <a:lvl3pPr marL="785670" indent="-197585" algn="l" rtl="0" eaLnBrk="1" fontAlgn="base" hangingPunct="1">
              <a:lnSpc>
                <a:spcPct val="100000"/>
              </a:lnSpc>
              <a:spcBef>
                <a:spcPct val="0"/>
              </a:spcBef>
              <a:spcAft>
                <a:spcPct val="0"/>
              </a:spcAft>
              <a:buClr>
                <a:srgbClr val="505050"/>
              </a:buClr>
              <a:buSzPct val="100000"/>
              <a:buFont typeface="Arial"/>
              <a:buChar char="–"/>
              <a:defRPr sz="1600" b="0" i="0" u="none" cap="none" spc="0">
                <a:ln>
                  <a:noFill/>
                </a:ln>
                <a:solidFill>
                  <a:srgbClr val="505050"/>
                </a:solidFill>
                <a:effectLst/>
                <a:latin typeface="Segoe UI"/>
              </a:defRPr>
            </a:lvl3pPr>
            <a:lvl4pPr marL="1784939" indent="-198325" algn="l" rtl="0" eaLnBrk="1" fontAlgn="base" hangingPunct="1">
              <a:lnSpc>
                <a:spcPct val="100000"/>
              </a:lnSpc>
              <a:spcBef>
                <a:spcPct val="0"/>
              </a:spcBef>
              <a:spcAft>
                <a:spcPct val="0"/>
              </a:spcAft>
              <a:buClr>
                <a:srgbClr val="505050"/>
              </a:buClr>
              <a:buSzPct val="100000"/>
              <a:buFont typeface="Arial"/>
              <a:buChar char="–"/>
              <a:defRPr sz="1600" b="0" i="0" u="none" cap="none" spc="0">
                <a:ln>
                  <a:noFill/>
                </a:ln>
                <a:solidFill>
                  <a:srgbClr val="505050"/>
                </a:solidFill>
                <a:effectLst/>
                <a:latin typeface="Segoe UI"/>
              </a:defRPr>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88172634"/>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ection Title Blue">
    <p:bg>
      <p:bgPr>
        <a:solidFill>
          <a:schemeClr val="accent1"/>
        </a:solidFill>
        <a:effectLst/>
      </p:bgPr>
    </p:bg>
    <p:spTree>
      <p:nvGrpSpPr>
        <p:cNvPr id="1" name=""/>
        <p:cNvGrpSpPr/>
        <p:nvPr/>
      </p:nvGrpSpPr>
      <p:grpSpPr>
        <a:xfrm>
          <a:off x="0" y="0"/>
          <a:ext cx="0" cy="0"/>
          <a:chOff x="0" y="0"/>
          <a:chExt cx="0" cy="0"/>
        </a:xfrm>
      </p:grpSpPr>
      <p:sp>
        <p:nvSpPr>
          <p:cNvPr id="6" name="Title 1"/>
          <p:cNvSpPr>
            <a:spLocks noGrp="1"/>
          </p:cNvSpPr>
          <p:nvPr userDrawn="1">
            <p:ph type="title"/>
          </p:nvPr>
        </p:nvSpPr>
        <p:spPr>
          <a:xfrm>
            <a:off x="269241" y="2084175"/>
            <a:ext cx="11653523" cy="2566344"/>
          </a:xfrm>
        </p:spPr>
        <p:txBody>
          <a:bodyPr anchor="t" anchorCtr="0">
            <a:spAutoFit/>
          </a:bodyPr>
          <a:lstStyle>
            <a:lvl1pPr>
              <a:defRPr sz="8598">
                <a:solidFill>
                  <a:schemeClr val="bg1"/>
                </a:solidFill>
              </a:defRPr>
            </a:lvl1pPr>
          </a:lstStyle>
          <a:p>
            <a:r>
              <a:rPr lang="en-US"/>
              <a:t>Click to edit Master title style</a:t>
            </a:r>
          </a:p>
        </p:txBody>
      </p:sp>
    </p:spTree>
    <p:extLst>
      <p:ext uri="{BB962C8B-B14F-4D97-AF65-F5344CB8AC3E}">
        <p14:creationId xmlns:p14="http://schemas.microsoft.com/office/powerpoint/2010/main" val="361207648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_Section Title Light Purple">
    <p:bg>
      <p:bgPr>
        <a:solidFill>
          <a:schemeClr val="accent3"/>
        </a:solidFill>
        <a:effectLst/>
      </p:bgPr>
    </p:bg>
    <p:spTree>
      <p:nvGrpSpPr>
        <p:cNvPr id="1" name=""/>
        <p:cNvGrpSpPr/>
        <p:nvPr/>
      </p:nvGrpSpPr>
      <p:grpSpPr>
        <a:xfrm>
          <a:off x="0" y="0"/>
          <a:ext cx="0" cy="0"/>
          <a:chOff x="0" y="0"/>
          <a:chExt cx="0" cy="0"/>
        </a:xfrm>
      </p:grpSpPr>
      <p:sp>
        <p:nvSpPr>
          <p:cNvPr id="6" name="Title 1"/>
          <p:cNvSpPr>
            <a:spLocks noGrp="1"/>
          </p:cNvSpPr>
          <p:nvPr userDrawn="1">
            <p:ph type="title"/>
          </p:nvPr>
        </p:nvSpPr>
        <p:spPr>
          <a:xfrm>
            <a:off x="269241" y="2084175"/>
            <a:ext cx="11653523" cy="2566344"/>
          </a:xfrm>
        </p:spPr>
        <p:txBody>
          <a:bodyPr anchor="t" anchorCtr="0">
            <a:spAutoFit/>
          </a:bodyPr>
          <a:lstStyle>
            <a:lvl1pPr>
              <a:defRPr sz="8598">
                <a:solidFill>
                  <a:schemeClr val="bg1"/>
                </a:solidFill>
              </a:defRPr>
            </a:lvl1pPr>
          </a:lstStyle>
          <a:p>
            <a:r>
              <a:rPr lang="en-US"/>
              <a:t>Click to edit Master title style</a:t>
            </a:r>
          </a:p>
        </p:txBody>
      </p:sp>
    </p:spTree>
    <p:extLst>
      <p:ext uri="{BB962C8B-B14F-4D97-AF65-F5344CB8AC3E}">
        <p14:creationId xmlns:p14="http://schemas.microsoft.com/office/powerpoint/2010/main" val="423125877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2_Section Title Purple">
    <p:bg>
      <p:bgPr>
        <a:solidFill>
          <a:schemeClr val="accent4"/>
        </a:solidFill>
        <a:effectLst/>
      </p:bgPr>
    </p:bg>
    <p:spTree>
      <p:nvGrpSpPr>
        <p:cNvPr id="1" name=""/>
        <p:cNvGrpSpPr/>
        <p:nvPr/>
      </p:nvGrpSpPr>
      <p:grpSpPr>
        <a:xfrm>
          <a:off x="0" y="0"/>
          <a:ext cx="0" cy="0"/>
          <a:chOff x="0" y="0"/>
          <a:chExt cx="0" cy="0"/>
        </a:xfrm>
      </p:grpSpPr>
      <p:sp>
        <p:nvSpPr>
          <p:cNvPr id="6" name="Title 1"/>
          <p:cNvSpPr>
            <a:spLocks noGrp="1"/>
          </p:cNvSpPr>
          <p:nvPr userDrawn="1">
            <p:ph type="title"/>
          </p:nvPr>
        </p:nvSpPr>
        <p:spPr>
          <a:xfrm>
            <a:off x="269241" y="2084175"/>
            <a:ext cx="11653523" cy="2566344"/>
          </a:xfrm>
        </p:spPr>
        <p:txBody>
          <a:bodyPr anchor="t" anchorCtr="0">
            <a:spAutoFit/>
          </a:bodyPr>
          <a:lstStyle>
            <a:lvl1pPr>
              <a:defRPr sz="8598">
                <a:solidFill>
                  <a:schemeClr val="bg1"/>
                </a:solidFill>
              </a:defRPr>
            </a:lvl1pPr>
          </a:lstStyle>
          <a:p>
            <a:r>
              <a:rPr lang="en-US"/>
              <a:t>Click to edit Master title style</a:t>
            </a:r>
          </a:p>
        </p:txBody>
      </p:sp>
    </p:spTree>
    <p:extLst>
      <p:ext uri="{BB962C8B-B14F-4D97-AF65-F5344CB8AC3E}">
        <p14:creationId xmlns:p14="http://schemas.microsoft.com/office/powerpoint/2010/main" val="198598283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28765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p:nvPr>
        </p:nvSpPr>
        <p:spPr>
          <a:xfrm>
            <a:off x="269243" y="2092122"/>
            <a:ext cx="5378548" cy="1348061"/>
          </a:xfrm>
        </p:spPr>
        <p:txBody>
          <a:bodyPr wrap="square">
            <a:spAutoFit/>
          </a:bodyPr>
          <a:lstStyle>
            <a:lvl1pPr marL="281597" indent="-281597">
              <a:spcBef>
                <a:spcPts val="0"/>
              </a:spcBef>
              <a:buClr>
                <a:schemeClr val="tx1"/>
              </a:buClr>
              <a:buFont typeface="Wingdings" panose="05000000000000000000" pitchFamily="2" charset="2"/>
              <a:buNone/>
              <a:defRPr sz="1600"/>
            </a:lvl1pPr>
            <a:lvl2pPr marL="520553" indent="-228535">
              <a:spcBef>
                <a:spcPts val="0"/>
              </a:spcBef>
              <a:defRPr sz="1800"/>
            </a:lvl2pPr>
            <a:lvl3pPr marL="685606" indent="-165053">
              <a:spcBef>
                <a:spcPts val="0"/>
              </a:spcBef>
              <a:tabLst/>
              <a:defRPr sz="1800"/>
            </a:lvl3pPr>
            <a:lvl4pPr marL="863356" indent="-177750">
              <a:spcBef>
                <a:spcPts val="0"/>
              </a:spcBef>
              <a:defRPr sz="1600"/>
            </a:lvl4pPr>
            <a:lvl5pPr marL="1028409" indent="-165053">
              <a:spcBef>
                <a:spcPts val="0"/>
              </a:spcBef>
              <a:tabLs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quarter" idx="11"/>
          </p:nvPr>
        </p:nvSpPr>
        <p:spPr>
          <a:xfrm>
            <a:off x="6544215" y="2092122"/>
            <a:ext cx="5378548" cy="1348061"/>
          </a:xfrm>
        </p:spPr>
        <p:txBody>
          <a:bodyPr wrap="square">
            <a:spAutoFit/>
          </a:bodyPr>
          <a:lstStyle>
            <a:lvl1pPr marL="0" indent="0">
              <a:spcBef>
                <a:spcPts val="0"/>
              </a:spcBef>
              <a:buClr>
                <a:schemeClr val="tx1"/>
              </a:buClr>
              <a:buFontTx/>
              <a:buNone/>
              <a:defRPr sz="1600"/>
            </a:lvl1pPr>
            <a:lvl2pPr marL="520553" indent="-228535">
              <a:spcBef>
                <a:spcPts val="0"/>
              </a:spcBef>
              <a:defRPr sz="1800"/>
            </a:lvl2pPr>
            <a:lvl3pPr marL="685606" indent="-165053">
              <a:spcBef>
                <a:spcPts val="0"/>
              </a:spcBef>
              <a:tabLst/>
              <a:defRPr sz="1800"/>
            </a:lvl3pPr>
            <a:lvl4pPr marL="863356" indent="-177750">
              <a:spcBef>
                <a:spcPts val="0"/>
              </a:spcBef>
              <a:defRPr sz="1600"/>
            </a:lvl4pPr>
            <a:lvl5pPr marL="1028409" indent="-165053">
              <a:spcBef>
                <a:spcPts val="0"/>
              </a:spcBef>
              <a:tabLs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7800295"/>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Big Idea">
    <p:spTree>
      <p:nvGrpSpPr>
        <p:cNvPr id="1" name=""/>
        <p:cNvGrpSpPr/>
        <p:nvPr/>
      </p:nvGrpSpPr>
      <p:grpSpPr>
        <a:xfrm>
          <a:off x="0" y="0"/>
          <a:ext cx="0" cy="0"/>
          <a:chOff x="0" y="0"/>
          <a:chExt cx="0" cy="0"/>
        </a:xfrm>
      </p:grpSpPr>
      <p:sp>
        <p:nvSpPr>
          <p:cNvPr id="3" name="Title 1"/>
          <p:cNvSpPr txBox="1">
            <a:spLocks/>
          </p:cNvSpPr>
          <p:nvPr userDrawn="1"/>
        </p:nvSpPr>
        <p:spPr bwMode="auto">
          <a:xfrm>
            <a:off x="277021" y="2106296"/>
            <a:ext cx="11655840" cy="2832609"/>
          </a:xfrm>
          <a:prstGeom prst="rect">
            <a:avLst/>
          </a:prstGeom>
          <a:noFill/>
          <a:ln w="9525" algn="ctr">
            <a:noFill/>
            <a:miter lim="800000"/>
            <a:headEnd/>
            <a:tailEnd/>
          </a:ln>
          <a:effectLst/>
        </p:spPr>
        <p:txBody>
          <a:bodyPr vert="horz" wrap="square" lIns="143388" tIns="89618" rIns="143388" bIns="89618" numCol="1" anchor="ctr" anchorCtr="0" compatLnSpc="1">
            <a:prstTxWarp prst="textNoShape">
              <a:avLst/>
            </a:prstTxWarp>
          </a:bodyPr>
          <a:lstStyle>
            <a:lvl1pPr algn="ctr">
              <a:defRPr sz="8800" baseline="0"/>
            </a:lvl1pPr>
          </a:lstStyle>
          <a:p>
            <a:pPr defTabSz="1028496">
              <a:spcBef>
                <a:spcPct val="0"/>
              </a:spcBef>
              <a:spcAft>
                <a:spcPct val="0"/>
              </a:spcAft>
              <a:defRPr/>
            </a:pPr>
            <a:endParaRPr lang="en-US" sz="8598" kern="0">
              <a:solidFill>
                <a:srgbClr val="0072C6"/>
              </a:solidFill>
              <a:latin typeface="Segoe UI Light"/>
            </a:endParaRPr>
          </a:p>
        </p:txBody>
      </p:sp>
      <p:sp>
        <p:nvSpPr>
          <p:cNvPr id="4" name="Title 1"/>
          <p:cNvSpPr>
            <a:spLocks noGrp="1"/>
          </p:cNvSpPr>
          <p:nvPr>
            <p:ph type="title"/>
          </p:nvPr>
        </p:nvSpPr>
        <p:spPr>
          <a:xfrm>
            <a:off x="277021" y="2106296"/>
            <a:ext cx="11655840" cy="2840637"/>
          </a:xfrm>
        </p:spPr>
        <p:txBody>
          <a:bodyPr anchor="ctr"/>
          <a:lstStyle>
            <a:lvl1pPr algn="ctr">
              <a:defRPr sz="8598" baseline="0">
                <a:solidFill>
                  <a:schemeClr val="accent6"/>
                </a:solidFill>
              </a:defRPr>
            </a:lvl1pPr>
          </a:lstStyle>
          <a:p>
            <a:r>
              <a:rPr lang="en-US"/>
              <a:t>Click to edit Master title style</a:t>
            </a:r>
          </a:p>
        </p:txBody>
      </p:sp>
    </p:spTree>
    <p:extLst>
      <p:ext uri="{BB962C8B-B14F-4D97-AF65-F5344CB8AC3E}">
        <p14:creationId xmlns:p14="http://schemas.microsoft.com/office/powerpoint/2010/main" val="389583988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ig Idea on Blue">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77021" y="2106296"/>
            <a:ext cx="11655840" cy="2840637"/>
          </a:xfrm>
        </p:spPr>
        <p:txBody>
          <a:bodyPr anchor="ctr"/>
          <a:lstStyle>
            <a:lvl1pPr algn="ctr">
              <a:defRPr sz="8598" baseline="0">
                <a:gradFill>
                  <a:gsLst>
                    <a:gs pos="13139">
                      <a:srgbClr val="FFFFFF"/>
                    </a:gs>
                    <a:gs pos="45000">
                      <a:srgbClr val="FFFFFF"/>
                    </a:gs>
                  </a:gsLst>
                  <a:lin ang="5400000" scaled="0"/>
                </a:gradFill>
              </a:defRPr>
            </a:lvl1pPr>
          </a:lstStyle>
          <a:p>
            <a:r>
              <a:rPr lang="en-US"/>
              <a:t>Click to edit Master title style</a:t>
            </a:r>
          </a:p>
        </p:txBody>
      </p:sp>
    </p:spTree>
    <p:extLst>
      <p:ext uri="{BB962C8B-B14F-4D97-AF65-F5344CB8AC3E}">
        <p14:creationId xmlns:p14="http://schemas.microsoft.com/office/powerpoint/2010/main" val="369761135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277024" y="2383026"/>
            <a:ext cx="11653523" cy="918585"/>
          </a:xfrm>
        </p:spPr>
        <p:txBody>
          <a:bodyPr/>
          <a:lstStyle>
            <a:lvl1pPr marL="0" indent="0">
              <a:buNone/>
              <a:defRPr sz="5299" b="0">
                <a:gradFill>
                  <a:gsLst>
                    <a:gs pos="3333">
                      <a:schemeClr val="tx1"/>
                    </a:gs>
                    <a:gs pos="39000">
                      <a:schemeClr val="tx1"/>
                    </a:gs>
                  </a:gsLst>
                  <a:lin ang="5400000" scaled="0"/>
                </a:gradFill>
                <a:latin typeface="+mj-lt"/>
              </a:defRPr>
            </a:lvl1pPr>
            <a:lvl2pPr marL="0" indent="0">
              <a:buFontTx/>
              <a:buNone/>
              <a:defRPr sz="2000"/>
            </a:lvl2pPr>
            <a:lvl3pPr marL="224033" indent="0">
              <a:buNone/>
              <a:defRPr/>
            </a:lvl3pPr>
            <a:lvl4pPr marL="448065" indent="0">
              <a:buNone/>
              <a:defRPr/>
            </a:lvl4pPr>
            <a:lvl5pPr marL="672098" indent="0">
              <a:buNone/>
              <a:defRPr/>
            </a:lvl5pPr>
          </a:lstStyle>
          <a:p>
            <a:pPr lvl="0"/>
            <a:r>
              <a:rPr lang="en-US"/>
              <a:t>Click to edit Master text styles</a:t>
            </a:r>
          </a:p>
        </p:txBody>
      </p:sp>
      <p:sp>
        <p:nvSpPr>
          <p:cNvPr id="4" name="Title 1"/>
          <p:cNvSpPr>
            <a:spLocks noGrp="1"/>
          </p:cNvSpPr>
          <p:nvPr>
            <p:ph type="title"/>
          </p:nvPr>
        </p:nvSpPr>
        <p:spPr>
          <a:xfrm>
            <a:off x="277021" y="1187625"/>
            <a:ext cx="11655840" cy="899665"/>
          </a:xfrm>
        </p:spPr>
        <p:txBody>
          <a:bodyPr/>
          <a:lstStyle>
            <a:lvl1pPr>
              <a:defRPr sz="7098" baseline="0">
                <a:solidFill>
                  <a:schemeClr val="accent1"/>
                </a:solidFill>
              </a:defRPr>
            </a:lvl1pPr>
          </a:lstStyle>
          <a:p>
            <a:r>
              <a:rPr lang="en-US"/>
              <a:t>Click to edit Master title style</a:t>
            </a:r>
          </a:p>
        </p:txBody>
      </p:sp>
    </p:spTree>
    <p:extLst>
      <p:ext uri="{BB962C8B-B14F-4D97-AF65-F5344CB8AC3E}">
        <p14:creationId xmlns:p14="http://schemas.microsoft.com/office/powerpoint/2010/main" val="77104443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lank on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30499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lank on Light Purpl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20093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lank on Purple">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580545"/>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0206" y="3083656"/>
            <a:ext cx="3223868" cy="690695"/>
          </a:xfrm>
          <a:prstGeom prst="rect">
            <a:avLst/>
          </a:prstGeom>
        </p:spPr>
      </p:pic>
      <p:sp>
        <p:nvSpPr>
          <p:cNvPr id="4" name="Text Box 3"/>
          <p:cNvSpPr txBox="1">
            <a:spLocks noChangeArrowheads="1"/>
          </p:cNvSpPr>
          <p:nvPr userDrawn="1"/>
        </p:nvSpPr>
        <p:spPr bwMode="blackWhite">
          <a:xfrm>
            <a:off x="267685" y="5960378"/>
            <a:ext cx="10758655" cy="612742"/>
          </a:xfrm>
          <a:prstGeom prst="rect">
            <a:avLst/>
          </a:prstGeom>
        </p:spPr>
        <p:txBody>
          <a:bodyPr vert="horz" wrap="square" lIns="179236" tIns="143388" rIns="179236" bIns="143388" numCol="1" anchor="t" anchorCtr="0" compatLnSpc="1">
            <a:prstTxWarp prst="textNoShape">
              <a:avLst/>
            </a:prstTxWarp>
            <a:spAutoFit/>
          </a:bodyPr>
          <a:lstStyle/>
          <a:p>
            <a:pPr algn="l" defTabSz="913662" eaLnBrk="0" hangingPunct="0"/>
            <a:r>
              <a:rPr lang="en-US" sz="700">
                <a:gradFill>
                  <a:gsLst>
                    <a:gs pos="0">
                      <a:srgbClr val="505050"/>
                    </a:gs>
                    <a:gs pos="100000">
                      <a:srgbClr val="505050"/>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algn="l" defTabSz="913662" eaLnBrk="0" hangingPunct="0"/>
            <a:r>
              <a:rPr lang="en-US" sz="70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568228542"/>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EDA13-59FA-425F-BD53-591738977F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5E7F45-9607-4103-86AB-1842068CC6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8F05FD-1C1A-4DFF-A03F-BBEA87891237}"/>
              </a:ext>
            </a:extLst>
          </p:cNvPr>
          <p:cNvSpPr>
            <a:spLocks noGrp="1"/>
          </p:cNvSpPr>
          <p:nvPr>
            <p:ph type="dt" sz="half" idx="10"/>
          </p:nvPr>
        </p:nvSpPr>
        <p:spPr/>
        <p:txBody>
          <a:bodyPr/>
          <a:lstStyle/>
          <a:p>
            <a:fld id="{5A91022C-5EBC-4621-8D4D-676FA505EB93}" type="datetimeFigureOut">
              <a:rPr lang="en-US" smtClean="0"/>
              <a:t>9/23/2019</a:t>
            </a:fld>
            <a:endParaRPr lang="en-US"/>
          </a:p>
        </p:txBody>
      </p:sp>
      <p:sp>
        <p:nvSpPr>
          <p:cNvPr id="5" name="Footer Placeholder 4">
            <a:extLst>
              <a:ext uri="{FF2B5EF4-FFF2-40B4-BE49-F238E27FC236}">
                <a16:creationId xmlns:a16="http://schemas.microsoft.com/office/drawing/2014/main" id="{67B3508A-5B1C-48DC-B809-8CF249F3C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AE8515-78F2-41E4-B5B1-9837E3A67345}"/>
              </a:ext>
            </a:extLst>
          </p:cNvPr>
          <p:cNvSpPr>
            <a:spLocks noGrp="1"/>
          </p:cNvSpPr>
          <p:nvPr>
            <p:ph type="sldNum" sz="quarter" idx="12"/>
          </p:nvPr>
        </p:nvSpPr>
        <p:spPr/>
        <p:txBody>
          <a:bodyPr/>
          <a:lstStyle/>
          <a:p>
            <a:fld id="{D772B4DB-AE80-4D12-9308-F92A45AB4B60}" type="slidenum">
              <a:rPr lang="en-US" smtClean="0"/>
              <a:t>‹#›</a:t>
            </a:fld>
            <a:endParaRPr lang="en-US"/>
          </a:p>
        </p:txBody>
      </p:sp>
    </p:spTree>
    <p:extLst>
      <p:ext uri="{BB962C8B-B14F-4D97-AF65-F5344CB8AC3E}">
        <p14:creationId xmlns:p14="http://schemas.microsoft.com/office/powerpoint/2010/main" val="202458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33599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183419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9" Type="http://schemas.openxmlformats.org/officeDocument/2006/relationships/slideLayout" Target="../slideLayouts/slideLayout71.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42" Type="http://schemas.openxmlformats.org/officeDocument/2006/relationships/slideLayout" Target="../slideLayouts/slideLayout74.xml"/><Relationship Id="rId47" Type="http://schemas.openxmlformats.org/officeDocument/2006/relationships/theme" Target="../theme/theme2.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38" Type="http://schemas.openxmlformats.org/officeDocument/2006/relationships/slideLayout" Target="../slideLayouts/slideLayout70.xml"/><Relationship Id="rId46" Type="http://schemas.openxmlformats.org/officeDocument/2006/relationships/slideLayout" Target="../slideLayouts/slideLayout78.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41" Type="http://schemas.openxmlformats.org/officeDocument/2006/relationships/slideLayout" Target="../slideLayouts/slideLayout7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slideLayout" Target="../slideLayouts/slideLayout69.xml"/><Relationship Id="rId40" Type="http://schemas.openxmlformats.org/officeDocument/2006/relationships/slideLayout" Target="../slideLayouts/slideLayout72.xml"/><Relationship Id="rId45" Type="http://schemas.openxmlformats.org/officeDocument/2006/relationships/slideLayout" Target="../slideLayouts/slideLayout77.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slideLayout" Target="../slideLayouts/slideLayout68.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4" Type="http://schemas.openxmlformats.org/officeDocument/2006/relationships/slideLayout" Target="../slideLayouts/slideLayout76.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slideLayout" Target="../slideLayouts/slideLayout67.xml"/><Relationship Id="rId43"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4"/>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890340503"/>
      </p:ext>
    </p:extLst>
  </p:cSld>
  <p:clrMap bg1="lt1" tx1="dk1" bg2="lt2" tx2="dk2" accent1="accent1" accent2="accent2" accent3="accent3" accent4="accent4" accent5="accent5" accent6="accent6" hlink="hlink" folHlink="folHlink"/>
  <p:sldLayoutIdLst>
    <p:sldLayoutId id="2147485084" r:id="rId1"/>
    <p:sldLayoutId id="2147485085" r:id="rId2"/>
    <p:sldLayoutId id="2147485086" r:id="rId3"/>
    <p:sldLayoutId id="2147485087" r:id="rId4"/>
    <p:sldLayoutId id="2147485088" r:id="rId5"/>
    <p:sldLayoutId id="2147485089" r:id="rId6"/>
    <p:sldLayoutId id="2147485090" r:id="rId7"/>
    <p:sldLayoutId id="2147485091" r:id="rId8"/>
    <p:sldLayoutId id="2147485092" r:id="rId9"/>
    <p:sldLayoutId id="2147485093" r:id="rId10"/>
    <p:sldLayoutId id="2147485094" r:id="rId11"/>
    <p:sldLayoutId id="2147485095" r:id="rId12"/>
    <p:sldLayoutId id="2147485096" r:id="rId13"/>
    <p:sldLayoutId id="2147485097" r:id="rId14"/>
    <p:sldLayoutId id="2147485098" r:id="rId15"/>
    <p:sldLayoutId id="2147485099" r:id="rId16"/>
    <p:sldLayoutId id="2147485100" r:id="rId17"/>
    <p:sldLayoutId id="2147485101" r:id="rId18"/>
    <p:sldLayoutId id="2147485102" r:id="rId19"/>
    <p:sldLayoutId id="2147485103" r:id="rId20"/>
    <p:sldLayoutId id="2147485104" r:id="rId21"/>
    <p:sldLayoutId id="2147485105" r:id="rId22"/>
    <p:sldLayoutId id="2147485106" r:id="rId23"/>
    <p:sldLayoutId id="2147485107" r:id="rId24"/>
    <p:sldLayoutId id="2147485108" r:id="rId25"/>
    <p:sldLayoutId id="2147485109" r:id="rId26"/>
    <p:sldLayoutId id="2147485110" r:id="rId27"/>
    <p:sldLayoutId id="2147485111" r:id="rId28"/>
    <p:sldLayoutId id="2147485112" r:id="rId29"/>
    <p:sldLayoutId id="2147485113" r:id="rId30"/>
    <p:sldLayoutId id="2147485114" r:id="rId31"/>
    <p:sldLayoutId id="2147485115" r:id="rId3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4"/>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2" y="1189178"/>
            <a:ext cx="11653521" cy="2184808"/>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p:cNvSpPr>
            <a:spLocks noGrp="1"/>
          </p:cNvSpPr>
          <p:nvPr>
            <p:ph type="ftr" sz="quarter" idx="3"/>
          </p:nvPr>
        </p:nvSpPr>
        <p:spPr>
          <a:xfrm>
            <a:off x="269241" y="6558798"/>
            <a:ext cx="3859607" cy="134483"/>
          </a:xfrm>
          <a:prstGeom prst="rect">
            <a:avLst/>
          </a:prstGeom>
        </p:spPr>
        <p:txBody>
          <a:bodyPr vert="horz" lIns="0" tIns="0" rIns="91440" bIns="0" rtlCol="0" anchor="ctr"/>
          <a:lstStyle>
            <a:lvl1pPr marL="0" algn="l" defTabSz="914367" rtl="0" eaLnBrk="1" latinLnBrk="0" hangingPunct="1">
              <a:defRPr lang="en-US" sz="882" kern="1200">
                <a:gradFill>
                  <a:gsLst>
                    <a:gs pos="2239">
                      <a:schemeClr val="tx1"/>
                    </a:gs>
                    <a:gs pos="11940">
                      <a:schemeClr val="tx1"/>
                    </a:gs>
                  </a:gsLst>
                  <a:lin ang="5400000" scaled="0"/>
                </a:gradFill>
                <a:latin typeface="+mn-lt"/>
                <a:ea typeface="+mn-ea"/>
                <a:cs typeface="+mn-cs"/>
              </a:defRPr>
            </a:lvl1pPr>
          </a:lstStyle>
          <a:p>
            <a:endParaRPr lang="en-US"/>
          </a:p>
        </p:txBody>
      </p:sp>
      <p:sp>
        <p:nvSpPr>
          <p:cNvPr id="6" name="Slide Number Placeholder 4"/>
          <p:cNvSpPr>
            <a:spLocks noGrp="1"/>
          </p:cNvSpPr>
          <p:nvPr>
            <p:ph type="sldNum" sz="quarter" idx="4"/>
          </p:nvPr>
        </p:nvSpPr>
        <p:spPr>
          <a:xfrm>
            <a:off x="11367167" y="6558798"/>
            <a:ext cx="555596" cy="134483"/>
          </a:xfrm>
          <a:prstGeom prst="rect">
            <a:avLst/>
          </a:prstGeom>
        </p:spPr>
        <p:txBody>
          <a:bodyPr vert="horz" lIns="91440" tIns="0" rIns="0" bIns="0" rtlCol="0" anchor="ctr"/>
          <a:lstStyle>
            <a:lvl1pPr algn="r">
              <a:defRPr lang="en-US" sz="882" b="0" kern="1200" smtClean="0">
                <a:gradFill>
                  <a:gsLst>
                    <a:gs pos="2239">
                      <a:schemeClr val="tx1"/>
                    </a:gs>
                    <a:gs pos="11940">
                      <a:schemeClr val="tx1"/>
                    </a:gs>
                  </a:gsLst>
                  <a:lin ang="5400000" scaled="0"/>
                </a:gradFill>
                <a:latin typeface="+mn-lt"/>
                <a:ea typeface="+mn-ea"/>
                <a:cs typeface="+mn-cs"/>
              </a:defRPr>
            </a:lvl1pPr>
          </a:lstStyle>
          <a:p>
            <a:fld id="{27258FFF-F925-446B-8502-81C933981705}" type="slidenum">
              <a:rPr lang="en-US" smtClean="0"/>
              <a:pPr/>
              <a:t>‹#›</a:t>
            </a:fld>
            <a:endParaRPr lang="en-US"/>
          </a:p>
        </p:txBody>
      </p:sp>
      <p:grpSp>
        <p:nvGrpSpPr>
          <p:cNvPr id="3" name="Group 2"/>
          <p:cNvGrpSpPr/>
          <p:nvPr userDrawn="1"/>
        </p:nvGrpSpPr>
        <p:grpSpPr>
          <a:xfrm>
            <a:off x="-758887" y="0"/>
            <a:ext cx="528805" cy="4176586"/>
            <a:chOff x="12675195" y="197136"/>
            <a:chExt cx="539409" cy="4259731"/>
          </a:xfrm>
        </p:grpSpPr>
        <p:sp>
          <p:nvSpPr>
            <p:cNvPr id="8" name="Rectangle 7"/>
            <p:cNvSpPr/>
            <p:nvPr/>
          </p:nvSpPr>
          <p:spPr bwMode="auto">
            <a:xfrm>
              <a:off x="12675195" y="197136"/>
              <a:ext cx="539409" cy="539409"/>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896091"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Rectangle 8"/>
            <p:cNvSpPr/>
            <p:nvPr/>
          </p:nvSpPr>
          <p:spPr bwMode="auto">
            <a:xfrm>
              <a:off x="12675195" y="1124081"/>
              <a:ext cx="539409" cy="539409"/>
            </a:xfrm>
            <a:prstGeom prst="rect">
              <a:avLst/>
            </a:prstGeom>
            <a:solidFill>
              <a:schemeClr val="accent1">
                <a:lumMod val="20000"/>
                <a:lumOff val="80000"/>
              </a:scheme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896091"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 name="Rectangle 9"/>
            <p:cNvSpPr/>
            <p:nvPr/>
          </p:nvSpPr>
          <p:spPr bwMode="auto">
            <a:xfrm>
              <a:off x="12675195" y="1822425"/>
              <a:ext cx="539409" cy="539409"/>
            </a:xfrm>
            <a:prstGeom prst="rect">
              <a:avLst/>
            </a:prstGeom>
            <a:solidFill>
              <a:schemeClr val="accent1">
                <a:lumMod val="40000"/>
                <a:lumOff val="60000"/>
              </a:scheme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896091"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 name="Rectangle 10"/>
            <p:cNvSpPr/>
            <p:nvPr/>
          </p:nvSpPr>
          <p:spPr bwMode="auto">
            <a:xfrm>
              <a:off x="12675195" y="2520769"/>
              <a:ext cx="539409" cy="539409"/>
            </a:xfrm>
            <a:prstGeom prst="rect">
              <a:avLst/>
            </a:prstGeom>
            <a:solidFill>
              <a:schemeClr val="accent1">
                <a:lumMod val="60000"/>
                <a:lumOff val="40000"/>
              </a:scheme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896091"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 name="Rectangle 11"/>
            <p:cNvSpPr/>
            <p:nvPr/>
          </p:nvSpPr>
          <p:spPr bwMode="auto">
            <a:xfrm>
              <a:off x="12675195" y="3219113"/>
              <a:ext cx="539409" cy="539409"/>
            </a:xfrm>
            <a:prstGeom prst="rect">
              <a:avLst/>
            </a:prstGeom>
            <a:solidFill>
              <a:schemeClr val="accent1">
                <a:lumMod val="75000"/>
              </a:scheme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896091"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 name="Rectangle 12"/>
            <p:cNvSpPr/>
            <p:nvPr/>
          </p:nvSpPr>
          <p:spPr bwMode="auto">
            <a:xfrm>
              <a:off x="12675195" y="3917458"/>
              <a:ext cx="539409" cy="539409"/>
            </a:xfrm>
            <a:prstGeom prst="rect">
              <a:avLst/>
            </a:prstGeom>
            <a:solidFill>
              <a:schemeClr val="accent1">
                <a:lumMod val="50000"/>
              </a:schemeClr>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896091" eaLnBrk="1" fontAlgn="base" latinLnBrk="0" hangingPunct="1">
                <a:lnSpc>
                  <a:spcPct val="100000"/>
                </a:lnSpc>
                <a:spcBef>
                  <a:spcPct val="0"/>
                </a:spcBef>
                <a:spcAft>
                  <a:spcPct val="0"/>
                </a:spcAft>
                <a:buClrTx/>
                <a:buSzTx/>
                <a:buFontTx/>
                <a:buNone/>
                <a:tabLst/>
                <a:defRPr/>
              </a:pPr>
              <a:endParaRPr kumimoji="0" lang="en-US" sz="1765"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Tree>
    <p:extLst>
      <p:ext uri="{BB962C8B-B14F-4D97-AF65-F5344CB8AC3E}">
        <p14:creationId xmlns:p14="http://schemas.microsoft.com/office/powerpoint/2010/main" val="270844054"/>
      </p:ext>
    </p:extLst>
  </p:cSld>
  <p:clrMap bg1="lt1" tx1="dk1" bg2="lt2" tx2="dk2" accent1="accent1" accent2="accent2" accent3="accent3" accent4="accent4" accent5="accent5" accent6="accent6" hlink="hlink" folHlink="folHlink"/>
  <p:sldLayoutIdLst>
    <p:sldLayoutId id="2147485117" r:id="rId1"/>
    <p:sldLayoutId id="2147485118" r:id="rId2"/>
    <p:sldLayoutId id="2147485119" r:id="rId3"/>
    <p:sldLayoutId id="2147485120" r:id="rId4"/>
    <p:sldLayoutId id="2147485121" r:id="rId5"/>
    <p:sldLayoutId id="2147485122" r:id="rId6"/>
    <p:sldLayoutId id="2147485123" r:id="rId7"/>
    <p:sldLayoutId id="2147485124" r:id="rId8"/>
    <p:sldLayoutId id="2147485125" r:id="rId9"/>
    <p:sldLayoutId id="2147485126" r:id="rId10"/>
    <p:sldLayoutId id="2147485127" r:id="rId11"/>
    <p:sldLayoutId id="2147485128" r:id="rId12"/>
    <p:sldLayoutId id="2147485129" r:id="rId13"/>
    <p:sldLayoutId id="2147485130" r:id="rId14"/>
    <p:sldLayoutId id="2147485131" r:id="rId15"/>
    <p:sldLayoutId id="2147485132" r:id="rId16"/>
    <p:sldLayoutId id="2147485133" r:id="rId17"/>
    <p:sldLayoutId id="2147485134" r:id="rId18"/>
    <p:sldLayoutId id="2147485135" r:id="rId19"/>
    <p:sldLayoutId id="2147485136" r:id="rId20"/>
    <p:sldLayoutId id="2147485137" r:id="rId21"/>
    <p:sldLayoutId id="2147485138" r:id="rId22"/>
    <p:sldLayoutId id="2147485139" r:id="rId23"/>
    <p:sldLayoutId id="2147485140" r:id="rId24"/>
    <p:sldLayoutId id="2147485141" r:id="rId25"/>
    <p:sldLayoutId id="2147485142" r:id="rId26"/>
    <p:sldLayoutId id="2147485143" r:id="rId27"/>
    <p:sldLayoutId id="2147485144" r:id="rId28"/>
    <p:sldLayoutId id="2147485145" r:id="rId29"/>
    <p:sldLayoutId id="2147485146" r:id="rId30"/>
    <p:sldLayoutId id="2147485147" r:id="rId31"/>
    <p:sldLayoutId id="2147485148" r:id="rId32"/>
    <p:sldLayoutId id="2147485149" r:id="rId33"/>
    <p:sldLayoutId id="2147485150" r:id="rId34"/>
    <p:sldLayoutId id="2147485151" r:id="rId35"/>
    <p:sldLayoutId id="2147485152" r:id="rId36"/>
    <p:sldLayoutId id="2147485153" r:id="rId37"/>
    <p:sldLayoutId id="2147485154" r:id="rId38"/>
    <p:sldLayoutId id="2147485155" r:id="rId39"/>
    <p:sldLayoutId id="2147485156" r:id="rId40"/>
    <p:sldLayoutId id="2147485157" r:id="rId41"/>
    <p:sldLayoutId id="2147485158" r:id="rId42"/>
    <p:sldLayoutId id="2147485159" r:id="rId43"/>
    <p:sldLayoutId id="2147485160" r:id="rId44"/>
    <p:sldLayoutId id="2147485161" r:id="rId45"/>
    <p:sldLayoutId id="2147485162" r:id="rId46"/>
  </p:sldLayoutIdLst>
  <p:transition>
    <p:fade/>
  </p:transition>
  <p:hf sldNum="0" hdr="0" ftr="0" dt="0"/>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807A-8642-45E4-A2E3-40FA6B6015E6}"/>
              </a:ext>
            </a:extLst>
          </p:cNvPr>
          <p:cNvSpPr>
            <a:spLocks noGrp="1"/>
          </p:cNvSpPr>
          <p:nvPr>
            <p:ph type="title"/>
          </p:nvPr>
        </p:nvSpPr>
        <p:spPr>
          <a:xfrm>
            <a:off x="588263" y="3141205"/>
            <a:ext cx="4333361" cy="553998"/>
          </a:xfrm>
        </p:spPr>
        <p:txBody>
          <a:bodyPr/>
          <a:lstStyle/>
          <a:p>
            <a:r>
              <a:rPr lang="en-US" dirty="0"/>
              <a:t>Data Policy and AI</a:t>
            </a:r>
          </a:p>
        </p:txBody>
      </p:sp>
      <p:sp>
        <p:nvSpPr>
          <p:cNvPr id="5" name="Text Placeholder 4">
            <a:extLst>
              <a:ext uri="{FF2B5EF4-FFF2-40B4-BE49-F238E27FC236}">
                <a16:creationId xmlns:a16="http://schemas.microsoft.com/office/drawing/2014/main" id="{EBC158C2-F245-42AA-BFC8-CEC3E29D4AA1}"/>
              </a:ext>
            </a:extLst>
          </p:cNvPr>
          <p:cNvSpPr>
            <a:spLocks noGrp="1"/>
          </p:cNvSpPr>
          <p:nvPr>
            <p:ph type="body" sz="quarter" idx="12"/>
          </p:nvPr>
        </p:nvSpPr>
        <p:spPr>
          <a:xfrm>
            <a:off x="588263" y="4455458"/>
            <a:ext cx="3810664" cy="923330"/>
          </a:xfrm>
        </p:spPr>
        <p:txBody>
          <a:bodyPr/>
          <a:lstStyle/>
          <a:p>
            <a:r>
              <a:rPr lang="en-US" sz="2000"/>
              <a:t>Erich Andersen</a:t>
            </a:r>
          </a:p>
          <a:p>
            <a:r>
              <a:rPr lang="en-US" sz="2000"/>
              <a:t>Corporate Vice President and Chief IP Counsel</a:t>
            </a:r>
          </a:p>
        </p:txBody>
      </p:sp>
    </p:spTree>
    <p:extLst>
      <p:ext uri="{BB962C8B-B14F-4D97-AF65-F5344CB8AC3E}">
        <p14:creationId xmlns:p14="http://schemas.microsoft.com/office/powerpoint/2010/main" val="158943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80389-0726-4E10-926B-1E4FFEEC0C00}"/>
              </a:ext>
            </a:extLst>
          </p:cNvPr>
          <p:cNvPicPr>
            <a:picLocks noChangeAspect="1"/>
          </p:cNvPicPr>
          <p:nvPr/>
        </p:nvPicPr>
        <p:blipFill>
          <a:blip r:embed="rId3"/>
          <a:stretch>
            <a:fillRect/>
          </a:stretch>
        </p:blipFill>
        <p:spPr>
          <a:xfrm>
            <a:off x="5324912" y="0"/>
            <a:ext cx="6856070" cy="6858000"/>
          </a:xfrm>
          <a:prstGeom prst="rect">
            <a:avLst/>
          </a:prstGeom>
          <a:ln>
            <a:noFill/>
          </a:ln>
          <a:effectLst>
            <a:softEdge rad="112500"/>
          </a:effectLst>
        </p:spPr>
      </p:pic>
      <p:sp>
        <p:nvSpPr>
          <p:cNvPr id="7" name="Rectangle 6">
            <a:extLst>
              <a:ext uri="{FF2B5EF4-FFF2-40B4-BE49-F238E27FC236}">
                <a16:creationId xmlns:a16="http://schemas.microsoft.com/office/drawing/2014/main" id="{59C71F02-65C6-4462-9B40-9DF527F32A90}"/>
              </a:ext>
            </a:extLst>
          </p:cNvPr>
          <p:cNvSpPr/>
          <p:nvPr/>
        </p:nvSpPr>
        <p:spPr>
          <a:xfrm>
            <a:off x="298143" y="2488559"/>
            <a:ext cx="5026769" cy="3262432"/>
          </a:xfrm>
          <a:prstGeom prst="rect">
            <a:avLst/>
          </a:prstGeom>
        </p:spPr>
        <p:txBody>
          <a:bodyPr wrap="square" lIns="179285" rIns="179285" anchor="t">
            <a:spAutoFit/>
          </a:bodyPr>
          <a:lstStyle/>
          <a:p>
            <a:pPr marL="0" marR="0" lvl="0" indent="0" algn="l" defTabSz="878727"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gradFill>
                  <a:gsLst>
                    <a:gs pos="56410">
                      <a:srgbClr val="505050"/>
                    </a:gs>
                    <a:gs pos="37000">
                      <a:srgbClr val="505050"/>
                    </a:gs>
                  </a:gsLst>
                  <a:path path="circle">
                    <a:fillToRect l="50000" t="-80000" r="50000" b="180000"/>
                  </a:path>
                </a:gradFill>
                <a:effectLst/>
                <a:uLnTx/>
                <a:uFillTx/>
                <a:latin typeface="Segoe UI Light"/>
                <a:ea typeface="+mn-ea"/>
                <a:cs typeface="Segoe UI Light" panose="020B0502040204020203" pitchFamily="34" charset="0"/>
              </a:rPr>
              <a:t>“A confluence of three breakthroughs – Big Data, massive computing power, and sophisticated algorithms“</a:t>
            </a:r>
          </a:p>
          <a:p>
            <a:pPr marL="0" marR="0" lvl="0" indent="0" algn="l" defTabSz="87872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gradFill>
                <a:gsLst>
                  <a:gs pos="56410">
                    <a:srgbClr val="505050"/>
                  </a:gs>
                  <a:gs pos="37000">
                    <a:srgbClr val="505050"/>
                  </a:gs>
                </a:gsLst>
                <a:path path="circle">
                  <a:fillToRect l="50000" t="-80000" r="50000" b="180000"/>
                </a:path>
              </a:gradFill>
              <a:effectLst/>
              <a:uLnTx/>
              <a:uFillTx/>
              <a:latin typeface="Segoe UI Light"/>
              <a:ea typeface="+mn-ea"/>
              <a:cs typeface="Segoe UI Light" panose="020B0502040204020203" pitchFamily="34" charset="0"/>
            </a:endParaRPr>
          </a:p>
          <a:p>
            <a:pPr marL="0" marR="0" lvl="0" indent="0" algn="l" defTabSz="878727"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gradFill>
                  <a:gsLst>
                    <a:gs pos="56410">
                      <a:srgbClr val="505050"/>
                    </a:gs>
                    <a:gs pos="37000">
                      <a:srgbClr val="505050"/>
                    </a:gs>
                  </a:gsLst>
                  <a:path path="circle">
                    <a:fillToRect l="50000" t="-80000" r="50000" b="180000"/>
                  </a:path>
                </a:gradFill>
                <a:effectLst/>
                <a:uLnTx/>
                <a:uFillTx/>
                <a:latin typeface="Segoe UI Light"/>
                <a:ea typeface="+mn-ea"/>
                <a:cs typeface="Segoe UI Light" panose="020B0502040204020203" pitchFamily="34" charset="0"/>
              </a:rPr>
              <a:t>Satya Nadella</a:t>
            </a:r>
          </a:p>
        </p:txBody>
      </p:sp>
      <p:sp>
        <p:nvSpPr>
          <p:cNvPr id="2" name="TextBox 1">
            <a:extLst>
              <a:ext uri="{FF2B5EF4-FFF2-40B4-BE49-F238E27FC236}">
                <a16:creationId xmlns:a16="http://schemas.microsoft.com/office/drawing/2014/main" id="{DC1AD760-2A07-4FA9-A555-7E1E3F2E5348}"/>
              </a:ext>
            </a:extLst>
          </p:cNvPr>
          <p:cNvSpPr txBox="1"/>
          <p:nvPr/>
        </p:nvSpPr>
        <p:spPr>
          <a:xfrm>
            <a:off x="348792" y="688157"/>
            <a:ext cx="4656841" cy="1280351"/>
          </a:xfrm>
          <a:prstGeom prst="rect">
            <a:avLst/>
          </a:prstGeom>
          <a:noFill/>
        </p:spPr>
        <p:txBody>
          <a:bodyPr wrap="square" lIns="182880" tIns="146304" rIns="182880" bIns="146304" rtlCol="0">
            <a:spAutoFit/>
          </a:bodyPr>
          <a:lstStyle/>
          <a:p>
            <a:pPr lvl="0" defTabSz="878727">
              <a:defRPr/>
            </a:pPr>
            <a:r>
              <a:rPr lang="en-US" sz="3200" kern="0">
                <a:solidFill>
                  <a:srgbClr val="000000"/>
                </a:solidFill>
                <a:latin typeface="Segoe UI Semibold" panose="020B0702040204020203" pitchFamily="34" charset="0"/>
                <a:cs typeface="Segoe UI Semibold" panose="020B0702040204020203" pitchFamily="34" charset="0"/>
              </a:rPr>
              <a:t>What’s Driving the Growth of AI Today? </a:t>
            </a:r>
          </a:p>
        </p:txBody>
      </p:sp>
    </p:spTree>
    <p:extLst>
      <p:ext uri="{BB962C8B-B14F-4D97-AF65-F5344CB8AC3E}">
        <p14:creationId xmlns:p14="http://schemas.microsoft.com/office/powerpoint/2010/main" val="268088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35" presetClass="path" presetSubtype="0" decel="100000" fill="hold" grpId="1" nodeType="withEffect">
                                  <p:stCondLst>
                                    <p:cond delay="0"/>
                                  </p:stCondLst>
                                  <p:childTnLst>
                                    <p:animMotion origin="layout" path="M 1.04167E-6 -4.44444E-6 L 1.04167E-6 0.06644 " pathEditMode="relative" rAng="0" ptsTypes="AA">
                                      <p:cBhvr>
                                        <p:cTn id="9" dur="1000" spd="-100000" fill="hold"/>
                                        <p:tgtEl>
                                          <p:spTgt spid="7"/>
                                        </p:tgtEl>
                                        <p:attrNameLst>
                                          <p:attrName>ppt_x</p:attrName>
                                          <p:attrName>ppt_y</p:attrName>
                                        </p:attrNameLst>
                                      </p:cBhvr>
                                      <p:rCtr x="0" y="33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4DADC-B5BD-43B6-953A-D297A2AF395A}"/>
              </a:ext>
            </a:extLst>
          </p:cNvPr>
          <p:cNvSpPr>
            <a:spLocks noGrp="1"/>
          </p:cNvSpPr>
          <p:nvPr>
            <p:ph type="title"/>
          </p:nvPr>
        </p:nvSpPr>
        <p:spPr/>
        <p:txBody>
          <a:bodyPr/>
          <a:lstStyle/>
          <a:p>
            <a:r>
              <a:rPr lang="en-US"/>
              <a:t>How to make progress</a:t>
            </a:r>
          </a:p>
        </p:txBody>
      </p:sp>
      <p:grpSp>
        <p:nvGrpSpPr>
          <p:cNvPr id="7" name="Group 6" descr="circle divided into three equal parts with image of person typing on laptop with data on screen in middle of circle">
            <a:extLst>
              <a:ext uri="{FF2B5EF4-FFF2-40B4-BE49-F238E27FC236}">
                <a16:creationId xmlns:a16="http://schemas.microsoft.com/office/drawing/2014/main" id="{2ACA06F1-463C-4ACC-9043-FA3ACCDF69AD}"/>
              </a:ext>
            </a:extLst>
          </p:cNvPr>
          <p:cNvGrpSpPr/>
          <p:nvPr/>
        </p:nvGrpSpPr>
        <p:grpSpPr>
          <a:xfrm>
            <a:off x="2689504" y="974715"/>
            <a:ext cx="7105092" cy="4736728"/>
            <a:chOff x="2240104" y="994958"/>
            <a:chExt cx="8128000" cy="5418667"/>
          </a:xfrm>
        </p:grpSpPr>
        <p:graphicFrame>
          <p:nvGraphicFramePr>
            <p:cNvPr id="5" name="Chart 4">
              <a:extLst>
                <a:ext uri="{FF2B5EF4-FFF2-40B4-BE49-F238E27FC236}">
                  <a16:creationId xmlns:a16="http://schemas.microsoft.com/office/drawing/2014/main" id="{7F44066D-780F-4323-B900-5A2444656A30}"/>
                </a:ext>
              </a:extLst>
            </p:cNvPr>
            <p:cNvGraphicFramePr/>
            <p:nvPr/>
          </p:nvGraphicFramePr>
          <p:xfrm>
            <a:off x="2240104" y="994958"/>
            <a:ext cx="8128000" cy="5418667"/>
          </p:xfrm>
          <a:graphic>
            <a:graphicData uri="http://schemas.openxmlformats.org/drawingml/2006/chart">
              <c:chart xmlns:c="http://schemas.openxmlformats.org/drawingml/2006/chart" xmlns:r="http://schemas.openxmlformats.org/officeDocument/2006/relationships" r:id="rId3"/>
            </a:graphicData>
          </a:graphic>
        </p:graphicFrame>
        <p:pic>
          <p:nvPicPr>
            <p:cNvPr id="24" name="Picture 23" descr="person on laptop with graphs on screen">
              <a:extLst>
                <a:ext uri="{FF2B5EF4-FFF2-40B4-BE49-F238E27FC236}">
                  <a16:creationId xmlns:a16="http://schemas.microsoft.com/office/drawing/2014/main" id="{F617942A-73FA-4B9C-88C5-5C19066C2761}"/>
                </a:ext>
              </a:extLst>
            </p:cNvPr>
            <p:cNvPicPr>
              <a:picLocks noChangeAspect="1"/>
            </p:cNvPicPr>
            <p:nvPr/>
          </p:nvPicPr>
          <p:blipFill rotWithShape="1">
            <a:blip r:embed="rId4"/>
            <a:srcRect l="18824" r="14508"/>
            <a:stretch/>
          </p:blipFill>
          <p:spPr>
            <a:xfrm>
              <a:off x="4053318" y="1465463"/>
              <a:ext cx="4515398" cy="4515399"/>
            </a:xfrm>
            <a:prstGeom prst="ellipse">
              <a:avLst/>
            </a:prstGeom>
            <a:solidFill>
              <a:srgbClr val="0078D7"/>
            </a:solidFill>
            <a:ln w="15875" cap="flat" cmpd="sng" algn="ctr">
              <a:solidFill>
                <a:schemeClr val="bg1"/>
              </a:solidFill>
              <a:prstDash val="solid"/>
            </a:ln>
            <a:effectLst/>
          </p:spPr>
        </p:pic>
      </p:grpSp>
      <p:sp>
        <p:nvSpPr>
          <p:cNvPr id="16" name="TextBox 15">
            <a:extLst>
              <a:ext uri="{FF2B5EF4-FFF2-40B4-BE49-F238E27FC236}">
                <a16:creationId xmlns:a16="http://schemas.microsoft.com/office/drawing/2014/main" id="{67CA08CE-DB24-4600-858B-CA77F04D1CAC}"/>
              </a:ext>
            </a:extLst>
          </p:cNvPr>
          <p:cNvSpPr txBox="1"/>
          <p:nvPr/>
        </p:nvSpPr>
        <p:spPr>
          <a:xfrm>
            <a:off x="1527175" y="1967488"/>
            <a:ext cx="2843466" cy="1107996"/>
          </a:xfrm>
          <a:prstGeom prst="rect">
            <a:avLst/>
          </a:prstGeom>
          <a:noFill/>
        </p:spPr>
        <p:txBody>
          <a:bodyPr wrap="square" lIns="0" tIns="0" rIns="0" bIns="0" rtlCol="0">
            <a:spAutoFit/>
          </a:bodyPr>
          <a:lstStyle/>
          <a:p>
            <a:pPr marL="0" marR="0" lvl="0" indent="0" algn="l" defTabSz="76809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78D4"/>
                </a:solidFill>
                <a:effectLst/>
                <a:uLnTx/>
                <a:uFillTx/>
                <a:latin typeface="Segoe UI Semibold"/>
                <a:ea typeface="+mn-ea"/>
                <a:cs typeface="+mn-cs"/>
              </a:rPr>
              <a:t>Improving the </a:t>
            </a:r>
            <a:br>
              <a:rPr kumimoji="0" lang="en-US" sz="2400" b="0" i="0" u="none" strike="noStrike" kern="1200" cap="none" spc="0" normalizeH="0" baseline="0" noProof="0">
                <a:ln>
                  <a:noFill/>
                </a:ln>
                <a:solidFill>
                  <a:srgbClr val="0078D4"/>
                </a:solidFill>
                <a:effectLst/>
                <a:uLnTx/>
                <a:uFillTx/>
                <a:latin typeface="Segoe UI Semibold"/>
                <a:ea typeface="+mn-ea"/>
                <a:cs typeface="+mn-cs"/>
              </a:rPr>
            </a:br>
            <a:r>
              <a:rPr kumimoji="0" lang="en-US" sz="2400" b="0" i="0" u="none" strike="noStrike" kern="1200" cap="none" spc="0" normalizeH="0" baseline="0" noProof="0">
                <a:ln>
                  <a:noFill/>
                </a:ln>
                <a:solidFill>
                  <a:srgbClr val="0078D4"/>
                </a:solidFill>
                <a:effectLst/>
                <a:uLnTx/>
                <a:uFillTx/>
                <a:latin typeface="Segoe UI Semibold"/>
                <a:ea typeface="+mn-ea"/>
                <a:cs typeface="+mn-cs"/>
              </a:rPr>
              <a:t>legal framework </a:t>
            </a:r>
            <a:br>
              <a:rPr kumimoji="0" lang="en-US" sz="2400" b="0" i="0" u="none" strike="noStrike" kern="1200" cap="none" spc="0" normalizeH="0" baseline="0" noProof="0">
                <a:ln>
                  <a:noFill/>
                </a:ln>
                <a:solidFill>
                  <a:srgbClr val="0078D4"/>
                </a:solidFill>
                <a:effectLst/>
                <a:uLnTx/>
                <a:uFillTx/>
                <a:latin typeface="Segoe UI Semibold"/>
                <a:ea typeface="+mn-ea"/>
                <a:cs typeface="+mn-cs"/>
              </a:rPr>
            </a:br>
            <a:r>
              <a:rPr kumimoji="0" lang="en-US" sz="2400" b="0" i="0" u="none" strike="noStrike" kern="1200" cap="none" spc="0" normalizeH="0" baseline="0" noProof="0">
                <a:ln>
                  <a:noFill/>
                </a:ln>
                <a:solidFill>
                  <a:srgbClr val="0078D4"/>
                </a:solidFill>
                <a:effectLst/>
                <a:uLnTx/>
                <a:uFillTx/>
                <a:latin typeface="Segoe UI Semibold"/>
                <a:ea typeface="+mn-ea"/>
                <a:cs typeface="+mn-cs"/>
              </a:rPr>
              <a:t>for data sharing</a:t>
            </a:r>
          </a:p>
        </p:txBody>
      </p:sp>
      <p:sp>
        <p:nvSpPr>
          <p:cNvPr id="9" name="TextBox 8">
            <a:extLst>
              <a:ext uri="{FF2B5EF4-FFF2-40B4-BE49-F238E27FC236}">
                <a16:creationId xmlns:a16="http://schemas.microsoft.com/office/drawing/2014/main" id="{66A23361-37AC-4444-8E3E-FF069A7978E6}"/>
              </a:ext>
            </a:extLst>
          </p:cNvPr>
          <p:cNvSpPr txBox="1"/>
          <p:nvPr/>
        </p:nvSpPr>
        <p:spPr>
          <a:xfrm>
            <a:off x="8617915" y="1967488"/>
            <a:ext cx="2554107" cy="1107996"/>
          </a:xfrm>
          <a:prstGeom prst="rect">
            <a:avLst/>
          </a:prstGeom>
          <a:noFill/>
        </p:spPr>
        <p:txBody>
          <a:bodyPr wrap="square" lIns="0" tIns="0" rIns="0" bIns="0" rtlCol="0">
            <a:spAutoFit/>
          </a:bodyPr>
          <a:lstStyle/>
          <a:p>
            <a:pPr marL="0" marR="0" lvl="0" indent="0" algn="l" defTabSz="76809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243A5E"/>
                </a:solidFill>
                <a:effectLst/>
                <a:uLnTx/>
                <a:uFillTx/>
                <a:latin typeface="Segoe UI Semibold"/>
                <a:ea typeface="+mn-ea"/>
                <a:cs typeface="+mn-cs"/>
              </a:rPr>
              <a:t>Advancing privacy preserving technologies</a:t>
            </a:r>
          </a:p>
        </p:txBody>
      </p:sp>
      <p:sp>
        <p:nvSpPr>
          <p:cNvPr id="10" name="TextBox 9">
            <a:extLst>
              <a:ext uri="{FF2B5EF4-FFF2-40B4-BE49-F238E27FC236}">
                <a16:creationId xmlns:a16="http://schemas.microsoft.com/office/drawing/2014/main" id="{8A0C13AA-F8EF-4E3E-B4B8-B2224CAFEA36}"/>
              </a:ext>
            </a:extLst>
          </p:cNvPr>
          <p:cNvSpPr txBox="1"/>
          <p:nvPr/>
        </p:nvSpPr>
        <p:spPr>
          <a:xfrm>
            <a:off x="4482224" y="5617993"/>
            <a:ext cx="4301648" cy="738664"/>
          </a:xfrm>
          <a:prstGeom prst="rect">
            <a:avLst/>
          </a:prstGeom>
          <a:noFill/>
        </p:spPr>
        <p:txBody>
          <a:bodyPr wrap="square" lIns="0" tIns="0" rIns="0" bIns="0" rtlCol="0">
            <a:spAutoFit/>
          </a:bodyPr>
          <a:lstStyle/>
          <a:p>
            <a:pPr marL="0" marR="0" lvl="0" indent="0" algn="l" defTabSz="76809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8661C5"/>
                </a:solidFill>
                <a:effectLst/>
                <a:uLnTx/>
                <a:uFillTx/>
                <a:latin typeface="Segoe UI Semibold"/>
                <a:ea typeface="+mn-ea"/>
                <a:cs typeface="+mn-cs"/>
              </a:rPr>
              <a:t>Building modern software tools to enable data sharing </a:t>
            </a:r>
          </a:p>
        </p:txBody>
      </p:sp>
    </p:spTree>
    <p:extLst>
      <p:ext uri="{BB962C8B-B14F-4D97-AF65-F5344CB8AC3E}">
        <p14:creationId xmlns:p14="http://schemas.microsoft.com/office/powerpoint/2010/main" val="353444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64" presetClass="path" presetSubtype="0" decel="100000" fill="hold" grpId="1" nodeType="withEffect">
                                  <p:stCondLst>
                                    <p:cond delay="0"/>
                                  </p:stCondLst>
                                  <p:childTnLst>
                                    <p:animMotion origin="layout" path="M 8.33333E-7 0.06805 L 8.33333E-7 4.07407E-6 " pathEditMode="relative" rAng="0" ptsTypes="AA">
                                      <p:cBhvr>
                                        <p:cTn id="9" dur="500" fill="hold"/>
                                        <p:tgtEl>
                                          <p:spTgt spid="16"/>
                                        </p:tgtEl>
                                        <p:attrNameLst>
                                          <p:attrName>ppt_x</p:attrName>
                                          <p:attrName>ppt_y</p:attrName>
                                        </p:attrNameLst>
                                      </p:cBhvr>
                                      <p:rCtr x="0" y="-3403"/>
                                    </p:animMotion>
                                  </p:childTnLst>
                                </p:cTn>
                              </p:par>
                              <p:par>
                                <p:cTn id="10" presetID="10"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64" presetClass="path" presetSubtype="0" decel="100000" fill="hold" grpId="1" nodeType="withEffect">
                                  <p:stCondLst>
                                    <p:cond delay="0"/>
                                  </p:stCondLst>
                                  <p:childTnLst>
                                    <p:animMotion origin="layout" path="M 8.33333E-7 0.06805 L 8.33333E-7 4.07407E-6 " pathEditMode="relative" rAng="0" ptsTypes="AA">
                                      <p:cBhvr>
                                        <p:cTn id="14" dur="500" fill="hold"/>
                                        <p:tgtEl>
                                          <p:spTgt spid="9"/>
                                        </p:tgtEl>
                                        <p:attrNameLst>
                                          <p:attrName>ppt_x</p:attrName>
                                          <p:attrName>ppt_y</p:attrName>
                                        </p:attrNameLst>
                                      </p:cBhvr>
                                      <p:rCtr x="0" y="-3403"/>
                                    </p:animMotion>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64" presetClass="path" presetSubtype="0" decel="100000" fill="hold" grpId="1" nodeType="withEffect">
                                  <p:stCondLst>
                                    <p:cond delay="0"/>
                                  </p:stCondLst>
                                  <p:childTnLst>
                                    <p:animMotion origin="layout" path="M 8.33333E-7 0.06805 L 8.33333E-7 4.07407E-6 " pathEditMode="relative" rAng="0" ptsTypes="AA">
                                      <p:cBhvr>
                                        <p:cTn id="19" dur="500" fill="hold"/>
                                        <p:tgtEl>
                                          <p:spTgt spid="10"/>
                                        </p:tgtEl>
                                        <p:attrNameLst>
                                          <p:attrName>ppt_x</p:attrName>
                                          <p:attrName>ppt_y</p:attrName>
                                        </p:attrNameLst>
                                      </p:cBhvr>
                                      <p:rCtr x="0" y="-3403"/>
                                    </p:animMotion>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64" presetClass="path" presetSubtype="0" decel="100000" fill="hold" nodeType="withEffect">
                                  <p:stCondLst>
                                    <p:cond delay="0"/>
                                  </p:stCondLst>
                                  <p:childTnLst>
                                    <p:animMotion origin="layout" path="M 8.33333E-7 0.06805 L 8.33333E-7 4.07407E-6 " pathEditMode="relative" rAng="0" ptsTypes="AA">
                                      <p:cBhvr>
                                        <p:cTn id="24" dur="500" fill="hold"/>
                                        <p:tgtEl>
                                          <p:spTgt spid="7"/>
                                        </p:tgtEl>
                                        <p:attrNameLst>
                                          <p:attrName>ppt_x</p:attrName>
                                          <p:attrName>ppt_y</p:attrName>
                                        </p:attrNameLst>
                                      </p:cBhvr>
                                      <p:rCtr x="0" y="-34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9" grpId="0"/>
      <p:bldP spid="9" grpId="1"/>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TC logo">
            <a:extLst>
              <a:ext uri="{FF2B5EF4-FFF2-40B4-BE49-F238E27FC236}">
                <a16:creationId xmlns:a16="http://schemas.microsoft.com/office/drawing/2014/main" id="{9BC2BEB8-D990-4E6C-8FAB-2643DFF37B34}"/>
              </a:ext>
            </a:extLst>
          </p:cNvPr>
          <p:cNvPicPr>
            <a:picLocks noChangeAspect="1"/>
          </p:cNvPicPr>
          <p:nvPr/>
        </p:nvPicPr>
        <p:blipFill>
          <a:blip r:embed="rId3"/>
          <a:stretch>
            <a:fillRect/>
          </a:stretch>
        </p:blipFill>
        <p:spPr>
          <a:xfrm>
            <a:off x="428368" y="439367"/>
            <a:ext cx="1270189" cy="771186"/>
          </a:xfrm>
          <a:prstGeom prst="rect">
            <a:avLst/>
          </a:prstGeom>
        </p:spPr>
      </p:pic>
      <p:pic>
        <p:nvPicPr>
          <p:cNvPr id="2" name="Picture 1" descr="Microsoft makes 3 data sharing agreements available to the community headline">
            <a:extLst>
              <a:ext uri="{FF2B5EF4-FFF2-40B4-BE49-F238E27FC236}">
                <a16:creationId xmlns:a16="http://schemas.microsoft.com/office/drawing/2014/main" id="{4CA9A164-D75C-4D8C-A4B9-A675DD0CC504}"/>
              </a:ext>
            </a:extLst>
          </p:cNvPr>
          <p:cNvPicPr>
            <a:picLocks noChangeAspect="1"/>
          </p:cNvPicPr>
          <p:nvPr/>
        </p:nvPicPr>
        <p:blipFill>
          <a:blip r:embed="rId4"/>
          <a:stretch>
            <a:fillRect/>
          </a:stretch>
        </p:blipFill>
        <p:spPr>
          <a:xfrm>
            <a:off x="498774" y="1318678"/>
            <a:ext cx="10125075" cy="1609725"/>
          </a:xfrm>
          <a:prstGeom prst="rect">
            <a:avLst/>
          </a:prstGeom>
        </p:spPr>
      </p:pic>
      <p:pic>
        <p:nvPicPr>
          <p:cNvPr id="7" name="Picture 6" descr="screenshot of article ">
            <a:extLst>
              <a:ext uri="{FF2B5EF4-FFF2-40B4-BE49-F238E27FC236}">
                <a16:creationId xmlns:a16="http://schemas.microsoft.com/office/drawing/2014/main" id="{3175C324-3ED0-4099-8C52-306462C0CE92}"/>
              </a:ext>
            </a:extLst>
          </p:cNvPr>
          <p:cNvPicPr>
            <a:picLocks noChangeAspect="1"/>
          </p:cNvPicPr>
          <p:nvPr/>
        </p:nvPicPr>
        <p:blipFill>
          <a:blip r:embed="rId5"/>
          <a:stretch>
            <a:fillRect/>
          </a:stretch>
        </p:blipFill>
        <p:spPr>
          <a:xfrm>
            <a:off x="559816" y="3140070"/>
            <a:ext cx="6923172" cy="3087183"/>
          </a:xfrm>
          <a:prstGeom prst="rect">
            <a:avLst/>
          </a:prstGeom>
        </p:spPr>
      </p:pic>
      <p:pic>
        <p:nvPicPr>
          <p:cNvPr id="4" name="Picture 3" descr="microsoft logo">
            <a:extLst>
              <a:ext uri="{FF2B5EF4-FFF2-40B4-BE49-F238E27FC236}">
                <a16:creationId xmlns:a16="http://schemas.microsoft.com/office/drawing/2014/main" id="{BD36E5D1-D1F8-4C21-BC6A-758913796660}"/>
              </a:ext>
            </a:extLst>
          </p:cNvPr>
          <p:cNvPicPr>
            <a:picLocks noChangeAspect="1"/>
          </p:cNvPicPr>
          <p:nvPr/>
        </p:nvPicPr>
        <p:blipFill>
          <a:blip r:embed="rId6"/>
          <a:stretch>
            <a:fillRect/>
          </a:stretch>
        </p:blipFill>
        <p:spPr>
          <a:xfrm>
            <a:off x="7851199" y="3596963"/>
            <a:ext cx="3788526" cy="1942360"/>
          </a:xfrm>
          <a:prstGeom prst="rect">
            <a:avLst/>
          </a:prstGeom>
        </p:spPr>
      </p:pic>
      <p:sp>
        <p:nvSpPr>
          <p:cNvPr id="5" name="Rectangle 4">
            <a:extLst>
              <a:ext uri="{FF2B5EF4-FFF2-40B4-BE49-F238E27FC236}">
                <a16:creationId xmlns:a16="http://schemas.microsoft.com/office/drawing/2014/main" id="{368CFB6A-6345-480E-A519-7511EE3DC43D}"/>
              </a:ext>
              <a:ext uri="{C183D7F6-B498-43B3-948B-1728B52AA6E4}">
                <adec:decorative xmlns:adec="http://schemas.microsoft.com/office/drawing/2017/decorative" val="1"/>
              </a:ext>
            </a:extLst>
          </p:cNvPr>
          <p:cNvSpPr/>
          <p:nvPr/>
        </p:nvSpPr>
        <p:spPr bwMode="auto">
          <a:xfrm rot="10800000">
            <a:off x="584198" y="3596963"/>
            <a:ext cx="7030229" cy="2686648"/>
          </a:xfrm>
          <a:prstGeom prst="rect">
            <a:avLst/>
          </a:prstGeom>
          <a:gradFill>
            <a:gsLst>
              <a:gs pos="0">
                <a:schemeClr val="bg1"/>
              </a:gs>
              <a:gs pos="100000">
                <a:schemeClr val="bg1">
                  <a:alpha val="0"/>
                </a:schemeClr>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a:extLst>
              <a:ext uri="{FF2B5EF4-FFF2-40B4-BE49-F238E27FC236}">
                <a16:creationId xmlns:a16="http://schemas.microsoft.com/office/drawing/2014/main" id="{8D10AFCB-0BBF-489B-A126-A412E7F27D53}"/>
              </a:ext>
            </a:extLst>
          </p:cNvPr>
          <p:cNvSpPr/>
          <p:nvPr/>
        </p:nvSpPr>
        <p:spPr bwMode="auto">
          <a:xfrm>
            <a:off x="9440214" y="2504941"/>
            <a:ext cx="1571223" cy="43788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588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84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plate Use">
  <a:themeElements>
    <a:clrScheme name="ST_Blue on White/Lt Gray">
      <a:dk1>
        <a:srgbClr val="000000"/>
      </a:dk1>
      <a:lt1>
        <a:srgbClr val="FFFFFF"/>
      </a:lt1>
      <a:dk2>
        <a:srgbClr val="243A5E"/>
      </a:dk2>
      <a:lt2>
        <a:srgbClr val="E6E6E6"/>
      </a:lt2>
      <a:accent1>
        <a:srgbClr val="0078D4"/>
      </a:accent1>
      <a:accent2>
        <a:srgbClr val="243A5E"/>
      </a:accent2>
      <a:accent3>
        <a:srgbClr val="D83B01"/>
      </a:accent3>
      <a:accent4>
        <a:srgbClr val="107C10"/>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mplate Starter Blue - April 2019_rev.potx" id="{82C8631A-BB3B-4037-8CA2-6C69A7D31780}" vid="{CF280CBE-5726-4D95-80F2-22BE9FAC4337}"/>
    </a:ext>
  </a:extLst>
</a:theme>
</file>

<file path=ppt/theme/theme2.xml><?xml version="1.0" encoding="utf-8"?>
<a:theme xmlns:a="http://schemas.openxmlformats.org/drawingml/2006/main" name="Server and Cloud 2013">
  <a:themeElements>
    <a:clrScheme name="Custom 12">
      <a:dk1>
        <a:srgbClr val="505050"/>
      </a:dk1>
      <a:lt1>
        <a:srgbClr val="FFFFFF"/>
      </a:lt1>
      <a:dk2>
        <a:srgbClr val="008272"/>
      </a:dk2>
      <a:lt2>
        <a:srgbClr val="D2D2D2"/>
      </a:lt2>
      <a:accent1>
        <a:srgbClr val="0072C6"/>
      </a:accent1>
      <a:accent2>
        <a:srgbClr val="DC3C00"/>
      </a:accent2>
      <a:accent3>
        <a:srgbClr val="008272"/>
      </a:accent3>
      <a:accent4>
        <a:srgbClr val="68217A"/>
      </a:accent4>
      <a:accent5>
        <a:srgbClr val="002050"/>
      </a:accent5>
      <a:accent6>
        <a:srgbClr val="442359"/>
      </a:accent6>
      <a:hlink>
        <a:srgbClr val="0072C6"/>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TB_Template_16-9_Sept2013_v12.potx" id="{9C7765DE-A674-4011-A212-5D742AF30369}" vid="{5465D01F-9AE6-47ED-AC67-4D8944814AA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CD29636-7822-421C-B593-83B2264A49D5}">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MediaServiceKeyPoints xmlns="a076c8a6-f1b6-4a65-afc7-1449735231c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9C4AE049476A04DA2A3D0EB93BA06DD" ma:contentTypeVersion="17" ma:contentTypeDescription="Create a new document." ma:contentTypeScope="" ma:versionID="96ce5ca2cefd866742b8dcedbea9f5b5">
  <xsd:schema xmlns:xsd="http://www.w3.org/2001/XMLSchema" xmlns:xs="http://www.w3.org/2001/XMLSchema" xmlns:p="http://schemas.microsoft.com/office/2006/metadata/properties" xmlns:ns1="http://schemas.microsoft.com/sharepoint/v3" xmlns:ns3="84059a87-d436-455f-bf86-9263e53150e7" xmlns:ns4="a076c8a6-f1b6-4a65-afc7-1449735231ca" targetNamespace="http://schemas.microsoft.com/office/2006/metadata/properties" ma:root="true" ma:fieldsID="f95538381ad428635e4b937e8fa8b698" ns1:_="" ns3:_="" ns4:_="">
    <xsd:import namespace="http://schemas.microsoft.com/sharepoint/v3"/>
    <xsd:import namespace="84059a87-d436-455f-bf86-9263e53150e7"/>
    <xsd:import namespace="a076c8a6-f1b6-4a65-afc7-1449735231ca"/>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1:_ip_UnifiedCompliancePolicyProperties" minOccurs="0"/>
                <xsd:element ref="ns1:_ip_UnifiedCompliancePolicyUIAction" minOccurs="0"/>
                <xsd:element ref="ns4:MediaServiceAutoTags" minOccurs="0"/>
                <xsd:element ref="ns4:MediaServiceEventHashCode" minOccurs="0"/>
                <xsd:element ref="ns4:MediaServiceGenerationTime" minOccurs="0"/>
                <xsd:element ref="ns4:MediaServiceLocation" minOccurs="0"/>
                <xsd:element ref="ns4:MediaServiceAutoKeyPoints" minOccurs="0"/>
                <xsd:element ref="ns4:MediaServiceKeyPoint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059a87-d436-455f-bf86-9263e53150e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076c8a6-f1b6-4a65-afc7-1449735231ca"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8" nillable="true" ma:displayName="MediaServiceAutoTags" ma:internalName="MediaServiceAutoTags"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false">
      <xsd:simpleType>
        <xsd:restriction base="dms:Note">
          <xsd:maxLength value="255"/>
        </xsd:restriction>
      </xsd:simpleType>
    </xsd:element>
    <xsd:element name="MediaServiceOCR" ma:index="2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office/2006/documentManagement/types"/>
    <ds:schemaRef ds:uri="84059a87-d436-455f-bf86-9263e53150e7"/>
    <ds:schemaRef ds:uri="http://purl.org/dc/elements/1.1/"/>
    <ds:schemaRef ds:uri="http://schemas.microsoft.com/office/2006/metadata/properties"/>
    <ds:schemaRef ds:uri="http://schemas.microsoft.com/sharepoint/v3"/>
    <ds:schemaRef ds:uri="http://purl.org/dc/terms/"/>
    <ds:schemaRef ds:uri="http://schemas.microsoft.com/office/infopath/2007/PartnerControls"/>
    <ds:schemaRef ds:uri="http://schemas.openxmlformats.org/package/2006/metadata/core-properties"/>
    <ds:schemaRef ds:uri="a076c8a6-f1b6-4a65-afc7-1449735231ca"/>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3A503461-5E94-4987-8902-3AA62ABC54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4059a87-d436-455f-bf86-9263e53150e7"/>
    <ds:schemaRef ds:uri="a076c8a6-f1b6-4a65-afc7-1449735231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157</Words>
  <Application>Microsoft Office PowerPoint</Application>
  <PresentationFormat>Widescreen</PresentationFormat>
  <Paragraphs>22</Paragraphs>
  <Slides>5</Slides>
  <Notes>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5</vt:i4>
      </vt:variant>
    </vt:vector>
  </HeadingPairs>
  <TitlesOfParts>
    <vt:vector size="15" baseType="lpstr">
      <vt:lpstr>Arial</vt:lpstr>
      <vt:lpstr>Calibri</vt:lpstr>
      <vt:lpstr>Consolas</vt:lpstr>
      <vt:lpstr>Segoe UI</vt:lpstr>
      <vt:lpstr>Segoe UI Light</vt:lpstr>
      <vt:lpstr>Segoe UI Semibold</vt:lpstr>
      <vt:lpstr>Wingdings</vt:lpstr>
      <vt:lpstr>Template Use</vt:lpstr>
      <vt:lpstr>Server and Cloud 2013</vt:lpstr>
      <vt:lpstr>think-cell Slide</vt:lpstr>
      <vt:lpstr>Data Policy and AI</vt:lpstr>
      <vt:lpstr>PowerPoint Presentation</vt:lpstr>
      <vt:lpstr>How to make progress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Data Landscape and Policy Considerations</dc:title>
  <dc:creator>Gretchen Deo (CELA)</dc:creator>
  <cp:lastModifiedBy>Meagan Malovoz (CELA)</cp:lastModifiedBy>
  <cp:revision>1</cp:revision>
  <dcterms:created xsi:type="dcterms:W3CDTF">2019-09-11T20:51:47Z</dcterms:created>
  <dcterms:modified xsi:type="dcterms:W3CDTF">2019-09-23T18:13:22Z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0x010100A9C4AE049476A04DA2A3D0EB93BA06DD</vt:lpwstr>
  </property>
</Properties>
</file>