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“recurrent neural network” (RNN), trained using 20k folk songs shared in website https://thesession.org/  where people upload folk music, copyright uncertain.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143918632_1620x1622.jpeg"/>
          <p:cNvSpPr/>
          <p:nvPr>
            <p:ph type="pic" sz="half" idx="14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-63500" y="2667000"/>
            <a:ext cx="13119100" cy="71450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buClr>
                <a:srgbClr val="646464"/>
              </a:buClr>
              <a:defRPr sz="3000"/>
            </a:lvl1pPr>
            <a:lvl2pPr marL="787400" indent="-393700">
              <a:spcBef>
                <a:spcPts val="3200"/>
              </a:spcBef>
              <a:buClr>
                <a:srgbClr val="646464"/>
              </a:buClr>
              <a:defRPr sz="3000"/>
            </a:lvl2pPr>
            <a:lvl3pPr marL="1181100" indent="-393700">
              <a:spcBef>
                <a:spcPts val="3200"/>
              </a:spcBef>
              <a:buClr>
                <a:srgbClr val="646464"/>
              </a:buClr>
              <a:defRPr sz="3000"/>
            </a:lvl3pPr>
            <a:lvl4pPr marL="1574800" indent="-393700">
              <a:spcBef>
                <a:spcPts val="3200"/>
              </a:spcBef>
              <a:buClr>
                <a:srgbClr val="646464"/>
              </a:buClr>
              <a:defRPr sz="3000"/>
            </a:lvl4pPr>
            <a:lvl5pPr marL="1968500" indent="-393700">
              <a:spcBef>
                <a:spcPts val="3200"/>
              </a:spcBef>
              <a:buClr>
                <a:srgbClr val="646464"/>
              </a:buClr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 Androids dream of electric copyrigh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pc="942" sz="5890"/>
            </a:lvl1pPr>
          </a:lstStyle>
          <a:p>
            <a:pPr/>
            <a:r>
              <a:t>Do Androids dream of electric copyright?</a:t>
            </a:r>
          </a:p>
        </p:txBody>
      </p:sp>
      <p:pic>
        <p:nvPicPr>
          <p:cNvPr id="148" name="Coin-thief2.gif" descr="Coin-thief2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0890" y="7118791"/>
            <a:ext cx="4445001" cy="250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shot_2019-09-26 Folk RNN – Generate folk tunes with a recurrent neural network.png" descr="Screenshot_2019-09-26 Folk RNN – Generate folk tunes with a recurrent neural network.pn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9343" t="0" r="9343" b="0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</p:spPr>
      </p:pic>
      <p:sp>
        <p:nvSpPr>
          <p:cNvPr id="151" name="Meet bot dyl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Meet bot dylan</a:t>
            </a:r>
          </a:p>
        </p:txBody>
      </p:sp>
      <p:sp>
        <p:nvSpPr>
          <p:cNvPr id="152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pc="372" sz="232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"/>
          <p:cNvGraphicFramePr/>
          <p:nvPr/>
        </p:nvGraphicFramePr>
        <p:xfrm>
          <a:off x="413908" y="436169"/>
          <a:ext cx="12480830" cy="921668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520828"/>
                <a:gridCol w="3713236"/>
                <a:gridCol w="3117032"/>
                <a:gridCol w="3117032"/>
              </a:tblGrid>
              <a:tr h="2113690">
                <a:tc>
                  <a:txBody>
                    <a:bodyPr/>
                    <a:lstStyle/>
                    <a:p>
                      <a:pPr>
                        <a:defRPr cap="all" spc="448" sz="28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Public domain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sui generis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Computer generated works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8830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Where?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450000"/>
                        <a:satOff val="-18071"/>
                        <a:lumOff val="-146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Continental Europe/USA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Japan?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UK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0099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384" sz="2400">
                          <a:solidFill>
                            <a:srgbClr val="FFFFFF"/>
                          </a:solidFill>
                        </a:rPr>
                        <a:t>originality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450000"/>
                        <a:satOff val="-18071"/>
                        <a:lumOff val="-146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Intellectual creation / Creativity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Economic tested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Skill and Labour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0099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Effect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450000"/>
                        <a:satOff val="-18071"/>
                        <a:lumOff val="-146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¯\_(ツ)_/¯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¯\_(ツ)_/¯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spc="448" sz="2800">
                          <a:solidFill>
                            <a:srgbClr val="FFFFFF"/>
                          </a:solidFill>
                        </a:rPr>
                        <a:t>¯\_(ツ)_/¯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