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saveSubsetFonts="1">
  <p:sldMasterIdLst>
    <p:sldMasterId id="2147483648" r:id="rId1"/>
  </p:sldMasterIdLst>
  <p:notesMasterIdLst>
    <p:notesMasterId r:id="rId31"/>
  </p:notesMasterIdLst>
  <p:handoutMasterIdLst>
    <p:handoutMasterId r:id="rId32"/>
  </p:handoutMasterIdLst>
  <p:sldIdLst>
    <p:sldId id="757" r:id="rId2"/>
    <p:sldId id="756" r:id="rId3"/>
    <p:sldId id="723" r:id="rId4"/>
    <p:sldId id="721" r:id="rId5"/>
    <p:sldId id="720" r:id="rId6"/>
    <p:sldId id="722" r:id="rId7"/>
    <p:sldId id="738" r:id="rId8"/>
    <p:sldId id="752" r:id="rId9"/>
    <p:sldId id="735" r:id="rId10"/>
    <p:sldId id="751" r:id="rId11"/>
    <p:sldId id="737" r:id="rId12"/>
    <p:sldId id="731" r:id="rId13"/>
    <p:sldId id="732" r:id="rId14"/>
    <p:sldId id="733" r:id="rId15"/>
    <p:sldId id="734" r:id="rId16"/>
    <p:sldId id="754" r:id="rId17"/>
    <p:sldId id="726" r:id="rId18"/>
    <p:sldId id="758" r:id="rId19"/>
    <p:sldId id="759" r:id="rId20"/>
    <p:sldId id="760" r:id="rId21"/>
    <p:sldId id="761" r:id="rId22"/>
    <p:sldId id="762" r:id="rId23"/>
    <p:sldId id="763" r:id="rId24"/>
    <p:sldId id="764" r:id="rId25"/>
    <p:sldId id="765" r:id="rId26"/>
    <p:sldId id="766" r:id="rId27"/>
    <p:sldId id="767" r:id="rId28"/>
    <p:sldId id="768" r:id="rId29"/>
    <p:sldId id="769" r:id="rId30"/>
  </p:sldIdLst>
  <p:sldSz cx="9906000" cy="6858000" type="A4"/>
  <p:notesSz cx="6807200" cy="9939338"/>
  <p:defaultTextStyle>
    <a:defPPr>
      <a:defRPr lang="ja-JP"/>
    </a:defPPr>
    <a:lvl1pPr algn="l" rtl="0" eaLnBrk="0" fontAlgn="base" hangingPunct="0">
      <a:spcBef>
        <a:spcPct val="0"/>
      </a:spcBef>
      <a:spcAft>
        <a:spcPct val="0"/>
      </a:spcAft>
      <a:defRPr kumimoji="1" sz="2800" kern="1200">
        <a:solidFill>
          <a:schemeClr val="tx1"/>
        </a:solidFill>
        <a:latin typeface="Arial" panose="020B0604020202020204" pitchFamily="34" charset="0"/>
        <a:ea typeface="FC平成丸ゴシック体" pitchFamily="49" charset="-128"/>
        <a:cs typeface="+mn-cs"/>
      </a:defRPr>
    </a:lvl1pPr>
    <a:lvl2pPr marL="457200" algn="l" rtl="0" eaLnBrk="0" fontAlgn="base" hangingPunct="0">
      <a:spcBef>
        <a:spcPct val="0"/>
      </a:spcBef>
      <a:spcAft>
        <a:spcPct val="0"/>
      </a:spcAft>
      <a:defRPr kumimoji="1" sz="2800" kern="1200">
        <a:solidFill>
          <a:schemeClr val="tx1"/>
        </a:solidFill>
        <a:latin typeface="Arial" panose="020B0604020202020204" pitchFamily="34" charset="0"/>
        <a:ea typeface="FC平成丸ゴシック体" pitchFamily="49" charset="-128"/>
        <a:cs typeface="+mn-cs"/>
      </a:defRPr>
    </a:lvl2pPr>
    <a:lvl3pPr marL="914400" algn="l" rtl="0" eaLnBrk="0" fontAlgn="base" hangingPunct="0">
      <a:spcBef>
        <a:spcPct val="0"/>
      </a:spcBef>
      <a:spcAft>
        <a:spcPct val="0"/>
      </a:spcAft>
      <a:defRPr kumimoji="1" sz="2800" kern="1200">
        <a:solidFill>
          <a:schemeClr val="tx1"/>
        </a:solidFill>
        <a:latin typeface="Arial" panose="020B0604020202020204" pitchFamily="34" charset="0"/>
        <a:ea typeface="FC平成丸ゴシック体" pitchFamily="49" charset="-128"/>
        <a:cs typeface="+mn-cs"/>
      </a:defRPr>
    </a:lvl3pPr>
    <a:lvl4pPr marL="1371600" algn="l" rtl="0" eaLnBrk="0" fontAlgn="base" hangingPunct="0">
      <a:spcBef>
        <a:spcPct val="0"/>
      </a:spcBef>
      <a:spcAft>
        <a:spcPct val="0"/>
      </a:spcAft>
      <a:defRPr kumimoji="1" sz="2800" kern="1200">
        <a:solidFill>
          <a:schemeClr val="tx1"/>
        </a:solidFill>
        <a:latin typeface="Arial" panose="020B0604020202020204" pitchFamily="34" charset="0"/>
        <a:ea typeface="FC平成丸ゴシック体" pitchFamily="49" charset="-128"/>
        <a:cs typeface="+mn-cs"/>
      </a:defRPr>
    </a:lvl4pPr>
    <a:lvl5pPr marL="1828800" algn="l" rtl="0" eaLnBrk="0" fontAlgn="base" hangingPunct="0">
      <a:spcBef>
        <a:spcPct val="0"/>
      </a:spcBef>
      <a:spcAft>
        <a:spcPct val="0"/>
      </a:spcAft>
      <a:defRPr kumimoji="1" sz="2800" kern="1200">
        <a:solidFill>
          <a:schemeClr val="tx1"/>
        </a:solidFill>
        <a:latin typeface="Arial" panose="020B0604020202020204" pitchFamily="34" charset="0"/>
        <a:ea typeface="FC平成丸ゴシック体" pitchFamily="49" charset="-128"/>
        <a:cs typeface="+mn-cs"/>
      </a:defRPr>
    </a:lvl5pPr>
    <a:lvl6pPr marL="2286000" algn="l" defTabSz="914400" rtl="0" eaLnBrk="1" latinLnBrk="0" hangingPunct="1">
      <a:defRPr kumimoji="1" sz="2800" kern="1200">
        <a:solidFill>
          <a:schemeClr val="tx1"/>
        </a:solidFill>
        <a:latin typeface="Arial" panose="020B0604020202020204" pitchFamily="34" charset="0"/>
        <a:ea typeface="FC平成丸ゴシック体" pitchFamily="49" charset="-128"/>
        <a:cs typeface="+mn-cs"/>
      </a:defRPr>
    </a:lvl6pPr>
    <a:lvl7pPr marL="2743200" algn="l" defTabSz="914400" rtl="0" eaLnBrk="1" latinLnBrk="0" hangingPunct="1">
      <a:defRPr kumimoji="1" sz="2800" kern="1200">
        <a:solidFill>
          <a:schemeClr val="tx1"/>
        </a:solidFill>
        <a:latin typeface="Arial" panose="020B0604020202020204" pitchFamily="34" charset="0"/>
        <a:ea typeface="FC平成丸ゴシック体" pitchFamily="49" charset="-128"/>
        <a:cs typeface="+mn-cs"/>
      </a:defRPr>
    </a:lvl7pPr>
    <a:lvl8pPr marL="3200400" algn="l" defTabSz="914400" rtl="0" eaLnBrk="1" latinLnBrk="0" hangingPunct="1">
      <a:defRPr kumimoji="1" sz="2800" kern="1200">
        <a:solidFill>
          <a:schemeClr val="tx1"/>
        </a:solidFill>
        <a:latin typeface="Arial" panose="020B0604020202020204" pitchFamily="34" charset="0"/>
        <a:ea typeface="FC平成丸ゴシック体" pitchFamily="49" charset="-128"/>
        <a:cs typeface="+mn-cs"/>
      </a:defRPr>
    </a:lvl8pPr>
    <a:lvl9pPr marL="3657600" algn="l" defTabSz="914400" rtl="0" eaLnBrk="1" latinLnBrk="0" hangingPunct="1">
      <a:defRPr kumimoji="1" sz="2800" kern="1200">
        <a:solidFill>
          <a:schemeClr val="tx1"/>
        </a:solidFill>
        <a:latin typeface="Arial" panose="020B0604020202020204" pitchFamily="34" charset="0"/>
        <a:ea typeface="FC平成丸ゴシック体" pitchFamily="49" charset="-128"/>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15:guide id="1" orient="horz" pos="3130">
          <p15:clr>
            <a:srgbClr val="A4A3A4"/>
          </p15:clr>
        </p15:guide>
        <p15:guide id="2" pos="214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99"/>
    <a:srgbClr val="000066"/>
    <a:srgbClr val="FF0066"/>
    <a:srgbClr val="00FF00"/>
    <a:srgbClr val="FFFF99"/>
    <a:srgbClr val="00CC00"/>
    <a:srgbClr val="CC66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濃色スタイル 2 - アクセント 1/アクセント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029" autoAdjust="0"/>
    <p:restoredTop sz="88866" autoAdjust="0"/>
  </p:normalViewPr>
  <p:slideViewPr>
    <p:cSldViewPr>
      <p:cViewPr varScale="1">
        <p:scale>
          <a:sx n="103" d="100"/>
          <a:sy n="103" d="100"/>
        </p:scale>
        <p:origin x="114" y="336"/>
      </p:cViewPr>
      <p:guideLst>
        <p:guide orient="horz" pos="2160"/>
        <p:guide pos="312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p:scale>
          <a:sx n="125" d="100"/>
          <a:sy n="125" d="100"/>
        </p:scale>
        <p:origin x="1290" y="-336"/>
      </p:cViewPr>
      <p:guideLst>
        <p:guide orient="horz" pos="3130"/>
        <p:guide pos="2143"/>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image" Target="../media/image14.jpeg"/></Relationships>
</file>

<file path=ppt/diagrams/_rels/data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image" Target="../media/image23.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image" Target="../media/image14.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image" Target="../media/image23.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CE9DE3-53A9-49B7-AEA6-44298F1966BA}" type="doc">
      <dgm:prSet loTypeId="urn:microsoft.com/office/officeart/2005/8/layout/vList4" loCatId="list" qsTypeId="urn:microsoft.com/office/officeart/2005/8/quickstyle/simple3" qsCatId="simple" csTypeId="urn:microsoft.com/office/officeart/2005/8/colors/accent1_2" csCatId="accent1" phldr="1"/>
      <dgm:spPr/>
      <dgm:t>
        <a:bodyPr/>
        <a:lstStyle/>
        <a:p>
          <a:endParaRPr kumimoji="1" lang="ja-JP" altLang="en-US"/>
        </a:p>
      </dgm:t>
    </dgm:pt>
    <dgm:pt modelId="{FE516B17-16F9-4E05-B7D5-2747B1E98403}">
      <dgm:prSet phldrT="[テキスト]" custT="1"/>
      <dgm:spPr>
        <a:xfrm>
          <a:off x="0" y="0"/>
          <a:ext cx="9397044" cy="1642775"/>
        </a:xfrm>
        <a:noFill/>
        <a:ln>
          <a:solidFill>
            <a:schemeClr val="accent6">
              <a:lumMod val="60000"/>
              <a:lumOff val="40000"/>
            </a:schemeClr>
          </a:solid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tIns="36000" bIns="36000"/>
        <a:lstStyle/>
        <a:p>
          <a:pPr>
            <a:lnSpc>
              <a:spcPts val="2700"/>
            </a:lnSpc>
            <a:spcBef>
              <a:spcPct val="0"/>
            </a:spcBef>
            <a:spcAft>
              <a:spcPts val="600"/>
            </a:spcAft>
          </a:pPr>
          <a:r>
            <a:rPr kumimoji="1" lang="en-US" altLang="en-US" sz="2500" dirty="0" smtClean="0">
              <a:solidFill>
                <a:srgbClr val="000000"/>
              </a:solidFill>
              <a:latin typeface="+mn-lt"/>
              <a:ea typeface="ＭＳ Ｐゴシック"/>
              <a:cs typeface="+mn-cs"/>
            </a:rPr>
            <a:t>“Kameda-Jima (Kameda Striped Textile)” </a:t>
          </a:r>
        </a:p>
        <a:p>
          <a:pPr>
            <a:lnSpc>
              <a:spcPts val="1800"/>
            </a:lnSpc>
            <a:spcBef>
              <a:spcPct val="0"/>
            </a:spcBef>
            <a:spcAft>
              <a:spcPts val="600"/>
            </a:spcAft>
          </a:pPr>
          <a:r>
            <a:rPr kumimoji="1" lang="en-US" altLang="en-US" sz="1800" dirty="0" smtClean="0">
              <a:solidFill>
                <a:srgbClr val="000000"/>
              </a:solidFill>
              <a:latin typeface="+mn-lt"/>
              <a:ea typeface="ＭＳ Ｐゴシック"/>
              <a:cs typeface="+mn-cs"/>
            </a:rPr>
            <a:t> (Niigata Prefecture)</a:t>
          </a:r>
        </a:p>
        <a:p>
          <a:pPr marL="176213" indent="-176213">
            <a:lnSpc>
              <a:spcPts val="2000"/>
            </a:lnSpc>
            <a:spcBef>
              <a:spcPts val="300"/>
            </a:spcBef>
            <a:spcAft>
              <a:spcPts val="0"/>
            </a:spcAft>
          </a:pPr>
          <a:r>
            <a:rPr kumimoji="1" lang="en-US" altLang="en-US" sz="1800" dirty="0" smtClean="0">
              <a:solidFill>
                <a:srgbClr val="000000"/>
              </a:solidFill>
              <a:latin typeface="+mn-lt"/>
              <a:ea typeface="ＭＳ Ｐゴシック"/>
              <a:cs typeface="+mn-cs"/>
            </a:rPr>
            <a:t>- 	</a:t>
          </a:r>
          <a:r>
            <a:rPr kumimoji="1" lang="en-US" altLang="en-US" sz="1900" dirty="0" smtClean="0">
              <a:solidFill>
                <a:srgbClr val="000000"/>
              </a:solidFill>
              <a:latin typeface="Times New Roman" panose="02020603050405020304" pitchFamily="18" charset="0"/>
              <a:ea typeface="ＭＳ Ｐゴシック"/>
              <a:cs typeface="Times New Roman" panose="02020603050405020304" pitchFamily="18" charset="0"/>
            </a:rPr>
            <a:t>Trademark rights were acquired as conditions to forming alliances with large companies and government offices; and</a:t>
          </a:r>
        </a:p>
        <a:p>
          <a:pPr marL="176213" indent="-176213">
            <a:lnSpc>
              <a:spcPts val="2000"/>
            </a:lnSpc>
            <a:spcBef>
              <a:spcPts val="300"/>
            </a:spcBef>
            <a:spcAft>
              <a:spcPts val="0"/>
            </a:spcAft>
          </a:pPr>
          <a:r>
            <a:rPr kumimoji="1" lang="en-US" altLang="en-US" sz="1900" dirty="0" smtClean="0">
              <a:solidFill>
                <a:srgbClr val="000000"/>
              </a:solidFill>
              <a:latin typeface="Times New Roman" panose="02020603050405020304" pitchFamily="18" charset="0"/>
              <a:ea typeface="ＭＳ Ｐゴシック"/>
              <a:cs typeface="Times New Roman" panose="02020603050405020304" pitchFamily="18" charset="0"/>
            </a:rPr>
            <a:t>-	</a:t>
          </a:r>
          <a:r>
            <a:rPr kumimoji="1" lang="en-US" altLang="ja-JP" sz="1900" dirty="0" smtClean="0">
              <a:solidFill>
                <a:srgbClr val="000000"/>
              </a:solidFill>
              <a:latin typeface="Times New Roman" panose="02020603050405020304" pitchFamily="18" charset="0"/>
              <a:ea typeface="ＭＳ Ｐゴシック"/>
              <a:cs typeface="Times New Roman" panose="02020603050405020304" pitchFamily="18" charset="0"/>
            </a:rPr>
            <a:t>The acquisition of regional collective trademark rights provided </a:t>
          </a:r>
          <a:r>
            <a:rPr kumimoji="1" lang="en-US" altLang="ja-JP" sz="1900" u="sng" dirty="0" smtClean="0">
              <a:solidFill>
                <a:srgbClr val="000000"/>
              </a:solidFill>
              <a:latin typeface="Times New Roman" panose="02020603050405020304" pitchFamily="18" charset="0"/>
              <a:ea typeface="ＭＳ Ｐゴシック"/>
              <a:cs typeface="Times New Roman" panose="02020603050405020304" pitchFamily="18" charset="0"/>
            </a:rPr>
            <a:t>significant benefits for business activities</a:t>
          </a:r>
          <a:r>
            <a:rPr kumimoji="1" lang="en-US" altLang="ja-JP" sz="1900" dirty="0" smtClean="0">
              <a:solidFill>
                <a:srgbClr val="000000"/>
              </a:solidFill>
              <a:latin typeface="Times New Roman" panose="02020603050405020304" pitchFamily="18" charset="0"/>
              <a:ea typeface="ＭＳ Ｐゴシック"/>
              <a:cs typeface="Times New Roman" panose="02020603050405020304" pitchFamily="18" charset="0"/>
            </a:rPr>
            <a:t>.</a:t>
          </a:r>
          <a:endParaRPr kumimoji="1" lang="ja-JP" altLang="en-US" sz="1900" dirty="0">
            <a:solidFill>
              <a:srgbClr val="000000"/>
            </a:solidFill>
            <a:latin typeface="+mn-lt"/>
            <a:ea typeface="ＭＳ Ｐゴシック"/>
            <a:cs typeface="+mn-cs"/>
          </a:endParaRPr>
        </a:p>
      </dgm:t>
    </dgm:pt>
    <dgm:pt modelId="{9544064C-0FDC-4741-BF93-4C50C1832F95}" type="parTrans" cxnId="{77E570CE-EDF6-4A05-B811-0576E27EC901}">
      <dgm:prSet/>
      <dgm:spPr/>
      <dgm:t>
        <a:bodyPr/>
        <a:lstStyle/>
        <a:p>
          <a:endParaRPr kumimoji="1" lang="ja-JP" altLang="en-US"/>
        </a:p>
      </dgm:t>
    </dgm:pt>
    <dgm:pt modelId="{23EA0A63-1AC8-4919-A873-A62A5135D08A}" type="sibTrans" cxnId="{77E570CE-EDF6-4A05-B811-0576E27EC901}">
      <dgm:prSet/>
      <dgm:spPr/>
      <dgm:t>
        <a:bodyPr/>
        <a:lstStyle/>
        <a:p>
          <a:endParaRPr kumimoji="1" lang="ja-JP" altLang="en-US"/>
        </a:p>
      </dgm:t>
    </dgm:pt>
    <dgm:pt modelId="{DAB90B76-5243-4031-9190-2634E9F67ABE}">
      <dgm:prSet phldrT="[テキスト]" custT="1"/>
      <dgm:spPr>
        <a:xfrm>
          <a:off x="0" y="1807053"/>
          <a:ext cx="9397044" cy="1642775"/>
        </a:xfrm>
        <a:noFill/>
        <a:ln>
          <a:solidFill>
            <a:schemeClr val="accent6"/>
          </a:solid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kumimoji="1" lang="en-US" altLang="en-US" sz="2500" dirty="0" smtClean="0">
              <a:solidFill>
                <a:srgbClr val="000000"/>
              </a:solidFill>
              <a:latin typeface="+mn-lt"/>
              <a:ea typeface="ＭＳ Ｐゴシック"/>
              <a:cs typeface="+mn-cs"/>
            </a:rPr>
            <a:t>“Shizuoka Cha (Shizuoka Green Tea)”	</a:t>
          </a:r>
        </a:p>
        <a:p>
          <a:r>
            <a:rPr kumimoji="1" lang="en-US" altLang="en-US" sz="2300" dirty="0" smtClean="0">
              <a:solidFill>
                <a:srgbClr val="000000"/>
              </a:solidFill>
              <a:latin typeface="+mn-lt"/>
              <a:ea typeface="ＭＳ Ｐゴシック"/>
              <a:cs typeface="+mn-cs"/>
            </a:rPr>
            <a:t> </a:t>
          </a:r>
          <a:r>
            <a:rPr kumimoji="1" lang="en-US" altLang="en-US" sz="1800" dirty="0" smtClean="0">
              <a:solidFill>
                <a:srgbClr val="000000"/>
              </a:solidFill>
              <a:latin typeface="+mn-lt"/>
              <a:ea typeface="ＭＳ Ｐゴシック"/>
              <a:cs typeface="+mn-cs"/>
            </a:rPr>
            <a:t>(Shizuoka Prefecture)</a:t>
          </a:r>
        </a:p>
        <a:p>
          <a:pPr marL="176213" indent="-176213"/>
          <a:r>
            <a:rPr kumimoji="1" lang="en-US" altLang="en-US" sz="1800" dirty="0" smtClean="0">
              <a:solidFill>
                <a:srgbClr val="000000"/>
              </a:solidFill>
              <a:latin typeface="+mn-lt"/>
              <a:ea typeface="ＭＳ Ｐゴシック"/>
              <a:cs typeface="+mn-cs"/>
            </a:rPr>
            <a:t>- 	</a:t>
          </a:r>
          <a:r>
            <a:rPr kumimoji="1" lang="en-US" altLang="en-US" sz="2400" u="sng" dirty="0" smtClean="0">
              <a:solidFill>
                <a:srgbClr val="000000"/>
              </a:solidFill>
              <a:latin typeface="Times New Roman" panose="02020603050405020304" pitchFamily="18" charset="0"/>
              <a:ea typeface="ＭＳ Ｐゴシック"/>
              <a:cs typeface="Times New Roman" panose="02020603050405020304" pitchFamily="18" charset="0"/>
            </a:rPr>
            <a:t>Made license agreements</a:t>
          </a:r>
          <a:r>
            <a:rPr kumimoji="1" lang="en-US" altLang="en-US" sz="2400" dirty="0" smtClean="0">
              <a:solidFill>
                <a:srgbClr val="000000"/>
              </a:solidFill>
              <a:latin typeface="Times New Roman" panose="02020603050405020304" pitchFamily="18" charset="0"/>
              <a:ea typeface="ＭＳ Ｐゴシック"/>
              <a:cs typeface="Times New Roman" panose="02020603050405020304" pitchFamily="18" charset="0"/>
            </a:rPr>
            <a:t> with a major food and beverage manufacturing company.</a:t>
          </a:r>
          <a:endParaRPr kumimoji="1" lang="ja-JP" altLang="en-US" sz="1800" dirty="0">
            <a:solidFill>
              <a:srgbClr val="000000"/>
            </a:solidFill>
            <a:latin typeface="+mn-lt"/>
            <a:ea typeface="ＭＳ Ｐゴシック"/>
            <a:cs typeface="+mn-cs"/>
          </a:endParaRPr>
        </a:p>
      </dgm:t>
    </dgm:pt>
    <dgm:pt modelId="{3717B988-BAC5-4C40-9000-323B08584D05}" type="parTrans" cxnId="{ED838AB2-C545-48D5-93C5-45A81D552CA3}">
      <dgm:prSet/>
      <dgm:spPr/>
      <dgm:t>
        <a:bodyPr/>
        <a:lstStyle/>
        <a:p>
          <a:endParaRPr kumimoji="1" lang="ja-JP" altLang="en-US"/>
        </a:p>
      </dgm:t>
    </dgm:pt>
    <dgm:pt modelId="{5647FC53-B4A0-43C4-90BC-F70D9CE3812E}" type="sibTrans" cxnId="{ED838AB2-C545-48D5-93C5-45A81D552CA3}">
      <dgm:prSet/>
      <dgm:spPr/>
      <dgm:t>
        <a:bodyPr/>
        <a:lstStyle/>
        <a:p>
          <a:endParaRPr kumimoji="1" lang="ja-JP" altLang="en-US"/>
        </a:p>
      </dgm:t>
    </dgm:pt>
    <dgm:pt modelId="{C2B0C096-5796-4078-A702-21E388E14646}">
      <dgm:prSet phldrT="[テキスト]" custT="1"/>
      <dgm:spPr>
        <a:xfrm>
          <a:off x="0" y="3614106"/>
          <a:ext cx="9397044" cy="1642775"/>
        </a:xfrm>
        <a:noFill/>
        <a:ln>
          <a:solidFill>
            <a:schemeClr val="accent6"/>
          </a:solid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lnSpc>
              <a:spcPct val="90000"/>
            </a:lnSpc>
          </a:pPr>
          <a:r>
            <a:rPr kumimoji="1" lang="en-US" altLang="en-US" sz="2500" dirty="0" smtClean="0">
              <a:solidFill>
                <a:srgbClr val="000000"/>
              </a:solidFill>
              <a:latin typeface="+mn-lt"/>
              <a:ea typeface="ＭＳ Ｐゴシック"/>
              <a:cs typeface="+mn-cs"/>
            </a:rPr>
            <a:t>“</a:t>
          </a:r>
          <a:r>
            <a:rPr kumimoji="1" lang="en-US" altLang="en-US" sz="2500" dirty="0" err="1" smtClean="0">
              <a:solidFill>
                <a:srgbClr val="000000"/>
              </a:solidFill>
              <a:latin typeface="+mn-lt"/>
              <a:ea typeface="ＭＳ Ｐゴシック"/>
              <a:cs typeface="+mn-cs"/>
            </a:rPr>
            <a:t>Katsuura</a:t>
          </a:r>
          <a:r>
            <a:rPr kumimoji="1" lang="en-US" altLang="en-US" sz="2500" dirty="0" smtClean="0">
              <a:solidFill>
                <a:srgbClr val="000000"/>
              </a:solidFill>
              <a:latin typeface="+mn-lt"/>
              <a:ea typeface="ＭＳ Ｐゴシック"/>
              <a:cs typeface="+mn-cs"/>
            </a:rPr>
            <a:t> </a:t>
          </a:r>
          <a:r>
            <a:rPr kumimoji="1" lang="en-US" altLang="en-US" sz="2500" dirty="0" err="1" smtClean="0">
              <a:solidFill>
                <a:srgbClr val="000000"/>
              </a:solidFill>
              <a:latin typeface="+mn-lt"/>
              <a:ea typeface="ＭＳ Ｐゴシック"/>
              <a:cs typeface="+mn-cs"/>
            </a:rPr>
            <a:t>Tantanmen</a:t>
          </a:r>
          <a:r>
            <a:rPr kumimoji="1" lang="en-US" altLang="en-US" sz="2500" dirty="0" smtClean="0">
              <a:solidFill>
                <a:srgbClr val="000000"/>
              </a:solidFill>
              <a:latin typeface="+mn-lt"/>
              <a:ea typeface="ＭＳ Ｐゴシック"/>
              <a:cs typeface="+mn-cs"/>
            </a:rPr>
            <a:t> Noodle”</a:t>
          </a:r>
        </a:p>
        <a:p>
          <a:pPr>
            <a:lnSpc>
              <a:spcPct val="90000"/>
            </a:lnSpc>
          </a:pPr>
          <a:r>
            <a:rPr kumimoji="1" lang="en-US" altLang="ja-JP" sz="2400" dirty="0" smtClean="0">
              <a:solidFill>
                <a:srgbClr val="000000"/>
              </a:solidFill>
              <a:latin typeface="+mn-lt"/>
              <a:ea typeface="ＭＳ Ｐゴシック"/>
              <a:cs typeface="+mn-cs"/>
            </a:rPr>
            <a:t> </a:t>
          </a:r>
          <a:r>
            <a:rPr kumimoji="1" lang="en-US" altLang="ja-JP" sz="1800" dirty="0" smtClean="0">
              <a:solidFill>
                <a:srgbClr val="000000"/>
              </a:solidFill>
              <a:latin typeface="+mn-lt"/>
              <a:ea typeface="ＭＳ Ｐゴシック"/>
              <a:cs typeface="+mn-cs"/>
            </a:rPr>
            <a:t>(Chiba Prefecture)</a:t>
          </a:r>
        </a:p>
        <a:p>
          <a:pPr marL="176213" indent="-176213">
            <a:lnSpc>
              <a:spcPts val="2000"/>
            </a:lnSpc>
          </a:pPr>
          <a:r>
            <a:rPr kumimoji="1" lang="en-US" altLang="en-US" sz="1800" u="none" dirty="0" smtClean="0">
              <a:solidFill>
                <a:srgbClr val="000000"/>
              </a:solidFill>
              <a:latin typeface="+mn-lt"/>
              <a:ea typeface="ＭＳ Ｐゴシック"/>
              <a:cs typeface="+mn-cs"/>
            </a:rPr>
            <a:t>- 	</a:t>
          </a:r>
          <a:r>
            <a:rPr kumimoji="1" lang="en-US" altLang="en-US" sz="1900" u="sng" dirty="0" smtClean="0">
              <a:solidFill>
                <a:srgbClr val="000000"/>
              </a:solidFill>
              <a:latin typeface="Times New Roman" panose="02020603050405020304" pitchFamily="18" charset="0"/>
              <a:ea typeface="ＭＳ Ｐゴシック"/>
              <a:cs typeface="Times New Roman" panose="02020603050405020304" pitchFamily="18" charset="0"/>
            </a:rPr>
            <a:t>Made license agreements</a:t>
          </a:r>
          <a:r>
            <a:rPr kumimoji="1" lang="en-US" altLang="en-US" sz="1900" dirty="0" smtClean="0">
              <a:solidFill>
                <a:srgbClr val="000000"/>
              </a:solidFill>
              <a:latin typeface="Times New Roman" panose="02020603050405020304" pitchFamily="18" charset="0"/>
              <a:ea typeface="ＭＳ Ｐゴシック"/>
              <a:cs typeface="Times New Roman" panose="02020603050405020304" pitchFamily="18" charset="0"/>
            </a:rPr>
            <a:t> with some companies to provide its </a:t>
          </a:r>
          <a:r>
            <a:rPr kumimoji="1" lang="en-US" altLang="en-US" sz="1900" dirty="0" err="1" smtClean="0">
              <a:solidFill>
                <a:srgbClr val="000000"/>
              </a:solidFill>
              <a:latin typeface="Times New Roman" panose="02020603050405020304" pitchFamily="18" charset="0"/>
              <a:ea typeface="ＭＳ Ｐゴシック"/>
              <a:cs typeface="Times New Roman" panose="02020603050405020304" pitchFamily="18" charset="0"/>
            </a:rPr>
            <a:t>Tantanmen</a:t>
          </a:r>
          <a:r>
            <a:rPr kumimoji="1" lang="en-US" altLang="en-US" sz="1900" dirty="0" smtClean="0">
              <a:solidFill>
                <a:srgbClr val="000000"/>
              </a:solidFill>
              <a:latin typeface="Times New Roman" panose="02020603050405020304" pitchFamily="18" charset="0"/>
              <a:ea typeface="ＭＳ Ｐゴシック"/>
              <a:cs typeface="Times New Roman" panose="02020603050405020304" pitchFamily="18" charset="0"/>
            </a:rPr>
            <a:t> Noodles at their company cafeterias.</a:t>
          </a:r>
          <a:endParaRPr kumimoji="1" lang="ja-JP" altLang="en-US" sz="1800" dirty="0">
            <a:solidFill>
              <a:srgbClr val="000000"/>
            </a:solidFill>
            <a:latin typeface="+mn-lt"/>
            <a:ea typeface="ＭＳ Ｐゴシック"/>
            <a:cs typeface="+mn-cs"/>
          </a:endParaRPr>
        </a:p>
      </dgm:t>
    </dgm:pt>
    <dgm:pt modelId="{A1DB97AA-0B88-4979-8755-2F2D071A85A8}" type="parTrans" cxnId="{65E78AB1-DC1D-4927-AE28-48B03BA163B6}">
      <dgm:prSet/>
      <dgm:spPr/>
      <dgm:t>
        <a:bodyPr/>
        <a:lstStyle/>
        <a:p>
          <a:endParaRPr kumimoji="1" lang="ja-JP" altLang="en-US"/>
        </a:p>
      </dgm:t>
    </dgm:pt>
    <dgm:pt modelId="{6D40B181-F1D1-4086-BF0E-ED907F6EAB21}" type="sibTrans" cxnId="{65E78AB1-DC1D-4927-AE28-48B03BA163B6}">
      <dgm:prSet/>
      <dgm:spPr/>
      <dgm:t>
        <a:bodyPr/>
        <a:lstStyle/>
        <a:p>
          <a:endParaRPr kumimoji="1" lang="ja-JP" altLang="en-US"/>
        </a:p>
      </dgm:t>
    </dgm:pt>
    <dgm:pt modelId="{316540E7-1F11-4198-8CE2-66CCEF3ACD1B}" type="pres">
      <dgm:prSet presAssocID="{7ECE9DE3-53A9-49B7-AEA6-44298F1966BA}" presName="linear" presStyleCnt="0">
        <dgm:presLayoutVars>
          <dgm:dir/>
          <dgm:resizeHandles val="exact"/>
        </dgm:presLayoutVars>
      </dgm:prSet>
      <dgm:spPr/>
      <dgm:t>
        <a:bodyPr/>
        <a:lstStyle/>
        <a:p>
          <a:endParaRPr kumimoji="1" lang="ja-JP" altLang="en-US"/>
        </a:p>
      </dgm:t>
    </dgm:pt>
    <dgm:pt modelId="{1999ACBD-A356-47F6-88C1-A5035996F34B}" type="pres">
      <dgm:prSet presAssocID="{FE516B17-16F9-4E05-B7D5-2747B1E98403}" presName="comp" presStyleCnt="0"/>
      <dgm:spPr/>
    </dgm:pt>
    <dgm:pt modelId="{220902F8-F197-4350-9E52-A83064D553BF}" type="pres">
      <dgm:prSet presAssocID="{FE516B17-16F9-4E05-B7D5-2747B1E98403}" presName="box" presStyleLbl="node1" presStyleIdx="0" presStyleCnt="3" custScaleY="123397"/>
      <dgm:spPr>
        <a:prstGeom prst="roundRect">
          <a:avLst>
            <a:gd name="adj" fmla="val 10000"/>
          </a:avLst>
        </a:prstGeom>
      </dgm:spPr>
      <dgm:t>
        <a:bodyPr/>
        <a:lstStyle/>
        <a:p>
          <a:endParaRPr kumimoji="1" lang="ja-JP" altLang="en-US"/>
        </a:p>
      </dgm:t>
    </dgm:pt>
    <dgm:pt modelId="{1ACE5E48-2D87-4703-BE45-FA3F899A0107}" type="pres">
      <dgm:prSet presAssocID="{FE516B17-16F9-4E05-B7D5-2747B1E98403}" presName="img" presStyleLbl="fgImgPlace1" presStyleIdx="0" presStyleCnt="3"/>
      <dgm:spPr>
        <a:xfrm>
          <a:off x="164277" y="164277"/>
          <a:ext cx="1879408" cy="1314220"/>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4986" t="693" r="4986" b="693"/>
          </a:stretch>
        </a:blipFill>
        <a:ln w="9525"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dgm:spPr>
      <dgm:t>
        <a:bodyPr/>
        <a:lstStyle/>
        <a:p>
          <a:endParaRPr kumimoji="1" lang="ja-JP" altLang="en-US"/>
        </a:p>
      </dgm:t>
    </dgm:pt>
    <dgm:pt modelId="{E84F76D7-C564-474E-AFD8-A72F30ED6707}" type="pres">
      <dgm:prSet presAssocID="{FE516B17-16F9-4E05-B7D5-2747B1E98403}" presName="text" presStyleLbl="node1" presStyleIdx="0" presStyleCnt="3">
        <dgm:presLayoutVars>
          <dgm:bulletEnabled val="1"/>
        </dgm:presLayoutVars>
      </dgm:prSet>
      <dgm:spPr/>
      <dgm:t>
        <a:bodyPr/>
        <a:lstStyle/>
        <a:p>
          <a:endParaRPr kumimoji="1" lang="ja-JP" altLang="en-US"/>
        </a:p>
      </dgm:t>
    </dgm:pt>
    <dgm:pt modelId="{11E7C5CC-F97E-4449-A11B-86C6148AF005}" type="pres">
      <dgm:prSet presAssocID="{23EA0A63-1AC8-4919-A873-A62A5135D08A}" presName="spacer" presStyleCnt="0"/>
      <dgm:spPr/>
    </dgm:pt>
    <dgm:pt modelId="{87CD6A1C-A673-492A-8C28-844953070834}" type="pres">
      <dgm:prSet presAssocID="{DAB90B76-5243-4031-9190-2634E9F67ABE}" presName="comp" presStyleCnt="0"/>
      <dgm:spPr/>
    </dgm:pt>
    <dgm:pt modelId="{BC683063-BD50-4310-AE47-DD297F0A0075}" type="pres">
      <dgm:prSet presAssocID="{DAB90B76-5243-4031-9190-2634E9F67ABE}" presName="box" presStyleLbl="node1" presStyleIdx="1" presStyleCnt="3"/>
      <dgm:spPr>
        <a:prstGeom prst="roundRect">
          <a:avLst>
            <a:gd name="adj" fmla="val 10000"/>
          </a:avLst>
        </a:prstGeom>
      </dgm:spPr>
      <dgm:t>
        <a:bodyPr/>
        <a:lstStyle/>
        <a:p>
          <a:endParaRPr kumimoji="1" lang="ja-JP" altLang="en-US"/>
        </a:p>
      </dgm:t>
    </dgm:pt>
    <dgm:pt modelId="{1C0ECEB1-5B0A-4A0B-ABD7-4BE92EAA3954}" type="pres">
      <dgm:prSet presAssocID="{DAB90B76-5243-4031-9190-2634E9F67ABE}" presName="img" presStyleLbl="fgImgPlace1" presStyleIdx="1" presStyleCnt="3"/>
      <dgm:spPr>
        <a:xfrm>
          <a:off x="164277" y="1971330"/>
          <a:ext cx="1879408" cy="1314220"/>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9525"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dgm:spPr>
      <dgm:t>
        <a:bodyPr/>
        <a:lstStyle/>
        <a:p>
          <a:endParaRPr kumimoji="1" lang="ja-JP" altLang="en-US"/>
        </a:p>
      </dgm:t>
    </dgm:pt>
    <dgm:pt modelId="{55FBAD04-9261-49DD-A727-C4174D119A81}" type="pres">
      <dgm:prSet presAssocID="{DAB90B76-5243-4031-9190-2634E9F67ABE}" presName="text" presStyleLbl="node1" presStyleIdx="1" presStyleCnt="3">
        <dgm:presLayoutVars>
          <dgm:bulletEnabled val="1"/>
        </dgm:presLayoutVars>
      </dgm:prSet>
      <dgm:spPr/>
      <dgm:t>
        <a:bodyPr/>
        <a:lstStyle/>
        <a:p>
          <a:endParaRPr kumimoji="1" lang="ja-JP" altLang="en-US"/>
        </a:p>
      </dgm:t>
    </dgm:pt>
    <dgm:pt modelId="{CABFF273-6DDF-4F80-A709-F0DEFCB163EB}" type="pres">
      <dgm:prSet presAssocID="{5647FC53-B4A0-43C4-90BC-F70D9CE3812E}" presName="spacer" presStyleCnt="0"/>
      <dgm:spPr/>
    </dgm:pt>
    <dgm:pt modelId="{902267A2-E268-4654-8AE7-6E2F81F3D990}" type="pres">
      <dgm:prSet presAssocID="{C2B0C096-5796-4078-A702-21E388E14646}" presName="comp" presStyleCnt="0"/>
      <dgm:spPr/>
    </dgm:pt>
    <dgm:pt modelId="{C3456FA3-1F1E-471F-B7A3-8607ABE186CB}" type="pres">
      <dgm:prSet presAssocID="{C2B0C096-5796-4078-A702-21E388E14646}" presName="box" presStyleLbl="node1" presStyleIdx="2" presStyleCnt="3" custLinFactNeighborX="-376" custLinFactNeighborY="39442"/>
      <dgm:spPr>
        <a:prstGeom prst="roundRect">
          <a:avLst>
            <a:gd name="adj" fmla="val 10000"/>
          </a:avLst>
        </a:prstGeom>
      </dgm:spPr>
      <dgm:t>
        <a:bodyPr/>
        <a:lstStyle/>
        <a:p>
          <a:endParaRPr kumimoji="1" lang="ja-JP" altLang="en-US"/>
        </a:p>
      </dgm:t>
    </dgm:pt>
    <dgm:pt modelId="{A8F04793-A5F1-4C0F-A356-90CE5AA5C786}" type="pres">
      <dgm:prSet presAssocID="{C2B0C096-5796-4078-A702-21E388E14646}" presName="img" presStyleLbl="fgImgPlace1" presStyleIdx="2" presStyleCnt="3"/>
      <dgm:spPr>
        <a:xfrm>
          <a:off x="164277" y="3778383"/>
          <a:ext cx="1879408" cy="1314220"/>
        </a:xfrm>
        <a:prstGeom prst="roundRect">
          <a:avLst>
            <a:gd name="adj" fmla="val 10000"/>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t="2063" b="2063"/>
          </a:stretch>
        </a:blipFill>
        <a:ln w="9525"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dgm:spPr>
      <dgm:t>
        <a:bodyPr/>
        <a:lstStyle/>
        <a:p>
          <a:endParaRPr kumimoji="1" lang="ja-JP" altLang="en-US"/>
        </a:p>
      </dgm:t>
    </dgm:pt>
    <dgm:pt modelId="{57DB2565-7602-4D6A-A6B6-5CDA009141D3}" type="pres">
      <dgm:prSet presAssocID="{C2B0C096-5796-4078-A702-21E388E14646}" presName="text" presStyleLbl="node1" presStyleIdx="2" presStyleCnt="3">
        <dgm:presLayoutVars>
          <dgm:bulletEnabled val="1"/>
        </dgm:presLayoutVars>
      </dgm:prSet>
      <dgm:spPr/>
      <dgm:t>
        <a:bodyPr/>
        <a:lstStyle/>
        <a:p>
          <a:endParaRPr kumimoji="1" lang="ja-JP" altLang="en-US"/>
        </a:p>
      </dgm:t>
    </dgm:pt>
  </dgm:ptLst>
  <dgm:cxnLst>
    <dgm:cxn modelId="{85C70973-6474-45DC-9483-3D2D0FF406E4}" type="presOf" srcId="{C2B0C096-5796-4078-A702-21E388E14646}" destId="{57DB2565-7602-4D6A-A6B6-5CDA009141D3}" srcOrd="1" destOrd="0" presId="urn:microsoft.com/office/officeart/2005/8/layout/vList4"/>
    <dgm:cxn modelId="{682C02BC-A78A-42C8-A065-542C98B92052}" type="presOf" srcId="{C2B0C096-5796-4078-A702-21E388E14646}" destId="{C3456FA3-1F1E-471F-B7A3-8607ABE186CB}" srcOrd="0" destOrd="0" presId="urn:microsoft.com/office/officeart/2005/8/layout/vList4"/>
    <dgm:cxn modelId="{F17B9D26-B8E5-4E51-BF1B-82FF29A009EB}" type="presOf" srcId="{FE516B17-16F9-4E05-B7D5-2747B1E98403}" destId="{220902F8-F197-4350-9E52-A83064D553BF}" srcOrd="0" destOrd="0" presId="urn:microsoft.com/office/officeart/2005/8/layout/vList4"/>
    <dgm:cxn modelId="{65E78AB1-DC1D-4927-AE28-48B03BA163B6}" srcId="{7ECE9DE3-53A9-49B7-AEA6-44298F1966BA}" destId="{C2B0C096-5796-4078-A702-21E388E14646}" srcOrd="2" destOrd="0" parTransId="{A1DB97AA-0B88-4979-8755-2F2D071A85A8}" sibTransId="{6D40B181-F1D1-4086-BF0E-ED907F6EAB21}"/>
    <dgm:cxn modelId="{0D67B8FA-EAF6-43F5-9A31-2F7C9E2049C3}" type="presOf" srcId="{7ECE9DE3-53A9-49B7-AEA6-44298F1966BA}" destId="{316540E7-1F11-4198-8CE2-66CCEF3ACD1B}" srcOrd="0" destOrd="0" presId="urn:microsoft.com/office/officeart/2005/8/layout/vList4"/>
    <dgm:cxn modelId="{7F2F205D-9FFB-4675-A14E-0EFE8055C87C}" type="presOf" srcId="{DAB90B76-5243-4031-9190-2634E9F67ABE}" destId="{BC683063-BD50-4310-AE47-DD297F0A0075}" srcOrd="0" destOrd="0" presId="urn:microsoft.com/office/officeart/2005/8/layout/vList4"/>
    <dgm:cxn modelId="{05636C8C-6838-495C-A9EC-FCC5D01C5B07}" type="presOf" srcId="{DAB90B76-5243-4031-9190-2634E9F67ABE}" destId="{55FBAD04-9261-49DD-A727-C4174D119A81}" srcOrd="1" destOrd="0" presId="urn:microsoft.com/office/officeart/2005/8/layout/vList4"/>
    <dgm:cxn modelId="{77E570CE-EDF6-4A05-B811-0576E27EC901}" srcId="{7ECE9DE3-53A9-49B7-AEA6-44298F1966BA}" destId="{FE516B17-16F9-4E05-B7D5-2747B1E98403}" srcOrd="0" destOrd="0" parTransId="{9544064C-0FDC-4741-BF93-4C50C1832F95}" sibTransId="{23EA0A63-1AC8-4919-A873-A62A5135D08A}"/>
    <dgm:cxn modelId="{ED838AB2-C545-48D5-93C5-45A81D552CA3}" srcId="{7ECE9DE3-53A9-49B7-AEA6-44298F1966BA}" destId="{DAB90B76-5243-4031-9190-2634E9F67ABE}" srcOrd="1" destOrd="0" parTransId="{3717B988-BAC5-4C40-9000-323B08584D05}" sibTransId="{5647FC53-B4A0-43C4-90BC-F70D9CE3812E}"/>
    <dgm:cxn modelId="{87A88AA3-54A5-48D1-AFCA-115199973316}" type="presOf" srcId="{FE516B17-16F9-4E05-B7D5-2747B1E98403}" destId="{E84F76D7-C564-474E-AFD8-A72F30ED6707}" srcOrd="1" destOrd="0" presId="urn:microsoft.com/office/officeart/2005/8/layout/vList4"/>
    <dgm:cxn modelId="{B1BD7D2F-A4D5-4754-8BC3-DABFEEEE5E37}" type="presParOf" srcId="{316540E7-1F11-4198-8CE2-66CCEF3ACD1B}" destId="{1999ACBD-A356-47F6-88C1-A5035996F34B}" srcOrd="0" destOrd="0" presId="urn:microsoft.com/office/officeart/2005/8/layout/vList4"/>
    <dgm:cxn modelId="{4A3DE2D4-53CE-46B0-A4C3-D0489E76E3CD}" type="presParOf" srcId="{1999ACBD-A356-47F6-88C1-A5035996F34B}" destId="{220902F8-F197-4350-9E52-A83064D553BF}" srcOrd="0" destOrd="0" presId="urn:microsoft.com/office/officeart/2005/8/layout/vList4"/>
    <dgm:cxn modelId="{710B23AF-837B-45B0-AE9F-443B04DFB416}" type="presParOf" srcId="{1999ACBD-A356-47F6-88C1-A5035996F34B}" destId="{1ACE5E48-2D87-4703-BE45-FA3F899A0107}" srcOrd="1" destOrd="0" presId="urn:microsoft.com/office/officeart/2005/8/layout/vList4"/>
    <dgm:cxn modelId="{52686EB5-CE30-43A4-9DD4-01B350A37E02}" type="presParOf" srcId="{1999ACBD-A356-47F6-88C1-A5035996F34B}" destId="{E84F76D7-C564-474E-AFD8-A72F30ED6707}" srcOrd="2" destOrd="0" presId="urn:microsoft.com/office/officeart/2005/8/layout/vList4"/>
    <dgm:cxn modelId="{460BC8F6-FD60-4B06-895F-B302717C3858}" type="presParOf" srcId="{316540E7-1F11-4198-8CE2-66CCEF3ACD1B}" destId="{11E7C5CC-F97E-4449-A11B-86C6148AF005}" srcOrd="1" destOrd="0" presId="urn:microsoft.com/office/officeart/2005/8/layout/vList4"/>
    <dgm:cxn modelId="{BDCC52B2-FEFA-4B56-BADF-81AE63B298AB}" type="presParOf" srcId="{316540E7-1F11-4198-8CE2-66CCEF3ACD1B}" destId="{87CD6A1C-A673-492A-8C28-844953070834}" srcOrd="2" destOrd="0" presId="urn:microsoft.com/office/officeart/2005/8/layout/vList4"/>
    <dgm:cxn modelId="{1E14484F-9C40-467A-8854-D622E450031D}" type="presParOf" srcId="{87CD6A1C-A673-492A-8C28-844953070834}" destId="{BC683063-BD50-4310-AE47-DD297F0A0075}" srcOrd="0" destOrd="0" presId="urn:microsoft.com/office/officeart/2005/8/layout/vList4"/>
    <dgm:cxn modelId="{06EB3A32-BC93-4E30-9250-F7D475995772}" type="presParOf" srcId="{87CD6A1C-A673-492A-8C28-844953070834}" destId="{1C0ECEB1-5B0A-4A0B-ABD7-4BE92EAA3954}" srcOrd="1" destOrd="0" presId="urn:microsoft.com/office/officeart/2005/8/layout/vList4"/>
    <dgm:cxn modelId="{7F423EC0-2F55-477A-BFFF-C3A495579114}" type="presParOf" srcId="{87CD6A1C-A673-492A-8C28-844953070834}" destId="{55FBAD04-9261-49DD-A727-C4174D119A81}" srcOrd="2" destOrd="0" presId="urn:microsoft.com/office/officeart/2005/8/layout/vList4"/>
    <dgm:cxn modelId="{CC653DEA-03D8-47EA-8033-E1F0F8405B3A}" type="presParOf" srcId="{316540E7-1F11-4198-8CE2-66CCEF3ACD1B}" destId="{CABFF273-6DDF-4F80-A709-F0DEFCB163EB}" srcOrd="3" destOrd="0" presId="urn:microsoft.com/office/officeart/2005/8/layout/vList4"/>
    <dgm:cxn modelId="{A3FE0F39-F249-412E-8010-2BEE37BA368D}" type="presParOf" srcId="{316540E7-1F11-4198-8CE2-66CCEF3ACD1B}" destId="{902267A2-E268-4654-8AE7-6E2F81F3D990}" srcOrd="4" destOrd="0" presId="urn:microsoft.com/office/officeart/2005/8/layout/vList4"/>
    <dgm:cxn modelId="{A098968E-FD96-46EE-A7A6-3563B1440710}" type="presParOf" srcId="{902267A2-E268-4654-8AE7-6E2F81F3D990}" destId="{C3456FA3-1F1E-471F-B7A3-8607ABE186CB}" srcOrd="0" destOrd="0" presId="urn:microsoft.com/office/officeart/2005/8/layout/vList4"/>
    <dgm:cxn modelId="{B1B5C683-4739-4024-81BA-0E0157C924F3}" type="presParOf" srcId="{902267A2-E268-4654-8AE7-6E2F81F3D990}" destId="{A8F04793-A5F1-4C0F-A356-90CE5AA5C786}" srcOrd="1" destOrd="0" presId="urn:microsoft.com/office/officeart/2005/8/layout/vList4"/>
    <dgm:cxn modelId="{975AE165-07F3-441E-8D6E-F944117ADDB6}" type="presParOf" srcId="{902267A2-E268-4654-8AE7-6E2F81F3D990}" destId="{57DB2565-7602-4D6A-A6B6-5CDA009141D3}"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9F1046-A6B7-43C1-9366-5D9D2DFF5E3C}" type="doc">
      <dgm:prSet loTypeId="urn:microsoft.com/office/officeart/2005/8/layout/vList4" loCatId="list" qsTypeId="urn:microsoft.com/office/officeart/2005/8/quickstyle/simple3" qsCatId="simple" csTypeId="urn:microsoft.com/office/officeart/2005/8/colors/accent1_2" csCatId="accent1" phldr="1"/>
      <dgm:spPr/>
      <dgm:t>
        <a:bodyPr/>
        <a:lstStyle/>
        <a:p>
          <a:endParaRPr kumimoji="1" lang="ja-JP" altLang="en-US"/>
        </a:p>
      </dgm:t>
    </dgm:pt>
    <dgm:pt modelId="{773232ED-44B3-45C2-9CDE-4DFE63199C08}">
      <dgm:prSet phldrT="[テキスト]" custT="1"/>
      <dgm:spPr>
        <a:xfrm>
          <a:off x="0" y="41097"/>
          <a:ext cx="8941308" cy="1678120"/>
        </a:xfrm>
        <a:noFill/>
        <a:ln>
          <a:solidFill>
            <a:schemeClr val="accent6"/>
          </a:solid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lnSpc>
              <a:spcPts val="2500"/>
            </a:lnSpc>
            <a:spcAft>
              <a:spcPts val="300"/>
            </a:spcAft>
          </a:pPr>
          <a:r>
            <a:rPr kumimoji="1" lang="it-IT" altLang="en-US" sz="2500" dirty="0" smtClean="0">
              <a:solidFill>
                <a:srgbClr val="000000"/>
              </a:solidFill>
              <a:latin typeface="+mn-lt"/>
              <a:ea typeface="ＭＳ Ｐゴシック"/>
              <a:cs typeface="+mn-cs"/>
            </a:rPr>
            <a:t>“Gamagori Mikan</a:t>
          </a:r>
          <a:r>
            <a:rPr kumimoji="1" lang="it-IT" altLang="en-US" sz="2400" dirty="0" smtClean="0">
              <a:solidFill>
                <a:srgbClr val="000000"/>
              </a:solidFill>
              <a:latin typeface="+mn-lt"/>
              <a:ea typeface="ＭＳ Ｐゴシック"/>
              <a:cs typeface="+mn-cs"/>
            </a:rPr>
            <a:t> (Mandarin Orange)”</a:t>
          </a:r>
        </a:p>
        <a:p>
          <a:pPr>
            <a:lnSpc>
              <a:spcPts val="2000"/>
            </a:lnSpc>
            <a:spcAft>
              <a:spcPts val="300"/>
            </a:spcAft>
          </a:pPr>
          <a:r>
            <a:rPr kumimoji="1" lang="it-IT" altLang="en-US" sz="2400" dirty="0" smtClean="0">
              <a:solidFill>
                <a:srgbClr val="000000"/>
              </a:solidFill>
              <a:latin typeface="+mn-lt"/>
              <a:ea typeface="ＭＳ Ｐゴシック"/>
              <a:cs typeface="+mn-cs"/>
            </a:rPr>
            <a:t> </a:t>
          </a:r>
          <a:r>
            <a:rPr kumimoji="1" lang="it-IT" altLang="en-US" sz="1800" dirty="0" smtClean="0">
              <a:solidFill>
                <a:srgbClr val="000000"/>
              </a:solidFill>
              <a:latin typeface="+mn-lt"/>
              <a:ea typeface="ＭＳ Ｐゴシック"/>
              <a:cs typeface="+mn-cs"/>
            </a:rPr>
            <a:t>(Aichi Prefecture)</a:t>
          </a:r>
        </a:p>
        <a:p>
          <a:pPr marL="185738" indent="-185738">
            <a:lnSpc>
              <a:spcPts val="2000"/>
            </a:lnSpc>
            <a:spcAft>
              <a:spcPts val="300"/>
            </a:spcAft>
          </a:pPr>
          <a:r>
            <a:rPr kumimoji="1" lang="it-IT" altLang="en-US" sz="1800" dirty="0" smtClean="0">
              <a:solidFill>
                <a:srgbClr val="000000"/>
              </a:solidFill>
              <a:latin typeface="+mn-lt"/>
              <a:ea typeface="ＭＳ Ｐゴシック"/>
              <a:cs typeface="+mn-cs"/>
            </a:rPr>
            <a:t>- </a:t>
          </a:r>
          <a:r>
            <a:rPr kumimoji="1" lang="en-US" altLang="en-US" sz="2000" dirty="0" smtClean="0">
              <a:solidFill>
                <a:srgbClr val="000000"/>
              </a:solidFill>
              <a:latin typeface="Times New Roman" panose="02020603050405020304" pitchFamily="18" charset="0"/>
              <a:ea typeface="ＭＳ Ｐゴシック"/>
              <a:cs typeface="Times New Roman" panose="02020603050405020304" pitchFamily="18" charset="0"/>
            </a:rPr>
            <a:t>Taking the opportunity of obtaining trademark rights, the oranges </a:t>
          </a:r>
          <a:r>
            <a:rPr kumimoji="1" lang="en-US" altLang="en-US" sz="2000" u="sng" dirty="0" smtClean="0">
              <a:solidFill>
                <a:srgbClr val="000000"/>
              </a:solidFill>
              <a:latin typeface="Times New Roman" panose="02020603050405020304" pitchFamily="18" charset="0"/>
              <a:ea typeface="ＭＳ Ｐゴシック"/>
              <a:cs typeface="Times New Roman" panose="02020603050405020304" pitchFamily="18" charset="0"/>
            </a:rPr>
            <a:t>have been used in school lunches </a:t>
          </a:r>
          <a:r>
            <a:rPr kumimoji="1" lang="en-US" altLang="en-US" sz="2000" dirty="0" smtClean="0">
              <a:solidFill>
                <a:srgbClr val="000000"/>
              </a:solidFill>
              <a:latin typeface="Times New Roman" panose="02020603050405020304" pitchFamily="18" charset="0"/>
              <a:ea typeface="ＭＳ Ｐゴシック"/>
              <a:cs typeface="Times New Roman" panose="02020603050405020304" pitchFamily="18" charset="0"/>
            </a:rPr>
            <a:t>in the Prefecture.</a:t>
          </a:r>
          <a:endParaRPr kumimoji="1" lang="ja-JP" altLang="en-US" sz="1800" dirty="0">
            <a:solidFill>
              <a:srgbClr val="000000"/>
            </a:solidFill>
            <a:latin typeface="+mn-lt"/>
            <a:ea typeface="ＭＳ Ｐゴシック"/>
            <a:cs typeface="+mn-cs"/>
          </a:endParaRPr>
        </a:p>
      </dgm:t>
    </dgm:pt>
    <dgm:pt modelId="{0AE5A4C6-5276-4EE9-BA20-0FD21C0CEE07}" type="parTrans" cxnId="{71B72175-EC1D-4797-B6E0-3F78BA2E11FF}">
      <dgm:prSet/>
      <dgm:spPr/>
      <dgm:t>
        <a:bodyPr/>
        <a:lstStyle/>
        <a:p>
          <a:endParaRPr kumimoji="1" lang="ja-JP" altLang="en-US"/>
        </a:p>
      </dgm:t>
    </dgm:pt>
    <dgm:pt modelId="{127B2158-89B0-4A7C-B16B-4BDEF9A4BACC}" type="sibTrans" cxnId="{71B72175-EC1D-4797-B6E0-3F78BA2E11FF}">
      <dgm:prSet/>
      <dgm:spPr/>
      <dgm:t>
        <a:bodyPr/>
        <a:lstStyle/>
        <a:p>
          <a:endParaRPr kumimoji="1" lang="ja-JP" altLang="en-US"/>
        </a:p>
      </dgm:t>
    </dgm:pt>
    <dgm:pt modelId="{41593AD6-EC33-4A60-AE41-4E57D069AC7E}">
      <dgm:prSet phldrT="[テキスト]" custT="1"/>
      <dgm:spPr>
        <a:xfrm>
          <a:off x="0" y="1845932"/>
          <a:ext cx="8941308" cy="1678120"/>
        </a:xfrm>
        <a:noFill/>
        <a:ln>
          <a:solidFill>
            <a:schemeClr val="accent6"/>
          </a:solid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lnSpc>
              <a:spcPct val="90000"/>
            </a:lnSpc>
            <a:spcAft>
              <a:spcPct val="35000"/>
            </a:spcAft>
          </a:pPr>
          <a:r>
            <a:rPr kumimoji="1" lang="en-US" altLang="en-US" sz="2500" dirty="0" smtClean="0">
              <a:solidFill>
                <a:srgbClr val="000000"/>
              </a:solidFill>
              <a:latin typeface="+mn-lt"/>
              <a:ea typeface="ＭＳ Ｐゴシック"/>
              <a:cs typeface="+mn-cs"/>
            </a:rPr>
            <a:t>“Ichinomiya Morning”</a:t>
          </a:r>
          <a:r>
            <a:rPr kumimoji="1" lang="en-US" altLang="en-US" sz="2600" dirty="0" smtClean="0">
              <a:solidFill>
                <a:srgbClr val="000000"/>
              </a:solidFill>
              <a:latin typeface="+mn-lt"/>
              <a:ea typeface="ＭＳ Ｐゴシック"/>
              <a:cs typeface="+mn-cs"/>
            </a:rPr>
            <a:t> </a:t>
          </a:r>
          <a:r>
            <a:rPr kumimoji="1" lang="en-US" altLang="en-US" sz="1800" dirty="0" smtClean="0">
              <a:solidFill>
                <a:srgbClr val="000000"/>
              </a:solidFill>
              <a:latin typeface="+mn-lt"/>
              <a:ea typeface="ＭＳ Ｐゴシック"/>
              <a:cs typeface="+mn-cs"/>
            </a:rPr>
            <a:t>(Aichi Prefecture)</a:t>
          </a:r>
        </a:p>
        <a:p>
          <a:pPr marL="185738" indent="-185738">
            <a:lnSpc>
              <a:spcPts val="2000"/>
            </a:lnSpc>
            <a:spcAft>
              <a:spcPts val="300"/>
            </a:spcAft>
          </a:pPr>
          <a:r>
            <a:rPr kumimoji="1" lang="en-US" altLang="en-US" sz="1800" dirty="0" smtClean="0">
              <a:solidFill>
                <a:srgbClr val="000000"/>
              </a:solidFill>
              <a:latin typeface="+mn-lt"/>
              <a:ea typeface="ＭＳ Ｐゴシック"/>
              <a:cs typeface="+mn-cs"/>
            </a:rPr>
            <a:t>- 	</a:t>
          </a:r>
          <a:r>
            <a:rPr kumimoji="1" lang="en-US" altLang="en-US" sz="2000" dirty="0" smtClean="0">
              <a:solidFill>
                <a:srgbClr val="000000"/>
              </a:solidFill>
              <a:latin typeface="Times New Roman" panose="02020603050405020304" pitchFamily="18" charset="0"/>
              <a:ea typeface="ＭＳ Ｐゴシック"/>
              <a:cs typeface="Times New Roman" panose="02020603050405020304" pitchFamily="18" charset="0"/>
            </a:rPr>
            <a:t>After obtaining trademark rights, the number of searches for the website has been increasing (</a:t>
          </a:r>
          <a:r>
            <a:rPr kumimoji="1" lang="en-US" altLang="en-US" sz="2000" u="sng" dirty="0" smtClean="0">
              <a:solidFill>
                <a:srgbClr val="000000"/>
              </a:solidFill>
              <a:latin typeface="Times New Roman" panose="02020603050405020304" pitchFamily="18" charset="0"/>
              <a:ea typeface="ＭＳ Ｐゴシック"/>
              <a:cs typeface="Times New Roman" panose="02020603050405020304" pitchFamily="18" charset="0"/>
            </a:rPr>
            <a:t>up around 40% from the previous month</a:t>
          </a:r>
          <a:r>
            <a:rPr kumimoji="1" lang="en-US" altLang="en-US" sz="2000" dirty="0" smtClean="0">
              <a:solidFill>
                <a:srgbClr val="000000"/>
              </a:solidFill>
              <a:latin typeface="Times New Roman" panose="02020603050405020304" pitchFamily="18" charset="0"/>
              <a:ea typeface="ＭＳ Ｐゴシック"/>
              <a:cs typeface="Times New Roman" panose="02020603050405020304" pitchFamily="18" charset="0"/>
            </a:rPr>
            <a:t>); and</a:t>
          </a:r>
        </a:p>
        <a:p>
          <a:pPr marL="185738" indent="-185738">
            <a:lnSpc>
              <a:spcPts val="2000"/>
            </a:lnSpc>
            <a:spcAft>
              <a:spcPts val="300"/>
            </a:spcAft>
          </a:pPr>
          <a:r>
            <a:rPr kumimoji="1" lang="en-US" altLang="en-US" sz="2000" dirty="0" smtClean="0">
              <a:solidFill>
                <a:srgbClr val="000000"/>
              </a:solidFill>
              <a:latin typeface="Times New Roman" panose="02020603050405020304" pitchFamily="18" charset="0"/>
              <a:ea typeface="ＭＳ Ｐゴシック"/>
              <a:cs typeface="Times New Roman" panose="02020603050405020304" pitchFamily="18" charset="0"/>
            </a:rPr>
            <a:t>-	 Increase in number of opportunities reported in the mass media</a:t>
          </a:r>
          <a:endParaRPr kumimoji="1" lang="ja-JP" altLang="en-US" sz="1800" dirty="0">
            <a:solidFill>
              <a:srgbClr val="000000"/>
            </a:solidFill>
            <a:latin typeface="+mn-lt"/>
            <a:ea typeface="ＭＳ Ｐゴシック"/>
            <a:cs typeface="+mn-cs"/>
          </a:endParaRPr>
        </a:p>
      </dgm:t>
    </dgm:pt>
    <dgm:pt modelId="{8F0D2F1D-43D0-42ED-99AB-8CFBAC6223FA}" type="parTrans" cxnId="{D32019E1-EB5E-40DD-8EE8-B44EEDA04584}">
      <dgm:prSet/>
      <dgm:spPr/>
      <dgm:t>
        <a:bodyPr/>
        <a:lstStyle/>
        <a:p>
          <a:endParaRPr kumimoji="1" lang="ja-JP" altLang="en-US"/>
        </a:p>
      </dgm:t>
    </dgm:pt>
    <dgm:pt modelId="{7973C011-1B8B-4943-A7BB-42C37F1C73FD}" type="sibTrans" cxnId="{D32019E1-EB5E-40DD-8EE8-B44EEDA04584}">
      <dgm:prSet/>
      <dgm:spPr/>
      <dgm:t>
        <a:bodyPr/>
        <a:lstStyle/>
        <a:p>
          <a:endParaRPr kumimoji="1" lang="ja-JP" altLang="en-US"/>
        </a:p>
      </dgm:t>
    </dgm:pt>
    <dgm:pt modelId="{DBD8B8B4-4F52-4013-BEF9-4178ABB9BFCB}">
      <dgm:prSet phldrT="[テキスト]" custT="1"/>
      <dgm:spPr>
        <a:xfrm>
          <a:off x="0" y="3691864"/>
          <a:ext cx="8941308" cy="1678120"/>
        </a:xfrm>
        <a:noFill/>
        <a:ln>
          <a:solidFill>
            <a:schemeClr val="accent6"/>
          </a:solid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lnSpc>
              <a:spcPts val="2500"/>
            </a:lnSpc>
            <a:spcAft>
              <a:spcPts val="600"/>
            </a:spcAft>
          </a:pPr>
          <a:r>
            <a:rPr kumimoji="1" lang="en-US" altLang="en-US" sz="2500" dirty="0" smtClean="0">
              <a:solidFill>
                <a:srgbClr val="000000"/>
              </a:solidFill>
              <a:latin typeface="+mn-lt"/>
              <a:ea typeface="ＭＳ Ｐゴシック"/>
              <a:cs typeface="+mn-cs"/>
            </a:rPr>
            <a:t>“</a:t>
          </a:r>
          <a:r>
            <a:rPr kumimoji="1" lang="en-US" altLang="en-US" sz="2500" dirty="0" err="1" smtClean="0">
              <a:solidFill>
                <a:srgbClr val="000000"/>
              </a:solidFill>
              <a:latin typeface="+mn-lt"/>
              <a:ea typeface="ＭＳ Ｐゴシック"/>
              <a:cs typeface="+mn-cs"/>
            </a:rPr>
            <a:t>Biratori</a:t>
          </a:r>
          <a:r>
            <a:rPr kumimoji="1" lang="en-US" altLang="en-US" sz="2500" dirty="0" smtClean="0">
              <a:solidFill>
                <a:srgbClr val="000000"/>
              </a:solidFill>
              <a:latin typeface="+mn-lt"/>
              <a:ea typeface="ＭＳ Ｐゴシック"/>
              <a:cs typeface="+mn-cs"/>
            </a:rPr>
            <a:t> Tomato” </a:t>
          </a:r>
          <a:r>
            <a:rPr kumimoji="1" lang="en-US" altLang="en-US" sz="1800" dirty="0" smtClean="0">
              <a:solidFill>
                <a:srgbClr val="000000"/>
              </a:solidFill>
              <a:latin typeface="+mn-lt"/>
              <a:ea typeface="ＭＳ Ｐゴシック"/>
              <a:cs typeface="+mn-cs"/>
            </a:rPr>
            <a:t>(Hokkaido)</a:t>
          </a:r>
        </a:p>
        <a:p>
          <a:pPr marL="185738" indent="-185738">
            <a:lnSpc>
              <a:spcPts val="2000"/>
            </a:lnSpc>
            <a:spcAft>
              <a:spcPts val="300"/>
            </a:spcAft>
          </a:pPr>
          <a:r>
            <a:rPr kumimoji="1" lang="en-US" altLang="en-US" sz="1800" dirty="0" smtClean="0">
              <a:solidFill>
                <a:srgbClr val="000000"/>
              </a:solidFill>
              <a:latin typeface="+mn-lt"/>
              <a:ea typeface="ＭＳ Ｐゴシック"/>
              <a:cs typeface="+mn-cs"/>
            </a:rPr>
            <a:t>- 	</a:t>
          </a:r>
          <a:r>
            <a:rPr kumimoji="1" lang="en-US" altLang="en-US" sz="2000" dirty="0" smtClean="0">
              <a:solidFill>
                <a:srgbClr val="000000"/>
              </a:solidFill>
              <a:latin typeface="Times New Roman" panose="02020603050405020304" pitchFamily="18" charset="0"/>
              <a:ea typeface="ＭＳ Ｐゴシック"/>
              <a:cs typeface="Times New Roman" panose="02020603050405020304" pitchFamily="18" charset="0"/>
            </a:rPr>
            <a:t>The use of the single name “</a:t>
          </a:r>
          <a:r>
            <a:rPr kumimoji="1" lang="en-US" altLang="en-US" sz="2000" dirty="0" err="1" smtClean="0">
              <a:solidFill>
                <a:srgbClr val="000000"/>
              </a:solidFill>
              <a:latin typeface="Times New Roman" panose="02020603050405020304" pitchFamily="18" charset="0"/>
              <a:ea typeface="ＭＳ Ｐゴシック"/>
              <a:cs typeface="Times New Roman" panose="02020603050405020304" pitchFamily="18" charset="0"/>
            </a:rPr>
            <a:t>Biratori</a:t>
          </a:r>
          <a:r>
            <a:rPr kumimoji="1" lang="en-US" altLang="en-US" sz="2000" dirty="0" smtClean="0">
              <a:solidFill>
                <a:srgbClr val="000000"/>
              </a:solidFill>
              <a:latin typeface="Times New Roman" panose="02020603050405020304" pitchFamily="18" charset="0"/>
              <a:ea typeface="ＭＳ Ｐゴシック"/>
              <a:cs typeface="Times New Roman" panose="02020603050405020304" pitchFamily="18" charset="0"/>
            </a:rPr>
            <a:t> Tomato” increased the reliability of the products; </a:t>
          </a:r>
        </a:p>
        <a:p>
          <a:pPr marL="185738" indent="-185738">
            <a:lnSpc>
              <a:spcPts val="2000"/>
            </a:lnSpc>
            <a:spcAft>
              <a:spcPts val="300"/>
            </a:spcAft>
          </a:pPr>
          <a:r>
            <a:rPr kumimoji="1" lang="en-US" altLang="ja-JP" sz="2000" dirty="0" smtClean="0">
              <a:solidFill>
                <a:srgbClr val="000000"/>
              </a:solidFill>
              <a:latin typeface="Times New Roman" panose="02020603050405020304" pitchFamily="18" charset="0"/>
              <a:ea typeface="ＭＳ Ｐゴシック"/>
              <a:cs typeface="Times New Roman" panose="02020603050405020304" pitchFamily="18" charset="0"/>
            </a:rPr>
            <a:t>-	</a:t>
          </a:r>
          <a:r>
            <a:rPr kumimoji="1" lang="en-US" altLang="en-US" sz="2000" u="sng" dirty="0" smtClean="0">
              <a:solidFill>
                <a:srgbClr val="000000"/>
              </a:solidFill>
              <a:latin typeface="Times New Roman" panose="02020603050405020304" pitchFamily="18" charset="0"/>
              <a:ea typeface="ＭＳ Ｐゴシック"/>
              <a:cs typeface="Times New Roman" panose="02020603050405020304" pitchFamily="18" charset="0"/>
            </a:rPr>
            <a:t>The tomatoes have been sold at major supermarkets in the Tokyo metropolitan area by the name of “</a:t>
          </a:r>
          <a:r>
            <a:rPr kumimoji="1" lang="en-US" altLang="en-US" sz="2000" u="sng" dirty="0" err="1" smtClean="0">
              <a:solidFill>
                <a:srgbClr val="000000"/>
              </a:solidFill>
              <a:latin typeface="Times New Roman" panose="02020603050405020304" pitchFamily="18" charset="0"/>
              <a:ea typeface="ＭＳ Ｐゴシック"/>
              <a:cs typeface="Times New Roman" panose="02020603050405020304" pitchFamily="18" charset="0"/>
            </a:rPr>
            <a:t>Biratori</a:t>
          </a:r>
          <a:r>
            <a:rPr kumimoji="1" lang="en-US" altLang="en-US" sz="2000" u="sng" dirty="0" smtClean="0">
              <a:solidFill>
                <a:srgbClr val="000000"/>
              </a:solidFill>
              <a:latin typeface="Times New Roman" panose="02020603050405020304" pitchFamily="18" charset="0"/>
              <a:ea typeface="ＭＳ Ｐゴシック"/>
              <a:cs typeface="Times New Roman" panose="02020603050405020304" pitchFamily="18" charset="0"/>
            </a:rPr>
            <a:t> Tomato;”</a:t>
          </a:r>
          <a:r>
            <a:rPr kumimoji="1" lang="en-US" altLang="en-US" sz="2000" u="none" dirty="0" smtClean="0">
              <a:solidFill>
                <a:srgbClr val="000000"/>
              </a:solidFill>
              <a:latin typeface="Times New Roman" panose="02020603050405020304" pitchFamily="18" charset="0"/>
              <a:ea typeface="ＭＳ Ｐゴシック"/>
              <a:cs typeface="Times New Roman" panose="02020603050405020304" pitchFamily="18" charset="0"/>
            </a:rPr>
            <a:t> and</a:t>
          </a:r>
        </a:p>
        <a:p>
          <a:pPr marL="185738" indent="-185738">
            <a:lnSpc>
              <a:spcPts val="2000"/>
            </a:lnSpc>
            <a:spcAft>
              <a:spcPts val="300"/>
            </a:spcAft>
          </a:pPr>
          <a:r>
            <a:rPr kumimoji="1" lang="en-US" altLang="ja-JP" sz="2000" u="none" dirty="0" smtClean="0">
              <a:solidFill>
                <a:srgbClr val="000000"/>
              </a:solidFill>
              <a:latin typeface="Times New Roman" panose="02020603050405020304" pitchFamily="18" charset="0"/>
              <a:ea typeface="ＭＳ Ｐゴシック"/>
              <a:cs typeface="Times New Roman" panose="02020603050405020304" pitchFamily="18" charset="0"/>
            </a:rPr>
            <a:t>-	</a:t>
          </a:r>
          <a:r>
            <a:rPr kumimoji="1" lang="en-US" altLang="en-US" sz="2000" dirty="0" smtClean="0">
              <a:solidFill>
                <a:srgbClr val="000000"/>
              </a:solidFill>
              <a:latin typeface="Times New Roman" panose="02020603050405020304" pitchFamily="18" charset="0"/>
              <a:ea typeface="ＭＳ Ｐゴシック"/>
              <a:cs typeface="Times New Roman" panose="02020603050405020304" pitchFamily="18" charset="0"/>
            </a:rPr>
            <a:t>The sales amount increased after acquiring rights.</a:t>
          </a:r>
          <a:r>
            <a:rPr kumimoji="1" lang="ja-JP" altLang="en-US" sz="2000" dirty="0" smtClean="0">
              <a:solidFill>
                <a:srgbClr val="000000"/>
              </a:solidFill>
              <a:latin typeface="Times New Roman" panose="02020603050405020304" pitchFamily="18" charset="0"/>
              <a:ea typeface="ＭＳ Ｐゴシック"/>
              <a:cs typeface="Times New Roman" panose="02020603050405020304" pitchFamily="18" charset="0"/>
            </a:rPr>
            <a:t>　</a:t>
          </a:r>
          <a:endParaRPr kumimoji="1" lang="ja-JP" altLang="en-US" sz="2600" dirty="0">
            <a:solidFill>
              <a:srgbClr val="000000"/>
            </a:solidFill>
            <a:latin typeface="+mn-lt"/>
            <a:ea typeface="ＭＳ Ｐゴシック"/>
            <a:cs typeface="+mn-cs"/>
          </a:endParaRPr>
        </a:p>
      </dgm:t>
    </dgm:pt>
    <dgm:pt modelId="{9BB81D8E-7550-4963-82AE-BA664AC09B88}" type="sibTrans" cxnId="{6B06DB36-F4C4-4DE0-8E7E-4EE1E55ABECE}">
      <dgm:prSet/>
      <dgm:spPr/>
      <dgm:t>
        <a:bodyPr/>
        <a:lstStyle/>
        <a:p>
          <a:endParaRPr kumimoji="1" lang="ja-JP" altLang="en-US"/>
        </a:p>
      </dgm:t>
    </dgm:pt>
    <dgm:pt modelId="{7E3E0E71-A375-4C17-91DE-940E355B83DA}" type="parTrans" cxnId="{6B06DB36-F4C4-4DE0-8E7E-4EE1E55ABECE}">
      <dgm:prSet/>
      <dgm:spPr/>
      <dgm:t>
        <a:bodyPr/>
        <a:lstStyle/>
        <a:p>
          <a:endParaRPr kumimoji="1" lang="ja-JP" altLang="en-US"/>
        </a:p>
      </dgm:t>
    </dgm:pt>
    <dgm:pt modelId="{08778CC2-1E0D-4574-BA0E-2A5A9D83EF1F}" type="pres">
      <dgm:prSet presAssocID="{FD9F1046-A6B7-43C1-9366-5D9D2DFF5E3C}" presName="linear" presStyleCnt="0">
        <dgm:presLayoutVars>
          <dgm:dir/>
          <dgm:resizeHandles val="exact"/>
        </dgm:presLayoutVars>
      </dgm:prSet>
      <dgm:spPr/>
      <dgm:t>
        <a:bodyPr/>
        <a:lstStyle/>
        <a:p>
          <a:endParaRPr kumimoji="1" lang="ja-JP" altLang="en-US"/>
        </a:p>
      </dgm:t>
    </dgm:pt>
    <dgm:pt modelId="{225A7161-7FC8-44E9-BB6F-5E4F9F92DB4D}" type="pres">
      <dgm:prSet presAssocID="{773232ED-44B3-45C2-9CDE-4DFE63199C08}" presName="comp" presStyleCnt="0"/>
      <dgm:spPr/>
    </dgm:pt>
    <dgm:pt modelId="{9D7D8BB6-9FF9-4656-AF4F-AE78CEEA4838}" type="pres">
      <dgm:prSet presAssocID="{773232ED-44B3-45C2-9CDE-4DFE63199C08}" presName="box" presStyleLbl="node1" presStyleIdx="0" presStyleCnt="3" custScaleY="74257" custLinFactNeighborX="-83" custLinFactNeighborY="2449"/>
      <dgm:spPr>
        <a:prstGeom prst="roundRect">
          <a:avLst>
            <a:gd name="adj" fmla="val 10000"/>
          </a:avLst>
        </a:prstGeom>
      </dgm:spPr>
      <dgm:t>
        <a:bodyPr/>
        <a:lstStyle/>
        <a:p>
          <a:endParaRPr kumimoji="1" lang="ja-JP" altLang="en-US"/>
        </a:p>
      </dgm:t>
    </dgm:pt>
    <dgm:pt modelId="{B9DE81F5-AC6D-448B-AB8F-3443DAA1DB74}" type="pres">
      <dgm:prSet presAssocID="{773232ED-44B3-45C2-9CDE-4DFE63199C08}" presName="img" presStyleLbl="fgImgPlace1" presStyleIdx="0" presStyleCnt="3" custScaleX="87699" custScaleY="95871" custLinFactNeighborY="1192"/>
      <dgm:spPr>
        <a:xfrm>
          <a:off x="167811" y="167812"/>
          <a:ext cx="1788261" cy="1342496"/>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685" t="3072" r="1685" b="3072"/>
          </a:stretch>
        </a:blipFill>
        <a:ln w="9525"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dgm:spPr>
      <dgm:t>
        <a:bodyPr/>
        <a:lstStyle/>
        <a:p>
          <a:endParaRPr kumimoji="1" lang="ja-JP" altLang="en-US"/>
        </a:p>
      </dgm:t>
    </dgm:pt>
    <dgm:pt modelId="{4EBFDD48-4925-48CF-9B6C-73BFE1656394}" type="pres">
      <dgm:prSet presAssocID="{773232ED-44B3-45C2-9CDE-4DFE63199C08}" presName="text" presStyleLbl="node1" presStyleIdx="0" presStyleCnt="3">
        <dgm:presLayoutVars>
          <dgm:bulletEnabled val="1"/>
        </dgm:presLayoutVars>
      </dgm:prSet>
      <dgm:spPr/>
      <dgm:t>
        <a:bodyPr/>
        <a:lstStyle/>
        <a:p>
          <a:endParaRPr kumimoji="1" lang="ja-JP" altLang="en-US"/>
        </a:p>
      </dgm:t>
    </dgm:pt>
    <dgm:pt modelId="{10EA0B72-73CB-44EF-9BE9-0B94E7C42D80}" type="pres">
      <dgm:prSet presAssocID="{127B2158-89B0-4A7C-B16B-4BDEF9A4BACC}" presName="spacer" presStyleCnt="0"/>
      <dgm:spPr/>
    </dgm:pt>
    <dgm:pt modelId="{B1DB71E8-EE94-44F1-8036-BF2AF6385702}" type="pres">
      <dgm:prSet presAssocID="{41593AD6-EC33-4A60-AE41-4E57D069AC7E}" presName="comp" presStyleCnt="0"/>
      <dgm:spPr/>
    </dgm:pt>
    <dgm:pt modelId="{36B64499-4461-4453-877E-22B217264888}" type="pres">
      <dgm:prSet presAssocID="{41593AD6-EC33-4A60-AE41-4E57D069AC7E}" presName="box" presStyleLbl="node1" presStyleIdx="1" presStyleCnt="3" custScaleY="82896"/>
      <dgm:spPr>
        <a:prstGeom prst="roundRect">
          <a:avLst>
            <a:gd name="adj" fmla="val 10000"/>
          </a:avLst>
        </a:prstGeom>
      </dgm:spPr>
      <dgm:t>
        <a:bodyPr/>
        <a:lstStyle/>
        <a:p>
          <a:endParaRPr kumimoji="1" lang="ja-JP" altLang="en-US"/>
        </a:p>
      </dgm:t>
    </dgm:pt>
    <dgm:pt modelId="{54BFE81F-BF6A-493A-BD63-5FD8CCCD9A17}" type="pres">
      <dgm:prSet presAssocID="{41593AD6-EC33-4A60-AE41-4E57D069AC7E}" presName="img" presStyleLbl="fgImgPlace1" presStyleIdx="1" presStyleCnt="3"/>
      <dgm:spPr>
        <a:xfrm>
          <a:off x="167811" y="2013743"/>
          <a:ext cx="1788261" cy="1342496"/>
        </a:xfrm>
        <a:prstGeom prst="roundRect">
          <a:avLst>
            <a:gd name="adj" fmla="val 10000"/>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5711" r="5711"/>
          </a:stretch>
        </a:blipFill>
        <a:ln w="9525"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dgm:spPr>
      <dgm:t>
        <a:bodyPr/>
        <a:lstStyle/>
        <a:p>
          <a:endParaRPr kumimoji="1" lang="ja-JP" altLang="en-US"/>
        </a:p>
      </dgm:t>
    </dgm:pt>
    <dgm:pt modelId="{94059CFA-F82B-4768-A067-6F4C32FB767A}" type="pres">
      <dgm:prSet presAssocID="{41593AD6-EC33-4A60-AE41-4E57D069AC7E}" presName="text" presStyleLbl="node1" presStyleIdx="1" presStyleCnt="3">
        <dgm:presLayoutVars>
          <dgm:bulletEnabled val="1"/>
        </dgm:presLayoutVars>
      </dgm:prSet>
      <dgm:spPr/>
      <dgm:t>
        <a:bodyPr/>
        <a:lstStyle/>
        <a:p>
          <a:endParaRPr kumimoji="1" lang="ja-JP" altLang="en-US"/>
        </a:p>
      </dgm:t>
    </dgm:pt>
    <dgm:pt modelId="{4B0831FF-D9FE-41B3-A6DF-733E5ABFC755}" type="pres">
      <dgm:prSet presAssocID="{7973C011-1B8B-4943-A7BB-42C37F1C73FD}" presName="spacer" presStyleCnt="0"/>
      <dgm:spPr/>
    </dgm:pt>
    <dgm:pt modelId="{D9E78956-BD13-4DB3-98ED-3D9E4BAC1ACB}" type="pres">
      <dgm:prSet presAssocID="{DBD8B8B4-4F52-4013-BEF9-4178ABB9BFCB}" presName="comp" presStyleCnt="0"/>
      <dgm:spPr/>
    </dgm:pt>
    <dgm:pt modelId="{B954F94D-F14F-4ED4-A4DD-ED9A8408D98C}" type="pres">
      <dgm:prSet presAssocID="{DBD8B8B4-4F52-4013-BEF9-4178ABB9BFCB}" presName="box" presStyleLbl="node1" presStyleIdx="2" presStyleCnt="3" custScaleY="94801"/>
      <dgm:spPr>
        <a:prstGeom prst="roundRect">
          <a:avLst>
            <a:gd name="adj" fmla="val 10000"/>
          </a:avLst>
        </a:prstGeom>
      </dgm:spPr>
      <dgm:t>
        <a:bodyPr/>
        <a:lstStyle/>
        <a:p>
          <a:endParaRPr kumimoji="1" lang="ja-JP" altLang="en-US"/>
        </a:p>
      </dgm:t>
    </dgm:pt>
    <dgm:pt modelId="{DE784CA5-8785-4C22-B017-58D317A39605}" type="pres">
      <dgm:prSet presAssocID="{DBD8B8B4-4F52-4013-BEF9-4178ABB9BFCB}" presName="img" presStyleLbl="fgImgPlace1" presStyleIdx="2" presStyleCnt="3"/>
      <dgm:spPr>
        <a:xfrm>
          <a:off x="167811" y="3859676"/>
          <a:ext cx="1788261" cy="1342496"/>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9525"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dgm:spPr>
      <dgm:t>
        <a:bodyPr/>
        <a:lstStyle/>
        <a:p>
          <a:endParaRPr kumimoji="1" lang="ja-JP" altLang="en-US"/>
        </a:p>
      </dgm:t>
    </dgm:pt>
    <dgm:pt modelId="{6C473A2F-9A88-4EA8-AEC9-8B3457922B59}" type="pres">
      <dgm:prSet presAssocID="{DBD8B8B4-4F52-4013-BEF9-4178ABB9BFCB}" presName="text" presStyleLbl="node1" presStyleIdx="2" presStyleCnt="3">
        <dgm:presLayoutVars>
          <dgm:bulletEnabled val="1"/>
        </dgm:presLayoutVars>
      </dgm:prSet>
      <dgm:spPr/>
      <dgm:t>
        <a:bodyPr/>
        <a:lstStyle/>
        <a:p>
          <a:endParaRPr kumimoji="1" lang="ja-JP" altLang="en-US"/>
        </a:p>
      </dgm:t>
    </dgm:pt>
  </dgm:ptLst>
  <dgm:cxnLst>
    <dgm:cxn modelId="{71B72175-EC1D-4797-B6E0-3F78BA2E11FF}" srcId="{FD9F1046-A6B7-43C1-9366-5D9D2DFF5E3C}" destId="{773232ED-44B3-45C2-9CDE-4DFE63199C08}" srcOrd="0" destOrd="0" parTransId="{0AE5A4C6-5276-4EE9-BA20-0FD21C0CEE07}" sibTransId="{127B2158-89B0-4A7C-B16B-4BDEF9A4BACC}"/>
    <dgm:cxn modelId="{578CA559-CD07-4E42-A813-D6D05417D6B5}" type="presOf" srcId="{DBD8B8B4-4F52-4013-BEF9-4178ABB9BFCB}" destId="{B954F94D-F14F-4ED4-A4DD-ED9A8408D98C}" srcOrd="0" destOrd="0" presId="urn:microsoft.com/office/officeart/2005/8/layout/vList4"/>
    <dgm:cxn modelId="{4D667D7D-6DB3-4A89-82D8-24DF2D0C4A70}" type="presOf" srcId="{773232ED-44B3-45C2-9CDE-4DFE63199C08}" destId="{9D7D8BB6-9FF9-4656-AF4F-AE78CEEA4838}" srcOrd="0" destOrd="0" presId="urn:microsoft.com/office/officeart/2005/8/layout/vList4"/>
    <dgm:cxn modelId="{2A81D251-A0C3-4302-A5C6-5E71717CCFE6}" type="presOf" srcId="{41593AD6-EC33-4A60-AE41-4E57D069AC7E}" destId="{94059CFA-F82B-4768-A067-6F4C32FB767A}" srcOrd="1" destOrd="0" presId="urn:microsoft.com/office/officeart/2005/8/layout/vList4"/>
    <dgm:cxn modelId="{C2B8003A-70CC-457A-BF68-F4B7233ADFE2}" type="presOf" srcId="{DBD8B8B4-4F52-4013-BEF9-4178ABB9BFCB}" destId="{6C473A2F-9A88-4EA8-AEC9-8B3457922B59}" srcOrd="1" destOrd="0" presId="urn:microsoft.com/office/officeart/2005/8/layout/vList4"/>
    <dgm:cxn modelId="{B8DE6271-1F22-4145-9AE9-E862B6243269}" type="presOf" srcId="{41593AD6-EC33-4A60-AE41-4E57D069AC7E}" destId="{36B64499-4461-4453-877E-22B217264888}" srcOrd="0" destOrd="0" presId="urn:microsoft.com/office/officeart/2005/8/layout/vList4"/>
    <dgm:cxn modelId="{6B06DB36-F4C4-4DE0-8E7E-4EE1E55ABECE}" srcId="{FD9F1046-A6B7-43C1-9366-5D9D2DFF5E3C}" destId="{DBD8B8B4-4F52-4013-BEF9-4178ABB9BFCB}" srcOrd="2" destOrd="0" parTransId="{7E3E0E71-A375-4C17-91DE-940E355B83DA}" sibTransId="{9BB81D8E-7550-4963-82AE-BA664AC09B88}"/>
    <dgm:cxn modelId="{D32019E1-EB5E-40DD-8EE8-B44EEDA04584}" srcId="{FD9F1046-A6B7-43C1-9366-5D9D2DFF5E3C}" destId="{41593AD6-EC33-4A60-AE41-4E57D069AC7E}" srcOrd="1" destOrd="0" parTransId="{8F0D2F1D-43D0-42ED-99AB-8CFBAC6223FA}" sibTransId="{7973C011-1B8B-4943-A7BB-42C37F1C73FD}"/>
    <dgm:cxn modelId="{2E4CE452-D530-4540-8750-B1924E3BEE54}" type="presOf" srcId="{FD9F1046-A6B7-43C1-9366-5D9D2DFF5E3C}" destId="{08778CC2-1E0D-4574-BA0E-2A5A9D83EF1F}" srcOrd="0" destOrd="0" presId="urn:microsoft.com/office/officeart/2005/8/layout/vList4"/>
    <dgm:cxn modelId="{4B19B684-ED1A-4634-A312-DBA31CA566FD}" type="presOf" srcId="{773232ED-44B3-45C2-9CDE-4DFE63199C08}" destId="{4EBFDD48-4925-48CF-9B6C-73BFE1656394}" srcOrd="1" destOrd="0" presId="urn:microsoft.com/office/officeart/2005/8/layout/vList4"/>
    <dgm:cxn modelId="{7309B9D1-A4D3-484D-981D-E95544D63943}" type="presParOf" srcId="{08778CC2-1E0D-4574-BA0E-2A5A9D83EF1F}" destId="{225A7161-7FC8-44E9-BB6F-5E4F9F92DB4D}" srcOrd="0" destOrd="0" presId="urn:microsoft.com/office/officeart/2005/8/layout/vList4"/>
    <dgm:cxn modelId="{9DC1A5E1-CFCD-446F-B056-AD324121EE9E}" type="presParOf" srcId="{225A7161-7FC8-44E9-BB6F-5E4F9F92DB4D}" destId="{9D7D8BB6-9FF9-4656-AF4F-AE78CEEA4838}" srcOrd="0" destOrd="0" presId="urn:microsoft.com/office/officeart/2005/8/layout/vList4"/>
    <dgm:cxn modelId="{AFBF448B-AD97-4F50-83B8-403FAFC1A528}" type="presParOf" srcId="{225A7161-7FC8-44E9-BB6F-5E4F9F92DB4D}" destId="{B9DE81F5-AC6D-448B-AB8F-3443DAA1DB74}" srcOrd="1" destOrd="0" presId="urn:microsoft.com/office/officeart/2005/8/layout/vList4"/>
    <dgm:cxn modelId="{4C1797C2-84A6-45C6-B639-CD8DFBBB47F1}" type="presParOf" srcId="{225A7161-7FC8-44E9-BB6F-5E4F9F92DB4D}" destId="{4EBFDD48-4925-48CF-9B6C-73BFE1656394}" srcOrd="2" destOrd="0" presId="urn:microsoft.com/office/officeart/2005/8/layout/vList4"/>
    <dgm:cxn modelId="{EE5778F2-5EA4-46B1-9E7C-8078DD5317BF}" type="presParOf" srcId="{08778CC2-1E0D-4574-BA0E-2A5A9D83EF1F}" destId="{10EA0B72-73CB-44EF-9BE9-0B94E7C42D80}" srcOrd="1" destOrd="0" presId="urn:microsoft.com/office/officeart/2005/8/layout/vList4"/>
    <dgm:cxn modelId="{C09214A7-B7E0-47B6-B843-D7D401B8622F}" type="presParOf" srcId="{08778CC2-1E0D-4574-BA0E-2A5A9D83EF1F}" destId="{B1DB71E8-EE94-44F1-8036-BF2AF6385702}" srcOrd="2" destOrd="0" presId="urn:microsoft.com/office/officeart/2005/8/layout/vList4"/>
    <dgm:cxn modelId="{1653B2E4-1656-4195-A694-3368B9F004BD}" type="presParOf" srcId="{B1DB71E8-EE94-44F1-8036-BF2AF6385702}" destId="{36B64499-4461-4453-877E-22B217264888}" srcOrd="0" destOrd="0" presId="urn:microsoft.com/office/officeart/2005/8/layout/vList4"/>
    <dgm:cxn modelId="{92DB8255-E7E0-46DA-92C5-08B985EB4B1C}" type="presParOf" srcId="{B1DB71E8-EE94-44F1-8036-BF2AF6385702}" destId="{54BFE81F-BF6A-493A-BD63-5FD8CCCD9A17}" srcOrd="1" destOrd="0" presId="urn:microsoft.com/office/officeart/2005/8/layout/vList4"/>
    <dgm:cxn modelId="{0BC73FAC-A15E-4264-B14E-592F47C1A801}" type="presParOf" srcId="{B1DB71E8-EE94-44F1-8036-BF2AF6385702}" destId="{94059CFA-F82B-4768-A067-6F4C32FB767A}" srcOrd="2" destOrd="0" presId="urn:microsoft.com/office/officeart/2005/8/layout/vList4"/>
    <dgm:cxn modelId="{4B4705A3-6ED0-43A6-B74B-583B753057B3}" type="presParOf" srcId="{08778CC2-1E0D-4574-BA0E-2A5A9D83EF1F}" destId="{4B0831FF-D9FE-41B3-A6DF-733E5ABFC755}" srcOrd="3" destOrd="0" presId="urn:microsoft.com/office/officeart/2005/8/layout/vList4"/>
    <dgm:cxn modelId="{24F74C80-9C02-4FBE-BBE6-5AE6602E5A41}" type="presParOf" srcId="{08778CC2-1E0D-4574-BA0E-2A5A9D83EF1F}" destId="{D9E78956-BD13-4DB3-98ED-3D9E4BAC1ACB}" srcOrd="4" destOrd="0" presId="urn:microsoft.com/office/officeart/2005/8/layout/vList4"/>
    <dgm:cxn modelId="{94D412B8-2DEA-4702-AE20-F6A44C9ECB09}" type="presParOf" srcId="{D9E78956-BD13-4DB3-98ED-3D9E4BAC1ACB}" destId="{B954F94D-F14F-4ED4-A4DD-ED9A8408D98C}" srcOrd="0" destOrd="0" presId="urn:microsoft.com/office/officeart/2005/8/layout/vList4"/>
    <dgm:cxn modelId="{8672D426-63BC-43C2-B110-4E82119763F0}" type="presParOf" srcId="{D9E78956-BD13-4DB3-98ED-3D9E4BAC1ACB}" destId="{DE784CA5-8785-4C22-B017-58D317A39605}" srcOrd="1" destOrd="0" presId="urn:microsoft.com/office/officeart/2005/8/layout/vList4"/>
    <dgm:cxn modelId="{7B89AD4B-132E-48FC-B122-E048786B9F68}" type="presParOf" srcId="{D9E78956-BD13-4DB3-98ED-3D9E4BAC1ACB}" destId="{6C473A2F-9A88-4EA8-AEC9-8B3457922B59}"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0902F8-F197-4350-9E52-A83064D553BF}">
      <dsp:nvSpPr>
        <dsp:cNvPr id="0" name=""/>
        <dsp:cNvSpPr/>
      </dsp:nvSpPr>
      <dsp:spPr>
        <a:xfrm>
          <a:off x="0" y="0"/>
          <a:ext cx="9741532" cy="1966216"/>
        </a:xfrm>
        <a:prstGeom prst="roundRect">
          <a:avLst>
            <a:gd name="adj" fmla="val 10000"/>
          </a:avLst>
        </a:prstGeom>
        <a:noFill/>
        <a:ln>
          <a:solidFill>
            <a:schemeClr val="accent6">
              <a:lumMod val="60000"/>
              <a:lumOff val="40000"/>
            </a:schemeClr>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36000" rIns="95250" bIns="36000" numCol="1" spcCol="1270" anchor="ctr" anchorCtr="0">
          <a:noAutofit/>
        </a:bodyPr>
        <a:lstStyle/>
        <a:p>
          <a:pPr lvl="0" algn="l" defTabSz="1111250">
            <a:lnSpc>
              <a:spcPts val="2700"/>
            </a:lnSpc>
            <a:spcBef>
              <a:spcPct val="0"/>
            </a:spcBef>
            <a:spcAft>
              <a:spcPts val="600"/>
            </a:spcAft>
          </a:pPr>
          <a:r>
            <a:rPr kumimoji="1" lang="en-US" altLang="en-US" sz="2500" kern="1200" dirty="0" smtClean="0">
              <a:solidFill>
                <a:srgbClr val="000000"/>
              </a:solidFill>
              <a:latin typeface="+mn-lt"/>
              <a:ea typeface="ＭＳ Ｐゴシック"/>
              <a:cs typeface="+mn-cs"/>
            </a:rPr>
            <a:t>“Kameda-Jima (Kameda Striped Textile)” </a:t>
          </a:r>
        </a:p>
        <a:p>
          <a:pPr lvl="0" algn="l" defTabSz="1111250">
            <a:lnSpc>
              <a:spcPts val="1800"/>
            </a:lnSpc>
            <a:spcBef>
              <a:spcPct val="0"/>
            </a:spcBef>
            <a:spcAft>
              <a:spcPts val="600"/>
            </a:spcAft>
          </a:pPr>
          <a:r>
            <a:rPr kumimoji="1" lang="en-US" altLang="en-US" sz="1800" kern="1200" dirty="0" smtClean="0">
              <a:solidFill>
                <a:srgbClr val="000000"/>
              </a:solidFill>
              <a:latin typeface="+mn-lt"/>
              <a:ea typeface="ＭＳ Ｐゴシック"/>
              <a:cs typeface="+mn-cs"/>
            </a:rPr>
            <a:t> (Niigata Prefecture)</a:t>
          </a:r>
        </a:p>
        <a:p>
          <a:pPr marL="176213" lvl="0" indent="-176213" algn="l" defTabSz="1111250">
            <a:lnSpc>
              <a:spcPts val="2000"/>
            </a:lnSpc>
            <a:spcBef>
              <a:spcPct val="0"/>
            </a:spcBef>
            <a:spcAft>
              <a:spcPts val="0"/>
            </a:spcAft>
          </a:pPr>
          <a:r>
            <a:rPr kumimoji="1" lang="en-US" altLang="en-US" sz="1800" kern="1200" dirty="0" smtClean="0">
              <a:solidFill>
                <a:srgbClr val="000000"/>
              </a:solidFill>
              <a:latin typeface="+mn-lt"/>
              <a:ea typeface="ＭＳ Ｐゴシック"/>
              <a:cs typeface="+mn-cs"/>
            </a:rPr>
            <a:t>- 	</a:t>
          </a:r>
          <a:r>
            <a:rPr kumimoji="1" lang="en-US" altLang="en-US" sz="1900" kern="1200" dirty="0" smtClean="0">
              <a:solidFill>
                <a:srgbClr val="000000"/>
              </a:solidFill>
              <a:latin typeface="Times New Roman" panose="02020603050405020304" pitchFamily="18" charset="0"/>
              <a:ea typeface="ＭＳ Ｐゴシック"/>
              <a:cs typeface="Times New Roman" panose="02020603050405020304" pitchFamily="18" charset="0"/>
            </a:rPr>
            <a:t>Trademark rights were acquired as conditions to forming alliances with large companies and government offices; and</a:t>
          </a:r>
        </a:p>
        <a:p>
          <a:pPr marL="176213" lvl="0" indent="-176213" algn="l" defTabSz="1111250">
            <a:lnSpc>
              <a:spcPts val="2000"/>
            </a:lnSpc>
            <a:spcBef>
              <a:spcPct val="0"/>
            </a:spcBef>
            <a:spcAft>
              <a:spcPts val="0"/>
            </a:spcAft>
          </a:pPr>
          <a:r>
            <a:rPr kumimoji="1" lang="en-US" altLang="en-US" sz="1900" kern="1200" dirty="0" smtClean="0">
              <a:solidFill>
                <a:srgbClr val="000000"/>
              </a:solidFill>
              <a:latin typeface="Times New Roman" panose="02020603050405020304" pitchFamily="18" charset="0"/>
              <a:ea typeface="ＭＳ Ｐゴシック"/>
              <a:cs typeface="Times New Roman" panose="02020603050405020304" pitchFamily="18" charset="0"/>
            </a:rPr>
            <a:t>-	</a:t>
          </a:r>
          <a:r>
            <a:rPr kumimoji="1" lang="en-US" altLang="ja-JP" sz="1900" kern="1200" dirty="0" smtClean="0">
              <a:solidFill>
                <a:srgbClr val="000000"/>
              </a:solidFill>
              <a:latin typeface="Times New Roman" panose="02020603050405020304" pitchFamily="18" charset="0"/>
              <a:ea typeface="ＭＳ Ｐゴシック"/>
              <a:cs typeface="Times New Roman" panose="02020603050405020304" pitchFamily="18" charset="0"/>
            </a:rPr>
            <a:t>The acquisition of regional collective trademark rights provided </a:t>
          </a:r>
          <a:r>
            <a:rPr kumimoji="1" lang="en-US" altLang="ja-JP" sz="1900" u="sng" kern="1200" dirty="0" smtClean="0">
              <a:solidFill>
                <a:srgbClr val="000000"/>
              </a:solidFill>
              <a:latin typeface="Times New Roman" panose="02020603050405020304" pitchFamily="18" charset="0"/>
              <a:ea typeface="ＭＳ Ｐゴシック"/>
              <a:cs typeface="Times New Roman" panose="02020603050405020304" pitchFamily="18" charset="0"/>
            </a:rPr>
            <a:t>significant benefits for business activities</a:t>
          </a:r>
          <a:r>
            <a:rPr kumimoji="1" lang="en-US" altLang="ja-JP" sz="1900" kern="1200" dirty="0" smtClean="0">
              <a:solidFill>
                <a:srgbClr val="000000"/>
              </a:solidFill>
              <a:latin typeface="Times New Roman" panose="02020603050405020304" pitchFamily="18" charset="0"/>
              <a:ea typeface="ＭＳ Ｐゴシック"/>
              <a:cs typeface="Times New Roman" panose="02020603050405020304" pitchFamily="18" charset="0"/>
            </a:rPr>
            <a:t>.</a:t>
          </a:r>
          <a:endParaRPr kumimoji="1" lang="ja-JP" altLang="en-US" sz="1900" kern="1200" dirty="0">
            <a:solidFill>
              <a:srgbClr val="000000"/>
            </a:solidFill>
            <a:latin typeface="+mn-lt"/>
            <a:ea typeface="ＭＳ Ｐゴシック"/>
            <a:cs typeface="+mn-cs"/>
          </a:endParaRPr>
        </a:p>
      </dsp:txBody>
      <dsp:txXfrm>
        <a:off x="2107647" y="0"/>
        <a:ext cx="7633884" cy="1966216"/>
      </dsp:txXfrm>
    </dsp:sp>
    <dsp:sp modelId="{1ACE5E48-2D87-4703-BE45-FA3F899A0107}">
      <dsp:nvSpPr>
        <dsp:cNvPr id="0" name=""/>
        <dsp:cNvSpPr/>
      </dsp:nvSpPr>
      <dsp:spPr>
        <a:xfrm>
          <a:off x="159340" y="345745"/>
          <a:ext cx="1948306" cy="1274725"/>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4986" t="693" r="4986" b="693"/>
          </a:stretch>
        </a:blipFill>
        <a:ln w="9525"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BC683063-BD50-4310-AE47-DD297F0A0075}">
      <dsp:nvSpPr>
        <dsp:cNvPr id="0" name=""/>
        <dsp:cNvSpPr/>
      </dsp:nvSpPr>
      <dsp:spPr>
        <a:xfrm>
          <a:off x="0" y="2125557"/>
          <a:ext cx="9741532" cy="1593407"/>
        </a:xfrm>
        <a:prstGeom prst="roundRect">
          <a:avLst>
            <a:gd name="adj" fmla="val 10000"/>
          </a:avLst>
        </a:prstGeom>
        <a:noFill/>
        <a:ln>
          <a:solidFill>
            <a:schemeClr val="accent6"/>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kumimoji="1" lang="en-US" altLang="en-US" sz="2500" kern="1200" dirty="0" smtClean="0">
              <a:solidFill>
                <a:srgbClr val="000000"/>
              </a:solidFill>
              <a:latin typeface="+mn-lt"/>
              <a:ea typeface="ＭＳ Ｐゴシック"/>
              <a:cs typeface="+mn-cs"/>
            </a:rPr>
            <a:t>“Shizuoka Cha (Shizuoka Green Tea)”	</a:t>
          </a:r>
        </a:p>
        <a:p>
          <a:pPr lvl="0" algn="l" defTabSz="1111250">
            <a:lnSpc>
              <a:spcPct val="90000"/>
            </a:lnSpc>
            <a:spcBef>
              <a:spcPct val="0"/>
            </a:spcBef>
            <a:spcAft>
              <a:spcPct val="35000"/>
            </a:spcAft>
          </a:pPr>
          <a:r>
            <a:rPr kumimoji="1" lang="en-US" altLang="en-US" sz="2300" kern="1200" dirty="0" smtClean="0">
              <a:solidFill>
                <a:srgbClr val="000000"/>
              </a:solidFill>
              <a:latin typeface="+mn-lt"/>
              <a:ea typeface="ＭＳ Ｐゴシック"/>
              <a:cs typeface="+mn-cs"/>
            </a:rPr>
            <a:t> </a:t>
          </a:r>
          <a:r>
            <a:rPr kumimoji="1" lang="en-US" altLang="en-US" sz="1800" kern="1200" dirty="0" smtClean="0">
              <a:solidFill>
                <a:srgbClr val="000000"/>
              </a:solidFill>
              <a:latin typeface="+mn-lt"/>
              <a:ea typeface="ＭＳ Ｐゴシック"/>
              <a:cs typeface="+mn-cs"/>
            </a:rPr>
            <a:t>(Shizuoka Prefecture)</a:t>
          </a:r>
        </a:p>
        <a:p>
          <a:pPr marL="176213" lvl="0" indent="-176213" algn="l" defTabSz="1111250">
            <a:lnSpc>
              <a:spcPct val="90000"/>
            </a:lnSpc>
            <a:spcBef>
              <a:spcPct val="0"/>
            </a:spcBef>
            <a:spcAft>
              <a:spcPct val="35000"/>
            </a:spcAft>
          </a:pPr>
          <a:r>
            <a:rPr kumimoji="1" lang="en-US" altLang="en-US" sz="1800" kern="1200" dirty="0" smtClean="0">
              <a:solidFill>
                <a:srgbClr val="000000"/>
              </a:solidFill>
              <a:latin typeface="+mn-lt"/>
              <a:ea typeface="ＭＳ Ｐゴシック"/>
              <a:cs typeface="+mn-cs"/>
            </a:rPr>
            <a:t>- 	</a:t>
          </a:r>
          <a:r>
            <a:rPr kumimoji="1" lang="en-US" altLang="en-US" sz="2400" u="sng" kern="1200" dirty="0" smtClean="0">
              <a:solidFill>
                <a:srgbClr val="000000"/>
              </a:solidFill>
              <a:latin typeface="Times New Roman" panose="02020603050405020304" pitchFamily="18" charset="0"/>
              <a:ea typeface="ＭＳ Ｐゴシック"/>
              <a:cs typeface="Times New Roman" panose="02020603050405020304" pitchFamily="18" charset="0"/>
            </a:rPr>
            <a:t>Made license agreements</a:t>
          </a:r>
          <a:r>
            <a:rPr kumimoji="1" lang="en-US" altLang="en-US" sz="2400" kern="1200" dirty="0" smtClean="0">
              <a:solidFill>
                <a:srgbClr val="000000"/>
              </a:solidFill>
              <a:latin typeface="Times New Roman" panose="02020603050405020304" pitchFamily="18" charset="0"/>
              <a:ea typeface="ＭＳ Ｐゴシック"/>
              <a:cs typeface="Times New Roman" panose="02020603050405020304" pitchFamily="18" charset="0"/>
            </a:rPr>
            <a:t> with a major food and beverage manufacturing company.</a:t>
          </a:r>
          <a:endParaRPr kumimoji="1" lang="ja-JP" altLang="en-US" sz="1800" kern="1200" dirty="0">
            <a:solidFill>
              <a:srgbClr val="000000"/>
            </a:solidFill>
            <a:latin typeface="+mn-lt"/>
            <a:ea typeface="ＭＳ Ｐゴシック"/>
            <a:cs typeface="+mn-cs"/>
          </a:endParaRPr>
        </a:p>
      </dsp:txBody>
      <dsp:txXfrm>
        <a:off x="2107647" y="2125557"/>
        <a:ext cx="7633884" cy="1593407"/>
      </dsp:txXfrm>
    </dsp:sp>
    <dsp:sp modelId="{1C0ECEB1-5B0A-4A0B-ABD7-4BE92EAA3954}">
      <dsp:nvSpPr>
        <dsp:cNvPr id="0" name=""/>
        <dsp:cNvSpPr/>
      </dsp:nvSpPr>
      <dsp:spPr>
        <a:xfrm>
          <a:off x="159340" y="2284898"/>
          <a:ext cx="1948306" cy="1274725"/>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9525"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C3456FA3-1F1E-471F-B7A3-8607ABE186CB}">
      <dsp:nvSpPr>
        <dsp:cNvPr id="0" name=""/>
        <dsp:cNvSpPr/>
      </dsp:nvSpPr>
      <dsp:spPr>
        <a:xfrm>
          <a:off x="0" y="3881925"/>
          <a:ext cx="9741532" cy="1593407"/>
        </a:xfrm>
        <a:prstGeom prst="roundRect">
          <a:avLst>
            <a:gd name="adj" fmla="val 10000"/>
          </a:avLst>
        </a:prstGeom>
        <a:noFill/>
        <a:ln>
          <a:solidFill>
            <a:schemeClr val="accent6"/>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kumimoji="1" lang="en-US" altLang="en-US" sz="2500" kern="1200" dirty="0" smtClean="0">
              <a:solidFill>
                <a:srgbClr val="000000"/>
              </a:solidFill>
              <a:latin typeface="+mn-lt"/>
              <a:ea typeface="ＭＳ Ｐゴシック"/>
              <a:cs typeface="+mn-cs"/>
            </a:rPr>
            <a:t>“</a:t>
          </a:r>
          <a:r>
            <a:rPr kumimoji="1" lang="en-US" altLang="en-US" sz="2500" kern="1200" dirty="0" err="1" smtClean="0">
              <a:solidFill>
                <a:srgbClr val="000000"/>
              </a:solidFill>
              <a:latin typeface="+mn-lt"/>
              <a:ea typeface="ＭＳ Ｐゴシック"/>
              <a:cs typeface="+mn-cs"/>
            </a:rPr>
            <a:t>Katsuura</a:t>
          </a:r>
          <a:r>
            <a:rPr kumimoji="1" lang="en-US" altLang="en-US" sz="2500" kern="1200" dirty="0" smtClean="0">
              <a:solidFill>
                <a:srgbClr val="000000"/>
              </a:solidFill>
              <a:latin typeface="+mn-lt"/>
              <a:ea typeface="ＭＳ Ｐゴシック"/>
              <a:cs typeface="+mn-cs"/>
            </a:rPr>
            <a:t> </a:t>
          </a:r>
          <a:r>
            <a:rPr kumimoji="1" lang="en-US" altLang="en-US" sz="2500" kern="1200" dirty="0" err="1" smtClean="0">
              <a:solidFill>
                <a:srgbClr val="000000"/>
              </a:solidFill>
              <a:latin typeface="+mn-lt"/>
              <a:ea typeface="ＭＳ Ｐゴシック"/>
              <a:cs typeface="+mn-cs"/>
            </a:rPr>
            <a:t>Tantanmen</a:t>
          </a:r>
          <a:r>
            <a:rPr kumimoji="1" lang="en-US" altLang="en-US" sz="2500" kern="1200" dirty="0" smtClean="0">
              <a:solidFill>
                <a:srgbClr val="000000"/>
              </a:solidFill>
              <a:latin typeface="+mn-lt"/>
              <a:ea typeface="ＭＳ Ｐゴシック"/>
              <a:cs typeface="+mn-cs"/>
            </a:rPr>
            <a:t> Noodle”</a:t>
          </a:r>
        </a:p>
        <a:p>
          <a:pPr lvl="0" algn="l" defTabSz="1111250">
            <a:lnSpc>
              <a:spcPct val="90000"/>
            </a:lnSpc>
            <a:spcBef>
              <a:spcPct val="0"/>
            </a:spcBef>
            <a:spcAft>
              <a:spcPct val="35000"/>
            </a:spcAft>
          </a:pPr>
          <a:r>
            <a:rPr kumimoji="1" lang="en-US" altLang="ja-JP" sz="2400" kern="1200" dirty="0" smtClean="0">
              <a:solidFill>
                <a:srgbClr val="000000"/>
              </a:solidFill>
              <a:latin typeface="+mn-lt"/>
              <a:ea typeface="ＭＳ Ｐゴシック"/>
              <a:cs typeface="+mn-cs"/>
            </a:rPr>
            <a:t> </a:t>
          </a:r>
          <a:r>
            <a:rPr kumimoji="1" lang="en-US" altLang="ja-JP" sz="1800" kern="1200" dirty="0" smtClean="0">
              <a:solidFill>
                <a:srgbClr val="000000"/>
              </a:solidFill>
              <a:latin typeface="+mn-lt"/>
              <a:ea typeface="ＭＳ Ｐゴシック"/>
              <a:cs typeface="+mn-cs"/>
            </a:rPr>
            <a:t>(Chiba Prefecture)</a:t>
          </a:r>
        </a:p>
        <a:p>
          <a:pPr marL="176213" lvl="0" indent="-176213" algn="l" defTabSz="1111250">
            <a:lnSpc>
              <a:spcPts val="2000"/>
            </a:lnSpc>
            <a:spcBef>
              <a:spcPct val="0"/>
            </a:spcBef>
            <a:spcAft>
              <a:spcPct val="35000"/>
            </a:spcAft>
          </a:pPr>
          <a:r>
            <a:rPr kumimoji="1" lang="en-US" altLang="en-US" sz="1800" u="none" kern="1200" dirty="0" smtClean="0">
              <a:solidFill>
                <a:srgbClr val="000000"/>
              </a:solidFill>
              <a:latin typeface="+mn-lt"/>
              <a:ea typeface="ＭＳ Ｐゴシック"/>
              <a:cs typeface="+mn-cs"/>
            </a:rPr>
            <a:t>- 	</a:t>
          </a:r>
          <a:r>
            <a:rPr kumimoji="1" lang="en-US" altLang="en-US" sz="1900" u="sng" kern="1200" dirty="0" smtClean="0">
              <a:solidFill>
                <a:srgbClr val="000000"/>
              </a:solidFill>
              <a:latin typeface="Times New Roman" panose="02020603050405020304" pitchFamily="18" charset="0"/>
              <a:ea typeface="ＭＳ Ｐゴシック"/>
              <a:cs typeface="Times New Roman" panose="02020603050405020304" pitchFamily="18" charset="0"/>
            </a:rPr>
            <a:t>Made license agreements</a:t>
          </a:r>
          <a:r>
            <a:rPr kumimoji="1" lang="en-US" altLang="en-US" sz="1900" kern="1200" dirty="0" smtClean="0">
              <a:solidFill>
                <a:srgbClr val="000000"/>
              </a:solidFill>
              <a:latin typeface="Times New Roman" panose="02020603050405020304" pitchFamily="18" charset="0"/>
              <a:ea typeface="ＭＳ Ｐゴシック"/>
              <a:cs typeface="Times New Roman" panose="02020603050405020304" pitchFamily="18" charset="0"/>
            </a:rPr>
            <a:t> with some companies to provide its </a:t>
          </a:r>
          <a:r>
            <a:rPr kumimoji="1" lang="en-US" altLang="en-US" sz="1900" kern="1200" dirty="0" err="1" smtClean="0">
              <a:solidFill>
                <a:srgbClr val="000000"/>
              </a:solidFill>
              <a:latin typeface="Times New Roman" panose="02020603050405020304" pitchFamily="18" charset="0"/>
              <a:ea typeface="ＭＳ Ｐゴシック"/>
              <a:cs typeface="Times New Roman" panose="02020603050405020304" pitchFamily="18" charset="0"/>
            </a:rPr>
            <a:t>Tantanmen</a:t>
          </a:r>
          <a:r>
            <a:rPr kumimoji="1" lang="en-US" altLang="en-US" sz="1900" kern="1200" dirty="0" smtClean="0">
              <a:solidFill>
                <a:srgbClr val="000000"/>
              </a:solidFill>
              <a:latin typeface="Times New Roman" panose="02020603050405020304" pitchFamily="18" charset="0"/>
              <a:ea typeface="ＭＳ Ｐゴシック"/>
              <a:cs typeface="Times New Roman" panose="02020603050405020304" pitchFamily="18" charset="0"/>
            </a:rPr>
            <a:t> Noodles at their company cafeterias.</a:t>
          </a:r>
          <a:endParaRPr kumimoji="1" lang="ja-JP" altLang="en-US" sz="1800" kern="1200" dirty="0">
            <a:solidFill>
              <a:srgbClr val="000000"/>
            </a:solidFill>
            <a:latin typeface="+mn-lt"/>
            <a:ea typeface="ＭＳ Ｐゴシック"/>
            <a:cs typeface="+mn-cs"/>
          </a:endParaRPr>
        </a:p>
      </dsp:txBody>
      <dsp:txXfrm>
        <a:off x="2107647" y="3881925"/>
        <a:ext cx="7633884" cy="1593407"/>
      </dsp:txXfrm>
    </dsp:sp>
    <dsp:sp modelId="{A8F04793-A5F1-4C0F-A356-90CE5AA5C786}">
      <dsp:nvSpPr>
        <dsp:cNvPr id="0" name=""/>
        <dsp:cNvSpPr/>
      </dsp:nvSpPr>
      <dsp:spPr>
        <a:xfrm>
          <a:off x="159340" y="4037646"/>
          <a:ext cx="1948306" cy="1274725"/>
        </a:xfrm>
        <a:prstGeom prst="roundRect">
          <a:avLst>
            <a:gd name="adj" fmla="val 10000"/>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t="2063" b="2063"/>
          </a:stretch>
        </a:blipFill>
        <a:ln w="9525"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7D8BB6-9FF9-4656-AF4F-AE78CEEA4838}">
      <dsp:nvSpPr>
        <dsp:cNvPr id="0" name=""/>
        <dsp:cNvSpPr/>
      </dsp:nvSpPr>
      <dsp:spPr>
        <a:xfrm>
          <a:off x="0" y="71652"/>
          <a:ext cx="9716008" cy="1450220"/>
        </a:xfrm>
        <a:prstGeom prst="roundRect">
          <a:avLst>
            <a:gd name="adj" fmla="val 10000"/>
          </a:avLst>
        </a:prstGeom>
        <a:noFill/>
        <a:ln>
          <a:solidFill>
            <a:schemeClr val="accent6"/>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l" defTabSz="1111250">
            <a:lnSpc>
              <a:spcPts val="2500"/>
            </a:lnSpc>
            <a:spcBef>
              <a:spcPct val="0"/>
            </a:spcBef>
            <a:spcAft>
              <a:spcPts val="300"/>
            </a:spcAft>
          </a:pPr>
          <a:r>
            <a:rPr kumimoji="1" lang="it-IT" altLang="en-US" sz="2500" kern="1200" dirty="0" smtClean="0">
              <a:solidFill>
                <a:srgbClr val="000000"/>
              </a:solidFill>
              <a:latin typeface="+mn-lt"/>
              <a:ea typeface="ＭＳ Ｐゴシック"/>
              <a:cs typeface="+mn-cs"/>
            </a:rPr>
            <a:t>“Gamagori Mikan</a:t>
          </a:r>
          <a:r>
            <a:rPr kumimoji="1" lang="it-IT" altLang="en-US" sz="2400" kern="1200" dirty="0" smtClean="0">
              <a:solidFill>
                <a:srgbClr val="000000"/>
              </a:solidFill>
              <a:latin typeface="+mn-lt"/>
              <a:ea typeface="ＭＳ Ｐゴシック"/>
              <a:cs typeface="+mn-cs"/>
            </a:rPr>
            <a:t> (Mandarin Orange)”</a:t>
          </a:r>
        </a:p>
        <a:p>
          <a:pPr lvl="0" algn="l" defTabSz="1111250">
            <a:lnSpc>
              <a:spcPts val="2000"/>
            </a:lnSpc>
            <a:spcBef>
              <a:spcPct val="0"/>
            </a:spcBef>
            <a:spcAft>
              <a:spcPts val="300"/>
            </a:spcAft>
          </a:pPr>
          <a:r>
            <a:rPr kumimoji="1" lang="it-IT" altLang="en-US" sz="2400" kern="1200" dirty="0" smtClean="0">
              <a:solidFill>
                <a:srgbClr val="000000"/>
              </a:solidFill>
              <a:latin typeface="+mn-lt"/>
              <a:ea typeface="ＭＳ Ｐゴシック"/>
              <a:cs typeface="+mn-cs"/>
            </a:rPr>
            <a:t> </a:t>
          </a:r>
          <a:r>
            <a:rPr kumimoji="1" lang="it-IT" altLang="en-US" sz="1800" kern="1200" dirty="0" smtClean="0">
              <a:solidFill>
                <a:srgbClr val="000000"/>
              </a:solidFill>
              <a:latin typeface="+mn-lt"/>
              <a:ea typeface="ＭＳ Ｐゴシック"/>
              <a:cs typeface="+mn-cs"/>
            </a:rPr>
            <a:t>(Aichi Prefecture)</a:t>
          </a:r>
        </a:p>
        <a:p>
          <a:pPr marL="185738" lvl="0" indent="-185738" algn="l" defTabSz="1111250">
            <a:lnSpc>
              <a:spcPts val="2000"/>
            </a:lnSpc>
            <a:spcBef>
              <a:spcPct val="0"/>
            </a:spcBef>
            <a:spcAft>
              <a:spcPts val="300"/>
            </a:spcAft>
          </a:pPr>
          <a:r>
            <a:rPr kumimoji="1" lang="it-IT" altLang="en-US" sz="1800" kern="1200" dirty="0" smtClean="0">
              <a:solidFill>
                <a:srgbClr val="000000"/>
              </a:solidFill>
              <a:latin typeface="+mn-lt"/>
              <a:ea typeface="ＭＳ Ｐゴシック"/>
              <a:cs typeface="+mn-cs"/>
            </a:rPr>
            <a:t>- </a:t>
          </a:r>
          <a:r>
            <a:rPr kumimoji="1" lang="en-US" altLang="en-US" sz="2000" kern="1200" dirty="0" smtClean="0">
              <a:solidFill>
                <a:srgbClr val="000000"/>
              </a:solidFill>
              <a:latin typeface="Times New Roman" panose="02020603050405020304" pitchFamily="18" charset="0"/>
              <a:ea typeface="ＭＳ Ｐゴシック"/>
              <a:cs typeface="Times New Roman" panose="02020603050405020304" pitchFamily="18" charset="0"/>
            </a:rPr>
            <a:t>Taking the opportunity of obtaining trademark rights, the oranges </a:t>
          </a:r>
          <a:r>
            <a:rPr kumimoji="1" lang="en-US" altLang="en-US" sz="2000" u="sng" kern="1200" dirty="0" smtClean="0">
              <a:solidFill>
                <a:srgbClr val="000000"/>
              </a:solidFill>
              <a:latin typeface="Times New Roman" panose="02020603050405020304" pitchFamily="18" charset="0"/>
              <a:ea typeface="ＭＳ Ｐゴシック"/>
              <a:cs typeface="Times New Roman" panose="02020603050405020304" pitchFamily="18" charset="0"/>
            </a:rPr>
            <a:t>have been used in school lunches </a:t>
          </a:r>
          <a:r>
            <a:rPr kumimoji="1" lang="en-US" altLang="en-US" sz="2000" kern="1200" dirty="0" smtClean="0">
              <a:solidFill>
                <a:srgbClr val="000000"/>
              </a:solidFill>
              <a:latin typeface="Times New Roman" panose="02020603050405020304" pitchFamily="18" charset="0"/>
              <a:ea typeface="ＭＳ Ｐゴシック"/>
              <a:cs typeface="Times New Roman" panose="02020603050405020304" pitchFamily="18" charset="0"/>
            </a:rPr>
            <a:t>in the Prefecture.</a:t>
          </a:r>
          <a:endParaRPr kumimoji="1" lang="ja-JP" altLang="en-US" sz="1800" kern="1200" dirty="0">
            <a:solidFill>
              <a:srgbClr val="000000"/>
            </a:solidFill>
            <a:latin typeface="+mn-lt"/>
            <a:ea typeface="ＭＳ Ｐゴシック"/>
            <a:cs typeface="+mn-cs"/>
          </a:endParaRPr>
        </a:p>
      </dsp:txBody>
      <dsp:txXfrm>
        <a:off x="2138499" y="71652"/>
        <a:ext cx="7577508" cy="1450220"/>
      </dsp:txXfrm>
    </dsp:sp>
    <dsp:sp modelId="{B9DE81F5-AC6D-448B-AB8F-3443DAA1DB74}">
      <dsp:nvSpPr>
        <dsp:cNvPr id="0" name=""/>
        <dsp:cNvSpPr/>
      </dsp:nvSpPr>
      <dsp:spPr>
        <a:xfrm>
          <a:off x="314814" y="18623"/>
          <a:ext cx="1704168" cy="1497868"/>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685" t="3072" r="1685" b="3072"/>
          </a:stretch>
        </a:blipFill>
        <a:ln w="9525"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36B64499-4461-4453-877E-22B217264888}">
      <dsp:nvSpPr>
        <dsp:cNvPr id="0" name=""/>
        <dsp:cNvSpPr/>
      </dsp:nvSpPr>
      <dsp:spPr>
        <a:xfrm>
          <a:off x="0" y="1693166"/>
          <a:ext cx="9716008" cy="1618937"/>
        </a:xfrm>
        <a:prstGeom prst="roundRect">
          <a:avLst>
            <a:gd name="adj" fmla="val 10000"/>
          </a:avLst>
        </a:prstGeom>
        <a:noFill/>
        <a:ln>
          <a:solidFill>
            <a:schemeClr val="accent6"/>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kumimoji="1" lang="en-US" altLang="en-US" sz="2500" kern="1200" dirty="0" smtClean="0">
              <a:solidFill>
                <a:srgbClr val="000000"/>
              </a:solidFill>
              <a:latin typeface="+mn-lt"/>
              <a:ea typeface="ＭＳ Ｐゴシック"/>
              <a:cs typeface="+mn-cs"/>
            </a:rPr>
            <a:t>“Ichinomiya Morning”</a:t>
          </a:r>
          <a:r>
            <a:rPr kumimoji="1" lang="en-US" altLang="en-US" sz="2600" kern="1200" dirty="0" smtClean="0">
              <a:solidFill>
                <a:srgbClr val="000000"/>
              </a:solidFill>
              <a:latin typeface="+mn-lt"/>
              <a:ea typeface="ＭＳ Ｐゴシック"/>
              <a:cs typeface="+mn-cs"/>
            </a:rPr>
            <a:t> </a:t>
          </a:r>
          <a:r>
            <a:rPr kumimoji="1" lang="en-US" altLang="en-US" sz="1800" kern="1200" dirty="0" smtClean="0">
              <a:solidFill>
                <a:srgbClr val="000000"/>
              </a:solidFill>
              <a:latin typeface="+mn-lt"/>
              <a:ea typeface="ＭＳ Ｐゴシック"/>
              <a:cs typeface="+mn-cs"/>
            </a:rPr>
            <a:t>(Aichi Prefecture)</a:t>
          </a:r>
        </a:p>
        <a:p>
          <a:pPr marL="185738" lvl="0" indent="-185738" algn="l" defTabSz="1111250">
            <a:lnSpc>
              <a:spcPts val="2000"/>
            </a:lnSpc>
            <a:spcBef>
              <a:spcPct val="0"/>
            </a:spcBef>
            <a:spcAft>
              <a:spcPts val="300"/>
            </a:spcAft>
          </a:pPr>
          <a:r>
            <a:rPr kumimoji="1" lang="en-US" altLang="en-US" sz="1800" kern="1200" dirty="0" smtClean="0">
              <a:solidFill>
                <a:srgbClr val="000000"/>
              </a:solidFill>
              <a:latin typeface="+mn-lt"/>
              <a:ea typeface="ＭＳ Ｐゴシック"/>
              <a:cs typeface="+mn-cs"/>
            </a:rPr>
            <a:t>- 	</a:t>
          </a:r>
          <a:r>
            <a:rPr kumimoji="1" lang="en-US" altLang="en-US" sz="2000" kern="1200" dirty="0" smtClean="0">
              <a:solidFill>
                <a:srgbClr val="000000"/>
              </a:solidFill>
              <a:latin typeface="Times New Roman" panose="02020603050405020304" pitchFamily="18" charset="0"/>
              <a:ea typeface="ＭＳ Ｐゴシック"/>
              <a:cs typeface="Times New Roman" panose="02020603050405020304" pitchFamily="18" charset="0"/>
            </a:rPr>
            <a:t>After obtaining trademark rights, the number of searches for the website has been increasing (</a:t>
          </a:r>
          <a:r>
            <a:rPr kumimoji="1" lang="en-US" altLang="en-US" sz="2000" u="sng" kern="1200" dirty="0" smtClean="0">
              <a:solidFill>
                <a:srgbClr val="000000"/>
              </a:solidFill>
              <a:latin typeface="Times New Roman" panose="02020603050405020304" pitchFamily="18" charset="0"/>
              <a:ea typeface="ＭＳ Ｐゴシック"/>
              <a:cs typeface="Times New Roman" panose="02020603050405020304" pitchFamily="18" charset="0"/>
            </a:rPr>
            <a:t>up around 40% from the previous month</a:t>
          </a:r>
          <a:r>
            <a:rPr kumimoji="1" lang="en-US" altLang="en-US" sz="2000" kern="1200" dirty="0" smtClean="0">
              <a:solidFill>
                <a:srgbClr val="000000"/>
              </a:solidFill>
              <a:latin typeface="Times New Roman" panose="02020603050405020304" pitchFamily="18" charset="0"/>
              <a:ea typeface="ＭＳ Ｐゴシック"/>
              <a:cs typeface="Times New Roman" panose="02020603050405020304" pitchFamily="18" charset="0"/>
            </a:rPr>
            <a:t>); and</a:t>
          </a:r>
        </a:p>
        <a:p>
          <a:pPr marL="185738" lvl="0" indent="-185738" algn="l" defTabSz="1111250">
            <a:lnSpc>
              <a:spcPts val="2000"/>
            </a:lnSpc>
            <a:spcBef>
              <a:spcPct val="0"/>
            </a:spcBef>
            <a:spcAft>
              <a:spcPts val="300"/>
            </a:spcAft>
          </a:pPr>
          <a:r>
            <a:rPr kumimoji="1" lang="en-US" altLang="en-US" sz="2000" kern="1200" dirty="0" smtClean="0">
              <a:solidFill>
                <a:srgbClr val="000000"/>
              </a:solidFill>
              <a:latin typeface="Times New Roman" panose="02020603050405020304" pitchFamily="18" charset="0"/>
              <a:ea typeface="ＭＳ Ｐゴシック"/>
              <a:cs typeface="Times New Roman" panose="02020603050405020304" pitchFamily="18" charset="0"/>
            </a:rPr>
            <a:t>-	 Increase in number of opportunities reported in the mass media</a:t>
          </a:r>
          <a:endParaRPr kumimoji="1" lang="ja-JP" altLang="en-US" sz="1800" kern="1200" dirty="0">
            <a:solidFill>
              <a:srgbClr val="000000"/>
            </a:solidFill>
            <a:latin typeface="+mn-lt"/>
            <a:ea typeface="ＭＳ Ｐゴシック"/>
            <a:cs typeface="+mn-cs"/>
          </a:endParaRPr>
        </a:p>
      </dsp:txBody>
      <dsp:txXfrm>
        <a:off x="2138499" y="1693166"/>
        <a:ext cx="7577508" cy="1618937"/>
      </dsp:txXfrm>
    </dsp:sp>
    <dsp:sp modelId="{54BFE81F-BF6A-493A-BD63-5FD8CCCD9A17}">
      <dsp:nvSpPr>
        <dsp:cNvPr id="0" name=""/>
        <dsp:cNvSpPr/>
      </dsp:nvSpPr>
      <dsp:spPr>
        <a:xfrm>
          <a:off x="195297" y="1721445"/>
          <a:ext cx="1943201" cy="1562379"/>
        </a:xfrm>
        <a:prstGeom prst="roundRect">
          <a:avLst>
            <a:gd name="adj" fmla="val 10000"/>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5711" r="5711"/>
          </a:stretch>
        </a:blipFill>
        <a:ln w="9525"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B954F94D-F14F-4ED4-A4DD-ED9A8408D98C}">
      <dsp:nvSpPr>
        <dsp:cNvPr id="0" name=""/>
        <dsp:cNvSpPr/>
      </dsp:nvSpPr>
      <dsp:spPr>
        <a:xfrm>
          <a:off x="0" y="3507401"/>
          <a:ext cx="9716008" cy="1851439"/>
        </a:xfrm>
        <a:prstGeom prst="roundRect">
          <a:avLst>
            <a:gd name="adj" fmla="val 10000"/>
          </a:avLst>
        </a:prstGeom>
        <a:noFill/>
        <a:ln>
          <a:solidFill>
            <a:schemeClr val="accent6"/>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l" defTabSz="1111250">
            <a:lnSpc>
              <a:spcPts val="2500"/>
            </a:lnSpc>
            <a:spcBef>
              <a:spcPct val="0"/>
            </a:spcBef>
            <a:spcAft>
              <a:spcPts val="600"/>
            </a:spcAft>
          </a:pPr>
          <a:r>
            <a:rPr kumimoji="1" lang="en-US" altLang="en-US" sz="2500" kern="1200" dirty="0" smtClean="0">
              <a:solidFill>
                <a:srgbClr val="000000"/>
              </a:solidFill>
              <a:latin typeface="+mn-lt"/>
              <a:ea typeface="ＭＳ Ｐゴシック"/>
              <a:cs typeface="+mn-cs"/>
            </a:rPr>
            <a:t>“</a:t>
          </a:r>
          <a:r>
            <a:rPr kumimoji="1" lang="en-US" altLang="en-US" sz="2500" kern="1200" dirty="0" err="1" smtClean="0">
              <a:solidFill>
                <a:srgbClr val="000000"/>
              </a:solidFill>
              <a:latin typeface="+mn-lt"/>
              <a:ea typeface="ＭＳ Ｐゴシック"/>
              <a:cs typeface="+mn-cs"/>
            </a:rPr>
            <a:t>Biratori</a:t>
          </a:r>
          <a:r>
            <a:rPr kumimoji="1" lang="en-US" altLang="en-US" sz="2500" kern="1200" dirty="0" smtClean="0">
              <a:solidFill>
                <a:srgbClr val="000000"/>
              </a:solidFill>
              <a:latin typeface="+mn-lt"/>
              <a:ea typeface="ＭＳ Ｐゴシック"/>
              <a:cs typeface="+mn-cs"/>
            </a:rPr>
            <a:t> Tomato” </a:t>
          </a:r>
          <a:r>
            <a:rPr kumimoji="1" lang="en-US" altLang="en-US" sz="1800" kern="1200" dirty="0" smtClean="0">
              <a:solidFill>
                <a:srgbClr val="000000"/>
              </a:solidFill>
              <a:latin typeface="+mn-lt"/>
              <a:ea typeface="ＭＳ Ｐゴシック"/>
              <a:cs typeface="+mn-cs"/>
            </a:rPr>
            <a:t>(Hokkaido)</a:t>
          </a:r>
        </a:p>
        <a:p>
          <a:pPr marL="185738" lvl="0" indent="-185738" algn="l" defTabSz="1111250">
            <a:lnSpc>
              <a:spcPts val="2000"/>
            </a:lnSpc>
            <a:spcBef>
              <a:spcPct val="0"/>
            </a:spcBef>
            <a:spcAft>
              <a:spcPts val="300"/>
            </a:spcAft>
          </a:pPr>
          <a:r>
            <a:rPr kumimoji="1" lang="en-US" altLang="en-US" sz="1800" kern="1200" dirty="0" smtClean="0">
              <a:solidFill>
                <a:srgbClr val="000000"/>
              </a:solidFill>
              <a:latin typeface="+mn-lt"/>
              <a:ea typeface="ＭＳ Ｐゴシック"/>
              <a:cs typeface="+mn-cs"/>
            </a:rPr>
            <a:t>- 	</a:t>
          </a:r>
          <a:r>
            <a:rPr kumimoji="1" lang="en-US" altLang="en-US" sz="2000" kern="1200" dirty="0" smtClean="0">
              <a:solidFill>
                <a:srgbClr val="000000"/>
              </a:solidFill>
              <a:latin typeface="Times New Roman" panose="02020603050405020304" pitchFamily="18" charset="0"/>
              <a:ea typeface="ＭＳ Ｐゴシック"/>
              <a:cs typeface="Times New Roman" panose="02020603050405020304" pitchFamily="18" charset="0"/>
            </a:rPr>
            <a:t>The use of the single name “</a:t>
          </a:r>
          <a:r>
            <a:rPr kumimoji="1" lang="en-US" altLang="en-US" sz="2000" kern="1200" dirty="0" err="1" smtClean="0">
              <a:solidFill>
                <a:srgbClr val="000000"/>
              </a:solidFill>
              <a:latin typeface="Times New Roman" panose="02020603050405020304" pitchFamily="18" charset="0"/>
              <a:ea typeface="ＭＳ Ｐゴシック"/>
              <a:cs typeface="Times New Roman" panose="02020603050405020304" pitchFamily="18" charset="0"/>
            </a:rPr>
            <a:t>Biratori</a:t>
          </a:r>
          <a:r>
            <a:rPr kumimoji="1" lang="en-US" altLang="en-US" sz="2000" kern="1200" dirty="0" smtClean="0">
              <a:solidFill>
                <a:srgbClr val="000000"/>
              </a:solidFill>
              <a:latin typeface="Times New Roman" panose="02020603050405020304" pitchFamily="18" charset="0"/>
              <a:ea typeface="ＭＳ Ｐゴシック"/>
              <a:cs typeface="Times New Roman" panose="02020603050405020304" pitchFamily="18" charset="0"/>
            </a:rPr>
            <a:t> Tomato” increased the reliability of the products; </a:t>
          </a:r>
        </a:p>
        <a:p>
          <a:pPr marL="185738" lvl="0" indent="-185738" algn="l" defTabSz="1111250">
            <a:lnSpc>
              <a:spcPts val="2000"/>
            </a:lnSpc>
            <a:spcBef>
              <a:spcPct val="0"/>
            </a:spcBef>
            <a:spcAft>
              <a:spcPts val="300"/>
            </a:spcAft>
          </a:pPr>
          <a:r>
            <a:rPr kumimoji="1" lang="en-US" altLang="ja-JP" sz="2000" kern="1200" dirty="0" smtClean="0">
              <a:solidFill>
                <a:srgbClr val="000000"/>
              </a:solidFill>
              <a:latin typeface="Times New Roman" panose="02020603050405020304" pitchFamily="18" charset="0"/>
              <a:ea typeface="ＭＳ Ｐゴシック"/>
              <a:cs typeface="Times New Roman" panose="02020603050405020304" pitchFamily="18" charset="0"/>
            </a:rPr>
            <a:t>-	</a:t>
          </a:r>
          <a:r>
            <a:rPr kumimoji="1" lang="en-US" altLang="en-US" sz="2000" u="sng" kern="1200" dirty="0" smtClean="0">
              <a:solidFill>
                <a:srgbClr val="000000"/>
              </a:solidFill>
              <a:latin typeface="Times New Roman" panose="02020603050405020304" pitchFamily="18" charset="0"/>
              <a:ea typeface="ＭＳ Ｐゴシック"/>
              <a:cs typeface="Times New Roman" panose="02020603050405020304" pitchFamily="18" charset="0"/>
            </a:rPr>
            <a:t>The tomatoes have been sold at major supermarkets in the Tokyo metropolitan area by the name of “</a:t>
          </a:r>
          <a:r>
            <a:rPr kumimoji="1" lang="en-US" altLang="en-US" sz="2000" u="sng" kern="1200" dirty="0" err="1" smtClean="0">
              <a:solidFill>
                <a:srgbClr val="000000"/>
              </a:solidFill>
              <a:latin typeface="Times New Roman" panose="02020603050405020304" pitchFamily="18" charset="0"/>
              <a:ea typeface="ＭＳ Ｐゴシック"/>
              <a:cs typeface="Times New Roman" panose="02020603050405020304" pitchFamily="18" charset="0"/>
            </a:rPr>
            <a:t>Biratori</a:t>
          </a:r>
          <a:r>
            <a:rPr kumimoji="1" lang="en-US" altLang="en-US" sz="2000" u="sng" kern="1200" dirty="0" smtClean="0">
              <a:solidFill>
                <a:srgbClr val="000000"/>
              </a:solidFill>
              <a:latin typeface="Times New Roman" panose="02020603050405020304" pitchFamily="18" charset="0"/>
              <a:ea typeface="ＭＳ Ｐゴシック"/>
              <a:cs typeface="Times New Roman" panose="02020603050405020304" pitchFamily="18" charset="0"/>
            </a:rPr>
            <a:t> Tomato;”</a:t>
          </a:r>
          <a:r>
            <a:rPr kumimoji="1" lang="en-US" altLang="en-US" sz="2000" u="none" kern="1200" dirty="0" smtClean="0">
              <a:solidFill>
                <a:srgbClr val="000000"/>
              </a:solidFill>
              <a:latin typeface="Times New Roman" panose="02020603050405020304" pitchFamily="18" charset="0"/>
              <a:ea typeface="ＭＳ Ｐゴシック"/>
              <a:cs typeface="Times New Roman" panose="02020603050405020304" pitchFamily="18" charset="0"/>
            </a:rPr>
            <a:t> and</a:t>
          </a:r>
        </a:p>
        <a:p>
          <a:pPr marL="185738" lvl="0" indent="-185738" algn="l" defTabSz="1111250">
            <a:lnSpc>
              <a:spcPts val="2000"/>
            </a:lnSpc>
            <a:spcBef>
              <a:spcPct val="0"/>
            </a:spcBef>
            <a:spcAft>
              <a:spcPts val="300"/>
            </a:spcAft>
          </a:pPr>
          <a:r>
            <a:rPr kumimoji="1" lang="en-US" altLang="ja-JP" sz="2000" u="none" kern="1200" dirty="0" smtClean="0">
              <a:solidFill>
                <a:srgbClr val="000000"/>
              </a:solidFill>
              <a:latin typeface="Times New Roman" panose="02020603050405020304" pitchFamily="18" charset="0"/>
              <a:ea typeface="ＭＳ Ｐゴシック"/>
              <a:cs typeface="Times New Roman" panose="02020603050405020304" pitchFamily="18" charset="0"/>
            </a:rPr>
            <a:t>-	</a:t>
          </a:r>
          <a:r>
            <a:rPr kumimoji="1" lang="en-US" altLang="en-US" sz="2000" kern="1200" dirty="0" smtClean="0">
              <a:solidFill>
                <a:srgbClr val="000000"/>
              </a:solidFill>
              <a:latin typeface="Times New Roman" panose="02020603050405020304" pitchFamily="18" charset="0"/>
              <a:ea typeface="ＭＳ Ｐゴシック"/>
              <a:cs typeface="Times New Roman" panose="02020603050405020304" pitchFamily="18" charset="0"/>
            </a:rPr>
            <a:t>The sales amount increased after acquiring rights.</a:t>
          </a:r>
          <a:r>
            <a:rPr kumimoji="1" lang="ja-JP" altLang="en-US" sz="2000" kern="1200" dirty="0" smtClean="0">
              <a:solidFill>
                <a:srgbClr val="000000"/>
              </a:solidFill>
              <a:latin typeface="Times New Roman" panose="02020603050405020304" pitchFamily="18" charset="0"/>
              <a:ea typeface="ＭＳ Ｐゴシック"/>
              <a:cs typeface="Times New Roman" panose="02020603050405020304" pitchFamily="18" charset="0"/>
            </a:rPr>
            <a:t>　</a:t>
          </a:r>
          <a:endParaRPr kumimoji="1" lang="ja-JP" altLang="en-US" sz="2600" kern="1200" dirty="0">
            <a:solidFill>
              <a:srgbClr val="000000"/>
            </a:solidFill>
            <a:latin typeface="+mn-lt"/>
            <a:ea typeface="ＭＳ Ｐゴシック"/>
            <a:cs typeface="+mn-cs"/>
          </a:endParaRPr>
        </a:p>
      </dsp:txBody>
      <dsp:txXfrm>
        <a:off x="2138499" y="3507401"/>
        <a:ext cx="7577508" cy="1851439"/>
      </dsp:txXfrm>
    </dsp:sp>
    <dsp:sp modelId="{DE784CA5-8785-4C22-B017-58D317A39605}">
      <dsp:nvSpPr>
        <dsp:cNvPr id="0" name=""/>
        <dsp:cNvSpPr/>
      </dsp:nvSpPr>
      <dsp:spPr>
        <a:xfrm>
          <a:off x="195297" y="3651931"/>
          <a:ext cx="1943201" cy="1562379"/>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9525"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6888"/>
          </a:xfrm>
          <a:prstGeom prst="rect">
            <a:avLst/>
          </a:prstGeom>
        </p:spPr>
        <p:txBody>
          <a:bodyPr vert="horz" lIns="88340" tIns="44170" rIns="88340" bIns="44170" rtlCol="0"/>
          <a:lstStyle>
            <a:lvl1pPr algn="l" eaLnBrk="1" hangingPunct="1">
              <a:spcBef>
                <a:spcPct val="50000"/>
              </a:spcBef>
              <a:defRPr sz="1200">
                <a:latin typeface="Arial" charset="0"/>
              </a:defRPr>
            </a:lvl1pPr>
          </a:lstStyle>
          <a:p>
            <a:pPr>
              <a:defRPr/>
            </a:pPr>
            <a:endParaRPr lang="ja-JP" altLang="en-US"/>
          </a:p>
        </p:txBody>
      </p:sp>
      <p:sp>
        <p:nvSpPr>
          <p:cNvPr id="3" name="日付プレースホルダー 2"/>
          <p:cNvSpPr>
            <a:spLocks noGrp="1"/>
          </p:cNvSpPr>
          <p:nvPr>
            <p:ph type="dt" sz="quarter" idx="1"/>
          </p:nvPr>
        </p:nvSpPr>
        <p:spPr>
          <a:xfrm>
            <a:off x="3856038" y="0"/>
            <a:ext cx="2949575" cy="496888"/>
          </a:xfrm>
          <a:prstGeom prst="rect">
            <a:avLst/>
          </a:prstGeom>
        </p:spPr>
        <p:txBody>
          <a:bodyPr vert="horz" lIns="88340" tIns="44170" rIns="88340" bIns="44170" rtlCol="0"/>
          <a:lstStyle>
            <a:lvl1pPr algn="r" eaLnBrk="1" hangingPunct="1">
              <a:spcBef>
                <a:spcPct val="50000"/>
              </a:spcBef>
              <a:defRPr sz="1200">
                <a:latin typeface="Arial" charset="0"/>
              </a:defRPr>
            </a:lvl1pPr>
          </a:lstStyle>
          <a:p>
            <a:pPr>
              <a:defRPr/>
            </a:pPr>
            <a:fld id="{E5832FB4-739A-4427-BF12-ACA32F81994F}" type="datetimeFigureOut">
              <a:rPr lang="ja-JP" altLang="en-US"/>
              <a:pPr>
                <a:defRPr/>
              </a:pPr>
              <a:t>2017/3/23</a:t>
            </a:fld>
            <a:endParaRPr lang="ja-JP" altLang="en-US"/>
          </a:p>
        </p:txBody>
      </p:sp>
      <p:sp>
        <p:nvSpPr>
          <p:cNvPr id="4" name="フッター プレースホルダー 3"/>
          <p:cNvSpPr>
            <a:spLocks noGrp="1"/>
          </p:cNvSpPr>
          <p:nvPr>
            <p:ph type="ftr" sz="quarter" idx="2"/>
          </p:nvPr>
        </p:nvSpPr>
        <p:spPr>
          <a:xfrm>
            <a:off x="0" y="9440863"/>
            <a:ext cx="2949575" cy="496887"/>
          </a:xfrm>
          <a:prstGeom prst="rect">
            <a:avLst/>
          </a:prstGeom>
        </p:spPr>
        <p:txBody>
          <a:bodyPr vert="horz" lIns="88340" tIns="44170" rIns="88340" bIns="44170" rtlCol="0" anchor="b"/>
          <a:lstStyle>
            <a:lvl1pPr algn="l" eaLnBrk="1" hangingPunct="1">
              <a:spcBef>
                <a:spcPct val="50000"/>
              </a:spcBef>
              <a:defRPr sz="1200">
                <a:latin typeface="Arial" charset="0"/>
              </a:defRPr>
            </a:lvl1pPr>
          </a:lstStyle>
          <a:p>
            <a:pPr>
              <a:defRPr/>
            </a:pPr>
            <a:endParaRPr lang="ja-JP" altLang="en-US"/>
          </a:p>
        </p:txBody>
      </p:sp>
      <p:sp>
        <p:nvSpPr>
          <p:cNvPr id="5" name="スライド番号プレースホルダー 4"/>
          <p:cNvSpPr>
            <a:spLocks noGrp="1"/>
          </p:cNvSpPr>
          <p:nvPr>
            <p:ph type="sldNum" sz="quarter" idx="3"/>
          </p:nvPr>
        </p:nvSpPr>
        <p:spPr>
          <a:xfrm>
            <a:off x="3856038" y="9440863"/>
            <a:ext cx="2949575" cy="496887"/>
          </a:xfrm>
          <a:prstGeom prst="rect">
            <a:avLst/>
          </a:prstGeom>
        </p:spPr>
        <p:txBody>
          <a:bodyPr vert="horz" wrap="square" lIns="88340" tIns="44170" rIns="88340" bIns="44170" numCol="1" anchor="b" anchorCtr="0" compatLnSpc="1">
            <a:prstTxWarp prst="textNoShape">
              <a:avLst/>
            </a:prstTxWarp>
          </a:bodyPr>
          <a:lstStyle>
            <a:lvl1pPr algn="r" eaLnBrk="1" hangingPunct="1">
              <a:spcBef>
                <a:spcPct val="50000"/>
              </a:spcBef>
              <a:defRPr sz="1200"/>
            </a:lvl1pPr>
          </a:lstStyle>
          <a:p>
            <a:pPr>
              <a:defRPr/>
            </a:pPr>
            <a:fld id="{752D0CA7-1C4A-4247-8261-1207ED19D5FC}" type="slidenum">
              <a:rPr lang="ja-JP" altLang="en-US"/>
              <a:pPr>
                <a:defRPr/>
              </a:pPr>
              <a:t>‹#›</a:t>
            </a:fld>
            <a:endParaRPr lang="ja-JP" altLang="en-US"/>
          </a:p>
        </p:txBody>
      </p:sp>
    </p:spTree>
    <p:extLst>
      <p:ext uri="{BB962C8B-B14F-4D97-AF65-F5344CB8AC3E}">
        <p14:creationId xmlns:p14="http://schemas.microsoft.com/office/powerpoint/2010/main" val="4202519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51163"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28" tIns="46114" rIns="92228" bIns="46114" numCol="1" anchor="t" anchorCtr="0" compatLnSpc="1">
            <a:prstTxWarp prst="textNoShape">
              <a:avLst/>
            </a:prstTxWarp>
          </a:bodyPr>
          <a:lstStyle>
            <a:lvl1pPr algn="l" eaLnBrk="1" hangingPunct="1">
              <a:spcBef>
                <a:spcPct val="0"/>
              </a:spcBef>
              <a:defRPr sz="1200">
                <a:latin typeface="Arial" charset="0"/>
                <a:ea typeface="ＭＳ Ｐゴシック" pitchFamily="50" charset="-128"/>
              </a:defRPr>
            </a:lvl1pPr>
          </a:lstStyle>
          <a:p>
            <a:pPr>
              <a:defRPr/>
            </a:pPr>
            <a:endParaRPr lang="en-US" altLang="ja-JP"/>
          </a:p>
        </p:txBody>
      </p:sp>
      <p:sp>
        <p:nvSpPr>
          <p:cNvPr id="4099" name="Rectangle 3"/>
          <p:cNvSpPr>
            <a:spLocks noGrp="1" noChangeArrowheads="1"/>
          </p:cNvSpPr>
          <p:nvPr>
            <p:ph type="dt" idx="1"/>
          </p:nvPr>
        </p:nvSpPr>
        <p:spPr bwMode="auto">
          <a:xfrm>
            <a:off x="3854450" y="0"/>
            <a:ext cx="2951163"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28" tIns="46114" rIns="92228" bIns="46114" numCol="1" anchor="t" anchorCtr="0" compatLnSpc="1">
            <a:prstTxWarp prst="textNoShape">
              <a:avLst/>
            </a:prstTxWarp>
          </a:bodyPr>
          <a:lstStyle>
            <a:lvl1pPr algn="r" eaLnBrk="1" hangingPunct="1">
              <a:spcBef>
                <a:spcPct val="0"/>
              </a:spcBef>
              <a:defRPr sz="1200">
                <a:latin typeface="Arial" charset="0"/>
                <a:ea typeface="ＭＳ Ｐゴシック" pitchFamily="50" charset="-128"/>
              </a:defRPr>
            </a:lvl1pPr>
          </a:lstStyle>
          <a:p>
            <a:pPr>
              <a:defRPr/>
            </a:pPr>
            <a:endParaRPr lang="en-US" altLang="ja-JP"/>
          </a:p>
        </p:txBody>
      </p:sp>
      <p:sp>
        <p:nvSpPr>
          <p:cNvPr id="19460" name="Rectangle 4"/>
          <p:cNvSpPr>
            <a:spLocks noGrp="1" noRot="1" noChangeAspect="1" noChangeArrowheads="1" noTextEdit="1"/>
          </p:cNvSpPr>
          <p:nvPr>
            <p:ph type="sldImg" idx="2"/>
          </p:nvPr>
        </p:nvSpPr>
        <p:spPr bwMode="auto">
          <a:xfrm>
            <a:off x="711200" y="744538"/>
            <a:ext cx="5384800" cy="372903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679450" y="4721225"/>
            <a:ext cx="5448300" cy="447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28" tIns="46114" rIns="92228" bIns="46114" numCol="1" anchor="t" anchorCtr="0" compatLnSpc="1">
            <a:prstTxWarp prst="textNoShape">
              <a:avLst/>
            </a:prstTxWarp>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4102" name="Rectangle 6"/>
          <p:cNvSpPr>
            <a:spLocks noGrp="1" noChangeArrowheads="1"/>
          </p:cNvSpPr>
          <p:nvPr>
            <p:ph type="ftr" sz="quarter" idx="4"/>
          </p:nvPr>
        </p:nvSpPr>
        <p:spPr bwMode="auto">
          <a:xfrm>
            <a:off x="0" y="9440863"/>
            <a:ext cx="2951163"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28" tIns="46114" rIns="92228" bIns="46114" numCol="1" anchor="b" anchorCtr="0" compatLnSpc="1">
            <a:prstTxWarp prst="textNoShape">
              <a:avLst/>
            </a:prstTxWarp>
          </a:bodyPr>
          <a:lstStyle>
            <a:lvl1pPr algn="l" eaLnBrk="1" hangingPunct="1">
              <a:spcBef>
                <a:spcPct val="0"/>
              </a:spcBef>
              <a:defRPr sz="1200">
                <a:latin typeface="Arial" charset="0"/>
                <a:ea typeface="ＭＳ Ｐゴシック" pitchFamily="50" charset="-128"/>
              </a:defRPr>
            </a:lvl1pPr>
          </a:lstStyle>
          <a:p>
            <a:pPr>
              <a:defRPr/>
            </a:pPr>
            <a:endParaRPr lang="en-US" altLang="ja-JP"/>
          </a:p>
        </p:txBody>
      </p:sp>
      <p:sp>
        <p:nvSpPr>
          <p:cNvPr id="4103" name="Rectangle 7"/>
          <p:cNvSpPr>
            <a:spLocks noGrp="1" noChangeArrowheads="1"/>
          </p:cNvSpPr>
          <p:nvPr>
            <p:ph type="sldNum" sz="quarter" idx="5"/>
          </p:nvPr>
        </p:nvSpPr>
        <p:spPr bwMode="auto">
          <a:xfrm>
            <a:off x="3854450" y="9440863"/>
            <a:ext cx="2951163"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28" tIns="46114" rIns="92228" bIns="46114" numCol="1" anchor="b" anchorCtr="0" compatLnSpc="1">
            <a:prstTxWarp prst="textNoShape">
              <a:avLst/>
            </a:prstTxWarp>
          </a:bodyPr>
          <a:lstStyle>
            <a:lvl1pPr algn="r" eaLnBrk="1" hangingPunct="1">
              <a:spcBef>
                <a:spcPct val="0"/>
              </a:spcBef>
              <a:defRPr sz="1200">
                <a:ea typeface="ＭＳ Ｐゴシック" panose="020B0600070205080204" pitchFamily="50" charset="-128"/>
              </a:defRPr>
            </a:lvl1pPr>
          </a:lstStyle>
          <a:p>
            <a:pPr>
              <a:defRPr/>
            </a:pPr>
            <a:fld id="{6CF9B461-23B6-46F9-80E6-2E0CCF1C5083}" type="slidenum">
              <a:rPr lang="en-US" altLang="ja-JP"/>
              <a:pPr>
                <a:defRPr/>
              </a:pPr>
              <a:t>‹#›</a:t>
            </a:fld>
            <a:endParaRPr lang="en-US" altLang="ja-JP"/>
          </a:p>
        </p:txBody>
      </p:sp>
    </p:spTree>
    <p:extLst>
      <p:ext uri="{BB962C8B-B14F-4D97-AF65-F5344CB8AC3E}">
        <p14:creationId xmlns:p14="http://schemas.microsoft.com/office/powerpoint/2010/main" val="362947463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 イメージ プレースホルダー 1"/>
          <p:cNvSpPr>
            <a:spLocks noGrp="1" noRot="1" noChangeAspect="1" noTextEdit="1"/>
          </p:cNvSpPr>
          <p:nvPr>
            <p:ph type="sldImg"/>
          </p:nvPr>
        </p:nvSpPr>
        <p:spPr>
          <a:xfrm>
            <a:off x="1027113" y="720725"/>
            <a:ext cx="4494212" cy="3111500"/>
          </a:xfrm>
          <a:ln/>
        </p:spPr>
      </p:sp>
      <p:sp>
        <p:nvSpPr>
          <p:cNvPr id="22531" name="ノート プレースホルダー 2"/>
          <p:cNvSpPr>
            <a:spLocks noGrp="1"/>
          </p:cNvSpPr>
          <p:nvPr>
            <p:ph type="body" idx="1"/>
          </p:nvPr>
        </p:nvSpPr>
        <p:spPr>
          <a:xfrm>
            <a:off x="379413" y="4178300"/>
            <a:ext cx="5891212" cy="5016500"/>
          </a:xfrm>
          <a:noFill/>
        </p:spPr>
        <p:txBody>
          <a:bodyPr/>
          <a:lstStyle/>
          <a:p>
            <a:endParaRPr lang="ja-JP" altLang="en-US"/>
          </a:p>
        </p:txBody>
      </p:sp>
      <p:sp>
        <p:nvSpPr>
          <p:cNvPr id="22532" name="スライド番号プレースホルダー 3"/>
          <p:cNvSpPr>
            <a:spLocks noGrp="1"/>
          </p:cNvSpPr>
          <p:nvPr>
            <p:ph type="sldNum" sz="quarter" idx="5"/>
          </p:nvPr>
        </p:nvSpPr>
        <p:spPr>
          <a:noFill/>
        </p:spPr>
        <p:txBody>
          <a:bodyPr/>
          <a:lstStyle>
            <a:lvl1pPr>
              <a:defRPr kumimoji="1" sz="2800">
                <a:solidFill>
                  <a:schemeClr val="tx1"/>
                </a:solidFill>
                <a:latin typeface="Arial" panose="020B0604020202020204" pitchFamily="34" charset="0"/>
                <a:ea typeface="FC平成丸ゴシック体" pitchFamily="49" charset="-128"/>
              </a:defRPr>
            </a:lvl1pPr>
            <a:lvl2pPr marL="742950" indent="-285750">
              <a:defRPr kumimoji="1" sz="2800">
                <a:solidFill>
                  <a:schemeClr val="tx1"/>
                </a:solidFill>
                <a:latin typeface="Arial" panose="020B0604020202020204" pitchFamily="34" charset="0"/>
                <a:ea typeface="FC平成丸ゴシック体" pitchFamily="49" charset="-128"/>
              </a:defRPr>
            </a:lvl2pPr>
            <a:lvl3pPr marL="1143000" indent="-228600">
              <a:defRPr kumimoji="1" sz="2800">
                <a:solidFill>
                  <a:schemeClr val="tx1"/>
                </a:solidFill>
                <a:latin typeface="Arial" panose="020B0604020202020204" pitchFamily="34" charset="0"/>
                <a:ea typeface="FC平成丸ゴシック体" pitchFamily="49" charset="-128"/>
              </a:defRPr>
            </a:lvl3pPr>
            <a:lvl4pPr marL="1600200" indent="-228600">
              <a:defRPr kumimoji="1" sz="2800">
                <a:solidFill>
                  <a:schemeClr val="tx1"/>
                </a:solidFill>
                <a:latin typeface="Arial" panose="020B0604020202020204" pitchFamily="34" charset="0"/>
                <a:ea typeface="FC平成丸ゴシック体" pitchFamily="49" charset="-128"/>
              </a:defRPr>
            </a:lvl4pPr>
            <a:lvl5pPr marL="2057400" indent="-228600">
              <a:defRPr kumimoji="1" sz="2800">
                <a:solidFill>
                  <a:schemeClr val="tx1"/>
                </a:solidFill>
                <a:latin typeface="Arial" panose="020B0604020202020204" pitchFamily="34" charset="0"/>
                <a:ea typeface="FC平成丸ゴシック体" pitchFamily="49" charset="-128"/>
              </a:defRPr>
            </a:lvl5pPr>
            <a:lvl6pPr marL="2514600" indent="-228600" eaLnBrk="0" fontAlgn="base" hangingPunct="0">
              <a:spcBef>
                <a:spcPct val="0"/>
              </a:spcBef>
              <a:spcAft>
                <a:spcPct val="0"/>
              </a:spcAft>
              <a:defRPr kumimoji="1" sz="2800">
                <a:solidFill>
                  <a:schemeClr val="tx1"/>
                </a:solidFill>
                <a:latin typeface="Arial" panose="020B0604020202020204" pitchFamily="34" charset="0"/>
                <a:ea typeface="FC平成丸ゴシック体" pitchFamily="49" charset="-128"/>
              </a:defRPr>
            </a:lvl6pPr>
            <a:lvl7pPr marL="2971800" indent="-228600" eaLnBrk="0" fontAlgn="base" hangingPunct="0">
              <a:spcBef>
                <a:spcPct val="0"/>
              </a:spcBef>
              <a:spcAft>
                <a:spcPct val="0"/>
              </a:spcAft>
              <a:defRPr kumimoji="1" sz="2800">
                <a:solidFill>
                  <a:schemeClr val="tx1"/>
                </a:solidFill>
                <a:latin typeface="Arial" panose="020B0604020202020204" pitchFamily="34" charset="0"/>
                <a:ea typeface="FC平成丸ゴシック体" pitchFamily="49" charset="-128"/>
              </a:defRPr>
            </a:lvl7pPr>
            <a:lvl8pPr marL="3429000" indent="-228600" eaLnBrk="0" fontAlgn="base" hangingPunct="0">
              <a:spcBef>
                <a:spcPct val="0"/>
              </a:spcBef>
              <a:spcAft>
                <a:spcPct val="0"/>
              </a:spcAft>
              <a:defRPr kumimoji="1" sz="2800">
                <a:solidFill>
                  <a:schemeClr val="tx1"/>
                </a:solidFill>
                <a:latin typeface="Arial" panose="020B0604020202020204" pitchFamily="34" charset="0"/>
                <a:ea typeface="FC平成丸ゴシック体" pitchFamily="49" charset="-128"/>
              </a:defRPr>
            </a:lvl8pPr>
            <a:lvl9pPr marL="3886200" indent="-228600" eaLnBrk="0" fontAlgn="base" hangingPunct="0">
              <a:spcBef>
                <a:spcPct val="0"/>
              </a:spcBef>
              <a:spcAft>
                <a:spcPct val="0"/>
              </a:spcAft>
              <a:defRPr kumimoji="1" sz="2800">
                <a:solidFill>
                  <a:schemeClr val="tx1"/>
                </a:solidFill>
                <a:latin typeface="Arial" panose="020B0604020202020204" pitchFamily="34" charset="0"/>
                <a:ea typeface="FC平成丸ゴシック体" pitchFamily="49" charset="-128"/>
              </a:defRPr>
            </a:lvl9pPr>
          </a:lstStyle>
          <a:p>
            <a:fld id="{0D1B8842-E113-470C-8697-AAB443A14E5A}" type="slidenum">
              <a:rPr lang="en-US" altLang="ja-JP" sz="1200" smtClean="0">
                <a:ea typeface="ＭＳ Ｐゴシック" panose="020B0600070205080204" pitchFamily="50" charset="-128"/>
              </a:rPr>
              <a:pPr/>
              <a:t>0</a:t>
            </a:fld>
            <a:endParaRPr lang="en-US" altLang="ja-JP" sz="1200" smtClean="0">
              <a:ea typeface="ＭＳ Ｐゴシック" panose="020B0600070205080204" pitchFamily="50" charset="-128"/>
            </a:endParaRPr>
          </a:p>
        </p:txBody>
      </p:sp>
    </p:spTree>
    <p:extLst>
      <p:ext uri="{BB962C8B-B14F-4D97-AF65-F5344CB8AC3E}">
        <p14:creationId xmlns:p14="http://schemas.microsoft.com/office/powerpoint/2010/main" val="29655283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スライド イメージ プレースホルダー 1"/>
          <p:cNvSpPr>
            <a:spLocks noGrp="1" noRot="1" noChangeAspect="1" noTextEdit="1"/>
          </p:cNvSpPr>
          <p:nvPr>
            <p:ph type="sldImg"/>
          </p:nvPr>
        </p:nvSpPr>
        <p:spPr>
          <a:ln/>
        </p:spPr>
      </p:sp>
      <p:sp>
        <p:nvSpPr>
          <p:cNvPr id="38915" name="ノート プレースホルダー 2"/>
          <p:cNvSpPr>
            <a:spLocks noGrp="1"/>
          </p:cNvSpPr>
          <p:nvPr>
            <p:ph type="body" idx="1"/>
          </p:nvPr>
        </p:nvSpPr>
        <p:spPr>
          <a:noFill/>
        </p:spPr>
        <p:txBody>
          <a:bodyPr/>
          <a:lstStyle/>
          <a:p>
            <a:endParaRPr lang="ja-JP" altLang="en-US" dirty="0"/>
          </a:p>
        </p:txBody>
      </p:sp>
      <p:sp>
        <p:nvSpPr>
          <p:cNvPr id="38916" name="スライド番号プレースホルダー 3"/>
          <p:cNvSpPr>
            <a:spLocks noGrp="1"/>
          </p:cNvSpPr>
          <p:nvPr>
            <p:ph type="sldNum" sz="quarter" idx="5"/>
          </p:nvPr>
        </p:nvSpPr>
        <p:spPr>
          <a:noFill/>
        </p:spPr>
        <p:txBody>
          <a:bodyPr/>
          <a:lstStyle>
            <a:lvl1pPr>
              <a:defRPr kumimoji="1" sz="2800">
                <a:solidFill>
                  <a:schemeClr val="tx1"/>
                </a:solidFill>
                <a:latin typeface="Arial" panose="020B0604020202020204" pitchFamily="34" charset="0"/>
                <a:ea typeface="FC平成丸ゴシック体" pitchFamily="49" charset="-128"/>
              </a:defRPr>
            </a:lvl1pPr>
            <a:lvl2pPr marL="742950" indent="-285750">
              <a:defRPr kumimoji="1" sz="2800">
                <a:solidFill>
                  <a:schemeClr val="tx1"/>
                </a:solidFill>
                <a:latin typeface="Arial" panose="020B0604020202020204" pitchFamily="34" charset="0"/>
                <a:ea typeface="FC平成丸ゴシック体" pitchFamily="49" charset="-128"/>
              </a:defRPr>
            </a:lvl2pPr>
            <a:lvl3pPr marL="1143000" indent="-228600">
              <a:defRPr kumimoji="1" sz="2800">
                <a:solidFill>
                  <a:schemeClr val="tx1"/>
                </a:solidFill>
                <a:latin typeface="Arial" panose="020B0604020202020204" pitchFamily="34" charset="0"/>
                <a:ea typeface="FC平成丸ゴシック体" pitchFamily="49" charset="-128"/>
              </a:defRPr>
            </a:lvl3pPr>
            <a:lvl4pPr marL="1600200" indent="-228600">
              <a:defRPr kumimoji="1" sz="2800">
                <a:solidFill>
                  <a:schemeClr val="tx1"/>
                </a:solidFill>
                <a:latin typeface="Arial" panose="020B0604020202020204" pitchFamily="34" charset="0"/>
                <a:ea typeface="FC平成丸ゴシック体" pitchFamily="49" charset="-128"/>
              </a:defRPr>
            </a:lvl4pPr>
            <a:lvl5pPr marL="2057400" indent="-228600">
              <a:defRPr kumimoji="1" sz="2800">
                <a:solidFill>
                  <a:schemeClr val="tx1"/>
                </a:solidFill>
                <a:latin typeface="Arial" panose="020B0604020202020204" pitchFamily="34" charset="0"/>
                <a:ea typeface="FC平成丸ゴシック体" pitchFamily="49" charset="-128"/>
              </a:defRPr>
            </a:lvl5pPr>
            <a:lvl6pPr marL="2514600" indent="-228600" eaLnBrk="0" fontAlgn="base" hangingPunct="0">
              <a:spcBef>
                <a:spcPct val="0"/>
              </a:spcBef>
              <a:spcAft>
                <a:spcPct val="0"/>
              </a:spcAft>
              <a:defRPr kumimoji="1" sz="2800">
                <a:solidFill>
                  <a:schemeClr val="tx1"/>
                </a:solidFill>
                <a:latin typeface="Arial" panose="020B0604020202020204" pitchFamily="34" charset="0"/>
                <a:ea typeface="FC平成丸ゴシック体" pitchFamily="49" charset="-128"/>
              </a:defRPr>
            </a:lvl6pPr>
            <a:lvl7pPr marL="2971800" indent="-228600" eaLnBrk="0" fontAlgn="base" hangingPunct="0">
              <a:spcBef>
                <a:spcPct val="0"/>
              </a:spcBef>
              <a:spcAft>
                <a:spcPct val="0"/>
              </a:spcAft>
              <a:defRPr kumimoji="1" sz="2800">
                <a:solidFill>
                  <a:schemeClr val="tx1"/>
                </a:solidFill>
                <a:latin typeface="Arial" panose="020B0604020202020204" pitchFamily="34" charset="0"/>
                <a:ea typeface="FC平成丸ゴシック体" pitchFamily="49" charset="-128"/>
              </a:defRPr>
            </a:lvl7pPr>
            <a:lvl8pPr marL="3429000" indent="-228600" eaLnBrk="0" fontAlgn="base" hangingPunct="0">
              <a:spcBef>
                <a:spcPct val="0"/>
              </a:spcBef>
              <a:spcAft>
                <a:spcPct val="0"/>
              </a:spcAft>
              <a:defRPr kumimoji="1" sz="2800">
                <a:solidFill>
                  <a:schemeClr val="tx1"/>
                </a:solidFill>
                <a:latin typeface="Arial" panose="020B0604020202020204" pitchFamily="34" charset="0"/>
                <a:ea typeface="FC平成丸ゴシック体" pitchFamily="49" charset="-128"/>
              </a:defRPr>
            </a:lvl8pPr>
            <a:lvl9pPr marL="3886200" indent="-228600" eaLnBrk="0" fontAlgn="base" hangingPunct="0">
              <a:spcBef>
                <a:spcPct val="0"/>
              </a:spcBef>
              <a:spcAft>
                <a:spcPct val="0"/>
              </a:spcAft>
              <a:defRPr kumimoji="1" sz="2800">
                <a:solidFill>
                  <a:schemeClr val="tx1"/>
                </a:solidFill>
                <a:latin typeface="Arial" panose="020B0604020202020204" pitchFamily="34" charset="0"/>
                <a:ea typeface="FC平成丸ゴシック体" pitchFamily="49" charset="-128"/>
              </a:defRPr>
            </a:lvl9pPr>
          </a:lstStyle>
          <a:p>
            <a:fld id="{97C1FFF6-4FC2-408C-A628-FAE8A383B91A}" type="slidenum">
              <a:rPr lang="en-US" altLang="ja-JP" sz="1200" smtClean="0">
                <a:ea typeface="ＭＳ Ｐゴシック" panose="020B0600070205080204" pitchFamily="50" charset="-128"/>
              </a:rPr>
              <a:pPr/>
              <a:t>9</a:t>
            </a:fld>
            <a:endParaRPr lang="en-US" altLang="ja-JP" sz="1200" smtClean="0">
              <a:ea typeface="ＭＳ Ｐゴシック" panose="020B0600070205080204" pitchFamily="50" charset="-128"/>
            </a:endParaRPr>
          </a:p>
        </p:txBody>
      </p:sp>
    </p:spTree>
    <p:extLst>
      <p:ext uri="{BB962C8B-B14F-4D97-AF65-F5344CB8AC3E}">
        <p14:creationId xmlns:p14="http://schemas.microsoft.com/office/powerpoint/2010/main" val="3620018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スライド イメージ プレースホルダー 1"/>
          <p:cNvSpPr>
            <a:spLocks noGrp="1" noRot="1" noChangeAspect="1" noTextEdit="1"/>
          </p:cNvSpPr>
          <p:nvPr>
            <p:ph type="sldImg"/>
          </p:nvPr>
        </p:nvSpPr>
        <p:spPr>
          <a:ln/>
        </p:spPr>
      </p:sp>
      <p:sp>
        <p:nvSpPr>
          <p:cNvPr id="40963" name="ノート プレースホルダー 2"/>
          <p:cNvSpPr>
            <a:spLocks noGrp="1"/>
          </p:cNvSpPr>
          <p:nvPr>
            <p:ph type="body" idx="1"/>
          </p:nvPr>
        </p:nvSpPr>
        <p:spPr>
          <a:noFill/>
        </p:spPr>
        <p:txBody>
          <a:bodyPr/>
          <a:lstStyle/>
          <a:p>
            <a:endParaRPr lang="en-US" altLang="ja-JP" dirty="0"/>
          </a:p>
        </p:txBody>
      </p:sp>
      <p:sp>
        <p:nvSpPr>
          <p:cNvPr id="40964" name="スライド番号プレースホルダー 3"/>
          <p:cNvSpPr>
            <a:spLocks noGrp="1"/>
          </p:cNvSpPr>
          <p:nvPr>
            <p:ph type="sldNum" sz="quarter" idx="5"/>
          </p:nvPr>
        </p:nvSpPr>
        <p:spPr>
          <a:noFill/>
        </p:spPr>
        <p:txBody>
          <a:bodyPr/>
          <a:lstStyle>
            <a:lvl1pPr>
              <a:defRPr kumimoji="1" sz="2800">
                <a:solidFill>
                  <a:schemeClr val="tx1"/>
                </a:solidFill>
                <a:latin typeface="Arial" panose="020B0604020202020204" pitchFamily="34" charset="0"/>
                <a:ea typeface="FC平成丸ゴシック体" pitchFamily="49" charset="-128"/>
              </a:defRPr>
            </a:lvl1pPr>
            <a:lvl2pPr marL="742950" indent="-285750">
              <a:defRPr kumimoji="1" sz="2800">
                <a:solidFill>
                  <a:schemeClr val="tx1"/>
                </a:solidFill>
                <a:latin typeface="Arial" panose="020B0604020202020204" pitchFamily="34" charset="0"/>
                <a:ea typeface="FC平成丸ゴシック体" pitchFamily="49" charset="-128"/>
              </a:defRPr>
            </a:lvl2pPr>
            <a:lvl3pPr marL="1143000" indent="-228600">
              <a:defRPr kumimoji="1" sz="2800">
                <a:solidFill>
                  <a:schemeClr val="tx1"/>
                </a:solidFill>
                <a:latin typeface="Arial" panose="020B0604020202020204" pitchFamily="34" charset="0"/>
                <a:ea typeface="FC平成丸ゴシック体" pitchFamily="49" charset="-128"/>
              </a:defRPr>
            </a:lvl3pPr>
            <a:lvl4pPr marL="1600200" indent="-228600">
              <a:defRPr kumimoji="1" sz="2800">
                <a:solidFill>
                  <a:schemeClr val="tx1"/>
                </a:solidFill>
                <a:latin typeface="Arial" panose="020B0604020202020204" pitchFamily="34" charset="0"/>
                <a:ea typeface="FC平成丸ゴシック体" pitchFamily="49" charset="-128"/>
              </a:defRPr>
            </a:lvl4pPr>
            <a:lvl5pPr marL="2057400" indent="-228600">
              <a:defRPr kumimoji="1" sz="2800">
                <a:solidFill>
                  <a:schemeClr val="tx1"/>
                </a:solidFill>
                <a:latin typeface="Arial" panose="020B0604020202020204" pitchFamily="34" charset="0"/>
                <a:ea typeface="FC平成丸ゴシック体" pitchFamily="49" charset="-128"/>
              </a:defRPr>
            </a:lvl5pPr>
            <a:lvl6pPr marL="2514600" indent="-228600" eaLnBrk="0" fontAlgn="base" hangingPunct="0">
              <a:spcBef>
                <a:spcPct val="0"/>
              </a:spcBef>
              <a:spcAft>
                <a:spcPct val="0"/>
              </a:spcAft>
              <a:defRPr kumimoji="1" sz="2800">
                <a:solidFill>
                  <a:schemeClr val="tx1"/>
                </a:solidFill>
                <a:latin typeface="Arial" panose="020B0604020202020204" pitchFamily="34" charset="0"/>
                <a:ea typeface="FC平成丸ゴシック体" pitchFamily="49" charset="-128"/>
              </a:defRPr>
            </a:lvl6pPr>
            <a:lvl7pPr marL="2971800" indent="-228600" eaLnBrk="0" fontAlgn="base" hangingPunct="0">
              <a:spcBef>
                <a:spcPct val="0"/>
              </a:spcBef>
              <a:spcAft>
                <a:spcPct val="0"/>
              </a:spcAft>
              <a:defRPr kumimoji="1" sz="2800">
                <a:solidFill>
                  <a:schemeClr val="tx1"/>
                </a:solidFill>
                <a:latin typeface="Arial" panose="020B0604020202020204" pitchFamily="34" charset="0"/>
                <a:ea typeface="FC平成丸ゴシック体" pitchFamily="49" charset="-128"/>
              </a:defRPr>
            </a:lvl7pPr>
            <a:lvl8pPr marL="3429000" indent="-228600" eaLnBrk="0" fontAlgn="base" hangingPunct="0">
              <a:spcBef>
                <a:spcPct val="0"/>
              </a:spcBef>
              <a:spcAft>
                <a:spcPct val="0"/>
              </a:spcAft>
              <a:defRPr kumimoji="1" sz="2800">
                <a:solidFill>
                  <a:schemeClr val="tx1"/>
                </a:solidFill>
                <a:latin typeface="Arial" panose="020B0604020202020204" pitchFamily="34" charset="0"/>
                <a:ea typeface="FC平成丸ゴシック体" pitchFamily="49" charset="-128"/>
              </a:defRPr>
            </a:lvl8pPr>
            <a:lvl9pPr marL="3886200" indent="-228600" eaLnBrk="0" fontAlgn="base" hangingPunct="0">
              <a:spcBef>
                <a:spcPct val="0"/>
              </a:spcBef>
              <a:spcAft>
                <a:spcPct val="0"/>
              </a:spcAft>
              <a:defRPr kumimoji="1" sz="2800">
                <a:solidFill>
                  <a:schemeClr val="tx1"/>
                </a:solidFill>
                <a:latin typeface="Arial" panose="020B0604020202020204" pitchFamily="34" charset="0"/>
                <a:ea typeface="FC平成丸ゴシック体" pitchFamily="49" charset="-128"/>
              </a:defRPr>
            </a:lvl9pPr>
          </a:lstStyle>
          <a:p>
            <a:fld id="{CBEBEE8E-596C-4D8C-B7A8-56D5F9C1C66D}" type="slidenum">
              <a:rPr lang="en-US" altLang="ja-JP" sz="1200" smtClean="0">
                <a:ea typeface="ＭＳ Ｐゴシック" panose="020B0600070205080204" pitchFamily="50" charset="-128"/>
              </a:rPr>
              <a:pPr/>
              <a:t>10</a:t>
            </a:fld>
            <a:endParaRPr lang="en-US" altLang="ja-JP" sz="1200" smtClean="0">
              <a:ea typeface="ＭＳ Ｐゴシック" panose="020B0600070205080204" pitchFamily="50" charset="-128"/>
            </a:endParaRPr>
          </a:p>
        </p:txBody>
      </p:sp>
    </p:spTree>
    <p:extLst>
      <p:ext uri="{BB962C8B-B14F-4D97-AF65-F5344CB8AC3E}">
        <p14:creationId xmlns:p14="http://schemas.microsoft.com/office/powerpoint/2010/main" val="17569613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スライド イメージ プレースホルダー 1"/>
          <p:cNvSpPr>
            <a:spLocks noGrp="1" noRot="1" noChangeAspect="1" noTextEdit="1"/>
          </p:cNvSpPr>
          <p:nvPr>
            <p:ph type="sldImg"/>
          </p:nvPr>
        </p:nvSpPr>
        <p:spPr>
          <a:ln/>
        </p:spPr>
      </p:sp>
      <p:sp>
        <p:nvSpPr>
          <p:cNvPr id="43011" name="ノート プレースホルダー 2"/>
          <p:cNvSpPr>
            <a:spLocks noGrp="1"/>
          </p:cNvSpPr>
          <p:nvPr>
            <p:ph type="body" idx="1"/>
          </p:nvPr>
        </p:nvSpPr>
        <p:spPr>
          <a:noFill/>
        </p:spPr>
        <p:txBody>
          <a:bodyPr/>
          <a:lstStyle/>
          <a:p>
            <a:endParaRPr lang="en-US" altLang="ja-JP" dirty="0"/>
          </a:p>
        </p:txBody>
      </p:sp>
      <p:sp>
        <p:nvSpPr>
          <p:cNvPr id="43012" name="スライド番号プレースホルダー 3"/>
          <p:cNvSpPr>
            <a:spLocks noGrp="1"/>
          </p:cNvSpPr>
          <p:nvPr>
            <p:ph type="sldNum" sz="quarter" idx="5"/>
          </p:nvPr>
        </p:nvSpPr>
        <p:spPr>
          <a:noFill/>
        </p:spPr>
        <p:txBody>
          <a:bodyPr/>
          <a:lstStyle>
            <a:lvl1pPr>
              <a:defRPr kumimoji="1" sz="2800">
                <a:solidFill>
                  <a:schemeClr val="tx1"/>
                </a:solidFill>
                <a:latin typeface="Arial" panose="020B0604020202020204" pitchFamily="34" charset="0"/>
                <a:ea typeface="FC平成丸ゴシック体" pitchFamily="49" charset="-128"/>
              </a:defRPr>
            </a:lvl1pPr>
            <a:lvl2pPr marL="742950" indent="-285750">
              <a:defRPr kumimoji="1" sz="2800">
                <a:solidFill>
                  <a:schemeClr val="tx1"/>
                </a:solidFill>
                <a:latin typeface="Arial" panose="020B0604020202020204" pitchFamily="34" charset="0"/>
                <a:ea typeface="FC平成丸ゴシック体" pitchFamily="49" charset="-128"/>
              </a:defRPr>
            </a:lvl2pPr>
            <a:lvl3pPr marL="1143000" indent="-228600">
              <a:defRPr kumimoji="1" sz="2800">
                <a:solidFill>
                  <a:schemeClr val="tx1"/>
                </a:solidFill>
                <a:latin typeface="Arial" panose="020B0604020202020204" pitchFamily="34" charset="0"/>
                <a:ea typeface="FC平成丸ゴシック体" pitchFamily="49" charset="-128"/>
              </a:defRPr>
            </a:lvl3pPr>
            <a:lvl4pPr marL="1600200" indent="-228600">
              <a:defRPr kumimoji="1" sz="2800">
                <a:solidFill>
                  <a:schemeClr val="tx1"/>
                </a:solidFill>
                <a:latin typeface="Arial" panose="020B0604020202020204" pitchFamily="34" charset="0"/>
                <a:ea typeface="FC平成丸ゴシック体" pitchFamily="49" charset="-128"/>
              </a:defRPr>
            </a:lvl4pPr>
            <a:lvl5pPr marL="2057400" indent="-228600">
              <a:defRPr kumimoji="1" sz="2800">
                <a:solidFill>
                  <a:schemeClr val="tx1"/>
                </a:solidFill>
                <a:latin typeface="Arial" panose="020B0604020202020204" pitchFamily="34" charset="0"/>
                <a:ea typeface="FC平成丸ゴシック体" pitchFamily="49" charset="-128"/>
              </a:defRPr>
            </a:lvl5pPr>
            <a:lvl6pPr marL="2514600" indent="-228600" eaLnBrk="0" fontAlgn="base" hangingPunct="0">
              <a:spcBef>
                <a:spcPct val="0"/>
              </a:spcBef>
              <a:spcAft>
                <a:spcPct val="0"/>
              </a:spcAft>
              <a:defRPr kumimoji="1" sz="2800">
                <a:solidFill>
                  <a:schemeClr val="tx1"/>
                </a:solidFill>
                <a:latin typeface="Arial" panose="020B0604020202020204" pitchFamily="34" charset="0"/>
                <a:ea typeface="FC平成丸ゴシック体" pitchFamily="49" charset="-128"/>
              </a:defRPr>
            </a:lvl6pPr>
            <a:lvl7pPr marL="2971800" indent="-228600" eaLnBrk="0" fontAlgn="base" hangingPunct="0">
              <a:spcBef>
                <a:spcPct val="0"/>
              </a:spcBef>
              <a:spcAft>
                <a:spcPct val="0"/>
              </a:spcAft>
              <a:defRPr kumimoji="1" sz="2800">
                <a:solidFill>
                  <a:schemeClr val="tx1"/>
                </a:solidFill>
                <a:latin typeface="Arial" panose="020B0604020202020204" pitchFamily="34" charset="0"/>
                <a:ea typeface="FC平成丸ゴシック体" pitchFamily="49" charset="-128"/>
              </a:defRPr>
            </a:lvl7pPr>
            <a:lvl8pPr marL="3429000" indent="-228600" eaLnBrk="0" fontAlgn="base" hangingPunct="0">
              <a:spcBef>
                <a:spcPct val="0"/>
              </a:spcBef>
              <a:spcAft>
                <a:spcPct val="0"/>
              </a:spcAft>
              <a:defRPr kumimoji="1" sz="2800">
                <a:solidFill>
                  <a:schemeClr val="tx1"/>
                </a:solidFill>
                <a:latin typeface="Arial" panose="020B0604020202020204" pitchFamily="34" charset="0"/>
                <a:ea typeface="FC平成丸ゴシック体" pitchFamily="49" charset="-128"/>
              </a:defRPr>
            </a:lvl8pPr>
            <a:lvl9pPr marL="3886200" indent="-228600" eaLnBrk="0" fontAlgn="base" hangingPunct="0">
              <a:spcBef>
                <a:spcPct val="0"/>
              </a:spcBef>
              <a:spcAft>
                <a:spcPct val="0"/>
              </a:spcAft>
              <a:defRPr kumimoji="1" sz="2800">
                <a:solidFill>
                  <a:schemeClr val="tx1"/>
                </a:solidFill>
                <a:latin typeface="Arial" panose="020B0604020202020204" pitchFamily="34" charset="0"/>
                <a:ea typeface="FC平成丸ゴシック体" pitchFamily="49" charset="-128"/>
              </a:defRPr>
            </a:lvl9pPr>
          </a:lstStyle>
          <a:p>
            <a:fld id="{A615C122-EEB5-4FFE-8532-6060F7D72860}" type="slidenum">
              <a:rPr lang="en-US" altLang="ja-JP" sz="1200" smtClean="0">
                <a:ea typeface="ＭＳ Ｐゴシック" panose="020B0600070205080204" pitchFamily="50" charset="-128"/>
              </a:rPr>
              <a:pPr/>
              <a:t>11</a:t>
            </a:fld>
            <a:endParaRPr lang="en-US" altLang="ja-JP" sz="1200" smtClean="0">
              <a:ea typeface="ＭＳ Ｐゴシック" panose="020B0600070205080204" pitchFamily="50" charset="-128"/>
            </a:endParaRPr>
          </a:p>
        </p:txBody>
      </p:sp>
    </p:spTree>
    <p:extLst>
      <p:ext uri="{BB962C8B-B14F-4D97-AF65-F5344CB8AC3E}">
        <p14:creationId xmlns:p14="http://schemas.microsoft.com/office/powerpoint/2010/main" val="36066686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スライド イメージ プレースホルダー 1"/>
          <p:cNvSpPr>
            <a:spLocks noGrp="1" noRot="1" noChangeAspect="1" noTextEdit="1"/>
          </p:cNvSpPr>
          <p:nvPr>
            <p:ph type="sldImg"/>
          </p:nvPr>
        </p:nvSpPr>
        <p:spPr>
          <a:ln/>
        </p:spPr>
      </p:sp>
      <p:sp>
        <p:nvSpPr>
          <p:cNvPr id="3" name="ノート プレースホルダー 2"/>
          <p:cNvSpPr>
            <a:spLocks noGrp="1"/>
          </p:cNvSpPr>
          <p:nvPr>
            <p:ph type="body" idx="1"/>
          </p:nvPr>
        </p:nvSpPr>
        <p:spPr/>
        <p:txBody>
          <a:bodyPr/>
          <a:lstStyle/>
          <a:p>
            <a:pPr marL="0" lvl="1">
              <a:defRPr/>
            </a:pPr>
            <a:endParaRPr lang="ja-JP" altLang="en-US" dirty="0"/>
          </a:p>
        </p:txBody>
      </p:sp>
      <p:sp>
        <p:nvSpPr>
          <p:cNvPr id="45060" name="スライド番号プレースホルダー 3"/>
          <p:cNvSpPr>
            <a:spLocks noGrp="1"/>
          </p:cNvSpPr>
          <p:nvPr>
            <p:ph type="sldNum" sz="quarter" idx="5"/>
          </p:nvPr>
        </p:nvSpPr>
        <p:spPr>
          <a:noFill/>
        </p:spPr>
        <p:txBody>
          <a:bodyPr/>
          <a:lstStyle>
            <a:lvl1pPr>
              <a:defRPr kumimoji="1" sz="2800">
                <a:solidFill>
                  <a:schemeClr val="tx1"/>
                </a:solidFill>
                <a:latin typeface="Arial" panose="020B0604020202020204" pitchFamily="34" charset="0"/>
                <a:ea typeface="FC平成丸ゴシック体" pitchFamily="49" charset="-128"/>
              </a:defRPr>
            </a:lvl1pPr>
            <a:lvl2pPr marL="742950" indent="-285750">
              <a:defRPr kumimoji="1" sz="2800">
                <a:solidFill>
                  <a:schemeClr val="tx1"/>
                </a:solidFill>
                <a:latin typeface="Arial" panose="020B0604020202020204" pitchFamily="34" charset="0"/>
                <a:ea typeface="FC平成丸ゴシック体" pitchFamily="49" charset="-128"/>
              </a:defRPr>
            </a:lvl2pPr>
            <a:lvl3pPr marL="1143000" indent="-228600">
              <a:defRPr kumimoji="1" sz="2800">
                <a:solidFill>
                  <a:schemeClr val="tx1"/>
                </a:solidFill>
                <a:latin typeface="Arial" panose="020B0604020202020204" pitchFamily="34" charset="0"/>
                <a:ea typeface="FC平成丸ゴシック体" pitchFamily="49" charset="-128"/>
              </a:defRPr>
            </a:lvl3pPr>
            <a:lvl4pPr marL="1600200" indent="-228600">
              <a:defRPr kumimoji="1" sz="2800">
                <a:solidFill>
                  <a:schemeClr val="tx1"/>
                </a:solidFill>
                <a:latin typeface="Arial" panose="020B0604020202020204" pitchFamily="34" charset="0"/>
                <a:ea typeface="FC平成丸ゴシック体" pitchFamily="49" charset="-128"/>
              </a:defRPr>
            </a:lvl4pPr>
            <a:lvl5pPr marL="2057400" indent="-228600">
              <a:defRPr kumimoji="1" sz="2800">
                <a:solidFill>
                  <a:schemeClr val="tx1"/>
                </a:solidFill>
                <a:latin typeface="Arial" panose="020B0604020202020204" pitchFamily="34" charset="0"/>
                <a:ea typeface="FC平成丸ゴシック体" pitchFamily="49" charset="-128"/>
              </a:defRPr>
            </a:lvl5pPr>
            <a:lvl6pPr marL="2514600" indent="-228600" eaLnBrk="0" fontAlgn="base" hangingPunct="0">
              <a:spcBef>
                <a:spcPct val="0"/>
              </a:spcBef>
              <a:spcAft>
                <a:spcPct val="0"/>
              </a:spcAft>
              <a:defRPr kumimoji="1" sz="2800">
                <a:solidFill>
                  <a:schemeClr val="tx1"/>
                </a:solidFill>
                <a:latin typeface="Arial" panose="020B0604020202020204" pitchFamily="34" charset="0"/>
                <a:ea typeface="FC平成丸ゴシック体" pitchFamily="49" charset="-128"/>
              </a:defRPr>
            </a:lvl6pPr>
            <a:lvl7pPr marL="2971800" indent="-228600" eaLnBrk="0" fontAlgn="base" hangingPunct="0">
              <a:spcBef>
                <a:spcPct val="0"/>
              </a:spcBef>
              <a:spcAft>
                <a:spcPct val="0"/>
              </a:spcAft>
              <a:defRPr kumimoji="1" sz="2800">
                <a:solidFill>
                  <a:schemeClr val="tx1"/>
                </a:solidFill>
                <a:latin typeface="Arial" panose="020B0604020202020204" pitchFamily="34" charset="0"/>
                <a:ea typeface="FC平成丸ゴシック体" pitchFamily="49" charset="-128"/>
              </a:defRPr>
            </a:lvl7pPr>
            <a:lvl8pPr marL="3429000" indent="-228600" eaLnBrk="0" fontAlgn="base" hangingPunct="0">
              <a:spcBef>
                <a:spcPct val="0"/>
              </a:spcBef>
              <a:spcAft>
                <a:spcPct val="0"/>
              </a:spcAft>
              <a:defRPr kumimoji="1" sz="2800">
                <a:solidFill>
                  <a:schemeClr val="tx1"/>
                </a:solidFill>
                <a:latin typeface="Arial" panose="020B0604020202020204" pitchFamily="34" charset="0"/>
                <a:ea typeface="FC平成丸ゴシック体" pitchFamily="49" charset="-128"/>
              </a:defRPr>
            </a:lvl8pPr>
            <a:lvl9pPr marL="3886200" indent="-228600" eaLnBrk="0" fontAlgn="base" hangingPunct="0">
              <a:spcBef>
                <a:spcPct val="0"/>
              </a:spcBef>
              <a:spcAft>
                <a:spcPct val="0"/>
              </a:spcAft>
              <a:defRPr kumimoji="1" sz="2800">
                <a:solidFill>
                  <a:schemeClr val="tx1"/>
                </a:solidFill>
                <a:latin typeface="Arial" panose="020B0604020202020204" pitchFamily="34" charset="0"/>
                <a:ea typeface="FC平成丸ゴシック体" pitchFamily="49" charset="-128"/>
              </a:defRPr>
            </a:lvl9pPr>
          </a:lstStyle>
          <a:p>
            <a:fld id="{B507FF30-2E8A-4A8E-9749-647F3F9C1A7D}" type="slidenum">
              <a:rPr lang="en-US" altLang="ja-JP" sz="1200" smtClean="0">
                <a:ea typeface="ＭＳ Ｐゴシック" panose="020B0600070205080204" pitchFamily="50" charset="-128"/>
              </a:rPr>
              <a:pPr/>
              <a:t>12</a:t>
            </a:fld>
            <a:endParaRPr lang="en-US" altLang="ja-JP" sz="1200" smtClean="0">
              <a:ea typeface="ＭＳ Ｐゴシック" panose="020B0600070205080204" pitchFamily="50" charset="-128"/>
            </a:endParaRPr>
          </a:p>
        </p:txBody>
      </p:sp>
    </p:spTree>
    <p:extLst>
      <p:ext uri="{BB962C8B-B14F-4D97-AF65-F5344CB8AC3E}">
        <p14:creationId xmlns:p14="http://schemas.microsoft.com/office/powerpoint/2010/main" val="18923949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スライド イメージ プレースホルダー 1"/>
          <p:cNvSpPr>
            <a:spLocks noGrp="1" noRot="1" noChangeAspect="1" noTextEdit="1"/>
          </p:cNvSpPr>
          <p:nvPr>
            <p:ph type="sldImg"/>
          </p:nvPr>
        </p:nvSpPr>
        <p:spPr>
          <a:ln/>
        </p:spPr>
      </p:sp>
      <p:sp>
        <p:nvSpPr>
          <p:cNvPr id="47107" name="ノート プレースホルダー 2"/>
          <p:cNvSpPr>
            <a:spLocks noGrp="1"/>
          </p:cNvSpPr>
          <p:nvPr>
            <p:ph type="body" idx="1"/>
          </p:nvPr>
        </p:nvSpPr>
        <p:spPr>
          <a:noFill/>
        </p:spPr>
        <p:txBody>
          <a:bodyPr/>
          <a:lstStyle/>
          <a:p>
            <a:endParaRPr lang="ja-JP" altLang="en-US" dirty="0"/>
          </a:p>
        </p:txBody>
      </p:sp>
      <p:sp>
        <p:nvSpPr>
          <p:cNvPr id="47108" name="スライド番号プレースホルダー 3"/>
          <p:cNvSpPr>
            <a:spLocks noGrp="1"/>
          </p:cNvSpPr>
          <p:nvPr>
            <p:ph type="sldNum" sz="quarter" idx="5"/>
          </p:nvPr>
        </p:nvSpPr>
        <p:spPr>
          <a:noFill/>
        </p:spPr>
        <p:txBody>
          <a:bodyPr/>
          <a:lstStyle>
            <a:lvl1pPr>
              <a:defRPr kumimoji="1" sz="2800">
                <a:solidFill>
                  <a:schemeClr val="tx1"/>
                </a:solidFill>
                <a:latin typeface="Arial" panose="020B0604020202020204" pitchFamily="34" charset="0"/>
                <a:ea typeface="FC平成丸ゴシック体" pitchFamily="49" charset="-128"/>
              </a:defRPr>
            </a:lvl1pPr>
            <a:lvl2pPr marL="742950" indent="-285750">
              <a:defRPr kumimoji="1" sz="2800">
                <a:solidFill>
                  <a:schemeClr val="tx1"/>
                </a:solidFill>
                <a:latin typeface="Arial" panose="020B0604020202020204" pitchFamily="34" charset="0"/>
                <a:ea typeface="FC平成丸ゴシック体" pitchFamily="49" charset="-128"/>
              </a:defRPr>
            </a:lvl2pPr>
            <a:lvl3pPr marL="1143000" indent="-228600">
              <a:defRPr kumimoji="1" sz="2800">
                <a:solidFill>
                  <a:schemeClr val="tx1"/>
                </a:solidFill>
                <a:latin typeface="Arial" panose="020B0604020202020204" pitchFamily="34" charset="0"/>
                <a:ea typeface="FC平成丸ゴシック体" pitchFamily="49" charset="-128"/>
              </a:defRPr>
            </a:lvl3pPr>
            <a:lvl4pPr marL="1600200" indent="-228600">
              <a:defRPr kumimoji="1" sz="2800">
                <a:solidFill>
                  <a:schemeClr val="tx1"/>
                </a:solidFill>
                <a:latin typeface="Arial" panose="020B0604020202020204" pitchFamily="34" charset="0"/>
                <a:ea typeface="FC平成丸ゴシック体" pitchFamily="49" charset="-128"/>
              </a:defRPr>
            </a:lvl4pPr>
            <a:lvl5pPr marL="2057400" indent="-228600">
              <a:defRPr kumimoji="1" sz="2800">
                <a:solidFill>
                  <a:schemeClr val="tx1"/>
                </a:solidFill>
                <a:latin typeface="Arial" panose="020B0604020202020204" pitchFamily="34" charset="0"/>
                <a:ea typeface="FC平成丸ゴシック体" pitchFamily="49" charset="-128"/>
              </a:defRPr>
            </a:lvl5pPr>
            <a:lvl6pPr marL="2514600" indent="-228600" eaLnBrk="0" fontAlgn="base" hangingPunct="0">
              <a:spcBef>
                <a:spcPct val="0"/>
              </a:spcBef>
              <a:spcAft>
                <a:spcPct val="0"/>
              </a:spcAft>
              <a:defRPr kumimoji="1" sz="2800">
                <a:solidFill>
                  <a:schemeClr val="tx1"/>
                </a:solidFill>
                <a:latin typeface="Arial" panose="020B0604020202020204" pitchFamily="34" charset="0"/>
                <a:ea typeface="FC平成丸ゴシック体" pitchFamily="49" charset="-128"/>
              </a:defRPr>
            </a:lvl6pPr>
            <a:lvl7pPr marL="2971800" indent="-228600" eaLnBrk="0" fontAlgn="base" hangingPunct="0">
              <a:spcBef>
                <a:spcPct val="0"/>
              </a:spcBef>
              <a:spcAft>
                <a:spcPct val="0"/>
              </a:spcAft>
              <a:defRPr kumimoji="1" sz="2800">
                <a:solidFill>
                  <a:schemeClr val="tx1"/>
                </a:solidFill>
                <a:latin typeface="Arial" panose="020B0604020202020204" pitchFamily="34" charset="0"/>
                <a:ea typeface="FC平成丸ゴシック体" pitchFamily="49" charset="-128"/>
              </a:defRPr>
            </a:lvl7pPr>
            <a:lvl8pPr marL="3429000" indent="-228600" eaLnBrk="0" fontAlgn="base" hangingPunct="0">
              <a:spcBef>
                <a:spcPct val="0"/>
              </a:spcBef>
              <a:spcAft>
                <a:spcPct val="0"/>
              </a:spcAft>
              <a:defRPr kumimoji="1" sz="2800">
                <a:solidFill>
                  <a:schemeClr val="tx1"/>
                </a:solidFill>
                <a:latin typeface="Arial" panose="020B0604020202020204" pitchFamily="34" charset="0"/>
                <a:ea typeface="FC平成丸ゴシック体" pitchFamily="49" charset="-128"/>
              </a:defRPr>
            </a:lvl8pPr>
            <a:lvl9pPr marL="3886200" indent="-228600" eaLnBrk="0" fontAlgn="base" hangingPunct="0">
              <a:spcBef>
                <a:spcPct val="0"/>
              </a:spcBef>
              <a:spcAft>
                <a:spcPct val="0"/>
              </a:spcAft>
              <a:defRPr kumimoji="1" sz="2800">
                <a:solidFill>
                  <a:schemeClr val="tx1"/>
                </a:solidFill>
                <a:latin typeface="Arial" panose="020B0604020202020204" pitchFamily="34" charset="0"/>
                <a:ea typeface="FC平成丸ゴシック体" pitchFamily="49" charset="-128"/>
              </a:defRPr>
            </a:lvl9pPr>
          </a:lstStyle>
          <a:p>
            <a:fld id="{6F8EB6ED-4E9E-4D25-8119-318A747ED10B}" type="slidenum">
              <a:rPr lang="en-US" altLang="ja-JP" sz="1200" smtClean="0">
                <a:ea typeface="ＭＳ Ｐゴシック" panose="020B0600070205080204" pitchFamily="50" charset="-128"/>
              </a:rPr>
              <a:pPr/>
              <a:t>13</a:t>
            </a:fld>
            <a:endParaRPr lang="en-US" altLang="ja-JP" sz="1200" smtClean="0">
              <a:ea typeface="ＭＳ Ｐゴシック" panose="020B0600070205080204" pitchFamily="50" charset="-128"/>
            </a:endParaRPr>
          </a:p>
        </p:txBody>
      </p:sp>
    </p:spTree>
    <p:extLst>
      <p:ext uri="{BB962C8B-B14F-4D97-AF65-F5344CB8AC3E}">
        <p14:creationId xmlns:p14="http://schemas.microsoft.com/office/powerpoint/2010/main" val="18494471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スライド イメージ プレースホルダー 1"/>
          <p:cNvSpPr>
            <a:spLocks noGrp="1" noRot="1" noChangeAspect="1" noTextEdit="1"/>
          </p:cNvSpPr>
          <p:nvPr>
            <p:ph type="sldImg"/>
          </p:nvPr>
        </p:nvSpPr>
        <p:spPr>
          <a:ln/>
        </p:spPr>
      </p:sp>
      <p:sp>
        <p:nvSpPr>
          <p:cNvPr id="49155" name="ノート プレースホルダー 2"/>
          <p:cNvSpPr>
            <a:spLocks noGrp="1"/>
          </p:cNvSpPr>
          <p:nvPr>
            <p:ph type="body" idx="1"/>
          </p:nvPr>
        </p:nvSpPr>
        <p:spPr>
          <a:noFill/>
        </p:spPr>
        <p:txBody>
          <a:bodyPr/>
          <a:lstStyle/>
          <a:p>
            <a:endParaRPr lang="ja-JP" altLang="en-US"/>
          </a:p>
        </p:txBody>
      </p:sp>
      <p:sp>
        <p:nvSpPr>
          <p:cNvPr id="49156" name="スライド番号プレースホルダー 3"/>
          <p:cNvSpPr>
            <a:spLocks noGrp="1"/>
          </p:cNvSpPr>
          <p:nvPr>
            <p:ph type="sldNum" sz="quarter" idx="5"/>
          </p:nvPr>
        </p:nvSpPr>
        <p:spPr>
          <a:noFill/>
        </p:spPr>
        <p:txBody>
          <a:bodyPr/>
          <a:lstStyle>
            <a:lvl1pPr>
              <a:defRPr kumimoji="1" sz="2800">
                <a:solidFill>
                  <a:schemeClr val="tx1"/>
                </a:solidFill>
                <a:latin typeface="Arial" panose="020B0604020202020204" pitchFamily="34" charset="0"/>
                <a:ea typeface="FC平成丸ゴシック体" pitchFamily="49" charset="-128"/>
              </a:defRPr>
            </a:lvl1pPr>
            <a:lvl2pPr marL="742950" indent="-285750">
              <a:defRPr kumimoji="1" sz="2800">
                <a:solidFill>
                  <a:schemeClr val="tx1"/>
                </a:solidFill>
                <a:latin typeface="Arial" panose="020B0604020202020204" pitchFamily="34" charset="0"/>
                <a:ea typeface="FC平成丸ゴシック体" pitchFamily="49" charset="-128"/>
              </a:defRPr>
            </a:lvl2pPr>
            <a:lvl3pPr marL="1143000" indent="-228600">
              <a:defRPr kumimoji="1" sz="2800">
                <a:solidFill>
                  <a:schemeClr val="tx1"/>
                </a:solidFill>
                <a:latin typeface="Arial" panose="020B0604020202020204" pitchFamily="34" charset="0"/>
                <a:ea typeface="FC平成丸ゴシック体" pitchFamily="49" charset="-128"/>
              </a:defRPr>
            </a:lvl3pPr>
            <a:lvl4pPr marL="1600200" indent="-228600">
              <a:defRPr kumimoji="1" sz="2800">
                <a:solidFill>
                  <a:schemeClr val="tx1"/>
                </a:solidFill>
                <a:latin typeface="Arial" panose="020B0604020202020204" pitchFamily="34" charset="0"/>
                <a:ea typeface="FC平成丸ゴシック体" pitchFamily="49" charset="-128"/>
              </a:defRPr>
            </a:lvl4pPr>
            <a:lvl5pPr marL="2057400" indent="-228600">
              <a:defRPr kumimoji="1" sz="2800">
                <a:solidFill>
                  <a:schemeClr val="tx1"/>
                </a:solidFill>
                <a:latin typeface="Arial" panose="020B0604020202020204" pitchFamily="34" charset="0"/>
                <a:ea typeface="FC平成丸ゴシック体" pitchFamily="49" charset="-128"/>
              </a:defRPr>
            </a:lvl5pPr>
            <a:lvl6pPr marL="2514600" indent="-228600" eaLnBrk="0" fontAlgn="base" hangingPunct="0">
              <a:spcBef>
                <a:spcPct val="0"/>
              </a:spcBef>
              <a:spcAft>
                <a:spcPct val="0"/>
              </a:spcAft>
              <a:defRPr kumimoji="1" sz="2800">
                <a:solidFill>
                  <a:schemeClr val="tx1"/>
                </a:solidFill>
                <a:latin typeface="Arial" panose="020B0604020202020204" pitchFamily="34" charset="0"/>
                <a:ea typeface="FC平成丸ゴシック体" pitchFamily="49" charset="-128"/>
              </a:defRPr>
            </a:lvl6pPr>
            <a:lvl7pPr marL="2971800" indent="-228600" eaLnBrk="0" fontAlgn="base" hangingPunct="0">
              <a:spcBef>
                <a:spcPct val="0"/>
              </a:spcBef>
              <a:spcAft>
                <a:spcPct val="0"/>
              </a:spcAft>
              <a:defRPr kumimoji="1" sz="2800">
                <a:solidFill>
                  <a:schemeClr val="tx1"/>
                </a:solidFill>
                <a:latin typeface="Arial" panose="020B0604020202020204" pitchFamily="34" charset="0"/>
                <a:ea typeface="FC平成丸ゴシック体" pitchFamily="49" charset="-128"/>
              </a:defRPr>
            </a:lvl7pPr>
            <a:lvl8pPr marL="3429000" indent="-228600" eaLnBrk="0" fontAlgn="base" hangingPunct="0">
              <a:spcBef>
                <a:spcPct val="0"/>
              </a:spcBef>
              <a:spcAft>
                <a:spcPct val="0"/>
              </a:spcAft>
              <a:defRPr kumimoji="1" sz="2800">
                <a:solidFill>
                  <a:schemeClr val="tx1"/>
                </a:solidFill>
                <a:latin typeface="Arial" panose="020B0604020202020204" pitchFamily="34" charset="0"/>
                <a:ea typeface="FC平成丸ゴシック体" pitchFamily="49" charset="-128"/>
              </a:defRPr>
            </a:lvl8pPr>
            <a:lvl9pPr marL="3886200" indent="-228600" eaLnBrk="0" fontAlgn="base" hangingPunct="0">
              <a:spcBef>
                <a:spcPct val="0"/>
              </a:spcBef>
              <a:spcAft>
                <a:spcPct val="0"/>
              </a:spcAft>
              <a:defRPr kumimoji="1" sz="2800">
                <a:solidFill>
                  <a:schemeClr val="tx1"/>
                </a:solidFill>
                <a:latin typeface="Arial" panose="020B0604020202020204" pitchFamily="34" charset="0"/>
                <a:ea typeface="FC平成丸ゴシック体" pitchFamily="49" charset="-128"/>
              </a:defRPr>
            </a:lvl9pPr>
          </a:lstStyle>
          <a:p>
            <a:fld id="{A862F71D-B085-4B2B-BE7D-E6AB1D12BA17}" type="slidenum">
              <a:rPr lang="en-US" altLang="ja-JP" sz="1200" smtClean="0">
                <a:ea typeface="ＭＳ Ｐゴシック" panose="020B0600070205080204" pitchFamily="50" charset="-128"/>
              </a:rPr>
              <a:pPr/>
              <a:t>14</a:t>
            </a:fld>
            <a:endParaRPr lang="en-US" altLang="ja-JP" sz="1200" smtClean="0">
              <a:ea typeface="ＭＳ Ｐゴシック" panose="020B0600070205080204" pitchFamily="50" charset="-128"/>
            </a:endParaRPr>
          </a:p>
        </p:txBody>
      </p:sp>
    </p:spTree>
    <p:extLst>
      <p:ext uri="{BB962C8B-B14F-4D97-AF65-F5344CB8AC3E}">
        <p14:creationId xmlns:p14="http://schemas.microsoft.com/office/powerpoint/2010/main" val="41848889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9300" indent="-28733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52525" indent="-23018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12900" indent="-23018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74863" indent="-23018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32063" indent="-2301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89263" indent="-2301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46463" indent="-2301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903663" indent="-2301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5C601C49-05F8-4630-84BA-B4A318A96692}" type="slidenum">
              <a:rPr lang="en-US" altLang="ja-JP" smtClean="0">
                <a:ea typeface="ＭＳ Ｐゴシック" panose="020B0600070205080204" pitchFamily="50" charset="-128"/>
              </a:rPr>
              <a:pPr>
                <a:spcBef>
                  <a:spcPct val="0"/>
                </a:spcBef>
              </a:pPr>
              <a:t>15</a:t>
            </a:fld>
            <a:endParaRPr lang="en-US" altLang="ja-JP" smtClean="0">
              <a:ea typeface="ＭＳ Ｐゴシック" panose="020B0600070205080204" pitchFamily="50" charset="-128"/>
            </a:endParaRPr>
          </a:p>
        </p:txBody>
      </p:sp>
      <p:sp>
        <p:nvSpPr>
          <p:cNvPr id="51203" name="Rectangle 7"/>
          <p:cNvSpPr txBox="1">
            <a:spLocks noGrp="1" noChangeArrowheads="1"/>
          </p:cNvSpPr>
          <p:nvPr/>
        </p:nvSpPr>
        <p:spPr bwMode="auto">
          <a:xfrm>
            <a:off x="3854450" y="9440863"/>
            <a:ext cx="2951163"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36" tIns="46118" rIns="92236" bIns="46118" anchor="b"/>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lgn="r" eaLnBrk="1" hangingPunct="1">
              <a:spcBef>
                <a:spcPct val="0"/>
              </a:spcBef>
            </a:pPr>
            <a:fld id="{641096CF-210E-4BE9-AD68-3213E23D7E42}" type="slidenum">
              <a:rPr lang="en-US" altLang="ja-JP">
                <a:ea typeface="ＭＳ Ｐゴシック" panose="020B0600070205080204" pitchFamily="50" charset="-128"/>
              </a:rPr>
              <a:pPr algn="r" eaLnBrk="1" hangingPunct="1">
                <a:spcBef>
                  <a:spcPct val="0"/>
                </a:spcBef>
              </a:pPr>
              <a:t>15</a:t>
            </a:fld>
            <a:endParaRPr lang="en-US" altLang="ja-JP">
              <a:ea typeface="ＭＳ Ｐゴシック" panose="020B0600070205080204" pitchFamily="50" charset="-128"/>
            </a:endParaRPr>
          </a:p>
        </p:txBody>
      </p:sp>
      <p:sp>
        <p:nvSpPr>
          <p:cNvPr id="51204" name="Rectangle 2"/>
          <p:cNvSpPr>
            <a:spLocks noGrp="1" noRot="1" noChangeAspect="1" noChangeArrowheads="1" noTextEdit="1"/>
          </p:cNvSpPr>
          <p:nvPr>
            <p:ph type="sldImg"/>
          </p:nvPr>
        </p:nvSpPr>
        <p:spPr>
          <a:ln/>
        </p:spPr>
      </p:sp>
      <p:sp>
        <p:nvSpPr>
          <p:cNvPr id="51205" name="Rectangle 3"/>
          <p:cNvSpPr>
            <a:spLocks noGrp="1" noChangeArrowheads="1"/>
          </p:cNvSpPr>
          <p:nvPr>
            <p:ph type="body" idx="1"/>
          </p:nvPr>
        </p:nvSpPr>
        <p:spPr>
          <a:noFill/>
        </p:spPr>
        <p:txBody>
          <a:bodyPr/>
          <a:lstStyle/>
          <a:p>
            <a:pPr eaLnBrk="1" hangingPunct="1"/>
            <a:endParaRPr lang="en-US" altLang="ja-JP" dirty="0"/>
          </a:p>
        </p:txBody>
      </p:sp>
    </p:spTree>
    <p:extLst>
      <p:ext uri="{BB962C8B-B14F-4D97-AF65-F5344CB8AC3E}">
        <p14:creationId xmlns:p14="http://schemas.microsoft.com/office/powerpoint/2010/main" val="23490025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9300" indent="-28733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52525" indent="-23018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12900" indent="-23018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74863" indent="-23018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32063" indent="-2301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89263" indent="-2301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46463" indent="-2301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903663" indent="-2301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00B1DFB1-0FE0-4B30-B3CA-94979A75AE43}" type="slidenum">
              <a:rPr lang="en-US" altLang="ja-JP" smtClean="0">
                <a:ea typeface="ＭＳ Ｐゴシック" panose="020B0600070205080204" pitchFamily="50" charset="-128"/>
              </a:rPr>
              <a:pPr>
                <a:spcBef>
                  <a:spcPct val="0"/>
                </a:spcBef>
              </a:pPr>
              <a:t>16</a:t>
            </a:fld>
            <a:endParaRPr lang="en-US" altLang="ja-JP" smtClean="0">
              <a:ea typeface="ＭＳ Ｐゴシック" panose="020B0600070205080204" pitchFamily="50" charset="-128"/>
            </a:endParaRPr>
          </a:p>
        </p:txBody>
      </p:sp>
      <p:sp>
        <p:nvSpPr>
          <p:cNvPr id="53251" name="Rectangle 7"/>
          <p:cNvSpPr txBox="1">
            <a:spLocks noGrp="1" noChangeArrowheads="1"/>
          </p:cNvSpPr>
          <p:nvPr/>
        </p:nvSpPr>
        <p:spPr bwMode="auto">
          <a:xfrm>
            <a:off x="3854450" y="9440863"/>
            <a:ext cx="2951163"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36" tIns="46118" rIns="92236" bIns="46118" anchor="b"/>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lgn="r" eaLnBrk="1" hangingPunct="1">
              <a:spcBef>
                <a:spcPct val="0"/>
              </a:spcBef>
            </a:pPr>
            <a:fld id="{D81DA187-6771-4D4D-A131-062A9959C8C0}" type="slidenum">
              <a:rPr lang="en-US" altLang="ja-JP">
                <a:ea typeface="ＭＳ Ｐゴシック" panose="020B0600070205080204" pitchFamily="50" charset="-128"/>
              </a:rPr>
              <a:pPr algn="r" eaLnBrk="1" hangingPunct="1">
                <a:spcBef>
                  <a:spcPct val="0"/>
                </a:spcBef>
              </a:pPr>
              <a:t>16</a:t>
            </a:fld>
            <a:endParaRPr lang="en-US" altLang="ja-JP">
              <a:ea typeface="ＭＳ Ｐゴシック" panose="020B0600070205080204" pitchFamily="50" charset="-128"/>
            </a:endParaRPr>
          </a:p>
        </p:txBody>
      </p:sp>
      <p:sp>
        <p:nvSpPr>
          <p:cNvPr id="53252" name="Rectangle 2"/>
          <p:cNvSpPr>
            <a:spLocks noGrp="1" noRot="1" noChangeAspect="1" noChangeArrowheads="1" noTextEdit="1"/>
          </p:cNvSpPr>
          <p:nvPr>
            <p:ph type="sldImg"/>
          </p:nvPr>
        </p:nvSpPr>
        <p:spPr>
          <a:ln/>
        </p:spPr>
      </p:sp>
      <p:sp>
        <p:nvSpPr>
          <p:cNvPr id="53253" name="Rectangle 3"/>
          <p:cNvSpPr>
            <a:spLocks noGrp="1" noChangeArrowheads="1"/>
          </p:cNvSpPr>
          <p:nvPr>
            <p:ph type="body" idx="1"/>
          </p:nvPr>
        </p:nvSpPr>
        <p:spPr>
          <a:noFill/>
        </p:spPr>
        <p:txBody>
          <a:bodyPr/>
          <a:lstStyle/>
          <a:p>
            <a:pPr eaLnBrk="1" hangingPunct="1"/>
            <a:endParaRPr lang="ja-JP" altLang="ja-JP" dirty="0"/>
          </a:p>
        </p:txBody>
      </p:sp>
    </p:spTree>
    <p:extLst>
      <p:ext uri="{BB962C8B-B14F-4D97-AF65-F5344CB8AC3E}">
        <p14:creationId xmlns:p14="http://schemas.microsoft.com/office/powerpoint/2010/main" val="20192701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スライド イメージ プレースホルダー 1"/>
          <p:cNvSpPr>
            <a:spLocks noGrp="1" noRot="1" noChangeAspect="1" noTextEdit="1"/>
          </p:cNvSpPr>
          <p:nvPr>
            <p:ph type="sldImg"/>
          </p:nvPr>
        </p:nvSpPr>
        <p:spPr>
          <a:xfrm>
            <a:off x="2071688" y="744538"/>
            <a:ext cx="2663825" cy="1846262"/>
          </a:xfrm>
          <a:ln/>
        </p:spPr>
      </p:sp>
      <p:sp>
        <p:nvSpPr>
          <p:cNvPr id="57347" name="ノート プレースホルダー 2"/>
          <p:cNvSpPr>
            <a:spLocks noGrp="1"/>
          </p:cNvSpPr>
          <p:nvPr>
            <p:ph type="body" idx="1"/>
          </p:nvPr>
        </p:nvSpPr>
        <p:spPr>
          <a:xfrm>
            <a:off x="679450" y="3143250"/>
            <a:ext cx="5448300" cy="5838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ja-JP" smtClean="0">
              <a:solidFill>
                <a:srgbClr val="000000"/>
              </a:solidFill>
              <a:latin typeface="Arial" panose="020B0604020202020204" pitchFamily="34" charset="0"/>
            </a:endParaRPr>
          </a:p>
        </p:txBody>
      </p:sp>
      <p:sp>
        <p:nvSpPr>
          <p:cNvPr id="57348"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1363" indent="-284163">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1413" indent="-227013">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8613" indent="-227013">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7013">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701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701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701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701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ECE62AD9-7009-42B0-B07E-C60730B60CD2}" type="slidenum">
              <a:rPr lang="en-US" altLang="ja-JP" smtClean="0">
                <a:ea typeface="ＭＳ Ｐゴシック" panose="020B0600070205080204" pitchFamily="50" charset="-128"/>
              </a:rPr>
              <a:pPr>
                <a:spcBef>
                  <a:spcPct val="0"/>
                </a:spcBef>
              </a:pPr>
              <a:t>17</a:t>
            </a:fld>
            <a:endParaRPr lang="en-US" altLang="ja-JP" smtClean="0">
              <a:ea typeface="ＭＳ Ｐゴシック" panose="020B0600070205080204" pitchFamily="50" charset="-128"/>
            </a:endParaRPr>
          </a:p>
        </p:txBody>
      </p:sp>
    </p:spTree>
    <p:extLst>
      <p:ext uri="{BB962C8B-B14F-4D97-AF65-F5344CB8AC3E}">
        <p14:creationId xmlns:p14="http://schemas.microsoft.com/office/powerpoint/2010/main" val="1241127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7713"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50938"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11313"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73275"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30475"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87675"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44875"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902075"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83F52043-CE2A-4F8D-9EAE-701B39BC5C9F}" type="slidenum">
              <a:rPr lang="en-US" altLang="ja-JP" smtClean="0">
                <a:ea typeface="ＭＳ Ｐゴシック" panose="020B0600070205080204" pitchFamily="50" charset="-128"/>
              </a:rPr>
              <a:pPr>
                <a:spcBef>
                  <a:spcPct val="0"/>
                </a:spcBef>
              </a:pPr>
              <a:t>18</a:t>
            </a:fld>
            <a:endParaRPr lang="en-US" altLang="ja-JP" smtClean="0">
              <a:ea typeface="ＭＳ Ｐゴシック" panose="020B0600070205080204" pitchFamily="50" charset="-128"/>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endParaRPr lang="ja-JP" altLang="ja-JP" smtClean="0">
              <a:latin typeface="Arial" panose="020B0604020202020204" pitchFamily="34" charset="0"/>
            </a:endParaRPr>
          </a:p>
        </p:txBody>
      </p:sp>
      <p:sp>
        <p:nvSpPr>
          <p:cNvPr id="59397" name="日付プレースホルダー 1"/>
          <p:cNvSpPr>
            <a:spLocks noGrp="1"/>
          </p:cNvSpPr>
          <p:nvPr>
            <p:ph type="dt" sz="quarter" idx="1"/>
          </p:nvPr>
        </p:nvSpPr>
        <p:spPr>
          <a:noFill/>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1363" indent="-284163">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1413" indent="-227013">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8613" indent="-227013">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7013">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701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701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701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701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endParaRPr lang="en-US" altLang="ja-JP" smtClean="0">
              <a:ea typeface="ＭＳ Ｐゴシック" panose="020B0600070205080204" pitchFamily="50" charset="-128"/>
            </a:endParaRPr>
          </a:p>
        </p:txBody>
      </p:sp>
    </p:spTree>
    <p:extLst>
      <p:ext uri="{BB962C8B-B14F-4D97-AF65-F5344CB8AC3E}">
        <p14:creationId xmlns:p14="http://schemas.microsoft.com/office/powerpoint/2010/main" val="1289981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 イメージ プレースホルダー 1"/>
          <p:cNvSpPr>
            <a:spLocks noGrp="1" noRot="1" noChangeAspect="1" noTextEdit="1"/>
          </p:cNvSpPr>
          <p:nvPr>
            <p:ph type="sldImg"/>
          </p:nvPr>
        </p:nvSpPr>
        <p:spPr>
          <a:ln/>
        </p:spPr>
      </p:sp>
      <p:sp>
        <p:nvSpPr>
          <p:cNvPr id="22531" name="ノート プレースホルダー 2"/>
          <p:cNvSpPr>
            <a:spLocks noGrp="1"/>
          </p:cNvSpPr>
          <p:nvPr>
            <p:ph type="body" idx="1"/>
          </p:nvPr>
        </p:nvSpPr>
        <p:spPr>
          <a:noFill/>
        </p:spPr>
        <p:txBody>
          <a:bodyPr/>
          <a:lstStyle/>
          <a:p>
            <a:pPr eaLnBrk="1" hangingPunct="1"/>
            <a:endParaRPr lang="en-US" altLang="ja-JP" dirty="0"/>
          </a:p>
        </p:txBody>
      </p:sp>
      <p:sp>
        <p:nvSpPr>
          <p:cNvPr id="22532" name="スライド番号プレースホルダー 3"/>
          <p:cNvSpPr>
            <a:spLocks noGrp="1"/>
          </p:cNvSpPr>
          <p:nvPr>
            <p:ph type="sldNum" sz="quarter" idx="5"/>
          </p:nvPr>
        </p:nvSpPr>
        <p:spPr>
          <a:noFill/>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1363" indent="-284163">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1413" indent="-227013">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8613" indent="-227013">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7013">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701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701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701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701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25A61133-4DC0-489A-BE26-30D6BCDC8CC8}" type="slidenum">
              <a:rPr lang="en-US" altLang="ja-JP" smtClean="0">
                <a:ea typeface="ＭＳ Ｐゴシック" panose="020B0600070205080204" pitchFamily="50" charset="-128"/>
              </a:rPr>
              <a:pPr>
                <a:spcBef>
                  <a:spcPct val="0"/>
                </a:spcBef>
              </a:pPr>
              <a:t>1</a:t>
            </a:fld>
            <a:endParaRPr lang="en-US" altLang="ja-JP" smtClean="0">
              <a:ea typeface="ＭＳ Ｐゴシック" panose="020B0600070205080204" pitchFamily="50" charset="-128"/>
            </a:endParaRPr>
          </a:p>
        </p:txBody>
      </p:sp>
    </p:spTree>
    <p:extLst>
      <p:ext uri="{BB962C8B-B14F-4D97-AF65-F5344CB8AC3E}">
        <p14:creationId xmlns:p14="http://schemas.microsoft.com/office/powerpoint/2010/main" val="32275825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7713"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50938"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11313"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73275"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30475"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87675"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44875"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902075"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1EBF204B-043B-44C0-9CC4-1AF19D58AA5C}" type="slidenum">
              <a:rPr lang="en-US" altLang="ja-JP" smtClean="0">
                <a:ea typeface="ＭＳ Ｐゴシック" panose="020B0600070205080204" pitchFamily="50" charset="-128"/>
              </a:rPr>
              <a:pPr>
                <a:spcBef>
                  <a:spcPct val="0"/>
                </a:spcBef>
              </a:pPr>
              <a:t>19</a:t>
            </a:fld>
            <a:endParaRPr lang="en-US" altLang="ja-JP" smtClean="0">
              <a:ea typeface="ＭＳ Ｐゴシック" panose="020B0600070205080204" pitchFamily="50" charset="-128"/>
            </a:endParaRPr>
          </a:p>
        </p:txBody>
      </p:sp>
      <p:sp>
        <p:nvSpPr>
          <p:cNvPr id="61443" name="Rectangle 7"/>
          <p:cNvSpPr txBox="1">
            <a:spLocks noGrp="1" noChangeArrowheads="1"/>
          </p:cNvSpPr>
          <p:nvPr/>
        </p:nvSpPr>
        <p:spPr bwMode="auto">
          <a:xfrm>
            <a:off x="3854450" y="9440863"/>
            <a:ext cx="2951163"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28" tIns="46114" rIns="92228" bIns="46114" anchor="b"/>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lgn="r" eaLnBrk="1" hangingPunct="1">
              <a:spcBef>
                <a:spcPct val="0"/>
              </a:spcBef>
            </a:pPr>
            <a:fld id="{44337D38-3E8B-47CD-827B-E773B0FF8B37}" type="slidenum">
              <a:rPr lang="en-US" altLang="ja-JP">
                <a:ea typeface="ＭＳ Ｐゴシック" panose="020B0600070205080204" pitchFamily="50" charset="-128"/>
              </a:rPr>
              <a:pPr algn="r" eaLnBrk="1" hangingPunct="1">
                <a:spcBef>
                  <a:spcPct val="0"/>
                </a:spcBef>
              </a:pPr>
              <a:t>19</a:t>
            </a:fld>
            <a:endParaRPr lang="en-US" altLang="ja-JP">
              <a:ea typeface="ＭＳ Ｐゴシック" panose="020B0600070205080204" pitchFamily="50" charset="-128"/>
            </a:endParaRPr>
          </a:p>
        </p:txBody>
      </p:sp>
      <p:sp>
        <p:nvSpPr>
          <p:cNvPr id="61444" name="Rectangle 2"/>
          <p:cNvSpPr>
            <a:spLocks noGrp="1" noRot="1" noChangeAspect="1" noChangeArrowheads="1" noTextEdit="1"/>
          </p:cNvSpPr>
          <p:nvPr>
            <p:ph type="sldImg"/>
          </p:nvPr>
        </p:nvSpPr>
        <p:spPr>
          <a:ln/>
        </p:spPr>
      </p:sp>
      <p:sp>
        <p:nvSpPr>
          <p:cNvPr id="61445" name="Rectangle 3"/>
          <p:cNvSpPr>
            <a:spLocks noGrp="1" noChangeArrowheads="1"/>
          </p:cNvSpPr>
          <p:nvPr>
            <p:ph type="body" idx="1"/>
          </p:nvPr>
        </p:nvSpPr>
        <p:spPr>
          <a:noFill/>
        </p:spPr>
        <p:txBody>
          <a:bodyPr/>
          <a:lstStyle/>
          <a:p>
            <a:pPr eaLnBrk="1" hangingPunct="1"/>
            <a:endParaRPr lang="ja-JP" altLang="ja-JP" smtClean="0">
              <a:latin typeface="Arial" panose="020B0604020202020204" pitchFamily="34" charset="0"/>
            </a:endParaRPr>
          </a:p>
        </p:txBody>
      </p:sp>
      <p:sp>
        <p:nvSpPr>
          <p:cNvPr id="61446" name="日付プレースホルダー 1"/>
          <p:cNvSpPr>
            <a:spLocks noGrp="1"/>
          </p:cNvSpPr>
          <p:nvPr>
            <p:ph type="dt" sz="quarter" idx="1"/>
          </p:nvPr>
        </p:nvSpPr>
        <p:spPr>
          <a:noFill/>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1363" indent="-284163">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1413" indent="-227013">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8613" indent="-227013">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7013">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701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701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701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701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endParaRPr lang="en-US" altLang="ja-JP" smtClean="0">
              <a:ea typeface="ＭＳ Ｐゴシック" panose="020B0600070205080204" pitchFamily="50" charset="-128"/>
            </a:endParaRPr>
          </a:p>
        </p:txBody>
      </p:sp>
    </p:spTree>
    <p:extLst>
      <p:ext uri="{BB962C8B-B14F-4D97-AF65-F5344CB8AC3E}">
        <p14:creationId xmlns:p14="http://schemas.microsoft.com/office/powerpoint/2010/main" val="30698626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7713"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50938"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11313"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73275"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30475"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87675"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44875"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902075"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AF3A8AED-FE16-4C85-8069-DC5BC7538650}" type="slidenum">
              <a:rPr lang="en-US" altLang="ja-JP" smtClean="0">
                <a:ea typeface="ＭＳ Ｐゴシック" panose="020B0600070205080204" pitchFamily="50" charset="-128"/>
              </a:rPr>
              <a:pPr>
                <a:spcBef>
                  <a:spcPct val="0"/>
                </a:spcBef>
              </a:pPr>
              <a:t>20</a:t>
            </a:fld>
            <a:endParaRPr lang="en-US" altLang="ja-JP" smtClean="0">
              <a:ea typeface="ＭＳ Ｐゴシック" panose="020B0600070205080204" pitchFamily="50" charset="-128"/>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endParaRPr lang="ja-JP" altLang="ja-JP" smtClean="0">
              <a:latin typeface="Arial" panose="020B0604020202020204" pitchFamily="34" charset="0"/>
            </a:endParaRPr>
          </a:p>
        </p:txBody>
      </p:sp>
      <p:sp>
        <p:nvSpPr>
          <p:cNvPr id="63493" name="日付プレースホルダー 1"/>
          <p:cNvSpPr>
            <a:spLocks noGrp="1"/>
          </p:cNvSpPr>
          <p:nvPr>
            <p:ph type="dt" sz="quarter" idx="1"/>
          </p:nvPr>
        </p:nvSpPr>
        <p:spPr>
          <a:noFill/>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1363" indent="-284163">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1413" indent="-227013">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8613" indent="-227013">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7013">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701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701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701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701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endParaRPr lang="en-US" altLang="ja-JP" smtClean="0">
              <a:ea typeface="ＭＳ Ｐゴシック" panose="020B0600070205080204" pitchFamily="50" charset="-128"/>
            </a:endParaRPr>
          </a:p>
        </p:txBody>
      </p:sp>
    </p:spTree>
    <p:extLst>
      <p:ext uri="{BB962C8B-B14F-4D97-AF65-F5344CB8AC3E}">
        <p14:creationId xmlns:p14="http://schemas.microsoft.com/office/powerpoint/2010/main" val="38504827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7713"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50938"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11313"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73275"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30475"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87675"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44875"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902075"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47C875DE-367E-4163-9938-4446E45FF96A}" type="slidenum">
              <a:rPr lang="en-US" altLang="ja-JP" smtClean="0">
                <a:ea typeface="ＭＳ Ｐゴシック" panose="020B0600070205080204" pitchFamily="50" charset="-128"/>
              </a:rPr>
              <a:pPr>
                <a:spcBef>
                  <a:spcPct val="0"/>
                </a:spcBef>
              </a:pPr>
              <a:t>21</a:t>
            </a:fld>
            <a:endParaRPr lang="en-US" altLang="ja-JP" smtClean="0">
              <a:ea typeface="ＭＳ Ｐゴシック" panose="020B0600070205080204" pitchFamily="50" charset="-128"/>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endParaRPr lang="ja-JP" altLang="ja-JP" smtClean="0">
              <a:latin typeface="Arial" panose="020B0604020202020204" pitchFamily="34" charset="0"/>
            </a:endParaRPr>
          </a:p>
        </p:txBody>
      </p:sp>
      <p:sp>
        <p:nvSpPr>
          <p:cNvPr id="65541" name="日付プレースホルダー 1"/>
          <p:cNvSpPr>
            <a:spLocks noGrp="1"/>
          </p:cNvSpPr>
          <p:nvPr>
            <p:ph type="dt" sz="quarter" idx="1"/>
          </p:nvPr>
        </p:nvSpPr>
        <p:spPr>
          <a:noFill/>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1363" indent="-284163">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1413" indent="-227013">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8613" indent="-227013">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7013">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701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701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701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701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endParaRPr lang="en-US" altLang="ja-JP" smtClean="0">
              <a:ea typeface="ＭＳ Ｐゴシック" panose="020B0600070205080204" pitchFamily="50" charset="-128"/>
            </a:endParaRPr>
          </a:p>
        </p:txBody>
      </p:sp>
    </p:spTree>
    <p:extLst>
      <p:ext uri="{BB962C8B-B14F-4D97-AF65-F5344CB8AC3E}">
        <p14:creationId xmlns:p14="http://schemas.microsoft.com/office/powerpoint/2010/main" val="16598190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7713"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50938"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11313"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73275"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30475"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87675"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44875"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902075"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5F88A9E7-E270-432A-8B83-B090EB28D448}" type="slidenum">
              <a:rPr lang="en-US" altLang="ja-JP" smtClean="0">
                <a:ea typeface="ＭＳ Ｐゴシック" panose="020B0600070205080204" pitchFamily="50" charset="-128"/>
              </a:rPr>
              <a:pPr>
                <a:spcBef>
                  <a:spcPct val="0"/>
                </a:spcBef>
              </a:pPr>
              <a:t>22</a:t>
            </a:fld>
            <a:endParaRPr lang="en-US" altLang="ja-JP" smtClean="0">
              <a:ea typeface="ＭＳ Ｐゴシック" panose="020B0600070205080204" pitchFamily="50" charset="-128"/>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endParaRPr lang="ja-JP" altLang="ja-JP" smtClean="0">
              <a:latin typeface="Arial" panose="020B0604020202020204" pitchFamily="34" charset="0"/>
            </a:endParaRPr>
          </a:p>
        </p:txBody>
      </p:sp>
      <p:sp>
        <p:nvSpPr>
          <p:cNvPr id="67589" name="日付プレースホルダー 1"/>
          <p:cNvSpPr>
            <a:spLocks noGrp="1"/>
          </p:cNvSpPr>
          <p:nvPr>
            <p:ph type="dt" sz="quarter" idx="1"/>
          </p:nvPr>
        </p:nvSpPr>
        <p:spPr>
          <a:noFill/>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1363" indent="-284163">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1413" indent="-227013">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8613" indent="-227013">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7013">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701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701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701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701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endParaRPr lang="en-US" altLang="ja-JP" smtClean="0">
              <a:ea typeface="ＭＳ Ｐゴシック" panose="020B0600070205080204" pitchFamily="50" charset="-128"/>
            </a:endParaRPr>
          </a:p>
        </p:txBody>
      </p:sp>
    </p:spTree>
    <p:extLst>
      <p:ext uri="{BB962C8B-B14F-4D97-AF65-F5344CB8AC3E}">
        <p14:creationId xmlns:p14="http://schemas.microsoft.com/office/powerpoint/2010/main" val="23358935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7713"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50938"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11313"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73275"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30475"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87675"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44875"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902075"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733BD98E-D8D9-4714-9175-52BCC3916F98}" type="slidenum">
              <a:rPr lang="en-US" altLang="ja-JP" smtClean="0">
                <a:ea typeface="ＭＳ Ｐゴシック" panose="020B0600070205080204" pitchFamily="50" charset="-128"/>
              </a:rPr>
              <a:pPr>
                <a:spcBef>
                  <a:spcPct val="0"/>
                </a:spcBef>
              </a:pPr>
              <a:t>23</a:t>
            </a:fld>
            <a:endParaRPr lang="en-US" altLang="ja-JP" smtClean="0">
              <a:ea typeface="ＭＳ Ｐゴシック" panose="020B0600070205080204" pitchFamily="50" charset="-128"/>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endParaRPr lang="ja-JP" altLang="ja-JP" smtClean="0">
              <a:latin typeface="Arial" panose="020B0604020202020204" pitchFamily="34" charset="0"/>
            </a:endParaRPr>
          </a:p>
        </p:txBody>
      </p:sp>
      <p:sp>
        <p:nvSpPr>
          <p:cNvPr id="69637" name="日付プレースホルダー 1"/>
          <p:cNvSpPr>
            <a:spLocks noGrp="1"/>
          </p:cNvSpPr>
          <p:nvPr>
            <p:ph type="dt" sz="quarter" idx="1"/>
          </p:nvPr>
        </p:nvSpPr>
        <p:spPr>
          <a:noFill/>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1363" indent="-284163">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1413" indent="-227013">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8613" indent="-227013">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7013">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701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701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701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701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endParaRPr lang="en-US" altLang="ja-JP" smtClean="0">
              <a:ea typeface="ＭＳ Ｐゴシック" panose="020B0600070205080204" pitchFamily="50" charset="-128"/>
            </a:endParaRPr>
          </a:p>
        </p:txBody>
      </p:sp>
    </p:spTree>
    <p:extLst>
      <p:ext uri="{BB962C8B-B14F-4D97-AF65-F5344CB8AC3E}">
        <p14:creationId xmlns:p14="http://schemas.microsoft.com/office/powerpoint/2010/main" val="3804797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7713"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50938"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11313"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73275"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30475"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87675"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44875"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902075"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EA74AFE3-97F2-4896-B9CF-5743200D9B37}" type="slidenum">
              <a:rPr lang="en-US" altLang="ja-JP" smtClean="0">
                <a:ea typeface="ＭＳ Ｐゴシック" panose="020B0600070205080204" pitchFamily="50" charset="-128"/>
              </a:rPr>
              <a:pPr>
                <a:spcBef>
                  <a:spcPct val="0"/>
                </a:spcBef>
              </a:pPr>
              <a:t>24</a:t>
            </a:fld>
            <a:endParaRPr lang="en-US" altLang="ja-JP" smtClean="0">
              <a:ea typeface="ＭＳ Ｐゴシック" panose="020B0600070205080204" pitchFamily="50" charset="-128"/>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pPr eaLnBrk="1" hangingPunct="1"/>
            <a:endParaRPr lang="ja-JP" altLang="ja-JP" smtClean="0">
              <a:latin typeface="Arial" panose="020B0604020202020204" pitchFamily="34" charset="0"/>
            </a:endParaRPr>
          </a:p>
        </p:txBody>
      </p:sp>
      <p:sp>
        <p:nvSpPr>
          <p:cNvPr id="71685" name="日付プレースホルダー 1"/>
          <p:cNvSpPr>
            <a:spLocks noGrp="1"/>
          </p:cNvSpPr>
          <p:nvPr>
            <p:ph type="dt" sz="quarter" idx="1"/>
          </p:nvPr>
        </p:nvSpPr>
        <p:spPr>
          <a:noFill/>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1363" indent="-284163">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1413" indent="-227013">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8613" indent="-227013">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7013">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701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701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701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701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endParaRPr lang="en-US" altLang="ja-JP" smtClean="0">
              <a:ea typeface="ＭＳ Ｐゴシック" panose="020B0600070205080204" pitchFamily="50" charset="-128"/>
            </a:endParaRPr>
          </a:p>
        </p:txBody>
      </p:sp>
    </p:spTree>
    <p:extLst>
      <p:ext uri="{BB962C8B-B14F-4D97-AF65-F5344CB8AC3E}">
        <p14:creationId xmlns:p14="http://schemas.microsoft.com/office/powerpoint/2010/main" val="22923455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7713"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50938"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11313"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73275"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30475"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87675"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44875"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902075"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E179E9D5-6BA1-4EFC-A9DF-89CF88D5FFE4}" type="slidenum">
              <a:rPr lang="en-US" altLang="ja-JP" smtClean="0">
                <a:ea typeface="ＭＳ Ｐゴシック" panose="020B0600070205080204" pitchFamily="50" charset="-128"/>
              </a:rPr>
              <a:pPr>
                <a:spcBef>
                  <a:spcPct val="0"/>
                </a:spcBef>
              </a:pPr>
              <a:t>25</a:t>
            </a:fld>
            <a:endParaRPr lang="en-US" altLang="ja-JP" smtClean="0">
              <a:ea typeface="ＭＳ Ｐゴシック" panose="020B0600070205080204" pitchFamily="50" charset="-128"/>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ja-JP" altLang="ja-JP" smtClean="0">
              <a:latin typeface="Arial" panose="020B0604020202020204" pitchFamily="34" charset="0"/>
            </a:endParaRPr>
          </a:p>
        </p:txBody>
      </p:sp>
      <p:sp>
        <p:nvSpPr>
          <p:cNvPr id="73733" name="日付プレースホルダー 1"/>
          <p:cNvSpPr>
            <a:spLocks noGrp="1"/>
          </p:cNvSpPr>
          <p:nvPr>
            <p:ph type="dt" sz="quarter" idx="1"/>
          </p:nvPr>
        </p:nvSpPr>
        <p:spPr>
          <a:noFill/>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1363" indent="-284163">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1413" indent="-227013">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8613" indent="-227013">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7013">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701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701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701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701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endParaRPr lang="en-US" altLang="ja-JP" smtClean="0">
              <a:ea typeface="ＭＳ Ｐゴシック" panose="020B0600070205080204" pitchFamily="50" charset="-128"/>
            </a:endParaRPr>
          </a:p>
        </p:txBody>
      </p:sp>
    </p:spTree>
    <p:extLst>
      <p:ext uri="{BB962C8B-B14F-4D97-AF65-F5344CB8AC3E}">
        <p14:creationId xmlns:p14="http://schemas.microsoft.com/office/powerpoint/2010/main" val="40645506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7713"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50938"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11313"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73275"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30475"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87675"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44875"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902075"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8864664A-42EB-41A1-8703-1E028BD1CB5F}" type="slidenum">
              <a:rPr lang="en-US" altLang="ja-JP" smtClean="0">
                <a:ea typeface="ＭＳ Ｐゴシック" panose="020B0600070205080204" pitchFamily="50" charset="-128"/>
              </a:rPr>
              <a:pPr>
                <a:spcBef>
                  <a:spcPct val="0"/>
                </a:spcBef>
              </a:pPr>
              <a:t>26</a:t>
            </a:fld>
            <a:endParaRPr lang="en-US" altLang="ja-JP" smtClean="0">
              <a:ea typeface="ＭＳ Ｐゴシック" panose="020B0600070205080204" pitchFamily="50" charset="-128"/>
            </a:endParaRPr>
          </a:p>
        </p:txBody>
      </p:sp>
      <p:sp>
        <p:nvSpPr>
          <p:cNvPr id="75779" name="Rectangle 7"/>
          <p:cNvSpPr txBox="1">
            <a:spLocks noGrp="1" noChangeArrowheads="1"/>
          </p:cNvSpPr>
          <p:nvPr/>
        </p:nvSpPr>
        <p:spPr bwMode="auto">
          <a:xfrm>
            <a:off x="3854450" y="9440863"/>
            <a:ext cx="2951163"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28" tIns="46114" rIns="92228" bIns="46114" anchor="b"/>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lgn="r" eaLnBrk="1" hangingPunct="1">
              <a:spcBef>
                <a:spcPct val="0"/>
              </a:spcBef>
            </a:pPr>
            <a:fld id="{61741182-E541-4BE4-8BE4-1D7AA0344FC3}" type="slidenum">
              <a:rPr lang="en-US" altLang="ja-JP">
                <a:ea typeface="ＭＳ Ｐゴシック" panose="020B0600070205080204" pitchFamily="50" charset="-128"/>
              </a:rPr>
              <a:pPr algn="r" eaLnBrk="1" hangingPunct="1">
                <a:spcBef>
                  <a:spcPct val="0"/>
                </a:spcBef>
              </a:pPr>
              <a:t>26</a:t>
            </a:fld>
            <a:endParaRPr lang="en-US" altLang="ja-JP">
              <a:ea typeface="ＭＳ Ｐゴシック" panose="020B0600070205080204" pitchFamily="50" charset="-128"/>
            </a:endParaRPr>
          </a:p>
        </p:txBody>
      </p:sp>
      <p:sp>
        <p:nvSpPr>
          <p:cNvPr id="75780" name="Rectangle 2"/>
          <p:cNvSpPr>
            <a:spLocks noGrp="1" noRot="1" noChangeAspect="1" noChangeArrowheads="1" noTextEdit="1"/>
          </p:cNvSpPr>
          <p:nvPr>
            <p:ph type="sldImg"/>
          </p:nvPr>
        </p:nvSpPr>
        <p:spPr>
          <a:ln/>
        </p:spPr>
      </p:sp>
      <p:sp>
        <p:nvSpPr>
          <p:cNvPr id="75781" name="Rectangle 3"/>
          <p:cNvSpPr>
            <a:spLocks noGrp="1" noChangeArrowheads="1"/>
          </p:cNvSpPr>
          <p:nvPr>
            <p:ph type="body" idx="1"/>
          </p:nvPr>
        </p:nvSpPr>
        <p:spPr>
          <a:noFill/>
        </p:spPr>
        <p:txBody>
          <a:bodyPr/>
          <a:lstStyle/>
          <a:p>
            <a:pPr eaLnBrk="1" hangingPunct="1"/>
            <a:endParaRPr lang="ja-JP" altLang="ja-JP" smtClean="0">
              <a:latin typeface="Arial" panose="020B0604020202020204" pitchFamily="34" charset="0"/>
            </a:endParaRPr>
          </a:p>
        </p:txBody>
      </p:sp>
    </p:spTree>
    <p:extLst>
      <p:ext uri="{BB962C8B-B14F-4D97-AF65-F5344CB8AC3E}">
        <p14:creationId xmlns:p14="http://schemas.microsoft.com/office/powerpoint/2010/main" val="14919058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7713"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50938"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11313"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73275"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30475"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87675"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44875"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902075"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88641AB5-B42E-4218-893B-FA081C425F2C}" type="slidenum">
              <a:rPr lang="en-US" altLang="ja-JP" smtClean="0">
                <a:ea typeface="ＭＳ Ｐゴシック" panose="020B0600070205080204" pitchFamily="50" charset="-128"/>
              </a:rPr>
              <a:pPr>
                <a:spcBef>
                  <a:spcPct val="0"/>
                </a:spcBef>
              </a:pPr>
              <a:t>27</a:t>
            </a:fld>
            <a:endParaRPr lang="en-US" altLang="ja-JP" smtClean="0">
              <a:ea typeface="ＭＳ Ｐゴシック" panose="020B0600070205080204" pitchFamily="50" charset="-128"/>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pPr eaLnBrk="1" hangingPunct="1"/>
            <a:endParaRPr lang="ja-JP" altLang="ja-JP" smtClean="0">
              <a:latin typeface="Arial" panose="020B0604020202020204" pitchFamily="34" charset="0"/>
            </a:endParaRPr>
          </a:p>
        </p:txBody>
      </p:sp>
    </p:spTree>
    <p:extLst>
      <p:ext uri="{BB962C8B-B14F-4D97-AF65-F5344CB8AC3E}">
        <p14:creationId xmlns:p14="http://schemas.microsoft.com/office/powerpoint/2010/main" val="22014864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スライド イメージ プレースホルダー 1"/>
          <p:cNvSpPr>
            <a:spLocks noGrp="1" noRot="1" noChangeAspect="1" noTextEdit="1"/>
          </p:cNvSpPr>
          <p:nvPr>
            <p:ph type="sldImg"/>
          </p:nvPr>
        </p:nvSpPr>
        <p:spPr>
          <a:xfrm>
            <a:off x="2071688" y="744538"/>
            <a:ext cx="2663825" cy="1846262"/>
          </a:xfrm>
          <a:ln/>
        </p:spPr>
      </p:sp>
      <p:sp>
        <p:nvSpPr>
          <p:cNvPr id="79875" name="ノート プレースホルダー 2"/>
          <p:cNvSpPr>
            <a:spLocks noGrp="1"/>
          </p:cNvSpPr>
          <p:nvPr>
            <p:ph type="body" idx="1"/>
          </p:nvPr>
        </p:nvSpPr>
        <p:spPr>
          <a:xfrm>
            <a:off x="679450" y="3143250"/>
            <a:ext cx="5448300" cy="5838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ja-JP"/>
          </a:p>
        </p:txBody>
      </p:sp>
      <p:sp>
        <p:nvSpPr>
          <p:cNvPr id="79876"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1363" indent="-284163">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1413" indent="-227013">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8613" indent="-227013">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7013">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701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701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701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701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E8A42355-4EF6-41E7-8FA4-7599B671492F}" type="slidenum">
              <a:rPr lang="en-US" altLang="ja-JP" smtClean="0">
                <a:ea typeface="ＭＳ Ｐゴシック" panose="020B0600070205080204" pitchFamily="50" charset="-128"/>
              </a:rPr>
              <a:pPr>
                <a:spcBef>
                  <a:spcPct val="0"/>
                </a:spcBef>
              </a:pPr>
              <a:t>28</a:t>
            </a:fld>
            <a:endParaRPr lang="en-US" altLang="ja-JP" smtClean="0">
              <a:ea typeface="ＭＳ Ｐゴシック" panose="020B0600070205080204" pitchFamily="50" charset="-128"/>
            </a:endParaRPr>
          </a:p>
        </p:txBody>
      </p:sp>
    </p:spTree>
    <p:extLst>
      <p:ext uri="{BB962C8B-B14F-4D97-AF65-F5344CB8AC3E}">
        <p14:creationId xmlns:p14="http://schemas.microsoft.com/office/powerpoint/2010/main" val="3146569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7713"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50938"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11313"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73275"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30475"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87675"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44875"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902075"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51721388-7791-494B-A9D9-A8C940B145BC}" type="slidenum">
              <a:rPr lang="en-US" altLang="ja-JP" smtClean="0">
                <a:ea typeface="ＭＳ Ｐゴシック" panose="020B0600070205080204" pitchFamily="50" charset="-128"/>
              </a:rPr>
              <a:pPr>
                <a:spcBef>
                  <a:spcPct val="0"/>
                </a:spcBef>
              </a:pPr>
              <a:t>2</a:t>
            </a:fld>
            <a:endParaRPr lang="en-US" altLang="ja-JP" smtClean="0">
              <a:ea typeface="ＭＳ Ｐゴシック" panose="020B0600070205080204" pitchFamily="50" charset="-128"/>
            </a:endParaRPr>
          </a:p>
        </p:txBody>
      </p:sp>
      <p:sp>
        <p:nvSpPr>
          <p:cNvPr id="24579" name="Rectangle 7"/>
          <p:cNvSpPr txBox="1">
            <a:spLocks noGrp="1" noChangeArrowheads="1"/>
          </p:cNvSpPr>
          <p:nvPr/>
        </p:nvSpPr>
        <p:spPr bwMode="auto">
          <a:xfrm>
            <a:off x="3854450" y="9440863"/>
            <a:ext cx="2951163"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28" tIns="46114" rIns="92228" bIns="46114" anchor="b"/>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lgn="r" eaLnBrk="1" hangingPunct="1">
              <a:spcBef>
                <a:spcPct val="0"/>
              </a:spcBef>
            </a:pPr>
            <a:fld id="{17E10F44-5119-4392-94C3-B0232413AC60}" type="slidenum">
              <a:rPr lang="en-US" altLang="ja-JP">
                <a:ea typeface="ＭＳ Ｐゴシック" panose="020B0600070205080204" pitchFamily="50" charset="-128"/>
              </a:rPr>
              <a:pPr algn="r" eaLnBrk="1" hangingPunct="1">
                <a:spcBef>
                  <a:spcPct val="0"/>
                </a:spcBef>
              </a:pPr>
              <a:t>2</a:t>
            </a:fld>
            <a:endParaRPr lang="en-US" altLang="ja-JP">
              <a:ea typeface="ＭＳ Ｐゴシック" panose="020B0600070205080204" pitchFamily="50" charset="-128"/>
            </a:endParaRPr>
          </a:p>
        </p:txBody>
      </p:sp>
      <p:sp>
        <p:nvSpPr>
          <p:cNvPr id="24580" name="Rectangle 2"/>
          <p:cNvSpPr>
            <a:spLocks noGrp="1" noRot="1" noChangeAspect="1" noChangeArrowheads="1" noTextEdit="1"/>
          </p:cNvSpPr>
          <p:nvPr>
            <p:ph type="sldImg"/>
          </p:nvPr>
        </p:nvSpPr>
        <p:spPr>
          <a:xfrm>
            <a:off x="671513" y="649288"/>
            <a:ext cx="5384800" cy="3729037"/>
          </a:xfrm>
          <a:ln/>
        </p:spPr>
      </p:sp>
      <p:sp>
        <p:nvSpPr>
          <p:cNvPr id="24581" name="Rectangle 3"/>
          <p:cNvSpPr>
            <a:spLocks noGrp="1" noChangeArrowheads="1"/>
          </p:cNvSpPr>
          <p:nvPr>
            <p:ph type="body" idx="1"/>
          </p:nvPr>
        </p:nvSpPr>
        <p:spPr>
          <a:noFill/>
        </p:spPr>
        <p:txBody>
          <a:bodyPr/>
          <a:lstStyle/>
          <a:p>
            <a:pPr eaLnBrk="1" hangingPunct="1"/>
            <a:endParaRPr lang="ja-JP" altLang="ja-JP" dirty="0"/>
          </a:p>
        </p:txBody>
      </p:sp>
      <p:sp>
        <p:nvSpPr>
          <p:cNvPr id="24582" name="日付プレースホルダー 1"/>
          <p:cNvSpPr>
            <a:spLocks noGrp="1"/>
          </p:cNvSpPr>
          <p:nvPr>
            <p:ph type="dt" sz="quarter" idx="1"/>
          </p:nvPr>
        </p:nvSpPr>
        <p:spPr>
          <a:noFill/>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1363" indent="-284163">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1413" indent="-227013">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8613" indent="-227013">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7013">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701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701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701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701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endParaRPr lang="en-US" altLang="ja-JP" smtClean="0">
              <a:ea typeface="ＭＳ Ｐゴシック" panose="020B0600070205080204" pitchFamily="50" charset="-128"/>
            </a:endParaRPr>
          </a:p>
        </p:txBody>
      </p:sp>
    </p:spTree>
    <p:extLst>
      <p:ext uri="{BB962C8B-B14F-4D97-AF65-F5344CB8AC3E}">
        <p14:creationId xmlns:p14="http://schemas.microsoft.com/office/powerpoint/2010/main" val="1110555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7713"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50938"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11313"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73275"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30475"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87675"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44875"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902075"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D0EDF976-CA9E-4AFD-A3D2-E8E464556B4C}" type="slidenum">
              <a:rPr lang="en-US" altLang="ja-JP" smtClean="0">
                <a:ea typeface="ＭＳ Ｐゴシック" panose="020B0600070205080204" pitchFamily="50" charset="-128"/>
              </a:rPr>
              <a:pPr>
                <a:spcBef>
                  <a:spcPct val="0"/>
                </a:spcBef>
              </a:pPr>
              <a:t>3</a:t>
            </a:fld>
            <a:endParaRPr lang="en-US" altLang="ja-JP" smtClean="0">
              <a:ea typeface="ＭＳ Ｐゴシック" panose="020B0600070205080204" pitchFamily="50" charset="-128"/>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dirty="0"/>
          </a:p>
        </p:txBody>
      </p:sp>
    </p:spTree>
    <p:extLst>
      <p:ext uri="{BB962C8B-B14F-4D97-AF65-F5344CB8AC3E}">
        <p14:creationId xmlns:p14="http://schemas.microsoft.com/office/powerpoint/2010/main" val="1785533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7713"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50938"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11313"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73275"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30475"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87675"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44875"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902075"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48EB47D2-E261-433F-95A5-3F4998B28DD5}" type="slidenum">
              <a:rPr lang="en-US" altLang="ja-JP" smtClean="0">
                <a:ea typeface="ＭＳ Ｐゴシック" panose="020B0600070205080204" pitchFamily="50" charset="-128"/>
              </a:rPr>
              <a:pPr>
                <a:spcBef>
                  <a:spcPct val="0"/>
                </a:spcBef>
              </a:pPr>
              <a:t>4</a:t>
            </a:fld>
            <a:endParaRPr lang="en-US" altLang="ja-JP" smtClean="0">
              <a:ea typeface="ＭＳ Ｐゴシック" panose="020B0600070205080204" pitchFamily="50" charset="-128"/>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p:spPr>
        <p:txBody>
          <a:bodyPr/>
          <a:lstStyle/>
          <a:p>
            <a:pPr eaLnBrk="1" hangingPunct="1"/>
            <a:endParaRPr lang="en-US" altLang="ja-JP" dirty="0"/>
          </a:p>
        </p:txBody>
      </p:sp>
    </p:spTree>
    <p:extLst>
      <p:ext uri="{BB962C8B-B14F-4D97-AF65-F5344CB8AC3E}">
        <p14:creationId xmlns:p14="http://schemas.microsoft.com/office/powerpoint/2010/main" val="3936367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7713"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50938"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11313"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73275"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30475"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87675"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44875"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902075"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7FDA9EFD-3596-4BD2-9CFA-130506987D7E}" type="slidenum">
              <a:rPr lang="en-US" altLang="ja-JP" smtClean="0">
                <a:ea typeface="ＭＳ Ｐゴシック" panose="020B0600070205080204" pitchFamily="50" charset="-128"/>
              </a:rPr>
              <a:pPr>
                <a:spcBef>
                  <a:spcPct val="0"/>
                </a:spcBef>
              </a:pPr>
              <a:t>5</a:t>
            </a:fld>
            <a:endParaRPr lang="en-US" altLang="ja-JP" smtClean="0">
              <a:ea typeface="ＭＳ Ｐゴシック" panose="020B0600070205080204" pitchFamily="50" charset="-128"/>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endParaRPr lang="ja-JP" altLang="ja-JP" dirty="0"/>
          </a:p>
        </p:txBody>
      </p:sp>
    </p:spTree>
    <p:extLst>
      <p:ext uri="{BB962C8B-B14F-4D97-AF65-F5344CB8AC3E}">
        <p14:creationId xmlns:p14="http://schemas.microsoft.com/office/powerpoint/2010/main" val="2519688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スライド イメージ プレースホルダー 1"/>
          <p:cNvSpPr>
            <a:spLocks noGrp="1" noRot="1" noChangeAspect="1" noTextEdit="1"/>
          </p:cNvSpPr>
          <p:nvPr>
            <p:ph type="sldImg"/>
          </p:nvPr>
        </p:nvSpPr>
        <p:spPr>
          <a:ln/>
        </p:spPr>
      </p:sp>
      <p:sp>
        <p:nvSpPr>
          <p:cNvPr id="32771" name="ノート プレースホルダー 2"/>
          <p:cNvSpPr>
            <a:spLocks noGrp="1"/>
          </p:cNvSpPr>
          <p:nvPr>
            <p:ph type="body" idx="1"/>
          </p:nvPr>
        </p:nvSpPr>
        <p:spPr>
          <a:noFill/>
        </p:spPr>
        <p:txBody>
          <a:bodyPr/>
          <a:lstStyle/>
          <a:p>
            <a:endParaRPr lang="en-US" altLang="ja-JP" dirty="0"/>
          </a:p>
        </p:txBody>
      </p:sp>
      <p:sp>
        <p:nvSpPr>
          <p:cNvPr id="32772" name="スライド番号プレースホルダー 3"/>
          <p:cNvSpPr>
            <a:spLocks noGrp="1"/>
          </p:cNvSpPr>
          <p:nvPr>
            <p:ph type="sldNum" sz="quarter" idx="5"/>
          </p:nvPr>
        </p:nvSpPr>
        <p:spPr>
          <a:noFill/>
        </p:spPr>
        <p:txBody>
          <a:bodyPr/>
          <a:lstStyle>
            <a:lvl1pPr>
              <a:defRPr kumimoji="1" sz="2800">
                <a:solidFill>
                  <a:schemeClr val="tx1"/>
                </a:solidFill>
                <a:latin typeface="Arial" panose="020B0604020202020204" pitchFamily="34" charset="0"/>
                <a:ea typeface="FC平成丸ゴシック体" pitchFamily="49" charset="-128"/>
              </a:defRPr>
            </a:lvl1pPr>
            <a:lvl2pPr marL="742950" indent="-285750">
              <a:defRPr kumimoji="1" sz="2800">
                <a:solidFill>
                  <a:schemeClr val="tx1"/>
                </a:solidFill>
                <a:latin typeface="Arial" panose="020B0604020202020204" pitchFamily="34" charset="0"/>
                <a:ea typeface="FC平成丸ゴシック体" pitchFamily="49" charset="-128"/>
              </a:defRPr>
            </a:lvl2pPr>
            <a:lvl3pPr marL="1143000" indent="-228600">
              <a:defRPr kumimoji="1" sz="2800">
                <a:solidFill>
                  <a:schemeClr val="tx1"/>
                </a:solidFill>
                <a:latin typeface="Arial" panose="020B0604020202020204" pitchFamily="34" charset="0"/>
                <a:ea typeface="FC平成丸ゴシック体" pitchFamily="49" charset="-128"/>
              </a:defRPr>
            </a:lvl3pPr>
            <a:lvl4pPr marL="1600200" indent="-228600">
              <a:defRPr kumimoji="1" sz="2800">
                <a:solidFill>
                  <a:schemeClr val="tx1"/>
                </a:solidFill>
                <a:latin typeface="Arial" panose="020B0604020202020204" pitchFamily="34" charset="0"/>
                <a:ea typeface="FC平成丸ゴシック体" pitchFamily="49" charset="-128"/>
              </a:defRPr>
            </a:lvl4pPr>
            <a:lvl5pPr marL="2057400" indent="-228600">
              <a:defRPr kumimoji="1" sz="2800">
                <a:solidFill>
                  <a:schemeClr val="tx1"/>
                </a:solidFill>
                <a:latin typeface="Arial" panose="020B0604020202020204" pitchFamily="34" charset="0"/>
                <a:ea typeface="FC平成丸ゴシック体" pitchFamily="49" charset="-128"/>
              </a:defRPr>
            </a:lvl5pPr>
            <a:lvl6pPr marL="2514600" indent="-228600" eaLnBrk="0" fontAlgn="base" hangingPunct="0">
              <a:spcBef>
                <a:spcPct val="0"/>
              </a:spcBef>
              <a:spcAft>
                <a:spcPct val="0"/>
              </a:spcAft>
              <a:defRPr kumimoji="1" sz="2800">
                <a:solidFill>
                  <a:schemeClr val="tx1"/>
                </a:solidFill>
                <a:latin typeface="Arial" panose="020B0604020202020204" pitchFamily="34" charset="0"/>
                <a:ea typeface="FC平成丸ゴシック体" pitchFamily="49" charset="-128"/>
              </a:defRPr>
            </a:lvl6pPr>
            <a:lvl7pPr marL="2971800" indent="-228600" eaLnBrk="0" fontAlgn="base" hangingPunct="0">
              <a:spcBef>
                <a:spcPct val="0"/>
              </a:spcBef>
              <a:spcAft>
                <a:spcPct val="0"/>
              </a:spcAft>
              <a:defRPr kumimoji="1" sz="2800">
                <a:solidFill>
                  <a:schemeClr val="tx1"/>
                </a:solidFill>
                <a:latin typeface="Arial" panose="020B0604020202020204" pitchFamily="34" charset="0"/>
                <a:ea typeface="FC平成丸ゴシック体" pitchFamily="49" charset="-128"/>
              </a:defRPr>
            </a:lvl7pPr>
            <a:lvl8pPr marL="3429000" indent="-228600" eaLnBrk="0" fontAlgn="base" hangingPunct="0">
              <a:spcBef>
                <a:spcPct val="0"/>
              </a:spcBef>
              <a:spcAft>
                <a:spcPct val="0"/>
              </a:spcAft>
              <a:defRPr kumimoji="1" sz="2800">
                <a:solidFill>
                  <a:schemeClr val="tx1"/>
                </a:solidFill>
                <a:latin typeface="Arial" panose="020B0604020202020204" pitchFamily="34" charset="0"/>
                <a:ea typeface="FC平成丸ゴシック体" pitchFamily="49" charset="-128"/>
              </a:defRPr>
            </a:lvl8pPr>
            <a:lvl9pPr marL="3886200" indent="-228600" eaLnBrk="0" fontAlgn="base" hangingPunct="0">
              <a:spcBef>
                <a:spcPct val="0"/>
              </a:spcBef>
              <a:spcAft>
                <a:spcPct val="0"/>
              </a:spcAft>
              <a:defRPr kumimoji="1" sz="2800">
                <a:solidFill>
                  <a:schemeClr val="tx1"/>
                </a:solidFill>
                <a:latin typeface="Arial" panose="020B0604020202020204" pitchFamily="34" charset="0"/>
                <a:ea typeface="FC平成丸ゴシック体" pitchFamily="49" charset="-128"/>
              </a:defRPr>
            </a:lvl9pPr>
          </a:lstStyle>
          <a:p>
            <a:fld id="{A6193D5D-8979-4DCE-9850-D48CDB5C1FA8}" type="slidenum">
              <a:rPr lang="en-US" altLang="ja-JP" sz="1200" smtClean="0">
                <a:ea typeface="ＭＳ Ｐゴシック" panose="020B0600070205080204" pitchFamily="50" charset="-128"/>
              </a:rPr>
              <a:pPr/>
              <a:t>6</a:t>
            </a:fld>
            <a:endParaRPr lang="en-US" altLang="ja-JP" sz="1200" smtClean="0">
              <a:ea typeface="ＭＳ Ｐゴシック" panose="020B0600070205080204" pitchFamily="50" charset="-128"/>
            </a:endParaRPr>
          </a:p>
        </p:txBody>
      </p:sp>
    </p:spTree>
    <p:extLst>
      <p:ext uri="{BB962C8B-B14F-4D97-AF65-F5344CB8AC3E}">
        <p14:creationId xmlns:p14="http://schemas.microsoft.com/office/powerpoint/2010/main" val="889053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a:ln/>
        </p:spPr>
      </p:sp>
      <p:sp>
        <p:nvSpPr>
          <p:cNvPr id="34819" name="ノート プレースホルダー 2"/>
          <p:cNvSpPr>
            <a:spLocks noGrp="1"/>
          </p:cNvSpPr>
          <p:nvPr>
            <p:ph type="body" idx="1"/>
          </p:nvPr>
        </p:nvSpPr>
        <p:spPr>
          <a:noFill/>
        </p:spPr>
        <p:txBody>
          <a:bodyPr/>
          <a:lstStyle/>
          <a:p>
            <a:endParaRPr lang="en-US" altLang="ja-JP" dirty="0"/>
          </a:p>
        </p:txBody>
      </p:sp>
      <p:sp>
        <p:nvSpPr>
          <p:cNvPr id="34820" name="スライド番号プレースホルダー 3"/>
          <p:cNvSpPr>
            <a:spLocks noGrp="1"/>
          </p:cNvSpPr>
          <p:nvPr>
            <p:ph type="sldNum" sz="quarter" idx="5"/>
          </p:nvPr>
        </p:nvSpPr>
        <p:spPr>
          <a:noFill/>
        </p:spPr>
        <p:txBody>
          <a:bodyPr/>
          <a:lstStyle>
            <a:lvl1pPr>
              <a:defRPr kumimoji="1" sz="2800">
                <a:solidFill>
                  <a:schemeClr val="tx1"/>
                </a:solidFill>
                <a:latin typeface="Arial" panose="020B0604020202020204" pitchFamily="34" charset="0"/>
                <a:ea typeface="FC平成丸ゴシック体" pitchFamily="49" charset="-128"/>
              </a:defRPr>
            </a:lvl1pPr>
            <a:lvl2pPr marL="742950" indent="-285750">
              <a:defRPr kumimoji="1" sz="2800">
                <a:solidFill>
                  <a:schemeClr val="tx1"/>
                </a:solidFill>
                <a:latin typeface="Arial" panose="020B0604020202020204" pitchFamily="34" charset="0"/>
                <a:ea typeface="FC平成丸ゴシック体" pitchFamily="49" charset="-128"/>
              </a:defRPr>
            </a:lvl2pPr>
            <a:lvl3pPr marL="1143000" indent="-228600">
              <a:defRPr kumimoji="1" sz="2800">
                <a:solidFill>
                  <a:schemeClr val="tx1"/>
                </a:solidFill>
                <a:latin typeface="Arial" panose="020B0604020202020204" pitchFamily="34" charset="0"/>
                <a:ea typeface="FC平成丸ゴシック体" pitchFamily="49" charset="-128"/>
              </a:defRPr>
            </a:lvl3pPr>
            <a:lvl4pPr marL="1600200" indent="-228600">
              <a:defRPr kumimoji="1" sz="2800">
                <a:solidFill>
                  <a:schemeClr val="tx1"/>
                </a:solidFill>
                <a:latin typeface="Arial" panose="020B0604020202020204" pitchFamily="34" charset="0"/>
                <a:ea typeface="FC平成丸ゴシック体" pitchFamily="49" charset="-128"/>
              </a:defRPr>
            </a:lvl4pPr>
            <a:lvl5pPr marL="2057400" indent="-228600">
              <a:defRPr kumimoji="1" sz="2800">
                <a:solidFill>
                  <a:schemeClr val="tx1"/>
                </a:solidFill>
                <a:latin typeface="Arial" panose="020B0604020202020204" pitchFamily="34" charset="0"/>
                <a:ea typeface="FC平成丸ゴシック体" pitchFamily="49" charset="-128"/>
              </a:defRPr>
            </a:lvl5pPr>
            <a:lvl6pPr marL="2514600" indent="-228600" eaLnBrk="0" fontAlgn="base" hangingPunct="0">
              <a:spcBef>
                <a:spcPct val="0"/>
              </a:spcBef>
              <a:spcAft>
                <a:spcPct val="0"/>
              </a:spcAft>
              <a:defRPr kumimoji="1" sz="2800">
                <a:solidFill>
                  <a:schemeClr val="tx1"/>
                </a:solidFill>
                <a:latin typeface="Arial" panose="020B0604020202020204" pitchFamily="34" charset="0"/>
                <a:ea typeface="FC平成丸ゴシック体" pitchFamily="49" charset="-128"/>
              </a:defRPr>
            </a:lvl6pPr>
            <a:lvl7pPr marL="2971800" indent="-228600" eaLnBrk="0" fontAlgn="base" hangingPunct="0">
              <a:spcBef>
                <a:spcPct val="0"/>
              </a:spcBef>
              <a:spcAft>
                <a:spcPct val="0"/>
              </a:spcAft>
              <a:defRPr kumimoji="1" sz="2800">
                <a:solidFill>
                  <a:schemeClr val="tx1"/>
                </a:solidFill>
                <a:latin typeface="Arial" panose="020B0604020202020204" pitchFamily="34" charset="0"/>
                <a:ea typeface="FC平成丸ゴシック体" pitchFamily="49" charset="-128"/>
              </a:defRPr>
            </a:lvl7pPr>
            <a:lvl8pPr marL="3429000" indent="-228600" eaLnBrk="0" fontAlgn="base" hangingPunct="0">
              <a:spcBef>
                <a:spcPct val="0"/>
              </a:spcBef>
              <a:spcAft>
                <a:spcPct val="0"/>
              </a:spcAft>
              <a:defRPr kumimoji="1" sz="2800">
                <a:solidFill>
                  <a:schemeClr val="tx1"/>
                </a:solidFill>
                <a:latin typeface="Arial" panose="020B0604020202020204" pitchFamily="34" charset="0"/>
                <a:ea typeface="FC平成丸ゴシック体" pitchFamily="49" charset="-128"/>
              </a:defRPr>
            </a:lvl8pPr>
            <a:lvl9pPr marL="3886200" indent="-228600" eaLnBrk="0" fontAlgn="base" hangingPunct="0">
              <a:spcBef>
                <a:spcPct val="0"/>
              </a:spcBef>
              <a:spcAft>
                <a:spcPct val="0"/>
              </a:spcAft>
              <a:defRPr kumimoji="1" sz="2800">
                <a:solidFill>
                  <a:schemeClr val="tx1"/>
                </a:solidFill>
                <a:latin typeface="Arial" panose="020B0604020202020204" pitchFamily="34" charset="0"/>
                <a:ea typeface="FC平成丸ゴシック体" pitchFamily="49" charset="-128"/>
              </a:defRPr>
            </a:lvl9pPr>
          </a:lstStyle>
          <a:p>
            <a:fld id="{449CCB4D-E476-4A13-8E5F-08C539FC0486}" type="slidenum">
              <a:rPr lang="en-US" altLang="ja-JP" sz="1200" smtClean="0">
                <a:ea typeface="ＭＳ Ｐゴシック" panose="020B0600070205080204" pitchFamily="50" charset="-128"/>
              </a:rPr>
              <a:pPr/>
              <a:t>7</a:t>
            </a:fld>
            <a:endParaRPr lang="en-US" altLang="ja-JP" sz="1200" smtClean="0">
              <a:ea typeface="ＭＳ Ｐゴシック" panose="020B0600070205080204" pitchFamily="50" charset="-128"/>
            </a:endParaRPr>
          </a:p>
        </p:txBody>
      </p:sp>
    </p:spTree>
    <p:extLst>
      <p:ext uri="{BB962C8B-B14F-4D97-AF65-F5344CB8AC3E}">
        <p14:creationId xmlns:p14="http://schemas.microsoft.com/office/powerpoint/2010/main" val="18764112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スライド イメージ プレースホルダー 1"/>
          <p:cNvSpPr>
            <a:spLocks noGrp="1" noRot="1" noChangeAspect="1" noTextEdit="1"/>
          </p:cNvSpPr>
          <p:nvPr>
            <p:ph type="sldImg"/>
          </p:nvPr>
        </p:nvSpPr>
        <p:spPr>
          <a:ln/>
        </p:spPr>
      </p:sp>
      <p:sp>
        <p:nvSpPr>
          <p:cNvPr id="36867" name="ノート プレースホルダー 2"/>
          <p:cNvSpPr>
            <a:spLocks noGrp="1"/>
          </p:cNvSpPr>
          <p:nvPr>
            <p:ph type="body" idx="1"/>
          </p:nvPr>
        </p:nvSpPr>
        <p:spPr>
          <a:noFill/>
        </p:spPr>
        <p:txBody>
          <a:bodyPr/>
          <a:lstStyle/>
          <a:p>
            <a:endParaRPr lang="en-US" altLang="ja-JP" dirty="0"/>
          </a:p>
        </p:txBody>
      </p:sp>
      <p:sp>
        <p:nvSpPr>
          <p:cNvPr id="36868" name="スライド番号プレースホルダー 3"/>
          <p:cNvSpPr>
            <a:spLocks noGrp="1"/>
          </p:cNvSpPr>
          <p:nvPr>
            <p:ph type="sldNum" sz="quarter" idx="5"/>
          </p:nvPr>
        </p:nvSpPr>
        <p:spPr>
          <a:noFill/>
        </p:spPr>
        <p:txBody>
          <a:bodyPr/>
          <a:lstStyle>
            <a:lvl1pPr>
              <a:defRPr kumimoji="1" sz="2800">
                <a:solidFill>
                  <a:schemeClr val="tx1"/>
                </a:solidFill>
                <a:latin typeface="Arial" panose="020B0604020202020204" pitchFamily="34" charset="0"/>
                <a:ea typeface="FC平成丸ゴシック体" pitchFamily="49" charset="-128"/>
              </a:defRPr>
            </a:lvl1pPr>
            <a:lvl2pPr marL="742950" indent="-285750">
              <a:defRPr kumimoji="1" sz="2800">
                <a:solidFill>
                  <a:schemeClr val="tx1"/>
                </a:solidFill>
                <a:latin typeface="Arial" panose="020B0604020202020204" pitchFamily="34" charset="0"/>
                <a:ea typeface="FC平成丸ゴシック体" pitchFamily="49" charset="-128"/>
              </a:defRPr>
            </a:lvl2pPr>
            <a:lvl3pPr marL="1143000" indent="-228600">
              <a:defRPr kumimoji="1" sz="2800">
                <a:solidFill>
                  <a:schemeClr val="tx1"/>
                </a:solidFill>
                <a:latin typeface="Arial" panose="020B0604020202020204" pitchFamily="34" charset="0"/>
                <a:ea typeface="FC平成丸ゴシック体" pitchFamily="49" charset="-128"/>
              </a:defRPr>
            </a:lvl3pPr>
            <a:lvl4pPr marL="1600200" indent="-228600">
              <a:defRPr kumimoji="1" sz="2800">
                <a:solidFill>
                  <a:schemeClr val="tx1"/>
                </a:solidFill>
                <a:latin typeface="Arial" panose="020B0604020202020204" pitchFamily="34" charset="0"/>
                <a:ea typeface="FC平成丸ゴシック体" pitchFamily="49" charset="-128"/>
              </a:defRPr>
            </a:lvl4pPr>
            <a:lvl5pPr marL="2057400" indent="-228600">
              <a:defRPr kumimoji="1" sz="2800">
                <a:solidFill>
                  <a:schemeClr val="tx1"/>
                </a:solidFill>
                <a:latin typeface="Arial" panose="020B0604020202020204" pitchFamily="34" charset="0"/>
                <a:ea typeface="FC平成丸ゴシック体" pitchFamily="49" charset="-128"/>
              </a:defRPr>
            </a:lvl5pPr>
            <a:lvl6pPr marL="2514600" indent="-228600" eaLnBrk="0" fontAlgn="base" hangingPunct="0">
              <a:spcBef>
                <a:spcPct val="0"/>
              </a:spcBef>
              <a:spcAft>
                <a:spcPct val="0"/>
              </a:spcAft>
              <a:defRPr kumimoji="1" sz="2800">
                <a:solidFill>
                  <a:schemeClr val="tx1"/>
                </a:solidFill>
                <a:latin typeface="Arial" panose="020B0604020202020204" pitchFamily="34" charset="0"/>
                <a:ea typeface="FC平成丸ゴシック体" pitchFamily="49" charset="-128"/>
              </a:defRPr>
            </a:lvl6pPr>
            <a:lvl7pPr marL="2971800" indent="-228600" eaLnBrk="0" fontAlgn="base" hangingPunct="0">
              <a:spcBef>
                <a:spcPct val="0"/>
              </a:spcBef>
              <a:spcAft>
                <a:spcPct val="0"/>
              </a:spcAft>
              <a:defRPr kumimoji="1" sz="2800">
                <a:solidFill>
                  <a:schemeClr val="tx1"/>
                </a:solidFill>
                <a:latin typeface="Arial" panose="020B0604020202020204" pitchFamily="34" charset="0"/>
                <a:ea typeface="FC平成丸ゴシック体" pitchFamily="49" charset="-128"/>
              </a:defRPr>
            </a:lvl7pPr>
            <a:lvl8pPr marL="3429000" indent="-228600" eaLnBrk="0" fontAlgn="base" hangingPunct="0">
              <a:spcBef>
                <a:spcPct val="0"/>
              </a:spcBef>
              <a:spcAft>
                <a:spcPct val="0"/>
              </a:spcAft>
              <a:defRPr kumimoji="1" sz="2800">
                <a:solidFill>
                  <a:schemeClr val="tx1"/>
                </a:solidFill>
                <a:latin typeface="Arial" panose="020B0604020202020204" pitchFamily="34" charset="0"/>
                <a:ea typeface="FC平成丸ゴシック体" pitchFamily="49" charset="-128"/>
              </a:defRPr>
            </a:lvl8pPr>
            <a:lvl9pPr marL="3886200" indent="-228600" eaLnBrk="0" fontAlgn="base" hangingPunct="0">
              <a:spcBef>
                <a:spcPct val="0"/>
              </a:spcBef>
              <a:spcAft>
                <a:spcPct val="0"/>
              </a:spcAft>
              <a:defRPr kumimoji="1" sz="2800">
                <a:solidFill>
                  <a:schemeClr val="tx1"/>
                </a:solidFill>
                <a:latin typeface="Arial" panose="020B0604020202020204" pitchFamily="34" charset="0"/>
                <a:ea typeface="FC平成丸ゴシック体" pitchFamily="49" charset="-128"/>
              </a:defRPr>
            </a:lvl9pPr>
          </a:lstStyle>
          <a:p>
            <a:fld id="{C143899F-4A3B-4F92-8ABE-56113BEC3627}" type="slidenum">
              <a:rPr lang="en-US" altLang="ja-JP" sz="1200" smtClean="0">
                <a:ea typeface="ＭＳ Ｐゴシック" panose="020B0600070205080204" pitchFamily="50" charset="-128"/>
              </a:rPr>
              <a:pPr/>
              <a:t>8</a:t>
            </a:fld>
            <a:endParaRPr lang="en-US" altLang="ja-JP" sz="1200" smtClean="0">
              <a:ea typeface="ＭＳ Ｐゴシック" panose="020B0600070205080204" pitchFamily="50" charset="-128"/>
            </a:endParaRPr>
          </a:p>
        </p:txBody>
      </p:sp>
    </p:spTree>
    <p:extLst>
      <p:ext uri="{BB962C8B-B14F-4D97-AF65-F5344CB8AC3E}">
        <p14:creationId xmlns:p14="http://schemas.microsoft.com/office/powerpoint/2010/main" val="24711327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25"/>
            <a:ext cx="84201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xfrm>
            <a:off x="9321800" y="6597650"/>
            <a:ext cx="584200" cy="260350"/>
          </a:xfrm>
          <a:prstGeom prst="rect">
            <a:avLst/>
          </a:prstGeom>
        </p:spPr>
        <p:txBody>
          <a:bodyPr vert="horz" wrap="square" lIns="91440" tIns="45720" rIns="91440" bIns="45720" numCol="1" anchor="t" anchorCtr="0" compatLnSpc="1">
            <a:prstTxWarp prst="textNoShape">
              <a:avLst/>
            </a:prstTxWarp>
          </a:bodyPr>
          <a:lstStyle>
            <a:lvl1pPr algn="ctr" eaLnBrk="1" hangingPunct="1">
              <a:spcBef>
                <a:spcPct val="50000"/>
              </a:spcBef>
              <a:defRPr/>
            </a:lvl1pPr>
          </a:lstStyle>
          <a:p>
            <a:pPr>
              <a:defRPr/>
            </a:pPr>
            <a:fld id="{653B4DFC-6E92-4A9B-8EB8-6E498D8313C5}" type="slidenum">
              <a:rPr lang="en-US" altLang="ja-JP"/>
              <a:pPr>
                <a:defRPr/>
              </a:pPr>
              <a:t>‹#›</a:t>
            </a:fld>
            <a:endParaRPr lang="en-US" altLang="ja-JP"/>
          </a:p>
        </p:txBody>
      </p:sp>
    </p:spTree>
    <p:extLst>
      <p:ext uri="{BB962C8B-B14F-4D97-AF65-F5344CB8AC3E}">
        <p14:creationId xmlns:p14="http://schemas.microsoft.com/office/powerpoint/2010/main" val="3043627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xfrm>
            <a:off x="9321800" y="6597650"/>
            <a:ext cx="584200" cy="260350"/>
          </a:xfrm>
          <a:prstGeom prst="rect">
            <a:avLst/>
          </a:prstGeom>
        </p:spPr>
        <p:txBody>
          <a:bodyPr vert="horz" wrap="square" lIns="91440" tIns="45720" rIns="91440" bIns="45720" numCol="1" anchor="t" anchorCtr="0" compatLnSpc="1">
            <a:prstTxWarp prst="textNoShape">
              <a:avLst/>
            </a:prstTxWarp>
          </a:bodyPr>
          <a:lstStyle>
            <a:lvl1pPr algn="ctr" eaLnBrk="1" hangingPunct="1">
              <a:spcBef>
                <a:spcPct val="50000"/>
              </a:spcBef>
              <a:defRPr/>
            </a:lvl1pPr>
          </a:lstStyle>
          <a:p>
            <a:pPr>
              <a:defRPr/>
            </a:pPr>
            <a:fld id="{8821072C-8E4D-401A-80FF-E40B3A0A71B4}" type="slidenum">
              <a:rPr lang="en-US" altLang="ja-JP"/>
              <a:pPr>
                <a:defRPr/>
              </a:pPr>
              <a:t>‹#›</a:t>
            </a:fld>
            <a:endParaRPr lang="en-US" altLang="ja-JP"/>
          </a:p>
        </p:txBody>
      </p:sp>
    </p:spTree>
    <p:extLst>
      <p:ext uri="{BB962C8B-B14F-4D97-AF65-F5344CB8AC3E}">
        <p14:creationId xmlns:p14="http://schemas.microsoft.com/office/powerpoint/2010/main" val="92022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366000" y="274638"/>
            <a:ext cx="2411413"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128588" y="274638"/>
            <a:ext cx="7085012"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xfrm>
            <a:off x="9321800" y="6597650"/>
            <a:ext cx="584200" cy="260350"/>
          </a:xfrm>
          <a:prstGeom prst="rect">
            <a:avLst/>
          </a:prstGeom>
        </p:spPr>
        <p:txBody>
          <a:bodyPr vert="horz" wrap="square" lIns="91440" tIns="45720" rIns="91440" bIns="45720" numCol="1" anchor="t" anchorCtr="0" compatLnSpc="1">
            <a:prstTxWarp prst="textNoShape">
              <a:avLst/>
            </a:prstTxWarp>
          </a:bodyPr>
          <a:lstStyle>
            <a:lvl1pPr algn="ctr" eaLnBrk="1" hangingPunct="1">
              <a:spcBef>
                <a:spcPct val="50000"/>
              </a:spcBef>
              <a:defRPr/>
            </a:lvl1pPr>
          </a:lstStyle>
          <a:p>
            <a:pPr>
              <a:defRPr/>
            </a:pPr>
            <a:fld id="{B186AC21-D635-49DA-B10F-ADCACA7A6902}" type="slidenum">
              <a:rPr lang="en-US" altLang="ja-JP"/>
              <a:pPr>
                <a:defRPr/>
              </a:pPr>
              <a:t>‹#›</a:t>
            </a:fld>
            <a:endParaRPr lang="en-US" altLang="ja-JP"/>
          </a:p>
        </p:txBody>
      </p:sp>
    </p:spTree>
    <p:extLst>
      <p:ext uri="{BB962C8B-B14F-4D97-AF65-F5344CB8AC3E}">
        <p14:creationId xmlns:p14="http://schemas.microsoft.com/office/powerpoint/2010/main" val="4069585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p:spPr>
        <p:txBody>
          <a:bodyPr/>
          <a:lstStyle/>
          <a:p>
            <a:r>
              <a:rPr lang="ja-JP" altLang="en-US" smtClean="0"/>
              <a:t>マスター タイトルの書式設定</a:t>
            </a:r>
            <a:endParaRPr lang="ja-JP" altLang="en-US"/>
          </a:p>
        </p:txBody>
      </p:sp>
      <p:sp>
        <p:nvSpPr>
          <p:cNvPr id="3" name="テキスト プレースホルダー 2"/>
          <p:cNvSpPr>
            <a:spLocks noGrp="1"/>
          </p:cNvSpPr>
          <p:nvPr>
            <p:ph type="body" sz="half" idx="1"/>
          </p:nvPr>
        </p:nvSpPr>
        <p:spPr>
          <a:xfrm>
            <a:off x="128588" y="1600200"/>
            <a:ext cx="4748212" cy="452596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quarter" idx="2"/>
          </p:nvPr>
        </p:nvSpPr>
        <p:spPr>
          <a:xfrm>
            <a:off x="5029200" y="1600200"/>
            <a:ext cx="4748213" cy="21859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ー 4"/>
          <p:cNvSpPr>
            <a:spLocks noGrp="1"/>
          </p:cNvSpPr>
          <p:nvPr>
            <p:ph sz="quarter" idx="3"/>
          </p:nvPr>
        </p:nvSpPr>
        <p:spPr>
          <a:xfrm>
            <a:off x="5029200" y="3938588"/>
            <a:ext cx="4748213" cy="2187575"/>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p:txBody>
          <a:bodyPr/>
          <a:lstStyle>
            <a:lvl1pPr>
              <a:defRPr/>
            </a:lvl1pPr>
          </a:lstStyle>
          <a:p>
            <a:pPr>
              <a:defRPr/>
            </a:pPr>
            <a:endParaRPr lang="en-US" altLang="ja-JP"/>
          </a:p>
        </p:txBody>
      </p:sp>
      <p:sp>
        <p:nvSpPr>
          <p:cNvPr id="7" name="Rectangle 5"/>
          <p:cNvSpPr>
            <a:spLocks noGrp="1" noChangeArrowheads="1"/>
          </p:cNvSpPr>
          <p:nvPr>
            <p:ph type="ftr" sz="quarter" idx="11"/>
          </p:nvPr>
        </p:nvSpPr>
        <p:spPr/>
        <p:txBody>
          <a:bodyPr/>
          <a:lstStyle>
            <a:lvl1pPr>
              <a:defRPr/>
            </a:lvl1pPr>
          </a:lstStyle>
          <a:p>
            <a:pPr>
              <a:defRPr/>
            </a:pPr>
            <a:endParaRPr lang="en-US" altLang="ja-JP"/>
          </a:p>
        </p:txBody>
      </p:sp>
      <p:sp>
        <p:nvSpPr>
          <p:cNvPr id="8" name="Rectangle 6"/>
          <p:cNvSpPr>
            <a:spLocks noGrp="1" noChangeArrowheads="1"/>
          </p:cNvSpPr>
          <p:nvPr>
            <p:ph type="sldNum" sz="quarter" idx="12"/>
          </p:nvPr>
        </p:nvSpPr>
        <p:spPr>
          <a:xfrm>
            <a:off x="9321800" y="6597650"/>
            <a:ext cx="584200" cy="260350"/>
          </a:xfrm>
          <a:prstGeom prst="rect">
            <a:avLst/>
          </a:prstGeom>
        </p:spPr>
        <p:txBody>
          <a:bodyPr vert="horz" wrap="square" lIns="91440" tIns="45720" rIns="91440" bIns="45720" numCol="1" anchor="t" anchorCtr="0" compatLnSpc="1">
            <a:prstTxWarp prst="textNoShape">
              <a:avLst/>
            </a:prstTxWarp>
          </a:bodyPr>
          <a:lstStyle>
            <a:lvl1pPr algn="ctr" eaLnBrk="1" hangingPunct="1">
              <a:spcBef>
                <a:spcPct val="50000"/>
              </a:spcBef>
              <a:defRPr/>
            </a:lvl1pPr>
          </a:lstStyle>
          <a:p>
            <a:pPr>
              <a:defRPr/>
            </a:pPr>
            <a:fld id="{936D8997-7047-4C80-A34E-EFA594350DE9}" type="slidenum">
              <a:rPr lang="en-US" altLang="ja-JP"/>
              <a:pPr>
                <a:defRPr/>
              </a:pPr>
              <a:t>‹#›</a:t>
            </a:fld>
            <a:endParaRPr lang="en-US" altLang="ja-JP"/>
          </a:p>
        </p:txBody>
      </p:sp>
    </p:spTree>
    <p:extLst>
      <p:ext uri="{BB962C8B-B14F-4D97-AF65-F5344CB8AC3E}">
        <p14:creationId xmlns:p14="http://schemas.microsoft.com/office/powerpoint/2010/main" val="13289838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128588" y="274638"/>
            <a:ext cx="9648825" cy="5851525"/>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xfrm>
            <a:off x="9321800" y="6597650"/>
            <a:ext cx="584200" cy="260350"/>
          </a:xfrm>
          <a:prstGeom prst="rect">
            <a:avLst/>
          </a:prstGeom>
        </p:spPr>
        <p:txBody>
          <a:bodyPr vert="horz" wrap="square" lIns="91440" tIns="45720" rIns="91440" bIns="45720" numCol="1" anchor="t" anchorCtr="0" compatLnSpc="1">
            <a:prstTxWarp prst="textNoShape">
              <a:avLst/>
            </a:prstTxWarp>
          </a:bodyPr>
          <a:lstStyle>
            <a:lvl1pPr algn="ctr" eaLnBrk="1" hangingPunct="1">
              <a:spcBef>
                <a:spcPct val="50000"/>
              </a:spcBef>
              <a:defRPr/>
            </a:lvl1pPr>
          </a:lstStyle>
          <a:p>
            <a:pPr>
              <a:defRPr/>
            </a:pPr>
            <a:fld id="{DFF6FB3A-7506-4AAA-BEFA-92BFA3DE406D}" type="slidenum">
              <a:rPr lang="en-US" altLang="ja-JP"/>
              <a:pPr>
                <a:defRPr/>
              </a:pPr>
              <a:t>‹#›</a:t>
            </a:fld>
            <a:endParaRPr lang="en-US" altLang="ja-JP"/>
          </a:p>
        </p:txBody>
      </p:sp>
    </p:spTree>
    <p:extLst>
      <p:ext uri="{BB962C8B-B14F-4D97-AF65-F5344CB8AC3E}">
        <p14:creationId xmlns:p14="http://schemas.microsoft.com/office/powerpoint/2010/main" val="9043085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1" name=""/>
        <p:cNvGrpSpPr/>
        <p:nvPr/>
      </p:nvGrpSpPr>
      <p:grpSpPr>
        <a:xfrm>
          <a:off x="0" y="0"/>
          <a:ext cx="0" cy="0"/>
          <a:chOff x="0" y="0"/>
          <a:chExt cx="0" cy="0"/>
        </a:xfrm>
      </p:grpSpPr>
      <p:sp>
        <p:nvSpPr>
          <p:cNvPr id="2" name="Rectangle 3"/>
          <p:cNvSpPr>
            <a:spLocks noGrp="1" noChangeArrowheads="1"/>
          </p:cNvSpPr>
          <p:nvPr>
            <p:ph type="sldNum" sz="quarter" idx="10"/>
          </p:nvPr>
        </p:nvSpPr>
        <p:spPr>
          <a:xfrm>
            <a:off x="9210675" y="6496050"/>
            <a:ext cx="684213" cy="360363"/>
          </a:xfrm>
          <a:prstGeom prst="rect">
            <a:avLst/>
          </a:prstGeom>
        </p:spPr>
        <p:txBody>
          <a:bodyPr lIns="36000" tIns="36000" rIns="36000" bIns="0" anchor="b" anchorCtr="0"/>
          <a:lstStyle>
            <a:lvl1pPr algn="r">
              <a:defRPr sz="1400" b="1">
                <a:solidFill>
                  <a:srgbClr val="000000"/>
                </a:solidFill>
                <a:latin typeface="+mn-ea"/>
                <a:ea typeface="+mn-ea"/>
              </a:defRPr>
            </a:lvl1pPr>
          </a:lstStyle>
          <a:p>
            <a:pPr>
              <a:defRPr/>
            </a:pPr>
            <a:fld id="{B08E63DC-4BF4-485D-9316-E3E8959765F3}" type="slidenum">
              <a:rPr lang="en-US" altLang="ja-JP"/>
              <a:pPr>
                <a:defRPr/>
              </a:pPr>
              <a:t>‹#›</a:t>
            </a:fld>
            <a:endParaRPr lang="en-US" altLang="ja-JP" dirty="0"/>
          </a:p>
        </p:txBody>
      </p:sp>
    </p:spTree>
    <p:extLst>
      <p:ext uri="{BB962C8B-B14F-4D97-AF65-F5344CB8AC3E}">
        <p14:creationId xmlns:p14="http://schemas.microsoft.com/office/powerpoint/2010/main" val="42026783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タイトルとコンテンツ">
    <p:spTree>
      <p:nvGrpSpPr>
        <p:cNvPr id="1" name=""/>
        <p:cNvGrpSpPr/>
        <p:nvPr/>
      </p:nvGrpSpPr>
      <p:grpSpPr>
        <a:xfrm>
          <a:off x="0" y="0"/>
          <a:ext cx="0" cy="0"/>
          <a:chOff x="0" y="0"/>
          <a:chExt cx="0" cy="0"/>
        </a:xfrm>
      </p:grpSpPr>
      <p:sp>
        <p:nvSpPr>
          <p:cNvPr id="2" name="Rectangle 3"/>
          <p:cNvSpPr>
            <a:spLocks noGrp="1" noChangeArrowheads="1"/>
          </p:cNvSpPr>
          <p:nvPr>
            <p:ph type="sldNum" sz="quarter" idx="10"/>
          </p:nvPr>
        </p:nvSpPr>
        <p:spPr>
          <a:xfrm>
            <a:off x="9210675" y="6496050"/>
            <a:ext cx="684213" cy="360363"/>
          </a:xfrm>
          <a:prstGeom prst="rect">
            <a:avLst/>
          </a:prstGeom>
        </p:spPr>
        <p:txBody>
          <a:bodyPr lIns="36000" tIns="36000" rIns="36000" bIns="0" anchor="b" anchorCtr="0"/>
          <a:lstStyle>
            <a:lvl1pPr algn="r">
              <a:defRPr sz="1400" b="1">
                <a:solidFill>
                  <a:srgbClr val="000000"/>
                </a:solidFill>
                <a:latin typeface="+mn-ea"/>
                <a:ea typeface="+mn-ea"/>
              </a:defRPr>
            </a:lvl1pPr>
          </a:lstStyle>
          <a:p>
            <a:pPr>
              <a:defRPr/>
            </a:pPr>
            <a:fld id="{8BE02906-2412-491D-9E7A-89691EF6AC36}" type="slidenum">
              <a:rPr lang="en-US" altLang="ja-JP"/>
              <a:pPr>
                <a:defRPr/>
              </a:pPr>
              <a:t>‹#›</a:t>
            </a:fld>
            <a:endParaRPr lang="en-US" altLang="ja-JP" dirty="0"/>
          </a:p>
        </p:txBody>
      </p:sp>
    </p:spTree>
    <p:extLst>
      <p:ext uri="{BB962C8B-B14F-4D97-AF65-F5344CB8AC3E}">
        <p14:creationId xmlns:p14="http://schemas.microsoft.com/office/powerpoint/2010/main" val="19066296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タイトルとコンテンツ">
    <p:spTree>
      <p:nvGrpSpPr>
        <p:cNvPr id="1" name=""/>
        <p:cNvGrpSpPr/>
        <p:nvPr/>
      </p:nvGrpSpPr>
      <p:grpSpPr>
        <a:xfrm>
          <a:off x="0" y="0"/>
          <a:ext cx="0" cy="0"/>
          <a:chOff x="0" y="0"/>
          <a:chExt cx="0" cy="0"/>
        </a:xfrm>
      </p:grpSpPr>
      <p:sp>
        <p:nvSpPr>
          <p:cNvPr id="2" name="Rectangle 3"/>
          <p:cNvSpPr>
            <a:spLocks noGrp="1" noChangeArrowheads="1"/>
          </p:cNvSpPr>
          <p:nvPr>
            <p:ph type="sldNum" sz="quarter" idx="10"/>
          </p:nvPr>
        </p:nvSpPr>
        <p:spPr>
          <a:xfrm>
            <a:off x="9210675" y="6496050"/>
            <a:ext cx="684213" cy="360363"/>
          </a:xfrm>
          <a:prstGeom prst="rect">
            <a:avLst/>
          </a:prstGeom>
        </p:spPr>
        <p:txBody>
          <a:bodyPr lIns="36000" tIns="36000" rIns="36000" bIns="0" anchor="b" anchorCtr="0"/>
          <a:lstStyle>
            <a:lvl1pPr algn="r">
              <a:defRPr sz="1400" b="1">
                <a:solidFill>
                  <a:srgbClr val="000000"/>
                </a:solidFill>
                <a:latin typeface="+mn-ea"/>
                <a:ea typeface="+mn-ea"/>
              </a:defRPr>
            </a:lvl1pPr>
          </a:lstStyle>
          <a:p>
            <a:pPr>
              <a:defRPr/>
            </a:pPr>
            <a:fld id="{B42E8734-D6DA-42A4-B40A-3741D975CB3C}" type="slidenum">
              <a:rPr lang="en-US" altLang="ja-JP"/>
              <a:pPr>
                <a:defRPr/>
              </a:pPr>
              <a:t>‹#›</a:t>
            </a:fld>
            <a:endParaRPr lang="en-US" altLang="ja-JP" dirty="0"/>
          </a:p>
        </p:txBody>
      </p:sp>
    </p:spTree>
    <p:extLst>
      <p:ext uri="{BB962C8B-B14F-4D97-AF65-F5344CB8AC3E}">
        <p14:creationId xmlns:p14="http://schemas.microsoft.com/office/powerpoint/2010/main" val="8867249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タイトルとコンテンツ">
    <p:spTree>
      <p:nvGrpSpPr>
        <p:cNvPr id="1" name=""/>
        <p:cNvGrpSpPr/>
        <p:nvPr/>
      </p:nvGrpSpPr>
      <p:grpSpPr>
        <a:xfrm>
          <a:off x="0" y="0"/>
          <a:ext cx="0" cy="0"/>
          <a:chOff x="0" y="0"/>
          <a:chExt cx="0" cy="0"/>
        </a:xfrm>
      </p:grpSpPr>
      <p:sp>
        <p:nvSpPr>
          <p:cNvPr id="2" name="Rectangle 3"/>
          <p:cNvSpPr>
            <a:spLocks noGrp="1" noChangeArrowheads="1"/>
          </p:cNvSpPr>
          <p:nvPr>
            <p:ph type="sldNum" sz="quarter" idx="10"/>
          </p:nvPr>
        </p:nvSpPr>
        <p:spPr>
          <a:xfrm>
            <a:off x="9210675" y="6496050"/>
            <a:ext cx="684213" cy="360363"/>
          </a:xfrm>
          <a:prstGeom prst="rect">
            <a:avLst/>
          </a:prstGeom>
        </p:spPr>
        <p:txBody>
          <a:bodyPr lIns="36000" tIns="36000" rIns="36000" bIns="0" anchor="b" anchorCtr="0"/>
          <a:lstStyle>
            <a:lvl1pPr algn="r">
              <a:defRPr sz="1400" b="1">
                <a:solidFill>
                  <a:srgbClr val="000000"/>
                </a:solidFill>
                <a:latin typeface="+mn-ea"/>
                <a:ea typeface="+mn-ea"/>
              </a:defRPr>
            </a:lvl1pPr>
          </a:lstStyle>
          <a:p>
            <a:pPr>
              <a:defRPr/>
            </a:pPr>
            <a:fld id="{FB1FEDA2-D624-4C0D-BEE0-D4C54089C894}" type="slidenum">
              <a:rPr lang="en-US" altLang="ja-JP"/>
              <a:pPr>
                <a:defRPr/>
              </a:pPr>
              <a:t>‹#›</a:t>
            </a:fld>
            <a:endParaRPr lang="en-US" altLang="ja-JP" dirty="0"/>
          </a:p>
        </p:txBody>
      </p:sp>
    </p:spTree>
    <p:extLst>
      <p:ext uri="{BB962C8B-B14F-4D97-AF65-F5344CB8AC3E}">
        <p14:creationId xmlns:p14="http://schemas.microsoft.com/office/powerpoint/2010/main" val="3800585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xfrm>
            <a:off x="9321800" y="6597650"/>
            <a:ext cx="584200" cy="260350"/>
          </a:xfrm>
          <a:prstGeom prst="rect">
            <a:avLst/>
          </a:prstGeom>
        </p:spPr>
        <p:txBody>
          <a:bodyPr vert="horz" wrap="square" lIns="91440" tIns="45720" rIns="91440" bIns="45720" numCol="1" anchor="t" anchorCtr="0" compatLnSpc="1">
            <a:prstTxWarp prst="textNoShape">
              <a:avLst/>
            </a:prstTxWarp>
          </a:bodyPr>
          <a:lstStyle>
            <a:lvl1pPr algn="ctr" eaLnBrk="1" hangingPunct="1">
              <a:spcBef>
                <a:spcPct val="50000"/>
              </a:spcBef>
              <a:defRPr/>
            </a:lvl1pPr>
          </a:lstStyle>
          <a:p>
            <a:pPr>
              <a:defRPr/>
            </a:pPr>
            <a:fld id="{C4203875-4040-4D5C-A0E7-9650BC4A0E6F}" type="slidenum">
              <a:rPr lang="en-US" altLang="ja-JP"/>
              <a:pPr>
                <a:defRPr/>
              </a:pPr>
              <a:t>‹#›</a:t>
            </a:fld>
            <a:endParaRPr lang="en-US" altLang="ja-JP"/>
          </a:p>
        </p:txBody>
      </p:sp>
    </p:spTree>
    <p:extLst>
      <p:ext uri="{BB962C8B-B14F-4D97-AF65-F5344CB8AC3E}">
        <p14:creationId xmlns:p14="http://schemas.microsoft.com/office/powerpoint/2010/main" val="2295271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638" y="4406900"/>
            <a:ext cx="84201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4"/>
          <p:cNvSpPr>
            <a:spLocks noGrp="1" noChangeArrowheads="1"/>
          </p:cNvSpPr>
          <p:nvPr>
            <p:ph type="dt" sz="half" idx="10"/>
          </p:nvPr>
        </p:nvSpPr>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xfrm>
            <a:off x="9321800" y="6597650"/>
            <a:ext cx="584200" cy="260350"/>
          </a:xfrm>
          <a:prstGeom prst="rect">
            <a:avLst/>
          </a:prstGeom>
        </p:spPr>
        <p:txBody>
          <a:bodyPr vert="horz" wrap="square" lIns="91440" tIns="45720" rIns="91440" bIns="45720" numCol="1" anchor="t" anchorCtr="0" compatLnSpc="1">
            <a:prstTxWarp prst="textNoShape">
              <a:avLst/>
            </a:prstTxWarp>
          </a:bodyPr>
          <a:lstStyle>
            <a:lvl1pPr algn="ctr" eaLnBrk="1" hangingPunct="1">
              <a:spcBef>
                <a:spcPct val="50000"/>
              </a:spcBef>
              <a:defRPr/>
            </a:lvl1pPr>
          </a:lstStyle>
          <a:p>
            <a:pPr>
              <a:defRPr/>
            </a:pPr>
            <a:fld id="{B34572AD-02A6-4F54-A940-19BF50AEE14C}" type="slidenum">
              <a:rPr lang="en-US" altLang="ja-JP"/>
              <a:pPr>
                <a:defRPr/>
              </a:pPr>
              <a:t>‹#›</a:t>
            </a:fld>
            <a:endParaRPr lang="en-US" altLang="ja-JP"/>
          </a:p>
        </p:txBody>
      </p:sp>
    </p:spTree>
    <p:extLst>
      <p:ext uri="{BB962C8B-B14F-4D97-AF65-F5344CB8AC3E}">
        <p14:creationId xmlns:p14="http://schemas.microsoft.com/office/powerpoint/2010/main" val="2388643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128588" y="1600200"/>
            <a:ext cx="47482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5029200" y="1600200"/>
            <a:ext cx="47482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xfrm>
            <a:off x="9321800" y="6597650"/>
            <a:ext cx="584200" cy="260350"/>
          </a:xfrm>
          <a:prstGeom prst="rect">
            <a:avLst/>
          </a:prstGeom>
        </p:spPr>
        <p:txBody>
          <a:bodyPr vert="horz" wrap="square" lIns="91440" tIns="45720" rIns="91440" bIns="45720" numCol="1" anchor="t" anchorCtr="0" compatLnSpc="1">
            <a:prstTxWarp prst="textNoShape">
              <a:avLst/>
            </a:prstTxWarp>
          </a:bodyPr>
          <a:lstStyle>
            <a:lvl1pPr algn="ctr" eaLnBrk="1" hangingPunct="1">
              <a:spcBef>
                <a:spcPct val="50000"/>
              </a:spcBef>
              <a:defRPr/>
            </a:lvl1pPr>
          </a:lstStyle>
          <a:p>
            <a:pPr>
              <a:defRPr/>
            </a:pPr>
            <a:fld id="{0A48A420-59E2-4DE5-8C77-DC84C762C12F}" type="slidenum">
              <a:rPr lang="en-US" altLang="ja-JP"/>
              <a:pPr>
                <a:defRPr/>
              </a:pPr>
              <a:t>‹#›</a:t>
            </a:fld>
            <a:endParaRPr lang="en-US" altLang="ja-JP"/>
          </a:p>
        </p:txBody>
      </p:sp>
    </p:spTree>
    <p:extLst>
      <p:ext uri="{BB962C8B-B14F-4D97-AF65-F5344CB8AC3E}">
        <p14:creationId xmlns:p14="http://schemas.microsoft.com/office/powerpoint/2010/main" val="2454945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xfrm>
            <a:off x="9321800" y="6597650"/>
            <a:ext cx="584200" cy="260350"/>
          </a:xfrm>
          <a:prstGeom prst="rect">
            <a:avLst/>
          </a:prstGeom>
        </p:spPr>
        <p:txBody>
          <a:bodyPr vert="horz" wrap="square" lIns="91440" tIns="45720" rIns="91440" bIns="45720" numCol="1" anchor="t" anchorCtr="0" compatLnSpc="1">
            <a:prstTxWarp prst="textNoShape">
              <a:avLst/>
            </a:prstTxWarp>
          </a:bodyPr>
          <a:lstStyle>
            <a:lvl1pPr algn="ctr" eaLnBrk="1" hangingPunct="1">
              <a:spcBef>
                <a:spcPct val="50000"/>
              </a:spcBef>
              <a:defRPr/>
            </a:lvl1pPr>
          </a:lstStyle>
          <a:p>
            <a:pPr>
              <a:defRPr/>
            </a:pPr>
            <a:fld id="{E13ECFB7-2BBE-46FC-AA30-BFA380DD4958}" type="slidenum">
              <a:rPr lang="en-US" altLang="ja-JP"/>
              <a:pPr>
                <a:defRPr/>
              </a:pPr>
              <a:t>‹#›</a:t>
            </a:fld>
            <a:endParaRPr lang="en-US" altLang="ja-JP"/>
          </a:p>
        </p:txBody>
      </p:sp>
    </p:spTree>
    <p:extLst>
      <p:ext uri="{BB962C8B-B14F-4D97-AF65-F5344CB8AC3E}">
        <p14:creationId xmlns:p14="http://schemas.microsoft.com/office/powerpoint/2010/main" val="3830497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xfrm>
            <a:off x="9321800" y="6597650"/>
            <a:ext cx="584200" cy="260350"/>
          </a:xfrm>
          <a:prstGeom prst="rect">
            <a:avLst/>
          </a:prstGeom>
        </p:spPr>
        <p:txBody>
          <a:bodyPr vert="horz" wrap="square" lIns="91440" tIns="45720" rIns="91440" bIns="45720" numCol="1" anchor="t" anchorCtr="0" compatLnSpc="1">
            <a:prstTxWarp prst="textNoShape">
              <a:avLst/>
            </a:prstTxWarp>
          </a:bodyPr>
          <a:lstStyle>
            <a:lvl1pPr algn="ctr" eaLnBrk="1" hangingPunct="1">
              <a:spcBef>
                <a:spcPct val="50000"/>
              </a:spcBef>
              <a:defRPr/>
            </a:lvl1pPr>
          </a:lstStyle>
          <a:p>
            <a:pPr>
              <a:defRPr/>
            </a:pPr>
            <a:fld id="{A0BCC193-99DB-483E-9A87-9BA7F2989929}" type="slidenum">
              <a:rPr lang="en-US" altLang="ja-JP"/>
              <a:pPr>
                <a:defRPr/>
              </a:pPr>
              <a:t>‹#›</a:t>
            </a:fld>
            <a:endParaRPr lang="en-US" altLang="ja-JP"/>
          </a:p>
        </p:txBody>
      </p:sp>
    </p:spTree>
    <p:extLst>
      <p:ext uri="{BB962C8B-B14F-4D97-AF65-F5344CB8AC3E}">
        <p14:creationId xmlns:p14="http://schemas.microsoft.com/office/powerpoint/2010/main" val="1371982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xfrm>
            <a:off x="9321800" y="6597650"/>
            <a:ext cx="584200" cy="260350"/>
          </a:xfrm>
          <a:prstGeom prst="rect">
            <a:avLst/>
          </a:prstGeom>
        </p:spPr>
        <p:txBody>
          <a:bodyPr vert="horz" wrap="square" lIns="91440" tIns="45720" rIns="91440" bIns="45720" numCol="1" anchor="t" anchorCtr="0" compatLnSpc="1">
            <a:prstTxWarp prst="textNoShape">
              <a:avLst/>
            </a:prstTxWarp>
          </a:bodyPr>
          <a:lstStyle>
            <a:lvl1pPr algn="ctr" eaLnBrk="1" hangingPunct="1">
              <a:spcBef>
                <a:spcPct val="50000"/>
              </a:spcBef>
              <a:defRPr/>
            </a:lvl1pPr>
          </a:lstStyle>
          <a:p>
            <a:pPr>
              <a:defRPr/>
            </a:pPr>
            <a:fld id="{3E3021AD-F9A1-42FD-B378-83B6126BE204}" type="slidenum">
              <a:rPr lang="en-US" altLang="ja-JP"/>
              <a:pPr>
                <a:defRPr/>
              </a:pPr>
              <a:t>‹#›</a:t>
            </a:fld>
            <a:endParaRPr lang="en-US" altLang="ja-JP"/>
          </a:p>
        </p:txBody>
      </p:sp>
    </p:spTree>
    <p:extLst>
      <p:ext uri="{BB962C8B-B14F-4D97-AF65-F5344CB8AC3E}">
        <p14:creationId xmlns:p14="http://schemas.microsoft.com/office/powerpoint/2010/main" val="3129885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138"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xfrm>
            <a:off x="9321800" y="6597650"/>
            <a:ext cx="584200" cy="260350"/>
          </a:xfrm>
          <a:prstGeom prst="rect">
            <a:avLst/>
          </a:prstGeom>
        </p:spPr>
        <p:txBody>
          <a:bodyPr vert="horz" wrap="square" lIns="91440" tIns="45720" rIns="91440" bIns="45720" numCol="1" anchor="t" anchorCtr="0" compatLnSpc="1">
            <a:prstTxWarp prst="textNoShape">
              <a:avLst/>
            </a:prstTxWarp>
          </a:bodyPr>
          <a:lstStyle>
            <a:lvl1pPr algn="ctr" eaLnBrk="1" hangingPunct="1">
              <a:spcBef>
                <a:spcPct val="50000"/>
              </a:spcBef>
              <a:defRPr/>
            </a:lvl1pPr>
          </a:lstStyle>
          <a:p>
            <a:pPr>
              <a:defRPr/>
            </a:pPr>
            <a:fld id="{9BE4A7C7-2C72-4BF5-B559-C56FCCA45146}" type="slidenum">
              <a:rPr lang="en-US" altLang="ja-JP"/>
              <a:pPr>
                <a:defRPr/>
              </a:pPr>
              <a:t>‹#›</a:t>
            </a:fld>
            <a:endParaRPr lang="en-US" altLang="ja-JP"/>
          </a:p>
        </p:txBody>
      </p:sp>
    </p:spTree>
    <p:extLst>
      <p:ext uri="{BB962C8B-B14F-4D97-AF65-F5344CB8AC3E}">
        <p14:creationId xmlns:p14="http://schemas.microsoft.com/office/powerpoint/2010/main" val="4189787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513" y="4800600"/>
            <a:ext cx="59436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xfrm>
            <a:off x="9321800" y="6597650"/>
            <a:ext cx="584200" cy="260350"/>
          </a:xfrm>
          <a:prstGeom prst="rect">
            <a:avLst/>
          </a:prstGeom>
        </p:spPr>
        <p:txBody>
          <a:bodyPr vert="horz" wrap="square" lIns="91440" tIns="45720" rIns="91440" bIns="45720" numCol="1" anchor="t" anchorCtr="0" compatLnSpc="1">
            <a:prstTxWarp prst="textNoShape">
              <a:avLst/>
            </a:prstTxWarp>
          </a:bodyPr>
          <a:lstStyle>
            <a:lvl1pPr algn="ctr" eaLnBrk="1" hangingPunct="1">
              <a:spcBef>
                <a:spcPct val="50000"/>
              </a:spcBef>
              <a:defRPr/>
            </a:lvl1pPr>
          </a:lstStyle>
          <a:p>
            <a:pPr>
              <a:defRPr/>
            </a:pPr>
            <a:fld id="{8B701C0E-FA4D-4A07-9CBE-CCE85EF8B31F}" type="slidenum">
              <a:rPr lang="en-US" altLang="ja-JP"/>
              <a:pPr>
                <a:defRPr/>
              </a:pPr>
              <a:t>‹#›</a:t>
            </a:fld>
            <a:endParaRPr lang="en-US" altLang="ja-JP"/>
          </a:p>
        </p:txBody>
      </p:sp>
    </p:spTree>
    <p:extLst>
      <p:ext uri="{BB962C8B-B14F-4D97-AF65-F5344CB8AC3E}">
        <p14:creationId xmlns:p14="http://schemas.microsoft.com/office/powerpoint/2010/main" val="912486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95300" y="274638"/>
            <a:ext cx="8915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128588" y="1600200"/>
            <a:ext cx="9648825"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95300" y="6245225"/>
            <a:ext cx="23114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spcBef>
                <a:spcPct val="0"/>
              </a:spcBef>
              <a:defRPr sz="1400">
                <a:latin typeface="Arial" charset="0"/>
                <a:ea typeface="+mn-ea"/>
              </a:defRPr>
            </a:lvl1pPr>
          </a:lstStyle>
          <a:p>
            <a:pPr>
              <a:defRPr/>
            </a:pPr>
            <a:endParaRPr lang="en-US" altLang="ja-JP"/>
          </a:p>
        </p:txBody>
      </p:sp>
      <p:sp>
        <p:nvSpPr>
          <p:cNvPr id="1029" name="Rectangle 5"/>
          <p:cNvSpPr>
            <a:spLocks noGrp="1" noChangeArrowheads="1"/>
          </p:cNvSpPr>
          <p:nvPr>
            <p:ph type="ftr" sz="quarter" idx="3"/>
          </p:nvPr>
        </p:nvSpPr>
        <p:spPr bwMode="auto">
          <a:xfrm>
            <a:off x="3384550" y="6245225"/>
            <a:ext cx="3136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spcBef>
                <a:spcPct val="0"/>
              </a:spcBef>
              <a:defRPr sz="1400">
                <a:latin typeface="Arial" charset="0"/>
                <a:ea typeface="+mn-ea"/>
              </a:defRPr>
            </a:lvl1pPr>
          </a:lstStyle>
          <a:p>
            <a:pPr>
              <a:defRPr/>
            </a:pPr>
            <a:endParaRPr lang="en-US" altLang="ja-JP"/>
          </a:p>
        </p:txBody>
      </p:sp>
      <p:sp>
        <p:nvSpPr>
          <p:cNvPr id="7" name="AutoShape 6"/>
          <p:cNvSpPr>
            <a:spLocks noChangeArrowheads="1"/>
          </p:cNvSpPr>
          <p:nvPr userDrawn="1"/>
        </p:nvSpPr>
        <p:spPr bwMode="auto">
          <a:xfrm flipV="1">
            <a:off x="200025" y="549275"/>
            <a:ext cx="9648825" cy="76200"/>
          </a:xfrm>
          <a:prstGeom prst="roundRect">
            <a:avLst>
              <a:gd name="adj" fmla="val 16667"/>
            </a:avLst>
          </a:prstGeom>
          <a:gradFill rotWithShape="1">
            <a:gsLst>
              <a:gs pos="0">
                <a:srgbClr val="3333FF"/>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lIns="91423" tIns="45712" rIns="91423" bIns="45712" anchor="ctr"/>
          <a:lstStyle>
            <a:lvl1pPr>
              <a:defRPr kumimoji="1" sz="3600">
                <a:solidFill>
                  <a:schemeClr val="tx1"/>
                </a:solidFill>
                <a:latin typeface="Arial" charset="0"/>
                <a:ea typeface="ＭＳ ゴシック" pitchFamily="49" charset="-128"/>
              </a:defRPr>
            </a:lvl1pPr>
            <a:lvl2pPr marL="742950" indent="-285750">
              <a:defRPr kumimoji="1" sz="3600">
                <a:solidFill>
                  <a:schemeClr val="tx1"/>
                </a:solidFill>
                <a:latin typeface="Arial" charset="0"/>
                <a:ea typeface="ＭＳ ゴシック" pitchFamily="49" charset="-128"/>
              </a:defRPr>
            </a:lvl2pPr>
            <a:lvl3pPr marL="1143000" indent="-228600">
              <a:defRPr kumimoji="1" sz="3600">
                <a:solidFill>
                  <a:schemeClr val="tx1"/>
                </a:solidFill>
                <a:latin typeface="Arial" charset="0"/>
                <a:ea typeface="ＭＳ ゴシック" pitchFamily="49" charset="-128"/>
              </a:defRPr>
            </a:lvl3pPr>
            <a:lvl4pPr marL="1600200" indent="-228600">
              <a:defRPr kumimoji="1" sz="3600">
                <a:solidFill>
                  <a:schemeClr val="tx1"/>
                </a:solidFill>
                <a:latin typeface="Arial" charset="0"/>
                <a:ea typeface="ＭＳ ゴシック" pitchFamily="49" charset="-128"/>
              </a:defRPr>
            </a:lvl4pPr>
            <a:lvl5pPr marL="2057400" indent="-228600">
              <a:defRPr kumimoji="1" sz="3600">
                <a:solidFill>
                  <a:schemeClr val="tx1"/>
                </a:solidFill>
                <a:latin typeface="Arial" charset="0"/>
                <a:ea typeface="ＭＳ ゴシック" pitchFamily="49" charset="-128"/>
              </a:defRPr>
            </a:lvl5pPr>
            <a:lvl6pPr marL="2514600" indent="-228600" algn="ctr" eaLnBrk="0" fontAlgn="base" hangingPunct="0">
              <a:lnSpc>
                <a:spcPct val="120000"/>
              </a:lnSpc>
              <a:spcBef>
                <a:spcPct val="50000"/>
              </a:spcBef>
              <a:spcAft>
                <a:spcPct val="0"/>
              </a:spcAft>
              <a:buFont typeface="Wingdings" pitchFamily="2" charset="2"/>
              <a:defRPr kumimoji="1" sz="3600">
                <a:solidFill>
                  <a:schemeClr val="tx1"/>
                </a:solidFill>
                <a:latin typeface="Arial" charset="0"/>
                <a:ea typeface="ＭＳ ゴシック" pitchFamily="49" charset="-128"/>
              </a:defRPr>
            </a:lvl6pPr>
            <a:lvl7pPr marL="2971800" indent="-228600" algn="ctr" eaLnBrk="0" fontAlgn="base" hangingPunct="0">
              <a:lnSpc>
                <a:spcPct val="120000"/>
              </a:lnSpc>
              <a:spcBef>
                <a:spcPct val="50000"/>
              </a:spcBef>
              <a:spcAft>
                <a:spcPct val="0"/>
              </a:spcAft>
              <a:buFont typeface="Wingdings" pitchFamily="2" charset="2"/>
              <a:defRPr kumimoji="1" sz="3600">
                <a:solidFill>
                  <a:schemeClr val="tx1"/>
                </a:solidFill>
                <a:latin typeface="Arial" charset="0"/>
                <a:ea typeface="ＭＳ ゴシック" pitchFamily="49" charset="-128"/>
              </a:defRPr>
            </a:lvl7pPr>
            <a:lvl8pPr marL="3429000" indent="-228600" algn="ctr" eaLnBrk="0" fontAlgn="base" hangingPunct="0">
              <a:lnSpc>
                <a:spcPct val="120000"/>
              </a:lnSpc>
              <a:spcBef>
                <a:spcPct val="50000"/>
              </a:spcBef>
              <a:spcAft>
                <a:spcPct val="0"/>
              </a:spcAft>
              <a:buFont typeface="Wingdings" pitchFamily="2" charset="2"/>
              <a:defRPr kumimoji="1" sz="3600">
                <a:solidFill>
                  <a:schemeClr val="tx1"/>
                </a:solidFill>
                <a:latin typeface="Arial" charset="0"/>
                <a:ea typeface="ＭＳ ゴシック" pitchFamily="49" charset="-128"/>
              </a:defRPr>
            </a:lvl8pPr>
            <a:lvl9pPr marL="3886200" indent="-228600" algn="ctr" eaLnBrk="0" fontAlgn="base" hangingPunct="0">
              <a:lnSpc>
                <a:spcPct val="120000"/>
              </a:lnSpc>
              <a:spcBef>
                <a:spcPct val="50000"/>
              </a:spcBef>
              <a:spcAft>
                <a:spcPct val="0"/>
              </a:spcAft>
              <a:buFont typeface="Wingdings" pitchFamily="2" charset="2"/>
              <a:defRPr kumimoji="1" sz="3600">
                <a:solidFill>
                  <a:schemeClr val="tx1"/>
                </a:solidFill>
                <a:latin typeface="Arial" charset="0"/>
                <a:ea typeface="ＭＳ ゴシック" pitchFamily="49" charset="-128"/>
              </a:defRPr>
            </a:lvl9pPr>
          </a:lstStyle>
          <a:p>
            <a:pPr algn="ctr" eaLnBrk="1" hangingPunct="1">
              <a:spcBef>
                <a:spcPct val="50000"/>
              </a:spcBef>
              <a:defRPr/>
            </a:pPr>
            <a:endParaRPr lang="ja-JP" altLang="en-US" sz="1200" smtClean="0">
              <a:solidFill>
                <a:srgbClr val="000000"/>
              </a:solidFill>
              <a:ea typeface="ＭＳ Ｐゴシック" pitchFamily="50" charset="-128"/>
            </a:endParaRPr>
          </a:p>
        </p:txBody>
      </p:sp>
      <p:pic>
        <p:nvPicPr>
          <p:cNvPr id="1031" name="Picture 10"/>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8410575" y="47625"/>
            <a:ext cx="1438275" cy="530225"/>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5198" r:id="rId1"/>
    <p:sldLayoutId id="2147485199" r:id="rId2"/>
    <p:sldLayoutId id="2147485200" r:id="rId3"/>
    <p:sldLayoutId id="2147485201" r:id="rId4"/>
    <p:sldLayoutId id="2147485202" r:id="rId5"/>
    <p:sldLayoutId id="2147485203" r:id="rId6"/>
    <p:sldLayoutId id="2147485204" r:id="rId7"/>
    <p:sldLayoutId id="2147485205" r:id="rId8"/>
    <p:sldLayoutId id="2147485206" r:id="rId9"/>
    <p:sldLayoutId id="2147485207" r:id="rId10"/>
    <p:sldLayoutId id="2147485208" r:id="rId11"/>
    <p:sldLayoutId id="2147485209" r:id="rId12"/>
    <p:sldLayoutId id="2147485210" r:id="rId13"/>
    <p:sldLayoutId id="2147485211" r:id="rId14"/>
    <p:sldLayoutId id="2147485212" r:id="rId15"/>
    <p:sldLayoutId id="2147485213" r:id="rId16"/>
    <p:sldLayoutId id="2147485214" r:id="rId17"/>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17.xml"/><Relationship Id="rId5" Type="http://schemas.openxmlformats.org/officeDocument/2006/relationships/image" Target="../media/image28.pn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a:xfrm>
            <a:off x="6610" y="2119311"/>
            <a:ext cx="9906000" cy="1470025"/>
          </a:xfrm>
        </p:spPr>
        <p:txBody>
          <a:bodyPr/>
          <a:lstStyle/>
          <a:p>
            <a:pPr>
              <a:defRPr/>
            </a:pPr>
            <a:r>
              <a:rPr lang="en-US" altLang="ja-JP" sz="3600" b="1" dirty="0" smtClean="0">
                <a:solidFill>
                  <a:schemeClr val="accent6"/>
                </a:solidFill>
                <a:latin typeface="Times New Roman" panose="02020603050405020304" pitchFamily="18" charset="0"/>
                <a:cs typeface="Times New Roman" panose="02020603050405020304" pitchFamily="18" charset="0"/>
              </a:rPr>
              <a:t>Japan’s Regional Collective Trademark System</a:t>
            </a:r>
            <a:r>
              <a:rPr lang="en-US" altLang="ja-JP" sz="3600" dirty="0" smtClean="0">
                <a:solidFill>
                  <a:schemeClr val="accent6"/>
                </a:solidFill>
                <a:latin typeface="Times New Roman" panose="02020603050405020304" pitchFamily="18" charset="0"/>
                <a:cs typeface="Times New Roman" panose="02020603050405020304" pitchFamily="18" charset="0"/>
              </a:rPr>
              <a:t/>
            </a:r>
            <a:br>
              <a:rPr lang="en-US" altLang="ja-JP" sz="3600" dirty="0" smtClean="0">
                <a:solidFill>
                  <a:schemeClr val="accent6"/>
                </a:solidFill>
                <a:latin typeface="Times New Roman" panose="02020603050405020304" pitchFamily="18" charset="0"/>
                <a:cs typeface="Times New Roman" panose="02020603050405020304" pitchFamily="18" charset="0"/>
              </a:rPr>
            </a:br>
            <a:r>
              <a:rPr lang="en-US" altLang="ja-JP" sz="3600" dirty="0" smtClean="0">
                <a:solidFill>
                  <a:schemeClr val="accent6"/>
                </a:solidFill>
                <a:latin typeface="Times New Roman" panose="02020603050405020304" pitchFamily="18" charset="0"/>
                <a:cs typeface="Times New Roman" panose="02020603050405020304" pitchFamily="18" charset="0"/>
              </a:rPr>
              <a:t/>
            </a:r>
            <a:br>
              <a:rPr lang="en-US" altLang="ja-JP" sz="3600" dirty="0" smtClean="0">
                <a:solidFill>
                  <a:schemeClr val="accent6"/>
                </a:solidFill>
                <a:latin typeface="Times New Roman" panose="02020603050405020304" pitchFamily="18" charset="0"/>
                <a:cs typeface="Times New Roman" panose="02020603050405020304" pitchFamily="18" charset="0"/>
              </a:rPr>
            </a:br>
            <a:endParaRPr lang="ja-JP" altLang="en-US" sz="3600" dirty="0">
              <a:solidFill>
                <a:schemeClr val="accent6"/>
              </a:solidFill>
              <a:latin typeface="Times New Roman" panose="02020603050405020304" pitchFamily="18" charset="0"/>
              <a:cs typeface="Times New Roman" panose="02020603050405020304" pitchFamily="18" charset="0"/>
            </a:endParaRPr>
          </a:p>
        </p:txBody>
      </p:sp>
      <p:sp>
        <p:nvSpPr>
          <p:cNvPr id="5" name="サブタイトル 4"/>
          <p:cNvSpPr>
            <a:spLocks noGrp="1"/>
          </p:cNvSpPr>
          <p:nvPr>
            <p:ph type="subTitle" idx="1"/>
          </p:nvPr>
        </p:nvSpPr>
        <p:spPr>
          <a:xfrm>
            <a:off x="6956834" y="5768577"/>
            <a:ext cx="2933700" cy="1008063"/>
          </a:xfrm>
        </p:spPr>
        <p:txBody>
          <a:bodyPr/>
          <a:lstStyle/>
          <a:p>
            <a:pPr algn="r">
              <a:defRPr/>
            </a:pPr>
            <a:r>
              <a:rPr lang="en-US" altLang="ja-JP" sz="1800" b="1" dirty="0" smtClean="0">
                <a:solidFill>
                  <a:schemeClr val="accent6"/>
                </a:solidFill>
                <a:latin typeface="Times New Roman" panose="02020603050405020304" pitchFamily="18" charset="0"/>
                <a:cs typeface="Times New Roman" panose="02020603050405020304" pitchFamily="18" charset="0"/>
              </a:rPr>
              <a:t>The 37th SCT Meeting</a:t>
            </a:r>
          </a:p>
          <a:p>
            <a:pPr algn="r">
              <a:defRPr/>
            </a:pPr>
            <a:r>
              <a:rPr lang="en-US" altLang="ja-JP" sz="1800" b="1" dirty="0" smtClean="0">
                <a:solidFill>
                  <a:schemeClr val="accent6"/>
                </a:solidFill>
                <a:latin typeface="Times New Roman" panose="02020603050405020304" pitchFamily="18" charset="0"/>
                <a:cs typeface="Times New Roman" panose="02020603050405020304" pitchFamily="18" charset="0"/>
              </a:rPr>
              <a:t>March 28, 2017</a:t>
            </a:r>
          </a:p>
          <a:p>
            <a:pPr algn="r">
              <a:defRPr/>
            </a:pPr>
            <a:r>
              <a:rPr lang="en-US" altLang="ja-JP" sz="1800" b="1" dirty="0" smtClean="0">
                <a:solidFill>
                  <a:schemeClr val="accent6"/>
                </a:solidFill>
                <a:latin typeface="Times New Roman" panose="02020603050405020304" pitchFamily="18" charset="0"/>
                <a:cs typeface="Times New Roman" panose="02020603050405020304" pitchFamily="18" charset="0"/>
              </a:rPr>
              <a:t>Geneva</a:t>
            </a:r>
          </a:p>
        </p:txBody>
      </p:sp>
      <p:sp>
        <p:nvSpPr>
          <p:cNvPr id="6" name="サブタイトル 4"/>
          <p:cNvSpPr txBox="1">
            <a:spLocks/>
          </p:cNvSpPr>
          <p:nvPr/>
        </p:nvSpPr>
        <p:spPr>
          <a:xfrm>
            <a:off x="164468" y="5330068"/>
            <a:ext cx="4156434" cy="1439862"/>
          </a:xfrm>
          <a:prstGeom prst="rect">
            <a:avLst/>
          </a:prstGeom>
        </p:spPr>
        <p:txBody>
          <a:bodyPr/>
          <a:lstStyle>
            <a:lvl1pPr marL="0" indent="0" algn="ctr" rtl="0" eaLnBrk="0" fontAlgn="base" hangingPunct="0">
              <a:spcBef>
                <a:spcPct val="20000"/>
              </a:spcBef>
              <a:spcAft>
                <a:spcPct val="0"/>
              </a:spcAft>
              <a:buFont typeface="Wingdings" pitchFamily="2" charset="2"/>
              <a:buNone/>
              <a:defRPr kumimoji="1" sz="2000">
                <a:solidFill>
                  <a:schemeClr val="tx1"/>
                </a:solidFill>
                <a:latin typeface="+mn-lt"/>
                <a:ea typeface="+mn-ea"/>
                <a:cs typeface="+mn-cs"/>
              </a:defRPr>
            </a:lvl1pPr>
            <a:lvl2pPr marL="457200" indent="0" algn="ctr" rtl="0" eaLnBrk="0" fontAlgn="base" hangingPunct="0">
              <a:spcBef>
                <a:spcPct val="20000"/>
              </a:spcBef>
              <a:spcAft>
                <a:spcPct val="0"/>
              </a:spcAft>
              <a:buFont typeface="Wingdings" pitchFamily="2" charset="2"/>
              <a:buNone/>
              <a:defRPr kumimoji="1" sz="1600">
                <a:solidFill>
                  <a:schemeClr val="tx1"/>
                </a:solidFill>
                <a:latin typeface="+mn-lt"/>
                <a:ea typeface="+mn-ea"/>
              </a:defRPr>
            </a:lvl2pPr>
            <a:lvl3pPr marL="914400" indent="0" algn="ctr" rtl="0" eaLnBrk="0" fontAlgn="base" hangingPunct="0">
              <a:spcBef>
                <a:spcPct val="20000"/>
              </a:spcBef>
              <a:spcAft>
                <a:spcPct val="0"/>
              </a:spcAft>
              <a:buNone/>
              <a:defRPr kumimoji="1" sz="1400">
                <a:solidFill>
                  <a:schemeClr val="tx1"/>
                </a:solidFill>
                <a:latin typeface="+mj-lt"/>
                <a:ea typeface="+mn-ea"/>
              </a:defRPr>
            </a:lvl3pPr>
            <a:lvl4pPr marL="1371600" indent="0" algn="ctr" rtl="0" eaLnBrk="0" fontAlgn="base" hangingPunct="0">
              <a:spcBef>
                <a:spcPct val="20000"/>
              </a:spcBef>
              <a:spcAft>
                <a:spcPct val="0"/>
              </a:spcAft>
              <a:buNone/>
              <a:defRPr kumimoji="1" sz="1200">
                <a:solidFill>
                  <a:schemeClr val="tx1"/>
                </a:solidFill>
                <a:latin typeface="+mj-lt"/>
                <a:ea typeface="+mn-ea"/>
              </a:defRPr>
            </a:lvl4pPr>
            <a:lvl5pPr marL="1828800" indent="0" algn="ctr" rtl="0" eaLnBrk="0" fontAlgn="base" hangingPunct="0">
              <a:spcBef>
                <a:spcPct val="20000"/>
              </a:spcBef>
              <a:spcAft>
                <a:spcPct val="0"/>
              </a:spcAft>
              <a:buNone/>
              <a:defRPr kumimoji="1" sz="2000">
                <a:solidFill>
                  <a:schemeClr val="tx1"/>
                </a:solidFill>
                <a:latin typeface="+mj-lt"/>
                <a:ea typeface="+mn-ea"/>
              </a:defRPr>
            </a:lvl5pPr>
            <a:lvl6pPr marL="2286000" indent="0" algn="ctr" rtl="0" fontAlgn="base">
              <a:spcBef>
                <a:spcPct val="20000"/>
              </a:spcBef>
              <a:spcAft>
                <a:spcPct val="0"/>
              </a:spcAft>
              <a:buNone/>
              <a:defRPr kumimoji="1" sz="2000">
                <a:solidFill>
                  <a:schemeClr val="tx1"/>
                </a:solidFill>
                <a:latin typeface="+mj-lt"/>
                <a:ea typeface="+mn-ea"/>
              </a:defRPr>
            </a:lvl6pPr>
            <a:lvl7pPr marL="2743200" indent="0" algn="ctr" rtl="0" fontAlgn="base">
              <a:spcBef>
                <a:spcPct val="20000"/>
              </a:spcBef>
              <a:spcAft>
                <a:spcPct val="0"/>
              </a:spcAft>
              <a:buNone/>
              <a:defRPr kumimoji="1" sz="2000">
                <a:solidFill>
                  <a:schemeClr val="tx1"/>
                </a:solidFill>
                <a:latin typeface="+mj-lt"/>
                <a:ea typeface="+mn-ea"/>
              </a:defRPr>
            </a:lvl7pPr>
            <a:lvl8pPr marL="3200400" indent="0" algn="ctr" rtl="0" fontAlgn="base">
              <a:spcBef>
                <a:spcPct val="20000"/>
              </a:spcBef>
              <a:spcAft>
                <a:spcPct val="0"/>
              </a:spcAft>
              <a:buNone/>
              <a:defRPr kumimoji="1" sz="2000">
                <a:solidFill>
                  <a:schemeClr val="tx1"/>
                </a:solidFill>
                <a:latin typeface="+mj-lt"/>
                <a:ea typeface="+mn-ea"/>
              </a:defRPr>
            </a:lvl8pPr>
            <a:lvl9pPr marL="3657600" indent="0" algn="ctr" rtl="0" fontAlgn="base">
              <a:spcBef>
                <a:spcPct val="20000"/>
              </a:spcBef>
              <a:spcAft>
                <a:spcPct val="0"/>
              </a:spcAft>
              <a:buNone/>
              <a:defRPr kumimoji="1" sz="2000">
                <a:solidFill>
                  <a:schemeClr val="tx1"/>
                </a:solidFill>
                <a:latin typeface="+mj-lt"/>
                <a:ea typeface="+mn-ea"/>
              </a:defRPr>
            </a:lvl9pPr>
          </a:lstStyle>
          <a:p>
            <a:pPr algn="l">
              <a:defRPr/>
            </a:pPr>
            <a:r>
              <a:rPr lang="en-US" altLang="ja-JP" sz="2400" kern="0" dirty="0" smtClean="0">
                <a:solidFill>
                  <a:schemeClr val="accent6"/>
                </a:solidFill>
                <a:latin typeface="Times New Roman" panose="02020603050405020304" pitchFamily="18" charset="0"/>
                <a:cs typeface="Times New Roman" panose="02020603050405020304" pitchFamily="18" charset="0"/>
              </a:rPr>
              <a:t>Tatsuo TAKESHIGE</a:t>
            </a:r>
          </a:p>
          <a:p>
            <a:pPr algn="l">
              <a:defRPr/>
            </a:pPr>
            <a:r>
              <a:rPr lang="en-US" altLang="ja-JP" sz="1600" kern="0" dirty="0" smtClean="0">
                <a:solidFill>
                  <a:schemeClr val="accent6"/>
                </a:solidFill>
                <a:latin typeface="Times New Roman" panose="02020603050405020304" pitchFamily="18" charset="0"/>
                <a:cs typeface="Times New Roman" panose="02020603050405020304" pitchFamily="18" charset="0"/>
              </a:rPr>
              <a:t>Director of the </a:t>
            </a:r>
            <a:r>
              <a:rPr lang="en-US" altLang="ja-JP" sz="1600" kern="0" dirty="0">
                <a:solidFill>
                  <a:schemeClr val="accent6"/>
                </a:solidFill>
                <a:latin typeface="Times New Roman" panose="02020603050405020304" pitchFamily="18" charset="0"/>
                <a:cs typeface="Times New Roman" panose="02020603050405020304" pitchFamily="18" charset="0"/>
              </a:rPr>
              <a:t>Multilateral Policy Office</a:t>
            </a:r>
            <a:r>
              <a:rPr lang="en-US" altLang="ja-JP" sz="1600" kern="0" dirty="0" smtClean="0">
                <a:solidFill>
                  <a:schemeClr val="accent6"/>
                </a:solidFill>
                <a:latin typeface="Times New Roman" panose="02020603050405020304" pitchFamily="18" charset="0"/>
                <a:cs typeface="Times New Roman" panose="02020603050405020304" pitchFamily="18" charset="0"/>
              </a:rPr>
              <a:t>,</a:t>
            </a:r>
          </a:p>
          <a:p>
            <a:pPr algn="l">
              <a:defRPr/>
            </a:pPr>
            <a:r>
              <a:rPr lang="en-US" altLang="ja-JP" sz="1600" kern="0" dirty="0" smtClean="0">
                <a:solidFill>
                  <a:schemeClr val="accent6"/>
                </a:solidFill>
                <a:latin typeface="Times New Roman" panose="02020603050405020304" pitchFamily="18" charset="0"/>
                <a:cs typeface="Times New Roman" panose="02020603050405020304" pitchFamily="18" charset="0"/>
              </a:rPr>
              <a:t>Senior Administrative Patent Judge,</a:t>
            </a:r>
            <a:endParaRPr lang="en-US" altLang="ja-JP" sz="1600" kern="0" dirty="0">
              <a:solidFill>
                <a:schemeClr val="accent6"/>
              </a:solidFill>
              <a:latin typeface="Times New Roman" panose="02020603050405020304" pitchFamily="18" charset="0"/>
              <a:cs typeface="Times New Roman" panose="02020603050405020304" pitchFamily="18" charset="0"/>
            </a:endParaRPr>
          </a:p>
          <a:p>
            <a:pPr algn="l">
              <a:defRPr/>
            </a:pPr>
            <a:r>
              <a:rPr lang="en-US" altLang="ja-JP" sz="1800" kern="0" dirty="0" smtClean="0">
                <a:solidFill>
                  <a:schemeClr val="accent6"/>
                </a:solidFill>
                <a:latin typeface="Times New Roman" panose="02020603050405020304" pitchFamily="18" charset="0"/>
                <a:cs typeface="Times New Roman" panose="02020603050405020304" pitchFamily="18" charset="0"/>
              </a:rPr>
              <a:t>Japan </a:t>
            </a:r>
            <a:r>
              <a:rPr lang="en-US" altLang="ja-JP" sz="1800" kern="0" dirty="0">
                <a:solidFill>
                  <a:schemeClr val="accent6"/>
                </a:solidFill>
                <a:latin typeface="Times New Roman" panose="02020603050405020304" pitchFamily="18" charset="0"/>
                <a:cs typeface="Times New Roman" panose="02020603050405020304" pitchFamily="18" charset="0"/>
              </a:rPr>
              <a:t>Patent Office (JPO)</a:t>
            </a:r>
            <a:endParaRPr lang="en-US" altLang="ja-JP" sz="1800" b="1" kern="0" dirty="0" smtClean="0">
              <a:solidFill>
                <a:schemeClr val="accent6"/>
              </a:solidFill>
              <a:latin typeface="Times New Roman" panose="02020603050405020304" pitchFamily="18" charset="0"/>
              <a:cs typeface="Times New Roman" panose="02020603050405020304" pitchFamily="18" charset="0"/>
            </a:endParaRPr>
          </a:p>
        </p:txBody>
      </p:sp>
      <p:sp>
        <p:nvSpPr>
          <p:cNvPr id="7" name="タイトル 3"/>
          <p:cNvSpPr txBox="1">
            <a:spLocks/>
          </p:cNvSpPr>
          <p:nvPr/>
        </p:nvSpPr>
        <p:spPr bwMode="auto">
          <a:xfrm>
            <a:off x="477303" y="2971499"/>
            <a:ext cx="8964613" cy="93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a:defRPr/>
            </a:pPr>
            <a:r>
              <a:rPr lang="en-US" altLang="ja-JP" sz="2400" kern="0" dirty="0">
                <a:solidFill>
                  <a:schemeClr val="accent6"/>
                </a:solidFill>
                <a:latin typeface="Times New Roman" panose="02020603050405020304" pitchFamily="18" charset="0"/>
                <a:cs typeface="Times New Roman" panose="02020603050405020304" pitchFamily="18" charset="0"/>
              </a:rPr>
              <a:t>-Activated support of the regional </a:t>
            </a:r>
            <a:r>
              <a:rPr lang="en-US" altLang="ja-JP" sz="2400" kern="0" dirty="0" smtClean="0">
                <a:solidFill>
                  <a:schemeClr val="accent6"/>
                </a:solidFill>
                <a:latin typeface="Times New Roman" panose="02020603050405020304" pitchFamily="18" charset="0"/>
                <a:cs typeface="Times New Roman" panose="02020603050405020304" pitchFamily="18" charset="0"/>
              </a:rPr>
              <a:t>economy</a:t>
            </a:r>
            <a:r>
              <a:rPr lang="ja-JP" altLang="en-US" sz="2400" kern="0" dirty="0">
                <a:solidFill>
                  <a:schemeClr val="accent6"/>
                </a:solidFill>
                <a:latin typeface="Times New Roman" panose="02020603050405020304" pitchFamily="18" charset="0"/>
                <a:cs typeface="Times New Roman" panose="02020603050405020304" pitchFamily="18" charset="0"/>
              </a:rPr>
              <a:t> </a:t>
            </a:r>
            <a:endParaRPr lang="en-US" altLang="ja-JP" sz="2400" kern="0" dirty="0" smtClean="0">
              <a:solidFill>
                <a:schemeClr val="accent6"/>
              </a:solidFill>
              <a:latin typeface="Times New Roman" panose="02020603050405020304" pitchFamily="18" charset="0"/>
              <a:cs typeface="Times New Roman" panose="02020603050405020304" pitchFamily="18" charset="0"/>
            </a:endParaRPr>
          </a:p>
          <a:p>
            <a:pPr>
              <a:defRPr/>
            </a:pPr>
            <a:r>
              <a:rPr lang="en-US" altLang="ja-JP" sz="2400" kern="0" dirty="0" smtClean="0">
                <a:solidFill>
                  <a:schemeClr val="accent6"/>
                </a:solidFill>
                <a:latin typeface="Times New Roman" panose="02020603050405020304" pitchFamily="18" charset="0"/>
                <a:cs typeface="Times New Roman" panose="02020603050405020304" pitchFamily="18" charset="0"/>
              </a:rPr>
              <a:t>through protecting Geographical Indications under Trademark System-</a:t>
            </a:r>
            <a:endParaRPr lang="ja-JP" altLang="en-US" sz="2400" kern="0" dirty="0">
              <a:solidFill>
                <a:schemeClr val="accent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15111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bwMode="auto">
          <a:xfrm>
            <a:off x="3734441" y="4504098"/>
            <a:ext cx="2602518" cy="504056"/>
          </a:xfrm>
          <a:prstGeom prst="roundRect">
            <a:avLst/>
          </a:prstGeom>
          <a:solidFill>
            <a:schemeClr val="bg2">
              <a:lumMod val="75000"/>
            </a:schemeClr>
          </a:solidFill>
          <a:ln w="38100">
            <a:noFill/>
          </a:ln>
          <a:effectLst/>
        </p:spPr>
        <p:txBody>
          <a:bodyPr wrap="none" anchor="ctr"/>
          <a:lstStyle/>
          <a:p>
            <a:pPr algn="ctr">
              <a:defRPr/>
            </a:pPr>
            <a:r>
              <a:rPr lang="ja-JP" altLang="en-US" b="1" dirty="0" smtClean="0">
                <a:solidFill>
                  <a:schemeClr val="accent3"/>
                </a:solidFill>
                <a:latin typeface="+mn-lt"/>
                <a:ea typeface="Meiryo UI" panose="020B0604030504040204" pitchFamily="50" charset="-128"/>
                <a:cs typeface="Meiryo UI" panose="020B0604030504040204" pitchFamily="50" charset="-128"/>
              </a:rPr>
              <a:t>一宮モーニング</a:t>
            </a:r>
            <a:endParaRPr lang="ja-JP" altLang="en-US" b="1" dirty="0">
              <a:solidFill>
                <a:schemeClr val="bg1"/>
              </a:solidFill>
              <a:latin typeface="+mn-lt"/>
              <a:ea typeface="Meiryo UI" panose="020B0604030504040204" pitchFamily="50" charset="-128"/>
              <a:cs typeface="Meiryo UI" panose="020B0604030504040204" pitchFamily="50" charset="-128"/>
            </a:endParaRPr>
          </a:p>
        </p:txBody>
      </p:sp>
      <p:sp>
        <p:nvSpPr>
          <p:cNvPr id="37891" name="Text Box 17"/>
          <p:cNvSpPr txBox="1">
            <a:spLocks noChangeArrowheads="1"/>
          </p:cNvSpPr>
          <p:nvPr/>
        </p:nvSpPr>
        <p:spPr bwMode="auto">
          <a:xfrm>
            <a:off x="952500" y="5975351"/>
            <a:ext cx="8812138" cy="461665"/>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57150" cmpd="thickThin"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400" b="1" dirty="0" smtClean="0">
                <a:latin typeface="+mn-lt"/>
                <a:ea typeface="Meiryo UI" panose="020B0604030504040204" pitchFamily="50" charset="-128"/>
              </a:rPr>
              <a:t>Right </a:t>
            </a:r>
            <a:r>
              <a:rPr lang="en-US" altLang="ja-JP" sz="2400" b="1" dirty="0">
                <a:latin typeface="+mn-lt"/>
                <a:ea typeface="Meiryo UI" panose="020B0604030504040204" pitchFamily="50" charset="-128"/>
              </a:rPr>
              <a:t>holder: Ichinomiya Chamber of Commerce &amp; </a:t>
            </a:r>
            <a:r>
              <a:rPr lang="en-US" altLang="ja-JP" sz="2400" b="1" dirty="0" smtClean="0">
                <a:latin typeface="+mn-lt"/>
                <a:ea typeface="Meiryo UI" panose="020B0604030504040204" pitchFamily="50" charset="-128"/>
              </a:rPr>
              <a:t>Industry</a:t>
            </a:r>
            <a:r>
              <a:rPr lang="ja-JP" altLang="en-US" sz="2400" b="1" dirty="0">
                <a:latin typeface="+mn-lt"/>
                <a:ea typeface="Meiryo UI" panose="020B0604030504040204" pitchFamily="50" charset="-128"/>
              </a:rPr>
              <a:t>　</a:t>
            </a:r>
          </a:p>
        </p:txBody>
      </p:sp>
      <p:sp>
        <p:nvSpPr>
          <p:cNvPr id="7" name="テキスト ボックス 6"/>
          <p:cNvSpPr txBox="1"/>
          <p:nvPr/>
        </p:nvSpPr>
        <p:spPr bwMode="auto">
          <a:xfrm>
            <a:off x="5421052" y="6626225"/>
            <a:ext cx="4572261" cy="233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ts val="1100"/>
              </a:lnSpc>
              <a:defRPr/>
            </a:pPr>
            <a:r>
              <a:rPr lang="en-US" altLang="ja-JP" sz="1100" b="1" dirty="0"/>
              <a:t>Source: </a:t>
            </a:r>
            <a:r>
              <a:rPr lang="it-IT" altLang="ja-JP" sz="1100" b="1" dirty="0"/>
              <a:t>Regional Collective Trademark Page on JPO </a:t>
            </a:r>
            <a:r>
              <a:rPr lang="it-IT" altLang="ja-JP" sz="1100" b="1" dirty="0" smtClean="0"/>
              <a:t>website (JP</a:t>
            </a:r>
            <a:r>
              <a:rPr lang="it-IT" altLang="ja-JP" sz="1100" b="1" dirty="0"/>
              <a:t>)</a:t>
            </a:r>
            <a:endParaRPr lang="ja-JP" altLang="en-US" sz="1100" kern="0" dirty="0"/>
          </a:p>
        </p:txBody>
      </p:sp>
      <p:pic>
        <p:nvPicPr>
          <p:cNvPr id="37894" name="図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48744" y="783537"/>
            <a:ext cx="4773912" cy="3580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5" name="Rectangle 13"/>
          <p:cNvSpPr>
            <a:spLocks noChangeArrowheads="1"/>
          </p:cNvSpPr>
          <p:nvPr/>
        </p:nvSpPr>
        <p:spPr bwMode="auto">
          <a:xfrm>
            <a:off x="952500" y="6486525"/>
            <a:ext cx="2755900"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100" dirty="0">
                <a:solidFill>
                  <a:schemeClr val="tx2"/>
                </a:solidFill>
                <a:latin typeface="+mn-lt"/>
                <a:ea typeface="FC平成丸ゴシック体" pitchFamily="49" charset="-128"/>
              </a:rPr>
              <a:t>Registration No</a:t>
            </a:r>
            <a:r>
              <a:rPr lang="en-US" altLang="ja-JP" sz="2100" dirty="0" smtClean="0">
                <a:solidFill>
                  <a:schemeClr val="tx2"/>
                </a:solidFill>
                <a:latin typeface="+mn-lt"/>
                <a:ea typeface="FC平成丸ゴシック体" pitchFamily="49" charset="-128"/>
              </a:rPr>
              <a:t>.: 5825571</a:t>
            </a:r>
            <a:endParaRPr lang="ja-JP" altLang="en-US" sz="2100" dirty="0">
              <a:solidFill>
                <a:schemeClr val="tx2"/>
              </a:solidFill>
              <a:latin typeface="+mn-lt"/>
              <a:ea typeface="FC平成丸ゴシック体" pitchFamily="49" charset="-128"/>
            </a:endParaRPr>
          </a:p>
        </p:txBody>
      </p:sp>
      <p:sp>
        <p:nvSpPr>
          <p:cNvPr id="2" name="テキスト ボックス 1"/>
          <p:cNvSpPr txBox="1"/>
          <p:nvPr/>
        </p:nvSpPr>
        <p:spPr bwMode="auto">
          <a:xfrm>
            <a:off x="2839456" y="5147741"/>
            <a:ext cx="43924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r>
              <a:rPr kumimoji="1" lang="en-US" altLang="ja-JP" b="1" kern="0" dirty="0" smtClean="0"/>
              <a:t>“Ichinomiya Morning”</a:t>
            </a:r>
            <a:endParaRPr kumimoji="1" lang="ja-JP" altLang="en-US" b="1" kern="0" dirty="0" smtClean="0"/>
          </a:p>
        </p:txBody>
      </p:sp>
      <p:sp>
        <p:nvSpPr>
          <p:cNvPr id="10" name="Text Box 2"/>
          <p:cNvSpPr txBox="1">
            <a:spLocks noChangeArrowheads="1"/>
          </p:cNvSpPr>
          <p:nvPr/>
        </p:nvSpPr>
        <p:spPr bwMode="auto">
          <a:xfrm>
            <a:off x="0" y="4614"/>
            <a:ext cx="6553073" cy="415498"/>
          </a:xfrm>
          <a:prstGeom prst="rect">
            <a:avLst/>
          </a:prstGeom>
          <a:gradFill rotWithShape="1">
            <a:gsLst>
              <a:gs pos="0">
                <a:srgbClr val="00CCFF"/>
              </a:gs>
              <a:gs pos="50000">
                <a:srgbClr val="FFFFFF"/>
              </a:gs>
              <a:gs pos="100000">
                <a:srgbClr val="00CCFF"/>
              </a:gs>
            </a:gsLst>
            <a:lin ang="5400000" scaled="1"/>
          </a:gradFill>
          <a:ln>
            <a:noFill/>
          </a:ln>
          <a:effectLst/>
          <a:extLst>
            <a:ext uri="{91240B29-F687-4F45-9708-019B960494DF}">
              <a14:hiddenLine xmlns:a14="http://schemas.microsoft.com/office/drawing/2010/main" w="38100" cmpd="dbl">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defRPr/>
            </a:pPr>
            <a:r>
              <a:rPr lang="en-US" altLang="ja-JP" sz="2100" dirty="0" smtClean="0">
                <a:effectLst>
                  <a:outerShdw blurRad="38100" dist="38100" dir="2700000" algn="tl">
                    <a:srgbClr val="FFFFFF"/>
                  </a:outerShdw>
                </a:effectLst>
                <a:latin typeface="+mn-lt"/>
                <a:ea typeface="ＭＳ Ｐゴシック" pitchFamily="50" charset="-128"/>
              </a:rPr>
              <a:t>3. Examples </a:t>
            </a:r>
            <a:r>
              <a:rPr lang="en-US" altLang="ja-JP" sz="2100" dirty="0">
                <a:effectLst>
                  <a:outerShdw blurRad="38100" dist="38100" dir="2700000" algn="tl">
                    <a:srgbClr val="FFFFFF"/>
                  </a:outerShdw>
                </a:effectLst>
                <a:latin typeface="+mn-lt"/>
                <a:ea typeface="ＭＳ Ｐゴシック" pitchFamily="50" charset="-128"/>
              </a:rPr>
              <a:t>of </a:t>
            </a:r>
            <a:r>
              <a:rPr lang="en-US" altLang="ja-JP" sz="2100" dirty="0">
                <a:effectLst>
                  <a:outerShdw blurRad="38100" dist="38100" dir="2700000" algn="tl">
                    <a:srgbClr val="FFFFFF"/>
                  </a:outerShdw>
                </a:effectLst>
                <a:latin typeface="+mn-lt"/>
              </a:rPr>
              <a:t>Regional Collective </a:t>
            </a:r>
            <a:r>
              <a:rPr lang="en-US" altLang="ja-JP" sz="2100" dirty="0" smtClean="0">
                <a:effectLst>
                  <a:outerShdw blurRad="38100" dist="38100" dir="2700000" algn="tl">
                    <a:srgbClr val="FFFFFF"/>
                  </a:outerShdw>
                </a:effectLst>
                <a:latin typeface="+mn-lt"/>
              </a:rPr>
              <a:t>Trademarks (7)</a:t>
            </a:r>
            <a:endParaRPr lang="ja-JP" altLang="en-US" sz="2100" dirty="0">
              <a:effectLst>
                <a:outerShdw blurRad="38100" dist="38100" dir="2700000" algn="tl">
                  <a:srgbClr val="FFFFFF"/>
                </a:outerShdw>
              </a:effectLst>
              <a:latin typeface="+mn-lt"/>
              <a:ea typeface="ＭＳ Ｐゴシック" pitchFamily="50" charset="-128"/>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bwMode="auto">
          <a:xfrm>
            <a:off x="5879745" y="4588706"/>
            <a:ext cx="2106949" cy="570948"/>
          </a:xfrm>
          <a:prstGeom prst="roundRect">
            <a:avLst/>
          </a:prstGeom>
          <a:solidFill>
            <a:schemeClr val="bg2">
              <a:lumMod val="75000"/>
            </a:schemeClr>
          </a:solidFill>
          <a:ln w="38100">
            <a:noFill/>
          </a:ln>
          <a:effectLst/>
        </p:spPr>
        <p:txBody>
          <a:bodyPr wrap="none" anchor="ctr"/>
          <a:lstStyle/>
          <a:p>
            <a:pPr algn="ctr">
              <a:defRPr/>
            </a:pPr>
            <a:r>
              <a:rPr lang="ja-JP" altLang="en-US" b="1" dirty="0" smtClean="0">
                <a:solidFill>
                  <a:schemeClr val="accent3"/>
                </a:solidFill>
                <a:latin typeface="+mn-lt"/>
                <a:ea typeface="Meiryo UI" panose="020B0604030504040204" pitchFamily="50" charset="-128"/>
                <a:cs typeface="Meiryo UI" panose="020B0604030504040204" pitchFamily="50" charset="-128"/>
              </a:rPr>
              <a:t>玉造温泉</a:t>
            </a:r>
            <a:endParaRPr lang="ja-JP" altLang="en-US" b="1" dirty="0">
              <a:solidFill>
                <a:schemeClr val="bg1"/>
              </a:solidFill>
              <a:latin typeface="+mn-lt"/>
              <a:ea typeface="Meiryo UI" panose="020B0604030504040204" pitchFamily="50" charset="-128"/>
              <a:cs typeface="Meiryo UI" panose="020B0604030504040204" pitchFamily="50" charset="-128"/>
            </a:endParaRPr>
          </a:p>
        </p:txBody>
      </p:sp>
      <p:sp>
        <p:nvSpPr>
          <p:cNvPr id="39939" name="Text Box 17"/>
          <p:cNvSpPr txBox="1">
            <a:spLocks noChangeArrowheads="1"/>
          </p:cNvSpPr>
          <p:nvPr/>
        </p:nvSpPr>
        <p:spPr bwMode="auto">
          <a:xfrm>
            <a:off x="4095547" y="5866579"/>
            <a:ext cx="5675344" cy="369332"/>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57150" cmpd="thickThin"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dirty="0" smtClean="0">
                <a:latin typeface="+mn-lt"/>
                <a:ea typeface="Meiryo UI" panose="020B0604030504040204" pitchFamily="50" charset="-128"/>
              </a:rPr>
              <a:t>Right </a:t>
            </a:r>
            <a:r>
              <a:rPr lang="en-US" altLang="ja-JP" sz="1800" b="1" dirty="0">
                <a:latin typeface="+mn-lt"/>
                <a:ea typeface="Meiryo UI" panose="020B0604030504040204" pitchFamily="50" charset="-128"/>
              </a:rPr>
              <a:t>holder: </a:t>
            </a:r>
            <a:r>
              <a:rPr lang="en-US" altLang="ja-JP" sz="1800" b="1" dirty="0" err="1">
                <a:latin typeface="+mn-lt"/>
                <a:ea typeface="Meiryo UI" panose="020B0604030504040204" pitchFamily="50" charset="-128"/>
              </a:rPr>
              <a:t>Tamatsukuri</a:t>
            </a:r>
            <a:r>
              <a:rPr lang="en-US" altLang="ja-JP" sz="1800" b="1" dirty="0">
                <a:latin typeface="+mn-lt"/>
                <a:ea typeface="Meiryo UI" panose="020B0604030504040204" pitchFamily="50" charset="-128"/>
              </a:rPr>
              <a:t> </a:t>
            </a:r>
            <a:r>
              <a:rPr lang="en-US" altLang="ja-JP" sz="1800" b="1" dirty="0" err="1">
                <a:latin typeface="+mn-lt"/>
                <a:ea typeface="Meiryo UI" panose="020B0604030504040204" pitchFamily="50" charset="-128"/>
              </a:rPr>
              <a:t>Onsen</a:t>
            </a:r>
            <a:r>
              <a:rPr lang="en-US" altLang="ja-JP" sz="1800" b="1" dirty="0">
                <a:latin typeface="+mn-lt"/>
                <a:ea typeface="Meiryo UI" panose="020B0604030504040204" pitchFamily="50" charset="-128"/>
              </a:rPr>
              <a:t> Inns </a:t>
            </a:r>
            <a:r>
              <a:rPr lang="en-US" altLang="ja-JP" sz="1800" b="1" dirty="0" smtClean="0">
                <a:latin typeface="+mn-lt"/>
                <a:ea typeface="Meiryo UI" panose="020B0604030504040204" pitchFamily="50" charset="-128"/>
              </a:rPr>
              <a:t>Association</a:t>
            </a:r>
            <a:endParaRPr lang="ja-JP" altLang="en-US" sz="1800" b="1" dirty="0">
              <a:latin typeface="+mn-lt"/>
              <a:ea typeface="Meiryo UI" panose="020B0604030504040204" pitchFamily="50" charset="-128"/>
            </a:endParaRPr>
          </a:p>
        </p:txBody>
      </p:sp>
      <p:sp>
        <p:nvSpPr>
          <p:cNvPr id="8" name="テキスト ボックス 7"/>
          <p:cNvSpPr txBox="1"/>
          <p:nvPr/>
        </p:nvSpPr>
        <p:spPr bwMode="auto">
          <a:xfrm>
            <a:off x="4193697" y="6575437"/>
            <a:ext cx="4536257" cy="259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ts val="1300"/>
              </a:lnSpc>
              <a:defRPr/>
            </a:pPr>
            <a:r>
              <a:rPr lang="en-US" altLang="ja-JP" sz="1100" b="1" dirty="0"/>
              <a:t>Source: </a:t>
            </a:r>
            <a:r>
              <a:rPr lang="it-IT" altLang="ja-JP" sz="1100" b="1" dirty="0"/>
              <a:t>Regional Collective Trademark Page on JPO </a:t>
            </a:r>
            <a:r>
              <a:rPr lang="it-IT" altLang="ja-JP" sz="1100" b="1" dirty="0" smtClean="0"/>
              <a:t>website (JP</a:t>
            </a:r>
            <a:r>
              <a:rPr lang="it-IT" altLang="ja-JP" sz="1100" b="1" dirty="0"/>
              <a:t>)</a:t>
            </a:r>
            <a:endParaRPr lang="ja-JP" altLang="en-US" sz="1100" kern="0" dirty="0"/>
          </a:p>
        </p:txBody>
      </p:sp>
      <p:pic>
        <p:nvPicPr>
          <p:cNvPr id="39942" name="図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2" y="564894"/>
            <a:ext cx="4195404" cy="6293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図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91027" y="658019"/>
            <a:ext cx="5578014" cy="3718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4" name="Rectangle 13"/>
          <p:cNvSpPr>
            <a:spLocks noChangeArrowheads="1"/>
          </p:cNvSpPr>
          <p:nvPr/>
        </p:nvSpPr>
        <p:spPr bwMode="auto">
          <a:xfrm>
            <a:off x="5565068" y="6219420"/>
            <a:ext cx="3298347" cy="322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dirty="0">
                <a:solidFill>
                  <a:schemeClr val="tx2"/>
                </a:solidFill>
                <a:latin typeface="+mn-lt"/>
                <a:ea typeface="FC平成丸ゴシック体" pitchFamily="49" charset="-128"/>
              </a:rPr>
              <a:t>Registration No</a:t>
            </a:r>
            <a:r>
              <a:rPr lang="en-US" altLang="ja-JP" sz="2000" dirty="0" smtClean="0">
                <a:solidFill>
                  <a:schemeClr val="tx2"/>
                </a:solidFill>
                <a:latin typeface="+mn-lt"/>
                <a:ea typeface="FC平成丸ゴシック体" pitchFamily="49" charset="-128"/>
              </a:rPr>
              <a:t>.: 5137683</a:t>
            </a:r>
            <a:endParaRPr lang="ja-JP" altLang="en-US" sz="2000" dirty="0">
              <a:solidFill>
                <a:schemeClr val="tx2"/>
              </a:solidFill>
              <a:latin typeface="+mn-lt"/>
              <a:ea typeface="FC平成丸ゴシック体" pitchFamily="49" charset="-128"/>
            </a:endParaRPr>
          </a:p>
        </p:txBody>
      </p:sp>
      <p:sp>
        <p:nvSpPr>
          <p:cNvPr id="2" name="テキスト ボックス 1"/>
          <p:cNvSpPr txBox="1"/>
          <p:nvPr/>
        </p:nvSpPr>
        <p:spPr bwMode="auto">
          <a:xfrm>
            <a:off x="4448944" y="5198577"/>
            <a:ext cx="496855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r>
              <a:rPr kumimoji="1" lang="en-US" altLang="ja-JP" b="1" kern="0" dirty="0" smtClean="0"/>
              <a:t>“</a:t>
            </a:r>
            <a:r>
              <a:rPr kumimoji="1" lang="en-US" altLang="ja-JP" b="1" kern="0" dirty="0" err="1" smtClean="0"/>
              <a:t>Tamatsukuri</a:t>
            </a:r>
            <a:r>
              <a:rPr kumimoji="1" lang="en-US" altLang="ja-JP" b="1" kern="0" dirty="0" smtClean="0"/>
              <a:t> </a:t>
            </a:r>
            <a:r>
              <a:rPr kumimoji="1" lang="en-US" altLang="ja-JP" b="1" kern="0" dirty="0" err="1" smtClean="0"/>
              <a:t>Onsen</a:t>
            </a:r>
            <a:r>
              <a:rPr kumimoji="1" lang="en-US" altLang="ja-JP" b="1" kern="0" dirty="0" smtClean="0"/>
              <a:t> (Spa)”</a:t>
            </a:r>
            <a:endParaRPr kumimoji="1" lang="ja-JP" altLang="en-US" b="1" kern="0" dirty="0" smtClean="0"/>
          </a:p>
        </p:txBody>
      </p:sp>
      <p:sp>
        <p:nvSpPr>
          <p:cNvPr id="11" name="Text Box 2"/>
          <p:cNvSpPr txBox="1">
            <a:spLocks noChangeArrowheads="1"/>
          </p:cNvSpPr>
          <p:nvPr/>
        </p:nvSpPr>
        <p:spPr bwMode="auto">
          <a:xfrm>
            <a:off x="0" y="4614"/>
            <a:ext cx="6553073" cy="415498"/>
          </a:xfrm>
          <a:prstGeom prst="rect">
            <a:avLst/>
          </a:prstGeom>
          <a:gradFill rotWithShape="1">
            <a:gsLst>
              <a:gs pos="0">
                <a:srgbClr val="00CCFF"/>
              </a:gs>
              <a:gs pos="50000">
                <a:srgbClr val="FFFFFF"/>
              </a:gs>
              <a:gs pos="100000">
                <a:srgbClr val="00CCFF"/>
              </a:gs>
            </a:gsLst>
            <a:lin ang="5400000" scaled="1"/>
          </a:gradFill>
          <a:ln>
            <a:noFill/>
          </a:ln>
          <a:effectLst/>
          <a:extLst>
            <a:ext uri="{91240B29-F687-4F45-9708-019B960494DF}">
              <a14:hiddenLine xmlns:a14="http://schemas.microsoft.com/office/drawing/2010/main" w="38100" cmpd="dbl">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defRPr/>
            </a:pPr>
            <a:r>
              <a:rPr lang="en-US" altLang="ja-JP" sz="2100" dirty="0" smtClean="0">
                <a:effectLst>
                  <a:outerShdw blurRad="38100" dist="38100" dir="2700000" algn="tl">
                    <a:srgbClr val="FFFFFF"/>
                  </a:outerShdw>
                </a:effectLst>
                <a:latin typeface="+mn-lt"/>
                <a:ea typeface="ＭＳ Ｐゴシック" pitchFamily="50" charset="-128"/>
              </a:rPr>
              <a:t>3. Examples </a:t>
            </a:r>
            <a:r>
              <a:rPr lang="en-US" altLang="ja-JP" sz="2100" dirty="0">
                <a:effectLst>
                  <a:outerShdw blurRad="38100" dist="38100" dir="2700000" algn="tl">
                    <a:srgbClr val="FFFFFF"/>
                  </a:outerShdw>
                </a:effectLst>
                <a:latin typeface="+mn-lt"/>
                <a:ea typeface="ＭＳ Ｐゴシック" pitchFamily="50" charset="-128"/>
              </a:rPr>
              <a:t>of </a:t>
            </a:r>
            <a:r>
              <a:rPr lang="en-US" altLang="ja-JP" sz="2100" dirty="0">
                <a:effectLst>
                  <a:outerShdw blurRad="38100" dist="38100" dir="2700000" algn="tl">
                    <a:srgbClr val="FFFFFF"/>
                  </a:outerShdw>
                </a:effectLst>
                <a:latin typeface="+mn-lt"/>
              </a:rPr>
              <a:t>Regional Collective </a:t>
            </a:r>
            <a:r>
              <a:rPr lang="en-US" altLang="ja-JP" sz="2100" dirty="0" smtClean="0">
                <a:effectLst>
                  <a:outerShdw blurRad="38100" dist="38100" dir="2700000" algn="tl">
                    <a:srgbClr val="FFFFFF"/>
                  </a:outerShdw>
                </a:effectLst>
                <a:latin typeface="+mn-lt"/>
              </a:rPr>
              <a:t>Trademarks (8)</a:t>
            </a:r>
            <a:endParaRPr lang="ja-JP" altLang="en-US" sz="2100" dirty="0">
              <a:effectLst>
                <a:outerShdw blurRad="38100" dist="38100" dir="2700000" algn="tl">
                  <a:srgbClr val="FFFFFF"/>
                </a:outerShdw>
              </a:effectLst>
              <a:latin typeface="+mn-lt"/>
              <a:ea typeface="ＭＳ Ｐゴシック" pitchFamily="50" charset="-128"/>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txBox="1">
            <a:spLocks/>
          </p:cNvSpPr>
          <p:nvPr/>
        </p:nvSpPr>
        <p:spPr bwMode="auto">
          <a:xfrm>
            <a:off x="385763" y="622399"/>
            <a:ext cx="8915400" cy="484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algn="l">
              <a:defRPr/>
            </a:pPr>
            <a:r>
              <a:rPr lang="en-US" altLang="ja-JP" sz="2800" kern="0" dirty="0" smtClean="0">
                <a:solidFill>
                  <a:srgbClr val="000000"/>
                </a:solidFill>
                <a:latin typeface="+mn-lt"/>
              </a:rPr>
              <a:t>(1) Legal Consequences </a:t>
            </a:r>
            <a:r>
              <a:rPr lang="en-US" altLang="ja-JP" sz="2400" kern="0" dirty="0" smtClean="0">
                <a:solidFill>
                  <a:srgbClr val="000000"/>
                </a:solidFill>
                <a:latin typeface="+mn-lt"/>
              </a:rPr>
              <a:t>– </a:t>
            </a:r>
            <a:r>
              <a:rPr lang="en-US" altLang="ja-JP" sz="2400" kern="0" dirty="0">
                <a:solidFill>
                  <a:srgbClr val="000000"/>
                </a:solidFill>
                <a:latin typeface="+mn-lt"/>
              </a:rPr>
              <a:t>License </a:t>
            </a:r>
            <a:r>
              <a:rPr lang="en-US" altLang="ja-JP" sz="2400" kern="0" dirty="0" smtClean="0">
                <a:solidFill>
                  <a:srgbClr val="000000"/>
                </a:solidFill>
                <a:latin typeface="+mn-lt"/>
              </a:rPr>
              <a:t>Agreements </a:t>
            </a:r>
            <a:r>
              <a:rPr lang="en-US" altLang="ja-JP" sz="2400" kern="0" dirty="0">
                <a:solidFill>
                  <a:srgbClr val="000000"/>
                </a:solidFill>
              </a:rPr>
              <a:t>– </a:t>
            </a:r>
            <a:endParaRPr lang="ja-JP" altLang="en-US" sz="2400" kern="0" dirty="0" smtClean="0">
              <a:solidFill>
                <a:srgbClr val="000000"/>
              </a:solidFill>
              <a:latin typeface="+mn-lt"/>
            </a:endParaRPr>
          </a:p>
        </p:txBody>
      </p:sp>
      <p:graphicFrame>
        <p:nvGraphicFramePr>
          <p:cNvPr id="7" name="図表 6"/>
          <p:cNvGraphicFramePr/>
          <p:nvPr>
            <p:extLst>
              <p:ext uri="{D42A27DB-BD31-4B8C-83A1-F6EECF244321}">
                <p14:modId xmlns:p14="http://schemas.microsoft.com/office/powerpoint/2010/main" val="17278811"/>
              </p:ext>
            </p:extLst>
          </p:nvPr>
        </p:nvGraphicFramePr>
        <p:xfrm>
          <a:off x="88268" y="1122317"/>
          <a:ext cx="9741532" cy="5475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 Box 2"/>
          <p:cNvSpPr txBox="1">
            <a:spLocks noChangeArrowheads="1"/>
          </p:cNvSpPr>
          <p:nvPr/>
        </p:nvSpPr>
        <p:spPr bwMode="auto">
          <a:xfrm>
            <a:off x="164530" y="116632"/>
            <a:ext cx="8388870" cy="384535"/>
          </a:xfrm>
          <a:prstGeom prst="rect">
            <a:avLst/>
          </a:prstGeom>
          <a:gradFill rotWithShape="1">
            <a:gsLst>
              <a:gs pos="0">
                <a:srgbClr val="00CCFF"/>
              </a:gs>
              <a:gs pos="50000">
                <a:srgbClr val="FFFFFF"/>
              </a:gs>
              <a:gs pos="100000">
                <a:srgbClr val="00CCFF"/>
              </a:gs>
            </a:gsLst>
            <a:lin ang="5400000" scaled="1"/>
          </a:gradFill>
          <a:ln>
            <a:noFill/>
          </a:ln>
          <a:effectLst/>
          <a:extLst>
            <a:ext uri="{91240B29-F687-4F45-9708-019B960494DF}">
              <a14:hiddenLine xmlns:a14="http://schemas.microsoft.com/office/drawing/2010/main" w="38100" cmpd="dbl">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eaLnBrk="1" hangingPunct="1">
              <a:lnSpc>
                <a:spcPts val="2400"/>
              </a:lnSpc>
              <a:defRPr/>
            </a:pPr>
            <a:r>
              <a:rPr lang="en-US" altLang="ja-JP" sz="1800" dirty="0">
                <a:effectLst>
                  <a:outerShdw blurRad="38100" dist="38100" dir="2700000" algn="tl">
                    <a:srgbClr val="FFFFFF"/>
                  </a:outerShdw>
                </a:effectLst>
                <a:latin typeface="+mj-lt"/>
                <a:ea typeface="ＭＳ Ｐゴシック" pitchFamily="50" charset="-128"/>
              </a:rPr>
              <a:t>4</a:t>
            </a:r>
            <a:r>
              <a:rPr lang="en-US" altLang="ja-JP" sz="1800" dirty="0" smtClean="0">
                <a:effectLst>
                  <a:outerShdw blurRad="38100" dist="38100" dir="2700000" algn="tl">
                    <a:srgbClr val="FFFFFF"/>
                  </a:outerShdw>
                </a:effectLst>
                <a:latin typeface="+mj-lt"/>
                <a:ea typeface="ＭＳ Ｐゴシック" pitchFamily="50" charset="-128"/>
              </a:rPr>
              <a:t>. </a:t>
            </a:r>
            <a:r>
              <a:rPr lang="en-US" altLang="ja-JP" sz="1800" dirty="0">
                <a:effectLst>
                  <a:outerShdw blurRad="38100" dist="38100" dir="2700000" algn="tl">
                    <a:srgbClr val="FFFFFF"/>
                  </a:outerShdw>
                </a:effectLst>
                <a:latin typeface="+mj-lt"/>
                <a:ea typeface="ＭＳ Ｐゴシック" pitchFamily="50" charset="-128"/>
              </a:rPr>
              <a:t>Examples of Utilizing Regional Collective </a:t>
            </a:r>
            <a:r>
              <a:rPr lang="en-US" altLang="ja-JP" sz="1800" dirty="0" smtClean="0">
                <a:effectLst>
                  <a:outerShdw blurRad="38100" dist="38100" dir="2700000" algn="tl">
                    <a:srgbClr val="FFFFFF"/>
                  </a:outerShdw>
                </a:effectLst>
                <a:latin typeface="+mj-lt"/>
                <a:ea typeface="ＭＳ Ｐゴシック" pitchFamily="50" charset="-128"/>
              </a:rPr>
              <a:t>Trademarks in Business </a:t>
            </a:r>
            <a:r>
              <a:rPr lang="en-US" altLang="ja-JP" sz="1800" dirty="0">
                <a:effectLst>
                  <a:outerShdw blurRad="38100" dist="38100" dir="2700000" algn="tl">
                    <a:srgbClr val="FFFFFF"/>
                  </a:outerShdw>
                </a:effectLst>
                <a:latin typeface="+mj-lt"/>
                <a:ea typeface="ＭＳ Ｐゴシック" pitchFamily="50" charset="-128"/>
              </a:rPr>
              <a:t>Activities (1</a:t>
            </a:r>
            <a:r>
              <a:rPr lang="en-US" altLang="ja-JP" sz="1800" dirty="0" smtClean="0">
                <a:effectLst>
                  <a:outerShdw blurRad="38100" dist="38100" dir="2700000" algn="tl">
                    <a:srgbClr val="FFFFFF"/>
                  </a:outerShdw>
                </a:effectLst>
                <a:latin typeface="+mj-lt"/>
                <a:ea typeface="ＭＳ Ｐゴシック" pitchFamily="50" charset="-128"/>
              </a:rPr>
              <a:t>)</a:t>
            </a:r>
            <a:endParaRPr lang="ja-JP" altLang="en-US" sz="1800" dirty="0">
              <a:effectLst>
                <a:outerShdw blurRad="38100" dist="38100" dir="2700000" algn="tl">
                  <a:srgbClr val="FFFFFF"/>
                </a:outerShdw>
              </a:effectLst>
              <a:latin typeface="+mj-lt"/>
              <a:ea typeface="ＭＳ Ｐゴシック" pitchFamily="50" charset="-128"/>
            </a:endParaRPr>
          </a:p>
        </p:txBody>
      </p:sp>
      <p:sp>
        <p:nvSpPr>
          <p:cNvPr id="9" name="テキスト ボックス 8"/>
          <p:cNvSpPr txBox="1"/>
          <p:nvPr/>
        </p:nvSpPr>
        <p:spPr bwMode="auto">
          <a:xfrm>
            <a:off x="5421052" y="6613525"/>
            <a:ext cx="4572261"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altLang="ja-JP" sz="1100" b="1" dirty="0"/>
              <a:t>Source: </a:t>
            </a:r>
            <a:r>
              <a:rPr lang="it-IT" altLang="ja-JP" sz="1100" b="1" dirty="0"/>
              <a:t>Regional Collective Trademark Page on JPO </a:t>
            </a:r>
            <a:r>
              <a:rPr lang="it-IT" altLang="ja-JP" sz="1100" b="1" dirty="0" smtClean="0"/>
              <a:t>website (JP</a:t>
            </a:r>
            <a:r>
              <a:rPr lang="it-IT" altLang="ja-JP" sz="1100" b="1" dirty="0"/>
              <a:t>)</a:t>
            </a:r>
            <a:endParaRPr lang="ja-JP" altLang="en-US" sz="1100" kern="0" dirty="0"/>
          </a:p>
        </p:txBody>
      </p:sp>
      <p:sp>
        <p:nvSpPr>
          <p:cNvPr id="41991" name="Rectangle 13"/>
          <p:cNvSpPr>
            <a:spLocks noChangeArrowheads="1"/>
          </p:cNvSpPr>
          <p:nvPr/>
        </p:nvSpPr>
        <p:spPr bwMode="auto">
          <a:xfrm>
            <a:off x="7359650" y="1522982"/>
            <a:ext cx="2413000" cy="369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500" dirty="0">
                <a:solidFill>
                  <a:schemeClr val="tx2"/>
                </a:solidFill>
                <a:ea typeface="FC平成丸ゴシック体" pitchFamily="49" charset="-128"/>
              </a:rPr>
              <a:t>Registration No</a:t>
            </a:r>
            <a:r>
              <a:rPr lang="en-US" altLang="ja-JP" sz="1500" dirty="0" smtClean="0">
                <a:solidFill>
                  <a:schemeClr val="tx2"/>
                </a:solidFill>
                <a:ea typeface="FC平成丸ゴシック体" pitchFamily="49" charset="-128"/>
              </a:rPr>
              <a:t>.: 5661445</a:t>
            </a:r>
            <a:endParaRPr lang="ja-JP" altLang="en-US" sz="1500" dirty="0">
              <a:solidFill>
                <a:schemeClr val="tx2"/>
              </a:solidFill>
              <a:ea typeface="FC平成丸ゴシック体" pitchFamily="49" charset="-128"/>
            </a:endParaRPr>
          </a:p>
        </p:txBody>
      </p:sp>
      <p:sp>
        <p:nvSpPr>
          <p:cNvPr id="41992" name="Rectangle 13"/>
          <p:cNvSpPr>
            <a:spLocks noChangeArrowheads="1"/>
          </p:cNvSpPr>
          <p:nvPr/>
        </p:nvSpPr>
        <p:spPr bwMode="auto">
          <a:xfrm>
            <a:off x="7359650" y="3523996"/>
            <a:ext cx="2413000" cy="364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500" dirty="0">
                <a:solidFill>
                  <a:schemeClr val="tx2"/>
                </a:solidFill>
                <a:latin typeface="+mn-lt"/>
                <a:ea typeface="FC平成丸ゴシック体" pitchFamily="49" charset="-128"/>
              </a:rPr>
              <a:t>Registration No</a:t>
            </a:r>
            <a:r>
              <a:rPr lang="en-US" altLang="ja-JP" sz="1500" dirty="0" smtClean="0">
                <a:solidFill>
                  <a:schemeClr val="tx2"/>
                </a:solidFill>
                <a:latin typeface="+mn-lt"/>
                <a:ea typeface="FC平成丸ゴシック体" pitchFamily="49" charset="-128"/>
              </a:rPr>
              <a:t>.: 5062720</a:t>
            </a:r>
            <a:endParaRPr lang="ja-JP" altLang="en-US" sz="1500" dirty="0">
              <a:solidFill>
                <a:schemeClr val="tx2"/>
              </a:solidFill>
              <a:latin typeface="+mn-lt"/>
              <a:ea typeface="FC平成丸ゴシック体" pitchFamily="49" charset="-128"/>
            </a:endParaRPr>
          </a:p>
        </p:txBody>
      </p:sp>
      <p:sp>
        <p:nvSpPr>
          <p:cNvPr id="41993" name="Rectangle 13"/>
          <p:cNvSpPr>
            <a:spLocks noChangeArrowheads="1"/>
          </p:cNvSpPr>
          <p:nvPr/>
        </p:nvSpPr>
        <p:spPr bwMode="auto">
          <a:xfrm>
            <a:off x="7359650" y="5110162"/>
            <a:ext cx="2470150" cy="3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500" dirty="0">
                <a:solidFill>
                  <a:schemeClr val="tx2"/>
                </a:solidFill>
                <a:ea typeface="FC平成丸ゴシック体" pitchFamily="49" charset="-128"/>
              </a:rPr>
              <a:t>Registration </a:t>
            </a:r>
            <a:r>
              <a:rPr lang="en-US" altLang="ja-JP" sz="1500" dirty="0" smtClean="0">
                <a:solidFill>
                  <a:schemeClr val="tx2"/>
                </a:solidFill>
                <a:ea typeface="FC平成丸ゴシック体" pitchFamily="49" charset="-128"/>
              </a:rPr>
              <a:t>No.: 5703819</a:t>
            </a:r>
            <a:endParaRPr lang="ja-JP" altLang="en-US" sz="1500" dirty="0">
              <a:solidFill>
                <a:schemeClr val="tx2"/>
              </a:solidFill>
              <a:ea typeface="FC平成丸ゴシック体" pitchFamily="49" charset="-128"/>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bwMode="auto">
          <a:xfrm>
            <a:off x="585788" y="760941"/>
            <a:ext cx="8915400" cy="422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36000" rIns="36000" bIns="36000"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algn="l">
              <a:defRPr/>
            </a:pPr>
            <a:r>
              <a:rPr lang="en-US" altLang="ja-JP" sz="2800" kern="0" dirty="0" smtClean="0">
                <a:solidFill>
                  <a:srgbClr val="000000"/>
                </a:solidFill>
                <a:latin typeface="+mn-lt"/>
              </a:rPr>
              <a:t>(2) </a:t>
            </a:r>
            <a:r>
              <a:rPr lang="en-US" altLang="ja-JP" sz="2800" kern="0" dirty="0">
                <a:solidFill>
                  <a:srgbClr val="000000"/>
                </a:solidFill>
                <a:latin typeface="+mn-lt"/>
              </a:rPr>
              <a:t>Legal </a:t>
            </a:r>
            <a:r>
              <a:rPr lang="en-US" altLang="ja-JP" sz="2800" kern="0" dirty="0" smtClean="0">
                <a:solidFill>
                  <a:srgbClr val="000000"/>
                </a:solidFill>
                <a:latin typeface="+mn-lt"/>
              </a:rPr>
              <a:t>Consequences </a:t>
            </a:r>
            <a:r>
              <a:rPr lang="en-US" altLang="ja-JP" sz="2400" kern="0" dirty="0" smtClean="0">
                <a:solidFill>
                  <a:srgbClr val="000000"/>
                </a:solidFill>
                <a:latin typeface="+mn-lt"/>
              </a:rPr>
              <a:t>– </a:t>
            </a:r>
            <a:r>
              <a:rPr lang="en-US" altLang="ja-JP" sz="2400" kern="0" dirty="0">
                <a:solidFill>
                  <a:srgbClr val="000000"/>
                </a:solidFill>
                <a:latin typeface="+mn-lt"/>
              </a:rPr>
              <a:t>Measures against Illicit </a:t>
            </a:r>
            <a:r>
              <a:rPr lang="en-US" altLang="ja-JP" sz="2400" kern="0" dirty="0" smtClean="0">
                <a:solidFill>
                  <a:srgbClr val="000000"/>
                </a:solidFill>
                <a:latin typeface="+mn-lt"/>
              </a:rPr>
              <a:t>Use </a:t>
            </a:r>
            <a:endParaRPr lang="ja-JP" altLang="en-US" sz="2400" kern="0" dirty="0" smtClean="0">
              <a:solidFill>
                <a:srgbClr val="000000"/>
              </a:solidFill>
              <a:latin typeface="+mn-lt"/>
            </a:endParaRPr>
          </a:p>
        </p:txBody>
      </p:sp>
      <p:sp>
        <p:nvSpPr>
          <p:cNvPr id="5" name="フリーフォーム 4"/>
          <p:cNvSpPr/>
          <p:nvPr/>
        </p:nvSpPr>
        <p:spPr>
          <a:xfrm>
            <a:off x="236538" y="1257438"/>
            <a:ext cx="9468990" cy="1421366"/>
          </a:xfrm>
          <a:custGeom>
            <a:avLst/>
            <a:gdLst>
              <a:gd name="connsiteX0" fmla="*/ 0 w 8941308"/>
              <a:gd name="connsiteY0" fmla="*/ 167812 h 1678120"/>
              <a:gd name="connsiteX1" fmla="*/ 167812 w 8941308"/>
              <a:gd name="connsiteY1" fmla="*/ 0 h 1678120"/>
              <a:gd name="connsiteX2" fmla="*/ 8773496 w 8941308"/>
              <a:gd name="connsiteY2" fmla="*/ 0 h 1678120"/>
              <a:gd name="connsiteX3" fmla="*/ 8941308 w 8941308"/>
              <a:gd name="connsiteY3" fmla="*/ 167812 h 1678120"/>
              <a:gd name="connsiteX4" fmla="*/ 8941308 w 8941308"/>
              <a:gd name="connsiteY4" fmla="*/ 1510308 h 1678120"/>
              <a:gd name="connsiteX5" fmla="*/ 8773496 w 8941308"/>
              <a:gd name="connsiteY5" fmla="*/ 1678120 h 1678120"/>
              <a:gd name="connsiteX6" fmla="*/ 167812 w 8941308"/>
              <a:gd name="connsiteY6" fmla="*/ 1678120 h 1678120"/>
              <a:gd name="connsiteX7" fmla="*/ 0 w 8941308"/>
              <a:gd name="connsiteY7" fmla="*/ 1510308 h 1678120"/>
              <a:gd name="connsiteX8" fmla="*/ 0 w 8941308"/>
              <a:gd name="connsiteY8" fmla="*/ 167812 h 1678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41308" h="1678120">
                <a:moveTo>
                  <a:pt x="0" y="167812"/>
                </a:moveTo>
                <a:cubicBezTo>
                  <a:pt x="0" y="75132"/>
                  <a:pt x="75132" y="0"/>
                  <a:pt x="167812" y="0"/>
                </a:cubicBezTo>
                <a:lnTo>
                  <a:pt x="8773496" y="0"/>
                </a:lnTo>
                <a:cubicBezTo>
                  <a:pt x="8866176" y="0"/>
                  <a:pt x="8941308" y="75132"/>
                  <a:pt x="8941308" y="167812"/>
                </a:cubicBezTo>
                <a:lnTo>
                  <a:pt x="8941308" y="1510308"/>
                </a:lnTo>
                <a:cubicBezTo>
                  <a:pt x="8941308" y="1602988"/>
                  <a:pt x="8866176" y="1678120"/>
                  <a:pt x="8773496" y="1678120"/>
                </a:cubicBezTo>
                <a:lnTo>
                  <a:pt x="167812" y="1678120"/>
                </a:lnTo>
                <a:cubicBezTo>
                  <a:pt x="75132" y="1678120"/>
                  <a:pt x="0" y="1602988"/>
                  <a:pt x="0" y="1510308"/>
                </a:cubicBezTo>
                <a:lnTo>
                  <a:pt x="0" y="167812"/>
                </a:lnTo>
                <a:close/>
              </a:path>
            </a:pathLst>
          </a:custGeom>
          <a:noFill/>
          <a:ln>
            <a:solidFill>
              <a:schemeClr val="accent6"/>
            </a:solidFill>
          </a:ln>
          <a:effectLst>
            <a:outerShdw blurRad="40000" dist="20000" dir="5400000" rotWithShape="0">
              <a:srgbClr val="000000">
                <a:alpha val="38000"/>
              </a:srgbClr>
            </a:outerShdw>
          </a:effectLst>
          <a:scene3d>
            <a:camera prst="orthographicFront"/>
            <a:lightRig rig="flat" dir="t"/>
          </a:scene3d>
          <a:sp3d prstMaterial="dkEdge">
            <a:bevelT w="8200" h="38100"/>
          </a:sp3d>
        </p:spPr>
        <p:txBody>
          <a:bodyPr lIns="2232000" tIns="83820" rIns="83821" bIns="83820"/>
          <a:lstStyle>
            <a:lvl1pPr defTabSz="977900">
              <a:defRPr kumimoji="1" sz="2800">
                <a:solidFill>
                  <a:schemeClr val="tx1"/>
                </a:solidFill>
                <a:latin typeface="Arial" panose="020B0604020202020204" pitchFamily="34" charset="0"/>
                <a:ea typeface="FC平成丸ゴシック体" pitchFamily="49" charset="-128"/>
              </a:defRPr>
            </a:lvl1pPr>
            <a:lvl2pPr marL="171450" indent="-171450" defTabSz="977900">
              <a:defRPr kumimoji="1" sz="2800">
                <a:solidFill>
                  <a:schemeClr val="tx1"/>
                </a:solidFill>
                <a:latin typeface="Arial" panose="020B0604020202020204" pitchFamily="34" charset="0"/>
                <a:ea typeface="FC平成丸ゴシック体" pitchFamily="49" charset="-128"/>
              </a:defRPr>
            </a:lvl2pPr>
            <a:lvl3pPr marL="1143000" indent="-228600" defTabSz="977900">
              <a:defRPr kumimoji="1" sz="2800">
                <a:solidFill>
                  <a:schemeClr val="tx1"/>
                </a:solidFill>
                <a:latin typeface="Arial" panose="020B0604020202020204" pitchFamily="34" charset="0"/>
                <a:ea typeface="FC平成丸ゴシック体" pitchFamily="49" charset="-128"/>
              </a:defRPr>
            </a:lvl3pPr>
            <a:lvl4pPr marL="1600200" indent="-228600" defTabSz="977900">
              <a:defRPr kumimoji="1" sz="2800">
                <a:solidFill>
                  <a:schemeClr val="tx1"/>
                </a:solidFill>
                <a:latin typeface="Arial" panose="020B0604020202020204" pitchFamily="34" charset="0"/>
                <a:ea typeface="FC平成丸ゴシック体" pitchFamily="49" charset="-128"/>
              </a:defRPr>
            </a:lvl4pPr>
            <a:lvl5pPr marL="2057400" indent="-228600" defTabSz="977900">
              <a:defRPr kumimoji="1" sz="2800">
                <a:solidFill>
                  <a:schemeClr val="tx1"/>
                </a:solidFill>
                <a:latin typeface="Arial" panose="020B0604020202020204" pitchFamily="34" charset="0"/>
                <a:ea typeface="FC平成丸ゴシック体" pitchFamily="49" charset="-128"/>
              </a:defRPr>
            </a:lvl5pPr>
            <a:lvl6pPr marL="2514600" indent="-228600" defTabSz="977900" eaLnBrk="0" fontAlgn="base" hangingPunct="0">
              <a:spcBef>
                <a:spcPct val="0"/>
              </a:spcBef>
              <a:spcAft>
                <a:spcPct val="0"/>
              </a:spcAft>
              <a:defRPr kumimoji="1" sz="2800">
                <a:solidFill>
                  <a:schemeClr val="tx1"/>
                </a:solidFill>
                <a:latin typeface="Arial" panose="020B0604020202020204" pitchFamily="34" charset="0"/>
                <a:ea typeface="FC平成丸ゴシック体" pitchFamily="49" charset="-128"/>
              </a:defRPr>
            </a:lvl6pPr>
            <a:lvl7pPr marL="2971800" indent="-228600" defTabSz="977900" eaLnBrk="0" fontAlgn="base" hangingPunct="0">
              <a:spcBef>
                <a:spcPct val="0"/>
              </a:spcBef>
              <a:spcAft>
                <a:spcPct val="0"/>
              </a:spcAft>
              <a:defRPr kumimoji="1" sz="2800">
                <a:solidFill>
                  <a:schemeClr val="tx1"/>
                </a:solidFill>
                <a:latin typeface="Arial" panose="020B0604020202020204" pitchFamily="34" charset="0"/>
                <a:ea typeface="FC平成丸ゴシック体" pitchFamily="49" charset="-128"/>
              </a:defRPr>
            </a:lvl7pPr>
            <a:lvl8pPr marL="3429000" indent="-228600" defTabSz="977900" eaLnBrk="0" fontAlgn="base" hangingPunct="0">
              <a:spcBef>
                <a:spcPct val="0"/>
              </a:spcBef>
              <a:spcAft>
                <a:spcPct val="0"/>
              </a:spcAft>
              <a:defRPr kumimoji="1" sz="2800">
                <a:solidFill>
                  <a:schemeClr val="tx1"/>
                </a:solidFill>
                <a:latin typeface="Arial" panose="020B0604020202020204" pitchFamily="34" charset="0"/>
                <a:ea typeface="FC平成丸ゴシック体" pitchFamily="49" charset="-128"/>
              </a:defRPr>
            </a:lvl8pPr>
            <a:lvl9pPr marL="3886200" indent="-228600" defTabSz="977900" eaLnBrk="0" fontAlgn="base" hangingPunct="0">
              <a:spcBef>
                <a:spcPct val="0"/>
              </a:spcBef>
              <a:spcAft>
                <a:spcPct val="0"/>
              </a:spcAft>
              <a:defRPr kumimoji="1" sz="2800">
                <a:solidFill>
                  <a:schemeClr val="tx1"/>
                </a:solidFill>
                <a:latin typeface="Arial" panose="020B0604020202020204" pitchFamily="34" charset="0"/>
                <a:ea typeface="FC平成丸ゴシック体" pitchFamily="49" charset="-128"/>
              </a:defRPr>
            </a:lvl9pPr>
          </a:lstStyle>
          <a:p>
            <a:pPr fontAlgn="auto">
              <a:lnSpc>
                <a:spcPts val="2500"/>
              </a:lnSpc>
              <a:spcBef>
                <a:spcPts val="0"/>
              </a:spcBef>
              <a:spcAft>
                <a:spcPts val="300"/>
              </a:spcAft>
              <a:defRPr/>
            </a:pPr>
            <a:r>
              <a:rPr lang="ja-JP" altLang="en-US" sz="2200" kern="0" dirty="0">
                <a:solidFill>
                  <a:srgbClr val="000000"/>
                </a:solidFill>
                <a:latin typeface="+mn-lt"/>
                <a:ea typeface="ＭＳ Ｐゴシック" panose="020B0600070205080204" pitchFamily="50" charset="-128"/>
              </a:rPr>
              <a:t> </a:t>
            </a:r>
            <a:r>
              <a:rPr lang="en-US" altLang="ja-JP" sz="2500" kern="0" dirty="0" smtClean="0">
                <a:solidFill>
                  <a:srgbClr val="000000"/>
                </a:solidFill>
                <a:latin typeface="+mn-lt"/>
                <a:ea typeface="ＭＳ Ｐゴシック" panose="020B0600070205080204" pitchFamily="50" charset="-128"/>
              </a:rPr>
              <a:t>“</a:t>
            </a:r>
            <a:r>
              <a:rPr lang="en-US" altLang="ja-JP" sz="2500" kern="0" dirty="0" err="1">
                <a:solidFill>
                  <a:srgbClr val="000000"/>
                </a:solidFill>
                <a:latin typeface="+mn-lt"/>
                <a:ea typeface="ＭＳ Ｐゴシック" panose="020B0600070205080204" pitchFamily="50" charset="-128"/>
              </a:rPr>
              <a:t>Hida</a:t>
            </a:r>
            <a:r>
              <a:rPr lang="en-US" altLang="ja-JP" sz="2500" kern="0" dirty="0">
                <a:solidFill>
                  <a:srgbClr val="000000"/>
                </a:solidFill>
                <a:latin typeface="+mn-lt"/>
                <a:ea typeface="ＭＳ Ｐゴシック" panose="020B0600070205080204" pitchFamily="50" charset="-128"/>
              </a:rPr>
              <a:t> no </a:t>
            </a:r>
            <a:r>
              <a:rPr lang="en-US" altLang="ja-JP" sz="2500" kern="0" dirty="0" err="1">
                <a:solidFill>
                  <a:srgbClr val="000000"/>
                </a:solidFill>
                <a:latin typeface="+mn-lt"/>
                <a:ea typeface="ＭＳ Ｐゴシック" panose="020B0600070205080204" pitchFamily="50" charset="-128"/>
              </a:rPr>
              <a:t>Kabu</a:t>
            </a:r>
            <a:r>
              <a:rPr lang="en-US" altLang="ja-JP" sz="2500" kern="0" dirty="0">
                <a:solidFill>
                  <a:srgbClr val="000000"/>
                </a:solidFill>
                <a:latin typeface="+mn-lt"/>
                <a:ea typeface="ＭＳ Ｐゴシック" panose="020B0600070205080204" pitchFamily="50" charset="-128"/>
              </a:rPr>
              <a:t> (Furniture)” </a:t>
            </a:r>
            <a:endParaRPr lang="en-US" altLang="ja-JP" sz="2500" kern="0" dirty="0" smtClean="0">
              <a:solidFill>
                <a:srgbClr val="000000"/>
              </a:solidFill>
              <a:latin typeface="+mn-lt"/>
              <a:ea typeface="ＭＳ Ｐゴシック" panose="020B0600070205080204" pitchFamily="50" charset="-128"/>
            </a:endParaRPr>
          </a:p>
          <a:p>
            <a:pPr fontAlgn="auto">
              <a:lnSpc>
                <a:spcPct val="90000"/>
              </a:lnSpc>
              <a:spcBef>
                <a:spcPts val="0"/>
              </a:spcBef>
              <a:spcAft>
                <a:spcPct val="35000"/>
              </a:spcAft>
              <a:defRPr/>
            </a:pPr>
            <a:r>
              <a:rPr lang="en-US" altLang="ja-JP" sz="2200" kern="0" dirty="0">
                <a:solidFill>
                  <a:srgbClr val="000000"/>
                </a:solidFill>
                <a:latin typeface="+mn-lt"/>
                <a:ea typeface="ＭＳ Ｐゴシック" panose="020B0600070205080204" pitchFamily="50" charset="-128"/>
              </a:rPr>
              <a:t> </a:t>
            </a:r>
            <a:r>
              <a:rPr lang="en-US" altLang="ja-JP" sz="1800" kern="0" dirty="0" smtClean="0">
                <a:solidFill>
                  <a:srgbClr val="000000"/>
                </a:solidFill>
                <a:latin typeface="+mn-lt"/>
                <a:ea typeface="ＭＳ Ｐゴシック" panose="020B0600070205080204" pitchFamily="50" charset="-128"/>
              </a:rPr>
              <a:t>(</a:t>
            </a:r>
            <a:r>
              <a:rPr lang="en-US" altLang="ja-JP" sz="1800" kern="0" dirty="0">
                <a:solidFill>
                  <a:srgbClr val="000000"/>
                </a:solidFill>
                <a:latin typeface="+mn-lt"/>
                <a:ea typeface="ＭＳ Ｐゴシック" panose="020B0600070205080204" pitchFamily="50" charset="-128"/>
              </a:rPr>
              <a:t>Gifu Prefecture</a:t>
            </a:r>
            <a:r>
              <a:rPr lang="en-US" altLang="ja-JP" sz="1800" kern="0" dirty="0" smtClean="0">
                <a:solidFill>
                  <a:srgbClr val="000000"/>
                </a:solidFill>
                <a:latin typeface="+mn-lt"/>
                <a:ea typeface="ＭＳ Ｐゴシック" panose="020B0600070205080204" pitchFamily="50" charset="-128"/>
              </a:rPr>
              <a:t>)</a:t>
            </a:r>
            <a:endParaRPr lang="ja-JP" altLang="en-US" sz="2200" kern="0" dirty="0" smtClean="0">
              <a:solidFill>
                <a:srgbClr val="000000"/>
              </a:solidFill>
              <a:latin typeface="+mn-lt"/>
              <a:ea typeface="ＭＳ Ｐゴシック" panose="020B0600070205080204" pitchFamily="50" charset="-128"/>
            </a:endParaRPr>
          </a:p>
          <a:p>
            <a:pPr marL="179388" lvl="1" indent="-179388" fontAlgn="auto">
              <a:lnSpc>
                <a:spcPct val="90000"/>
              </a:lnSpc>
              <a:spcBef>
                <a:spcPts val="0"/>
              </a:spcBef>
              <a:spcAft>
                <a:spcPct val="15000"/>
              </a:spcAft>
              <a:defRPr/>
            </a:pPr>
            <a:r>
              <a:rPr lang="en-US" altLang="ja-JP" sz="2000" kern="0" dirty="0" smtClean="0">
                <a:solidFill>
                  <a:srgbClr val="000000"/>
                </a:solidFill>
                <a:latin typeface="Times New Roman" panose="02020603050405020304" pitchFamily="18" charset="0"/>
                <a:ea typeface="ＭＳ Ｐゴシック" panose="020B0600070205080204" pitchFamily="50" charset="-128"/>
                <a:cs typeface="Times New Roman" panose="02020603050405020304" pitchFamily="18" charset="0"/>
              </a:rPr>
              <a:t>- 	Prevented </a:t>
            </a:r>
            <a:r>
              <a:rPr lang="en-US" altLang="ja-JP" sz="2000" kern="0" dirty="0">
                <a:solidFill>
                  <a:srgbClr val="000000"/>
                </a:solidFill>
                <a:latin typeface="Times New Roman" panose="02020603050405020304" pitchFamily="18" charset="0"/>
                <a:ea typeface="ＭＳ Ｐゴシック" panose="020B0600070205080204" pitchFamily="50" charset="-128"/>
                <a:cs typeface="Times New Roman" panose="02020603050405020304" pitchFamily="18" charset="0"/>
              </a:rPr>
              <a:t>stores from being opened that would use its trademark without </a:t>
            </a:r>
            <a:r>
              <a:rPr lang="en-US" altLang="ja-JP" sz="2000" kern="0" dirty="0" smtClean="0">
                <a:solidFill>
                  <a:srgbClr val="000000"/>
                </a:solidFill>
                <a:latin typeface="Times New Roman" panose="02020603050405020304" pitchFamily="18" charset="0"/>
                <a:ea typeface="ＭＳ Ｐゴシック" panose="020B0600070205080204" pitchFamily="50" charset="-128"/>
                <a:cs typeface="Times New Roman" panose="02020603050405020304" pitchFamily="18" charset="0"/>
              </a:rPr>
              <a:t>permission</a:t>
            </a:r>
            <a:endParaRPr lang="ja-JP" altLang="en-US" sz="2000" kern="0" dirty="0" smtClean="0">
              <a:solidFill>
                <a:srgbClr val="000000"/>
              </a:solidFill>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6" name="フリーフォーム 5"/>
          <p:cNvSpPr/>
          <p:nvPr/>
        </p:nvSpPr>
        <p:spPr>
          <a:xfrm>
            <a:off x="236538" y="2777312"/>
            <a:ext cx="9468990" cy="1641102"/>
          </a:xfrm>
          <a:custGeom>
            <a:avLst/>
            <a:gdLst>
              <a:gd name="connsiteX0" fmla="*/ 0 w 8941308"/>
              <a:gd name="connsiteY0" fmla="*/ 167812 h 1678120"/>
              <a:gd name="connsiteX1" fmla="*/ 167812 w 8941308"/>
              <a:gd name="connsiteY1" fmla="*/ 0 h 1678120"/>
              <a:gd name="connsiteX2" fmla="*/ 8773496 w 8941308"/>
              <a:gd name="connsiteY2" fmla="*/ 0 h 1678120"/>
              <a:gd name="connsiteX3" fmla="*/ 8941308 w 8941308"/>
              <a:gd name="connsiteY3" fmla="*/ 167812 h 1678120"/>
              <a:gd name="connsiteX4" fmla="*/ 8941308 w 8941308"/>
              <a:gd name="connsiteY4" fmla="*/ 1510308 h 1678120"/>
              <a:gd name="connsiteX5" fmla="*/ 8773496 w 8941308"/>
              <a:gd name="connsiteY5" fmla="*/ 1678120 h 1678120"/>
              <a:gd name="connsiteX6" fmla="*/ 167812 w 8941308"/>
              <a:gd name="connsiteY6" fmla="*/ 1678120 h 1678120"/>
              <a:gd name="connsiteX7" fmla="*/ 0 w 8941308"/>
              <a:gd name="connsiteY7" fmla="*/ 1510308 h 1678120"/>
              <a:gd name="connsiteX8" fmla="*/ 0 w 8941308"/>
              <a:gd name="connsiteY8" fmla="*/ 167812 h 1678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41308" h="1678120">
                <a:moveTo>
                  <a:pt x="0" y="167812"/>
                </a:moveTo>
                <a:cubicBezTo>
                  <a:pt x="0" y="75132"/>
                  <a:pt x="75132" y="0"/>
                  <a:pt x="167812" y="0"/>
                </a:cubicBezTo>
                <a:lnTo>
                  <a:pt x="8773496" y="0"/>
                </a:lnTo>
                <a:cubicBezTo>
                  <a:pt x="8866176" y="0"/>
                  <a:pt x="8941308" y="75132"/>
                  <a:pt x="8941308" y="167812"/>
                </a:cubicBezTo>
                <a:lnTo>
                  <a:pt x="8941308" y="1510308"/>
                </a:lnTo>
                <a:cubicBezTo>
                  <a:pt x="8941308" y="1602988"/>
                  <a:pt x="8866176" y="1678120"/>
                  <a:pt x="8773496" y="1678120"/>
                </a:cubicBezTo>
                <a:lnTo>
                  <a:pt x="167812" y="1678120"/>
                </a:lnTo>
                <a:cubicBezTo>
                  <a:pt x="75132" y="1678120"/>
                  <a:pt x="0" y="1602988"/>
                  <a:pt x="0" y="1510308"/>
                </a:cubicBezTo>
                <a:lnTo>
                  <a:pt x="0" y="167812"/>
                </a:lnTo>
                <a:close/>
              </a:path>
            </a:pathLst>
          </a:custGeom>
          <a:noFill/>
          <a:ln>
            <a:solidFill>
              <a:schemeClr val="accent6"/>
            </a:solidFill>
          </a:ln>
          <a:effectLst>
            <a:outerShdw blurRad="40000" dist="20000" dir="5400000" rotWithShape="0">
              <a:srgbClr val="000000">
                <a:alpha val="38000"/>
              </a:srgbClr>
            </a:outerShdw>
          </a:effectLst>
          <a:scene3d>
            <a:camera prst="orthographicFront"/>
            <a:lightRig rig="flat" dir="t"/>
          </a:scene3d>
          <a:sp3d prstMaterial="dkEdge">
            <a:bevelT w="8200" h="38100"/>
          </a:sp3d>
        </p:spPr>
        <p:txBody>
          <a:bodyPr lIns="1440000" tIns="83820" rIns="83821" bIns="83820" spcCol="1270"/>
          <a:lstStyle/>
          <a:p>
            <a:pPr defTabSz="977900" fontAlgn="auto">
              <a:lnSpc>
                <a:spcPct val="90000"/>
              </a:lnSpc>
              <a:spcBef>
                <a:spcPts val="0"/>
              </a:spcBef>
              <a:spcAft>
                <a:spcPct val="35000"/>
              </a:spcAft>
              <a:defRPr/>
            </a:pPr>
            <a:r>
              <a:rPr kumimoji="0" lang="it-IT" altLang="ja-JP" sz="2500" kern="0" dirty="0">
                <a:solidFill>
                  <a:srgbClr val="000000"/>
                </a:solidFill>
                <a:latin typeface="+mn-lt"/>
                <a:ea typeface="ＭＳ Ｐゴシック"/>
              </a:rPr>
              <a:t>“Ojiya Chijimi (Crepe Fabric</a:t>
            </a:r>
            <a:r>
              <a:rPr kumimoji="0" lang="it-IT" altLang="ja-JP" sz="1800" kern="0" dirty="0">
                <a:solidFill>
                  <a:srgbClr val="000000"/>
                </a:solidFill>
                <a:latin typeface="+mn-lt"/>
                <a:ea typeface="ＭＳ Ｐゴシック"/>
              </a:rPr>
              <a:t>)</a:t>
            </a:r>
            <a:r>
              <a:rPr kumimoji="0" lang="it-IT" altLang="ja-JP" sz="2500" kern="0" dirty="0">
                <a:solidFill>
                  <a:srgbClr val="000000"/>
                </a:solidFill>
                <a:latin typeface="+mn-lt"/>
                <a:ea typeface="ＭＳ Ｐゴシック"/>
              </a:rPr>
              <a:t>”</a:t>
            </a:r>
            <a:r>
              <a:rPr kumimoji="0" lang="it-IT" altLang="ja-JP" sz="1800" kern="0" dirty="0">
                <a:solidFill>
                  <a:srgbClr val="000000"/>
                </a:solidFill>
                <a:latin typeface="+mn-lt"/>
                <a:ea typeface="ＭＳ Ｐゴシック"/>
              </a:rPr>
              <a:t> (Niigata Prefecture</a:t>
            </a:r>
            <a:r>
              <a:rPr kumimoji="0" lang="it-IT" altLang="ja-JP" sz="1800" kern="0" dirty="0" smtClean="0">
                <a:solidFill>
                  <a:srgbClr val="000000"/>
                </a:solidFill>
                <a:latin typeface="+mn-lt"/>
                <a:ea typeface="ＭＳ Ｐゴシック"/>
              </a:rPr>
              <a:t>)</a:t>
            </a:r>
          </a:p>
          <a:p>
            <a:pPr defTabSz="977900" fontAlgn="auto">
              <a:lnSpc>
                <a:spcPct val="90000"/>
              </a:lnSpc>
              <a:spcBef>
                <a:spcPts val="0"/>
              </a:spcBef>
              <a:spcAft>
                <a:spcPts val="600"/>
              </a:spcAft>
              <a:defRPr/>
            </a:pPr>
            <a:r>
              <a:rPr kumimoji="0" lang="en-US" altLang="ja-JP" sz="2500" kern="0" dirty="0" smtClean="0">
                <a:solidFill>
                  <a:srgbClr val="000000"/>
                </a:solidFill>
                <a:latin typeface="+mn-lt"/>
                <a:ea typeface="ＭＳ Ｐゴシック"/>
              </a:rPr>
              <a:t>“</a:t>
            </a:r>
            <a:r>
              <a:rPr kumimoji="0" lang="en-US" altLang="ja-JP" sz="2500" kern="0" dirty="0" err="1">
                <a:solidFill>
                  <a:srgbClr val="000000"/>
                </a:solidFill>
                <a:latin typeface="+mn-lt"/>
                <a:ea typeface="ＭＳ Ｐゴシック"/>
              </a:rPr>
              <a:t>Mikawa</a:t>
            </a:r>
            <a:r>
              <a:rPr kumimoji="0" lang="en-US" altLang="ja-JP" sz="2500" kern="0" dirty="0">
                <a:solidFill>
                  <a:srgbClr val="000000"/>
                </a:solidFill>
                <a:latin typeface="+mn-lt"/>
                <a:ea typeface="ＭＳ Ｐゴシック"/>
              </a:rPr>
              <a:t> </a:t>
            </a:r>
            <a:r>
              <a:rPr kumimoji="0" lang="en-US" altLang="ja-JP" sz="2500" kern="0" dirty="0" err="1">
                <a:solidFill>
                  <a:srgbClr val="000000"/>
                </a:solidFill>
                <a:latin typeface="+mn-lt"/>
                <a:ea typeface="ＭＳ Ｐゴシック"/>
              </a:rPr>
              <a:t>Butsudan</a:t>
            </a:r>
            <a:r>
              <a:rPr kumimoji="0" lang="en-US" altLang="ja-JP" sz="2500" kern="0" dirty="0">
                <a:solidFill>
                  <a:srgbClr val="000000"/>
                </a:solidFill>
                <a:latin typeface="+mn-lt"/>
                <a:ea typeface="ＭＳ Ｐゴシック"/>
              </a:rPr>
              <a:t> </a:t>
            </a:r>
            <a:r>
              <a:rPr kumimoji="0" lang="en-US" altLang="ja-JP" sz="2300" kern="0" dirty="0">
                <a:solidFill>
                  <a:srgbClr val="000000"/>
                </a:solidFill>
                <a:latin typeface="+mn-lt"/>
                <a:ea typeface="ＭＳ Ｐゴシック"/>
              </a:rPr>
              <a:t>(in-home Buddhist Altar)” </a:t>
            </a:r>
            <a:endParaRPr kumimoji="0" lang="en-US" altLang="ja-JP" sz="2300" kern="0" dirty="0" smtClean="0">
              <a:solidFill>
                <a:srgbClr val="000000"/>
              </a:solidFill>
              <a:latin typeface="+mn-lt"/>
              <a:ea typeface="ＭＳ Ｐゴシック"/>
            </a:endParaRPr>
          </a:p>
          <a:p>
            <a:pPr defTabSz="977900" fontAlgn="auto">
              <a:lnSpc>
                <a:spcPts val="2000"/>
              </a:lnSpc>
              <a:spcBef>
                <a:spcPts val="0"/>
              </a:spcBef>
              <a:spcAft>
                <a:spcPts val="0"/>
              </a:spcAft>
              <a:defRPr/>
            </a:pPr>
            <a:r>
              <a:rPr kumimoji="0" lang="en-US" altLang="ja-JP" sz="1800" kern="0" dirty="0" smtClean="0">
                <a:solidFill>
                  <a:srgbClr val="000000"/>
                </a:solidFill>
                <a:latin typeface="+mn-lt"/>
                <a:ea typeface="ＭＳ Ｐゴシック"/>
              </a:rPr>
              <a:t>    (</a:t>
            </a:r>
            <a:r>
              <a:rPr kumimoji="0" lang="en-US" altLang="ja-JP" sz="1800" kern="0" dirty="0">
                <a:solidFill>
                  <a:srgbClr val="000000"/>
                </a:solidFill>
                <a:latin typeface="+mn-lt"/>
                <a:ea typeface="ＭＳ Ｐゴシック"/>
              </a:rPr>
              <a:t>Ishikawa Prefecture</a:t>
            </a:r>
            <a:r>
              <a:rPr kumimoji="0" lang="en-US" altLang="ja-JP" sz="1800" kern="0" dirty="0" smtClean="0">
                <a:solidFill>
                  <a:srgbClr val="000000"/>
                </a:solidFill>
                <a:latin typeface="+mn-lt"/>
                <a:ea typeface="ＭＳ Ｐゴシック"/>
              </a:rPr>
              <a:t>)</a:t>
            </a:r>
            <a:endParaRPr kumimoji="0" lang="en-US" altLang="ja-JP" sz="1800" kern="0" dirty="0">
              <a:solidFill>
                <a:srgbClr val="000000"/>
              </a:solidFill>
              <a:latin typeface="+mn-lt"/>
              <a:ea typeface="ＭＳ Ｐゴシック"/>
            </a:endParaRPr>
          </a:p>
          <a:p>
            <a:pPr defTabSz="977900" fontAlgn="auto">
              <a:lnSpc>
                <a:spcPts val="1600"/>
              </a:lnSpc>
              <a:spcBef>
                <a:spcPts val="600"/>
              </a:spcBef>
              <a:spcAft>
                <a:spcPts val="0"/>
              </a:spcAft>
              <a:defRPr/>
            </a:pPr>
            <a:r>
              <a:rPr kumimoji="0" lang="en-US" altLang="ja-JP" sz="2000" kern="0" dirty="0" smtClean="0">
                <a:solidFill>
                  <a:srgbClr val="000000"/>
                </a:solidFill>
                <a:latin typeface="Times New Roman" panose="02020603050405020304" pitchFamily="18" charset="0"/>
                <a:ea typeface="ＭＳ Ｐゴシック"/>
                <a:cs typeface="Times New Roman" panose="02020603050405020304" pitchFamily="18" charset="0"/>
              </a:rPr>
              <a:t>- Reduced </a:t>
            </a:r>
            <a:r>
              <a:rPr kumimoji="0" lang="en-US" altLang="ja-JP" sz="2000" kern="0" dirty="0">
                <a:solidFill>
                  <a:srgbClr val="000000"/>
                </a:solidFill>
                <a:latin typeface="Times New Roman" panose="02020603050405020304" pitchFamily="18" charset="0"/>
                <a:ea typeface="ＭＳ Ｐゴシック"/>
                <a:cs typeface="Times New Roman" panose="02020603050405020304" pitchFamily="18" charset="0"/>
              </a:rPr>
              <a:t>unauthorized use of the trademark </a:t>
            </a:r>
            <a:r>
              <a:rPr kumimoji="0" lang="en-US" altLang="ja-JP" sz="1800" kern="0" dirty="0" smtClean="0">
                <a:solidFill>
                  <a:srgbClr val="000000"/>
                </a:solidFill>
                <a:latin typeface="Times New Roman" panose="02020603050405020304" pitchFamily="18" charset="0"/>
                <a:ea typeface="ＭＳ Ｐゴシック"/>
                <a:cs typeface="Times New Roman" panose="02020603050405020304" pitchFamily="18" charset="0"/>
              </a:rPr>
              <a:t>(</a:t>
            </a:r>
            <a:r>
              <a:rPr kumimoji="0" lang="en-US" altLang="ja-JP" sz="1800" kern="0" dirty="0">
                <a:solidFill>
                  <a:srgbClr val="000000"/>
                </a:solidFill>
                <a:latin typeface="Times New Roman" panose="02020603050405020304" pitchFamily="18" charset="0"/>
                <a:ea typeface="ＭＳ Ｐゴシック"/>
                <a:cs typeface="Times New Roman" panose="02020603050405020304" pitchFamily="18" charset="0"/>
              </a:rPr>
              <a:t>product name</a:t>
            </a:r>
            <a:r>
              <a:rPr kumimoji="0" lang="en-US" altLang="ja-JP" sz="1800" kern="0" dirty="0" smtClean="0">
                <a:solidFill>
                  <a:srgbClr val="000000"/>
                </a:solidFill>
                <a:latin typeface="Times New Roman" panose="02020603050405020304" pitchFamily="18" charset="0"/>
                <a:ea typeface="ＭＳ Ｐゴシック"/>
                <a:cs typeface="Times New Roman" panose="02020603050405020304" pitchFamily="18" charset="0"/>
              </a:rPr>
              <a:t>)</a:t>
            </a:r>
            <a:endParaRPr kumimoji="0" lang="ja-JP" altLang="en-US" sz="1800" kern="0" dirty="0">
              <a:solidFill>
                <a:srgbClr val="000000"/>
              </a:solidFill>
              <a:latin typeface="Times New Roman" panose="02020603050405020304" pitchFamily="18" charset="0"/>
              <a:ea typeface="ＭＳ Ｐゴシック"/>
              <a:cs typeface="Times New Roman" panose="02020603050405020304" pitchFamily="18" charset="0"/>
            </a:endParaRPr>
          </a:p>
        </p:txBody>
      </p:sp>
      <p:sp>
        <p:nvSpPr>
          <p:cNvPr id="7" name="フリーフォーム 6"/>
          <p:cNvSpPr/>
          <p:nvPr/>
        </p:nvSpPr>
        <p:spPr>
          <a:xfrm>
            <a:off x="236538" y="4528469"/>
            <a:ext cx="9468990" cy="2098953"/>
          </a:xfrm>
          <a:custGeom>
            <a:avLst/>
            <a:gdLst>
              <a:gd name="connsiteX0" fmla="*/ 0 w 8941308"/>
              <a:gd name="connsiteY0" fmla="*/ 167812 h 1678120"/>
              <a:gd name="connsiteX1" fmla="*/ 167812 w 8941308"/>
              <a:gd name="connsiteY1" fmla="*/ 0 h 1678120"/>
              <a:gd name="connsiteX2" fmla="*/ 8773496 w 8941308"/>
              <a:gd name="connsiteY2" fmla="*/ 0 h 1678120"/>
              <a:gd name="connsiteX3" fmla="*/ 8941308 w 8941308"/>
              <a:gd name="connsiteY3" fmla="*/ 167812 h 1678120"/>
              <a:gd name="connsiteX4" fmla="*/ 8941308 w 8941308"/>
              <a:gd name="connsiteY4" fmla="*/ 1510308 h 1678120"/>
              <a:gd name="connsiteX5" fmla="*/ 8773496 w 8941308"/>
              <a:gd name="connsiteY5" fmla="*/ 1678120 h 1678120"/>
              <a:gd name="connsiteX6" fmla="*/ 167812 w 8941308"/>
              <a:gd name="connsiteY6" fmla="*/ 1678120 h 1678120"/>
              <a:gd name="connsiteX7" fmla="*/ 0 w 8941308"/>
              <a:gd name="connsiteY7" fmla="*/ 1510308 h 1678120"/>
              <a:gd name="connsiteX8" fmla="*/ 0 w 8941308"/>
              <a:gd name="connsiteY8" fmla="*/ 167812 h 1678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41308" h="1678120">
                <a:moveTo>
                  <a:pt x="0" y="167812"/>
                </a:moveTo>
                <a:cubicBezTo>
                  <a:pt x="0" y="75132"/>
                  <a:pt x="75132" y="0"/>
                  <a:pt x="167812" y="0"/>
                </a:cubicBezTo>
                <a:lnTo>
                  <a:pt x="8773496" y="0"/>
                </a:lnTo>
                <a:cubicBezTo>
                  <a:pt x="8866176" y="0"/>
                  <a:pt x="8941308" y="75132"/>
                  <a:pt x="8941308" y="167812"/>
                </a:cubicBezTo>
                <a:lnTo>
                  <a:pt x="8941308" y="1510308"/>
                </a:lnTo>
                <a:cubicBezTo>
                  <a:pt x="8941308" y="1602988"/>
                  <a:pt x="8866176" y="1678120"/>
                  <a:pt x="8773496" y="1678120"/>
                </a:cubicBezTo>
                <a:lnTo>
                  <a:pt x="167812" y="1678120"/>
                </a:lnTo>
                <a:cubicBezTo>
                  <a:pt x="75132" y="1678120"/>
                  <a:pt x="0" y="1602988"/>
                  <a:pt x="0" y="1510308"/>
                </a:cubicBezTo>
                <a:lnTo>
                  <a:pt x="0" y="167812"/>
                </a:lnTo>
                <a:close/>
              </a:path>
            </a:pathLst>
          </a:custGeom>
          <a:noFill/>
          <a:ln>
            <a:solidFill>
              <a:schemeClr val="accent6"/>
            </a:solidFill>
          </a:ln>
          <a:effectLst>
            <a:outerShdw blurRad="40000" dist="20000" dir="5400000" rotWithShape="0">
              <a:srgbClr val="000000">
                <a:alpha val="38000"/>
              </a:srgbClr>
            </a:outerShdw>
          </a:effectLst>
          <a:scene3d>
            <a:camera prst="orthographicFront"/>
            <a:lightRig rig="flat" dir="t"/>
          </a:scene3d>
          <a:sp3d prstMaterial="dkEdge">
            <a:bevelT w="8200" h="38100"/>
          </a:sp3d>
        </p:spPr>
        <p:txBody>
          <a:bodyPr lIns="1440000" tIns="83820" rIns="83821" bIns="83820"/>
          <a:lstStyle>
            <a:lvl1pPr defTabSz="977900">
              <a:defRPr kumimoji="1" sz="2800">
                <a:solidFill>
                  <a:schemeClr val="tx1"/>
                </a:solidFill>
                <a:latin typeface="Arial" panose="020B0604020202020204" pitchFamily="34" charset="0"/>
                <a:ea typeface="FC平成丸ゴシック体" pitchFamily="49" charset="-128"/>
              </a:defRPr>
            </a:lvl1pPr>
            <a:lvl2pPr marL="171450" indent="-171450" defTabSz="977900">
              <a:defRPr kumimoji="1" sz="2800">
                <a:solidFill>
                  <a:schemeClr val="tx1"/>
                </a:solidFill>
                <a:latin typeface="Arial" panose="020B0604020202020204" pitchFamily="34" charset="0"/>
                <a:ea typeface="FC平成丸ゴシック体" pitchFamily="49" charset="-128"/>
              </a:defRPr>
            </a:lvl2pPr>
            <a:lvl3pPr marL="1143000" indent="-228600" defTabSz="977900">
              <a:defRPr kumimoji="1" sz="2800">
                <a:solidFill>
                  <a:schemeClr val="tx1"/>
                </a:solidFill>
                <a:latin typeface="Arial" panose="020B0604020202020204" pitchFamily="34" charset="0"/>
                <a:ea typeface="FC平成丸ゴシック体" pitchFamily="49" charset="-128"/>
              </a:defRPr>
            </a:lvl3pPr>
            <a:lvl4pPr marL="1600200" indent="-228600" defTabSz="977900">
              <a:defRPr kumimoji="1" sz="2800">
                <a:solidFill>
                  <a:schemeClr val="tx1"/>
                </a:solidFill>
                <a:latin typeface="Arial" panose="020B0604020202020204" pitchFamily="34" charset="0"/>
                <a:ea typeface="FC平成丸ゴシック体" pitchFamily="49" charset="-128"/>
              </a:defRPr>
            </a:lvl4pPr>
            <a:lvl5pPr marL="2057400" indent="-228600" defTabSz="977900">
              <a:defRPr kumimoji="1" sz="2800">
                <a:solidFill>
                  <a:schemeClr val="tx1"/>
                </a:solidFill>
                <a:latin typeface="Arial" panose="020B0604020202020204" pitchFamily="34" charset="0"/>
                <a:ea typeface="FC平成丸ゴシック体" pitchFamily="49" charset="-128"/>
              </a:defRPr>
            </a:lvl5pPr>
            <a:lvl6pPr marL="2514600" indent="-228600" defTabSz="977900" eaLnBrk="0" fontAlgn="base" hangingPunct="0">
              <a:spcBef>
                <a:spcPct val="0"/>
              </a:spcBef>
              <a:spcAft>
                <a:spcPct val="0"/>
              </a:spcAft>
              <a:defRPr kumimoji="1" sz="2800">
                <a:solidFill>
                  <a:schemeClr val="tx1"/>
                </a:solidFill>
                <a:latin typeface="Arial" panose="020B0604020202020204" pitchFamily="34" charset="0"/>
                <a:ea typeface="FC平成丸ゴシック体" pitchFamily="49" charset="-128"/>
              </a:defRPr>
            </a:lvl6pPr>
            <a:lvl7pPr marL="2971800" indent="-228600" defTabSz="977900" eaLnBrk="0" fontAlgn="base" hangingPunct="0">
              <a:spcBef>
                <a:spcPct val="0"/>
              </a:spcBef>
              <a:spcAft>
                <a:spcPct val="0"/>
              </a:spcAft>
              <a:defRPr kumimoji="1" sz="2800">
                <a:solidFill>
                  <a:schemeClr val="tx1"/>
                </a:solidFill>
                <a:latin typeface="Arial" panose="020B0604020202020204" pitchFamily="34" charset="0"/>
                <a:ea typeface="FC平成丸ゴシック体" pitchFamily="49" charset="-128"/>
              </a:defRPr>
            </a:lvl7pPr>
            <a:lvl8pPr marL="3429000" indent="-228600" defTabSz="977900" eaLnBrk="0" fontAlgn="base" hangingPunct="0">
              <a:spcBef>
                <a:spcPct val="0"/>
              </a:spcBef>
              <a:spcAft>
                <a:spcPct val="0"/>
              </a:spcAft>
              <a:defRPr kumimoji="1" sz="2800">
                <a:solidFill>
                  <a:schemeClr val="tx1"/>
                </a:solidFill>
                <a:latin typeface="Arial" panose="020B0604020202020204" pitchFamily="34" charset="0"/>
                <a:ea typeface="FC平成丸ゴシック体" pitchFamily="49" charset="-128"/>
              </a:defRPr>
            </a:lvl8pPr>
            <a:lvl9pPr marL="3886200" indent="-228600" defTabSz="977900" eaLnBrk="0" fontAlgn="base" hangingPunct="0">
              <a:spcBef>
                <a:spcPct val="0"/>
              </a:spcBef>
              <a:spcAft>
                <a:spcPct val="0"/>
              </a:spcAft>
              <a:defRPr kumimoji="1" sz="2800">
                <a:solidFill>
                  <a:schemeClr val="tx1"/>
                </a:solidFill>
                <a:latin typeface="Arial" panose="020B0604020202020204" pitchFamily="34" charset="0"/>
                <a:ea typeface="FC平成丸ゴシック体" pitchFamily="49" charset="-128"/>
              </a:defRPr>
            </a:lvl9pPr>
          </a:lstStyle>
          <a:p>
            <a:pPr fontAlgn="auto">
              <a:lnSpc>
                <a:spcPct val="90000"/>
              </a:lnSpc>
              <a:spcBef>
                <a:spcPts val="0"/>
              </a:spcBef>
              <a:spcAft>
                <a:spcPct val="35000"/>
              </a:spcAft>
              <a:defRPr/>
            </a:pPr>
            <a:r>
              <a:rPr lang="en-US" altLang="ja-JP" sz="2500" kern="0" dirty="0" smtClean="0">
                <a:solidFill>
                  <a:srgbClr val="000000"/>
                </a:solidFill>
                <a:latin typeface="+mn-lt"/>
                <a:ea typeface="ＭＳ Ｐゴシック" panose="020B0600070205080204" pitchFamily="50" charset="-128"/>
              </a:rPr>
              <a:t>“</a:t>
            </a:r>
            <a:r>
              <a:rPr lang="en-US" altLang="ja-JP" sz="2500" kern="0" dirty="0">
                <a:solidFill>
                  <a:srgbClr val="000000"/>
                </a:solidFill>
                <a:latin typeface="+mn-lt"/>
                <a:ea typeface="ＭＳ Ｐゴシック" panose="020B0600070205080204" pitchFamily="50" charset="-128"/>
              </a:rPr>
              <a:t>Atami </a:t>
            </a:r>
            <a:r>
              <a:rPr lang="en-US" altLang="ja-JP" sz="2500" kern="0" dirty="0" err="1">
                <a:solidFill>
                  <a:srgbClr val="000000"/>
                </a:solidFill>
                <a:latin typeface="+mn-lt"/>
                <a:ea typeface="ＭＳ Ｐゴシック" panose="020B0600070205080204" pitchFamily="50" charset="-128"/>
              </a:rPr>
              <a:t>Onsen</a:t>
            </a:r>
            <a:r>
              <a:rPr lang="en-US" altLang="ja-JP" sz="2500" kern="0" dirty="0">
                <a:solidFill>
                  <a:srgbClr val="000000"/>
                </a:solidFill>
                <a:latin typeface="+mn-lt"/>
                <a:ea typeface="ＭＳ Ｐゴシック" panose="020B0600070205080204" pitchFamily="50" charset="-128"/>
              </a:rPr>
              <a:t> (Spa)” </a:t>
            </a:r>
            <a:r>
              <a:rPr lang="en-US" altLang="ja-JP" sz="1800" kern="0" dirty="0">
                <a:solidFill>
                  <a:srgbClr val="000000"/>
                </a:solidFill>
                <a:latin typeface="+mn-lt"/>
                <a:ea typeface="ＭＳ Ｐゴシック" panose="020B0600070205080204" pitchFamily="50" charset="-128"/>
              </a:rPr>
              <a:t>(Shizuoka Prefecture</a:t>
            </a:r>
            <a:r>
              <a:rPr lang="en-US" altLang="ja-JP" sz="1800" kern="0" dirty="0" smtClean="0">
                <a:solidFill>
                  <a:srgbClr val="000000"/>
                </a:solidFill>
                <a:latin typeface="+mn-lt"/>
                <a:ea typeface="ＭＳ Ｐゴシック" panose="020B0600070205080204" pitchFamily="50" charset="-128"/>
              </a:rPr>
              <a:t>)</a:t>
            </a:r>
          </a:p>
          <a:p>
            <a:pPr fontAlgn="auto">
              <a:lnSpc>
                <a:spcPts val="2500"/>
              </a:lnSpc>
              <a:spcBef>
                <a:spcPts val="0"/>
              </a:spcBef>
              <a:spcAft>
                <a:spcPts val="300"/>
              </a:spcAft>
              <a:defRPr/>
            </a:pPr>
            <a:r>
              <a:rPr lang="en-US" altLang="ja-JP" sz="2500" kern="0" dirty="0" smtClean="0">
                <a:solidFill>
                  <a:srgbClr val="000000"/>
                </a:solidFill>
                <a:latin typeface="+mn-lt"/>
                <a:ea typeface="ＭＳ Ｐゴシック" panose="020B0600070205080204" pitchFamily="50" charset="-128"/>
              </a:rPr>
              <a:t>“</a:t>
            </a:r>
            <a:r>
              <a:rPr lang="en-US" altLang="ja-JP" sz="2500" kern="0" dirty="0">
                <a:solidFill>
                  <a:srgbClr val="000000"/>
                </a:solidFill>
                <a:latin typeface="+mn-lt"/>
                <a:ea typeface="ＭＳ Ｐゴシック" panose="020B0600070205080204" pitchFamily="50" charset="-128"/>
              </a:rPr>
              <a:t>Himeji Oden (Stew</a:t>
            </a:r>
            <a:r>
              <a:rPr lang="en-US" altLang="ja-JP" sz="2500" kern="0" dirty="0" smtClean="0">
                <a:solidFill>
                  <a:srgbClr val="000000"/>
                </a:solidFill>
                <a:latin typeface="+mn-lt"/>
                <a:ea typeface="ＭＳ Ｐゴシック" panose="020B0600070205080204" pitchFamily="50" charset="-128"/>
              </a:rPr>
              <a:t>)” </a:t>
            </a:r>
            <a:r>
              <a:rPr lang="en-US" altLang="ja-JP" sz="1800" kern="0" dirty="0" smtClean="0">
                <a:solidFill>
                  <a:srgbClr val="000000"/>
                </a:solidFill>
                <a:latin typeface="+mn-lt"/>
                <a:ea typeface="ＭＳ Ｐゴシック" panose="020B0600070205080204" pitchFamily="50" charset="-128"/>
              </a:rPr>
              <a:t>(</a:t>
            </a:r>
            <a:r>
              <a:rPr lang="en-US" altLang="ja-JP" sz="1800" kern="0" dirty="0">
                <a:solidFill>
                  <a:srgbClr val="000000"/>
                </a:solidFill>
                <a:latin typeface="+mn-lt"/>
                <a:ea typeface="ＭＳ Ｐゴシック" panose="020B0600070205080204" pitchFamily="50" charset="-128"/>
              </a:rPr>
              <a:t>Hyogo Prefecture</a:t>
            </a:r>
            <a:r>
              <a:rPr lang="en-US" altLang="ja-JP" sz="1800" kern="0" dirty="0" smtClean="0">
                <a:solidFill>
                  <a:srgbClr val="000000"/>
                </a:solidFill>
                <a:latin typeface="+mn-lt"/>
                <a:ea typeface="ＭＳ Ｐゴシック" panose="020B0600070205080204" pitchFamily="50" charset="-128"/>
              </a:rPr>
              <a:t>)</a:t>
            </a:r>
          </a:p>
          <a:p>
            <a:pPr fontAlgn="auto">
              <a:lnSpc>
                <a:spcPct val="90000"/>
              </a:lnSpc>
              <a:spcBef>
                <a:spcPts val="0"/>
              </a:spcBef>
              <a:spcAft>
                <a:spcPct val="35000"/>
              </a:spcAft>
              <a:defRPr/>
            </a:pPr>
            <a:endParaRPr lang="en-US" altLang="ja-JP" sz="600" kern="0" dirty="0" smtClean="0">
              <a:solidFill>
                <a:srgbClr val="000000"/>
              </a:solidFill>
              <a:latin typeface="+mn-lt"/>
              <a:ea typeface="ＭＳ Ｐゴシック" panose="020B0600070205080204" pitchFamily="50" charset="-128"/>
            </a:endParaRPr>
          </a:p>
          <a:p>
            <a:pPr fontAlgn="auto">
              <a:lnSpc>
                <a:spcPts val="2500"/>
              </a:lnSpc>
              <a:spcBef>
                <a:spcPts val="0"/>
              </a:spcBef>
              <a:spcAft>
                <a:spcPts val="300"/>
              </a:spcAft>
              <a:defRPr/>
            </a:pPr>
            <a:r>
              <a:rPr lang="en-US" altLang="ja-JP" sz="2500" kern="0" dirty="0">
                <a:solidFill>
                  <a:srgbClr val="000000"/>
                </a:solidFill>
                <a:latin typeface="+mn-lt"/>
                <a:ea typeface="ＭＳ Ｐゴシック" panose="020B0600070205080204" pitchFamily="50" charset="-128"/>
              </a:rPr>
              <a:t>“Fuchu </a:t>
            </a:r>
            <a:r>
              <a:rPr lang="en-US" altLang="ja-JP" sz="2500" kern="0" dirty="0" err="1">
                <a:solidFill>
                  <a:srgbClr val="000000"/>
                </a:solidFill>
                <a:latin typeface="+mn-lt"/>
                <a:ea typeface="ＭＳ Ｐゴシック" panose="020B0600070205080204" pitchFamily="50" charset="-128"/>
              </a:rPr>
              <a:t>Kagu</a:t>
            </a:r>
            <a:r>
              <a:rPr lang="en-US" altLang="ja-JP" sz="2500" kern="0" dirty="0">
                <a:solidFill>
                  <a:srgbClr val="000000"/>
                </a:solidFill>
                <a:latin typeface="+mn-lt"/>
                <a:ea typeface="ＭＳ Ｐゴシック" panose="020B0600070205080204" pitchFamily="50" charset="-128"/>
              </a:rPr>
              <a:t> (Furniture</a:t>
            </a:r>
            <a:r>
              <a:rPr lang="en-US" altLang="ja-JP" sz="2500" kern="0" dirty="0" smtClean="0">
                <a:solidFill>
                  <a:srgbClr val="000000"/>
                </a:solidFill>
                <a:latin typeface="+mn-lt"/>
                <a:ea typeface="ＭＳ Ｐゴシック" panose="020B0600070205080204" pitchFamily="50" charset="-128"/>
              </a:rPr>
              <a:t>)”</a:t>
            </a:r>
          </a:p>
          <a:p>
            <a:pPr fontAlgn="auto">
              <a:lnSpc>
                <a:spcPct val="90000"/>
              </a:lnSpc>
              <a:spcBef>
                <a:spcPts val="0"/>
              </a:spcBef>
              <a:spcAft>
                <a:spcPts val="300"/>
              </a:spcAft>
              <a:defRPr/>
            </a:pPr>
            <a:r>
              <a:rPr lang="en-US" altLang="ja-JP" sz="1800" kern="0" dirty="0" smtClean="0">
                <a:solidFill>
                  <a:srgbClr val="000000"/>
                </a:solidFill>
                <a:latin typeface="+mn-lt"/>
                <a:ea typeface="ＭＳ Ｐゴシック" panose="020B0600070205080204" pitchFamily="50" charset="-128"/>
              </a:rPr>
              <a:t>(</a:t>
            </a:r>
            <a:r>
              <a:rPr lang="en-US" altLang="ja-JP" sz="1800" kern="0" dirty="0">
                <a:solidFill>
                  <a:srgbClr val="000000"/>
                </a:solidFill>
                <a:latin typeface="+mn-lt"/>
                <a:ea typeface="ＭＳ Ｐゴシック" panose="020B0600070205080204" pitchFamily="50" charset="-128"/>
              </a:rPr>
              <a:t>Hiroshima Prefecture</a:t>
            </a:r>
            <a:r>
              <a:rPr lang="en-US" altLang="ja-JP" sz="1800" kern="0" dirty="0" smtClean="0">
                <a:solidFill>
                  <a:srgbClr val="000000"/>
                </a:solidFill>
                <a:latin typeface="+mn-lt"/>
                <a:ea typeface="ＭＳ Ｐゴシック" panose="020B0600070205080204" pitchFamily="50" charset="-128"/>
              </a:rPr>
              <a:t>)</a:t>
            </a:r>
            <a:endParaRPr lang="en-US" altLang="ja-JP" sz="2200" kern="0" dirty="0" smtClean="0">
              <a:solidFill>
                <a:srgbClr val="000000"/>
              </a:solidFill>
              <a:latin typeface="+mn-lt"/>
              <a:ea typeface="ＭＳ Ｐゴシック" panose="020B0600070205080204" pitchFamily="50" charset="-128"/>
            </a:endParaRPr>
          </a:p>
          <a:p>
            <a:pPr fontAlgn="auto">
              <a:lnSpc>
                <a:spcPts val="1700"/>
              </a:lnSpc>
              <a:spcBef>
                <a:spcPts val="0"/>
              </a:spcBef>
              <a:spcAft>
                <a:spcPts val="0"/>
              </a:spcAft>
              <a:defRPr/>
            </a:pPr>
            <a:r>
              <a:rPr lang="en-US" altLang="ja-JP" sz="2000" kern="0" dirty="0" smtClean="0">
                <a:solidFill>
                  <a:srgbClr val="000000"/>
                </a:solidFill>
                <a:latin typeface="Times New Roman" panose="02020603050405020304" pitchFamily="18" charset="0"/>
                <a:ea typeface="ＭＳ Ｐゴシック" panose="020B0600070205080204" pitchFamily="50" charset="-128"/>
                <a:cs typeface="Times New Roman" panose="02020603050405020304" pitchFamily="18" charset="0"/>
              </a:rPr>
              <a:t>- Claimed </a:t>
            </a:r>
            <a:r>
              <a:rPr lang="en-US" altLang="ja-JP" sz="2000" kern="0" dirty="0">
                <a:solidFill>
                  <a:srgbClr val="000000"/>
                </a:solidFill>
                <a:latin typeface="Times New Roman" panose="02020603050405020304" pitchFamily="18" charset="0"/>
                <a:ea typeface="ＭＳ Ｐゴシック" panose="020B0600070205080204" pitchFamily="50" charset="-128"/>
                <a:cs typeface="Times New Roman" panose="02020603050405020304" pitchFamily="18" charset="0"/>
              </a:rPr>
              <a:t>trademark rights against </a:t>
            </a:r>
            <a:endParaRPr lang="en-US" altLang="ja-JP" sz="2000" kern="0" dirty="0" smtClean="0">
              <a:solidFill>
                <a:srgbClr val="000000"/>
              </a:solidFill>
              <a:latin typeface="Times New Roman" panose="02020603050405020304" pitchFamily="18" charset="0"/>
              <a:ea typeface="ＭＳ Ｐゴシック" panose="020B0600070205080204" pitchFamily="50" charset="-128"/>
              <a:cs typeface="Times New Roman" panose="02020603050405020304" pitchFamily="18" charset="0"/>
            </a:endParaRPr>
          </a:p>
          <a:p>
            <a:pPr fontAlgn="auto">
              <a:lnSpc>
                <a:spcPts val="1700"/>
              </a:lnSpc>
              <a:spcBef>
                <a:spcPts val="0"/>
              </a:spcBef>
              <a:spcAft>
                <a:spcPts val="0"/>
              </a:spcAft>
              <a:defRPr/>
            </a:pPr>
            <a:r>
              <a:rPr lang="en-US" altLang="ja-JP" sz="2000" kern="0" dirty="0" smtClean="0">
                <a:solidFill>
                  <a:srgbClr val="000000"/>
                </a:solidFill>
                <a:latin typeface="Times New Roman" panose="02020603050405020304" pitchFamily="18" charset="0"/>
                <a:ea typeface="ＭＳ Ｐゴシック" panose="020B0600070205080204" pitchFamily="50" charset="-128"/>
                <a:cs typeface="Times New Roman" panose="02020603050405020304" pitchFamily="18" charset="0"/>
              </a:rPr>
              <a:t>   similar </a:t>
            </a:r>
            <a:r>
              <a:rPr lang="en-US" altLang="ja-JP" sz="2000" kern="0" dirty="0">
                <a:solidFill>
                  <a:srgbClr val="000000"/>
                </a:solidFill>
                <a:latin typeface="Times New Roman" panose="02020603050405020304" pitchFamily="18" charset="0"/>
                <a:ea typeface="ＭＳ Ｐゴシック" panose="020B0600070205080204" pitchFamily="50" charset="-128"/>
                <a:cs typeface="Times New Roman" panose="02020603050405020304" pitchFamily="18" charset="0"/>
              </a:rPr>
              <a:t>or </a:t>
            </a:r>
            <a:r>
              <a:rPr lang="en-US" altLang="ja-JP" sz="2000" kern="0" dirty="0" smtClean="0">
                <a:solidFill>
                  <a:srgbClr val="000000"/>
                </a:solidFill>
                <a:latin typeface="Times New Roman" panose="02020603050405020304" pitchFamily="18" charset="0"/>
                <a:ea typeface="ＭＳ Ｐゴシック" panose="020B0600070205080204" pitchFamily="50" charset="-128"/>
                <a:cs typeface="Times New Roman" panose="02020603050405020304" pitchFamily="18" charset="0"/>
              </a:rPr>
              <a:t>counterfeit </a:t>
            </a:r>
            <a:r>
              <a:rPr lang="en-US" altLang="ja-JP" sz="2000" kern="0" dirty="0">
                <a:solidFill>
                  <a:srgbClr val="000000"/>
                </a:solidFill>
                <a:latin typeface="Times New Roman" panose="02020603050405020304" pitchFamily="18" charset="0"/>
                <a:ea typeface="ＭＳ Ｐゴシック" panose="020B0600070205080204" pitchFamily="50" charset="-128"/>
                <a:cs typeface="Times New Roman" panose="02020603050405020304" pitchFamily="18" charset="0"/>
              </a:rPr>
              <a:t>goods and </a:t>
            </a:r>
            <a:r>
              <a:rPr lang="en-US" altLang="ja-JP" sz="2000" kern="0" dirty="0" smtClean="0">
                <a:solidFill>
                  <a:srgbClr val="000000"/>
                </a:solidFill>
                <a:latin typeface="Times New Roman" panose="02020603050405020304" pitchFamily="18" charset="0"/>
                <a:ea typeface="ＭＳ Ｐゴシック" panose="020B0600070205080204" pitchFamily="50" charset="-128"/>
                <a:cs typeface="Times New Roman" panose="02020603050405020304" pitchFamily="18" charset="0"/>
              </a:rPr>
              <a:t>services</a:t>
            </a:r>
            <a:endParaRPr lang="ja-JP" altLang="en-US" sz="2000" kern="0" dirty="0" smtClean="0">
              <a:solidFill>
                <a:srgbClr val="000000"/>
              </a:solidFill>
              <a:latin typeface="Times New Roman" panose="02020603050405020304" pitchFamily="18" charset="0"/>
              <a:ea typeface="ＭＳ Ｐゴシック" panose="020B0600070205080204" pitchFamily="50" charset="-128"/>
              <a:cs typeface="Times New Roman" panose="02020603050405020304" pitchFamily="18" charset="0"/>
            </a:endParaRPr>
          </a:p>
        </p:txBody>
      </p:sp>
      <p:pic>
        <p:nvPicPr>
          <p:cNvPr id="44044"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47250" y="2964450"/>
            <a:ext cx="184785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5" name="図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7099" y="1283060"/>
            <a:ext cx="1927610" cy="1414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6" name="図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8403" y="2812551"/>
            <a:ext cx="118745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7" name="図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8403" y="4660067"/>
            <a:ext cx="118745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8" name="図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910010" y="5399339"/>
            <a:ext cx="1558925"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9" name="図 1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749422" y="5418389"/>
            <a:ext cx="17653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テキスト ボックス 16"/>
          <p:cNvSpPr txBox="1"/>
          <p:nvPr/>
        </p:nvSpPr>
        <p:spPr bwMode="auto">
          <a:xfrm>
            <a:off x="5384800" y="6613525"/>
            <a:ext cx="4608513" cy="2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ja-JP" sz="1100" b="1" dirty="0"/>
              <a:t>Source: </a:t>
            </a:r>
            <a:r>
              <a:rPr lang="it-IT" altLang="ja-JP" sz="1100" b="1" dirty="0"/>
              <a:t>Regional Collective Trademark Page on JPO web site(JP)</a:t>
            </a:r>
            <a:endParaRPr lang="ja-JP" altLang="en-US" sz="1100" kern="0" dirty="0"/>
          </a:p>
        </p:txBody>
      </p:sp>
      <p:sp>
        <p:nvSpPr>
          <p:cNvPr id="44052" name="Rectangle 13"/>
          <p:cNvSpPr>
            <a:spLocks noChangeArrowheads="1"/>
          </p:cNvSpPr>
          <p:nvPr/>
        </p:nvSpPr>
        <p:spPr bwMode="auto">
          <a:xfrm>
            <a:off x="7035800" y="1374775"/>
            <a:ext cx="2524125" cy="317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500" dirty="0">
                <a:solidFill>
                  <a:schemeClr val="tx2"/>
                </a:solidFill>
                <a:latin typeface="+mn-lt"/>
                <a:ea typeface="FC平成丸ゴシック体" pitchFamily="49" charset="-128"/>
              </a:rPr>
              <a:t>Registration No</a:t>
            </a:r>
            <a:r>
              <a:rPr lang="en-US" altLang="ja-JP" sz="1500" dirty="0" smtClean="0">
                <a:solidFill>
                  <a:schemeClr val="tx2"/>
                </a:solidFill>
                <a:latin typeface="+mn-lt"/>
                <a:ea typeface="FC平成丸ゴシック体" pitchFamily="49" charset="-128"/>
              </a:rPr>
              <a:t>.: 5103618</a:t>
            </a:r>
            <a:endParaRPr lang="ja-JP" altLang="en-US" sz="1500" dirty="0">
              <a:solidFill>
                <a:schemeClr val="tx2"/>
              </a:solidFill>
              <a:latin typeface="+mn-lt"/>
              <a:ea typeface="FC平成丸ゴシック体" pitchFamily="49" charset="-128"/>
            </a:endParaRPr>
          </a:p>
        </p:txBody>
      </p:sp>
      <p:sp>
        <p:nvSpPr>
          <p:cNvPr id="44053" name="Rectangle 13"/>
          <p:cNvSpPr>
            <a:spLocks noChangeArrowheads="1"/>
          </p:cNvSpPr>
          <p:nvPr/>
        </p:nvSpPr>
        <p:spPr bwMode="auto">
          <a:xfrm>
            <a:off x="4273470" y="3743077"/>
            <a:ext cx="2214562"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500" dirty="0">
                <a:solidFill>
                  <a:schemeClr val="tx2"/>
                </a:solidFill>
                <a:ea typeface="FC平成丸ゴシック体" pitchFamily="49" charset="-128"/>
              </a:rPr>
              <a:t>Registration No</a:t>
            </a:r>
            <a:r>
              <a:rPr lang="en-US" altLang="ja-JP" sz="1500" dirty="0" smtClean="0">
                <a:solidFill>
                  <a:schemeClr val="tx2"/>
                </a:solidFill>
                <a:ea typeface="FC平成丸ゴシック体" pitchFamily="49" charset="-128"/>
              </a:rPr>
              <a:t>.: 5053375</a:t>
            </a:r>
            <a:endParaRPr lang="ja-JP" altLang="en-US" sz="1500" dirty="0">
              <a:solidFill>
                <a:schemeClr val="tx2"/>
              </a:solidFill>
              <a:ea typeface="FC平成丸ゴシック体" pitchFamily="49" charset="-128"/>
            </a:endParaRPr>
          </a:p>
        </p:txBody>
      </p:sp>
      <p:sp>
        <p:nvSpPr>
          <p:cNvPr id="44054" name="Rectangle 13"/>
          <p:cNvSpPr>
            <a:spLocks noChangeArrowheads="1"/>
          </p:cNvSpPr>
          <p:nvPr/>
        </p:nvSpPr>
        <p:spPr bwMode="auto">
          <a:xfrm>
            <a:off x="7888539" y="2765027"/>
            <a:ext cx="1800953" cy="286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500" dirty="0" smtClean="0">
                <a:solidFill>
                  <a:schemeClr val="tx2"/>
                </a:solidFill>
                <a:latin typeface="+mn-lt"/>
                <a:ea typeface="FC平成丸ゴシック体" pitchFamily="49" charset="-128"/>
              </a:rPr>
              <a:t>Reg. </a:t>
            </a:r>
            <a:r>
              <a:rPr lang="en-US" altLang="ja-JP" sz="1500" dirty="0">
                <a:solidFill>
                  <a:schemeClr val="tx2"/>
                </a:solidFill>
                <a:latin typeface="+mn-lt"/>
                <a:ea typeface="FC平成丸ゴシック体" pitchFamily="49" charset="-128"/>
              </a:rPr>
              <a:t>No</a:t>
            </a:r>
            <a:r>
              <a:rPr lang="en-US" altLang="ja-JP" sz="1500" dirty="0" smtClean="0">
                <a:solidFill>
                  <a:schemeClr val="tx2"/>
                </a:solidFill>
                <a:latin typeface="+mn-lt"/>
                <a:ea typeface="FC平成丸ゴシック体" pitchFamily="49" charset="-128"/>
              </a:rPr>
              <a:t>.: 5018285</a:t>
            </a:r>
            <a:endParaRPr lang="ja-JP" altLang="en-US" sz="1500" dirty="0">
              <a:solidFill>
                <a:schemeClr val="tx2"/>
              </a:solidFill>
              <a:latin typeface="+mn-lt"/>
              <a:ea typeface="FC平成丸ゴシック体" pitchFamily="49" charset="-128"/>
            </a:endParaRPr>
          </a:p>
        </p:txBody>
      </p:sp>
      <p:sp>
        <p:nvSpPr>
          <p:cNvPr id="44055" name="Rectangle 13"/>
          <p:cNvSpPr>
            <a:spLocks noChangeArrowheads="1"/>
          </p:cNvSpPr>
          <p:nvPr/>
        </p:nvSpPr>
        <p:spPr bwMode="auto">
          <a:xfrm>
            <a:off x="6952997" y="4673437"/>
            <a:ext cx="2755900"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400" dirty="0">
                <a:solidFill>
                  <a:schemeClr val="tx2"/>
                </a:solidFill>
                <a:ea typeface="FC平成丸ゴシック体" pitchFamily="49" charset="-128"/>
              </a:rPr>
              <a:t>Registration No. </a:t>
            </a:r>
            <a:r>
              <a:rPr lang="ja-JP" altLang="en-US" sz="1400" dirty="0">
                <a:solidFill>
                  <a:schemeClr val="tx2"/>
                </a:solidFill>
                <a:ea typeface="FC平成丸ゴシック体" pitchFamily="49" charset="-128"/>
              </a:rPr>
              <a:t>：</a:t>
            </a:r>
            <a:r>
              <a:rPr lang="en-US" altLang="ja-JP" sz="1400" dirty="0">
                <a:solidFill>
                  <a:schemeClr val="tx2"/>
                </a:solidFill>
                <a:ea typeface="FC平成丸ゴシック体" pitchFamily="49" charset="-128"/>
              </a:rPr>
              <a:t>5377749</a:t>
            </a:r>
            <a:endParaRPr lang="ja-JP" altLang="en-US" sz="1400" dirty="0">
              <a:solidFill>
                <a:schemeClr val="tx2"/>
              </a:solidFill>
              <a:ea typeface="FC平成丸ゴシック体" pitchFamily="49" charset="-128"/>
            </a:endParaRPr>
          </a:p>
        </p:txBody>
      </p:sp>
      <p:sp>
        <p:nvSpPr>
          <p:cNvPr id="44056" name="Rectangle 13"/>
          <p:cNvSpPr>
            <a:spLocks noChangeArrowheads="1"/>
          </p:cNvSpPr>
          <p:nvPr/>
        </p:nvSpPr>
        <p:spPr bwMode="auto">
          <a:xfrm>
            <a:off x="6961440" y="5105318"/>
            <a:ext cx="275590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400" dirty="0">
                <a:solidFill>
                  <a:schemeClr val="tx2"/>
                </a:solidFill>
                <a:ea typeface="FC平成丸ゴシック体" pitchFamily="49" charset="-128"/>
              </a:rPr>
              <a:t>Registration No. </a:t>
            </a:r>
            <a:r>
              <a:rPr lang="ja-JP" altLang="en-US" sz="1400" dirty="0">
                <a:solidFill>
                  <a:schemeClr val="tx2"/>
                </a:solidFill>
                <a:ea typeface="FC平成丸ゴシック体" pitchFamily="49" charset="-128"/>
              </a:rPr>
              <a:t>：</a:t>
            </a:r>
            <a:r>
              <a:rPr lang="en-US" altLang="ja-JP" sz="1400" dirty="0">
                <a:solidFill>
                  <a:schemeClr val="tx2"/>
                </a:solidFill>
                <a:ea typeface="FC平成丸ゴシック体" pitchFamily="49" charset="-128"/>
              </a:rPr>
              <a:t>5431595</a:t>
            </a:r>
            <a:endParaRPr lang="ja-JP" altLang="en-US" sz="1400" dirty="0">
              <a:solidFill>
                <a:schemeClr val="tx2"/>
              </a:solidFill>
              <a:ea typeface="FC平成丸ゴシック体" pitchFamily="49" charset="-128"/>
            </a:endParaRPr>
          </a:p>
        </p:txBody>
      </p:sp>
      <p:sp>
        <p:nvSpPr>
          <p:cNvPr id="44057" name="Rectangle 13"/>
          <p:cNvSpPr>
            <a:spLocks noChangeArrowheads="1"/>
          </p:cNvSpPr>
          <p:nvPr/>
        </p:nvSpPr>
        <p:spPr bwMode="auto">
          <a:xfrm>
            <a:off x="3921368" y="5884430"/>
            <a:ext cx="1736898" cy="310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400" dirty="0" smtClean="0">
                <a:solidFill>
                  <a:schemeClr val="tx2"/>
                </a:solidFill>
                <a:ea typeface="FC平成丸ゴシック体" pitchFamily="49" charset="-128"/>
              </a:rPr>
              <a:t>Reg. No</a:t>
            </a:r>
            <a:r>
              <a:rPr lang="ja-JP" altLang="en-US" sz="1400" dirty="0" smtClean="0">
                <a:solidFill>
                  <a:schemeClr val="tx2"/>
                </a:solidFill>
                <a:ea typeface="FC平成丸ゴシック体" pitchFamily="49" charset="-128"/>
              </a:rPr>
              <a:t>：</a:t>
            </a:r>
            <a:r>
              <a:rPr lang="en-US" altLang="ja-JP" sz="1400" dirty="0">
                <a:solidFill>
                  <a:schemeClr val="tx2"/>
                </a:solidFill>
                <a:ea typeface="FC平成丸ゴシック体" pitchFamily="49" charset="-128"/>
              </a:rPr>
              <a:t>5030831</a:t>
            </a:r>
            <a:endParaRPr lang="ja-JP" altLang="en-US" sz="1400" dirty="0">
              <a:solidFill>
                <a:schemeClr val="tx2"/>
              </a:solidFill>
              <a:ea typeface="FC平成丸ゴシック体" pitchFamily="49" charset="-128"/>
            </a:endParaRPr>
          </a:p>
        </p:txBody>
      </p:sp>
      <p:sp>
        <p:nvSpPr>
          <p:cNvPr id="20" name="Text Box 2"/>
          <p:cNvSpPr txBox="1">
            <a:spLocks noChangeArrowheads="1"/>
          </p:cNvSpPr>
          <p:nvPr/>
        </p:nvSpPr>
        <p:spPr bwMode="auto">
          <a:xfrm>
            <a:off x="164530" y="116632"/>
            <a:ext cx="8388870" cy="384535"/>
          </a:xfrm>
          <a:prstGeom prst="rect">
            <a:avLst/>
          </a:prstGeom>
          <a:gradFill rotWithShape="1">
            <a:gsLst>
              <a:gs pos="0">
                <a:srgbClr val="00CCFF"/>
              </a:gs>
              <a:gs pos="50000">
                <a:srgbClr val="FFFFFF"/>
              </a:gs>
              <a:gs pos="100000">
                <a:srgbClr val="00CCFF"/>
              </a:gs>
            </a:gsLst>
            <a:lin ang="5400000" scaled="1"/>
          </a:gradFill>
          <a:ln>
            <a:noFill/>
          </a:ln>
          <a:effectLst/>
          <a:extLst>
            <a:ext uri="{91240B29-F687-4F45-9708-019B960494DF}">
              <a14:hiddenLine xmlns:a14="http://schemas.microsoft.com/office/drawing/2010/main" w="38100" cmpd="dbl">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eaLnBrk="1" hangingPunct="1">
              <a:lnSpc>
                <a:spcPts val="2400"/>
              </a:lnSpc>
              <a:defRPr/>
            </a:pPr>
            <a:r>
              <a:rPr lang="en-US" altLang="ja-JP" sz="1800" dirty="0" smtClean="0">
                <a:effectLst>
                  <a:outerShdw blurRad="38100" dist="38100" dir="2700000" algn="tl">
                    <a:srgbClr val="FFFFFF"/>
                  </a:outerShdw>
                </a:effectLst>
                <a:latin typeface="+mj-lt"/>
                <a:ea typeface="ＭＳ Ｐゴシック" pitchFamily="50" charset="-128"/>
              </a:rPr>
              <a:t>4. </a:t>
            </a:r>
            <a:r>
              <a:rPr lang="en-US" altLang="ja-JP" sz="1800" dirty="0">
                <a:effectLst>
                  <a:outerShdw blurRad="38100" dist="38100" dir="2700000" algn="tl">
                    <a:srgbClr val="FFFFFF"/>
                  </a:outerShdw>
                </a:effectLst>
                <a:latin typeface="+mj-lt"/>
                <a:ea typeface="ＭＳ Ｐゴシック" pitchFamily="50" charset="-128"/>
              </a:rPr>
              <a:t>Examples of Utilizing Regional Collective </a:t>
            </a:r>
            <a:r>
              <a:rPr lang="en-US" altLang="ja-JP" sz="1800" dirty="0" smtClean="0">
                <a:effectLst>
                  <a:outerShdw blurRad="38100" dist="38100" dir="2700000" algn="tl">
                    <a:srgbClr val="FFFFFF"/>
                  </a:outerShdw>
                </a:effectLst>
                <a:latin typeface="+mj-lt"/>
                <a:ea typeface="ＭＳ Ｐゴシック" pitchFamily="50" charset="-128"/>
              </a:rPr>
              <a:t>Trademarks in Business </a:t>
            </a:r>
            <a:r>
              <a:rPr lang="en-US" altLang="ja-JP" sz="1800" dirty="0">
                <a:effectLst>
                  <a:outerShdw blurRad="38100" dist="38100" dir="2700000" algn="tl">
                    <a:srgbClr val="FFFFFF"/>
                  </a:outerShdw>
                </a:effectLst>
                <a:latin typeface="+mj-lt"/>
                <a:ea typeface="ＭＳ Ｐゴシック" pitchFamily="50" charset="-128"/>
              </a:rPr>
              <a:t>Activities </a:t>
            </a:r>
            <a:r>
              <a:rPr lang="en-US" altLang="ja-JP" sz="1800" dirty="0" smtClean="0">
                <a:effectLst>
                  <a:outerShdw blurRad="38100" dist="38100" dir="2700000" algn="tl">
                    <a:srgbClr val="FFFFFF"/>
                  </a:outerShdw>
                </a:effectLst>
                <a:latin typeface="+mj-lt"/>
                <a:ea typeface="ＭＳ Ｐゴシック" pitchFamily="50" charset="-128"/>
              </a:rPr>
              <a:t>(2)</a:t>
            </a:r>
            <a:endParaRPr lang="ja-JP" altLang="en-US" sz="1800" dirty="0">
              <a:effectLst>
                <a:outerShdw blurRad="38100" dist="38100" dir="2700000" algn="tl">
                  <a:srgbClr val="FFFFFF"/>
                </a:outerShdw>
              </a:effectLst>
              <a:latin typeface="+mj-lt"/>
              <a:ea typeface="ＭＳ Ｐゴシック" pitchFamily="50" charset="-128"/>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bwMode="auto">
          <a:xfrm>
            <a:off x="-68787" y="696244"/>
            <a:ext cx="4571094" cy="647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algn="l">
              <a:lnSpc>
                <a:spcPts val="2800"/>
              </a:lnSpc>
              <a:defRPr/>
            </a:pPr>
            <a:r>
              <a:rPr lang="en-US" altLang="ja-JP" sz="2800" kern="0" dirty="0" smtClean="0">
                <a:solidFill>
                  <a:srgbClr val="000000"/>
                </a:solidFill>
                <a:latin typeface="+mn-lt"/>
              </a:rPr>
              <a:t>(3) Effects </a:t>
            </a:r>
            <a:r>
              <a:rPr lang="en-US" altLang="ja-JP" sz="2800" kern="0" dirty="0">
                <a:solidFill>
                  <a:srgbClr val="000000"/>
                </a:solidFill>
                <a:latin typeface="+mn-lt"/>
              </a:rPr>
              <a:t>of </a:t>
            </a:r>
            <a:r>
              <a:rPr lang="en-US" altLang="ja-JP" sz="2800" kern="0" dirty="0" smtClean="0">
                <a:solidFill>
                  <a:srgbClr val="000000"/>
                </a:solidFill>
                <a:latin typeface="+mn-lt"/>
              </a:rPr>
              <a:t>Differentiation</a:t>
            </a:r>
            <a:endParaRPr lang="ja-JP" altLang="en-US" sz="2800" kern="0" dirty="0" smtClean="0">
              <a:solidFill>
                <a:srgbClr val="000000"/>
              </a:solidFill>
              <a:latin typeface="+mn-lt"/>
            </a:endParaRPr>
          </a:p>
        </p:txBody>
      </p:sp>
      <p:graphicFrame>
        <p:nvGraphicFramePr>
          <p:cNvPr id="5" name="図表 4"/>
          <p:cNvGraphicFramePr/>
          <p:nvPr>
            <p:extLst>
              <p:ext uri="{D42A27DB-BD31-4B8C-83A1-F6EECF244321}">
                <p14:modId xmlns:p14="http://schemas.microsoft.com/office/powerpoint/2010/main" val="3372969114"/>
              </p:ext>
            </p:extLst>
          </p:nvPr>
        </p:nvGraphicFramePr>
        <p:xfrm>
          <a:off x="113792" y="1236132"/>
          <a:ext cx="9716008" cy="53615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タイトル 1"/>
          <p:cNvSpPr txBox="1">
            <a:spLocks/>
          </p:cNvSpPr>
          <p:nvPr/>
        </p:nvSpPr>
        <p:spPr bwMode="auto">
          <a:xfrm>
            <a:off x="4485374" y="745985"/>
            <a:ext cx="5499805" cy="481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algn="l">
              <a:lnSpc>
                <a:spcPts val="2000"/>
              </a:lnSpc>
              <a:defRPr/>
            </a:pPr>
            <a:r>
              <a:rPr lang="en-US" altLang="ja-JP" sz="2000" kern="0" dirty="0">
                <a:solidFill>
                  <a:srgbClr val="000000"/>
                </a:solidFill>
                <a:latin typeface="+mn-lt"/>
              </a:rPr>
              <a:t>– Increasing the appeal of goods and services</a:t>
            </a:r>
            <a:r>
              <a:rPr lang="en-US" altLang="ja-JP" sz="2000" kern="0" dirty="0" smtClean="0">
                <a:solidFill>
                  <a:srgbClr val="000000"/>
                </a:solidFill>
                <a:latin typeface="+mn-lt"/>
              </a:rPr>
              <a:t>/ </a:t>
            </a:r>
          </a:p>
          <a:p>
            <a:pPr algn="l">
              <a:lnSpc>
                <a:spcPts val="2000"/>
              </a:lnSpc>
              <a:defRPr/>
            </a:pPr>
            <a:r>
              <a:rPr lang="en-US" altLang="ja-JP" sz="2000" kern="0" dirty="0">
                <a:solidFill>
                  <a:srgbClr val="000000"/>
                </a:solidFill>
                <a:latin typeface="+mn-lt"/>
              </a:rPr>
              <a:t> </a:t>
            </a:r>
            <a:r>
              <a:rPr lang="en-US" altLang="ja-JP" sz="2000" kern="0" dirty="0" smtClean="0">
                <a:solidFill>
                  <a:srgbClr val="000000"/>
                </a:solidFill>
                <a:latin typeface="+mn-lt"/>
              </a:rPr>
              <a:t>  Increase </a:t>
            </a:r>
            <a:r>
              <a:rPr lang="en-US" altLang="ja-JP" sz="2000" kern="0" dirty="0">
                <a:solidFill>
                  <a:srgbClr val="000000"/>
                </a:solidFill>
                <a:latin typeface="+mn-lt"/>
              </a:rPr>
              <a:t>in sales </a:t>
            </a:r>
            <a:r>
              <a:rPr lang="en-US" altLang="ja-JP" sz="2000" kern="0" dirty="0" smtClean="0">
                <a:solidFill>
                  <a:srgbClr val="000000"/>
                </a:solidFill>
                <a:latin typeface="+mn-lt"/>
              </a:rPr>
              <a:t>volume</a:t>
            </a:r>
            <a:endParaRPr lang="ja-JP" altLang="en-US" sz="2000" kern="0" dirty="0" smtClean="0">
              <a:latin typeface="+mn-lt"/>
            </a:endParaRPr>
          </a:p>
        </p:txBody>
      </p:sp>
      <p:sp>
        <p:nvSpPr>
          <p:cNvPr id="9" name="テキスト ボックス 8"/>
          <p:cNvSpPr txBox="1"/>
          <p:nvPr/>
        </p:nvSpPr>
        <p:spPr bwMode="auto">
          <a:xfrm>
            <a:off x="5384800" y="6613525"/>
            <a:ext cx="4608513" cy="2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ja-JP" sz="1100" b="1" dirty="0"/>
              <a:t>Source: </a:t>
            </a:r>
            <a:r>
              <a:rPr lang="it-IT" altLang="ja-JP" sz="1100" b="1" dirty="0"/>
              <a:t>Regional Collective Trademark Page on JPO </a:t>
            </a:r>
            <a:r>
              <a:rPr lang="it-IT" altLang="ja-JP" sz="1100" b="1" dirty="0" smtClean="0"/>
              <a:t>website (JP</a:t>
            </a:r>
            <a:r>
              <a:rPr lang="it-IT" altLang="ja-JP" sz="1100" b="1" dirty="0"/>
              <a:t>)</a:t>
            </a:r>
            <a:endParaRPr lang="ja-JP" altLang="en-US" sz="1100" kern="0" dirty="0"/>
          </a:p>
        </p:txBody>
      </p:sp>
      <p:sp>
        <p:nvSpPr>
          <p:cNvPr id="46087" name="Rectangle 13"/>
          <p:cNvSpPr>
            <a:spLocks noChangeArrowheads="1"/>
          </p:cNvSpPr>
          <p:nvPr/>
        </p:nvSpPr>
        <p:spPr bwMode="auto">
          <a:xfrm>
            <a:off x="7496703" y="1377951"/>
            <a:ext cx="2453344" cy="246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500" dirty="0">
                <a:solidFill>
                  <a:schemeClr val="tx2"/>
                </a:solidFill>
                <a:latin typeface="+mn-lt"/>
                <a:ea typeface="FC平成丸ゴシック体" pitchFamily="49" charset="-128"/>
              </a:rPr>
              <a:t>Registration No</a:t>
            </a:r>
            <a:r>
              <a:rPr lang="en-US" altLang="ja-JP" sz="1500" dirty="0" smtClean="0">
                <a:solidFill>
                  <a:schemeClr val="tx2"/>
                </a:solidFill>
                <a:latin typeface="+mn-lt"/>
                <a:ea typeface="FC平成丸ゴシック体" pitchFamily="49" charset="-128"/>
              </a:rPr>
              <a:t>.: 5140387</a:t>
            </a:r>
            <a:endParaRPr lang="ja-JP" altLang="en-US" sz="1500" dirty="0">
              <a:solidFill>
                <a:schemeClr val="tx2"/>
              </a:solidFill>
              <a:latin typeface="+mn-lt"/>
              <a:ea typeface="FC平成丸ゴシック体" pitchFamily="49" charset="-128"/>
            </a:endParaRPr>
          </a:p>
        </p:txBody>
      </p:sp>
      <p:sp>
        <p:nvSpPr>
          <p:cNvPr id="46088" name="Rectangle 13"/>
          <p:cNvSpPr>
            <a:spLocks noChangeArrowheads="1"/>
          </p:cNvSpPr>
          <p:nvPr/>
        </p:nvSpPr>
        <p:spPr bwMode="auto">
          <a:xfrm>
            <a:off x="7423679" y="2939526"/>
            <a:ext cx="2452687"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500" dirty="0">
                <a:solidFill>
                  <a:schemeClr val="tx2"/>
                </a:solidFill>
                <a:latin typeface="+mn-lt"/>
                <a:ea typeface="FC平成丸ゴシック体" pitchFamily="49" charset="-128"/>
              </a:rPr>
              <a:t>Registration </a:t>
            </a:r>
            <a:r>
              <a:rPr lang="en-US" altLang="ja-JP" sz="1500" dirty="0" smtClean="0">
                <a:solidFill>
                  <a:schemeClr val="tx2"/>
                </a:solidFill>
                <a:latin typeface="+mn-lt"/>
                <a:ea typeface="FC平成丸ゴシック体" pitchFamily="49" charset="-128"/>
              </a:rPr>
              <a:t>No.: 5825571</a:t>
            </a:r>
            <a:endParaRPr lang="ja-JP" altLang="en-US" sz="1500" dirty="0">
              <a:solidFill>
                <a:schemeClr val="tx2"/>
              </a:solidFill>
              <a:latin typeface="+mn-lt"/>
              <a:ea typeface="FC平成丸ゴシック体" pitchFamily="49" charset="-128"/>
            </a:endParaRPr>
          </a:p>
        </p:txBody>
      </p:sp>
      <p:sp>
        <p:nvSpPr>
          <p:cNvPr id="46089" name="Rectangle 13"/>
          <p:cNvSpPr>
            <a:spLocks noChangeArrowheads="1"/>
          </p:cNvSpPr>
          <p:nvPr/>
        </p:nvSpPr>
        <p:spPr bwMode="auto">
          <a:xfrm>
            <a:off x="7395634" y="4937127"/>
            <a:ext cx="2463502" cy="262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500" dirty="0">
                <a:solidFill>
                  <a:schemeClr val="tx2"/>
                </a:solidFill>
                <a:latin typeface="+mn-lt"/>
                <a:ea typeface="FC平成丸ゴシック体" pitchFamily="49" charset="-128"/>
              </a:rPr>
              <a:t>Registration No</a:t>
            </a:r>
            <a:r>
              <a:rPr lang="en-US" altLang="ja-JP" sz="1500" dirty="0" smtClean="0">
                <a:solidFill>
                  <a:schemeClr val="tx2"/>
                </a:solidFill>
                <a:latin typeface="+mn-lt"/>
                <a:ea typeface="FC平成丸ゴシック体" pitchFamily="49" charset="-128"/>
              </a:rPr>
              <a:t>.: 5503346</a:t>
            </a:r>
            <a:endParaRPr lang="ja-JP" altLang="en-US" sz="1500" dirty="0">
              <a:solidFill>
                <a:schemeClr val="tx2"/>
              </a:solidFill>
              <a:latin typeface="+mn-lt"/>
              <a:ea typeface="FC平成丸ゴシック体" pitchFamily="49" charset="-128"/>
            </a:endParaRPr>
          </a:p>
        </p:txBody>
      </p:sp>
      <p:sp>
        <p:nvSpPr>
          <p:cNvPr id="10" name="Text Box 2"/>
          <p:cNvSpPr txBox="1">
            <a:spLocks noChangeArrowheads="1"/>
          </p:cNvSpPr>
          <p:nvPr/>
        </p:nvSpPr>
        <p:spPr bwMode="auto">
          <a:xfrm>
            <a:off x="164530" y="116632"/>
            <a:ext cx="8388870" cy="384535"/>
          </a:xfrm>
          <a:prstGeom prst="rect">
            <a:avLst/>
          </a:prstGeom>
          <a:gradFill rotWithShape="1">
            <a:gsLst>
              <a:gs pos="0">
                <a:srgbClr val="00CCFF"/>
              </a:gs>
              <a:gs pos="50000">
                <a:srgbClr val="FFFFFF"/>
              </a:gs>
              <a:gs pos="100000">
                <a:srgbClr val="00CCFF"/>
              </a:gs>
            </a:gsLst>
            <a:lin ang="5400000" scaled="1"/>
          </a:gradFill>
          <a:ln>
            <a:noFill/>
          </a:ln>
          <a:effectLst/>
          <a:extLst>
            <a:ext uri="{91240B29-F687-4F45-9708-019B960494DF}">
              <a14:hiddenLine xmlns:a14="http://schemas.microsoft.com/office/drawing/2010/main" w="38100" cmpd="dbl">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eaLnBrk="1" hangingPunct="1">
              <a:lnSpc>
                <a:spcPts val="2400"/>
              </a:lnSpc>
              <a:defRPr/>
            </a:pPr>
            <a:r>
              <a:rPr lang="en-US" altLang="ja-JP" sz="1800" dirty="0">
                <a:effectLst>
                  <a:outerShdw blurRad="38100" dist="38100" dir="2700000" algn="tl">
                    <a:srgbClr val="FFFFFF"/>
                  </a:outerShdw>
                </a:effectLst>
                <a:latin typeface="+mj-lt"/>
                <a:ea typeface="ＭＳ Ｐゴシック" pitchFamily="50" charset="-128"/>
              </a:rPr>
              <a:t>4</a:t>
            </a:r>
            <a:r>
              <a:rPr lang="en-US" altLang="ja-JP" sz="1800" dirty="0" smtClean="0">
                <a:effectLst>
                  <a:outerShdw blurRad="38100" dist="38100" dir="2700000" algn="tl">
                    <a:srgbClr val="FFFFFF"/>
                  </a:outerShdw>
                </a:effectLst>
                <a:latin typeface="+mj-lt"/>
                <a:ea typeface="ＭＳ Ｐゴシック" pitchFamily="50" charset="-128"/>
              </a:rPr>
              <a:t>. </a:t>
            </a:r>
            <a:r>
              <a:rPr lang="en-US" altLang="ja-JP" sz="1800" dirty="0">
                <a:effectLst>
                  <a:outerShdw blurRad="38100" dist="38100" dir="2700000" algn="tl">
                    <a:srgbClr val="FFFFFF"/>
                  </a:outerShdw>
                </a:effectLst>
                <a:latin typeface="+mj-lt"/>
                <a:ea typeface="ＭＳ Ｐゴシック" pitchFamily="50" charset="-128"/>
              </a:rPr>
              <a:t>Examples of Utilizing Regional Collective </a:t>
            </a:r>
            <a:r>
              <a:rPr lang="en-US" altLang="ja-JP" sz="1800" dirty="0" smtClean="0">
                <a:effectLst>
                  <a:outerShdw blurRad="38100" dist="38100" dir="2700000" algn="tl">
                    <a:srgbClr val="FFFFFF"/>
                  </a:outerShdw>
                </a:effectLst>
                <a:latin typeface="+mj-lt"/>
                <a:ea typeface="ＭＳ Ｐゴシック" pitchFamily="50" charset="-128"/>
              </a:rPr>
              <a:t>Trademarks in Business </a:t>
            </a:r>
            <a:r>
              <a:rPr lang="en-US" altLang="ja-JP" sz="1800" dirty="0">
                <a:effectLst>
                  <a:outerShdw blurRad="38100" dist="38100" dir="2700000" algn="tl">
                    <a:srgbClr val="FFFFFF"/>
                  </a:outerShdw>
                </a:effectLst>
                <a:latin typeface="+mj-lt"/>
                <a:ea typeface="ＭＳ Ｐゴシック" pitchFamily="50" charset="-128"/>
              </a:rPr>
              <a:t>Activities </a:t>
            </a:r>
            <a:r>
              <a:rPr lang="en-US" altLang="ja-JP" sz="1800" dirty="0" smtClean="0">
                <a:effectLst>
                  <a:outerShdw blurRad="38100" dist="38100" dir="2700000" algn="tl">
                    <a:srgbClr val="FFFFFF"/>
                  </a:outerShdw>
                </a:effectLst>
                <a:latin typeface="+mj-lt"/>
                <a:ea typeface="ＭＳ Ｐゴシック" pitchFamily="50" charset="-128"/>
              </a:rPr>
              <a:t>(3)</a:t>
            </a:r>
            <a:endParaRPr lang="ja-JP" altLang="en-US" sz="1800" dirty="0">
              <a:effectLst>
                <a:outerShdw blurRad="38100" dist="38100" dir="2700000" algn="tl">
                  <a:srgbClr val="FFFFFF"/>
                </a:outerShdw>
              </a:effectLst>
              <a:latin typeface="+mj-lt"/>
              <a:ea typeface="ＭＳ Ｐゴシック" pitchFamily="50" charset="-128"/>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リーフォーム 3"/>
          <p:cNvSpPr/>
          <p:nvPr/>
        </p:nvSpPr>
        <p:spPr>
          <a:xfrm>
            <a:off x="76200" y="5296399"/>
            <a:ext cx="9777536" cy="1317125"/>
          </a:xfrm>
          <a:custGeom>
            <a:avLst/>
            <a:gdLst>
              <a:gd name="connsiteX0" fmla="*/ 0 w 8941308"/>
              <a:gd name="connsiteY0" fmla="*/ 167812 h 1678120"/>
              <a:gd name="connsiteX1" fmla="*/ 167812 w 8941308"/>
              <a:gd name="connsiteY1" fmla="*/ 0 h 1678120"/>
              <a:gd name="connsiteX2" fmla="*/ 8773496 w 8941308"/>
              <a:gd name="connsiteY2" fmla="*/ 0 h 1678120"/>
              <a:gd name="connsiteX3" fmla="*/ 8941308 w 8941308"/>
              <a:gd name="connsiteY3" fmla="*/ 167812 h 1678120"/>
              <a:gd name="connsiteX4" fmla="*/ 8941308 w 8941308"/>
              <a:gd name="connsiteY4" fmla="*/ 1510308 h 1678120"/>
              <a:gd name="connsiteX5" fmla="*/ 8773496 w 8941308"/>
              <a:gd name="connsiteY5" fmla="*/ 1678120 h 1678120"/>
              <a:gd name="connsiteX6" fmla="*/ 167812 w 8941308"/>
              <a:gd name="connsiteY6" fmla="*/ 1678120 h 1678120"/>
              <a:gd name="connsiteX7" fmla="*/ 0 w 8941308"/>
              <a:gd name="connsiteY7" fmla="*/ 1510308 h 1678120"/>
              <a:gd name="connsiteX8" fmla="*/ 0 w 8941308"/>
              <a:gd name="connsiteY8" fmla="*/ 167812 h 1678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41308" h="1678120">
                <a:moveTo>
                  <a:pt x="0" y="167812"/>
                </a:moveTo>
                <a:cubicBezTo>
                  <a:pt x="0" y="75132"/>
                  <a:pt x="75132" y="0"/>
                  <a:pt x="167812" y="0"/>
                </a:cubicBezTo>
                <a:lnTo>
                  <a:pt x="8773496" y="0"/>
                </a:lnTo>
                <a:cubicBezTo>
                  <a:pt x="8866176" y="0"/>
                  <a:pt x="8941308" y="75132"/>
                  <a:pt x="8941308" y="167812"/>
                </a:cubicBezTo>
                <a:lnTo>
                  <a:pt x="8941308" y="1510308"/>
                </a:lnTo>
                <a:cubicBezTo>
                  <a:pt x="8941308" y="1602988"/>
                  <a:pt x="8866176" y="1678120"/>
                  <a:pt x="8773496" y="1678120"/>
                </a:cubicBezTo>
                <a:lnTo>
                  <a:pt x="167812" y="1678120"/>
                </a:lnTo>
                <a:cubicBezTo>
                  <a:pt x="75132" y="1678120"/>
                  <a:pt x="0" y="1602988"/>
                  <a:pt x="0" y="1510308"/>
                </a:cubicBezTo>
                <a:lnTo>
                  <a:pt x="0" y="167812"/>
                </a:lnTo>
                <a:close/>
              </a:path>
            </a:pathLst>
          </a:custGeom>
          <a:noFill/>
          <a:ln>
            <a:solidFill>
              <a:schemeClr val="accent6"/>
            </a:solidFill>
          </a:ln>
          <a:effectLst>
            <a:outerShdw blurRad="40000" dist="20000" dir="5400000" rotWithShape="0">
              <a:srgbClr val="000000">
                <a:alpha val="38000"/>
              </a:srgbClr>
            </a:outerShdw>
          </a:effectLst>
          <a:scene3d>
            <a:camera prst="orthographicFront"/>
            <a:lightRig rig="flat" dir="t"/>
          </a:scene3d>
          <a:sp3d prstMaterial="dkEdge">
            <a:bevelT w="8200" h="38100"/>
          </a:sp3d>
        </p:spPr>
        <p:txBody>
          <a:bodyPr lIns="2039893" tIns="83820" rIns="83821" bIns="83820"/>
          <a:lstStyle>
            <a:lvl1pPr defTabSz="977900">
              <a:defRPr kumimoji="1" sz="2800">
                <a:solidFill>
                  <a:schemeClr val="tx1"/>
                </a:solidFill>
                <a:latin typeface="Arial" panose="020B0604020202020204" pitchFamily="34" charset="0"/>
                <a:ea typeface="FC平成丸ゴシック体" pitchFamily="49" charset="-128"/>
              </a:defRPr>
            </a:lvl1pPr>
            <a:lvl2pPr marL="171450" indent="-171450" defTabSz="977900">
              <a:defRPr kumimoji="1" sz="2800">
                <a:solidFill>
                  <a:schemeClr val="tx1"/>
                </a:solidFill>
                <a:latin typeface="Arial" panose="020B0604020202020204" pitchFamily="34" charset="0"/>
                <a:ea typeface="FC平成丸ゴシック体" pitchFamily="49" charset="-128"/>
              </a:defRPr>
            </a:lvl2pPr>
            <a:lvl3pPr marL="1143000" indent="-228600" defTabSz="977900">
              <a:defRPr kumimoji="1" sz="2800">
                <a:solidFill>
                  <a:schemeClr val="tx1"/>
                </a:solidFill>
                <a:latin typeface="Arial" panose="020B0604020202020204" pitchFamily="34" charset="0"/>
                <a:ea typeface="FC平成丸ゴシック体" pitchFamily="49" charset="-128"/>
              </a:defRPr>
            </a:lvl3pPr>
            <a:lvl4pPr marL="1600200" indent="-228600" defTabSz="977900">
              <a:defRPr kumimoji="1" sz="2800">
                <a:solidFill>
                  <a:schemeClr val="tx1"/>
                </a:solidFill>
                <a:latin typeface="Arial" panose="020B0604020202020204" pitchFamily="34" charset="0"/>
                <a:ea typeface="FC平成丸ゴシック体" pitchFamily="49" charset="-128"/>
              </a:defRPr>
            </a:lvl4pPr>
            <a:lvl5pPr marL="2057400" indent="-228600" defTabSz="977900">
              <a:defRPr kumimoji="1" sz="2800">
                <a:solidFill>
                  <a:schemeClr val="tx1"/>
                </a:solidFill>
                <a:latin typeface="Arial" panose="020B0604020202020204" pitchFamily="34" charset="0"/>
                <a:ea typeface="FC平成丸ゴシック体" pitchFamily="49" charset="-128"/>
              </a:defRPr>
            </a:lvl5pPr>
            <a:lvl6pPr marL="2514600" indent="-228600" defTabSz="977900" eaLnBrk="0" fontAlgn="base" hangingPunct="0">
              <a:spcBef>
                <a:spcPct val="0"/>
              </a:spcBef>
              <a:spcAft>
                <a:spcPct val="0"/>
              </a:spcAft>
              <a:defRPr kumimoji="1" sz="2800">
                <a:solidFill>
                  <a:schemeClr val="tx1"/>
                </a:solidFill>
                <a:latin typeface="Arial" panose="020B0604020202020204" pitchFamily="34" charset="0"/>
                <a:ea typeface="FC平成丸ゴシック体" pitchFamily="49" charset="-128"/>
              </a:defRPr>
            </a:lvl6pPr>
            <a:lvl7pPr marL="2971800" indent="-228600" defTabSz="977900" eaLnBrk="0" fontAlgn="base" hangingPunct="0">
              <a:spcBef>
                <a:spcPct val="0"/>
              </a:spcBef>
              <a:spcAft>
                <a:spcPct val="0"/>
              </a:spcAft>
              <a:defRPr kumimoji="1" sz="2800">
                <a:solidFill>
                  <a:schemeClr val="tx1"/>
                </a:solidFill>
                <a:latin typeface="Arial" panose="020B0604020202020204" pitchFamily="34" charset="0"/>
                <a:ea typeface="FC平成丸ゴシック体" pitchFamily="49" charset="-128"/>
              </a:defRPr>
            </a:lvl7pPr>
            <a:lvl8pPr marL="3429000" indent="-228600" defTabSz="977900" eaLnBrk="0" fontAlgn="base" hangingPunct="0">
              <a:spcBef>
                <a:spcPct val="0"/>
              </a:spcBef>
              <a:spcAft>
                <a:spcPct val="0"/>
              </a:spcAft>
              <a:defRPr kumimoji="1" sz="2800">
                <a:solidFill>
                  <a:schemeClr val="tx1"/>
                </a:solidFill>
                <a:latin typeface="Arial" panose="020B0604020202020204" pitchFamily="34" charset="0"/>
                <a:ea typeface="FC平成丸ゴシック体" pitchFamily="49" charset="-128"/>
              </a:defRPr>
            </a:lvl8pPr>
            <a:lvl9pPr marL="3886200" indent="-228600" defTabSz="977900" eaLnBrk="0" fontAlgn="base" hangingPunct="0">
              <a:spcBef>
                <a:spcPct val="0"/>
              </a:spcBef>
              <a:spcAft>
                <a:spcPct val="0"/>
              </a:spcAft>
              <a:defRPr kumimoji="1" sz="2800">
                <a:solidFill>
                  <a:schemeClr val="tx1"/>
                </a:solidFill>
                <a:latin typeface="Arial" panose="020B0604020202020204" pitchFamily="34" charset="0"/>
                <a:ea typeface="FC平成丸ゴシック体" pitchFamily="49" charset="-128"/>
              </a:defRPr>
            </a:lvl9pPr>
          </a:lstStyle>
          <a:p>
            <a:pPr fontAlgn="auto">
              <a:lnSpc>
                <a:spcPts val="2500"/>
              </a:lnSpc>
              <a:spcBef>
                <a:spcPts val="0"/>
              </a:spcBef>
              <a:spcAft>
                <a:spcPts val="600"/>
              </a:spcAft>
              <a:defRPr/>
            </a:pPr>
            <a:r>
              <a:rPr lang="en-US" altLang="en-US" sz="2500" kern="0" dirty="0" smtClean="0">
                <a:solidFill>
                  <a:srgbClr val="000000"/>
                </a:solidFill>
                <a:latin typeface="+mn-lt"/>
                <a:ea typeface="ＭＳ Ｐゴシック" panose="020B0600070205080204" pitchFamily="50" charset="-128"/>
              </a:rPr>
              <a:t>“PROSCIUTTO </a:t>
            </a:r>
            <a:r>
              <a:rPr lang="en-US" altLang="en-US" sz="2500" kern="0" dirty="0">
                <a:solidFill>
                  <a:srgbClr val="000000"/>
                </a:solidFill>
                <a:latin typeface="+mn-lt"/>
                <a:ea typeface="ＭＳ Ｐゴシック" panose="020B0600070205080204" pitchFamily="50" charset="-128"/>
              </a:rPr>
              <a:t>DI PARMA”</a:t>
            </a:r>
            <a:r>
              <a:rPr lang="en-US" altLang="en-US" sz="2100" kern="0" dirty="0">
                <a:solidFill>
                  <a:srgbClr val="000000"/>
                </a:solidFill>
                <a:latin typeface="+mn-lt"/>
                <a:ea typeface="ＭＳ Ｐゴシック" panose="020B0600070205080204" pitchFamily="50" charset="-128"/>
              </a:rPr>
              <a:t> (</a:t>
            </a:r>
            <a:r>
              <a:rPr lang="en-US" altLang="en-US" sz="2100" kern="0" dirty="0" smtClean="0">
                <a:solidFill>
                  <a:srgbClr val="000000"/>
                </a:solidFill>
                <a:latin typeface="+mn-lt"/>
                <a:ea typeface="ＭＳ Ｐゴシック" panose="020B0600070205080204" pitchFamily="50" charset="-128"/>
              </a:rPr>
              <a:t>Italy)</a:t>
            </a:r>
            <a:endParaRPr lang="ja-JP" altLang="en-US" sz="2100" kern="0" dirty="0" smtClean="0">
              <a:solidFill>
                <a:srgbClr val="000000"/>
              </a:solidFill>
              <a:latin typeface="+mn-lt"/>
              <a:ea typeface="ＭＳ Ｐゴシック" panose="020B0600070205080204" pitchFamily="50" charset="-128"/>
            </a:endParaRPr>
          </a:p>
          <a:p>
            <a:pPr marL="185738" lvl="1" indent="-185738" fontAlgn="auto">
              <a:lnSpc>
                <a:spcPts val="2000"/>
              </a:lnSpc>
              <a:spcBef>
                <a:spcPts val="0"/>
              </a:spcBef>
              <a:spcAft>
                <a:spcPts val="300"/>
              </a:spcAft>
              <a:defRPr/>
            </a:pPr>
            <a:r>
              <a:rPr lang="en-US" altLang="ja-JP" sz="2000" kern="0" dirty="0" smtClean="0">
                <a:solidFill>
                  <a:srgbClr val="000000"/>
                </a:solidFill>
                <a:latin typeface="Times New Roman" panose="02020603050405020304" pitchFamily="18" charset="0"/>
                <a:ea typeface="ＭＳ Ｐゴシック" panose="020B0600070205080204" pitchFamily="50" charset="-128"/>
                <a:cs typeface="Times New Roman" panose="02020603050405020304" pitchFamily="18" charset="0"/>
              </a:rPr>
              <a:t>- 	After </a:t>
            </a:r>
            <a:r>
              <a:rPr lang="en-US" altLang="ja-JP" sz="2000" kern="0" dirty="0">
                <a:solidFill>
                  <a:srgbClr val="000000"/>
                </a:solidFill>
                <a:latin typeface="Times New Roman" panose="02020603050405020304" pitchFamily="18" charset="0"/>
                <a:ea typeface="ＭＳ Ｐゴシック" panose="020B0600070205080204" pitchFamily="50" charset="-128"/>
                <a:cs typeface="Times New Roman" panose="02020603050405020304" pitchFamily="18" charset="0"/>
              </a:rPr>
              <a:t>acquiring trademark rights, </a:t>
            </a:r>
            <a:r>
              <a:rPr lang="en-US" altLang="ja-JP" sz="2000" u="sng" kern="0" dirty="0">
                <a:solidFill>
                  <a:srgbClr val="000000"/>
                </a:solidFill>
                <a:latin typeface="Times New Roman" panose="02020603050405020304" pitchFamily="18" charset="0"/>
                <a:ea typeface="ＭＳ Ｐゴシック" panose="020B0600070205080204" pitchFamily="50" charset="-128"/>
                <a:cs typeface="Times New Roman" panose="02020603050405020304" pitchFamily="18" charset="0"/>
              </a:rPr>
              <a:t>the sales increased 41% </a:t>
            </a:r>
            <a:r>
              <a:rPr lang="en-US" altLang="ja-JP" sz="2000" kern="0" dirty="0">
                <a:solidFill>
                  <a:srgbClr val="000000"/>
                </a:solidFill>
                <a:latin typeface="Times New Roman" panose="02020603050405020304" pitchFamily="18" charset="0"/>
                <a:ea typeface="ＭＳ Ｐゴシック" panose="020B0600070205080204" pitchFamily="50" charset="-128"/>
                <a:cs typeface="Times New Roman" panose="02020603050405020304" pitchFamily="18" charset="0"/>
              </a:rPr>
              <a:t>from 2007 to </a:t>
            </a:r>
            <a:r>
              <a:rPr lang="en-US" altLang="ja-JP" sz="2000" kern="0" dirty="0" smtClean="0">
                <a:solidFill>
                  <a:srgbClr val="000000"/>
                </a:solidFill>
                <a:latin typeface="Times New Roman" panose="02020603050405020304" pitchFamily="18" charset="0"/>
                <a:ea typeface="ＭＳ Ｐゴシック" panose="020B0600070205080204" pitchFamily="50" charset="-128"/>
                <a:cs typeface="Times New Roman" panose="02020603050405020304" pitchFamily="18" charset="0"/>
              </a:rPr>
              <a:t>2015; and</a:t>
            </a:r>
          </a:p>
          <a:p>
            <a:pPr marL="185738" lvl="1" indent="-185738" fontAlgn="auto">
              <a:lnSpc>
                <a:spcPts val="2000"/>
              </a:lnSpc>
              <a:spcBef>
                <a:spcPts val="0"/>
              </a:spcBef>
              <a:spcAft>
                <a:spcPts val="300"/>
              </a:spcAft>
              <a:defRPr/>
            </a:pPr>
            <a:r>
              <a:rPr lang="en-US" altLang="ja-JP" sz="2000" kern="0" dirty="0" smtClean="0">
                <a:solidFill>
                  <a:srgbClr val="000000"/>
                </a:solidFill>
                <a:latin typeface="Times New Roman" panose="02020603050405020304" pitchFamily="18" charset="0"/>
                <a:ea typeface="ＭＳ Ｐゴシック" panose="020B0600070205080204" pitchFamily="50" charset="-128"/>
                <a:cs typeface="Times New Roman" panose="02020603050405020304" pitchFamily="18" charset="0"/>
              </a:rPr>
              <a:t>-	</a:t>
            </a:r>
            <a:r>
              <a:rPr lang="en-US" altLang="ja-JP" sz="2000" u="sng" kern="0" dirty="0" smtClean="0">
                <a:solidFill>
                  <a:srgbClr val="000000"/>
                </a:solidFill>
                <a:latin typeface="Times New Roman" panose="02020603050405020304" pitchFamily="18" charset="0"/>
                <a:ea typeface="ＭＳ Ｐゴシック" panose="020B0600070205080204" pitchFamily="50" charset="-128"/>
                <a:cs typeface="Times New Roman" panose="02020603050405020304" pitchFamily="18" charset="0"/>
              </a:rPr>
              <a:t>88,442 </a:t>
            </a:r>
            <a:r>
              <a:rPr lang="en-US" altLang="ja-JP" sz="2000" u="sng" kern="0" dirty="0">
                <a:solidFill>
                  <a:srgbClr val="000000"/>
                </a:solidFill>
                <a:latin typeface="Times New Roman" panose="02020603050405020304" pitchFamily="18" charset="0"/>
                <a:ea typeface="ＭＳ Ｐゴシック" panose="020B0600070205080204" pitchFamily="50" charset="-128"/>
                <a:cs typeface="Times New Roman" panose="02020603050405020304" pitchFamily="18" charset="0"/>
              </a:rPr>
              <a:t>in </a:t>
            </a:r>
            <a:r>
              <a:rPr lang="en-US" altLang="ja-JP" sz="2000" u="sng" kern="0" dirty="0" smtClean="0">
                <a:solidFill>
                  <a:srgbClr val="000000"/>
                </a:solidFill>
                <a:latin typeface="Times New Roman" panose="02020603050405020304" pitchFamily="18" charset="0"/>
                <a:ea typeface="ＭＳ Ｐゴシック" panose="020B0600070205080204" pitchFamily="50" charset="-128"/>
                <a:cs typeface="Times New Roman" panose="02020603050405020304" pitchFamily="18" charset="0"/>
              </a:rPr>
              <a:t>2007   =&gt;</a:t>
            </a:r>
            <a:r>
              <a:rPr lang="ja-JP" altLang="en-US" sz="2000" u="sng" kern="0" dirty="0">
                <a:solidFill>
                  <a:srgbClr val="000000"/>
                </a:solidFill>
                <a:latin typeface="Times New Roman" panose="02020603050405020304" pitchFamily="18" charset="0"/>
                <a:ea typeface="ＭＳ Ｐゴシック" panose="020B0600070205080204" pitchFamily="50" charset="-128"/>
                <a:cs typeface="Times New Roman" panose="02020603050405020304" pitchFamily="18" charset="0"/>
              </a:rPr>
              <a:t>　</a:t>
            </a:r>
            <a:r>
              <a:rPr lang="en-US" altLang="ja-JP" sz="2000" u="sng" kern="0" dirty="0" smtClean="0">
                <a:solidFill>
                  <a:srgbClr val="000000"/>
                </a:solidFill>
                <a:latin typeface="Times New Roman" panose="02020603050405020304" pitchFamily="18" charset="0"/>
                <a:ea typeface="ＭＳ Ｐゴシック" panose="020B0600070205080204" pitchFamily="50" charset="-128"/>
                <a:cs typeface="Times New Roman" panose="02020603050405020304" pitchFamily="18" charset="0"/>
              </a:rPr>
              <a:t>124,920 </a:t>
            </a:r>
            <a:r>
              <a:rPr lang="en-US" altLang="ja-JP" sz="2000" u="sng" kern="0" dirty="0">
                <a:solidFill>
                  <a:srgbClr val="000000"/>
                </a:solidFill>
                <a:latin typeface="Times New Roman" panose="02020603050405020304" pitchFamily="18" charset="0"/>
                <a:ea typeface="ＭＳ Ｐゴシック" panose="020B0600070205080204" pitchFamily="50" charset="-128"/>
                <a:cs typeface="Times New Roman" panose="02020603050405020304" pitchFamily="18" charset="0"/>
              </a:rPr>
              <a:t>in </a:t>
            </a:r>
            <a:r>
              <a:rPr lang="en-US" altLang="ja-JP" sz="2000" u="sng" kern="0" dirty="0" smtClean="0">
                <a:solidFill>
                  <a:srgbClr val="000000"/>
                </a:solidFill>
                <a:latin typeface="Times New Roman" panose="02020603050405020304" pitchFamily="18" charset="0"/>
                <a:ea typeface="ＭＳ Ｐゴシック" panose="020B0600070205080204" pitchFamily="50" charset="-128"/>
                <a:cs typeface="Times New Roman" panose="02020603050405020304" pitchFamily="18" charset="0"/>
              </a:rPr>
              <a:t>2015</a:t>
            </a:r>
            <a:endParaRPr lang="ja-JP" altLang="en-US" sz="2000" u="sng" kern="0" dirty="0" smtClean="0">
              <a:solidFill>
                <a:srgbClr val="000000"/>
              </a:solidFill>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5" name="角丸四角形 4"/>
          <p:cNvSpPr/>
          <p:nvPr/>
        </p:nvSpPr>
        <p:spPr>
          <a:xfrm>
            <a:off x="165956" y="5283022"/>
            <a:ext cx="1788261" cy="1342496"/>
          </a:xfrm>
          <a:prstGeom prst="roundRect">
            <a:avLst>
              <a:gd name="adj" fmla="val 10000"/>
            </a:avLst>
          </a:prstGeom>
          <a:blipFill dpi="0" rotWithShape="1">
            <a:blip r:embed="rId3">
              <a:extLst>
                <a:ext uri="{28A0092B-C50C-407E-A947-70E740481C1C}">
                  <a14:useLocalDpi xmlns:a14="http://schemas.microsoft.com/office/drawing/2010/main" val="0"/>
                </a:ext>
              </a:extLst>
            </a:blip>
            <a:srcRect/>
            <a:stretch>
              <a:fillRect l="3698" t="3072" r="3698" b="3072"/>
            </a:stretch>
          </a:blipFill>
          <a:ln w="9525" cap="flat" cmpd="sng" algn="ctr">
            <a:solidFill>
              <a:srgbClr val="FFFFFF">
                <a:hueOff val="0"/>
                <a:satOff val="0"/>
                <a:lumOff val="0"/>
                <a:alphaOff val="0"/>
                <a:shade val="95000"/>
                <a:satMod val="105000"/>
              </a:srgbClr>
            </a:solidFill>
            <a:prstDash val="solid"/>
          </a:ln>
          <a:effectLst>
            <a:outerShdw blurRad="40000" dist="20000" dir="5400000" rotWithShape="0">
              <a:srgbClr val="000000">
                <a:alpha val="38000"/>
              </a:srgbClr>
            </a:outerShdw>
          </a:effectLst>
        </p:spPr>
      </p:sp>
      <p:sp>
        <p:nvSpPr>
          <p:cNvPr id="6" name="フリーフォーム 5"/>
          <p:cNvSpPr/>
          <p:nvPr/>
        </p:nvSpPr>
        <p:spPr>
          <a:xfrm>
            <a:off x="76200" y="781389"/>
            <a:ext cx="9777536" cy="1678120"/>
          </a:xfrm>
          <a:custGeom>
            <a:avLst/>
            <a:gdLst>
              <a:gd name="connsiteX0" fmla="*/ 0 w 8941308"/>
              <a:gd name="connsiteY0" fmla="*/ 167812 h 1678120"/>
              <a:gd name="connsiteX1" fmla="*/ 167812 w 8941308"/>
              <a:gd name="connsiteY1" fmla="*/ 0 h 1678120"/>
              <a:gd name="connsiteX2" fmla="*/ 8773496 w 8941308"/>
              <a:gd name="connsiteY2" fmla="*/ 0 h 1678120"/>
              <a:gd name="connsiteX3" fmla="*/ 8941308 w 8941308"/>
              <a:gd name="connsiteY3" fmla="*/ 167812 h 1678120"/>
              <a:gd name="connsiteX4" fmla="*/ 8941308 w 8941308"/>
              <a:gd name="connsiteY4" fmla="*/ 1510308 h 1678120"/>
              <a:gd name="connsiteX5" fmla="*/ 8773496 w 8941308"/>
              <a:gd name="connsiteY5" fmla="*/ 1678120 h 1678120"/>
              <a:gd name="connsiteX6" fmla="*/ 167812 w 8941308"/>
              <a:gd name="connsiteY6" fmla="*/ 1678120 h 1678120"/>
              <a:gd name="connsiteX7" fmla="*/ 0 w 8941308"/>
              <a:gd name="connsiteY7" fmla="*/ 1510308 h 1678120"/>
              <a:gd name="connsiteX8" fmla="*/ 0 w 8941308"/>
              <a:gd name="connsiteY8" fmla="*/ 167812 h 1678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41308" h="1678120">
                <a:moveTo>
                  <a:pt x="0" y="167812"/>
                </a:moveTo>
                <a:cubicBezTo>
                  <a:pt x="0" y="75132"/>
                  <a:pt x="75132" y="0"/>
                  <a:pt x="167812" y="0"/>
                </a:cubicBezTo>
                <a:lnTo>
                  <a:pt x="8773496" y="0"/>
                </a:lnTo>
                <a:cubicBezTo>
                  <a:pt x="8866176" y="0"/>
                  <a:pt x="8941308" y="75132"/>
                  <a:pt x="8941308" y="167812"/>
                </a:cubicBezTo>
                <a:lnTo>
                  <a:pt x="8941308" y="1510308"/>
                </a:lnTo>
                <a:cubicBezTo>
                  <a:pt x="8941308" y="1602988"/>
                  <a:pt x="8866176" y="1678120"/>
                  <a:pt x="8773496" y="1678120"/>
                </a:cubicBezTo>
                <a:lnTo>
                  <a:pt x="167812" y="1678120"/>
                </a:lnTo>
                <a:cubicBezTo>
                  <a:pt x="75132" y="1678120"/>
                  <a:pt x="0" y="1602988"/>
                  <a:pt x="0" y="1510308"/>
                </a:cubicBezTo>
                <a:lnTo>
                  <a:pt x="0" y="167812"/>
                </a:lnTo>
                <a:close/>
              </a:path>
            </a:pathLst>
          </a:custGeom>
          <a:noFill/>
          <a:ln>
            <a:solidFill>
              <a:schemeClr val="accent6"/>
            </a:solidFill>
          </a:ln>
          <a:effectLst>
            <a:outerShdw blurRad="40000" dist="20000" dir="5400000" rotWithShape="0">
              <a:srgbClr val="000000">
                <a:alpha val="38000"/>
              </a:srgbClr>
            </a:outerShdw>
          </a:effectLst>
          <a:scene3d>
            <a:camera prst="orthographicFront"/>
            <a:lightRig rig="flat" dir="t"/>
          </a:scene3d>
          <a:sp3d prstMaterial="dkEdge">
            <a:bevelT w="8200" h="38100"/>
          </a:sp3d>
        </p:spPr>
        <p:txBody>
          <a:bodyPr lIns="2039893" tIns="83820" rIns="83821" bIns="83820"/>
          <a:lstStyle>
            <a:lvl1pPr defTabSz="977900">
              <a:defRPr kumimoji="1" sz="2800">
                <a:solidFill>
                  <a:schemeClr val="tx1"/>
                </a:solidFill>
                <a:latin typeface="Arial" panose="020B0604020202020204" pitchFamily="34" charset="0"/>
                <a:ea typeface="FC平成丸ゴシック体" pitchFamily="49" charset="-128"/>
              </a:defRPr>
            </a:lvl1pPr>
            <a:lvl2pPr marL="171450" indent="-171450" defTabSz="977900">
              <a:defRPr kumimoji="1" sz="2800">
                <a:solidFill>
                  <a:schemeClr val="tx1"/>
                </a:solidFill>
                <a:latin typeface="Arial" panose="020B0604020202020204" pitchFamily="34" charset="0"/>
                <a:ea typeface="FC平成丸ゴシック体" pitchFamily="49" charset="-128"/>
              </a:defRPr>
            </a:lvl2pPr>
            <a:lvl3pPr marL="1143000" indent="-228600" defTabSz="977900">
              <a:defRPr kumimoji="1" sz="2800">
                <a:solidFill>
                  <a:schemeClr val="tx1"/>
                </a:solidFill>
                <a:latin typeface="Arial" panose="020B0604020202020204" pitchFamily="34" charset="0"/>
                <a:ea typeface="FC平成丸ゴシック体" pitchFamily="49" charset="-128"/>
              </a:defRPr>
            </a:lvl3pPr>
            <a:lvl4pPr marL="1600200" indent="-228600" defTabSz="977900">
              <a:defRPr kumimoji="1" sz="2800">
                <a:solidFill>
                  <a:schemeClr val="tx1"/>
                </a:solidFill>
                <a:latin typeface="Arial" panose="020B0604020202020204" pitchFamily="34" charset="0"/>
                <a:ea typeface="FC平成丸ゴシック体" pitchFamily="49" charset="-128"/>
              </a:defRPr>
            </a:lvl4pPr>
            <a:lvl5pPr marL="2057400" indent="-228600" defTabSz="977900">
              <a:defRPr kumimoji="1" sz="2800">
                <a:solidFill>
                  <a:schemeClr val="tx1"/>
                </a:solidFill>
                <a:latin typeface="Arial" panose="020B0604020202020204" pitchFamily="34" charset="0"/>
                <a:ea typeface="FC平成丸ゴシック体" pitchFamily="49" charset="-128"/>
              </a:defRPr>
            </a:lvl5pPr>
            <a:lvl6pPr marL="2514600" indent="-228600" defTabSz="977900" eaLnBrk="0" fontAlgn="base" hangingPunct="0">
              <a:spcBef>
                <a:spcPct val="0"/>
              </a:spcBef>
              <a:spcAft>
                <a:spcPct val="0"/>
              </a:spcAft>
              <a:defRPr kumimoji="1" sz="2800">
                <a:solidFill>
                  <a:schemeClr val="tx1"/>
                </a:solidFill>
                <a:latin typeface="Arial" panose="020B0604020202020204" pitchFamily="34" charset="0"/>
                <a:ea typeface="FC平成丸ゴシック体" pitchFamily="49" charset="-128"/>
              </a:defRPr>
            </a:lvl6pPr>
            <a:lvl7pPr marL="2971800" indent="-228600" defTabSz="977900" eaLnBrk="0" fontAlgn="base" hangingPunct="0">
              <a:spcBef>
                <a:spcPct val="0"/>
              </a:spcBef>
              <a:spcAft>
                <a:spcPct val="0"/>
              </a:spcAft>
              <a:defRPr kumimoji="1" sz="2800">
                <a:solidFill>
                  <a:schemeClr val="tx1"/>
                </a:solidFill>
                <a:latin typeface="Arial" panose="020B0604020202020204" pitchFamily="34" charset="0"/>
                <a:ea typeface="FC平成丸ゴシック体" pitchFamily="49" charset="-128"/>
              </a:defRPr>
            </a:lvl7pPr>
            <a:lvl8pPr marL="3429000" indent="-228600" defTabSz="977900" eaLnBrk="0" fontAlgn="base" hangingPunct="0">
              <a:spcBef>
                <a:spcPct val="0"/>
              </a:spcBef>
              <a:spcAft>
                <a:spcPct val="0"/>
              </a:spcAft>
              <a:defRPr kumimoji="1" sz="2800">
                <a:solidFill>
                  <a:schemeClr val="tx1"/>
                </a:solidFill>
                <a:latin typeface="Arial" panose="020B0604020202020204" pitchFamily="34" charset="0"/>
                <a:ea typeface="FC平成丸ゴシック体" pitchFamily="49" charset="-128"/>
              </a:defRPr>
            </a:lvl8pPr>
            <a:lvl9pPr marL="3886200" indent="-228600" defTabSz="977900" eaLnBrk="0" fontAlgn="base" hangingPunct="0">
              <a:spcBef>
                <a:spcPct val="0"/>
              </a:spcBef>
              <a:spcAft>
                <a:spcPct val="0"/>
              </a:spcAft>
              <a:defRPr kumimoji="1" sz="2800">
                <a:solidFill>
                  <a:schemeClr val="tx1"/>
                </a:solidFill>
                <a:latin typeface="Arial" panose="020B0604020202020204" pitchFamily="34" charset="0"/>
                <a:ea typeface="FC平成丸ゴシック体" pitchFamily="49" charset="-128"/>
              </a:defRPr>
            </a:lvl9pPr>
          </a:lstStyle>
          <a:p>
            <a:pPr fontAlgn="auto">
              <a:lnSpc>
                <a:spcPts val="2500"/>
              </a:lnSpc>
              <a:spcBef>
                <a:spcPts val="0"/>
              </a:spcBef>
              <a:spcAft>
                <a:spcPts val="600"/>
              </a:spcAft>
              <a:defRPr/>
            </a:pPr>
            <a:r>
              <a:rPr lang="en-US" altLang="ja-JP" sz="2500" kern="0" dirty="0" smtClean="0">
                <a:solidFill>
                  <a:srgbClr val="000000"/>
                </a:solidFill>
                <a:ea typeface="ＭＳ Ｐゴシック" panose="020B0600070205080204" pitchFamily="50" charset="-128"/>
              </a:rPr>
              <a:t>“</a:t>
            </a:r>
            <a:r>
              <a:rPr lang="en-US" altLang="ja-JP" sz="2500" kern="0" dirty="0" err="1">
                <a:solidFill>
                  <a:srgbClr val="000000"/>
                </a:solidFill>
                <a:ea typeface="ＭＳ Ｐゴシック" panose="020B0600070205080204" pitchFamily="50" charset="-128"/>
              </a:rPr>
              <a:t>Tokachikawanishi</a:t>
            </a:r>
            <a:r>
              <a:rPr lang="en-US" altLang="ja-JP" sz="2500" kern="0" dirty="0">
                <a:solidFill>
                  <a:srgbClr val="000000"/>
                </a:solidFill>
                <a:ea typeface="ＭＳ Ｐゴシック" panose="020B0600070205080204" pitchFamily="50" charset="-128"/>
              </a:rPr>
              <a:t> Nagaimo (Yam)”</a:t>
            </a:r>
            <a:r>
              <a:rPr lang="en-US" altLang="ja-JP" sz="2200" kern="0" dirty="0">
                <a:solidFill>
                  <a:srgbClr val="000000"/>
                </a:solidFill>
                <a:ea typeface="ＭＳ Ｐゴシック" panose="020B0600070205080204" pitchFamily="50" charset="-128"/>
              </a:rPr>
              <a:t> </a:t>
            </a:r>
            <a:endParaRPr lang="en-US" altLang="ja-JP" sz="2200" kern="0" dirty="0" smtClean="0">
              <a:solidFill>
                <a:srgbClr val="000000"/>
              </a:solidFill>
              <a:ea typeface="ＭＳ Ｐゴシック" panose="020B0600070205080204" pitchFamily="50" charset="-128"/>
            </a:endParaRPr>
          </a:p>
          <a:p>
            <a:pPr fontAlgn="auto">
              <a:lnSpc>
                <a:spcPct val="90000"/>
              </a:lnSpc>
              <a:spcBef>
                <a:spcPts val="0"/>
              </a:spcBef>
              <a:spcAft>
                <a:spcPct val="35000"/>
              </a:spcAft>
              <a:defRPr/>
            </a:pPr>
            <a:r>
              <a:rPr lang="en-US" altLang="ja-JP" sz="1800" kern="0" dirty="0" smtClean="0">
                <a:solidFill>
                  <a:srgbClr val="000000"/>
                </a:solidFill>
                <a:ea typeface="ＭＳ Ｐゴシック" panose="020B0600070205080204" pitchFamily="50" charset="-128"/>
              </a:rPr>
              <a:t>  (</a:t>
            </a:r>
            <a:r>
              <a:rPr lang="en-US" altLang="ja-JP" sz="1800" kern="0" dirty="0">
                <a:solidFill>
                  <a:srgbClr val="000000"/>
                </a:solidFill>
                <a:ea typeface="ＭＳ Ｐゴシック" panose="020B0600070205080204" pitchFamily="50" charset="-128"/>
              </a:rPr>
              <a:t>Hokkaido</a:t>
            </a:r>
            <a:r>
              <a:rPr lang="en-US" altLang="ja-JP" sz="1800" kern="0" dirty="0" smtClean="0">
                <a:solidFill>
                  <a:srgbClr val="000000"/>
                </a:solidFill>
                <a:ea typeface="ＭＳ Ｐゴシック" panose="020B0600070205080204" pitchFamily="50" charset="-128"/>
              </a:rPr>
              <a:t>)</a:t>
            </a:r>
            <a:endParaRPr lang="ja-JP" altLang="en-US" sz="1800" kern="0" dirty="0" smtClean="0">
              <a:solidFill>
                <a:srgbClr val="000000"/>
              </a:solidFill>
              <a:ea typeface="ＭＳ Ｐゴシック" panose="020B0600070205080204" pitchFamily="50" charset="-128"/>
            </a:endParaRPr>
          </a:p>
          <a:p>
            <a:pPr marL="182563" lvl="1" indent="-182563" fontAlgn="auto">
              <a:lnSpc>
                <a:spcPts val="1900"/>
              </a:lnSpc>
              <a:spcBef>
                <a:spcPts val="0"/>
              </a:spcBef>
              <a:spcAft>
                <a:spcPts val="300"/>
              </a:spcAft>
              <a:defRPr/>
            </a:pPr>
            <a:r>
              <a:rPr lang="en-US" altLang="ja-JP" sz="2000" kern="0" dirty="0" smtClean="0">
                <a:solidFill>
                  <a:srgbClr val="000000"/>
                </a:solidFill>
                <a:latin typeface="Times New Roman" panose="02020603050405020304" pitchFamily="18" charset="0"/>
                <a:ea typeface="ＭＳ Ｐゴシック" panose="020B0600070205080204" pitchFamily="50" charset="-128"/>
                <a:cs typeface="Times New Roman" panose="02020603050405020304" pitchFamily="18" charset="0"/>
              </a:rPr>
              <a:t>-	Trademark </a:t>
            </a:r>
            <a:r>
              <a:rPr lang="en-US" altLang="ja-JP" sz="2000" kern="0" dirty="0">
                <a:solidFill>
                  <a:srgbClr val="000000"/>
                </a:solidFill>
                <a:latin typeface="Times New Roman" panose="02020603050405020304" pitchFamily="18" charset="0"/>
                <a:ea typeface="ＭＳ Ｐゴシック" panose="020B0600070205080204" pitchFamily="50" charset="-128"/>
                <a:cs typeface="Times New Roman" panose="02020603050405020304" pitchFamily="18" charset="0"/>
              </a:rPr>
              <a:t>rights were acquired also in foreign countries by using the JPO’s system of subsidies for filing foreign </a:t>
            </a:r>
            <a:r>
              <a:rPr lang="en-US" altLang="ja-JP" sz="2000" kern="0" dirty="0" smtClean="0">
                <a:solidFill>
                  <a:srgbClr val="000000"/>
                </a:solidFill>
                <a:latin typeface="Times New Roman" panose="02020603050405020304" pitchFamily="18" charset="0"/>
                <a:ea typeface="ＭＳ Ｐゴシック" panose="020B0600070205080204" pitchFamily="50" charset="-128"/>
                <a:cs typeface="Times New Roman" panose="02020603050405020304" pitchFamily="18" charset="0"/>
              </a:rPr>
              <a:t>applications; and</a:t>
            </a:r>
          </a:p>
          <a:p>
            <a:pPr marL="182563" lvl="1" indent="-182563" fontAlgn="auto">
              <a:lnSpc>
                <a:spcPts val="1900"/>
              </a:lnSpc>
              <a:spcBef>
                <a:spcPts val="0"/>
              </a:spcBef>
              <a:spcAft>
                <a:spcPts val="300"/>
              </a:spcAft>
              <a:defRPr/>
            </a:pPr>
            <a:r>
              <a:rPr lang="en-US" altLang="ja-JP" sz="2000" kern="0" dirty="0" smtClean="0">
                <a:solidFill>
                  <a:srgbClr val="000000"/>
                </a:solidFill>
                <a:latin typeface="Times New Roman" panose="02020603050405020304" pitchFamily="18" charset="0"/>
                <a:ea typeface="ＭＳ Ｐゴシック" panose="020B0600070205080204" pitchFamily="50" charset="-128"/>
                <a:cs typeface="Times New Roman" panose="02020603050405020304" pitchFamily="18" charset="0"/>
              </a:rPr>
              <a:t>-	Total </a:t>
            </a:r>
            <a:r>
              <a:rPr lang="en-US" altLang="ja-JP" sz="2000" u="sng" kern="0" dirty="0">
                <a:solidFill>
                  <a:srgbClr val="000000"/>
                </a:solidFill>
                <a:latin typeface="Times New Roman" panose="02020603050405020304" pitchFamily="18" charset="0"/>
                <a:ea typeface="ＭＳ Ｐゴシック" panose="020B0600070205080204" pitchFamily="50" charset="-128"/>
                <a:cs typeface="Times New Roman" panose="02020603050405020304" pitchFamily="18" charset="0"/>
              </a:rPr>
              <a:t>export amounts increased 4.1 times</a:t>
            </a:r>
            <a:r>
              <a:rPr lang="en-US" altLang="ja-JP" sz="2000" kern="0" dirty="0">
                <a:solidFill>
                  <a:srgbClr val="000000"/>
                </a:solidFill>
                <a:latin typeface="Times New Roman" panose="02020603050405020304" pitchFamily="18" charset="0"/>
                <a:ea typeface="ＭＳ Ｐゴシック" panose="020B0600070205080204" pitchFamily="50" charset="-128"/>
                <a:cs typeface="Times New Roman" panose="02020603050405020304" pitchFamily="18" charset="0"/>
              </a:rPr>
              <a:t> from 1999 to </a:t>
            </a:r>
            <a:r>
              <a:rPr lang="en-US" altLang="ja-JP" sz="2000" kern="0" dirty="0" smtClean="0">
                <a:solidFill>
                  <a:srgbClr val="000000"/>
                </a:solidFill>
                <a:latin typeface="Times New Roman" panose="02020603050405020304" pitchFamily="18" charset="0"/>
                <a:ea typeface="ＭＳ Ｐゴシック" panose="020B0600070205080204" pitchFamily="50" charset="-128"/>
                <a:cs typeface="Times New Roman" panose="02020603050405020304" pitchFamily="18" charset="0"/>
              </a:rPr>
              <a:t>2014.</a:t>
            </a:r>
            <a:endParaRPr lang="ja-JP" altLang="en-US" sz="2000" u="sng" kern="0" dirty="0" smtClean="0">
              <a:solidFill>
                <a:srgbClr val="000000"/>
              </a:solidFill>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7" name="角丸四角形 6"/>
          <p:cNvSpPr/>
          <p:nvPr/>
        </p:nvSpPr>
        <p:spPr>
          <a:xfrm>
            <a:off x="160462" y="928831"/>
            <a:ext cx="1788261" cy="1342496"/>
          </a:xfrm>
          <a:prstGeom prst="roundRect">
            <a:avLst>
              <a:gd name="adj" fmla="val 10000"/>
            </a:avLst>
          </a:prstGeom>
          <a:blipFill>
            <a:blip r:embed="rId4" cstate="print">
              <a:extLst>
                <a:ext uri="{28A0092B-C50C-407E-A947-70E740481C1C}">
                  <a14:useLocalDpi xmlns:a14="http://schemas.microsoft.com/office/drawing/2010/main" val="0"/>
                </a:ext>
              </a:extLst>
            </a:blip>
            <a:srcRect/>
            <a:stretch>
              <a:fillRect/>
            </a:stretch>
          </a:blipFill>
          <a:ln w="9525" cap="flat" cmpd="sng" algn="ctr">
            <a:solidFill>
              <a:srgbClr val="FFFFFF">
                <a:hueOff val="0"/>
                <a:satOff val="0"/>
                <a:lumOff val="0"/>
                <a:alphaOff val="0"/>
                <a:shade val="95000"/>
                <a:satMod val="105000"/>
              </a:srgbClr>
            </a:solidFill>
            <a:prstDash val="solid"/>
          </a:ln>
          <a:effectLst>
            <a:outerShdw blurRad="40000" dist="20000" dir="5400000" rotWithShape="0">
              <a:srgbClr val="000000">
                <a:alpha val="38000"/>
              </a:srgbClr>
            </a:outerShdw>
          </a:effectLst>
        </p:spPr>
      </p:sp>
      <p:sp>
        <p:nvSpPr>
          <p:cNvPr id="8" name="フリーフォーム 7"/>
          <p:cNvSpPr/>
          <p:nvPr/>
        </p:nvSpPr>
        <p:spPr>
          <a:xfrm>
            <a:off x="76200" y="2578440"/>
            <a:ext cx="9777536" cy="2576271"/>
          </a:xfrm>
          <a:custGeom>
            <a:avLst/>
            <a:gdLst>
              <a:gd name="connsiteX0" fmla="*/ 0 w 8941308"/>
              <a:gd name="connsiteY0" fmla="*/ 167812 h 1678120"/>
              <a:gd name="connsiteX1" fmla="*/ 167812 w 8941308"/>
              <a:gd name="connsiteY1" fmla="*/ 0 h 1678120"/>
              <a:gd name="connsiteX2" fmla="*/ 8773496 w 8941308"/>
              <a:gd name="connsiteY2" fmla="*/ 0 h 1678120"/>
              <a:gd name="connsiteX3" fmla="*/ 8941308 w 8941308"/>
              <a:gd name="connsiteY3" fmla="*/ 167812 h 1678120"/>
              <a:gd name="connsiteX4" fmla="*/ 8941308 w 8941308"/>
              <a:gd name="connsiteY4" fmla="*/ 1510308 h 1678120"/>
              <a:gd name="connsiteX5" fmla="*/ 8773496 w 8941308"/>
              <a:gd name="connsiteY5" fmla="*/ 1678120 h 1678120"/>
              <a:gd name="connsiteX6" fmla="*/ 167812 w 8941308"/>
              <a:gd name="connsiteY6" fmla="*/ 1678120 h 1678120"/>
              <a:gd name="connsiteX7" fmla="*/ 0 w 8941308"/>
              <a:gd name="connsiteY7" fmla="*/ 1510308 h 1678120"/>
              <a:gd name="connsiteX8" fmla="*/ 0 w 8941308"/>
              <a:gd name="connsiteY8" fmla="*/ 167812 h 1678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41308" h="1678120">
                <a:moveTo>
                  <a:pt x="0" y="167812"/>
                </a:moveTo>
                <a:cubicBezTo>
                  <a:pt x="0" y="75132"/>
                  <a:pt x="75132" y="0"/>
                  <a:pt x="167812" y="0"/>
                </a:cubicBezTo>
                <a:lnTo>
                  <a:pt x="8773496" y="0"/>
                </a:lnTo>
                <a:cubicBezTo>
                  <a:pt x="8866176" y="0"/>
                  <a:pt x="8941308" y="75132"/>
                  <a:pt x="8941308" y="167812"/>
                </a:cubicBezTo>
                <a:lnTo>
                  <a:pt x="8941308" y="1510308"/>
                </a:lnTo>
                <a:cubicBezTo>
                  <a:pt x="8941308" y="1602988"/>
                  <a:pt x="8866176" y="1678120"/>
                  <a:pt x="8773496" y="1678120"/>
                </a:cubicBezTo>
                <a:lnTo>
                  <a:pt x="167812" y="1678120"/>
                </a:lnTo>
                <a:cubicBezTo>
                  <a:pt x="75132" y="1678120"/>
                  <a:pt x="0" y="1602988"/>
                  <a:pt x="0" y="1510308"/>
                </a:cubicBezTo>
                <a:lnTo>
                  <a:pt x="0" y="167812"/>
                </a:lnTo>
                <a:close/>
              </a:path>
            </a:pathLst>
          </a:custGeom>
          <a:noFill/>
          <a:ln>
            <a:solidFill>
              <a:schemeClr val="accent6"/>
            </a:solidFill>
          </a:ln>
          <a:effectLst>
            <a:outerShdw blurRad="40000" dist="20000" dir="5400000" rotWithShape="0">
              <a:srgbClr val="000000">
                <a:alpha val="38000"/>
              </a:srgbClr>
            </a:outerShdw>
          </a:effectLst>
          <a:scene3d>
            <a:camera prst="orthographicFront"/>
            <a:lightRig rig="flat" dir="t"/>
          </a:scene3d>
          <a:sp3d prstMaterial="dkEdge">
            <a:bevelT w="8200" h="38100"/>
          </a:sp3d>
        </p:spPr>
        <p:txBody>
          <a:bodyPr lIns="2039893" tIns="83820" rIns="83821" bIns="83820"/>
          <a:lstStyle>
            <a:lvl1pPr defTabSz="977900">
              <a:defRPr kumimoji="1" sz="2800">
                <a:solidFill>
                  <a:schemeClr val="tx1"/>
                </a:solidFill>
                <a:latin typeface="Arial" panose="020B0604020202020204" pitchFamily="34" charset="0"/>
                <a:ea typeface="FC平成丸ゴシック体" pitchFamily="49" charset="-128"/>
              </a:defRPr>
            </a:lvl1pPr>
            <a:lvl2pPr marL="171450" indent="-171450" defTabSz="977900">
              <a:defRPr kumimoji="1" sz="2800">
                <a:solidFill>
                  <a:schemeClr val="tx1"/>
                </a:solidFill>
                <a:latin typeface="Arial" panose="020B0604020202020204" pitchFamily="34" charset="0"/>
                <a:ea typeface="FC平成丸ゴシック体" pitchFamily="49" charset="-128"/>
              </a:defRPr>
            </a:lvl2pPr>
            <a:lvl3pPr marL="1143000" indent="-228600" defTabSz="977900">
              <a:defRPr kumimoji="1" sz="2800">
                <a:solidFill>
                  <a:schemeClr val="tx1"/>
                </a:solidFill>
                <a:latin typeface="Arial" panose="020B0604020202020204" pitchFamily="34" charset="0"/>
                <a:ea typeface="FC平成丸ゴシック体" pitchFamily="49" charset="-128"/>
              </a:defRPr>
            </a:lvl3pPr>
            <a:lvl4pPr marL="1600200" indent="-228600" defTabSz="977900">
              <a:defRPr kumimoji="1" sz="2800">
                <a:solidFill>
                  <a:schemeClr val="tx1"/>
                </a:solidFill>
                <a:latin typeface="Arial" panose="020B0604020202020204" pitchFamily="34" charset="0"/>
                <a:ea typeface="FC平成丸ゴシック体" pitchFamily="49" charset="-128"/>
              </a:defRPr>
            </a:lvl4pPr>
            <a:lvl5pPr marL="2057400" indent="-228600" defTabSz="977900">
              <a:defRPr kumimoji="1" sz="2800">
                <a:solidFill>
                  <a:schemeClr val="tx1"/>
                </a:solidFill>
                <a:latin typeface="Arial" panose="020B0604020202020204" pitchFamily="34" charset="0"/>
                <a:ea typeface="FC平成丸ゴシック体" pitchFamily="49" charset="-128"/>
              </a:defRPr>
            </a:lvl5pPr>
            <a:lvl6pPr marL="2514600" indent="-228600" defTabSz="977900" eaLnBrk="0" fontAlgn="base" hangingPunct="0">
              <a:spcBef>
                <a:spcPct val="0"/>
              </a:spcBef>
              <a:spcAft>
                <a:spcPct val="0"/>
              </a:spcAft>
              <a:defRPr kumimoji="1" sz="2800">
                <a:solidFill>
                  <a:schemeClr val="tx1"/>
                </a:solidFill>
                <a:latin typeface="Arial" panose="020B0604020202020204" pitchFamily="34" charset="0"/>
                <a:ea typeface="FC平成丸ゴシック体" pitchFamily="49" charset="-128"/>
              </a:defRPr>
            </a:lvl6pPr>
            <a:lvl7pPr marL="2971800" indent="-228600" defTabSz="977900" eaLnBrk="0" fontAlgn="base" hangingPunct="0">
              <a:spcBef>
                <a:spcPct val="0"/>
              </a:spcBef>
              <a:spcAft>
                <a:spcPct val="0"/>
              </a:spcAft>
              <a:defRPr kumimoji="1" sz="2800">
                <a:solidFill>
                  <a:schemeClr val="tx1"/>
                </a:solidFill>
                <a:latin typeface="Arial" panose="020B0604020202020204" pitchFamily="34" charset="0"/>
                <a:ea typeface="FC平成丸ゴシック体" pitchFamily="49" charset="-128"/>
              </a:defRPr>
            </a:lvl7pPr>
            <a:lvl8pPr marL="3429000" indent="-228600" defTabSz="977900" eaLnBrk="0" fontAlgn="base" hangingPunct="0">
              <a:spcBef>
                <a:spcPct val="0"/>
              </a:spcBef>
              <a:spcAft>
                <a:spcPct val="0"/>
              </a:spcAft>
              <a:defRPr kumimoji="1" sz="2800">
                <a:solidFill>
                  <a:schemeClr val="tx1"/>
                </a:solidFill>
                <a:latin typeface="Arial" panose="020B0604020202020204" pitchFamily="34" charset="0"/>
                <a:ea typeface="FC平成丸ゴシック体" pitchFamily="49" charset="-128"/>
              </a:defRPr>
            </a:lvl8pPr>
            <a:lvl9pPr marL="3886200" indent="-228600" defTabSz="977900" eaLnBrk="0" fontAlgn="base" hangingPunct="0">
              <a:spcBef>
                <a:spcPct val="0"/>
              </a:spcBef>
              <a:spcAft>
                <a:spcPct val="0"/>
              </a:spcAft>
              <a:defRPr kumimoji="1" sz="2800">
                <a:solidFill>
                  <a:schemeClr val="tx1"/>
                </a:solidFill>
                <a:latin typeface="Arial" panose="020B0604020202020204" pitchFamily="34" charset="0"/>
                <a:ea typeface="FC平成丸ゴシック体" pitchFamily="49" charset="-128"/>
              </a:defRPr>
            </a:lvl9pPr>
          </a:lstStyle>
          <a:p>
            <a:pPr fontAlgn="auto">
              <a:lnSpc>
                <a:spcPts val="2500"/>
              </a:lnSpc>
              <a:spcBef>
                <a:spcPts val="0"/>
              </a:spcBef>
              <a:spcAft>
                <a:spcPts val="600"/>
              </a:spcAft>
              <a:defRPr/>
            </a:pPr>
            <a:r>
              <a:rPr lang="pt-BR" altLang="ja-JP" sz="2500" kern="0" dirty="0" smtClean="0">
                <a:solidFill>
                  <a:srgbClr val="000000"/>
                </a:solidFill>
                <a:latin typeface="+mn-lt"/>
                <a:ea typeface="ＭＳ Ｐゴシック" panose="020B0600070205080204" pitchFamily="50" charset="-128"/>
              </a:rPr>
              <a:t>“</a:t>
            </a:r>
            <a:r>
              <a:rPr lang="pt-BR" altLang="ja-JP" sz="2500" kern="0" dirty="0">
                <a:solidFill>
                  <a:srgbClr val="000000"/>
                </a:solidFill>
                <a:latin typeface="+mn-lt"/>
                <a:ea typeface="ＭＳ Ｐゴシック" panose="020B0600070205080204" pitchFamily="50" charset="-128"/>
              </a:rPr>
              <a:t>Ichikawa no Nashi (Japanese Pear</a:t>
            </a:r>
            <a:r>
              <a:rPr lang="pt-BR" altLang="ja-JP" sz="2500" kern="0" dirty="0" smtClean="0">
                <a:solidFill>
                  <a:srgbClr val="000000"/>
                </a:solidFill>
                <a:latin typeface="+mn-lt"/>
                <a:ea typeface="ＭＳ Ｐゴシック" panose="020B0600070205080204" pitchFamily="50" charset="-128"/>
              </a:rPr>
              <a:t>)”</a:t>
            </a:r>
          </a:p>
          <a:p>
            <a:pPr fontAlgn="auto">
              <a:lnSpc>
                <a:spcPts val="1800"/>
              </a:lnSpc>
              <a:spcBef>
                <a:spcPts val="0"/>
              </a:spcBef>
              <a:spcAft>
                <a:spcPts val="300"/>
              </a:spcAft>
              <a:defRPr/>
            </a:pPr>
            <a:r>
              <a:rPr lang="pt-BR" altLang="ja-JP" sz="2200" kern="0" dirty="0" smtClean="0">
                <a:solidFill>
                  <a:srgbClr val="000000"/>
                </a:solidFill>
                <a:latin typeface="+mn-lt"/>
                <a:ea typeface="ＭＳ Ｐゴシック" panose="020B0600070205080204" pitchFamily="50" charset="-128"/>
              </a:rPr>
              <a:t> </a:t>
            </a:r>
            <a:r>
              <a:rPr lang="pt-BR" altLang="ja-JP" sz="1800" kern="0" dirty="0">
                <a:solidFill>
                  <a:srgbClr val="000000"/>
                </a:solidFill>
                <a:latin typeface="+mn-lt"/>
                <a:ea typeface="ＭＳ Ｐゴシック" panose="020B0600070205080204" pitchFamily="50" charset="-128"/>
              </a:rPr>
              <a:t>(Chiba Prefecture</a:t>
            </a:r>
            <a:r>
              <a:rPr lang="pt-BR" altLang="ja-JP" sz="1800" kern="0" dirty="0" smtClean="0">
                <a:solidFill>
                  <a:srgbClr val="000000"/>
                </a:solidFill>
                <a:latin typeface="+mn-lt"/>
                <a:ea typeface="ＭＳ Ｐゴシック" panose="020B0600070205080204" pitchFamily="50" charset="-128"/>
              </a:rPr>
              <a:t>)</a:t>
            </a:r>
            <a:endParaRPr lang="ja-JP" altLang="en-US" sz="2200" kern="0" dirty="0" smtClean="0">
              <a:solidFill>
                <a:srgbClr val="000000"/>
              </a:solidFill>
              <a:latin typeface="+mn-lt"/>
              <a:ea typeface="ＭＳ Ｐゴシック" panose="020B0600070205080204" pitchFamily="50" charset="-128"/>
            </a:endParaRPr>
          </a:p>
          <a:p>
            <a:pPr marL="185738" lvl="1" indent="-185738" fontAlgn="auto">
              <a:lnSpc>
                <a:spcPct val="90000"/>
              </a:lnSpc>
              <a:spcBef>
                <a:spcPts val="0"/>
              </a:spcBef>
              <a:spcAft>
                <a:spcPct val="15000"/>
              </a:spcAft>
              <a:defRPr/>
            </a:pPr>
            <a:r>
              <a:rPr lang="en-US" altLang="ja-JP" sz="1700" kern="0" dirty="0" smtClean="0">
                <a:solidFill>
                  <a:srgbClr val="000000"/>
                </a:solidFill>
                <a:latin typeface="Times New Roman" panose="02020603050405020304" pitchFamily="18" charset="0"/>
                <a:ea typeface="ＭＳ Ｐゴシック" panose="020B0600070205080204" pitchFamily="50" charset="-128"/>
                <a:cs typeface="Times New Roman" panose="02020603050405020304" pitchFamily="18" charset="0"/>
              </a:rPr>
              <a:t>- 	</a:t>
            </a:r>
            <a:r>
              <a:rPr lang="en-US" altLang="ja-JP" sz="1800" kern="0" dirty="0" smtClean="0">
                <a:solidFill>
                  <a:srgbClr val="000000"/>
                </a:solidFill>
                <a:latin typeface="Times New Roman" panose="02020603050405020304" pitchFamily="18" charset="0"/>
                <a:ea typeface="ＭＳ Ｐゴシック" panose="020B0600070205080204" pitchFamily="50" charset="-128"/>
                <a:cs typeface="Times New Roman" panose="02020603050405020304" pitchFamily="18" charset="0"/>
              </a:rPr>
              <a:t>Since </a:t>
            </a:r>
            <a:r>
              <a:rPr lang="en-US" altLang="ja-JP" sz="1800" kern="0" dirty="0">
                <a:solidFill>
                  <a:srgbClr val="000000"/>
                </a:solidFill>
                <a:latin typeface="Times New Roman" panose="02020603050405020304" pitchFamily="18" charset="0"/>
                <a:ea typeface="ＭＳ Ｐゴシック" panose="020B0600070205080204" pitchFamily="50" charset="-128"/>
                <a:cs typeface="Times New Roman" panose="02020603050405020304" pitchFamily="18" charset="0"/>
              </a:rPr>
              <a:t>the Agricultural Cooperative acquired the regional collective trademark rights for Ichikawa Pear, it succeeded in jointly developing a product containing the pears, with Yamazaki Baking, a major food company. The product has been used as jam for Yamazaki’s bread products, leading to nationwide </a:t>
            </a:r>
            <a:r>
              <a:rPr lang="en-US" altLang="ja-JP" sz="1800" kern="0" dirty="0" smtClean="0">
                <a:solidFill>
                  <a:srgbClr val="000000"/>
                </a:solidFill>
                <a:latin typeface="Times New Roman" panose="02020603050405020304" pitchFamily="18" charset="0"/>
                <a:ea typeface="ＭＳ Ｐゴシック" panose="020B0600070205080204" pitchFamily="50" charset="-128"/>
                <a:cs typeface="Times New Roman" panose="02020603050405020304" pitchFamily="18" charset="0"/>
              </a:rPr>
              <a:t>sales; and</a:t>
            </a:r>
          </a:p>
          <a:p>
            <a:pPr marL="185738" lvl="1" indent="-185738" fontAlgn="auto">
              <a:lnSpc>
                <a:spcPct val="90000"/>
              </a:lnSpc>
              <a:spcBef>
                <a:spcPts val="0"/>
              </a:spcBef>
              <a:spcAft>
                <a:spcPct val="15000"/>
              </a:spcAft>
              <a:defRPr/>
            </a:pPr>
            <a:r>
              <a:rPr lang="en-US" altLang="ja-JP" sz="1800" kern="0" dirty="0" smtClean="0">
                <a:solidFill>
                  <a:srgbClr val="000000"/>
                </a:solidFill>
                <a:latin typeface="Times New Roman" panose="02020603050405020304" pitchFamily="18" charset="0"/>
                <a:ea typeface="ＭＳ Ｐゴシック" panose="020B0600070205080204" pitchFamily="50" charset="-128"/>
                <a:cs typeface="Times New Roman" panose="02020603050405020304" pitchFamily="18" charset="0"/>
              </a:rPr>
              <a:t>-	After </a:t>
            </a:r>
            <a:r>
              <a:rPr lang="en-US" altLang="ja-JP" sz="1800" kern="0" dirty="0">
                <a:solidFill>
                  <a:srgbClr val="000000"/>
                </a:solidFill>
                <a:latin typeface="Times New Roman" panose="02020603050405020304" pitchFamily="18" charset="0"/>
                <a:ea typeface="ＭＳ Ｐゴシック" panose="020B0600070205080204" pitchFamily="50" charset="-128"/>
                <a:cs typeface="Times New Roman" panose="02020603050405020304" pitchFamily="18" charset="0"/>
              </a:rPr>
              <a:t>obtaining rights, the amounts of both local consumption in direct sales and nationwide shipments have grown year by year, </a:t>
            </a:r>
            <a:r>
              <a:rPr lang="en-US" altLang="ja-JP" sz="1800" u="sng" kern="0" dirty="0">
                <a:solidFill>
                  <a:srgbClr val="000000"/>
                </a:solidFill>
                <a:latin typeface="Times New Roman" panose="02020603050405020304" pitchFamily="18" charset="0"/>
                <a:ea typeface="ＭＳ Ｐゴシック" panose="020B0600070205080204" pitchFamily="50" charset="-128"/>
                <a:cs typeface="Times New Roman" panose="02020603050405020304" pitchFamily="18" charset="0"/>
              </a:rPr>
              <a:t>increasing 15% compared to the time before acquiring the </a:t>
            </a:r>
            <a:r>
              <a:rPr lang="en-US" altLang="ja-JP" sz="1800" u="sng" kern="0" dirty="0" smtClean="0">
                <a:solidFill>
                  <a:srgbClr val="000000"/>
                </a:solidFill>
                <a:latin typeface="Times New Roman" panose="02020603050405020304" pitchFamily="18" charset="0"/>
                <a:ea typeface="ＭＳ Ｐゴシック" panose="020B0600070205080204" pitchFamily="50" charset="-128"/>
                <a:cs typeface="Times New Roman" panose="02020603050405020304" pitchFamily="18" charset="0"/>
              </a:rPr>
              <a:t>rights</a:t>
            </a:r>
            <a:r>
              <a:rPr lang="en-US" altLang="ja-JP" sz="1800" kern="0" dirty="0" smtClean="0">
                <a:solidFill>
                  <a:srgbClr val="000000"/>
                </a:solidFill>
                <a:latin typeface="Times New Roman" panose="02020603050405020304" pitchFamily="18" charset="0"/>
                <a:ea typeface="ＭＳ Ｐゴシック" panose="020B0600070205080204" pitchFamily="50" charset="-128"/>
                <a:cs typeface="Times New Roman" panose="02020603050405020304" pitchFamily="18" charset="0"/>
              </a:rPr>
              <a:t>.</a:t>
            </a:r>
            <a:endParaRPr lang="ja-JP" altLang="en-US" sz="1800" u="sng" kern="0" dirty="0" smtClean="0">
              <a:solidFill>
                <a:srgbClr val="000000"/>
              </a:solidFill>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9" name="角丸四角形 8"/>
          <p:cNvSpPr/>
          <p:nvPr/>
        </p:nvSpPr>
        <p:spPr>
          <a:xfrm>
            <a:off x="160462" y="2972813"/>
            <a:ext cx="1788261" cy="1342496"/>
          </a:xfrm>
          <a:prstGeom prst="roundRect">
            <a:avLst>
              <a:gd name="adj" fmla="val 10000"/>
            </a:avLst>
          </a:prstGeom>
          <a:blipFill>
            <a:blip r:embed="rId5">
              <a:extLst>
                <a:ext uri="{28A0092B-C50C-407E-A947-70E740481C1C}">
                  <a14:useLocalDpi xmlns:a14="http://schemas.microsoft.com/office/drawing/2010/main" val="0"/>
                </a:ext>
              </a:extLst>
            </a:blip>
            <a:srcRect/>
            <a:stretch>
              <a:fillRect/>
            </a:stretch>
          </a:blipFill>
          <a:ln w="9525" cap="flat" cmpd="sng" algn="ctr">
            <a:solidFill>
              <a:srgbClr val="FFFFFF">
                <a:hueOff val="0"/>
                <a:satOff val="0"/>
                <a:lumOff val="0"/>
                <a:alphaOff val="0"/>
                <a:shade val="95000"/>
                <a:satMod val="105000"/>
              </a:srgbClr>
            </a:solidFill>
            <a:prstDash val="solid"/>
          </a:ln>
          <a:effectLst>
            <a:outerShdw blurRad="40000" dist="20000" dir="5400000" rotWithShape="0">
              <a:srgbClr val="000000">
                <a:alpha val="38000"/>
              </a:srgbClr>
            </a:outerShdw>
          </a:effectLst>
        </p:spPr>
      </p:sp>
      <p:sp>
        <p:nvSpPr>
          <p:cNvPr id="10" name="テキスト ボックス 9"/>
          <p:cNvSpPr txBox="1"/>
          <p:nvPr/>
        </p:nvSpPr>
        <p:spPr bwMode="auto">
          <a:xfrm>
            <a:off x="5384800" y="6613525"/>
            <a:ext cx="4608513" cy="2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ja-JP" sz="1100" b="1" dirty="0"/>
              <a:t>Source: </a:t>
            </a:r>
            <a:r>
              <a:rPr lang="it-IT" altLang="ja-JP" sz="1100" b="1" dirty="0"/>
              <a:t>Regional Collective Trademark Page on JPO </a:t>
            </a:r>
            <a:r>
              <a:rPr lang="it-IT" altLang="ja-JP" sz="1100" b="1" dirty="0" smtClean="0"/>
              <a:t>website (JP</a:t>
            </a:r>
            <a:r>
              <a:rPr lang="it-IT" altLang="ja-JP" sz="1100" b="1" dirty="0"/>
              <a:t>)</a:t>
            </a:r>
            <a:endParaRPr lang="ja-JP" altLang="en-US" sz="1100" kern="0" dirty="0"/>
          </a:p>
        </p:txBody>
      </p:sp>
      <p:sp>
        <p:nvSpPr>
          <p:cNvPr id="48150" name="Rectangle 13"/>
          <p:cNvSpPr>
            <a:spLocks noChangeArrowheads="1"/>
          </p:cNvSpPr>
          <p:nvPr/>
        </p:nvSpPr>
        <p:spPr bwMode="auto">
          <a:xfrm>
            <a:off x="7454900" y="838200"/>
            <a:ext cx="2448768" cy="290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500" dirty="0">
                <a:solidFill>
                  <a:schemeClr val="tx2"/>
                </a:solidFill>
                <a:latin typeface="+mn-lt"/>
                <a:ea typeface="FC平成丸ゴシック体" pitchFamily="49" charset="-128"/>
              </a:rPr>
              <a:t>Registration No</a:t>
            </a:r>
            <a:r>
              <a:rPr lang="en-US" altLang="ja-JP" sz="1500" dirty="0" smtClean="0">
                <a:solidFill>
                  <a:schemeClr val="tx2"/>
                </a:solidFill>
                <a:latin typeface="+mn-lt"/>
                <a:ea typeface="FC平成丸ゴシック体" pitchFamily="49" charset="-128"/>
              </a:rPr>
              <a:t>.: 5002095</a:t>
            </a:r>
            <a:endParaRPr lang="ja-JP" altLang="en-US" sz="1500" dirty="0">
              <a:solidFill>
                <a:schemeClr val="tx2"/>
              </a:solidFill>
              <a:latin typeface="+mn-lt"/>
              <a:ea typeface="FC平成丸ゴシック体" pitchFamily="49" charset="-128"/>
            </a:endParaRPr>
          </a:p>
        </p:txBody>
      </p:sp>
      <p:sp>
        <p:nvSpPr>
          <p:cNvPr id="48151" name="Rectangle 13"/>
          <p:cNvSpPr>
            <a:spLocks noChangeArrowheads="1"/>
          </p:cNvSpPr>
          <p:nvPr/>
        </p:nvSpPr>
        <p:spPr bwMode="auto">
          <a:xfrm>
            <a:off x="7431088" y="2633338"/>
            <a:ext cx="2546982" cy="280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500" dirty="0">
                <a:solidFill>
                  <a:schemeClr val="tx2"/>
                </a:solidFill>
                <a:latin typeface="+mn-lt"/>
                <a:ea typeface="FC平成丸ゴシック体" pitchFamily="49" charset="-128"/>
              </a:rPr>
              <a:t>Registration No</a:t>
            </a:r>
            <a:r>
              <a:rPr lang="en-US" altLang="ja-JP" sz="1500" dirty="0" smtClean="0">
                <a:solidFill>
                  <a:schemeClr val="tx2"/>
                </a:solidFill>
                <a:latin typeface="+mn-lt"/>
                <a:ea typeface="FC平成丸ゴシック体" pitchFamily="49" charset="-128"/>
              </a:rPr>
              <a:t>.: 5066922</a:t>
            </a:r>
            <a:endParaRPr lang="ja-JP" altLang="en-US" sz="1500" dirty="0">
              <a:solidFill>
                <a:schemeClr val="tx2"/>
              </a:solidFill>
              <a:latin typeface="+mn-lt"/>
              <a:ea typeface="FC平成丸ゴシック体" pitchFamily="49" charset="-128"/>
            </a:endParaRPr>
          </a:p>
        </p:txBody>
      </p:sp>
      <p:sp>
        <p:nvSpPr>
          <p:cNvPr id="48152" name="Rectangle 13"/>
          <p:cNvSpPr>
            <a:spLocks noChangeArrowheads="1"/>
          </p:cNvSpPr>
          <p:nvPr/>
        </p:nvSpPr>
        <p:spPr bwMode="auto">
          <a:xfrm>
            <a:off x="7358063" y="5398976"/>
            <a:ext cx="2467607" cy="24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500" dirty="0">
                <a:solidFill>
                  <a:schemeClr val="tx2"/>
                </a:solidFill>
                <a:latin typeface="+mn-lt"/>
                <a:ea typeface="FC平成丸ゴシック体" pitchFamily="49" charset="-128"/>
              </a:rPr>
              <a:t>Registration No. </a:t>
            </a:r>
            <a:r>
              <a:rPr lang="ja-JP" altLang="en-US" sz="1500" dirty="0">
                <a:solidFill>
                  <a:schemeClr val="tx2"/>
                </a:solidFill>
                <a:latin typeface="+mn-lt"/>
                <a:ea typeface="FC平成丸ゴシック体" pitchFamily="49" charset="-128"/>
              </a:rPr>
              <a:t>：</a:t>
            </a:r>
            <a:r>
              <a:rPr lang="en-US" altLang="ja-JP" sz="1500" dirty="0">
                <a:solidFill>
                  <a:schemeClr val="tx2"/>
                </a:solidFill>
                <a:latin typeface="+mn-lt"/>
                <a:ea typeface="FC平成丸ゴシック体" pitchFamily="49" charset="-128"/>
              </a:rPr>
              <a:t>5073378</a:t>
            </a:r>
            <a:endParaRPr lang="ja-JP" altLang="en-US" sz="1500" dirty="0">
              <a:solidFill>
                <a:schemeClr val="tx2"/>
              </a:solidFill>
              <a:latin typeface="+mn-lt"/>
              <a:ea typeface="FC平成丸ゴシック体" pitchFamily="49" charset="-128"/>
            </a:endParaRPr>
          </a:p>
        </p:txBody>
      </p:sp>
      <p:sp>
        <p:nvSpPr>
          <p:cNvPr id="13" name="Text Box 2"/>
          <p:cNvSpPr txBox="1">
            <a:spLocks noChangeArrowheads="1"/>
          </p:cNvSpPr>
          <p:nvPr/>
        </p:nvSpPr>
        <p:spPr bwMode="auto">
          <a:xfrm>
            <a:off x="164530" y="116632"/>
            <a:ext cx="8388870" cy="384535"/>
          </a:xfrm>
          <a:prstGeom prst="rect">
            <a:avLst/>
          </a:prstGeom>
          <a:gradFill rotWithShape="1">
            <a:gsLst>
              <a:gs pos="0">
                <a:srgbClr val="00CCFF"/>
              </a:gs>
              <a:gs pos="50000">
                <a:srgbClr val="FFFFFF"/>
              </a:gs>
              <a:gs pos="100000">
                <a:srgbClr val="00CCFF"/>
              </a:gs>
            </a:gsLst>
            <a:lin ang="5400000" scaled="1"/>
          </a:gradFill>
          <a:ln>
            <a:noFill/>
          </a:ln>
          <a:effectLst/>
          <a:extLst>
            <a:ext uri="{91240B29-F687-4F45-9708-019B960494DF}">
              <a14:hiddenLine xmlns:a14="http://schemas.microsoft.com/office/drawing/2010/main" w="38100" cmpd="dbl">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eaLnBrk="1" hangingPunct="1">
              <a:lnSpc>
                <a:spcPts val="2400"/>
              </a:lnSpc>
              <a:defRPr/>
            </a:pPr>
            <a:r>
              <a:rPr lang="en-US" altLang="ja-JP" sz="1800" dirty="0">
                <a:effectLst>
                  <a:outerShdw blurRad="38100" dist="38100" dir="2700000" algn="tl">
                    <a:srgbClr val="FFFFFF"/>
                  </a:outerShdw>
                </a:effectLst>
                <a:latin typeface="+mj-lt"/>
                <a:ea typeface="ＭＳ Ｐゴシック" pitchFamily="50" charset="-128"/>
              </a:rPr>
              <a:t>4</a:t>
            </a:r>
            <a:r>
              <a:rPr lang="en-US" altLang="ja-JP" sz="1800" dirty="0" smtClean="0">
                <a:effectLst>
                  <a:outerShdw blurRad="38100" dist="38100" dir="2700000" algn="tl">
                    <a:srgbClr val="FFFFFF"/>
                  </a:outerShdw>
                </a:effectLst>
                <a:latin typeface="+mj-lt"/>
                <a:ea typeface="ＭＳ Ｐゴシック" pitchFamily="50" charset="-128"/>
              </a:rPr>
              <a:t>. </a:t>
            </a:r>
            <a:r>
              <a:rPr lang="en-US" altLang="ja-JP" sz="1800" dirty="0">
                <a:effectLst>
                  <a:outerShdw blurRad="38100" dist="38100" dir="2700000" algn="tl">
                    <a:srgbClr val="FFFFFF"/>
                  </a:outerShdw>
                </a:effectLst>
                <a:latin typeface="+mj-lt"/>
                <a:ea typeface="ＭＳ Ｐゴシック" pitchFamily="50" charset="-128"/>
              </a:rPr>
              <a:t>Examples of Utilizing Regional Collective </a:t>
            </a:r>
            <a:r>
              <a:rPr lang="en-US" altLang="ja-JP" sz="1800" dirty="0" smtClean="0">
                <a:effectLst>
                  <a:outerShdw blurRad="38100" dist="38100" dir="2700000" algn="tl">
                    <a:srgbClr val="FFFFFF"/>
                  </a:outerShdw>
                </a:effectLst>
                <a:latin typeface="+mj-lt"/>
                <a:ea typeface="ＭＳ Ｐゴシック" pitchFamily="50" charset="-128"/>
              </a:rPr>
              <a:t>Trademarks in Business </a:t>
            </a:r>
            <a:r>
              <a:rPr lang="en-US" altLang="ja-JP" sz="1800" dirty="0">
                <a:effectLst>
                  <a:outerShdw blurRad="38100" dist="38100" dir="2700000" algn="tl">
                    <a:srgbClr val="FFFFFF"/>
                  </a:outerShdw>
                </a:effectLst>
                <a:latin typeface="+mj-lt"/>
                <a:ea typeface="ＭＳ Ｐゴシック" pitchFamily="50" charset="-128"/>
              </a:rPr>
              <a:t>Activities </a:t>
            </a:r>
            <a:r>
              <a:rPr lang="en-US" altLang="ja-JP" sz="1800" dirty="0" smtClean="0">
                <a:effectLst>
                  <a:outerShdw blurRad="38100" dist="38100" dir="2700000" algn="tl">
                    <a:srgbClr val="FFFFFF"/>
                  </a:outerShdw>
                </a:effectLst>
                <a:latin typeface="+mj-lt"/>
                <a:ea typeface="ＭＳ Ｐゴシック" pitchFamily="50" charset="-128"/>
              </a:rPr>
              <a:t>(3)</a:t>
            </a:r>
            <a:endParaRPr lang="ja-JP" altLang="en-US" sz="1800" dirty="0">
              <a:effectLst>
                <a:outerShdw blurRad="38100" dist="38100" dir="2700000" algn="tl">
                  <a:srgbClr val="FFFFFF"/>
                </a:outerShdw>
              </a:effectLst>
              <a:latin typeface="+mj-lt"/>
              <a:ea typeface="ＭＳ Ｐゴシック" pitchFamily="50" charset="-128"/>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角丸四角形 12"/>
          <p:cNvSpPr/>
          <p:nvPr/>
        </p:nvSpPr>
        <p:spPr>
          <a:xfrm>
            <a:off x="153988" y="1325860"/>
            <a:ext cx="9575958" cy="167646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eaLnBrk="1" hangingPunct="1">
              <a:lnSpc>
                <a:spcPts val="3000"/>
              </a:lnSpc>
              <a:spcBef>
                <a:spcPts val="0"/>
              </a:spcBef>
              <a:defRPr/>
            </a:pPr>
            <a:r>
              <a:rPr lang="en-US" altLang="ja-JP" dirty="0" smtClean="0">
                <a:solidFill>
                  <a:schemeClr val="tx1"/>
                </a:solidFill>
                <a:latin typeface="Times New Roman" panose="02020603050405020304" pitchFamily="18" charset="0"/>
                <a:cs typeface="Times New Roman" panose="02020603050405020304" pitchFamily="18" charset="0"/>
              </a:rPr>
              <a:t>(1) Have </a:t>
            </a:r>
            <a:r>
              <a:rPr lang="en-US" altLang="ja-JP" u="sng" dirty="0">
                <a:solidFill>
                  <a:schemeClr val="tx1"/>
                </a:solidFill>
                <a:latin typeface="Times New Roman" panose="02020603050405020304" pitchFamily="18" charset="0"/>
                <a:cs typeface="Times New Roman" panose="02020603050405020304" pitchFamily="18" charset="0"/>
              </a:rPr>
              <a:t>exclusive rights</a:t>
            </a:r>
            <a:r>
              <a:rPr lang="en-US" altLang="ja-JP" dirty="0">
                <a:solidFill>
                  <a:schemeClr val="tx1"/>
                </a:solidFill>
                <a:latin typeface="Times New Roman" panose="02020603050405020304" pitchFamily="18" charset="0"/>
                <a:cs typeface="Times New Roman" panose="02020603050405020304" pitchFamily="18" charset="0"/>
              </a:rPr>
              <a:t> to use trademarks </a:t>
            </a:r>
            <a:endParaRPr lang="en-US" altLang="ja-JP" dirty="0" smtClean="0">
              <a:solidFill>
                <a:schemeClr val="tx1"/>
              </a:solidFill>
              <a:latin typeface="Times New Roman" panose="02020603050405020304" pitchFamily="18" charset="0"/>
              <a:cs typeface="Times New Roman" panose="02020603050405020304" pitchFamily="18" charset="0"/>
            </a:endParaRPr>
          </a:p>
          <a:p>
            <a:pPr eaLnBrk="1" hangingPunct="1">
              <a:lnSpc>
                <a:spcPts val="3000"/>
              </a:lnSpc>
              <a:spcBef>
                <a:spcPts val="0"/>
              </a:spcBef>
              <a:defRPr/>
            </a:pPr>
            <a:r>
              <a:rPr lang="en-US" altLang="ja-JP" dirty="0" smtClean="0">
                <a:solidFill>
                  <a:schemeClr val="tx1"/>
                </a:solidFill>
                <a:latin typeface="Times New Roman" panose="02020603050405020304" pitchFamily="18" charset="0"/>
                <a:cs typeface="Times New Roman" panose="02020603050405020304" pitchFamily="18" charset="0"/>
              </a:rPr>
              <a:t>      throughout </a:t>
            </a:r>
            <a:r>
              <a:rPr lang="en-US" altLang="ja-JP" dirty="0">
                <a:solidFill>
                  <a:schemeClr val="tx1"/>
                </a:solidFill>
                <a:latin typeface="Times New Roman" panose="02020603050405020304" pitchFamily="18" charset="0"/>
                <a:cs typeface="Times New Roman" panose="02020603050405020304" pitchFamily="18" charset="0"/>
              </a:rPr>
              <a:t>Japan; </a:t>
            </a:r>
            <a:r>
              <a:rPr lang="en-US" altLang="ja-JP" dirty="0" smtClean="0">
                <a:solidFill>
                  <a:schemeClr val="tx1"/>
                </a:solidFill>
                <a:latin typeface="Times New Roman" panose="02020603050405020304" pitchFamily="18" charset="0"/>
                <a:cs typeface="Times New Roman" panose="02020603050405020304" pitchFamily="18" charset="0"/>
              </a:rPr>
              <a:t>and</a:t>
            </a:r>
          </a:p>
          <a:p>
            <a:pPr eaLnBrk="1" hangingPunct="1">
              <a:lnSpc>
                <a:spcPts val="3000"/>
              </a:lnSpc>
              <a:spcBef>
                <a:spcPts val="1800"/>
              </a:spcBef>
              <a:defRPr/>
            </a:pPr>
            <a:r>
              <a:rPr lang="en-US" altLang="ja-JP" dirty="0" smtClean="0">
                <a:solidFill>
                  <a:schemeClr val="tx1"/>
                </a:solidFill>
                <a:latin typeface="Times New Roman" panose="02020603050405020304" pitchFamily="18" charset="0"/>
                <a:cs typeface="Times New Roman" panose="02020603050405020304" pitchFamily="18" charset="0"/>
              </a:rPr>
              <a:t>(2) </a:t>
            </a:r>
            <a:r>
              <a:rPr lang="en-US" altLang="ja-JP" u="sng" dirty="0" smtClean="0">
                <a:solidFill>
                  <a:schemeClr val="tx1"/>
                </a:solidFill>
                <a:latin typeface="Times New Roman" panose="02020603050405020304" pitchFamily="18" charset="0"/>
                <a:cs typeface="Times New Roman" panose="02020603050405020304" pitchFamily="18" charset="0"/>
              </a:rPr>
              <a:t>Stop</a:t>
            </a:r>
            <a:r>
              <a:rPr lang="en-US" altLang="ja-JP" dirty="0" smtClean="0">
                <a:solidFill>
                  <a:schemeClr val="tx1"/>
                </a:solidFill>
                <a:latin typeface="Times New Roman" panose="02020603050405020304" pitchFamily="18" charset="0"/>
                <a:cs typeface="Times New Roman" panose="02020603050405020304" pitchFamily="18" charset="0"/>
              </a:rPr>
              <a:t> any unauthorized use of trademarks by others;</a:t>
            </a:r>
            <a:endParaRPr lang="en-US" altLang="ja-JP" dirty="0">
              <a:solidFill>
                <a:schemeClr val="tx1"/>
              </a:solidFill>
              <a:latin typeface="Times New Roman" panose="02020603050405020304" pitchFamily="18" charset="0"/>
              <a:cs typeface="Times New Roman" panose="02020603050405020304" pitchFamily="18" charset="0"/>
            </a:endParaRPr>
          </a:p>
        </p:txBody>
      </p:sp>
      <p:sp>
        <p:nvSpPr>
          <p:cNvPr id="18" name="角丸四角形 17"/>
          <p:cNvSpPr/>
          <p:nvPr/>
        </p:nvSpPr>
        <p:spPr>
          <a:xfrm>
            <a:off x="776536" y="4637168"/>
            <a:ext cx="9129463" cy="22208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lnSpc>
                <a:spcPts val="3000"/>
              </a:lnSpc>
              <a:spcBef>
                <a:spcPts val="0"/>
              </a:spcBef>
              <a:spcAft>
                <a:spcPts val="0"/>
              </a:spcAft>
              <a:defRPr/>
            </a:pPr>
            <a:r>
              <a:rPr lang="en-US" altLang="ja-JP" dirty="0" smtClean="0">
                <a:solidFill>
                  <a:schemeClr val="tx1"/>
                </a:solidFill>
                <a:latin typeface="Times New Roman" panose="02020603050405020304" pitchFamily="18" charset="0"/>
                <a:cs typeface="Times New Roman" panose="02020603050405020304" pitchFamily="18" charset="0"/>
              </a:rPr>
              <a:t>(3</a:t>
            </a:r>
            <a:r>
              <a:rPr lang="en-US" altLang="ja-JP" dirty="0">
                <a:solidFill>
                  <a:schemeClr val="tx1"/>
                </a:solidFill>
                <a:latin typeface="Times New Roman" panose="02020603050405020304" pitchFamily="18" charset="0"/>
                <a:cs typeface="Times New Roman" panose="02020603050405020304" pitchFamily="18" charset="0"/>
              </a:rPr>
              <a:t>) Strengthen the cohesiveness of overall communities </a:t>
            </a:r>
            <a:r>
              <a:rPr lang="en-US" altLang="ja-JP" dirty="0" smtClean="0">
                <a:solidFill>
                  <a:schemeClr val="tx1"/>
                </a:solidFill>
                <a:latin typeface="Times New Roman" panose="02020603050405020304" pitchFamily="18" charset="0"/>
                <a:cs typeface="Times New Roman" panose="02020603050405020304" pitchFamily="18" charset="0"/>
              </a:rPr>
              <a:t>and </a:t>
            </a:r>
          </a:p>
          <a:p>
            <a:pPr eaLnBrk="1" hangingPunct="1">
              <a:lnSpc>
                <a:spcPts val="3000"/>
              </a:lnSpc>
              <a:spcBef>
                <a:spcPts val="0"/>
              </a:spcBef>
              <a:spcAft>
                <a:spcPts val="0"/>
              </a:spcAft>
              <a:defRPr/>
            </a:pPr>
            <a:r>
              <a:rPr lang="en-US" altLang="ja-JP" dirty="0">
                <a:solidFill>
                  <a:schemeClr val="tx1"/>
                </a:solidFill>
                <a:latin typeface="Times New Roman" panose="02020603050405020304" pitchFamily="18" charset="0"/>
                <a:cs typeface="Times New Roman" panose="02020603050405020304" pitchFamily="18" charset="0"/>
              </a:rPr>
              <a:t> </a:t>
            </a:r>
            <a:r>
              <a:rPr lang="en-US" altLang="ja-JP" dirty="0" smtClean="0">
                <a:solidFill>
                  <a:schemeClr val="tx1"/>
                </a:solidFill>
                <a:latin typeface="Times New Roman" panose="02020603050405020304" pitchFamily="18" charset="0"/>
                <a:cs typeface="Times New Roman" panose="02020603050405020304" pitchFamily="18" charset="0"/>
              </a:rPr>
              <a:t>     group </a:t>
            </a:r>
            <a:r>
              <a:rPr lang="en-US" altLang="ja-JP" dirty="0">
                <a:solidFill>
                  <a:schemeClr val="tx1"/>
                </a:solidFill>
                <a:latin typeface="Times New Roman" panose="02020603050405020304" pitchFamily="18" charset="0"/>
                <a:cs typeface="Times New Roman" panose="02020603050405020304" pitchFamily="18" charset="0"/>
              </a:rPr>
              <a:t>members and raise the brand awareness</a:t>
            </a:r>
            <a:r>
              <a:rPr lang="en-US" altLang="ja-JP" dirty="0" smtClean="0">
                <a:solidFill>
                  <a:schemeClr val="tx1"/>
                </a:solidFill>
                <a:latin typeface="Times New Roman" panose="02020603050405020304" pitchFamily="18" charset="0"/>
                <a:cs typeface="Times New Roman" panose="02020603050405020304" pitchFamily="18" charset="0"/>
              </a:rPr>
              <a:t>;</a:t>
            </a:r>
          </a:p>
          <a:p>
            <a:pPr eaLnBrk="1" hangingPunct="1">
              <a:lnSpc>
                <a:spcPts val="1200"/>
              </a:lnSpc>
              <a:spcBef>
                <a:spcPts val="0"/>
              </a:spcBef>
              <a:spcAft>
                <a:spcPts val="0"/>
              </a:spcAft>
              <a:defRPr/>
            </a:pPr>
            <a:endParaRPr lang="en-US" altLang="ja-JP" dirty="0" smtClean="0">
              <a:solidFill>
                <a:schemeClr val="tx1"/>
              </a:solidFill>
              <a:latin typeface="Times New Roman" panose="02020603050405020304" pitchFamily="18" charset="0"/>
              <a:cs typeface="Times New Roman" panose="02020603050405020304" pitchFamily="18" charset="0"/>
            </a:endParaRPr>
          </a:p>
          <a:p>
            <a:pPr eaLnBrk="1" hangingPunct="1">
              <a:lnSpc>
                <a:spcPts val="3000"/>
              </a:lnSpc>
              <a:spcBef>
                <a:spcPts val="0"/>
              </a:spcBef>
              <a:spcAft>
                <a:spcPts val="1200"/>
              </a:spcAft>
              <a:defRPr/>
            </a:pPr>
            <a:r>
              <a:rPr lang="en-US" altLang="ja-JP" dirty="0" smtClean="0">
                <a:solidFill>
                  <a:schemeClr val="tx1"/>
                </a:solidFill>
                <a:latin typeface="Times New Roman" panose="02020603050405020304" pitchFamily="18" charset="0"/>
                <a:cs typeface="Times New Roman" panose="02020603050405020304" pitchFamily="18" charset="0"/>
              </a:rPr>
              <a:t>(</a:t>
            </a:r>
            <a:r>
              <a:rPr lang="en-US" altLang="ja-JP" dirty="0">
                <a:solidFill>
                  <a:schemeClr val="tx1"/>
                </a:solidFill>
                <a:latin typeface="Times New Roman" panose="02020603050405020304" pitchFamily="18" charset="0"/>
                <a:cs typeface="Times New Roman" panose="02020603050405020304" pitchFamily="18" charset="0"/>
              </a:rPr>
              <a:t>4) Reduce damages caused by counterfeits; </a:t>
            </a:r>
            <a:r>
              <a:rPr lang="en-US" altLang="ja-JP" dirty="0" smtClean="0">
                <a:solidFill>
                  <a:schemeClr val="tx1"/>
                </a:solidFill>
                <a:latin typeface="Times New Roman" panose="02020603050405020304" pitchFamily="18" charset="0"/>
                <a:cs typeface="Times New Roman" panose="02020603050405020304" pitchFamily="18" charset="0"/>
              </a:rPr>
              <a:t>and</a:t>
            </a:r>
          </a:p>
          <a:p>
            <a:pPr eaLnBrk="1" hangingPunct="1">
              <a:lnSpc>
                <a:spcPts val="3000"/>
              </a:lnSpc>
              <a:spcBef>
                <a:spcPts val="0"/>
              </a:spcBef>
              <a:spcAft>
                <a:spcPts val="1200"/>
              </a:spcAft>
              <a:defRPr/>
            </a:pPr>
            <a:r>
              <a:rPr lang="en-US" altLang="ja-JP" dirty="0" smtClean="0">
                <a:solidFill>
                  <a:schemeClr val="tx1"/>
                </a:solidFill>
                <a:latin typeface="Times New Roman" panose="02020603050405020304" pitchFamily="18" charset="0"/>
                <a:cs typeface="Times New Roman" panose="02020603050405020304" pitchFamily="18" charset="0"/>
              </a:rPr>
              <a:t>(</a:t>
            </a:r>
            <a:r>
              <a:rPr lang="en-US" altLang="ja-JP" dirty="0">
                <a:solidFill>
                  <a:schemeClr val="tx1"/>
                </a:solidFill>
                <a:latin typeface="Times New Roman" panose="02020603050405020304" pitchFamily="18" charset="0"/>
                <a:cs typeface="Times New Roman" panose="02020603050405020304" pitchFamily="18" charset="0"/>
              </a:rPr>
              <a:t>5) Advertise goods and services and heighten the </a:t>
            </a:r>
            <a:r>
              <a:rPr lang="en-US" altLang="ja-JP" dirty="0" smtClean="0">
                <a:solidFill>
                  <a:schemeClr val="tx1"/>
                </a:solidFill>
                <a:latin typeface="Times New Roman" panose="02020603050405020304" pitchFamily="18" charset="0"/>
                <a:cs typeface="Times New Roman" panose="02020603050405020304" pitchFamily="18" charset="0"/>
              </a:rPr>
              <a:t>image</a:t>
            </a:r>
            <a:endParaRPr lang="en-US" altLang="ja-JP" dirty="0">
              <a:solidFill>
                <a:schemeClr val="tx1"/>
              </a:solidFill>
              <a:latin typeface="Times New Roman" panose="02020603050405020304" pitchFamily="18" charset="0"/>
              <a:cs typeface="Times New Roman" panose="02020603050405020304" pitchFamily="18" charset="0"/>
            </a:endParaRPr>
          </a:p>
        </p:txBody>
      </p:sp>
      <p:sp>
        <p:nvSpPr>
          <p:cNvPr id="15" name="Text Box 6"/>
          <p:cNvSpPr txBox="1">
            <a:spLocks noChangeArrowheads="1"/>
          </p:cNvSpPr>
          <p:nvPr/>
        </p:nvSpPr>
        <p:spPr bwMode="auto">
          <a:xfrm>
            <a:off x="0" y="422"/>
            <a:ext cx="8354330" cy="400110"/>
          </a:xfrm>
          <a:prstGeom prst="rect">
            <a:avLst/>
          </a:prstGeom>
          <a:gradFill rotWithShape="1">
            <a:gsLst>
              <a:gs pos="0">
                <a:srgbClr val="00CCFF"/>
              </a:gs>
              <a:gs pos="50000">
                <a:srgbClr val="FFFFFF"/>
              </a:gs>
              <a:gs pos="100000">
                <a:srgbClr val="00CCFF"/>
              </a:gs>
            </a:gsLst>
            <a:lin ang="5400000" scaled="1"/>
          </a:gradFill>
          <a:ln w="38100" cmpd="dbl">
            <a:noFill/>
            <a:miter lim="800000"/>
            <a:headEnd/>
            <a:tailEnd/>
          </a:ln>
          <a:effectLst/>
        </p:spPr>
        <p:txBody>
          <a:bodyPr wrap="square">
            <a:spAutoFit/>
          </a:bodyPr>
          <a:lstStyle/>
          <a:p>
            <a:pPr eaLnBrk="1" hangingPunct="1">
              <a:lnSpc>
                <a:spcPts val="2400"/>
              </a:lnSpc>
              <a:defRPr/>
            </a:pPr>
            <a:r>
              <a:rPr lang="en-US" altLang="ja-JP" sz="2300" dirty="0">
                <a:effectLst>
                  <a:outerShdw blurRad="38100" dist="38100" dir="2700000" algn="tl">
                    <a:srgbClr val="FFFFFF"/>
                  </a:outerShdw>
                </a:effectLst>
                <a:latin typeface="+mn-lt"/>
                <a:ea typeface="ＭＳ Ｐゴシック" pitchFamily="50" charset="-128"/>
              </a:rPr>
              <a:t>5</a:t>
            </a:r>
            <a:r>
              <a:rPr lang="en-US" altLang="ja-JP" sz="2300" dirty="0" smtClean="0">
                <a:effectLst>
                  <a:outerShdw blurRad="38100" dist="38100" dir="2700000" algn="tl">
                    <a:srgbClr val="FFFFFF"/>
                  </a:outerShdw>
                </a:effectLst>
                <a:latin typeface="+mn-lt"/>
                <a:ea typeface="ＭＳ Ｐゴシック" pitchFamily="50" charset="-128"/>
              </a:rPr>
              <a:t>. Advantage of the </a:t>
            </a:r>
            <a:r>
              <a:rPr lang="en-US" altLang="ja-JP" sz="2300" dirty="0">
                <a:effectLst>
                  <a:outerShdw blurRad="38100" dist="38100" dir="2700000" algn="tl">
                    <a:srgbClr val="FFFFFF"/>
                  </a:outerShdw>
                </a:effectLst>
                <a:latin typeface="+mn-lt"/>
                <a:ea typeface="ＭＳ Ｐゴシック" pitchFamily="50" charset="-128"/>
              </a:rPr>
              <a:t>Regional Collective Trademark </a:t>
            </a:r>
            <a:r>
              <a:rPr lang="en-US" altLang="ja-JP" sz="2300" dirty="0" smtClean="0">
                <a:effectLst>
                  <a:outerShdw blurRad="38100" dist="38100" dir="2700000" algn="tl">
                    <a:srgbClr val="FFFFFF"/>
                  </a:outerShdw>
                </a:effectLst>
                <a:latin typeface="+mn-lt"/>
                <a:ea typeface="ＭＳ Ｐゴシック" pitchFamily="50" charset="-128"/>
              </a:rPr>
              <a:t>System</a:t>
            </a:r>
            <a:r>
              <a:rPr lang="ja-JP" altLang="en-US" sz="2300" dirty="0">
                <a:effectLst>
                  <a:outerShdw blurRad="38100" dist="38100" dir="2700000" algn="tl">
                    <a:srgbClr val="FFFFFF"/>
                  </a:outerShdw>
                </a:effectLst>
                <a:latin typeface="+mn-lt"/>
                <a:ea typeface="ＭＳ Ｐゴシック" pitchFamily="50" charset="-128"/>
              </a:rPr>
              <a:t> </a:t>
            </a:r>
            <a:r>
              <a:rPr lang="en-US" altLang="ja-JP" sz="2300" dirty="0" smtClean="0">
                <a:effectLst>
                  <a:outerShdw blurRad="38100" dist="38100" dir="2700000" algn="tl">
                    <a:srgbClr val="FFFFFF"/>
                  </a:outerShdw>
                </a:effectLst>
                <a:latin typeface="+mn-lt"/>
                <a:ea typeface="ＭＳ Ｐゴシック" pitchFamily="50" charset="-128"/>
              </a:rPr>
              <a:t>(1)</a:t>
            </a:r>
            <a:endParaRPr lang="ja-JP" altLang="en-US" sz="2300" dirty="0">
              <a:effectLst>
                <a:outerShdw blurRad="38100" dist="38100" dir="2700000" algn="tl">
                  <a:srgbClr val="FFFFFF"/>
                </a:outerShdw>
              </a:effectLst>
              <a:latin typeface="+mn-lt"/>
              <a:ea typeface="ＭＳ Ｐゴシック" pitchFamily="50" charset="-128"/>
            </a:endParaRPr>
          </a:p>
        </p:txBody>
      </p:sp>
      <p:sp>
        <p:nvSpPr>
          <p:cNvPr id="24" name="タイトル 1"/>
          <p:cNvSpPr txBox="1">
            <a:spLocks/>
          </p:cNvSpPr>
          <p:nvPr/>
        </p:nvSpPr>
        <p:spPr bwMode="auto">
          <a:xfrm>
            <a:off x="153988" y="800100"/>
            <a:ext cx="7063072" cy="55245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a:lnSpc>
                <a:spcPts val="3200"/>
              </a:lnSpc>
              <a:defRPr/>
            </a:pPr>
            <a:r>
              <a:rPr lang="en-US" altLang="ja-JP" sz="3200" kern="0" dirty="0" smtClean="0">
                <a:solidFill>
                  <a:srgbClr val="000000"/>
                </a:solidFill>
                <a:latin typeface="+mn-lt"/>
              </a:rPr>
              <a:t>Benefits </a:t>
            </a:r>
            <a:r>
              <a:rPr lang="en-US" altLang="ja-JP" sz="3200" kern="0" dirty="0">
                <a:solidFill>
                  <a:srgbClr val="000000"/>
                </a:solidFill>
                <a:latin typeface="+mn-lt"/>
              </a:rPr>
              <a:t>to Trademark Rights </a:t>
            </a:r>
            <a:r>
              <a:rPr lang="en-US" altLang="ja-JP" sz="3200" kern="0" dirty="0" smtClean="0">
                <a:solidFill>
                  <a:srgbClr val="000000"/>
                </a:solidFill>
                <a:latin typeface="+mn-lt"/>
              </a:rPr>
              <a:t>Holders</a:t>
            </a:r>
          </a:p>
        </p:txBody>
      </p:sp>
      <p:sp>
        <p:nvSpPr>
          <p:cNvPr id="28" name="タイトル 1"/>
          <p:cNvSpPr txBox="1">
            <a:spLocks/>
          </p:cNvSpPr>
          <p:nvPr/>
        </p:nvSpPr>
        <p:spPr bwMode="auto">
          <a:xfrm>
            <a:off x="230188" y="3418137"/>
            <a:ext cx="9675811" cy="1299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algn="l">
              <a:lnSpc>
                <a:spcPts val="3100"/>
              </a:lnSpc>
              <a:defRPr/>
            </a:pPr>
            <a:r>
              <a:rPr lang="en-US" altLang="ja-JP" sz="2800" b="1" u="sng" kern="0" dirty="0" smtClean="0">
                <a:solidFill>
                  <a:srgbClr val="FF0000"/>
                </a:solidFill>
                <a:latin typeface="Times New Roman" panose="02020603050405020304" pitchFamily="18" charset="0"/>
                <a:cs typeface="Times New Roman" panose="02020603050405020304" pitchFamily="18" charset="0"/>
              </a:rPr>
              <a:t>Local </a:t>
            </a:r>
            <a:r>
              <a:rPr lang="en-US" altLang="ja-JP" sz="2800" b="1" u="sng" kern="0" dirty="0">
                <a:solidFill>
                  <a:srgbClr val="FF0000"/>
                </a:solidFill>
                <a:latin typeface="Times New Roman" panose="02020603050405020304" pitchFamily="18" charset="0"/>
                <a:cs typeface="Times New Roman" panose="02020603050405020304" pitchFamily="18" charset="0"/>
              </a:rPr>
              <a:t>communities can gain various benefits from establishing and protecting their local specialty products and characteristic services by themselves</a:t>
            </a:r>
            <a:r>
              <a:rPr lang="en-US" altLang="ja-JP" sz="2800" b="1" u="sng" kern="0" dirty="0" smtClean="0">
                <a:solidFill>
                  <a:srgbClr val="FF0000"/>
                </a:solidFill>
                <a:latin typeface="Times New Roman" panose="02020603050405020304" pitchFamily="18" charset="0"/>
                <a:cs typeface="Times New Roman" panose="02020603050405020304" pitchFamily="18" charset="0"/>
              </a:rPr>
              <a:t>:</a:t>
            </a:r>
            <a:endParaRPr lang="ja-JP" altLang="en-US" sz="2800" b="1" u="sng" kern="0" dirty="0" smtClean="0">
              <a:solidFill>
                <a:srgbClr val="FF0000"/>
              </a:solidFill>
              <a:latin typeface="Times New Roman" panose="02020603050405020304" pitchFamily="18" charset="0"/>
              <a:cs typeface="Times New Roman" panose="02020603050405020304" pitchFamily="18" charset="0"/>
            </a:endParaRPr>
          </a:p>
        </p:txBody>
      </p:sp>
      <p:sp>
        <p:nvSpPr>
          <p:cNvPr id="11" name="角丸四角形 10"/>
          <p:cNvSpPr/>
          <p:nvPr/>
        </p:nvSpPr>
        <p:spPr>
          <a:xfrm>
            <a:off x="0" y="2975461"/>
            <a:ext cx="2052638" cy="57308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50000"/>
              </a:spcBef>
              <a:defRPr/>
            </a:pPr>
            <a:r>
              <a:rPr lang="en-US" altLang="ja-JP" dirty="0" smtClean="0">
                <a:solidFill>
                  <a:schemeClr val="tx1"/>
                </a:solidFill>
                <a:latin typeface="Times New Roman" panose="02020603050405020304" pitchFamily="18" charset="0"/>
                <a:cs typeface="Times New Roman" panose="02020603050405020304" pitchFamily="18" charset="0"/>
              </a:rPr>
              <a:t>In Addition, </a:t>
            </a:r>
            <a:endParaRPr lang="en-US" altLang="ja-JP" dirty="0">
              <a:solidFill>
                <a:schemeClr val="tx1"/>
              </a:solidFill>
              <a:latin typeface="Times New Roman" panose="02020603050405020304" pitchFamily="18" charset="0"/>
              <a:cs typeface="Times New Roman" panose="02020603050405020304" pitchFamily="18" charset="0"/>
            </a:endParaRPr>
          </a:p>
        </p:txBody>
      </p:sp>
      <p:sp>
        <p:nvSpPr>
          <p:cNvPr id="5" name="テキスト ボックス 4"/>
          <p:cNvSpPr txBox="1"/>
          <p:nvPr/>
        </p:nvSpPr>
        <p:spPr bwMode="auto">
          <a:xfrm>
            <a:off x="7447765" y="1191127"/>
            <a:ext cx="217369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defRPr/>
            </a:pPr>
            <a:r>
              <a:rPr lang="en-US" altLang="ja-JP" kern="0" dirty="0" smtClean="0">
                <a:latin typeface="+mn-lt"/>
              </a:rPr>
              <a:t>Legal </a:t>
            </a:r>
            <a:r>
              <a:rPr lang="en-US" altLang="ja-JP" kern="0" dirty="0">
                <a:latin typeface="+mn-lt"/>
              </a:rPr>
              <a:t>rights </a:t>
            </a:r>
            <a:endParaRPr lang="ja-JP" altLang="en-US" kern="0" dirty="0">
              <a:latin typeface="+mn-lt"/>
            </a:endParaRPr>
          </a:p>
        </p:txBody>
      </p:sp>
      <p:sp>
        <p:nvSpPr>
          <p:cNvPr id="50188" name="円形吹き出し 5"/>
          <p:cNvSpPr>
            <a:spLocks noChangeArrowheads="1"/>
          </p:cNvSpPr>
          <p:nvPr/>
        </p:nvSpPr>
        <p:spPr bwMode="auto">
          <a:xfrm>
            <a:off x="7277288" y="967587"/>
            <a:ext cx="2504728" cy="989012"/>
          </a:xfrm>
          <a:prstGeom prst="wedgeEllipseCallout">
            <a:avLst>
              <a:gd name="adj1" fmla="val -75125"/>
              <a:gd name="adj2" fmla="val 77412"/>
            </a:avLst>
          </a:prstGeom>
          <a:noFill/>
          <a:ln w="254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square" lIns="87269" tIns="43635" rIns="87269" bIns="43635"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endParaRPr lang="ja-JP" altLang="en-US" sz="2800">
              <a:ea typeface="FC平成丸ゴシック体" pitchFamily="49" charset="-128"/>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13"/>
          <p:cNvSpPr>
            <a:spLocks noChangeArrowheads="1"/>
          </p:cNvSpPr>
          <p:nvPr/>
        </p:nvSpPr>
        <p:spPr bwMode="auto">
          <a:xfrm>
            <a:off x="248320" y="1431090"/>
            <a:ext cx="9581480"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500" b="1" dirty="0" smtClean="0">
                <a:latin typeface="+mn-lt"/>
                <a:ea typeface="FC平成丸ゴシック体" pitchFamily="49" charset="-128"/>
                <a:cs typeface="Times New Roman" panose="02020603050405020304" pitchFamily="18" charset="0"/>
              </a:rPr>
              <a:t>* </a:t>
            </a:r>
            <a:r>
              <a:rPr lang="en-US" altLang="ja-JP" sz="2500" b="1" u="sng" dirty="0" smtClean="0">
                <a:solidFill>
                  <a:srgbClr val="FF0000"/>
                </a:solidFill>
                <a:latin typeface="+mn-lt"/>
                <a:ea typeface="FC平成丸ゴシック体" pitchFamily="49" charset="-128"/>
                <a:cs typeface="Times New Roman" panose="02020603050405020304" pitchFamily="18" charset="0"/>
              </a:rPr>
              <a:t>Can </a:t>
            </a:r>
            <a:r>
              <a:rPr lang="en-US" altLang="ja-JP" sz="2500" b="1" u="sng" dirty="0">
                <a:solidFill>
                  <a:srgbClr val="FF0000"/>
                </a:solidFill>
                <a:latin typeface="+mn-lt"/>
                <a:ea typeface="FC平成丸ゴシック体" pitchFamily="49" charset="-128"/>
                <a:cs typeface="Times New Roman" panose="02020603050405020304" pitchFamily="18" charset="0"/>
              </a:rPr>
              <a:t>utilize the framework of the existing trademark </a:t>
            </a:r>
            <a:r>
              <a:rPr lang="en-US" altLang="ja-JP" sz="2500" b="1" u="sng" dirty="0" smtClean="0">
                <a:solidFill>
                  <a:srgbClr val="FF0000"/>
                </a:solidFill>
                <a:latin typeface="+mn-lt"/>
                <a:ea typeface="FC平成丸ゴシック体" pitchFamily="49" charset="-128"/>
                <a:cs typeface="Times New Roman" panose="02020603050405020304" pitchFamily="18" charset="0"/>
              </a:rPr>
              <a:t>system</a:t>
            </a:r>
            <a:endParaRPr lang="en-US" altLang="ja-JP" sz="2500" b="1" u="sng" dirty="0">
              <a:solidFill>
                <a:srgbClr val="FF0000"/>
              </a:solidFill>
              <a:latin typeface="+mn-lt"/>
              <a:ea typeface="FC平成丸ゴシック体" pitchFamily="49" charset="-128"/>
              <a:cs typeface="Times New Roman" panose="02020603050405020304" pitchFamily="18" charset="0"/>
            </a:endParaRPr>
          </a:p>
          <a:p>
            <a:pPr marL="273050" defTabSz="896938" eaLnBrk="1" hangingPunct="1">
              <a:spcBef>
                <a:spcPct val="0"/>
              </a:spcBef>
              <a:buFontTx/>
              <a:buNone/>
            </a:pPr>
            <a:r>
              <a:rPr lang="en-US" altLang="ja-JP" sz="2400" dirty="0" smtClean="0">
                <a:latin typeface="Times New Roman" panose="02020603050405020304" pitchFamily="18" charset="0"/>
                <a:ea typeface="FC平成丸ゴシック体" pitchFamily="49" charset="-128"/>
                <a:cs typeface="Times New Roman" panose="02020603050405020304" pitchFamily="18" charset="0"/>
              </a:rPr>
              <a:t>Under </a:t>
            </a:r>
            <a:r>
              <a:rPr lang="en-US" altLang="ja-JP" sz="2400" dirty="0">
                <a:latin typeface="Times New Roman" panose="02020603050405020304" pitchFamily="18" charset="0"/>
                <a:ea typeface="FC平成丸ゴシック体" pitchFamily="49" charset="-128"/>
                <a:cs typeface="Times New Roman" panose="02020603050405020304" pitchFamily="18" charset="0"/>
              </a:rPr>
              <a:t>the framework of the existing trademark systems used </a:t>
            </a:r>
            <a:endParaRPr lang="en-US" altLang="ja-JP" sz="2400" dirty="0" smtClean="0">
              <a:latin typeface="Times New Roman" panose="02020603050405020304" pitchFamily="18" charset="0"/>
              <a:ea typeface="FC平成丸ゴシック体" pitchFamily="49" charset="-128"/>
              <a:cs typeface="Times New Roman" panose="02020603050405020304" pitchFamily="18" charset="0"/>
            </a:endParaRPr>
          </a:p>
          <a:p>
            <a:pPr marL="273050" defTabSz="896938" eaLnBrk="1" hangingPunct="1">
              <a:spcBef>
                <a:spcPct val="0"/>
              </a:spcBef>
              <a:buFontTx/>
              <a:buNone/>
            </a:pPr>
            <a:r>
              <a:rPr lang="en-US" altLang="ja-JP" sz="2400" dirty="0" smtClean="0">
                <a:latin typeface="Times New Roman" panose="02020603050405020304" pitchFamily="18" charset="0"/>
                <a:ea typeface="FC平成丸ゴシック体" pitchFamily="49" charset="-128"/>
                <a:cs typeface="Times New Roman" panose="02020603050405020304" pitchFamily="18" charset="0"/>
              </a:rPr>
              <a:t>worldwide</a:t>
            </a:r>
            <a:r>
              <a:rPr lang="en-US" altLang="ja-JP" sz="2400" dirty="0">
                <a:latin typeface="Times New Roman" panose="02020603050405020304" pitchFamily="18" charset="0"/>
                <a:ea typeface="FC平成丸ゴシック体" pitchFamily="49" charset="-128"/>
                <a:cs typeface="Times New Roman" panose="02020603050405020304" pitchFamily="18" charset="0"/>
              </a:rPr>
              <a:t>, trademarks consisting of the names of regions and </a:t>
            </a:r>
            <a:endParaRPr lang="en-US" altLang="ja-JP" sz="2400" dirty="0" smtClean="0">
              <a:latin typeface="Times New Roman" panose="02020603050405020304" pitchFamily="18" charset="0"/>
              <a:ea typeface="FC平成丸ゴシック体" pitchFamily="49" charset="-128"/>
              <a:cs typeface="Times New Roman" panose="02020603050405020304" pitchFamily="18" charset="0"/>
            </a:endParaRPr>
          </a:p>
          <a:p>
            <a:pPr marL="273050" defTabSz="896938" eaLnBrk="1" hangingPunct="1">
              <a:spcBef>
                <a:spcPct val="0"/>
              </a:spcBef>
              <a:buFontTx/>
              <a:buNone/>
            </a:pPr>
            <a:r>
              <a:rPr lang="en-US" altLang="ja-JP" sz="2400" dirty="0" smtClean="0">
                <a:latin typeface="Times New Roman" panose="02020603050405020304" pitchFamily="18" charset="0"/>
                <a:ea typeface="FC平成丸ゴシック体" pitchFamily="49" charset="-128"/>
                <a:cs typeface="Times New Roman" panose="02020603050405020304" pitchFamily="18" charset="0"/>
              </a:rPr>
              <a:t>the </a:t>
            </a:r>
            <a:r>
              <a:rPr lang="en-US" altLang="ja-JP" sz="2400" dirty="0">
                <a:latin typeface="Times New Roman" panose="02020603050405020304" pitchFamily="18" charset="0"/>
                <a:ea typeface="FC平成丸ゴシック体" pitchFamily="49" charset="-128"/>
                <a:cs typeface="Times New Roman" panose="02020603050405020304" pitchFamily="18" charset="0"/>
              </a:rPr>
              <a:t>names of goods or services can be protected </a:t>
            </a:r>
            <a:r>
              <a:rPr lang="en-US" altLang="ja-JP" sz="2400" dirty="0" smtClean="0">
                <a:latin typeface="Times New Roman" panose="02020603050405020304" pitchFamily="18" charset="0"/>
                <a:ea typeface="FC平成丸ゴシック体" pitchFamily="49" charset="-128"/>
                <a:cs typeface="Times New Roman" panose="02020603050405020304" pitchFamily="18" charset="0"/>
              </a:rPr>
              <a:t>worldwide as </a:t>
            </a:r>
            <a:r>
              <a:rPr lang="en-US" altLang="ja-JP" sz="2400" dirty="0">
                <a:latin typeface="Times New Roman" panose="02020603050405020304" pitchFamily="18" charset="0"/>
                <a:ea typeface="FC平成丸ゴシック体" pitchFamily="49" charset="-128"/>
                <a:cs typeface="Times New Roman" panose="02020603050405020304" pitchFamily="18" charset="0"/>
              </a:rPr>
              <a:t>trademarks</a:t>
            </a:r>
            <a:r>
              <a:rPr lang="en-US" altLang="ja-JP" sz="2400" dirty="0" smtClean="0">
                <a:latin typeface="Times New Roman" panose="02020603050405020304" pitchFamily="18" charset="0"/>
                <a:ea typeface="FC平成丸ゴシック体" pitchFamily="49" charset="-128"/>
                <a:cs typeface="Times New Roman" panose="02020603050405020304" pitchFamily="18" charset="0"/>
              </a:rPr>
              <a:t>.</a:t>
            </a:r>
            <a:endParaRPr lang="en-US" altLang="ja-JP" sz="2400" dirty="0">
              <a:solidFill>
                <a:schemeClr val="tx2"/>
              </a:solidFill>
              <a:latin typeface="Times New Roman" panose="02020603050405020304" pitchFamily="18" charset="0"/>
              <a:ea typeface="FC平成丸ゴシック体" pitchFamily="49" charset="-128"/>
              <a:cs typeface="Times New Roman" panose="02020603050405020304" pitchFamily="18" charset="0"/>
            </a:endParaRPr>
          </a:p>
        </p:txBody>
      </p:sp>
      <p:sp>
        <p:nvSpPr>
          <p:cNvPr id="25" name="タイトル 1"/>
          <p:cNvSpPr txBox="1">
            <a:spLocks/>
          </p:cNvSpPr>
          <p:nvPr/>
        </p:nvSpPr>
        <p:spPr bwMode="auto">
          <a:xfrm>
            <a:off x="88268" y="787400"/>
            <a:ext cx="9741532" cy="58937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algn="l">
              <a:defRPr/>
            </a:pPr>
            <a:r>
              <a:rPr lang="en-US" altLang="ja-JP" sz="3200" kern="0" dirty="0">
                <a:solidFill>
                  <a:srgbClr val="000000"/>
                </a:solidFill>
                <a:latin typeface="+mn-lt"/>
              </a:rPr>
              <a:t>Benefits to Administrative Agency (System Operator)</a:t>
            </a:r>
            <a:endParaRPr lang="ja-JP" altLang="en-US" sz="3200" kern="0" dirty="0" smtClean="0">
              <a:solidFill>
                <a:srgbClr val="000000"/>
              </a:solidFill>
              <a:latin typeface="+mn-lt"/>
            </a:endParaRPr>
          </a:p>
        </p:txBody>
      </p:sp>
      <p:sp>
        <p:nvSpPr>
          <p:cNvPr id="52229" name="Rectangle 13"/>
          <p:cNvSpPr>
            <a:spLocks noChangeArrowheads="1"/>
          </p:cNvSpPr>
          <p:nvPr/>
        </p:nvSpPr>
        <p:spPr bwMode="auto">
          <a:xfrm>
            <a:off x="945233" y="3104315"/>
            <a:ext cx="8418512"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400" b="1" dirty="0" smtClean="0">
                <a:latin typeface="Times New Roman" panose="02020603050405020304" pitchFamily="18" charset="0"/>
                <a:ea typeface="FC平成丸ゴシック体" pitchFamily="49" charset="-128"/>
                <a:cs typeface="Times New Roman" panose="02020603050405020304" pitchFamily="18" charset="0"/>
              </a:rPr>
              <a:t>* </a:t>
            </a:r>
            <a:r>
              <a:rPr lang="en-US" altLang="ja-JP" sz="2500" b="1" u="sng" dirty="0" smtClean="0">
                <a:solidFill>
                  <a:srgbClr val="FF0000"/>
                </a:solidFill>
                <a:latin typeface="+mn-lt"/>
                <a:ea typeface="FC平成丸ゴシック体" pitchFamily="49" charset="-128"/>
                <a:cs typeface="Times New Roman" panose="02020603050405020304" pitchFamily="18" charset="0"/>
              </a:rPr>
              <a:t>Low Administrative Costs</a:t>
            </a:r>
            <a:endParaRPr lang="en-US" altLang="ja-JP" sz="2400" b="1" u="sng" dirty="0">
              <a:solidFill>
                <a:srgbClr val="FF0000"/>
              </a:solidFill>
              <a:latin typeface="Times New Roman" panose="02020603050405020304" pitchFamily="18" charset="0"/>
              <a:ea typeface="FC平成丸ゴシック体" pitchFamily="49" charset="-128"/>
              <a:cs typeface="Times New Roman" panose="02020603050405020304" pitchFamily="18" charset="0"/>
            </a:endParaRPr>
          </a:p>
          <a:p>
            <a:pPr marL="273050" eaLnBrk="1" hangingPunct="1">
              <a:spcBef>
                <a:spcPct val="0"/>
              </a:spcBef>
              <a:buFontTx/>
              <a:buNone/>
            </a:pPr>
            <a:r>
              <a:rPr lang="en-US" altLang="ja-JP" sz="2400" dirty="0" smtClean="0">
                <a:solidFill>
                  <a:schemeClr val="tx2"/>
                </a:solidFill>
                <a:latin typeface="Times New Roman" panose="02020603050405020304" pitchFamily="18" charset="0"/>
                <a:ea typeface="FC平成丸ゴシック体" pitchFamily="49" charset="-128"/>
                <a:cs typeface="Times New Roman" panose="02020603050405020304" pitchFamily="18" charset="0"/>
              </a:rPr>
              <a:t>Since </a:t>
            </a:r>
            <a:r>
              <a:rPr lang="en-US" altLang="ja-JP" sz="2400" dirty="0">
                <a:solidFill>
                  <a:schemeClr val="tx2"/>
                </a:solidFill>
                <a:latin typeface="Times New Roman" panose="02020603050405020304" pitchFamily="18" charset="0"/>
                <a:ea typeface="FC平成丸ゴシック体" pitchFamily="49" charset="-128"/>
                <a:cs typeface="Times New Roman" panose="02020603050405020304" pitchFamily="18" charset="0"/>
              </a:rPr>
              <a:t>the level of quality of goods and services is decided and managed by trademark rights holders themselves, governments and administrative agencies do not need to regulate the quality.</a:t>
            </a:r>
            <a:r>
              <a:rPr lang="ja-JP" altLang="en-US" sz="2400" dirty="0" smtClean="0">
                <a:solidFill>
                  <a:schemeClr val="tx2"/>
                </a:solidFill>
                <a:latin typeface="Times New Roman" panose="02020603050405020304" pitchFamily="18" charset="0"/>
                <a:ea typeface="FC平成丸ゴシック体" pitchFamily="49" charset="-128"/>
                <a:cs typeface="Times New Roman" panose="02020603050405020304" pitchFamily="18" charset="0"/>
              </a:rPr>
              <a:t> </a:t>
            </a:r>
            <a:endParaRPr lang="en-US" altLang="ja-JP" sz="2400" dirty="0">
              <a:solidFill>
                <a:schemeClr val="tx2"/>
              </a:solidFill>
              <a:latin typeface="Times New Roman" panose="02020603050405020304" pitchFamily="18" charset="0"/>
              <a:ea typeface="FC平成丸ゴシック体" pitchFamily="49" charset="-128"/>
              <a:cs typeface="Times New Roman" panose="02020603050405020304" pitchFamily="18" charset="0"/>
            </a:endParaRPr>
          </a:p>
        </p:txBody>
      </p:sp>
      <p:sp>
        <p:nvSpPr>
          <p:cNvPr id="52230" name="Rectangle 13"/>
          <p:cNvSpPr>
            <a:spLocks noChangeArrowheads="1"/>
          </p:cNvSpPr>
          <p:nvPr/>
        </p:nvSpPr>
        <p:spPr bwMode="auto">
          <a:xfrm>
            <a:off x="1651670" y="4990265"/>
            <a:ext cx="7937500"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500" b="1" dirty="0" smtClean="0">
                <a:solidFill>
                  <a:schemeClr val="tx2"/>
                </a:solidFill>
                <a:ea typeface="FC平成丸ゴシック体" pitchFamily="49" charset="-128"/>
              </a:rPr>
              <a:t>* </a:t>
            </a:r>
            <a:r>
              <a:rPr lang="en-US" altLang="ja-JP" sz="2500" b="1" u="sng" dirty="0" smtClean="0">
                <a:solidFill>
                  <a:srgbClr val="FF0000"/>
                </a:solidFill>
                <a:ea typeface="FC平成丸ゴシック体" pitchFamily="49" charset="-128"/>
              </a:rPr>
              <a:t>Sustainable </a:t>
            </a:r>
            <a:r>
              <a:rPr lang="en-US" altLang="ja-JP" sz="2500" b="1" u="sng" dirty="0">
                <a:solidFill>
                  <a:srgbClr val="FF0000"/>
                </a:solidFill>
                <a:ea typeface="FC平成丸ゴシック体" pitchFamily="49" charset="-128"/>
              </a:rPr>
              <a:t>System based on the policy of the </a:t>
            </a:r>
            <a:endParaRPr lang="en-US" altLang="ja-JP" sz="2500" b="1" u="sng" dirty="0" smtClean="0">
              <a:solidFill>
                <a:srgbClr val="FF0000"/>
              </a:solidFill>
              <a:ea typeface="FC平成丸ゴシック体" pitchFamily="49" charset="-128"/>
            </a:endParaRPr>
          </a:p>
          <a:p>
            <a:pPr eaLnBrk="1" hangingPunct="1">
              <a:spcBef>
                <a:spcPct val="0"/>
              </a:spcBef>
              <a:buFontTx/>
              <a:buNone/>
            </a:pPr>
            <a:r>
              <a:rPr lang="en-US" altLang="ja-JP" sz="2500" b="1" dirty="0" smtClean="0">
                <a:solidFill>
                  <a:srgbClr val="FF0000"/>
                </a:solidFill>
                <a:ea typeface="FC平成丸ゴシック体" pitchFamily="49" charset="-128"/>
              </a:rPr>
              <a:t>   </a:t>
            </a:r>
            <a:r>
              <a:rPr lang="en-US" altLang="ja-JP" sz="2500" b="1" u="sng" dirty="0" smtClean="0">
                <a:solidFill>
                  <a:srgbClr val="FF0000"/>
                </a:solidFill>
                <a:ea typeface="FC平成丸ゴシック体" pitchFamily="49" charset="-128"/>
              </a:rPr>
              <a:t>obligation </a:t>
            </a:r>
            <a:r>
              <a:rPr lang="en-US" altLang="ja-JP" sz="2500" b="1" u="sng" dirty="0">
                <a:solidFill>
                  <a:srgbClr val="FF0000"/>
                </a:solidFill>
                <a:ea typeface="FC平成丸ゴシック体" pitchFamily="49" charset="-128"/>
              </a:rPr>
              <a:t>of </a:t>
            </a:r>
            <a:r>
              <a:rPr lang="en-US" altLang="ja-JP" sz="2500" b="1" u="sng" dirty="0" smtClean="0">
                <a:solidFill>
                  <a:srgbClr val="FF0000"/>
                </a:solidFill>
                <a:ea typeface="FC平成丸ゴシック体" pitchFamily="49" charset="-128"/>
              </a:rPr>
              <a:t>beneficiaries</a:t>
            </a:r>
            <a:endParaRPr lang="en-US" altLang="ja-JP" sz="2500" b="1" u="sng" dirty="0">
              <a:solidFill>
                <a:srgbClr val="FF0000"/>
              </a:solidFill>
              <a:ea typeface="FC平成丸ゴシック体" pitchFamily="49" charset="-128"/>
            </a:endParaRPr>
          </a:p>
          <a:p>
            <a:pPr marL="273050" eaLnBrk="1" hangingPunct="1">
              <a:spcBef>
                <a:spcPct val="0"/>
              </a:spcBef>
              <a:buFontTx/>
              <a:buNone/>
            </a:pPr>
            <a:r>
              <a:rPr lang="en-US" altLang="ja-JP" sz="2400" dirty="0" smtClean="0">
                <a:latin typeface="Times New Roman" panose="02020603050405020304" pitchFamily="18" charset="0"/>
                <a:ea typeface="FC平成丸ゴシック体" pitchFamily="49" charset="-128"/>
                <a:cs typeface="Times New Roman" panose="02020603050405020304" pitchFamily="18" charset="0"/>
              </a:rPr>
              <a:t>Trademark </a:t>
            </a:r>
            <a:r>
              <a:rPr lang="en-US" altLang="ja-JP" sz="2400" dirty="0">
                <a:latin typeface="Times New Roman" panose="02020603050405020304" pitchFamily="18" charset="0"/>
                <a:ea typeface="FC平成丸ゴシック体" pitchFamily="49" charset="-128"/>
                <a:cs typeface="Times New Roman" panose="02020603050405020304" pitchFamily="18" charset="0"/>
              </a:rPr>
              <a:t>rights holders have to pay trademark renewal fees to maintain their trademark rights</a:t>
            </a:r>
            <a:r>
              <a:rPr lang="en-US" altLang="ja-JP" sz="2400" dirty="0" smtClean="0">
                <a:latin typeface="Times New Roman" panose="02020603050405020304" pitchFamily="18" charset="0"/>
                <a:ea typeface="FC平成丸ゴシック体" pitchFamily="49" charset="-128"/>
                <a:cs typeface="Times New Roman" panose="02020603050405020304" pitchFamily="18" charset="0"/>
              </a:rPr>
              <a:t>.</a:t>
            </a:r>
            <a:endParaRPr lang="en-US" altLang="ja-JP" sz="2400" dirty="0">
              <a:latin typeface="Times New Roman" panose="02020603050405020304" pitchFamily="18" charset="0"/>
              <a:ea typeface="FC平成丸ゴシック体" pitchFamily="49" charset="-128"/>
              <a:cs typeface="Times New Roman" panose="02020603050405020304" pitchFamily="18" charset="0"/>
            </a:endParaRPr>
          </a:p>
        </p:txBody>
      </p:sp>
      <p:sp>
        <p:nvSpPr>
          <p:cNvPr id="7" name="Text Box 6"/>
          <p:cNvSpPr txBox="1">
            <a:spLocks noChangeArrowheads="1"/>
          </p:cNvSpPr>
          <p:nvPr/>
        </p:nvSpPr>
        <p:spPr bwMode="auto">
          <a:xfrm>
            <a:off x="0" y="0"/>
            <a:ext cx="8354330" cy="400110"/>
          </a:xfrm>
          <a:prstGeom prst="rect">
            <a:avLst/>
          </a:prstGeom>
          <a:gradFill rotWithShape="1">
            <a:gsLst>
              <a:gs pos="0">
                <a:srgbClr val="00CCFF"/>
              </a:gs>
              <a:gs pos="50000">
                <a:srgbClr val="FFFFFF"/>
              </a:gs>
              <a:gs pos="100000">
                <a:srgbClr val="00CCFF"/>
              </a:gs>
            </a:gsLst>
            <a:lin ang="5400000" scaled="1"/>
          </a:gradFill>
          <a:ln w="38100" cmpd="dbl">
            <a:noFill/>
            <a:miter lim="800000"/>
            <a:headEnd/>
            <a:tailEnd/>
          </a:ln>
          <a:effectLst/>
        </p:spPr>
        <p:txBody>
          <a:bodyPr wrap="square">
            <a:spAutoFit/>
          </a:bodyPr>
          <a:lstStyle/>
          <a:p>
            <a:pPr eaLnBrk="1" hangingPunct="1">
              <a:lnSpc>
                <a:spcPts val="2400"/>
              </a:lnSpc>
              <a:defRPr/>
            </a:pPr>
            <a:r>
              <a:rPr lang="en-US" altLang="ja-JP" sz="2300" dirty="0">
                <a:effectLst>
                  <a:outerShdw blurRad="38100" dist="38100" dir="2700000" algn="tl">
                    <a:srgbClr val="FFFFFF"/>
                  </a:outerShdw>
                </a:effectLst>
                <a:latin typeface="+mn-lt"/>
                <a:ea typeface="ＭＳ Ｐゴシック" pitchFamily="50" charset="-128"/>
              </a:rPr>
              <a:t>5</a:t>
            </a:r>
            <a:r>
              <a:rPr lang="en-US" altLang="ja-JP" sz="2300" dirty="0" smtClean="0">
                <a:effectLst>
                  <a:outerShdw blurRad="38100" dist="38100" dir="2700000" algn="tl">
                    <a:srgbClr val="FFFFFF"/>
                  </a:outerShdw>
                </a:effectLst>
                <a:latin typeface="+mn-lt"/>
                <a:ea typeface="ＭＳ Ｐゴシック" pitchFamily="50" charset="-128"/>
              </a:rPr>
              <a:t>. Advantage </a:t>
            </a:r>
            <a:r>
              <a:rPr lang="en-US" altLang="ja-JP" sz="2300" dirty="0">
                <a:effectLst>
                  <a:outerShdw blurRad="38100" dist="38100" dir="2700000" algn="tl">
                    <a:srgbClr val="FFFFFF"/>
                  </a:outerShdw>
                </a:effectLst>
                <a:latin typeface="+mn-lt"/>
                <a:ea typeface="ＭＳ Ｐゴシック" pitchFamily="50" charset="-128"/>
              </a:rPr>
              <a:t>of </a:t>
            </a:r>
            <a:r>
              <a:rPr lang="en-US" altLang="ja-JP" sz="2300" dirty="0" smtClean="0">
                <a:effectLst>
                  <a:outerShdw blurRad="38100" dist="38100" dir="2700000" algn="tl">
                    <a:srgbClr val="FFFFFF"/>
                  </a:outerShdw>
                </a:effectLst>
                <a:latin typeface="+mn-lt"/>
                <a:ea typeface="ＭＳ Ｐゴシック" pitchFamily="50" charset="-128"/>
              </a:rPr>
              <a:t>the </a:t>
            </a:r>
            <a:r>
              <a:rPr lang="en-US" altLang="ja-JP" sz="2300" dirty="0">
                <a:effectLst>
                  <a:outerShdw blurRad="38100" dist="38100" dir="2700000" algn="tl">
                    <a:srgbClr val="FFFFFF"/>
                  </a:outerShdw>
                </a:effectLst>
                <a:latin typeface="+mn-lt"/>
                <a:ea typeface="ＭＳ Ｐゴシック" pitchFamily="50" charset="-128"/>
              </a:rPr>
              <a:t>Regional Collective </a:t>
            </a:r>
            <a:r>
              <a:rPr lang="en-US" altLang="ja-JP" sz="2300">
                <a:effectLst>
                  <a:outerShdw blurRad="38100" dist="38100" dir="2700000" algn="tl">
                    <a:srgbClr val="FFFFFF"/>
                  </a:outerShdw>
                </a:effectLst>
                <a:latin typeface="+mn-lt"/>
                <a:ea typeface="ＭＳ Ｐゴシック" pitchFamily="50" charset="-128"/>
              </a:rPr>
              <a:t>Trademark </a:t>
            </a:r>
            <a:r>
              <a:rPr lang="en-US" altLang="ja-JP" sz="2300" smtClean="0">
                <a:effectLst>
                  <a:outerShdw blurRad="38100" dist="38100" dir="2700000" algn="tl">
                    <a:srgbClr val="FFFFFF"/>
                  </a:outerShdw>
                </a:effectLst>
                <a:latin typeface="+mn-lt"/>
                <a:ea typeface="ＭＳ Ｐゴシック" pitchFamily="50" charset="-128"/>
              </a:rPr>
              <a:t>System (2)</a:t>
            </a:r>
            <a:endParaRPr lang="ja-JP" altLang="en-US" sz="2300" dirty="0">
              <a:effectLst>
                <a:outerShdw blurRad="38100" dist="38100" dir="2700000" algn="tl">
                  <a:srgbClr val="FFFFFF"/>
                </a:outerShdw>
              </a:effectLst>
              <a:latin typeface="+mn-lt"/>
              <a:ea typeface="ＭＳ Ｐゴシック" pitchFamily="50" charset="-128"/>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55"/>
          <p:cNvSpPr txBox="1">
            <a:spLocks noChangeArrowheads="1"/>
          </p:cNvSpPr>
          <p:nvPr/>
        </p:nvSpPr>
        <p:spPr bwMode="auto">
          <a:xfrm>
            <a:off x="0" y="2852738"/>
            <a:ext cx="9288463"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 typeface="Wingdings" panose="05000000000000000000" pitchFamily="2" charset="2"/>
              <a:buNone/>
            </a:pPr>
            <a:r>
              <a:rPr lang="en-US" altLang="ja-JP" sz="4400" b="1">
                <a:solidFill>
                  <a:srgbClr val="333399"/>
                </a:solidFill>
                <a:latin typeface="Meiryo UI" panose="020B0604030504040204" pitchFamily="50" charset="-128"/>
                <a:ea typeface="Meiryo UI" panose="020B0604030504040204" pitchFamily="50" charset="-128"/>
              </a:rPr>
              <a:t>APPENDIX</a:t>
            </a:r>
          </a:p>
        </p:txBody>
      </p:sp>
    </p:spTree>
    <p:extLst>
      <p:ext uri="{BB962C8B-B14F-4D97-AF65-F5344CB8AC3E}">
        <p14:creationId xmlns:p14="http://schemas.microsoft.com/office/powerpoint/2010/main" val="12764514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1136650" y="1625600"/>
            <a:ext cx="7197725" cy="2232025"/>
          </a:xfrm>
          <a:prstGeom prst="rect">
            <a:avLst/>
          </a:prstGeom>
          <a:gradFill rotWithShape="1">
            <a:gsLst>
              <a:gs pos="0">
                <a:srgbClr val="00CCFF"/>
              </a:gs>
              <a:gs pos="50000">
                <a:srgbClr val="FFFFFF"/>
              </a:gs>
              <a:gs pos="100000">
                <a:srgbClr val="00CCFF"/>
              </a:gs>
            </a:gsLst>
            <a:lin ang="5400000" scaled="1"/>
          </a:gradFill>
          <a:ln>
            <a:noFill/>
          </a:ln>
          <a:effectLst/>
          <a:extLst/>
        </p:spPr>
        <p:txBody>
          <a:bodyPr anchor="ctr"/>
          <a:lstStyle/>
          <a:p>
            <a:pPr algn="ctr" eaLnBrk="1" hangingPunct="1">
              <a:defRPr/>
            </a:pPr>
            <a:r>
              <a:rPr lang="en-US" altLang="ja-JP" sz="4400" b="1" dirty="0">
                <a:solidFill>
                  <a:srgbClr val="000066"/>
                </a:solidFill>
                <a:latin typeface="Arial" charset="0"/>
              </a:rPr>
              <a:t>Obtaining Regional Collective Trademark Rights</a:t>
            </a:r>
            <a:endParaRPr lang="ja-JP" altLang="en-US" sz="4400" b="1" dirty="0">
              <a:solidFill>
                <a:srgbClr val="000066"/>
              </a:solidFill>
              <a:effectLst>
                <a:outerShdw blurRad="38100" dist="38100" dir="2700000" algn="tl">
                  <a:srgbClr val="FFFFFF"/>
                </a:outerShdw>
              </a:effectLst>
              <a:latin typeface="Arial" charset="0"/>
              <a:ea typeface="ＭＳ Ｐゴシック" pitchFamily="50" charset="-128"/>
            </a:endParaRPr>
          </a:p>
        </p:txBody>
      </p:sp>
    </p:spTree>
    <p:extLst>
      <p:ext uri="{BB962C8B-B14F-4D97-AF65-F5344CB8AC3E}">
        <p14:creationId xmlns:p14="http://schemas.microsoft.com/office/powerpoint/2010/main" val="17270048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6"/>
          <p:cNvSpPr txBox="1">
            <a:spLocks noChangeArrowheads="1"/>
          </p:cNvSpPr>
          <p:nvPr/>
        </p:nvSpPr>
        <p:spPr bwMode="auto">
          <a:xfrm>
            <a:off x="0" y="135083"/>
            <a:ext cx="8517396" cy="369332"/>
          </a:xfrm>
          <a:prstGeom prst="rect">
            <a:avLst/>
          </a:prstGeom>
          <a:gradFill rotWithShape="1">
            <a:gsLst>
              <a:gs pos="0">
                <a:srgbClr val="00CCFF"/>
              </a:gs>
              <a:gs pos="50000">
                <a:srgbClr val="FFFFFF"/>
              </a:gs>
              <a:gs pos="100000">
                <a:srgbClr val="00CCFF"/>
              </a:gs>
            </a:gsLst>
            <a:lin ang="5400000" scaled="1"/>
          </a:gradFill>
          <a:ln w="38100" cmpd="dbl">
            <a:noFill/>
            <a:miter lim="800000"/>
            <a:headEnd/>
            <a:tailEnd/>
          </a:ln>
          <a:effectLst/>
        </p:spPr>
        <p:txBody>
          <a:bodyPr wrap="square">
            <a:spAutoFit/>
          </a:bodyPr>
          <a:lstStyle/>
          <a:p>
            <a:pPr eaLnBrk="1" hangingPunct="1">
              <a:defRPr/>
            </a:pPr>
            <a:r>
              <a:rPr lang="en-US" altLang="ja-JP" sz="1800" dirty="0" smtClean="0">
                <a:effectLst>
                  <a:outerShdw blurRad="38100" dist="38100" dir="2700000" algn="tl">
                    <a:srgbClr val="FFFFFF"/>
                  </a:outerShdw>
                </a:effectLst>
                <a:latin typeface="Arial" charset="0"/>
                <a:ea typeface="ＭＳ Ｐゴシック" pitchFamily="50" charset="-128"/>
              </a:rPr>
              <a:t>1. Three </a:t>
            </a:r>
            <a:r>
              <a:rPr lang="en-US" altLang="ja-JP" sz="1800" dirty="0">
                <a:effectLst>
                  <a:outerShdw blurRad="38100" dist="38100" dir="2700000" algn="tl">
                    <a:srgbClr val="FFFFFF"/>
                  </a:outerShdw>
                </a:effectLst>
                <a:latin typeface="Arial" charset="0"/>
                <a:ea typeface="ＭＳ Ｐゴシック" pitchFamily="50" charset="-128"/>
              </a:rPr>
              <a:t>Systems </a:t>
            </a:r>
            <a:r>
              <a:rPr lang="en-US" altLang="ja-JP" sz="1800" dirty="0" smtClean="0">
                <a:effectLst>
                  <a:outerShdw blurRad="38100" dist="38100" dir="2700000" algn="tl">
                    <a:srgbClr val="FFFFFF"/>
                  </a:outerShdw>
                </a:effectLst>
                <a:latin typeface="Arial" charset="0"/>
                <a:ea typeface="ＭＳ Ｐゴシック" pitchFamily="50" charset="-128"/>
              </a:rPr>
              <a:t>where </a:t>
            </a:r>
            <a:r>
              <a:rPr lang="en-US" altLang="ja-JP" sz="1800" dirty="0" smtClean="0">
                <a:solidFill>
                  <a:srgbClr val="FF0000"/>
                </a:solidFill>
                <a:effectLst>
                  <a:outerShdw blurRad="38100" dist="38100" dir="2700000" algn="tl">
                    <a:srgbClr val="FFFFFF"/>
                  </a:outerShdw>
                </a:effectLst>
                <a:latin typeface="Arial" charset="0"/>
                <a:ea typeface="ＭＳ Ｐゴシック" pitchFamily="50" charset="-128"/>
              </a:rPr>
              <a:t>G</a:t>
            </a:r>
            <a:r>
              <a:rPr lang="en-US" altLang="ja-JP" sz="1800" dirty="0" smtClean="0">
                <a:effectLst>
                  <a:outerShdw blurRad="38100" dist="38100" dir="2700000" algn="tl">
                    <a:srgbClr val="FFFFFF"/>
                  </a:outerShdw>
                </a:effectLst>
                <a:latin typeface="Arial" charset="0"/>
                <a:ea typeface="ＭＳ Ｐゴシック" pitchFamily="50" charset="-128"/>
              </a:rPr>
              <a:t>eographical </a:t>
            </a:r>
            <a:r>
              <a:rPr lang="en-US" altLang="ja-JP" sz="1800" dirty="0">
                <a:solidFill>
                  <a:srgbClr val="FF0000"/>
                </a:solidFill>
                <a:effectLst>
                  <a:outerShdw blurRad="38100" dist="38100" dir="2700000" algn="tl">
                    <a:srgbClr val="FFFFFF"/>
                  </a:outerShdw>
                </a:effectLst>
                <a:latin typeface="Arial" charset="0"/>
                <a:ea typeface="ＭＳ Ｐゴシック" pitchFamily="50" charset="-128"/>
              </a:rPr>
              <a:t>I</a:t>
            </a:r>
            <a:r>
              <a:rPr lang="en-US" altLang="ja-JP" sz="1800" dirty="0">
                <a:effectLst>
                  <a:outerShdw blurRad="38100" dist="38100" dir="2700000" algn="tl">
                    <a:srgbClr val="FFFFFF"/>
                  </a:outerShdw>
                </a:effectLst>
                <a:latin typeface="Arial" charset="0"/>
                <a:ea typeface="ＭＳ Ｐゴシック" pitchFamily="50" charset="-128"/>
              </a:rPr>
              <a:t>ndications (GIs</a:t>
            </a:r>
            <a:r>
              <a:rPr lang="en-US" altLang="ja-JP" sz="1800" dirty="0" smtClean="0">
                <a:effectLst>
                  <a:outerShdw blurRad="38100" dist="38100" dir="2700000" algn="tl">
                    <a:srgbClr val="FFFFFF"/>
                  </a:outerShdw>
                </a:effectLst>
                <a:latin typeface="Arial" charset="0"/>
                <a:ea typeface="ＭＳ Ｐゴシック" pitchFamily="50" charset="-128"/>
              </a:rPr>
              <a:t>) can be protected in Japan</a:t>
            </a:r>
            <a:endParaRPr lang="ja-JP" altLang="en-US" sz="1800" dirty="0">
              <a:effectLst>
                <a:outerShdw blurRad="38100" dist="38100" dir="2700000" algn="tl">
                  <a:srgbClr val="FFFFFF"/>
                </a:outerShdw>
              </a:effectLst>
              <a:latin typeface="Arial" charset="0"/>
              <a:ea typeface="ＭＳ Ｐゴシック" pitchFamily="50" charset="-128"/>
            </a:endParaRPr>
          </a:p>
        </p:txBody>
      </p:sp>
      <p:grpSp>
        <p:nvGrpSpPr>
          <p:cNvPr id="23556" name="グループ化 1"/>
          <p:cNvGrpSpPr>
            <a:grpSpLocks/>
          </p:cNvGrpSpPr>
          <p:nvPr/>
        </p:nvGrpSpPr>
        <p:grpSpPr bwMode="auto">
          <a:xfrm>
            <a:off x="452500" y="2047318"/>
            <a:ext cx="9193166" cy="2973426"/>
            <a:chOff x="1568624" y="1880319"/>
            <a:chExt cx="6048140" cy="3558942"/>
          </a:xfrm>
          <a:solidFill>
            <a:schemeClr val="accent1"/>
          </a:solidFill>
        </p:grpSpPr>
        <p:sp>
          <p:nvSpPr>
            <p:cNvPr id="23560" name="正方形/長方形 5"/>
            <p:cNvSpPr>
              <a:spLocks noChangeArrowheads="1"/>
            </p:cNvSpPr>
            <p:nvPr/>
          </p:nvSpPr>
          <p:spPr bwMode="auto">
            <a:xfrm>
              <a:off x="1568624" y="1880319"/>
              <a:ext cx="6048140" cy="3558942"/>
            </a:xfrm>
            <a:prstGeom prst="rect">
              <a:avLst/>
            </a:prstGeom>
            <a:grpFill/>
            <a:ln w="50800" algn="ctr">
              <a:solidFill>
                <a:schemeClr val="tx1"/>
              </a:solidFill>
              <a:round/>
              <a:headEnd/>
              <a:tailEnd/>
            </a:ln>
            <a:extLst/>
          </p:spPr>
          <p:txBody>
            <a:bodyPr lIns="87269" tIns="43635" rIns="87269" bIns="4363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defRPr/>
              </a:pPr>
              <a:endParaRPr lang="en-US" altLang="ja-JP" sz="2800" smtClean="0">
                <a:latin typeface="Calibri" panose="020F0502020204030204" pitchFamily="34" charset="0"/>
                <a:ea typeface="FC平成丸ゴシック体" pitchFamily="49" charset="-128"/>
              </a:endParaRPr>
            </a:p>
            <a:p>
              <a:pPr algn="ctr" eaLnBrk="1" hangingPunct="1">
                <a:spcBef>
                  <a:spcPct val="50000"/>
                </a:spcBef>
                <a:buFontTx/>
                <a:buNone/>
                <a:defRPr/>
              </a:pPr>
              <a:endParaRPr lang="en-US" altLang="ja-JP" sz="2800" smtClean="0">
                <a:latin typeface="Calibri" panose="020F0502020204030204" pitchFamily="34" charset="0"/>
                <a:ea typeface="FC平成丸ゴシック体" pitchFamily="49" charset="-128"/>
              </a:endParaRPr>
            </a:p>
            <a:p>
              <a:pPr algn="ctr" eaLnBrk="1" hangingPunct="1">
                <a:spcBef>
                  <a:spcPct val="50000"/>
                </a:spcBef>
                <a:buFontTx/>
                <a:buNone/>
                <a:defRPr/>
              </a:pPr>
              <a:endParaRPr lang="en-US" altLang="ja-JP" sz="2800" smtClean="0">
                <a:latin typeface="Calibri" panose="020F0502020204030204" pitchFamily="34" charset="0"/>
                <a:ea typeface="FC平成丸ゴシック体" pitchFamily="49" charset="-128"/>
              </a:endParaRPr>
            </a:p>
            <a:p>
              <a:pPr algn="ctr" eaLnBrk="1" hangingPunct="1">
                <a:spcBef>
                  <a:spcPct val="50000"/>
                </a:spcBef>
                <a:buFontTx/>
                <a:buNone/>
                <a:defRPr/>
              </a:pPr>
              <a:endParaRPr lang="en-US" altLang="ja-JP" sz="2800" smtClean="0">
                <a:latin typeface="Calibri" panose="020F0502020204030204" pitchFamily="34" charset="0"/>
                <a:ea typeface="FC平成丸ゴシック体" pitchFamily="49" charset="-128"/>
              </a:endParaRPr>
            </a:p>
            <a:p>
              <a:pPr algn="ctr" eaLnBrk="1" hangingPunct="1">
                <a:spcBef>
                  <a:spcPct val="50000"/>
                </a:spcBef>
                <a:buFontTx/>
                <a:buNone/>
                <a:defRPr/>
              </a:pPr>
              <a:endParaRPr lang="en-US" altLang="ja-JP" sz="2800" smtClean="0">
                <a:latin typeface="Calibri" panose="020F0502020204030204" pitchFamily="34" charset="0"/>
                <a:ea typeface="FC平成丸ゴシック体" pitchFamily="49" charset="-128"/>
              </a:endParaRPr>
            </a:p>
            <a:p>
              <a:pPr algn="ctr" eaLnBrk="1" hangingPunct="1">
                <a:spcBef>
                  <a:spcPct val="50000"/>
                </a:spcBef>
                <a:buFontTx/>
                <a:buNone/>
                <a:defRPr/>
              </a:pPr>
              <a:endParaRPr lang="ja-JP" altLang="en-US" sz="2800" smtClean="0">
                <a:latin typeface="Calibri" panose="020F0502020204030204" pitchFamily="34" charset="0"/>
                <a:ea typeface="FC平成丸ゴシック体" pitchFamily="49" charset="-128"/>
              </a:endParaRPr>
            </a:p>
          </p:txBody>
        </p:sp>
        <p:sp>
          <p:nvSpPr>
            <p:cNvPr id="23561" name="正方形/長方形 6"/>
            <p:cNvSpPr>
              <a:spLocks noChangeArrowheads="1"/>
            </p:cNvSpPr>
            <p:nvPr/>
          </p:nvSpPr>
          <p:spPr bwMode="auto">
            <a:xfrm>
              <a:off x="1773010" y="3993645"/>
              <a:ext cx="2364827" cy="1134574"/>
            </a:xfrm>
            <a:prstGeom prst="rect">
              <a:avLst/>
            </a:prstGeom>
            <a:grpFill/>
            <a:ln w="38100" algn="ctr">
              <a:solidFill>
                <a:schemeClr val="tx1"/>
              </a:solidFill>
              <a:prstDash val="dash"/>
              <a:round/>
              <a:headEnd/>
              <a:tailEnd/>
            </a:ln>
            <a:extLst/>
          </p:spPr>
          <p:txBody>
            <a:bodyPr lIns="87269" tIns="43635" rIns="87269" bIns="4363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defRPr/>
              </a:pPr>
              <a:r>
                <a:rPr lang="en-US" altLang="ja-JP" sz="2700" dirty="0" smtClean="0">
                  <a:latin typeface="Calibri" panose="020F0502020204030204" pitchFamily="34" charset="0"/>
                  <a:ea typeface="FC平成丸ゴシック体" pitchFamily="49" charset="-128"/>
                </a:rPr>
                <a:t>(2) Alcoholic beverages</a:t>
              </a:r>
              <a:endParaRPr lang="ja-JP" altLang="en-US" sz="2700" dirty="0" smtClean="0">
                <a:latin typeface="Calibri" panose="020F0502020204030204" pitchFamily="34" charset="0"/>
                <a:ea typeface="FC平成丸ゴシック体" pitchFamily="49" charset="-128"/>
              </a:endParaRPr>
            </a:p>
          </p:txBody>
        </p:sp>
        <p:sp>
          <p:nvSpPr>
            <p:cNvPr id="23562" name="正方形/長方形 7"/>
            <p:cNvSpPr>
              <a:spLocks noChangeArrowheads="1"/>
            </p:cNvSpPr>
            <p:nvPr/>
          </p:nvSpPr>
          <p:spPr bwMode="auto">
            <a:xfrm>
              <a:off x="4351230" y="3982173"/>
              <a:ext cx="3097073" cy="1146045"/>
            </a:xfrm>
            <a:prstGeom prst="rect">
              <a:avLst/>
            </a:prstGeom>
            <a:grpFill/>
            <a:ln w="38100" algn="ctr">
              <a:solidFill>
                <a:schemeClr val="tx1"/>
              </a:solidFill>
              <a:prstDash val="dash"/>
              <a:round/>
              <a:headEnd/>
              <a:tailEnd/>
            </a:ln>
            <a:extLst/>
          </p:spPr>
          <p:txBody>
            <a:bodyPr lIns="87269" tIns="43635" rIns="87269" bIns="4363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defRPr/>
              </a:pPr>
              <a:r>
                <a:rPr lang="en-US" altLang="ja-JP" sz="2700" dirty="0" smtClean="0">
                  <a:latin typeface="Calibri" panose="020F0502020204030204" pitchFamily="34" charset="0"/>
                  <a:ea typeface="FC平成丸ゴシック体" pitchFamily="49" charset="-128"/>
                </a:rPr>
                <a:t>(3) Agricultural products, etc.</a:t>
              </a:r>
              <a:endParaRPr lang="ja-JP" altLang="en-US" sz="2700" dirty="0" smtClean="0">
                <a:latin typeface="Calibri" panose="020F0502020204030204" pitchFamily="34" charset="0"/>
                <a:ea typeface="FC平成丸ゴシック体" pitchFamily="49" charset="-128"/>
              </a:endParaRPr>
            </a:p>
          </p:txBody>
        </p:sp>
        <p:sp>
          <p:nvSpPr>
            <p:cNvPr id="23563" name="正方形/長方形 5"/>
            <p:cNvSpPr>
              <a:spLocks noChangeArrowheads="1"/>
            </p:cNvSpPr>
            <p:nvPr/>
          </p:nvSpPr>
          <p:spPr bwMode="auto">
            <a:xfrm>
              <a:off x="2381681" y="2550413"/>
              <a:ext cx="4210614" cy="773138"/>
            </a:xfrm>
            <a:prstGeom prst="rect">
              <a:avLst/>
            </a:prstGeom>
            <a:grpFill/>
            <a:ln>
              <a:noFill/>
            </a:ln>
            <a:extLst>
              <a:ext uri="{91240B29-F687-4F45-9708-019B960494DF}">
                <a14:hiddenLine xmlns:a14="http://schemas.microsoft.com/office/drawing/2010/main" w="25400" algn="ctr">
                  <a:solidFill>
                    <a:srgbClr val="000000"/>
                  </a:solidFill>
                  <a:round/>
                  <a:headEnd/>
                  <a:tailEnd/>
                </a14:hiddenLine>
              </a:ext>
            </a:extLst>
          </p:spPr>
          <p:txBody>
            <a:bodyPr lIns="87269" tIns="43635" rIns="87269" bIns="4363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defRPr/>
              </a:pPr>
              <a:r>
                <a:rPr lang="en-US" altLang="ja-JP" sz="4400" dirty="0" smtClean="0">
                  <a:latin typeface="Calibri" panose="020F0502020204030204" pitchFamily="34" charset="0"/>
                  <a:ea typeface="FC平成丸ゴシック体" pitchFamily="49" charset="-128"/>
                </a:rPr>
                <a:t>(1) All goods and services</a:t>
              </a:r>
              <a:endParaRPr lang="ja-JP" altLang="en-US" sz="4400" dirty="0" smtClean="0">
                <a:latin typeface="Calibri" panose="020F0502020204030204" pitchFamily="34" charset="0"/>
                <a:ea typeface="FC平成丸ゴシック体" pitchFamily="49" charset="-128"/>
              </a:endParaRPr>
            </a:p>
          </p:txBody>
        </p:sp>
      </p:grpSp>
      <p:sp>
        <p:nvSpPr>
          <p:cNvPr id="21509" name="角丸四角形吹き出し 9"/>
          <p:cNvSpPr>
            <a:spLocks noChangeArrowheads="1"/>
          </p:cNvSpPr>
          <p:nvPr/>
        </p:nvSpPr>
        <p:spPr bwMode="auto">
          <a:xfrm>
            <a:off x="4463801" y="5303571"/>
            <a:ext cx="5370761" cy="1372419"/>
          </a:xfrm>
          <a:prstGeom prst="wedgeRoundRectCallout">
            <a:avLst>
              <a:gd name="adj1" fmla="val -22315"/>
              <a:gd name="adj2" fmla="val -98324"/>
              <a:gd name="adj3" fmla="val 16667"/>
            </a:avLst>
          </a:prstGeom>
          <a:solidFill>
            <a:schemeClr val="bg1"/>
          </a:solidFill>
          <a:ln w="25400" algn="ctr">
            <a:solidFill>
              <a:schemeClr val="tx1"/>
            </a:solidFill>
            <a:round/>
            <a:headEnd/>
            <a:tailEnd/>
          </a:ln>
        </p:spPr>
        <p:txBody>
          <a:bodyPr lIns="36000" tIns="108000" rIns="36000" b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lnSpc>
                <a:spcPts val="2200"/>
              </a:lnSpc>
              <a:spcBef>
                <a:spcPts val="0"/>
              </a:spcBef>
              <a:buFontTx/>
              <a:buNone/>
            </a:pPr>
            <a:r>
              <a:rPr lang="en-US" altLang="ja-JP" sz="2100" dirty="0" smtClean="0">
                <a:latin typeface="Calibri" panose="020F0502020204030204" pitchFamily="34" charset="0"/>
                <a:ea typeface="FC平成丸ゴシック体" pitchFamily="49" charset="-128"/>
                <a:cs typeface="Times New Roman" panose="02020603050405020304" pitchFamily="18" charset="0"/>
              </a:rPr>
              <a:t>(3) Act </a:t>
            </a:r>
            <a:r>
              <a:rPr lang="en-US" altLang="ja-JP" sz="2100" dirty="0">
                <a:latin typeface="Calibri" panose="020F0502020204030204" pitchFamily="34" charset="0"/>
                <a:ea typeface="FC平成丸ゴシック体" pitchFamily="49" charset="-128"/>
                <a:cs typeface="Times New Roman" panose="02020603050405020304" pitchFamily="18" charset="0"/>
              </a:rPr>
              <a:t>on Protection of the Names Protecting GIs  based on the of Specific Agricultural, Forestry and Fishery Products and Foodstuffs</a:t>
            </a:r>
          </a:p>
          <a:p>
            <a:pPr algn="ctr" eaLnBrk="1" hangingPunct="1">
              <a:spcBef>
                <a:spcPts val="600"/>
              </a:spcBef>
              <a:buFontTx/>
              <a:buNone/>
            </a:pPr>
            <a:r>
              <a:rPr lang="en-US" altLang="ja-JP" sz="2000" dirty="0">
                <a:latin typeface="Calibri" panose="020F0502020204030204" pitchFamily="34" charset="0"/>
                <a:ea typeface="FC平成丸ゴシック体" pitchFamily="49" charset="-128"/>
                <a:cs typeface="Times New Roman" panose="02020603050405020304" pitchFamily="18" charset="0"/>
              </a:rPr>
              <a:t>(The number of </a:t>
            </a:r>
            <a:r>
              <a:rPr lang="en-US" altLang="ja-JP" sz="2000" dirty="0" smtClean="0">
                <a:latin typeface="Calibri" panose="020F0502020204030204" pitchFamily="34" charset="0"/>
                <a:ea typeface="FC平成丸ゴシック体" pitchFamily="49" charset="-128"/>
                <a:cs typeface="Times New Roman" panose="02020603050405020304" pitchFamily="18" charset="0"/>
              </a:rPr>
              <a:t>Registrations: </a:t>
            </a:r>
            <a:r>
              <a:rPr lang="en-US" altLang="ja-JP" sz="2800" b="1" dirty="0">
                <a:solidFill>
                  <a:srgbClr val="FF0000"/>
                </a:solidFill>
                <a:latin typeface="Calibri" panose="020F0502020204030204" pitchFamily="34" charset="0"/>
                <a:ea typeface="FC平成丸ゴシック体" pitchFamily="49" charset="-128"/>
                <a:cs typeface="Times New Roman" panose="02020603050405020304" pitchFamily="18" charset="0"/>
              </a:rPr>
              <a:t>28</a:t>
            </a:r>
            <a:r>
              <a:rPr lang="en-US" altLang="ja-JP" sz="2000" dirty="0">
                <a:latin typeface="Calibri" panose="020F0502020204030204" pitchFamily="34" charset="0"/>
                <a:ea typeface="FC平成丸ゴシック体" pitchFamily="49" charset="-128"/>
                <a:cs typeface="Times New Roman" panose="02020603050405020304" pitchFamily="18" charset="0"/>
              </a:rPr>
              <a:t>)</a:t>
            </a:r>
          </a:p>
        </p:txBody>
      </p:sp>
      <p:sp>
        <p:nvSpPr>
          <p:cNvPr id="21510" name="角丸四角形吹き出し 10"/>
          <p:cNvSpPr>
            <a:spLocks noChangeArrowheads="1"/>
          </p:cNvSpPr>
          <p:nvPr/>
        </p:nvSpPr>
        <p:spPr bwMode="auto">
          <a:xfrm>
            <a:off x="200471" y="677863"/>
            <a:ext cx="9483125" cy="1130300"/>
          </a:xfrm>
          <a:prstGeom prst="wedgeRoundRectCallout">
            <a:avLst>
              <a:gd name="adj1" fmla="val -1060"/>
              <a:gd name="adj2" fmla="val 122736"/>
              <a:gd name="adj3" fmla="val 16667"/>
            </a:avLst>
          </a:prstGeom>
          <a:solidFill>
            <a:schemeClr val="bg1"/>
          </a:solidFill>
          <a:ln w="50800" algn="ctr">
            <a:solidFill>
              <a:schemeClr val="accent2"/>
            </a:solidFill>
            <a:round/>
            <a:headEnd/>
            <a:tailEnd/>
          </a:ln>
        </p:spPr>
        <p:txBody>
          <a:bodyPr lIns="36000" tIns="108000" rIns="36000" b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lnSpc>
                <a:spcPts val="2600"/>
              </a:lnSpc>
              <a:spcBef>
                <a:spcPts val="0"/>
              </a:spcBef>
              <a:buFontTx/>
              <a:buNone/>
            </a:pPr>
            <a:r>
              <a:rPr lang="en-US" altLang="ja-JP" sz="2800" dirty="0" smtClean="0">
                <a:latin typeface="Calibri" panose="020F0502020204030204" pitchFamily="34" charset="0"/>
                <a:ea typeface="FC平成丸ゴシック体" pitchFamily="49" charset="-128"/>
                <a:cs typeface="Times New Roman" panose="02020603050405020304" pitchFamily="18" charset="0"/>
              </a:rPr>
              <a:t>(1) Protection of trademarks under </a:t>
            </a:r>
            <a:r>
              <a:rPr lang="en-US" altLang="ja-JP" sz="2800" b="1" dirty="0" smtClean="0">
                <a:solidFill>
                  <a:srgbClr val="0070C0"/>
                </a:solidFill>
                <a:latin typeface="Calibri" panose="020F0502020204030204" pitchFamily="34" charset="0"/>
                <a:ea typeface="FC平成丸ゴシック体" pitchFamily="49" charset="-128"/>
                <a:cs typeface="Times New Roman" panose="02020603050405020304" pitchFamily="18" charset="0"/>
              </a:rPr>
              <a:t>the </a:t>
            </a:r>
            <a:r>
              <a:rPr lang="en-US" altLang="ja-JP" sz="2800" b="1" dirty="0">
                <a:solidFill>
                  <a:srgbClr val="0070C0"/>
                </a:solidFill>
                <a:latin typeface="Calibri" panose="020F0502020204030204" pitchFamily="34" charset="0"/>
                <a:ea typeface="FC平成丸ゴシック体" pitchFamily="49" charset="-128"/>
                <a:cs typeface="Times New Roman" panose="02020603050405020304" pitchFamily="18" charset="0"/>
              </a:rPr>
              <a:t>R</a:t>
            </a:r>
            <a:r>
              <a:rPr lang="en-US" altLang="ja-JP" sz="2800" b="1" dirty="0" smtClean="0">
                <a:solidFill>
                  <a:srgbClr val="0070C0"/>
                </a:solidFill>
                <a:latin typeface="Calibri" panose="020F0502020204030204" pitchFamily="34" charset="0"/>
                <a:ea typeface="FC平成丸ゴシック体" pitchFamily="49" charset="-128"/>
                <a:cs typeface="Times New Roman" panose="02020603050405020304" pitchFamily="18" charset="0"/>
              </a:rPr>
              <a:t>egional </a:t>
            </a:r>
            <a:r>
              <a:rPr lang="en-US" altLang="ja-JP" sz="2800" b="1" dirty="0">
                <a:solidFill>
                  <a:srgbClr val="0070C0"/>
                </a:solidFill>
                <a:latin typeface="Calibri" panose="020F0502020204030204" pitchFamily="34" charset="0"/>
                <a:ea typeface="FC平成丸ゴシック体" pitchFamily="49" charset="-128"/>
                <a:cs typeface="Times New Roman" panose="02020603050405020304" pitchFamily="18" charset="0"/>
              </a:rPr>
              <a:t>C</a:t>
            </a:r>
            <a:r>
              <a:rPr lang="en-US" altLang="ja-JP" sz="2800" b="1" dirty="0" smtClean="0">
                <a:solidFill>
                  <a:srgbClr val="0070C0"/>
                </a:solidFill>
                <a:latin typeface="Calibri" panose="020F0502020204030204" pitchFamily="34" charset="0"/>
                <a:ea typeface="FC平成丸ゴシック体" pitchFamily="49" charset="-128"/>
                <a:cs typeface="Times New Roman" panose="02020603050405020304" pitchFamily="18" charset="0"/>
              </a:rPr>
              <a:t>ollective </a:t>
            </a:r>
            <a:r>
              <a:rPr lang="en-US" altLang="ja-JP" sz="2800" b="1" dirty="0">
                <a:solidFill>
                  <a:srgbClr val="0070C0"/>
                </a:solidFill>
                <a:latin typeface="Calibri" panose="020F0502020204030204" pitchFamily="34" charset="0"/>
                <a:ea typeface="FC平成丸ゴシック体" pitchFamily="49" charset="-128"/>
                <a:cs typeface="Times New Roman" panose="02020603050405020304" pitchFamily="18" charset="0"/>
              </a:rPr>
              <a:t>T</a:t>
            </a:r>
            <a:r>
              <a:rPr lang="en-US" altLang="ja-JP" sz="2800" b="1" dirty="0" smtClean="0">
                <a:solidFill>
                  <a:srgbClr val="0070C0"/>
                </a:solidFill>
                <a:latin typeface="Calibri" panose="020F0502020204030204" pitchFamily="34" charset="0"/>
                <a:ea typeface="FC平成丸ゴシック体" pitchFamily="49" charset="-128"/>
                <a:cs typeface="Times New Roman" panose="02020603050405020304" pitchFamily="18" charset="0"/>
              </a:rPr>
              <a:t>rademark </a:t>
            </a:r>
            <a:r>
              <a:rPr lang="en-US" altLang="ja-JP" sz="2800" b="1" dirty="0">
                <a:solidFill>
                  <a:srgbClr val="0070C0"/>
                </a:solidFill>
                <a:latin typeface="Calibri" panose="020F0502020204030204" pitchFamily="34" charset="0"/>
                <a:ea typeface="FC平成丸ゴシック体" pitchFamily="49" charset="-128"/>
                <a:cs typeface="Times New Roman" panose="02020603050405020304" pitchFamily="18" charset="0"/>
              </a:rPr>
              <a:t>S</a:t>
            </a:r>
            <a:r>
              <a:rPr lang="en-US" altLang="ja-JP" sz="2800" b="1" dirty="0" smtClean="0">
                <a:solidFill>
                  <a:srgbClr val="0070C0"/>
                </a:solidFill>
                <a:latin typeface="Calibri" panose="020F0502020204030204" pitchFamily="34" charset="0"/>
                <a:ea typeface="FC平成丸ゴシック体" pitchFamily="49" charset="-128"/>
                <a:cs typeface="Times New Roman" panose="02020603050405020304" pitchFamily="18" charset="0"/>
              </a:rPr>
              <a:t>ystem</a:t>
            </a:r>
            <a:r>
              <a:rPr lang="en-US" altLang="ja-JP" sz="2800" dirty="0" smtClean="0">
                <a:latin typeface="Calibri" panose="020F0502020204030204" pitchFamily="34" charset="0"/>
                <a:ea typeface="FC平成丸ゴシック体" pitchFamily="49" charset="-128"/>
                <a:cs typeface="Times New Roman" panose="02020603050405020304" pitchFamily="18" charset="0"/>
              </a:rPr>
              <a:t> </a:t>
            </a:r>
            <a:r>
              <a:rPr lang="en-US" altLang="ja-JP" sz="2800" dirty="0">
                <a:latin typeface="Calibri" panose="020F0502020204030204" pitchFamily="34" charset="0"/>
                <a:ea typeface="FC平成丸ゴシック体" pitchFamily="49" charset="-128"/>
                <a:cs typeface="Times New Roman" panose="02020603050405020304" pitchFamily="18" charset="0"/>
              </a:rPr>
              <a:t>based on the Trademark Act</a:t>
            </a:r>
          </a:p>
          <a:p>
            <a:pPr algn="ctr" eaLnBrk="1" hangingPunct="1">
              <a:lnSpc>
                <a:spcPts val="2600"/>
              </a:lnSpc>
              <a:spcBef>
                <a:spcPts val="0"/>
              </a:spcBef>
              <a:buFontTx/>
              <a:buNone/>
            </a:pPr>
            <a:endParaRPr lang="en-US" altLang="ja-JP" sz="2400" dirty="0">
              <a:latin typeface="Calibri" panose="020F0502020204030204" pitchFamily="34" charset="0"/>
              <a:ea typeface="FC平成丸ゴシック体" pitchFamily="49" charset="-128"/>
              <a:cs typeface="Times New Roman" panose="02020603050405020304" pitchFamily="18" charset="0"/>
            </a:endParaRPr>
          </a:p>
        </p:txBody>
      </p:sp>
      <p:sp>
        <p:nvSpPr>
          <p:cNvPr id="21511" name="角丸四角形吹き出し 8"/>
          <p:cNvSpPr>
            <a:spLocks noChangeArrowheads="1"/>
          </p:cNvSpPr>
          <p:nvPr/>
        </p:nvSpPr>
        <p:spPr bwMode="auto">
          <a:xfrm>
            <a:off x="36512" y="5308600"/>
            <a:ext cx="4303714" cy="1383860"/>
          </a:xfrm>
          <a:prstGeom prst="wedgeRoundRectCallout">
            <a:avLst>
              <a:gd name="adj1" fmla="val 4699"/>
              <a:gd name="adj2" fmla="val -97912"/>
              <a:gd name="adj3" fmla="val 16667"/>
            </a:avLst>
          </a:prstGeom>
          <a:solidFill>
            <a:schemeClr val="bg1"/>
          </a:solidFill>
          <a:ln w="25400" algn="ctr">
            <a:solidFill>
              <a:schemeClr val="tx1"/>
            </a:solidFill>
            <a:round/>
            <a:headEnd/>
            <a:tailEnd/>
          </a:ln>
        </p:spPr>
        <p:txBody>
          <a:bodyPr lIns="36000" tIns="108000" rIns="36000" b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lnSpc>
                <a:spcPts val="2100"/>
              </a:lnSpc>
              <a:spcBef>
                <a:spcPts val="0"/>
              </a:spcBef>
              <a:buFontTx/>
              <a:buNone/>
            </a:pPr>
            <a:r>
              <a:rPr lang="en-US" altLang="ja-JP" sz="2100" dirty="0" smtClean="0">
                <a:latin typeface="Calibri" panose="020F0502020204030204" pitchFamily="34" charset="0"/>
                <a:ea typeface="FC平成丸ゴシック体" pitchFamily="49" charset="-128"/>
                <a:cs typeface="Times New Roman" panose="02020603050405020304" pitchFamily="18" charset="0"/>
              </a:rPr>
              <a:t>(2) Protecting </a:t>
            </a:r>
            <a:r>
              <a:rPr lang="en-US" altLang="ja-JP" sz="2100" dirty="0">
                <a:latin typeface="Calibri" panose="020F0502020204030204" pitchFamily="34" charset="0"/>
                <a:ea typeface="FC平成丸ゴシック体" pitchFamily="49" charset="-128"/>
                <a:cs typeface="Times New Roman" panose="02020603050405020304" pitchFamily="18" charset="0"/>
              </a:rPr>
              <a:t>GIs  </a:t>
            </a:r>
            <a:r>
              <a:rPr lang="en-US" altLang="ja-JP" sz="2100" dirty="0" smtClean="0">
                <a:latin typeface="Calibri" panose="020F0502020204030204" pitchFamily="34" charset="0"/>
                <a:ea typeface="FC平成丸ゴシック体" pitchFamily="49" charset="-128"/>
                <a:cs typeface="Times New Roman" panose="02020603050405020304" pitchFamily="18" charset="0"/>
              </a:rPr>
              <a:t>based on the </a:t>
            </a:r>
            <a:r>
              <a:rPr lang="en-US" altLang="ja-JP" sz="2100" dirty="0">
                <a:latin typeface="Calibri" panose="020F0502020204030204" pitchFamily="34" charset="0"/>
                <a:ea typeface="FC平成丸ゴシック体" pitchFamily="49" charset="-128"/>
                <a:cs typeface="Times New Roman" panose="02020603050405020304" pitchFamily="18" charset="0"/>
              </a:rPr>
              <a:t>Act on Securing of Liquor Tax and on Liquor Business </a:t>
            </a:r>
            <a:r>
              <a:rPr lang="en-US" altLang="ja-JP" sz="2100" dirty="0" smtClean="0">
                <a:latin typeface="Calibri" panose="020F0502020204030204" pitchFamily="34" charset="0"/>
                <a:ea typeface="FC平成丸ゴシック体" pitchFamily="49" charset="-128"/>
                <a:cs typeface="Times New Roman" panose="02020603050405020304" pitchFamily="18" charset="0"/>
              </a:rPr>
              <a:t>Associations</a:t>
            </a:r>
          </a:p>
          <a:p>
            <a:pPr algn="ctr" eaLnBrk="1" hangingPunct="1">
              <a:spcBef>
                <a:spcPts val="600"/>
              </a:spcBef>
              <a:buFontTx/>
              <a:buNone/>
            </a:pPr>
            <a:r>
              <a:rPr lang="en-US" altLang="ja-JP" sz="2000" dirty="0" smtClean="0">
                <a:latin typeface="Calibri" panose="020F0502020204030204" pitchFamily="34" charset="0"/>
                <a:ea typeface="FC平成丸ゴシック体" pitchFamily="49" charset="-128"/>
                <a:cs typeface="Times New Roman" panose="02020603050405020304" pitchFamily="18" charset="0"/>
              </a:rPr>
              <a:t>(The </a:t>
            </a:r>
            <a:r>
              <a:rPr lang="en-US" altLang="ja-JP" sz="2000" dirty="0">
                <a:latin typeface="Calibri" panose="020F0502020204030204" pitchFamily="34" charset="0"/>
                <a:ea typeface="FC平成丸ゴシック体" pitchFamily="49" charset="-128"/>
                <a:cs typeface="Times New Roman" panose="02020603050405020304" pitchFamily="18" charset="0"/>
              </a:rPr>
              <a:t>number of </a:t>
            </a:r>
            <a:r>
              <a:rPr lang="en-US" altLang="ja-JP" sz="2000" dirty="0" smtClean="0">
                <a:latin typeface="Calibri" panose="020F0502020204030204" pitchFamily="34" charset="0"/>
                <a:ea typeface="FC平成丸ゴシック体" pitchFamily="49" charset="-128"/>
                <a:cs typeface="Times New Roman" panose="02020603050405020304" pitchFamily="18" charset="0"/>
              </a:rPr>
              <a:t>Registrations: </a:t>
            </a:r>
            <a:r>
              <a:rPr lang="en-US" altLang="ja-JP" sz="2800" b="1" dirty="0">
                <a:solidFill>
                  <a:srgbClr val="FF0000"/>
                </a:solidFill>
                <a:latin typeface="Calibri" panose="020F0502020204030204" pitchFamily="34" charset="0"/>
                <a:ea typeface="FC平成丸ゴシック体" pitchFamily="49" charset="-128"/>
                <a:cs typeface="Times New Roman" panose="02020603050405020304" pitchFamily="18" charset="0"/>
              </a:rPr>
              <a:t>8</a:t>
            </a:r>
            <a:r>
              <a:rPr lang="en-US" altLang="ja-JP" sz="2000" dirty="0">
                <a:latin typeface="Calibri" panose="020F0502020204030204" pitchFamily="34" charset="0"/>
                <a:ea typeface="FC平成丸ゴシック体" pitchFamily="49" charset="-128"/>
                <a:cs typeface="Times New Roman" panose="02020603050405020304" pitchFamily="18" charset="0"/>
              </a:rPr>
              <a:t>)</a:t>
            </a:r>
          </a:p>
        </p:txBody>
      </p:sp>
      <p:sp>
        <p:nvSpPr>
          <p:cNvPr id="21512" name="テキスト ボックス 8"/>
          <p:cNvSpPr txBox="1">
            <a:spLocks noChangeArrowheads="1"/>
          </p:cNvSpPr>
          <p:nvPr/>
        </p:nvSpPr>
        <p:spPr bwMode="auto">
          <a:xfrm>
            <a:off x="1989897" y="1268492"/>
            <a:ext cx="60483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400" dirty="0">
                <a:latin typeface="Calibri" panose="020F0502020204030204" pitchFamily="34" charset="0"/>
                <a:ea typeface="FC平成丸ゴシック体" pitchFamily="49" charset="-128"/>
                <a:cs typeface="Times New Roman" panose="02020603050405020304" pitchFamily="18" charset="0"/>
              </a:rPr>
              <a:t>(The number of </a:t>
            </a:r>
            <a:r>
              <a:rPr lang="en-US" altLang="ja-JP" sz="2400" dirty="0" smtClean="0">
                <a:latin typeface="Calibri" panose="020F0502020204030204" pitchFamily="34" charset="0"/>
                <a:ea typeface="FC平成丸ゴシック体" pitchFamily="49" charset="-128"/>
                <a:cs typeface="Times New Roman" panose="02020603050405020304" pitchFamily="18" charset="0"/>
              </a:rPr>
              <a:t>Registrations:</a:t>
            </a:r>
            <a:r>
              <a:rPr lang="en-US" altLang="ja-JP" sz="3600" dirty="0" smtClean="0">
                <a:latin typeface="Calibri" panose="020F0502020204030204" pitchFamily="34" charset="0"/>
                <a:ea typeface="FC平成丸ゴシック体" pitchFamily="49" charset="-128"/>
                <a:cs typeface="Times New Roman" panose="02020603050405020304" pitchFamily="18" charset="0"/>
              </a:rPr>
              <a:t> </a:t>
            </a:r>
            <a:r>
              <a:rPr lang="en-US" altLang="ja-JP" sz="3600" dirty="0" smtClean="0">
                <a:solidFill>
                  <a:srgbClr val="FF0000"/>
                </a:solidFill>
                <a:latin typeface="Calibri" panose="020F0502020204030204" pitchFamily="34" charset="0"/>
                <a:ea typeface="FC平成丸ゴシック体" pitchFamily="49" charset="-128"/>
                <a:cs typeface="Times New Roman" panose="02020603050405020304" pitchFamily="18" charset="0"/>
              </a:rPr>
              <a:t>603</a:t>
            </a:r>
            <a:r>
              <a:rPr lang="en-US" altLang="ja-JP" sz="2400" dirty="0" smtClean="0">
                <a:latin typeface="Calibri" panose="020F0502020204030204" pitchFamily="34" charset="0"/>
                <a:ea typeface="FC平成丸ゴシック体" pitchFamily="49" charset="-128"/>
                <a:cs typeface="Times New Roman" panose="02020603050405020304" pitchFamily="18" charset="0"/>
              </a:rPr>
              <a:t>)</a:t>
            </a:r>
            <a:endParaRPr lang="ja-JP" altLang="en-US" sz="2400" dirty="0">
              <a:latin typeface="Calibri" panose="020F0502020204030204" pitchFamily="34" charset="0"/>
              <a:ea typeface="FC平成丸ゴシック体" pitchFamily="49" charset="-128"/>
              <a:cs typeface="Times New Roman" panose="02020603050405020304" pitchFamily="18" charset="0"/>
            </a:endParaRPr>
          </a:p>
        </p:txBody>
      </p:sp>
      <p:sp>
        <p:nvSpPr>
          <p:cNvPr id="2" name="正方形/長方形 1"/>
          <p:cNvSpPr/>
          <p:nvPr/>
        </p:nvSpPr>
        <p:spPr>
          <a:xfrm>
            <a:off x="7814911" y="1506244"/>
            <a:ext cx="1645002" cy="276999"/>
          </a:xfrm>
          <a:prstGeom prst="rect">
            <a:avLst/>
          </a:prstGeom>
        </p:spPr>
        <p:txBody>
          <a:bodyPr wrap="none">
            <a:spAutoFit/>
          </a:bodyPr>
          <a:lstStyle/>
          <a:p>
            <a:r>
              <a:rPr lang="en-US" altLang="ja-JP" sz="1200" dirty="0" smtClean="0"/>
              <a:t>As </a:t>
            </a:r>
            <a:r>
              <a:rPr lang="en-US" altLang="ja-JP" sz="1200" dirty="0"/>
              <a:t>of March 21, </a:t>
            </a:r>
            <a:r>
              <a:rPr lang="en-US" altLang="ja-JP" sz="1200" dirty="0" smtClean="0"/>
              <a:t>2017</a:t>
            </a:r>
            <a:endParaRPr lang="en-US" altLang="ja-JP" sz="12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3"/>
          <p:cNvSpPr txBox="1">
            <a:spLocks noChangeArrowheads="1"/>
          </p:cNvSpPr>
          <p:nvPr/>
        </p:nvSpPr>
        <p:spPr bwMode="auto">
          <a:xfrm>
            <a:off x="571500" y="1122363"/>
            <a:ext cx="8582025" cy="1384300"/>
          </a:xfrm>
          <a:prstGeom prst="rect">
            <a:avLst/>
          </a:prstGeom>
          <a:solidFill>
            <a:srgbClr val="CCFFFF"/>
          </a:solidFill>
          <a:ln w="38100" cmpd="dbl">
            <a:solidFill>
              <a:schemeClr val="tx1"/>
            </a:solidFill>
            <a:miter lim="800000"/>
            <a:headEnd/>
            <a:tailEnd/>
          </a:ln>
        </p:spPr>
        <p:txBody>
          <a:bodyPr>
            <a:spAutoFit/>
          </a:bodyPr>
          <a:lstStyle>
            <a:lvl1pPr algn="l" eaLnBrk="0" hangingPunct="0">
              <a:spcBef>
                <a:spcPct val="20000"/>
              </a:spcBef>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defRPr/>
            </a:pPr>
            <a:r>
              <a:rPr lang="en-US" altLang="ja-JP" sz="2400" dirty="0" smtClean="0">
                <a:latin typeface="+mn-lt"/>
                <a:ea typeface="FC平成丸ゴシック体" pitchFamily="49" charset="-128"/>
              </a:rPr>
              <a:t>1. Entities </a:t>
            </a:r>
            <a:r>
              <a:rPr lang="en-US" altLang="ja-JP" sz="1600" dirty="0" smtClean="0">
                <a:latin typeface="+mn-lt"/>
                <a:ea typeface="FC平成丸ゴシック体" pitchFamily="49" charset="-128"/>
              </a:rPr>
              <a:t>(both Japanese and non Japanese are eligible)</a:t>
            </a:r>
          </a:p>
          <a:p>
            <a:pPr eaLnBrk="1" hangingPunct="1">
              <a:spcBef>
                <a:spcPct val="0"/>
              </a:spcBef>
              <a:buFontTx/>
              <a:buNone/>
              <a:defRPr/>
            </a:pPr>
            <a:r>
              <a:rPr lang="ja-JP" altLang="en-US" sz="2400" dirty="0" smtClean="0">
                <a:latin typeface="+mn-lt"/>
                <a:ea typeface="FC平成丸ゴシック体" pitchFamily="49" charset="-128"/>
              </a:rPr>
              <a:t>　</a:t>
            </a:r>
            <a:r>
              <a:rPr lang="en-US" altLang="ja-JP" sz="1800" dirty="0" smtClean="0">
                <a:latin typeface="+mn-lt"/>
                <a:ea typeface="FC平成丸ゴシック体" pitchFamily="49" charset="-128"/>
              </a:rPr>
              <a:t>Association including a business cooperative association</a:t>
            </a:r>
          </a:p>
          <a:p>
            <a:pPr eaLnBrk="1" hangingPunct="1">
              <a:spcBef>
                <a:spcPct val="0"/>
              </a:spcBef>
              <a:buFontTx/>
              <a:buNone/>
              <a:defRPr/>
            </a:pPr>
            <a:r>
              <a:rPr lang="ja-JP" altLang="en-US" sz="1800" dirty="0" smtClean="0">
                <a:solidFill>
                  <a:srgbClr val="FF0000"/>
                </a:solidFill>
                <a:latin typeface="+mn-lt"/>
                <a:ea typeface="FC平成丸ゴシック体" pitchFamily="49" charset="-128"/>
              </a:rPr>
              <a:t>　 </a:t>
            </a:r>
            <a:r>
              <a:rPr lang="en-US" altLang="ja-JP" sz="1800" u="sng" dirty="0" smtClean="0">
                <a:solidFill>
                  <a:srgbClr val="FF0000"/>
                </a:solidFill>
                <a:latin typeface="+mn-lt"/>
                <a:ea typeface="FC平成丸ゴシック体" pitchFamily="49" charset="-128"/>
              </a:rPr>
              <a:t>A commercial and industrial association,  a chamber of commerce and industry, and non-profit juridical entities *Extended from August 1, 2014.</a:t>
            </a:r>
            <a:endParaRPr lang="ja-JP" altLang="en-US" sz="1600" b="1" u="sng" dirty="0" smtClean="0">
              <a:solidFill>
                <a:srgbClr val="FF0000"/>
              </a:solidFill>
              <a:latin typeface="+mn-lt"/>
              <a:ea typeface="FC平成丸ゴシック体" pitchFamily="49" charset="-128"/>
            </a:endParaRPr>
          </a:p>
        </p:txBody>
      </p:sp>
      <p:sp>
        <p:nvSpPr>
          <p:cNvPr id="9" name="Text Box 4"/>
          <p:cNvSpPr txBox="1">
            <a:spLocks noChangeArrowheads="1"/>
          </p:cNvSpPr>
          <p:nvPr/>
        </p:nvSpPr>
        <p:spPr bwMode="auto">
          <a:xfrm>
            <a:off x="546100" y="2600325"/>
            <a:ext cx="8583613" cy="1108075"/>
          </a:xfrm>
          <a:prstGeom prst="rect">
            <a:avLst/>
          </a:prstGeom>
          <a:solidFill>
            <a:srgbClr val="CCFFFF"/>
          </a:solidFill>
          <a:ln w="38100" cmpd="dbl">
            <a:solidFill>
              <a:schemeClr val="tx1"/>
            </a:solidFill>
            <a:miter lim="800000"/>
            <a:headEnd/>
            <a:tailEnd/>
          </a:ln>
        </p:spPr>
        <p:txBody>
          <a:bodyPr>
            <a:spAutoFit/>
          </a:bodyPr>
          <a:lstStyle>
            <a:lvl1pPr algn="l" eaLnBrk="0" hangingPunct="0">
              <a:spcBef>
                <a:spcPct val="20000"/>
              </a:spcBef>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defRPr/>
            </a:pPr>
            <a:r>
              <a:rPr lang="en-US" altLang="ja-JP" sz="2400" dirty="0" smtClean="0">
                <a:latin typeface="+mn-lt"/>
                <a:ea typeface="FC平成丸ゴシック体" pitchFamily="49" charset="-128"/>
              </a:rPr>
              <a:t>2. Constitution of  Trademark</a:t>
            </a:r>
          </a:p>
          <a:p>
            <a:pPr eaLnBrk="1" hangingPunct="1">
              <a:spcBef>
                <a:spcPct val="0"/>
              </a:spcBef>
              <a:buFontTx/>
              <a:buNone/>
              <a:defRPr/>
            </a:pPr>
            <a:r>
              <a:rPr lang="ja-JP" altLang="en-US" sz="2400" dirty="0" smtClean="0">
                <a:latin typeface="+mn-lt"/>
                <a:ea typeface="FC平成丸ゴシック体" pitchFamily="49" charset="-128"/>
              </a:rPr>
              <a:t>　</a:t>
            </a:r>
            <a:r>
              <a:rPr lang="en-US" altLang="ja-JP" sz="1800" dirty="0" smtClean="0">
                <a:latin typeface="+mn-lt"/>
                <a:ea typeface="FC平成丸ゴシック体" pitchFamily="49" charset="-128"/>
              </a:rPr>
              <a:t>the trademark consists of a “regional name” combined with the “name of goods (services)”.</a:t>
            </a:r>
            <a:endParaRPr lang="ja-JP" altLang="en-US" sz="1800" dirty="0" smtClean="0">
              <a:latin typeface="+mn-lt"/>
              <a:ea typeface="FC平成丸ゴシック体" pitchFamily="49" charset="-128"/>
            </a:endParaRPr>
          </a:p>
        </p:txBody>
      </p:sp>
      <p:sp>
        <p:nvSpPr>
          <p:cNvPr id="10" name="Text Box 5"/>
          <p:cNvSpPr txBox="1">
            <a:spLocks noChangeArrowheads="1"/>
          </p:cNvSpPr>
          <p:nvPr/>
        </p:nvSpPr>
        <p:spPr bwMode="auto">
          <a:xfrm>
            <a:off x="571500" y="3833813"/>
            <a:ext cx="8558213" cy="1108075"/>
          </a:xfrm>
          <a:prstGeom prst="rect">
            <a:avLst/>
          </a:prstGeom>
          <a:solidFill>
            <a:srgbClr val="CCFFFF"/>
          </a:solidFill>
          <a:ln w="38100" cmpd="dbl">
            <a:solidFill>
              <a:schemeClr val="tx1"/>
            </a:solidFill>
            <a:miter lim="800000"/>
            <a:headEnd/>
            <a:tailEnd/>
          </a:ln>
        </p:spPr>
        <p:txBody>
          <a:bodyPr>
            <a:spAutoFit/>
          </a:bodyPr>
          <a:lstStyle>
            <a:lvl1pPr algn="l" eaLnBrk="0" hangingPunct="0">
              <a:spcBef>
                <a:spcPct val="20000"/>
              </a:spcBef>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defRPr/>
            </a:pPr>
            <a:r>
              <a:rPr lang="en-US" altLang="ja-JP" sz="2400" dirty="0" smtClean="0">
                <a:latin typeface="+mn-lt"/>
                <a:ea typeface="FC平成丸ゴシック体" pitchFamily="49" charset="-128"/>
              </a:rPr>
              <a:t>3. </a:t>
            </a:r>
            <a:r>
              <a:rPr lang="en-US" altLang="ja-JP" sz="2000" dirty="0" smtClean="0">
                <a:latin typeface="+mn-lt"/>
                <a:ea typeface="FC平成丸ゴシック体" pitchFamily="49" charset="-128"/>
              </a:rPr>
              <a:t>Connection between the Regional </a:t>
            </a:r>
            <a:r>
              <a:rPr lang="en-US" altLang="ja-JP" sz="2000" dirty="0">
                <a:latin typeface="+mn-lt"/>
                <a:ea typeface="FC平成丸ゴシック体" pitchFamily="49" charset="-128"/>
              </a:rPr>
              <a:t>N</a:t>
            </a:r>
            <a:r>
              <a:rPr lang="en-US" altLang="ja-JP" sz="2000" dirty="0" smtClean="0">
                <a:latin typeface="+mn-lt"/>
                <a:ea typeface="FC平成丸ゴシック体" pitchFamily="49" charset="-128"/>
              </a:rPr>
              <a:t>ame and Goods (Services)</a:t>
            </a:r>
          </a:p>
          <a:p>
            <a:pPr eaLnBrk="1" hangingPunct="1">
              <a:spcBef>
                <a:spcPct val="0"/>
              </a:spcBef>
              <a:buFontTx/>
              <a:buNone/>
              <a:defRPr/>
            </a:pPr>
            <a:r>
              <a:rPr lang="ja-JP" altLang="en-US" sz="2400" dirty="0" smtClean="0">
                <a:latin typeface="+mn-lt"/>
                <a:ea typeface="FC平成丸ゴシック体" pitchFamily="49" charset="-128"/>
              </a:rPr>
              <a:t>　</a:t>
            </a:r>
            <a:r>
              <a:rPr lang="en-US" altLang="ja-JP" sz="1800" dirty="0" smtClean="0">
                <a:latin typeface="+mn-lt"/>
                <a:ea typeface="FC平成丸ゴシック体" pitchFamily="49" charset="-128"/>
              </a:rPr>
              <a:t>“The regional name” must have a connection with the “goods (services)” : e.g. “the regional name” is the  origin of the goods.</a:t>
            </a:r>
            <a:endParaRPr lang="ja-JP" altLang="en-US" sz="1800" dirty="0" smtClean="0">
              <a:latin typeface="+mn-lt"/>
              <a:ea typeface="FC平成丸ゴシック体" pitchFamily="49" charset="-128"/>
            </a:endParaRPr>
          </a:p>
        </p:txBody>
      </p:sp>
      <p:sp>
        <p:nvSpPr>
          <p:cNvPr id="11" name="Text Box 5"/>
          <p:cNvSpPr txBox="1">
            <a:spLocks noChangeArrowheads="1"/>
          </p:cNvSpPr>
          <p:nvPr/>
        </p:nvSpPr>
        <p:spPr bwMode="auto">
          <a:xfrm>
            <a:off x="573088" y="5084763"/>
            <a:ext cx="8569325" cy="1292225"/>
          </a:xfrm>
          <a:prstGeom prst="rect">
            <a:avLst/>
          </a:prstGeom>
          <a:solidFill>
            <a:srgbClr val="CCFFFF"/>
          </a:solidFill>
          <a:ln w="38100" cmpd="dbl">
            <a:solidFill>
              <a:schemeClr val="tx1"/>
            </a:solidFill>
            <a:miter lim="800000"/>
            <a:headEnd/>
            <a:tailEnd/>
          </a:ln>
        </p:spPr>
        <p:txBody>
          <a:bodyPr>
            <a:spAutoFit/>
          </a:bodyPr>
          <a:lstStyle>
            <a:lvl1pPr algn="l" eaLnBrk="0" hangingPunct="0">
              <a:spcBef>
                <a:spcPct val="20000"/>
              </a:spcBef>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defRPr/>
            </a:pPr>
            <a:r>
              <a:rPr lang="en-US" altLang="ja-JP" sz="2400" dirty="0" smtClean="0">
                <a:latin typeface="+mn-lt"/>
                <a:ea typeface="FC平成丸ゴシック体" pitchFamily="49" charset="-128"/>
              </a:rPr>
              <a:t>4. Well-known </a:t>
            </a:r>
            <a:r>
              <a:rPr lang="en-US" altLang="ja-JP" sz="2400" dirty="0">
                <a:latin typeface="+mn-lt"/>
                <a:ea typeface="FC平成丸ゴシック体" pitchFamily="49" charset="-128"/>
              </a:rPr>
              <a:t>C</a:t>
            </a:r>
            <a:r>
              <a:rPr lang="en-US" altLang="ja-JP" sz="2400" dirty="0" smtClean="0">
                <a:latin typeface="+mn-lt"/>
                <a:ea typeface="FC平成丸ゴシック体" pitchFamily="49" charset="-128"/>
              </a:rPr>
              <a:t>haracter</a:t>
            </a:r>
          </a:p>
          <a:p>
            <a:pPr eaLnBrk="1" hangingPunct="1">
              <a:spcBef>
                <a:spcPct val="0"/>
              </a:spcBef>
              <a:buFontTx/>
              <a:buNone/>
              <a:defRPr/>
            </a:pPr>
            <a:r>
              <a:rPr lang="ja-JP" altLang="en-US" sz="1800" dirty="0" smtClean="0">
                <a:latin typeface="+mn-lt"/>
                <a:ea typeface="FC平成丸ゴシック体" pitchFamily="49" charset="-128"/>
              </a:rPr>
              <a:t>　</a:t>
            </a:r>
            <a:r>
              <a:rPr lang="en-US" altLang="ja-JP" sz="1800" dirty="0" smtClean="0">
                <a:latin typeface="+mn-lt"/>
                <a:ea typeface="FC平成丸ゴシック体" pitchFamily="49" charset="-128"/>
              </a:rPr>
              <a:t>As a result of the use of the trademark in Japan by the applicant or its members,           the trademark must be well known in terms of indicating goods or services in connection with the business of the applicant or its members. </a:t>
            </a:r>
            <a:endParaRPr lang="ja-JP" altLang="en-US" sz="1800" dirty="0" smtClean="0">
              <a:latin typeface="+mn-lt"/>
              <a:ea typeface="FC平成丸ゴシック体" pitchFamily="49" charset="-128"/>
            </a:endParaRPr>
          </a:p>
        </p:txBody>
      </p:sp>
      <p:sp>
        <p:nvSpPr>
          <p:cNvPr id="12" name="Text Box 2"/>
          <p:cNvSpPr txBox="1">
            <a:spLocks noChangeArrowheads="1"/>
          </p:cNvSpPr>
          <p:nvPr/>
        </p:nvSpPr>
        <p:spPr bwMode="auto">
          <a:xfrm>
            <a:off x="573088" y="152400"/>
            <a:ext cx="7594600" cy="831850"/>
          </a:xfrm>
          <a:prstGeom prst="rect">
            <a:avLst/>
          </a:prstGeom>
          <a:gradFill rotWithShape="1">
            <a:gsLst>
              <a:gs pos="0">
                <a:srgbClr val="00CCFF"/>
              </a:gs>
              <a:gs pos="50000">
                <a:srgbClr val="FFFFFF"/>
              </a:gs>
              <a:gs pos="100000">
                <a:srgbClr val="00CCFF"/>
              </a:gs>
            </a:gsLst>
            <a:lin ang="5400000" scaled="1"/>
          </a:gradFill>
          <a:ln w="38100" cmpd="dbl">
            <a:noFill/>
            <a:miter lim="800000"/>
            <a:headEnd/>
            <a:tailEnd/>
          </a:ln>
          <a:effectLst/>
        </p:spPr>
        <p:txBody>
          <a:bodyPr>
            <a:spAutoFit/>
          </a:bodyPr>
          <a:lstStyle>
            <a:lvl1pPr algn="l">
              <a:spcBef>
                <a:spcPct val="0"/>
              </a:spcBef>
              <a:defRPr kumimoji="1">
                <a:solidFill>
                  <a:schemeClr val="tx1"/>
                </a:solidFill>
                <a:latin typeface="Arial" charset="0"/>
                <a:ea typeface="ＭＳ Ｐゴシック" pitchFamily="50" charset="-128"/>
              </a:defRPr>
            </a:lvl1pPr>
            <a:lvl2pPr marL="742950" indent="-285750" algn="l">
              <a:spcBef>
                <a:spcPct val="0"/>
              </a:spcBef>
              <a:defRPr kumimoji="1">
                <a:solidFill>
                  <a:schemeClr val="tx1"/>
                </a:solidFill>
                <a:latin typeface="Arial" charset="0"/>
                <a:ea typeface="ＭＳ Ｐゴシック" pitchFamily="50" charset="-128"/>
              </a:defRPr>
            </a:lvl2pPr>
            <a:lvl3pPr marL="1143000" indent="-228600" algn="l">
              <a:spcBef>
                <a:spcPct val="0"/>
              </a:spcBef>
              <a:defRPr kumimoji="1">
                <a:solidFill>
                  <a:schemeClr val="tx1"/>
                </a:solidFill>
                <a:latin typeface="Arial" charset="0"/>
                <a:ea typeface="ＭＳ Ｐゴシック" pitchFamily="50" charset="-128"/>
              </a:defRPr>
            </a:lvl3pPr>
            <a:lvl4pPr marL="1600200" indent="-228600" algn="l">
              <a:spcBef>
                <a:spcPct val="0"/>
              </a:spcBef>
              <a:defRPr kumimoji="1">
                <a:solidFill>
                  <a:schemeClr val="tx1"/>
                </a:solidFill>
                <a:latin typeface="Arial" charset="0"/>
                <a:ea typeface="ＭＳ Ｐゴシック" pitchFamily="50" charset="-128"/>
              </a:defRPr>
            </a:lvl4pPr>
            <a:lvl5pPr marL="2057400" indent="-228600" algn="l">
              <a:spcBef>
                <a:spcPct val="0"/>
              </a:spcBef>
              <a:defRPr kumimoji="1">
                <a:solidFill>
                  <a:schemeClr val="tx1"/>
                </a:solidFill>
                <a:latin typeface="Arial" charset="0"/>
                <a:ea typeface="ＭＳ Ｐゴシック" pitchFamily="50" charset="-128"/>
              </a:defRPr>
            </a:lvl5pPr>
            <a:lvl6pPr marL="2514600" indent="-228600" fontAlgn="base">
              <a:spcBef>
                <a:spcPct val="0"/>
              </a:spcBef>
              <a:spcAft>
                <a:spcPct val="0"/>
              </a:spcAft>
              <a:defRPr kumimoji="1">
                <a:solidFill>
                  <a:schemeClr val="tx1"/>
                </a:solidFill>
                <a:latin typeface="Arial" charset="0"/>
                <a:ea typeface="ＭＳ Ｐゴシック" pitchFamily="50" charset="-128"/>
              </a:defRPr>
            </a:lvl6pPr>
            <a:lvl7pPr marL="2971800" indent="-228600" fontAlgn="base">
              <a:spcBef>
                <a:spcPct val="0"/>
              </a:spcBef>
              <a:spcAft>
                <a:spcPct val="0"/>
              </a:spcAft>
              <a:defRPr kumimoji="1">
                <a:solidFill>
                  <a:schemeClr val="tx1"/>
                </a:solidFill>
                <a:latin typeface="Arial" charset="0"/>
                <a:ea typeface="ＭＳ Ｐゴシック" pitchFamily="50" charset="-128"/>
              </a:defRPr>
            </a:lvl7pPr>
            <a:lvl8pPr marL="3429000" indent="-228600" fontAlgn="base">
              <a:spcBef>
                <a:spcPct val="0"/>
              </a:spcBef>
              <a:spcAft>
                <a:spcPct val="0"/>
              </a:spcAft>
              <a:defRPr kumimoji="1">
                <a:solidFill>
                  <a:schemeClr val="tx1"/>
                </a:solidFill>
                <a:latin typeface="Arial" charset="0"/>
                <a:ea typeface="ＭＳ Ｐゴシック" pitchFamily="50" charset="-128"/>
              </a:defRPr>
            </a:lvl8pPr>
            <a:lvl9pPr marL="3886200" indent="-228600" fontAlgn="base">
              <a:spcBef>
                <a:spcPct val="0"/>
              </a:spcBef>
              <a:spcAft>
                <a:spcPct val="0"/>
              </a:spcAft>
              <a:defRPr kumimoji="1">
                <a:solidFill>
                  <a:schemeClr val="tx1"/>
                </a:solidFill>
                <a:latin typeface="Arial" charset="0"/>
                <a:ea typeface="ＭＳ Ｐゴシック" pitchFamily="50" charset="-128"/>
              </a:defRPr>
            </a:lvl9pPr>
          </a:lstStyle>
          <a:p>
            <a:pPr algn="ctr" eaLnBrk="1" hangingPunct="1">
              <a:defRPr/>
            </a:pPr>
            <a:r>
              <a:rPr lang="en-US" altLang="ja-JP" sz="2400" dirty="0" smtClean="0">
                <a:effectLst>
                  <a:outerShdw blurRad="38100" dist="38100" dir="2700000" algn="tl">
                    <a:srgbClr val="FFFFFF"/>
                  </a:outerShdw>
                </a:effectLst>
                <a:latin typeface="+mj-lt"/>
              </a:rPr>
              <a:t>Outline of the Major Requirements  for Registering Regional Collective Trademarks</a:t>
            </a:r>
            <a:endParaRPr lang="ja-JP" altLang="en-US" sz="2400" dirty="0" smtClean="0">
              <a:effectLst>
                <a:outerShdw blurRad="38100" dist="38100" dir="2700000" algn="tl">
                  <a:srgbClr val="FFFFFF"/>
                </a:outerShdw>
              </a:effectLst>
              <a:latin typeface="+mj-lt"/>
            </a:endParaRPr>
          </a:p>
        </p:txBody>
      </p:sp>
    </p:spTree>
    <p:extLst>
      <p:ext uri="{BB962C8B-B14F-4D97-AF65-F5344CB8AC3E}">
        <p14:creationId xmlns:p14="http://schemas.microsoft.com/office/powerpoint/2010/main" val="6246816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AutoShape 11"/>
          <p:cNvSpPr>
            <a:spLocks noChangeArrowheads="1"/>
          </p:cNvSpPr>
          <p:nvPr/>
        </p:nvSpPr>
        <p:spPr bwMode="auto">
          <a:xfrm>
            <a:off x="561975" y="5913438"/>
            <a:ext cx="8772525" cy="720725"/>
          </a:xfrm>
          <a:prstGeom prst="roundRect">
            <a:avLst>
              <a:gd name="adj" fmla="val 16667"/>
            </a:avLst>
          </a:prstGeom>
          <a:solidFill>
            <a:srgbClr val="FFFFCC"/>
          </a:solidFill>
          <a:ln w="25400" algn="ctr">
            <a:solidFill>
              <a:srgbClr val="006600"/>
            </a:solidFill>
            <a:round/>
            <a:headEnd/>
            <a:tailEnd/>
          </a:ln>
        </p:spPr>
        <p:txBody>
          <a:bodyPr anchor="ct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defRPr/>
            </a:pPr>
            <a:r>
              <a:rPr lang="en-US" altLang="ja-JP" sz="1400" dirty="0" smtClean="0">
                <a:latin typeface="+mn-lt"/>
                <a:ea typeface="ＤＦ特太ゴシック体" pitchFamily="49" charset="-128"/>
              </a:rPr>
              <a:t>  If there are several applicants, all of them must satisfy the requirements.</a:t>
            </a:r>
            <a:endParaRPr lang="ja-JP" altLang="en-US" sz="1400" dirty="0" smtClean="0">
              <a:latin typeface="+mn-lt"/>
              <a:ea typeface="ＤＦ特太ゴシック体" pitchFamily="49" charset="-128"/>
            </a:endParaRPr>
          </a:p>
          <a:p>
            <a:pPr eaLnBrk="1" hangingPunct="1">
              <a:spcBef>
                <a:spcPct val="0"/>
              </a:spcBef>
              <a:buFontTx/>
              <a:buNone/>
              <a:defRPr/>
            </a:pPr>
            <a:r>
              <a:rPr lang="ja-JP" altLang="en-US" sz="1400" dirty="0" smtClean="0">
                <a:latin typeface="+mn-lt"/>
                <a:ea typeface="FC平成丸ゴシック体" pitchFamily="49" charset="-128"/>
              </a:rPr>
              <a:t>　 ◆</a:t>
            </a:r>
            <a:r>
              <a:rPr lang="en-US" altLang="ja-JP" sz="1400" dirty="0" smtClean="0">
                <a:latin typeface="+mn-lt"/>
                <a:ea typeface="FC平成丸ゴシック体" pitchFamily="49" charset="-128"/>
              </a:rPr>
              <a:t>All of the applicants must submit the certificates.</a:t>
            </a:r>
            <a:endParaRPr lang="ja-JP" altLang="en-US" sz="1400" dirty="0" smtClean="0">
              <a:latin typeface="+mn-lt"/>
              <a:ea typeface="FC平成丸ゴシック体" pitchFamily="49" charset="-128"/>
            </a:endParaRPr>
          </a:p>
        </p:txBody>
      </p:sp>
      <p:sp>
        <p:nvSpPr>
          <p:cNvPr id="22532" name="AutoShape 12"/>
          <p:cNvSpPr>
            <a:spLocks noChangeArrowheads="1"/>
          </p:cNvSpPr>
          <p:nvPr/>
        </p:nvSpPr>
        <p:spPr bwMode="auto">
          <a:xfrm>
            <a:off x="576263" y="4581525"/>
            <a:ext cx="8772525" cy="1189038"/>
          </a:xfrm>
          <a:prstGeom prst="roundRect">
            <a:avLst>
              <a:gd name="adj" fmla="val 16667"/>
            </a:avLst>
          </a:prstGeom>
          <a:solidFill>
            <a:srgbClr val="FFFFCC"/>
          </a:solidFill>
          <a:ln w="25400" algn="ctr">
            <a:solidFill>
              <a:srgbClr val="006600"/>
            </a:solidFill>
            <a:round/>
            <a:headEnd/>
            <a:tailEnd/>
          </a:ln>
        </p:spPr>
        <p:txBody>
          <a:bodyPr anchor="ct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defRPr/>
            </a:pPr>
            <a:r>
              <a:rPr lang="en-US" altLang="ja-JP" sz="1400" dirty="0" smtClean="0">
                <a:latin typeface="+mn-lt"/>
                <a:ea typeface="ＤＦ特太ゴシック体" pitchFamily="49" charset="-128"/>
              </a:rPr>
              <a:t>The applicant must submit a document to certify eligibility at the time of filing.</a:t>
            </a:r>
            <a:endParaRPr lang="ja-JP" altLang="en-US" sz="1400" dirty="0" smtClean="0">
              <a:latin typeface="+mn-lt"/>
              <a:ea typeface="ＤＦ特太ゴシック体" pitchFamily="49" charset="-128"/>
            </a:endParaRPr>
          </a:p>
          <a:p>
            <a:pPr eaLnBrk="1" hangingPunct="1">
              <a:spcBef>
                <a:spcPct val="0"/>
              </a:spcBef>
              <a:buFontTx/>
              <a:buNone/>
              <a:defRPr/>
            </a:pPr>
            <a:r>
              <a:rPr lang="en-US" altLang="ja-JP" sz="1400" dirty="0" smtClean="0">
                <a:latin typeface="+mn-lt"/>
                <a:ea typeface="FC平成丸ゴシック体" pitchFamily="49" charset="-128"/>
              </a:rPr>
              <a:t>    (1)  A certificate showing the registration of the Association etc.</a:t>
            </a:r>
            <a:endParaRPr lang="ja-JP" altLang="en-US" sz="1400" dirty="0" smtClean="0">
              <a:latin typeface="+mn-lt"/>
              <a:ea typeface="FC平成丸ゴシック体" pitchFamily="49" charset="-128"/>
            </a:endParaRPr>
          </a:p>
          <a:p>
            <a:pPr eaLnBrk="1" hangingPunct="1">
              <a:spcBef>
                <a:spcPct val="0"/>
              </a:spcBef>
              <a:buFontTx/>
              <a:buNone/>
              <a:defRPr/>
            </a:pPr>
            <a:r>
              <a:rPr lang="en-US" altLang="ja-JP" sz="1400" dirty="0" smtClean="0">
                <a:latin typeface="+mn-lt"/>
                <a:ea typeface="FC平成丸ゴシック体" pitchFamily="49" charset="-128"/>
              </a:rPr>
              <a:t>    (2)  A copy of governing law for incorporation to show the freedom of anyone to join </a:t>
            </a:r>
          </a:p>
          <a:p>
            <a:pPr eaLnBrk="1" hangingPunct="1">
              <a:spcBef>
                <a:spcPct val="0"/>
              </a:spcBef>
              <a:buFontTx/>
              <a:buNone/>
              <a:defRPr/>
            </a:pPr>
            <a:r>
              <a:rPr lang="en-US" altLang="ja-JP" sz="1400" dirty="0">
                <a:latin typeface="+mn-lt"/>
                <a:ea typeface="FC平成丸ゴシック体" pitchFamily="49" charset="-128"/>
              </a:rPr>
              <a:t> </a:t>
            </a:r>
            <a:r>
              <a:rPr lang="en-US" altLang="ja-JP" sz="1400" dirty="0" smtClean="0">
                <a:latin typeface="+mn-lt"/>
                <a:ea typeface="FC平成丸ゴシック体" pitchFamily="49" charset="-128"/>
              </a:rPr>
              <a:t>    </a:t>
            </a:r>
            <a:endParaRPr lang="ja-JP" altLang="en-US" sz="1400" dirty="0" smtClean="0">
              <a:latin typeface="+mn-lt"/>
              <a:ea typeface="FC平成丸ゴシック体" pitchFamily="49" charset="-128"/>
            </a:endParaRPr>
          </a:p>
        </p:txBody>
      </p:sp>
      <p:sp>
        <p:nvSpPr>
          <p:cNvPr id="62469" name="Text Box 13"/>
          <p:cNvSpPr txBox="1">
            <a:spLocks noChangeArrowheads="1"/>
          </p:cNvSpPr>
          <p:nvPr/>
        </p:nvSpPr>
        <p:spPr bwMode="auto">
          <a:xfrm>
            <a:off x="790575" y="3981450"/>
            <a:ext cx="83534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400">
                <a:solidFill>
                  <a:schemeClr val="accent2"/>
                </a:solidFill>
                <a:latin typeface="Times New Roman" panose="02020603050405020304" pitchFamily="18" charset="0"/>
                <a:ea typeface="FC平成丸ゴシック体" pitchFamily="49" charset="-128"/>
              </a:rPr>
              <a:t>◆</a:t>
            </a:r>
            <a:r>
              <a:rPr lang="en-US" altLang="ja-JP" sz="1600">
                <a:solidFill>
                  <a:schemeClr val="accent2"/>
                </a:solidFill>
                <a:latin typeface="Times New Roman" panose="02020603050405020304" pitchFamily="18" charset="0"/>
                <a:ea typeface="FC平成丸ゴシック体" pitchFamily="49" charset="-128"/>
              </a:rPr>
              <a:t>Further, the trademark  must be used by the members of the applicant and  be well known as a result of its use by the members.</a:t>
            </a:r>
          </a:p>
        </p:txBody>
      </p:sp>
      <p:sp>
        <p:nvSpPr>
          <p:cNvPr id="11" name="Text Box 2"/>
          <p:cNvSpPr txBox="1">
            <a:spLocks noChangeArrowheads="1"/>
          </p:cNvSpPr>
          <p:nvPr/>
        </p:nvSpPr>
        <p:spPr bwMode="auto">
          <a:xfrm>
            <a:off x="503238" y="36513"/>
            <a:ext cx="7581900" cy="646112"/>
          </a:xfrm>
          <a:prstGeom prst="rect">
            <a:avLst/>
          </a:prstGeom>
          <a:gradFill rotWithShape="1">
            <a:gsLst>
              <a:gs pos="0">
                <a:srgbClr val="00CCFF"/>
              </a:gs>
              <a:gs pos="50000">
                <a:srgbClr val="FFFFFF"/>
              </a:gs>
              <a:gs pos="100000">
                <a:srgbClr val="00CCFF"/>
              </a:gs>
            </a:gsLst>
            <a:lin ang="5400000" scaled="1"/>
          </a:gradFill>
          <a:ln>
            <a:noFill/>
          </a:ln>
          <a:extLst>
            <a:ext uri="{91240B29-F687-4F45-9708-019B960494DF}">
              <a14:hiddenLine xmlns:a14="http://schemas.microsoft.com/office/drawing/2010/main" w="38100" cmpd="dbl">
                <a:solidFill>
                  <a:srgbClr val="000000"/>
                </a:solidFill>
                <a:miter lim="800000"/>
                <a:headEnd/>
                <a:tailEnd/>
              </a14:hiddenLine>
            </a:ext>
          </a:extLst>
        </p:spPr>
        <p:txBody>
          <a:bodyPr>
            <a:spAutoFit/>
          </a:bodyP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defRPr/>
            </a:pPr>
            <a:r>
              <a:rPr lang="en-US" altLang="ja-JP" sz="3600" dirty="0" smtClean="0">
                <a:latin typeface="+mj-lt"/>
                <a:ea typeface="FC平成丸ゴシック体" pitchFamily="49" charset="-128"/>
              </a:rPr>
              <a:t>1. Eligible Entities</a:t>
            </a:r>
          </a:p>
        </p:txBody>
      </p:sp>
      <p:sp>
        <p:nvSpPr>
          <p:cNvPr id="22535" name="AutoShape 11"/>
          <p:cNvSpPr>
            <a:spLocks noChangeArrowheads="1"/>
          </p:cNvSpPr>
          <p:nvPr/>
        </p:nvSpPr>
        <p:spPr bwMode="auto">
          <a:xfrm>
            <a:off x="504825" y="863600"/>
            <a:ext cx="8913813" cy="2554288"/>
          </a:xfrm>
          <a:prstGeom prst="roundRect">
            <a:avLst>
              <a:gd name="adj" fmla="val 16667"/>
            </a:avLst>
          </a:prstGeom>
          <a:solidFill>
            <a:srgbClr val="CCFFFF"/>
          </a:solidFill>
          <a:ln w="28575">
            <a:solidFill>
              <a:schemeClr val="accent2"/>
            </a:solidFill>
            <a:round/>
            <a:headEnd/>
            <a:tailEnd/>
          </a:ln>
        </p:spPr>
        <p:txBody>
          <a:bodyPr>
            <a:spAutoFit/>
          </a:bodyP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defRPr/>
            </a:pPr>
            <a:r>
              <a:rPr lang="en-US" altLang="ja-JP" sz="1800" dirty="0" smtClean="0">
                <a:ea typeface="ＤＦ特太ゴシック体" pitchFamily="49" charset="-128"/>
              </a:rPr>
              <a:t> Eligible entities are:</a:t>
            </a:r>
          </a:p>
          <a:p>
            <a:pPr eaLnBrk="1" hangingPunct="1">
              <a:spcBef>
                <a:spcPct val="0"/>
              </a:spcBef>
              <a:buFontTx/>
              <a:buNone/>
              <a:defRPr/>
            </a:pPr>
            <a:r>
              <a:rPr lang="en-US" altLang="ja-JP" sz="1800" dirty="0" smtClean="0">
                <a:ea typeface="FC平成丸ゴシック体" pitchFamily="49" charset="-128"/>
              </a:rPr>
              <a:t> </a:t>
            </a:r>
            <a:r>
              <a:rPr lang="ja-JP" altLang="en-US" sz="1800" dirty="0" smtClean="0">
                <a:ea typeface="ＤＦ特太ゴシック体" pitchFamily="49" charset="-128"/>
              </a:rPr>
              <a:t>　 </a:t>
            </a:r>
            <a:r>
              <a:rPr lang="en-US" altLang="ja-JP" sz="1800" dirty="0" smtClean="0">
                <a:ea typeface="ＤＦ特太ゴシック体" pitchFamily="49" charset="-128"/>
              </a:rPr>
              <a:t>(1)</a:t>
            </a:r>
            <a:r>
              <a:rPr lang="ja-JP" altLang="en-US" sz="1800" dirty="0" smtClean="0">
                <a:ea typeface="ＤＦ特太ゴシック体" pitchFamily="49" charset="-128"/>
              </a:rPr>
              <a:t> </a:t>
            </a:r>
            <a:r>
              <a:rPr lang="en-US" altLang="ja-JP" sz="1800" dirty="0" smtClean="0">
                <a:latin typeface="+mn-lt"/>
                <a:ea typeface="ＤＦ特太ゴシック体" pitchFamily="49" charset="-128"/>
              </a:rPr>
              <a:t>Associations such as business cooperative associations established pursuant to a special Act who: </a:t>
            </a:r>
          </a:p>
          <a:p>
            <a:pPr eaLnBrk="1" hangingPunct="1">
              <a:spcBef>
                <a:spcPct val="0"/>
              </a:spcBef>
              <a:buFontTx/>
              <a:buNone/>
              <a:defRPr/>
            </a:pPr>
            <a:r>
              <a:rPr lang="en-US" altLang="ja-JP" sz="1800" dirty="0" smtClean="0">
                <a:latin typeface="+mn-lt"/>
                <a:ea typeface="ＤＦ特太ゴシック体" pitchFamily="49" charset="-128"/>
              </a:rPr>
              <a:t>            a. Have judicial characteristics</a:t>
            </a:r>
          </a:p>
          <a:p>
            <a:pPr eaLnBrk="1" hangingPunct="1">
              <a:spcBef>
                <a:spcPct val="0"/>
              </a:spcBef>
              <a:buFontTx/>
              <a:buNone/>
              <a:defRPr/>
            </a:pPr>
            <a:r>
              <a:rPr lang="en-US" altLang="ja-JP" sz="1800" dirty="0" smtClean="0">
                <a:latin typeface="+mn-lt"/>
                <a:ea typeface="ＤＦ特太ゴシック体" pitchFamily="49" charset="-128"/>
              </a:rPr>
              <a:t>            b. Do not refuse the enrollment of any persons eligible to become members</a:t>
            </a:r>
          </a:p>
          <a:p>
            <a:pPr eaLnBrk="1" hangingPunct="1">
              <a:spcBef>
                <a:spcPct val="0"/>
              </a:spcBef>
              <a:buFontTx/>
              <a:buNone/>
              <a:defRPr/>
            </a:pPr>
            <a:r>
              <a:rPr lang="ja-JP" altLang="en-US" sz="1800" dirty="0" smtClean="0">
                <a:ea typeface="ＤＦ特太ゴシック体" pitchFamily="49" charset="-128"/>
              </a:rPr>
              <a:t>　 </a:t>
            </a:r>
            <a:r>
              <a:rPr lang="en-US" altLang="ja-JP" sz="1800" dirty="0" smtClean="0">
                <a:ea typeface="ＤＦ特太ゴシック体" pitchFamily="49" charset="-128"/>
              </a:rPr>
              <a:t>(</a:t>
            </a:r>
            <a:r>
              <a:rPr lang="en-US" altLang="ja-JP" sz="1800" dirty="0" smtClean="0">
                <a:latin typeface="+mn-lt"/>
                <a:ea typeface="ＤＦ特太ゴシック体" pitchFamily="49" charset="-128"/>
              </a:rPr>
              <a:t>2)</a:t>
            </a:r>
            <a:r>
              <a:rPr lang="ja-JP" altLang="en-US" sz="1800" dirty="0" smtClean="0">
                <a:latin typeface="+mn-lt"/>
                <a:ea typeface="ＤＦ特太ゴシック体" pitchFamily="49" charset="-128"/>
              </a:rPr>
              <a:t> </a:t>
            </a:r>
            <a:r>
              <a:rPr lang="en-US" altLang="ja-JP" sz="1800" u="sng" dirty="0" smtClean="0">
                <a:solidFill>
                  <a:srgbClr val="FF0000"/>
                </a:solidFill>
                <a:latin typeface="+mn-lt"/>
                <a:ea typeface="ＤＦ特太ゴシック体" pitchFamily="49" charset="-128"/>
              </a:rPr>
              <a:t>A commercial or industrial association</a:t>
            </a:r>
          </a:p>
          <a:p>
            <a:pPr eaLnBrk="1" hangingPunct="1">
              <a:spcBef>
                <a:spcPct val="0"/>
              </a:spcBef>
              <a:buFontTx/>
              <a:buNone/>
              <a:defRPr/>
            </a:pPr>
            <a:r>
              <a:rPr lang="ja-JP" altLang="en-US" sz="1800" dirty="0" smtClean="0">
                <a:latin typeface="+mn-lt"/>
                <a:ea typeface="ＤＦ特太ゴシック体" pitchFamily="49" charset="-128"/>
              </a:rPr>
              <a:t>　 </a:t>
            </a:r>
            <a:r>
              <a:rPr lang="en-US" altLang="ja-JP" sz="1800" dirty="0" smtClean="0">
                <a:latin typeface="+mn-lt"/>
                <a:ea typeface="ＤＦ特太ゴシック体" pitchFamily="49" charset="-128"/>
              </a:rPr>
              <a:t>(3)</a:t>
            </a:r>
            <a:r>
              <a:rPr lang="ja-JP" altLang="en-US" sz="1800" dirty="0" smtClean="0">
                <a:latin typeface="+mn-lt"/>
                <a:ea typeface="ＤＦ特太ゴシック体" pitchFamily="49" charset="-128"/>
              </a:rPr>
              <a:t> </a:t>
            </a:r>
            <a:r>
              <a:rPr lang="en-US" altLang="ja-JP" sz="1800" u="sng" dirty="0" smtClean="0">
                <a:solidFill>
                  <a:srgbClr val="FF0000"/>
                </a:solidFill>
                <a:latin typeface="+mn-lt"/>
                <a:ea typeface="ＤＦ特太ゴシック体" pitchFamily="49" charset="-128"/>
              </a:rPr>
              <a:t>A chamber of commerce and industry</a:t>
            </a:r>
          </a:p>
          <a:p>
            <a:pPr eaLnBrk="1" hangingPunct="1">
              <a:spcBef>
                <a:spcPct val="0"/>
              </a:spcBef>
              <a:buFontTx/>
              <a:buNone/>
              <a:defRPr/>
            </a:pPr>
            <a:r>
              <a:rPr lang="ja-JP" altLang="en-US" sz="1800" dirty="0" smtClean="0">
                <a:latin typeface="+mn-lt"/>
                <a:ea typeface="ＤＦ特太ゴシック体" pitchFamily="49" charset="-128"/>
              </a:rPr>
              <a:t>　 </a:t>
            </a:r>
            <a:r>
              <a:rPr lang="en-US" altLang="ja-JP" sz="1800" dirty="0" smtClean="0">
                <a:latin typeface="+mn-lt"/>
                <a:ea typeface="ＤＦ特太ゴシック体" pitchFamily="49" charset="-128"/>
              </a:rPr>
              <a:t>(4)</a:t>
            </a:r>
            <a:r>
              <a:rPr lang="ja-JP" altLang="en-US" sz="1800" dirty="0" smtClean="0">
                <a:latin typeface="+mn-lt"/>
                <a:ea typeface="ＤＦ特太ゴシック体" pitchFamily="49" charset="-128"/>
              </a:rPr>
              <a:t> </a:t>
            </a:r>
            <a:r>
              <a:rPr lang="en-US" altLang="ja-JP" sz="1800" u="sng" dirty="0" smtClean="0">
                <a:solidFill>
                  <a:srgbClr val="FF0000"/>
                </a:solidFill>
                <a:latin typeface="+mn-lt"/>
                <a:ea typeface="ＤＦ特太ゴシック体" pitchFamily="49" charset="-128"/>
              </a:rPr>
              <a:t>Non-profit juridical entities</a:t>
            </a:r>
            <a:endParaRPr lang="ja-JP" altLang="en-US" sz="1800" u="sng" dirty="0" smtClean="0">
              <a:solidFill>
                <a:srgbClr val="FF0000"/>
              </a:solidFill>
              <a:latin typeface="+mn-lt"/>
              <a:ea typeface="ＤＦ特太ゴシック体" pitchFamily="49" charset="-128"/>
            </a:endParaRPr>
          </a:p>
        </p:txBody>
      </p:sp>
    </p:spTree>
    <p:extLst>
      <p:ext uri="{BB962C8B-B14F-4D97-AF65-F5344CB8AC3E}">
        <p14:creationId xmlns:p14="http://schemas.microsoft.com/office/powerpoint/2010/main" val="19980758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22"/>
          <p:cNvSpPr txBox="1">
            <a:spLocks noChangeArrowheads="1"/>
          </p:cNvSpPr>
          <p:nvPr/>
        </p:nvSpPr>
        <p:spPr bwMode="auto">
          <a:xfrm>
            <a:off x="3894138" y="2459038"/>
            <a:ext cx="1789112"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endParaRPr lang="ja-JP" altLang="ja-JP" sz="2400">
              <a:latin typeface="Times New Roman" panose="02020603050405020304" pitchFamily="18" charset="0"/>
              <a:ea typeface="FC平成丸ゴシック体" pitchFamily="49" charset="-128"/>
            </a:endParaRPr>
          </a:p>
        </p:txBody>
      </p:sp>
      <p:sp>
        <p:nvSpPr>
          <p:cNvPr id="64516" name="Rectangle 2"/>
          <p:cNvSpPr>
            <a:spLocks noChangeArrowheads="1"/>
          </p:cNvSpPr>
          <p:nvPr/>
        </p:nvSpPr>
        <p:spPr bwMode="auto">
          <a:xfrm>
            <a:off x="125413" y="1016000"/>
            <a:ext cx="9617075" cy="5373688"/>
          </a:xfrm>
          <a:prstGeom prst="rect">
            <a:avLst/>
          </a:prstGeom>
          <a:solidFill>
            <a:srgbClr val="E7FFED"/>
          </a:solidFill>
          <a:ln w="38100">
            <a:solidFill>
              <a:srgbClr val="008000"/>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en-US" altLang="ja-JP" sz="1800">
              <a:ea typeface="ＤＦ特太ゴシック体" panose="020B0509000000000000" pitchFamily="49" charset="-128"/>
            </a:endParaRPr>
          </a:p>
          <a:p>
            <a:pPr eaLnBrk="1" hangingPunct="1">
              <a:spcBef>
                <a:spcPct val="0"/>
              </a:spcBef>
              <a:buFontTx/>
              <a:buNone/>
            </a:pPr>
            <a:endParaRPr lang="en-US" altLang="ja-JP" sz="1800">
              <a:ea typeface="ＤＦ特太ゴシック体" panose="020B0509000000000000" pitchFamily="49" charset="-128"/>
            </a:endParaRPr>
          </a:p>
          <a:p>
            <a:pPr eaLnBrk="1" hangingPunct="1">
              <a:spcBef>
                <a:spcPct val="0"/>
              </a:spcBef>
              <a:buFontTx/>
              <a:buNone/>
            </a:pPr>
            <a:endParaRPr lang="en-US" altLang="ja-JP" sz="1800">
              <a:ea typeface="ＤＦ特太ゴシック体" panose="020B0509000000000000" pitchFamily="49" charset="-128"/>
            </a:endParaRPr>
          </a:p>
          <a:p>
            <a:pPr eaLnBrk="1" hangingPunct="1">
              <a:spcBef>
                <a:spcPct val="0"/>
              </a:spcBef>
              <a:buFontTx/>
              <a:buNone/>
            </a:pPr>
            <a:endParaRPr lang="en-US" altLang="ja-JP" sz="1800">
              <a:ea typeface="ＤＦ特太ゴシック体" panose="020B0509000000000000" pitchFamily="49" charset="-128"/>
            </a:endParaRPr>
          </a:p>
          <a:p>
            <a:pPr eaLnBrk="1" hangingPunct="1">
              <a:spcBef>
                <a:spcPct val="0"/>
              </a:spcBef>
              <a:buFontTx/>
              <a:buNone/>
            </a:pPr>
            <a:endParaRPr lang="en-US" altLang="ja-JP" sz="1800">
              <a:ea typeface="ＤＦ特太ゴシック体" panose="020B0509000000000000" pitchFamily="49" charset="-128"/>
            </a:endParaRPr>
          </a:p>
          <a:p>
            <a:pPr eaLnBrk="1" hangingPunct="1">
              <a:spcBef>
                <a:spcPct val="0"/>
              </a:spcBef>
              <a:buFontTx/>
              <a:buNone/>
            </a:pPr>
            <a:endParaRPr lang="en-US" altLang="ja-JP" sz="1800">
              <a:ea typeface="ＤＦ特太ゴシック体" panose="020B0509000000000000" pitchFamily="49" charset="-128"/>
            </a:endParaRPr>
          </a:p>
          <a:p>
            <a:pPr eaLnBrk="1" hangingPunct="1">
              <a:spcBef>
                <a:spcPct val="0"/>
              </a:spcBef>
              <a:buFontTx/>
              <a:buNone/>
            </a:pPr>
            <a:r>
              <a:rPr lang="en-US" altLang="ja-JP" sz="2000">
                <a:ea typeface="ＤＦ特太ゴシック体" panose="020B0509000000000000" pitchFamily="49" charset="-128"/>
              </a:rPr>
              <a:t>【Point】</a:t>
            </a:r>
          </a:p>
          <a:p>
            <a:pPr eaLnBrk="1" hangingPunct="1">
              <a:spcBef>
                <a:spcPct val="0"/>
              </a:spcBef>
              <a:buFontTx/>
              <a:buNone/>
            </a:pPr>
            <a:r>
              <a:rPr lang="ja-JP" altLang="en-US" sz="1800">
                <a:ea typeface="ＤＦ特太ゴシック体" panose="020B0509000000000000" pitchFamily="49" charset="-128"/>
              </a:rPr>
              <a:t>　</a:t>
            </a:r>
            <a:r>
              <a:rPr lang="en-US" altLang="ja-JP" sz="1800">
                <a:ea typeface="ＤＦ特太ゴシック体" panose="020B0509000000000000" pitchFamily="49" charset="-128"/>
              </a:rPr>
              <a:t>1) The trademark shall not be combined with any numerical figure.</a:t>
            </a:r>
          </a:p>
          <a:p>
            <a:pPr eaLnBrk="1" hangingPunct="1">
              <a:spcBef>
                <a:spcPct val="0"/>
              </a:spcBef>
              <a:buFontTx/>
              <a:buNone/>
            </a:pPr>
            <a:endParaRPr lang="ja-JP" altLang="en-US" sz="1800">
              <a:ea typeface="ＤＦ特太ゴシック体" panose="020B0509000000000000" pitchFamily="49" charset="-128"/>
            </a:endParaRPr>
          </a:p>
          <a:p>
            <a:pPr eaLnBrk="1" hangingPunct="1">
              <a:spcBef>
                <a:spcPct val="0"/>
              </a:spcBef>
              <a:buFontTx/>
              <a:buNone/>
            </a:pPr>
            <a:r>
              <a:rPr lang="ja-JP" altLang="en-US" sz="1800">
                <a:ea typeface="ＤＦ特太ゴシック体" panose="020B0509000000000000" pitchFamily="49" charset="-128"/>
              </a:rPr>
              <a:t>　</a:t>
            </a:r>
            <a:r>
              <a:rPr lang="en-US" altLang="ja-JP" sz="1800">
                <a:ea typeface="ＤＦ特太ゴシック体" panose="020B0509000000000000" pitchFamily="49" charset="-128"/>
              </a:rPr>
              <a:t>2) The character of the trademark shall not be a design.</a:t>
            </a:r>
          </a:p>
          <a:p>
            <a:pPr eaLnBrk="1" hangingPunct="1">
              <a:spcBef>
                <a:spcPct val="0"/>
              </a:spcBef>
              <a:buFontTx/>
              <a:buNone/>
            </a:pPr>
            <a:endParaRPr lang="ja-JP" altLang="en-US" sz="1800">
              <a:ea typeface="ＤＦ特太ゴシック体" panose="020B0509000000000000" pitchFamily="49" charset="-128"/>
            </a:endParaRPr>
          </a:p>
          <a:p>
            <a:pPr eaLnBrk="1" hangingPunct="1">
              <a:spcBef>
                <a:spcPct val="0"/>
              </a:spcBef>
              <a:buFontTx/>
              <a:buNone/>
            </a:pPr>
            <a:r>
              <a:rPr lang="ja-JP" altLang="en-US" sz="1800">
                <a:ea typeface="ＤＦ特太ゴシック体" panose="020B0509000000000000" pitchFamily="49" charset="-128"/>
              </a:rPr>
              <a:t>　</a:t>
            </a:r>
            <a:r>
              <a:rPr lang="en-US" altLang="ja-JP" sz="1800">
                <a:ea typeface="ＤＦ特太ゴシック体" panose="020B0509000000000000" pitchFamily="49" charset="-128"/>
              </a:rPr>
              <a:t>3) The trademark shall be a “regional name “ combined with  the “name of a goods or service”.</a:t>
            </a:r>
          </a:p>
          <a:p>
            <a:pPr eaLnBrk="1" hangingPunct="1">
              <a:spcBef>
                <a:spcPct val="0"/>
              </a:spcBef>
              <a:buFontTx/>
              <a:buNone/>
            </a:pPr>
            <a:endParaRPr lang="ja-JP" altLang="en-US" sz="1800">
              <a:ea typeface="ＤＦ特太ゴシック体" panose="020B0509000000000000" pitchFamily="49" charset="-128"/>
            </a:endParaRPr>
          </a:p>
          <a:p>
            <a:pPr eaLnBrk="1" hangingPunct="1">
              <a:spcBef>
                <a:spcPct val="0"/>
              </a:spcBef>
              <a:buFontTx/>
              <a:buNone/>
            </a:pPr>
            <a:r>
              <a:rPr lang="ja-JP" altLang="en-US" sz="1800">
                <a:ea typeface="ＤＦ特太ゴシック体" panose="020B0509000000000000" pitchFamily="49" charset="-128"/>
              </a:rPr>
              <a:t>　</a:t>
            </a:r>
            <a:r>
              <a:rPr lang="en-US" altLang="ja-JP" sz="1800">
                <a:ea typeface="ＤＦ特太ゴシック体" panose="020B0509000000000000" pitchFamily="49" charset="-128"/>
              </a:rPr>
              <a:t>4) The trademark shall not be a common name.</a:t>
            </a:r>
            <a:endParaRPr lang="ja-JP" altLang="en-US" sz="1800">
              <a:solidFill>
                <a:srgbClr val="000099"/>
              </a:solidFill>
              <a:ea typeface="FC平成丸ゴシック体" pitchFamily="49" charset="-128"/>
            </a:endParaRPr>
          </a:p>
        </p:txBody>
      </p:sp>
      <p:sp>
        <p:nvSpPr>
          <p:cNvPr id="34" name="Rectangle 16"/>
          <p:cNvSpPr>
            <a:spLocks noChangeArrowheads="1"/>
          </p:cNvSpPr>
          <p:nvPr/>
        </p:nvSpPr>
        <p:spPr bwMode="auto">
          <a:xfrm>
            <a:off x="2492375" y="1565275"/>
            <a:ext cx="3811588" cy="596900"/>
          </a:xfrm>
          <a:prstGeom prst="rect">
            <a:avLst/>
          </a:prstGeom>
          <a:solidFill>
            <a:srgbClr val="CCFFCC"/>
          </a:solidFill>
          <a:ln w="28575">
            <a:solidFill>
              <a:srgbClr val="008080"/>
            </a:solidFill>
            <a:miter lim="800000"/>
            <a:headEnd/>
            <a:tailEnd/>
          </a:ln>
        </p:spPr>
        <p:txBody>
          <a:bodyPr wrap="none" anchor="ct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a:buFontTx/>
              <a:buNone/>
              <a:defRPr/>
            </a:pPr>
            <a:r>
              <a:rPr lang="en-US" altLang="ja-JP" sz="1800" dirty="0" smtClean="0">
                <a:latin typeface="+mj-lt"/>
                <a:ea typeface="FC平成丸ゴシック体" pitchFamily="49" charset="-128"/>
                <a:cs typeface="Times New Roman" pitchFamily="18" charset="0"/>
              </a:rPr>
              <a:t>Common name of goods or services</a:t>
            </a:r>
            <a:endParaRPr lang="ja-JP" altLang="en-US" sz="1800" dirty="0" smtClean="0">
              <a:latin typeface="+mj-lt"/>
              <a:ea typeface="FC平成丸ゴシック体" pitchFamily="49" charset="-128"/>
              <a:cs typeface="Times New Roman" pitchFamily="18" charset="0"/>
            </a:endParaRPr>
          </a:p>
        </p:txBody>
      </p:sp>
      <p:sp>
        <p:nvSpPr>
          <p:cNvPr id="35" name="Rectangle 17"/>
          <p:cNvSpPr>
            <a:spLocks noChangeArrowheads="1"/>
          </p:cNvSpPr>
          <p:nvPr/>
        </p:nvSpPr>
        <p:spPr bwMode="auto">
          <a:xfrm>
            <a:off x="204788" y="2124075"/>
            <a:ext cx="1800225" cy="533400"/>
          </a:xfrm>
          <a:prstGeom prst="rect">
            <a:avLst/>
          </a:prstGeom>
          <a:solidFill>
            <a:srgbClr val="FFCCFF"/>
          </a:solidFill>
          <a:ln w="28575">
            <a:solidFill>
              <a:srgbClr val="006600"/>
            </a:solidFill>
            <a:miter lim="800000"/>
            <a:headEnd/>
            <a:tailEnd/>
          </a:ln>
        </p:spPr>
        <p:txBody>
          <a:bodyPr wrap="none" anchor="ct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a:buFontTx/>
              <a:buNone/>
              <a:defRPr/>
            </a:pPr>
            <a:r>
              <a:rPr lang="en-US" altLang="ja-JP" sz="2000" dirty="0" smtClean="0">
                <a:latin typeface="+mj-lt"/>
                <a:ea typeface="FC平成丸ゴシック体" pitchFamily="49" charset="-128"/>
                <a:cs typeface="Times New Roman" pitchFamily="18" charset="0"/>
              </a:rPr>
              <a:t>Regional name</a:t>
            </a:r>
            <a:endParaRPr lang="ja-JP" altLang="en-US" sz="2000" dirty="0" smtClean="0">
              <a:latin typeface="+mj-lt"/>
              <a:ea typeface="FC平成丸ゴシック体" pitchFamily="49" charset="-128"/>
              <a:cs typeface="Times New Roman" pitchFamily="18" charset="0"/>
            </a:endParaRPr>
          </a:p>
        </p:txBody>
      </p:sp>
      <p:sp>
        <p:nvSpPr>
          <p:cNvPr id="39" name="Rectangle 21"/>
          <p:cNvSpPr>
            <a:spLocks noChangeArrowheads="1"/>
          </p:cNvSpPr>
          <p:nvPr/>
        </p:nvSpPr>
        <p:spPr bwMode="auto">
          <a:xfrm>
            <a:off x="2492375" y="2700338"/>
            <a:ext cx="3990975" cy="596900"/>
          </a:xfrm>
          <a:prstGeom prst="rect">
            <a:avLst/>
          </a:prstGeom>
          <a:solidFill>
            <a:srgbClr val="CCECFF"/>
          </a:solidFill>
          <a:ln w="28575">
            <a:solidFill>
              <a:srgbClr val="008080"/>
            </a:solidFill>
            <a:miter lim="800000"/>
            <a:headEnd/>
            <a:tailEnd/>
          </a:ln>
        </p:spPr>
        <p:txBody>
          <a:bodyPr wrap="none" anchor="ct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defRPr/>
            </a:pPr>
            <a:r>
              <a:rPr lang="en-US" altLang="ja-JP" sz="1600" dirty="0" smtClean="0">
                <a:latin typeface="+mj-lt"/>
                <a:ea typeface="FC平成丸ゴシック体" pitchFamily="49" charset="-128"/>
                <a:cs typeface="Times New Roman" pitchFamily="18" charset="0"/>
              </a:rPr>
              <a:t>Commonly used name of goods or services</a:t>
            </a:r>
            <a:endParaRPr lang="ja-JP" altLang="en-US" sz="1600" dirty="0" smtClean="0">
              <a:latin typeface="+mj-lt"/>
              <a:ea typeface="ＤＦ特太ゴシック体" pitchFamily="49" charset="-128"/>
              <a:cs typeface="Times New Roman" pitchFamily="18" charset="0"/>
            </a:endParaRPr>
          </a:p>
        </p:txBody>
      </p:sp>
      <p:sp>
        <p:nvSpPr>
          <p:cNvPr id="64520" name="Text Box 22"/>
          <p:cNvSpPr txBox="1">
            <a:spLocks noChangeArrowheads="1"/>
          </p:cNvSpPr>
          <p:nvPr/>
        </p:nvSpPr>
        <p:spPr bwMode="auto">
          <a:xfrm>
            <a:off x="4013200" y="2243138"/>
            <a:ext cx="17891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endParaRPr lang="ja-JP" altLang="ja-JP" sz="2400">
              <a:latin typeface="Times New Roman" panose="02020603050405020304" pitchFamily="18" charset="0"/>
              <a:ea typeface="FC平成丸ゴシック体" pitchFamily="49" charset="-128"/>
            </a:endParaRPr>
          </a:p>
        </p:txBody>
      </p:sp>
      <p:sp>
        <p:nvSpPr>
          <p:cNvPr id="41" name="Text Box 23"/>
          <p:cNvSpPr txBox="1">
            <a:spLocks noChangeArrowheads="1"/>
          </p:cNvSpPr>
          <p:nvPr/>
        </p:nvSpPr>
        <p:spPr bwMode="auto">
          <a:xfrm>
            <a:off x="3417888" y="2173288"/>
            <a:ext cx="1679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50000"/>
              </a:spcBef>
              <a:buFontTx/>
              <a:buNone/>
              <a:defRPr/>
            </a:pPr>
            <a:r>
              <a:rPr lang="en-US" altLang="ja-JP" sz="2400" dirty="0" smtClean="0">
                <a:latin typeface="+mj-lt"/>
                <a:ea typeface="FC平成丸ゴシック体" pitchFamily="49" charset="-128"/>
              </a:rPr>
              <a:t>or</a:t>
            </a:r>
            <a:endParaRPr lang="ja-JP" altLang="en-US" sz="2400" dirty="0" smtClean="0">
              <a:latin typeface="+mj-lt"/>
              <a:ea typeface="FC平成丸ゴシック体" pitchFamily="49" charset="-128"/>
            </a:endParaRPr>
          </a:p>
        </p:txBody>
      </p:sp>
      <p:grpSp>
        <p:nvGrpSpPr>
          <p:cNvPr id="64522" name="Group 24"/>
          <p:cNvGrpSpPr>
            <a:grpSpLocks/>
          </p:cNvGrpSpPr>
          <p:nvPr/>
        </p:nvGrpSpPr>
        <p:grpSpPr bwMode="auto">
          <a:xfrm>
            <a:off x="6640513" y="2228850"/>
            <a:ext cx="311150" cy="347663"/>
            <a:chOff x="2576" y="1712"/>
            <a:chExt cx="408" cy="424"/>
          </a:xfrm>
        </p:grpSpPr>
        <p:sp>
          <p:nvSpPr>
            <p:cNvPr id="64530" name="Line 25"/>
            <p:cNvSpPr>
              <a:spLocks noChangeShapeType="1"/>
            </p:cNvSpPr>
            <p:nvPr/>
          </p:nvSpPr>
          <p:spPr bwMode="auto">
            <a:xfrm>
              <a:off x="2576" y="1912"/>
              <a:ext cx="408" cy="0"/>
            </a:xfrm>
            <a:prstGeom prst="line">
              <a:avLst/>
            </a:prstGeom>
            <a:noFill/>
            <a:ln w="635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64531" name="Line 26"/>
            <p:cNvSpPr>
              <a:spLocks noChangeShapeType="1"/>
            </p:cNvSpPr>
            <p:nvPr/>
          </p:nvSpPr>
          <p:spPr bwMode="auto">
            <a:xfrm>
              <a:off x="2776" y="1712"/>
              <a:ext cx="0" cy="424"/>
            </a:xfrm>
            <a:prstGeom prst="line">
              <a:avLst/>
            </a:prstGeom>
            <a:noFill/>
            <a:ln w="635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45" name="Rectangle 27"/>
          <p:cNvSpPr>
            <a:spLocks noChangeArrowheads="1"/>
          </p:cNvSpPr>
          <p:nvPr/>
        </p:nvSpPr>
        <p:spPr bwMode="auto">
          <a:xfrm>
            <a:off x="7010400" y="1606550"/>
            <a:ext cx="2393950" cy="1800225"/>
          </a:xfrm>
          <a:prstGeom prst="rect">
            <a:avLst/>
          </a:prstGeom>
          <a:solidFill>
            <a:srgbClr val="FFFFCC"/>
          </a:solidFill>
          <a:ln w="28575">
            <a:solidFill>
              <a:srgbClr val="006600"/>
            </a:solidFill>
            <a:miter lim="800000"/>
            <a:headEnd/>
            <a:tailEnd/>
          </a:ln>
        </p:spPr>
        <p:txBody>
          <a:bodyPr wrap="none" anchor="ctr"/>
          <a:lstStyle/>
          <a:p>
            <a:pPr algn="ctr">
              <a:spcBef>
                <a:spcPct val="20000"/>
              </a:spcBef>
              <a:defRPr/>
            </a:pPr>
            <a:r>
              <a:rPr lang="en-US" altLang="ja-JP" sz="1200" dirty="0">
                <a:latin typeface="+mj-lt"/>
                <a:cs typeface="Times New Roman" pitchFamily="18" charset="0"/>
              </a:rPr>
              <a:t>Commonly used characters as </a:t>
            </a:r>
          </a:p>
          <a:p>
            <a:pPr algn="ctr">
              <a:spcBef>
                <a:spcPct val="20000"/>
              </a:spcBef>
              <a:defRPr/>
            </a:pPr>
            <a:r>
              <a:rPr lang="en-US" altLang="ja-JP" sz="1200" dirty="0">
                <a:latin typeface="+mj-lt"/>
                <a:cs typeface="Times New Roman" pitchFamily="18" charset="0"/>
              </a:rPr>
              <a:t>those indicating places of </a:t>
            </a:r>
          </a:p>
          <a:p>
            <a:pPr algn="ctr">
              <a:spcBef>
                <a:spcPct val="20000"/>
              </a:spcBef>
              <a:defRPr/>
            </a:pPr>
            <a:r>
              <a:rPr lang="en-US" altLang="ja-JP" sz="1200" dirty="0">
                <a:latin typeface="+mj-lt"/>
                <a:cs typeface="Times New Roman" pitchFamily="18" charset="0"/>
              </a:rPr>
              <a:t>the origin of the goods, etc.</a:t>
            </a:r>
            <a:endParaRPr lang="ja-JP" altLang="en-US" sz="1200" dirty="0">
              <a:latin typeface="+mj-lt"/>
              <a:cs typeface="Times New Roman" pitchFamily="18" charset="0"/>
            </a:endParaRPr>
          </a:p>
          <a:p>
            <a:pPr algn="ctr" eaLnBrk="1" hangingPunct="1">
              <a:defRPr/>
            </a:pPr>
            <a:r>
              <a:rPr lang="ja-JP" altLang="en-US" sz="1200" dirty="0">
                <a:latin typeface="+mj-lt"/>
                <a:ea typeface="ＤＦ特太ゴシック体" pitchFamily="49" charset="-128"/>
                <a:cs typeface="Times New Roman" pitchFamily="18" charset="0"/>
              </a:rPr>
              <a:t>（</a:t>
            </a:r>
            <a:r>
              <a:rPr lang="en-US" altLang="ja-JP" sz="1200" dirty="0">
                <a:latin typeface="+mj-lt"/>
                <a:ea typeface="ＤＦ特太ゴシック体" pitchFamily="49" charset="-128"/>
                <a:cs typeface="Times New Roman" pitchFamily="18" charset="0"/>
              </a:rPr>
              <a:t>home, local specialties, </a:t>
            </a:r>
          </a:p>
          <a:p>
            <a:pPr algn="ctr" eaLnBrk="1" hangingPunct="1">
              <a:defRPr/>
            </a:pPr>
            <a:r>
              <a:rPr lang="en-US" altLang="ja-JP" sz="1200" dirty="0">
                <a:latin typeface="+mj-lt"/>
                <a:ea typeface="ＤＦ特太ゴシック体" pitchFamily="49" charset="-128"/>
                <a:cs typeface="Times New Roman" pitchFamily="18" charset="0"/>
              </a:rPr>
              <a:t>special products, production </a:t>
            </a:r>
          </a:p>
          <a:p>
            <a:pPr algn="ctr" eaLnBrk="1" hangingPunct="1">
              <a:defRPr/>
            </a:pPr>
            <a:r>
              <a:rPr lang="en-US" altLang="ja-JP" sz="1200" dirty="0">
                <a:latin typeface="+mj-lt"/>
                <a:ea typeface="ＤＦ特太ゴシック体" pitchFamily="49" charset="-128"/>
                <a:cs typeface="Times New Roman" pitchFamily="18" charset="0"/>
              </a:rPr>
              <a:t>in </a:t>
            </a:r>
            <a:r>
              <a:rPr lang="ja-JP" altLang="en-US" sz="1200" dirty="0">
                <a:latin typeface="+mj-lt"/>
                <a:ea typeface="ＤＦ特太ゴシック体" pitchFamily="49" charset="-128"/>
                <a:cs typeface="Times New Roman" pitchFamily="18" charset="0"/>
              </a:rPr>
              <a:t>○○</a:t>
            </a:r>
            <a:r>
              <a:rPr lang="en-US" altLang="ja-JP" sz="1200" dirty="0">
                <a:latin typeface="+mj-lt"/>
                <a:ea typeface="ＤＦ特太ゴシック体" pitchFamily="49" charset="-128"/>
                <a:cs typeface="Times New Roman" pitchFamily="18" charset="0"/>
              </a:rPr>
              <a:t>, </a:t>
            </a:r>
            <a:r>
              <a:rPr lang="ja-JP" altLang="en-US" sz="1200" dirty="0">
                <a:latin typeface="+mj-lt"/>
                <a:ea typeface="ＤＦ特太ゴシック体" pitchFamily="49" charset="-128"/>
                <a:cs typeface="Times New Roman" pitchFamily="18" charset="0"/>
              </a:rPr>
              <a:t>○○</a:t>
            </a:r>
            <a:r>
              <a:rPr lang="en-US" altLang="ja-JP" sz="1200" dirty="0">
                <a:latin typeface="+mj-lt"/>
                <a:ea typeface="ＤＦ特太ゴシック体" pitchFamily="49" charset="-128"/>
                <a:cs typeface="Times New Roman" pitchFamily="18" charset="0"/>
              </a:rPr>
              <a:t>of      </a:t>
            </a:r>
            <a:r>
              <a:rPr lang="ja-JP" altLang="en-US" sz="1200" dirty="0">
                <a:latin typeface="+mj-lt"/>
                <a:ea typeface="ＤＦ特太ゴシック体" pitchFamily="49" charset="-128"/>
                <a:cs typeface="Times New Roman" pitchFamily="18" charset="0"/>
              </a:rPr>
              <a:t>）</a:t>
            </a:r>
          </a:p>
        </p:txBody>
      </p:sp>
      <p:sp>
        <p:nvSpPr>
          <p:cNvPr id="64524" name="AutoShape 28"/>
          <p:cNvSpPr>
            <a:spLocks/>
          </p:cNvSpPr>
          <p:nvPr/>
        </p:nvSpPr>
        <p:spPr bwMode="auto">
          <a:xfrm>
            <a:off x="6588125" y="1570038"/>
            <a:ext cx="77788" cy="1727200"/>
          </a:xfrm>
          <a:prstGeom prst="leftBracket">
            <a:avLst>
              <a:gd name="adj" fmla="val 185033"/>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endParaRPr lang="ja-JP" altLang="en-US" sz="2800">
              <a:ea typeface="FC平成丸ゴシック体" pitchFamily="49" charset="-128"/>
            </a:endParaRPr>
          </a:p>
        </p:txBody>
      </p:sp>
      <p:sp>
        <p:nvSpPr>
          <p:cNvPr id="64525" name="AutoShape 29"/>
          <p:cNvSpPr>
            <a:spLocks/>
          </p:cNvSpPr>
          <p:nvPr/>
        </p:nvSpPr>
        <p:spPr bwMode="auto">
          <a:xfrm>
            <a:off x="9491663" y="1570038"/>
            <a:ext cx="193675" cy="1873250"/>
          </a:xfrm>
          <a:prstGeom prst="rightBracket">
            <a:avLst>
              <a:gd name="adj" fmla="val 76123"/>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endParaRPr lang="ja-JP" altLang="en-US" sz="2800">
              <a:ea typeface="FC平成丸ゴシック体" pitchFamily="49" charset="-128"/>
            </a:endParaRPr>
          </a:p>
        </p:txBody>
      </p:sp>
      <p:sp>
        <p:nvSpPr>
          <p:cNvPr id="48" name="Text Box 2"/>
          <p:cNvSpPr txBox="1">
            <a:spLocks noChangeArrowheads="1"/>
          </p:cNvSpPr>
          <p:nvPr/>
        </p:nvSpPr>
        <p:spPr bwMode="auto">
          <a:xfrm>
            <a:off x="477838" y="115888"/>
            <a:ext cx="7391400" cy="646112"/>
          </a:xfrm>
          <a:prstGeom prst="rect">
            <a:avLst/>
          </a:prstGeom>
          <a:gradFill rotWithShape="1">
            <a:gsLst>
              <a:gs pos="0">
                <a:srgbClr val="00CCFF"/>
              </a:gs>
              <a:gs pos="50000">
                <a:srgbClr val="FFFFFF"/>
              </a:gs>
              <a:gs pos="100000">
                <a:srgbClr val="00CCFF"/>
              </a:gs>
            </a:gsLst>
            <a:lin ang="5400000" scaled="1"/>
          </a:gradFill>
          <a:ln w="38100" cmpd="dbl">
            <a:noFill/>
            <a:miter lim="800000"/>
            <a:headEnd/>
            <a:tailEnd/>
          </a:ln>
          <a:effectLst/>
        </p:spPr>
        <p:txBody>
          <a:bodyPr>
            <a:spAutoFit/>
          </a:bodyPr>
          <a:lstStyle>
            <a:lvl1pPr algn="l">
              <a:spcBef>
                <a:spcPct val="0"/>
              </a:spcBef>
              <a:defRPr kumimoji="1">
                <a:solidFill>
                  <a:schemeClr val="tx1"/>
                </a:solidFill>
                <a:latin typeface="Arial" charset="0"/>
                <a:ea typeface="ＭＳ Ｐゴシック" pitchFamily="50" charset="-128"/>
              </a:defRPr>
            </a:lvl1pPr>
            <a:lvl2pPr marL="742950" indent="-285750" algn="l">
              <a:spcBef>
                <a:spcPct val="0"/>
              </a:spcBef>
              <a:defRPr kumimoji="1">
                <a:solidFill>
                  <a:schemeClr val="tx1"/>
                </a:solidFill>
                <a:latin typeface="Arial" charset="0"/>
                <a:ea typeface="ＭＳ Ｐゴシック" pitchFamily="50" charset="-128"/>
              </a:defRPr>
            </a:lvl2pPr>
            <a:lvl3pPr marL="1143000" indent="-228600" algn="l">
              <a:spcBef>
                <a:spcPct val="0"/>
              </a:spcBef>
              <a:defRPr kumimoji="1">
                <a:solidFill>
                  <a:schemeClr val="tx1"/>
                </a:solidFill>
                <a:latin typeface="Arial" charset="0"/>
                <a:ea typeface="ＭＳ Ｐゴシック" pitchFamily="50" charset="-128"/>
              </a:defRPr>
            </a:lvl3pPr>
            <a:lvl4pPr marL="1600200" indent="-228600" algn="l">
              <a:spcBef>
                <a:spcPct val="0"/>
              </a:spcBef>
              <a:defRPr kumimoji="1">
                <a:solidFill>
                  <a:schemeClr val="tx1"/>
                </a:solidFill>
                <a:latin typeface="Arial" charset="0"/>
                <a:ea typeface="ＭＳ Ｐゴシック" pitchFamily="50" charset="-128"/>
              </a:defRPr>
            </a:lvl4pPr>
            <a:lvl5pPr marL="2057400" indent="-228600" algn="l">
              <a:spcBef>
                <a:spcPct val="0"/>
              </a:spcBef>
              <a:defRPr kumimoji="1">
                <a:solidFill>
                  <a:schemeClr val="tx1"/>
                </a:solidFill>
                <a:latin typeface="Arial" charset="0"/>
                <a:ea typeface="ＭＳ Ｐゴシック" pitchFamily="50" charset="-128"/>
              </a:defRPr>
            </a:lvl5pPr>
            <a:lvl6pPr marL="2514600" indent="-228600" fontAlgn="base">
              <a:spcBef>
                <a:spcPct val="0"/>
              </a:spcBef>
              <a:spcAft>
                <a:spcPct val="0"/>
              </a:spcAft>
              <a:defRPr kumimoji="1">
                <a:solidFill>
                  <a:schemeClr val="tx1"/>
                </a:solidFill>
                <a:latin typeface="Arial" charset="0"/>
                <a:ea typeface="ＭＳ Ｐゴシック" pitchFamily="50" charset="-128"/>
              </a:defRPr>
            </a:lvl6pPr>
            <a:lvl7pPr marL="2971800" indent="-228600" fontAlgn="base">
              <a:spcBef>
                <a:spcPct val="0"/>
              </a:spcBef>
              <a:spcAft>
                <a:spcPct val="0"/>
              </a:spcAft>
              <a:defRPr kumimoji="1">
                <a:solidFill>
                  <a:schemeClr val="tx1"/>
                </a:solidFill>
                <a:latin typeface="Arial" charset="0"/>
                <a:ea typeface="ＭＳ Ｐゴシック" pitchFamily="50" charset="-128"/>
              </a:defRPr>
            </a:lvl7pPr>
            <a:lvl8pPr marL="3429000" indent="-228600" fontAlgn="base">
              <a:spcBef>
                <a:spcPct val="0"/>
              </a:spcBef>
              <a:spcAft>
                <a:spcPct val="0"/>
              </a:spcAft>
              <a:defRPr kumimoji="1">
                <a:solidFill>
                  <a:schemeClr val="tx1"/>
                </a:solidFill>
                <a:latin typeface="Arial" charset="0"/>
                <a:ea typeface="ＭＳ Ｐゴシック" pitchFamily="50" charset="-128"/>
              </a:defRPr>
            </a:lvl8pPr>
            <a:lvl9pPr marL="3886200" indent="-228600" fontAlgn="base">
              <a:spcBef>
                <a:spcPct val="0"/>
              </a:spcBef>
              <a:spcAft>
                <a:spcPct val="0"/>
              </a:spcAft>
              <a:defRPr kumimoji="1">
                <a:solidFill>
                  <a:schemeClr val="tx1"/>
                </a:solidFill>
                <a:latin typeface="Arial" charset="0"/>
                <a:ea typeface="ＭＳ Ｐゴシック" pitchFamily="50" charset="-128"/>
              </a:defRPr>
            </a:lvl9pPr>
          </a:lstStyle>
          <a:p>
            <a:pPr algn="ctr" eaLnBrk="1" hangingPunct="1">
              <a:defRPr/>
            </a:pPr>
            <a:r>
              <a:rPr lang="en-US" altLang="ja-JP" sz="3600" dirty="0" smtClean="0">
                <a:effectLst>
                  <a:outerShdw blurRad="38100" dist="38100" dir="2700000" algn="tl">
                    <a:srgbClr val="FFFFFF"/>
                  </a:outerShdw>
                </a:effectLst>
                <a:latin typeface="+mj-lt"/>
              </a:rPr>
              <a:t>2. </a:t>
            </a:r>
            <a:r>
              <a:rPr lang="en-US" altLang="ja-JP" sz="3600" dirty="0" smtClean="0">
                <a:latin typeface="+mj-lt"/>
                <a:ea typeface="FC平成丸ゴシック体" pitchFamily="49" charset="-128"/>
              </a:rPr>
              <a:t>Constitution </a:t>
            </a:r>
            <a:r>
              <a:rPr lang="en-US" altLang="ja-JP" sz="3600" dirty="0">
                <a:latin typeface="+mj-lt"/>
                <a:ea typeface="FC平成丸ゴシック体" pitchFamily="49" charset="-128"/>
              </a:rPr>
              <a:t>of a </a:t>
            </a:r>
            <a:r>
              <a:rPr lang="en-US" altLang="ja-JP" sz="3600" dirty="0" smtClean="0">
                <a:latin typeface="+mj-lt"/>
                <a:ea typeface="FC平成丸ゴシック体" pitchFamily="49" charset="-128"/>
              </a:rPr>
              <a:t>Trademark</a:t>
            </a:r>
            <a:endParaRPr lang="en-US" altLang="ja-JP" sz="3600" dirty="0">
              <a:latin typeface="+mj-lt"/>
              <a:ea typeface="FC平成丸ゴシック体" pitchFamily="49" charset="-128"/>
            </a:endParaRPr>
          </a:p>
        </p:txBody>
      </p:sp>
      <p:grpSp>
        <p:nvGrpSpPr>
          <p:cNvPr id="64527" name="Group 24"/>
          <p:cNvGrpSpPr>
            <a:grpSpLocks/>
          </p:cNvGrpSpPr>
          <p:nvPr/>
        </p:nvGrpSpPr>
        <p:grpSpPr bwMode="auto">
          <a:xfrm>
            <a:off x="2124075" y="2228850"/>
            <a:ext cx="311150" cy="347663"/>
            <a:chOff x="2576" y="1712"/>
            <a:chExt cx="408" cy="424"/>
          </a:xfrm>
        </p:grpSpPr>
        <p:sp>
          <p:nvSpPr>
            <p:cNvPr id="64528" name="Line 25"/>
            <p:cNvSpPr>
              <a:spLocks noChangeShapeType="1"/>
            </p:cNvSpPr>
            <p:nvPr/>
          </p:nvSpPr>
          <p:spPr bwMode="auto">
            <a:xfrm>
              <a:off x="2576" y="1912"/>
              <a:ext cx="408" cy="0"/>
            </a:xfrm>
            <a:prstGeom prst="line">
              <a:avLst/>
            </a:prstGeom>
            <a:noFill/>
            <a:ln w="635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64529" name="Line 26"/>
            <p:cNvSpPr>
              <a:spLocks noChangeShapeType="1"/>
            </p:cNvSpPr>
            <p:nvPr/>
          </p:nvSpPr>
          <p:spPr bwMode="auto">
            <a:xfrm>
              <a:off x="2776" y="1712"/>
              <a:ext cx="0" cy="424"/>
            </a:xfrm>
            <a:prstGeom prst="line">
              <a:avLst/>
            </a:prstGeom>
            <a:noFill/>
            <a:ln w="635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Tree>
    <p:extLst>
      <p:ext uri="{BB962C8B-B14F-4D97-AF65-F5344CB8AC3E}">
        <p14:creationId xmlns:p14="http://schemas.microsoft.com/office/powerpoint/2010/main" val="25951692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AutoShape 2"/>
          <p:cNvSpPr>
            <a:spLocks noChangeArrowheads="1"/>
          </p:cNvSpPr>
          <p:nvPr/>
        </p:nvSpPr>
        <p:spPr bwMode="auto">
          <a:xfrm>
            <a:off x="431800" y="1789113"/>
            <a:ext cx="1800225" cy="863600"/>
          </a:xfrm>
          <a:prstGeom prst="roundRect">
            <a:avLst>
              <a:gd name="adj" fmla="val 16667"/>
            </a:avLst>
          </a:prstGeom>
          <a:solidFill>
            <a:srgbClr val="CCFFCC"/>
          </a:solidFill>
          <a:ln w="28575">
            <a:solidFill>
              <a:srgbClr val="008080"/>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000">
                <a:ea typeface="ＤＦ特太ゴシック体" panose="020B0509000000000000" pitchFamily="49" charset="-128"/>
              </a:rPr>
              <a:t>(1) applicant</a:t>
            </a:r>
          </a:p>
          <a:p>
            <a:pPr algn="ctr" eaLnBrk="1" hangingPunct="1">
              <a:spcBef>
                <a:spcPct val="0"/>
              </a:spcBef>
              <a:buFontTx/>
              <a:buNone/>
            </a:pPr>
            <a:r>
              <a:rPr lang="en-US" altLang="ja-JP" sz="2000">
                <a:ea typeface="ＤＦ特太ゴシック体" panose="020B0509000000000000" pitchFamily="49" charset="-128"/>
              </a:rPr>
              <a:t>(members)</a:t>
            </a:r>
            <a:endParaRPr lang="ja-JP" altLang="en-US" sz="2000">
              <a:ea typeface="ＤＦ特太ゴシック体" panose="020B0509000000000000" pitchFamily="49" charset="-128"/>
            </a:endParaRPr>
          </a:p>
        </p:txBody>
      </p:sp>
      <p:sp>
        <p:nvSpPr>
          <p:cNvPr id="66564" name="AutoShape 3"/>
          <p:cNvSpPr>
            <a:spLocks noChangeArrowheads="1"/>
          </p:cNvSpPr>
          <p:nvPr/>
        </p:nvSpPr>
        <p:spPr bwMode="auto">
          <a:xfrm>
            <a:off x="2381250" y="1789113"/>
            <a:ext cx="2987675" cy="863600"/>
          </a:xfrm>
          <a:prstGeom prst="roundRect">
            <a:avLst>
              <a:gd name="adj" fmla="val 16667"/>
            </a:avLst>
          </a:prstGeom>
          <a:solidFill>
            <a:srgbClr val="CCFFCC"/>
          </a:solidFill>
          <a:ln w="28575">
            <a:solidFill>
              <a:srgbClr val="008080"/>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000">
                <a:ea typeface="ＤＦ特太ゴシック体" panose="020B0509000000000000" pitchFamily="49" charset="-128"/>
              </a:rPr>
              <a:t>(2) </a:t>
            </a:r>
            <a:r>
              <a:rPr lang="en-US" altLang="ja-JP" sz="1800">
                <a:ea typeface="ＤＦ特太ゴシック体" panose="020B0509000000000000" pitchFamily="49" charset="-128"/>
              </a:rPr>
              <a:t>trademark</a:t>
            </a:r>
          </a:p>
          <a:p>
            <a:pPr algn="ctr" eaLnBrk="1" hangingPunct="1">
              <a:spcBef>
                <a:spcPct val="0"/>
              </a:spcBef>
              <a:buFontTx/>
              <a:buNone/>
            </a:pPr>
            <a:r>
              <a:rPr lang="en-US" altLang="ja-JP" sz="1800">
                <a:ea typeface="ＤＦ特太ゴシック体" panose="020B0509000000000000" pitchFamily="49" charset="-128"/>
              </a:rPr>
              <a:t>(including the regional name)</a:t>
            </a:r>
            <a:endParaRPr lang="ja-JP" altLang="en-US" sz="1800">
              <a:ea typeface="ＤＦ特太ゴシック体" panose="020B0509000000000000" pitchFamily="49" charset="-128"/>
            </a:endParaRPr>
          </a:p>
        </p:txBody>
      </p:sp>
      <p:sp>
        <p:nvSpPr>
          <p:cNvPr id="66565" name="AutoShape 4"/>
          <p:cNvSpPr>
            <a:spLocks noChangeArrowheads="1"/>
          </p:cNvSpPr>
          <p:nvPr/>
        </p:nvSpPr>
        <p:spPr bwMode="auto">
          <a:xfrm>
            <a:off x="5524500" y="1820863"/>
            <a:ext cx="1804988" cy="844550"/>
          </a:xfrm>
          <a:prstGeom prst="roundRect">
            <a:avLst>
              <a:gd name="adj" fmla="val 16667"/>
            </a:avLst>
          </a:prstGeom>
          <a:solidFill>
            <a:srgbClr val="CCFFCC"/>
          </a:solidFill>
          <a:ln w="28575">
            <a:solidFill>
              <a:srgbClr val="008080"/>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000">
                <a:ea typeface="ＤＦ特太ゴシック体" panose="020B0509000000000000" pitchFamily="49" charset="-128"/>
              </a:rPr>
              <a:t>(3) the goods</a:t>
            </a:r>
          </a:p>
          <a:p>
            <a:pPr algn="ctr" eaLnBrk="1" hangingPunct="1">
              <a:spcBef>
                <a:spcPct val="0"/>
              </a:spcBef>
              <a:buFontTx/>
              <a:buNone/>
            </a:pPr>
            <a:r>
              <a:rPr lang="en-US" altLang="ja-JP" sz="2000">
                <a:ea typeface="ＤＦ特太ゴシック体" panose="020B0509000000000000" pitchFamily="49" charset="-128"/>
              </a:rPr>
              <a:t>or services</a:t>
            </a:r>
            <a:endParaRPr lang="ja-JP" altLang="en-US" sz="2000">
              <a:ea typeface="ＤＦ特太ゴシック体" panose="020B0509000000000000" pitchFamily="49" charset="-128"/>
            </a:endParaRPr>
          </a:p>
        </p:txBody>
      </p:sp>
      <p:sp>
        <p:nvSpPr>
          <p:cNvPr id="24582" name="Text Box 8"/>
          <p:cNvSpPr txBox="1">
            <a:spLocks noChangeArrowheads="1"/>
          </p:cNvSpPr>
          <p:nvPr/>
        </p:nvSpPr>
        <p:spPr bwMode="auto">
          <a:xfrm>
            <a:off x="376238" y="2790825"/>
            <a:ext cx="90979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50000"/>
              </a:spcBef>
              <a:buFontTx/>
              <a:buNone/>
              <a:defRPr/>
            </a:pPr>
            <a:r>
              <a:rPr lang="en-US" altLang="ja-JP" sz="1400" b="1" dirty="0" smtClean="0">
                <a:solidFill>
                  <a:srgbClr val="0000CC"/>
                </a:solidFill>
                <a:latin typeface="+mn-lt"/>
                <a:ea typeface="FC平成丸ゴシック体" pitchFamily="49" charset="-128"/>
              </a:rPr>
              <a:t>The applicant must submit documents to show that all requirements of the (1) to (3) above are satisfied.</a:t>
            </a:r>
            <a:endParaRPr lang="ja-JP" altLang="en-US" sz="1400" b="1" dirty="0" smtClean="0">
              <a:solidFill>
                <a:srgbClr val="0000CC"/>
              </a:solidFill>
              <a:latin typeface="+mn-lt"/>
              <a:ea typeface="FC平成丸ゴシック体" pitchFamily="49" charset="-128"/>
            </a:endParaRPr>
          </a:p>
        </p:txBody>
      </p:sp>
      <p:sp>
        <p:nvSpPr>
          <p:cNvPr id="24583" name="AutoShape 9"/>
          <p:cNvSpPr>
            <a:spLocks noChangeArrowheads="1"/>
          </p:cNvSpPr>
          <p:nvPr/>
        </p:nvSpPr>
        <p:spPr bwMode="auto">
          <a:xfrm>
            <a:off x="488950" y="3224213"/>
            <a:ext cx="8820150" cy="1482725"/>
          </a:xfrm>
          <a:prstGeom prst="roundRect">
            <a:avLst>
              <a:gd name="adj" fmla="val 16667"/>
            </a:avLst>
          </a:prstGeom>
          <a:solidFill>
            <a:srgbClr val="FFFFCC"/>
          </a:solidFill>
          <a:ln w="25400" algn="ctr">
            <a:solidFill>
              <a:schemeClr val="accent2"/>
            </a:solidFill>
            <a:round/>
            <a:headEnd/>
            <a:tailEnd/>
          </a:ln>
        </p:spPr>
        <p:txBody>
          <a:bodyPr>
            <a:spAutoFit/>
          </a:bodyP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50000"/>
              </a:spcBef>
              <a:buFontTx/>
              <a:buNone/>
              <a:defRPr/>
            </a:pPr>
            <a:r>
              <a:rPr lang="en-US" altLang="ja-JP" sz="1800" b="1" dirty="0" smtClean="0">
                <a:latin typeface="+mn-lt"/>
                <a:ea typeface="ＤＦ特太ゴシック体" pitchFamily="49" charset="-128"/>
              </a:rPr>
              <a:t>(Example)  A newspaper article</a:t>
            </a:r>
            <a:endParaRPr lang="ja-JP" altLang="en-US" sz="1800" b="1" dirty="0" smtClean="0">
              <a:latin typeface="+mn-lt"/>
              <a:ea typeface="ＤＦ特太ゴシック体" pitchFamily="49" charset="-128"/>
            </a:endParaRPr>
          </a:p>
          <a:p>
            <a:pPr eaLnBrk="1" hangingPunct="1">
              <a:spcBef>
                <a:spcPct val="50000"/>
              </a:spcBef>
              <a:buFontTx/>
              <a:buNone/>
              <a:defRPr/>
            </a:pPr>
            <a:r>
              <a:rPr lang="ja-JP" altLang="en-US" sz="1800" dirty="0" smtClean="0">
                <a:latin typeface="+mn-lt"/>
                <a:ea typeface="FC平成丸ゴシック体" pitchFamily="49" charset="-128"/>
              </a:rPr>
              <a:t>□□</a:t>
            </a:r>
            <a:r>
              <a:rPr lang="en-US" altLang="ja-JP" sz="1800" dirty="0" smtClean="0">
                <a:latin typeface="+mn-lt"/>
                <a:ea typeface="FC平成丸ゴシック体" pitchFamily="49" charset="-128"/>
              </a:rPr>
              <a:t> agricultural cooperative starts shipping </a:t>
            </a:r>
            <a:r>
              <a:rPr lang="ja-JP" altLang="en-US" sz="1600" dirty="0" smtClean="0">
                <a:latin typeface="+mn-lt"/>
                <a:ea typeface="FC平成丸ゴシック体" pitchFamily="49" charset="-128"/>
              </a:rPr>
              <a:t>○○</a:t>
            </a:r>
            <a:r>
              <a:rPr lang="en-US" altLang="ja-JP" sz="1600" dirty="0" smtClean="0">
                <a:latin typeface="+mn-lt"/>
                <a:ea typeface="FC平成丸ゴシック体" pitchFamily="49" charset="-128"/>
              </a:rPr>
              <a:t>, </a:t>
            </a:r>
            <a:r>
              <a:rPr lang="en-US" altLang="ja-JP" sz="1800" dirty="0">
                <a:ea typeface="FC平成丸ゴシック体" pitchFamily="49" charset="-128"/>
              </a:rPr>
              <a:t>a local product</a:t>
            </a:r>
            <a:r>
              <a:rPr lang="en-US" altLang="ja-JP" sz="1800" dirty="0" smtClean="0">
                <a:latin typeface="+mn-lt"/>
                <a:ea typeface="FC平成丸ゴシック体" pitchFamily="49" charset="-128"/>
              </a:rPr>
              <a:t>. </a:t>
            </a:r>
            <a:r>
              <a:rPr lang="ja-JP" altLang="en-US" sz="1600" dirty="0" smtClean="0">
                <a:latin typeface="+mn-lt"/>
                <a:ea typeface="FC平成丸ゴシック体" pitchFamily="49" charset="-128"/>
              </a:rPr>
              <a:t>○○</a:t>
            </a:r>
            <a:r>
              <a:rPr lang="en-US" altLang="ja-JP" sz="1800" dirty="0" smtClean="0">
                <a:latin typeface="+mn-lt"/>
                <a:ea typeface="FC平成丸ゴシック体" pitchFamily="49" charset="-128"/>
              </a:rPr>
              <a:t> produced in </a:t>
            </a:r>
            <a:r>
              <a:rPr lang="ja-JP" altLang="en-US" sz="1800" dirty="0" smtClean="0">
                <a:latin typeface="+mn-lt"/>
                <a:ea typeface="FC平成丸ゴシック体" pitchFamily="49" charset="-128"/>
              </a:rPr>
              <a:t>□□</a:t>
            </a:r>
            <a:r>
              <a:rPr lang="en-US" altLang="ja-JP" sz="1800" dirty="0" smtClean="0">
                <a:latin typeface="+mn-lt"/>
                <a:ea typeface="FC平成丸ゴシック体" pitchFamily="49" charset="-128"/>
              </a:rPr>
              <a:t> is famous for its distinctive taste and flavor, and is sold under the name “</a:t>
            </a:r>
            <a:r>
              <a:rPr lang="ja-JP" altLang="en-US" sz="1800" dirty="0" smtClean="0">
                <a:latin typeface="+mn-lt"/>
                <a:ea typeface="FC平成丸ゴシック体" pitchFamily="49" charset="-128"/>
              </a:rPr>
              <a:t>□□ </a:t>
            </a:r>
            <a:r>
              <a:rPr lang="ja-JP" altLang="en-US" sz="1600" dirty="0" smtClean="0">
                <a:latin typeface="+mn-lt"/>
                <a:ea typeface="FC平成丸ゴシック体" pitchFamily="49" charset="-128"/>
              </a:rPr>
              <a:t>○○</a:t>
            </a:r>
            <a:r>
              <a:rPr lang="en-US" altLang="ja-JP" sz="1800" dirty="0" smtClean="0">
                <a:latin typeface="+mn-lt"/>
                <a:ea typeface="FC平成丸ゴシック体" pitchFamily="49" charset="-128"/>
              </a:rPr>
              <a:t>”</a:t>
            </a:r>
            <a:r>
              <a:rPr lang="ja-JP" altLang="en-US" sz="1800" dirty="0" smtClean="0">
                <a:latin typeface="+mn-lt"/>
                <a:ea typeface="FC平成丸ゴシック体" pitchFamily="49" charset="-128"/>
              </a:rPr>
              <a:t> </a:t>
            </a:r>
            <a:r>
              <a:rPr lang="en-US" altLang="ja-JP" sz="1800" dirty="0" smtClean="0">
                <a:latin typeface="+mn-lt"/>
                <a:ea typeface="FC平成丸ゴシック体" pitchFamily="49" charset="-128"/>
              </a:rPr>
              <a:t>in the metropolitan area at 20 % higher prices than usual </a:t>
            </a:r>
            <a:r>
              <a:rPr lang="ja-JP" altLang="en-US" sz="1600" dirty="0" smtClean="0">
                <a:latin typeface="+mn-lt"/>
                <a:ea typeface="FC平成丸ゴシック体" pitchFamily="49" charset="-128"/>
              </a:rPr>
              <a:t>○○</a:t>
            </a:r>
            <a:r>
              <a:rPr lang="en-US" altLang="ja-JP" sz="1800" dirty="0" smtClean="0">
                <a:latin typeface="+mn-lt"/>
                <a:ea typeface="FC平成丸ゴシック体" pitchFamily="49" charset="-128"/>
              </a:rPr>
              <a:t>.</a:t>
            </a:r>
            <a:endParaRPr lang="ja-JP" altLang="en-US" sz="1800" dirty="0" smtClean="0">
              <a:latin typeface="+mn-lt"/>
              <a:ea typeface="FC平成丸ゴシック体" pitchFamily="49" charset="-128"/>
            </a:endParaRPr>
          </a:p>
        </p:txBody>
      </p:sp>
      <p:sp>
        <p:nvSpPr>
          <p:cNvPr id="66568" name="AutoShape 11"/>
          <p:cNvSpPr>
            <a:spLocks noChangeArrowheads="1"/>
          </p:cNvSpPr>
          <p:nvPr/>
        </p:nvSpPr>
        <p:spPr bwMode="auto">
          <a:xfrm>
            <a:off x="431800" y="836613"/>
            <a:ext cx="9042400" cy="782637"/>
          </a:xfrm>
          <a:prstGeom prst="roundRect">
            <a:avLst>
              <a:gd name="adj" fmla="val 16667"/>
            </a:avLst>
          </a:prstGeom>
          <a:solidFill>
            <a:srgbClr val="CCFFFF"/>
          </a:solidFill>
          <a:ln w="28575">
            <a:solidFill>
              <a:schemeClr val="accent2"/>
            </a:solidFill>
            <a:round/>
            <a:headEnd/>
            <a:tailEnd/>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a:ea typeface="ＤＦ特太ゴシック体" panose="020B0509000000000000" pitchFamily="49" charset="-128"/>
              </a:rPr>
              <a:t>A regional name shall have a close connection with goods/services of the region where the trademark has been used before the application is filed.</a:t>
            </a:r>
            <a:endParaRPr lang="ja-JP" altLang="en-US" sz="2000">
              <a:ea typeface="ＤＦ特太ゴシック体" panose="020B0509000000000000" pitchFamily="49" charset="-128"/>
            </a:endParaRPr>
          </a:p>
        </p:txBody>
      </p:sp>
      <p:sp>
        <p:nvSpPr>
          <p:cNvPr id="24585" name="Rectangle 12"/>
          <p:cNvSpPr>
            <a:spLocks noChangeArrowheads="1"/>
          </p:cNvSpPr>
          <p:nvPr/>
        </p:nvSpPr>
        <p:spPr bwMode="auto">
          <a:xfrm>
            <a:off x="668338" y="4724400"/>
            <a:ext cx="8461375" cy="145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lnSpc>
                <a:spcPct val="120000"/>
              </a:lnSpc>
              <a:spcBef>
                <a:spcPct val="0"/>
              </a:spcBef>
              <a:buFontTx/>
              <a:buNone/>
              <a:defRPr/>
            </a:pPr>
            <a:r>
              <a:rPr lang="en-US" altLang="ja-JP" sz="1600" dirty="0" smtClean="0">
                <a:latin typeface="+mn-lt"/>
                <a:ea typeface="ＤＦ特太ゴシック体" pitchFamily="49" charset="-128"/>
              </a:rPr>
              <a:t>★Examples of the documentary evidence to indicate the close relationship with the region</a:t>
            </a:r>
          </a:p>
          <a:p>
            <a:pPr eaLnBrk="1" hangingPunct="1">
              <a:lnSpc>
                <a:spcPct val="120000"/>
              </a:lnSpc>
              <a:spcBef>
                <a:spcPct val="0"/>
              </a:spcBef>
              <a:buFontTx/>
              <a:buNone/>
              <a:defRPr/>
            </a:pPr>
            <a:r>
              <a:rPr lang="ja-JP" altLang="en-US" sz="1600" dirty="0" smtClean="0">
                <a:solidFill>
                  <a:srgbClr val="000099"/>
                </a:solidFill>
                <a:latin typeface="+mn-lt"/>
                <a:ea typeface="ＤＦ特太ゴシック体" pitchFamily="49" charset="-128"/>
              </a:rPr>
              <a:t>    </a:t>
            </a:r>
            <a:r>
              <a:rPr lang="en-US" altLang="ja-JP" sz="1400" dirty="0" smtClean="0">
                <a:solidFill>
                  <a:srgbClr val="000099"/>
                </a:solidFill>
                <a:latin typeface="+mn-lt"/>
                <a:ea typeface="ＤＦ特太ゴシック体" pitchFamily="49" charset="-128"/>
              </a:rPr>
              <a:t>(1)  Articles from newspaper, magazines, books</a:t>
            </a:r>
            <a:endParaRPr lang="ja-JP" altLang="en-US" sz="1400" dirty="0" smtClean="0">
              <a:solidFill>
                <a:srgbClr val="000099"/>
              </a:solidFill>
              <a:latin typeface="+mn-lt"/>
              <a:ea typeface="ＤＦ特太ゴシック体" pitchFamily="49" charset="-128"/>
            </a:endParaRPr>
          </a:p>
          <a:p>
            <a:pPr eaLnBrk="1" hangingPunct="1">
              <a:lnSpc>
                <a:spcPct val="120000"/>
              </a:lnSpc>
              <a:spcBef>
                <a:spcPct val="0"/>
              </a:spcBef>
              <a:buFontTx/>
              <a:buNone/>
              <a:defRPr/>
            </a:pPr>
            <a:r>
              <a:rPr lang="en-US" altLang="ja-JP" sz="1400" dirty="0" smtClean="0">
                <a:solidFill>
                  <a:srgbClr val="000099"/>
                </a:solidFill>
                <a:latin typeface="+mn-lt"/>
                <a:ea typeface="ＤＦ特太ゴシック体" pitchFamily="49" charset="-128"/>
              </a:rPr>
              <a:t>     (2)  Certificates by official institutions</a:t>
            </a:r>
            <a:endParaRPr lang="ja-JP" altLang="en-US" sz="1400" dirty="0" smtClean="0">
              <a:solidFill>
                <a:srgbClr val="000099"/>
              </a:solidFill>
              <a:latin typeface="+mn-lt"/>
              <a:ea typeface="ＤＦ特太ゴシック体" pitchFamily="49" charset="-128"/>
            </a:endParaRPr>
          </a:p>
          <a:p>
            <a:pPr eaLnBrk="1" hangingPunct="1">
              <a:lnSpc>
                <a:spcPct val="120000"/>
              </a:lnSpc>
              <a:spcBef>
                <a:spcPct val="0"/>
              </a:spcBef>
              <a:buFontTx/>
              <a:buNone/>
              <a:defRPr/>
            </a:pPr>
            <a:r>
              <a:rPr lang="ja-JP" altLang="en-US" sz="1400" dirty="0" smtClean="0">
                <a:solidFill>
                  <a:srgbClr val="000099"/>
                </a:solidFill>
                <a:latin typeface="+mn-lt"/>
                <a:ea typeface="ＤＦ特太ゴシック体" pitchFamily="49" charset="-128"/>
              </a:rPr>
              <a:t>　 </a:t>
            </a:r>
            <a:r>
              <a:rPr lang="en-US" altLang="ja-JP" sz="1400" dirty="0" smtClean="0">
                <a:solidFill>
                  <a:srgbClr val="000099"/>
                </a:solidFill>
                <a:latin typeface="+mn-lt"/>
                <a:ea typeface="ＤＦ特太ゴシック体" pitchFamily="49" charset="-128"/>
              </a:rPr>
              <a:t>(3)  Pamphlets, catalog, internal regulations</a:t>
            </a:r>
            <a:endParaRPr lang="ja-JP" altLang="en-US" sz="1400" dirty="0" smtClean="0">
              <a:solidFill>
                <a:srgbClr val="000099"/>
              </a:solidFill>
              <a:latin typeface="+mn-lt"/>
              <a:ea typeface="ＤＦ特太ゴシック体" pitchFamily="49" charset="-128"/>
            </a:endParaRPr>
          </a:p>
          <a:p>
            <a:pPr eaLnBrk="1" hangingPunct="1">
              <a:lnSpc>
                <a:spcPct val="120000"/>
              </a:lnSpc>
              <a:spcBef>
                <a:spcPct val="0"/>
              </a:spcBef>
              <a:buFontTx/>
              <a:buNone/>
              <a:defRPr/>
            </a:pPr>
            <a:r>
              <a:rPr lang="ja-JP" altLang="en-US" sz="1400" dirty="0" smtClean="0">
                <a:solidFill>
                  <a:srgbClr val="000099"/>
                </a:solidFill>
                <a:latin typeface="+mn-lt"/>
                <a:ea typeface="ＤＦ特太ゴシック体" pitchFamily="49" charset="-128"/>
              </a:rPr>
              <a:t>　 </a:t>
            </a:r>
            <a:r>
              <a:rPr lang="en-US" altLang="ja-JP" sz="1400" dirty="0" smtClean="0">
                <a:solidFill>
                  <a:srgbClr val="000099"/>
                </a:solidFill>
                <a:latin typeface="+mn-lt"/>
                <a:ea typeface="ＤＦ特太ゴシック体" pitchFamily="49" charset="-128"/>
              </a:rPr>
              <a:t>(4)  Various receipts including delivery slips and order slips </a:t>
            </a:r>
            <a:endParaRPr lang="ja-JP" altLang="en-US" sz="1400" dirty="0" smtClean="0">
              <a:solidFill>
                <a:srgbClr val="000099"/>
              </a:solidFill>
              <a:latin typeface="+mn-lt"/>
              <a:ea typeface="ＤＦ特太ゴシック体" pitchFamily="49" charset="-128"/>
            </a:endParaRPr>
          </a:p>
        </p:txBody>
      </p:sp>
      <p:sp>
        <p:nvSpPr>
          <p:cNvPr id="23" name="Text Box 2"/>
          <p:cNvSpPr txBox="1">
            <a:spLocks noChangeArrowheads="1"/>
          </p:cNvSpPr>
          <p:nvPr/>
        </p:nvSpPr>
        <p:spPr bwMode="auto">
          <a:xfrm>
            <a:off x="488950" y="92075"/>
            <a:ext cx="7594600" cy="523875"/>
          </a:xfrm>
          <a:prstGeom prst="rect">
            <a:avLst/>
          </a:prstGeom>
          <a:gradFill rotWithShape="1">
            <a:gsLst>
              <a:gs pos="0">
                <a:srgbClr val="00CCFF"/>
              </a:gs>
              <a:gs pos="50000">
                <a:srgbClr val="FFFFFF"/>
              </a:gs>
              <a:gs pos="100000">
                <a:srgbClr val="00CCFF"/>
              </a:gs>
            </a:gsLst>
            <a:lin ang="5400000" scaled="1"/>
          </a:gradFill>
          <a:ln w="38100" cmpd="dbl">
            <a:noFill/>
            <a:miter lim="800000"/>
            <a:headEnd/>
            <a:tailEnd/>
          </a:ln>
          <a:effectLst/>
        </p:spPr>
        <p:txBody>
          <a:bodyPr>
            <a:spAutoFit/>
          </a:bodyPr>
          <a:lstStyle>
            <a:lvl1pPr algn="l">
              <a:spcBef>
                <a:spcPct val="0"/>
              </a:spcBef>
              <a:defRPr kumimoji="1">
                <a:solidFill>
                  <a:schemeClr val="tx1"/>
                </a:solidFill>
                <a:latin typeface="Arial" charset="0"/>
                <a:ea typeface="ＭＳ Ｐゴシック" pitchFamily="50" charset="-128"/>
              </a:defRPr>
            </a:lvl1pPr>
            <a:lvl2pPr marL="742950" indent="-285750" algn="l">
              <a:spcBef>
                <a:spcPct val="0"/>
              </a:spcBef>
              <a:defRPr kumimoji="1">
                <a:solidFill>
                  <a:schemeClr val="tx1"/>
                </a:solidFill>
                <a:latin typeface="Arial" charset="0"/>
                <a:ea typeface="ＭＳ Ｐゴシック" pitchFamily="50" charset="-128"/>
              </a:defRPr>
            </a:lvl2pPr>
            <a:lvl3pPr marL="1143000" indent="-228600" algn="l">
              <a:spcBef>
                <a:spcPct val="0"/>
              </a:spcBef>
              <a:defRPr kumimoji="1">
                <a:solidFill>
                  <a:schemeClr val="tx1"/>
                </a:solidFill>
                <a:latin typeface="Arial" charset="0"/>
                <a:ea typeface="ＭＳ Ｐゴシック" pitchFamily="50" charset="-128"/>
              </a:defRPr>
            </a:lvl3pPr>
            <a:lvl4pPr marL="1600200" indent="-228600" algn="l">
              <a:spcBef>
                <a:spcPct val="0"/>
              </a:spcBef>
              <a:defRPr kumimoji="1">
                <a:solidFill>
                  <a:schemeClr val="tx1"/>
                </a:solidFill>
                <a:latin typeface="Arial" charset="0"/>
                <a:ea typeface="ＭＳ Ｐゴシック" pitchFamily="50" charset="-128"/>
              </a:defRPr>
            </a:lvl4pPr>
            <a:lvl5pPr marL="2057400" indent="-228600" algn="l">
              <a:spcBef>
                <a:spcPct val="0"/>
              </a:spcBef>
              <a:defRPr kumimoji="1">
                <a:solidFill>
                  <a:schemeClr val="tx1"/>
                </a:solidFill>
                <a:latin typeface="Arial" charset="0"/>
                <a:ea typeface="ＭＳ Ｐゴシック" pitchFamily="50" charset="-128"/>
              </a:defRPr>
            </a:lvl5pPr>
            <a:lvl6pPr marL="2514600" indent="-228600" fontAlgn="base">
              <a:spcBef>
                <a:spcPct val="0"/>
              </a:spcBef>
              <a:spcAft>
                <a:spcPct val="0"/>
              </a:spcAft>
              <a:defRPr kumimoji="1">
                <a:solidFill>
                  <a:schemeClr val="tx1"/>
                </a:solidFill>
                <a:latin typeface="Arial" charset="0"/>
                <a:ea typeface="ＭＳ Ｐゴシック" pitchFamily="50" charset="-128"/>
              </a:defRPr>
            </a:lvl6pPr>
            <a:lvl7pPr marL="2971800" indent="-228600" fontAlgn="base">
              <a:spcBef>
                <a:spcPct val="0"/>
              </a:spcBef>
              <a:spcAft>
                <a:spcPct val="0"/>
              </a:spcAft>
              <a:defRPr kumimoji="1">
                <a:solidFill>
                  <a:schemeClr val="tx1"/>
                </a:solidFill>
                <a:latin typeface="Arial" charset="0"/>
                <a:ea typeface="ＭＳ Ｐゴシック" pitchFamily="50" charset="-128"/>
              </a:defRPr>
            </a:lvl7pPr>
            <a:lvl8pPr marL="3429000" indent="-228600" fontAlgn="base">
              <a:spcBef>
                <a:spcPct val="0"/>
              </a:spcBef>
              <a:spcAft>
                <a:spcPct val="0"/>
              </a:spcAft>
              <a:defRPr kumimoji="1">
                <a:solidFill>
                  <a:schemeClr val="tx1"/>
                </a:solidFill>
                <a:latin typeface="Arial" charset="0"/>
                <a:ea typeface="ＭＳ Ｐゴシック" pitchFamily="50" charset="-128"/>
              </a:defRPr>
            </a:lvl8pPr>
            <a:lvl9pPr marL="3886200" indent="-228600" fontAlgn="base">
              <a:spcBef>
                <a:spcPct val="0"/>
              </a:spcBef>
              <a:spcAft>
                <a:spcPct val="0"/>
              </a:spcAft>
              <a:defRPr kumimoji="1">
                <a:solidFill>
                  <a:schemeClr val="tx1"/>
                </a:solidFill>
                <a:latin typeface="Arial" charset="0"/>
                <a:ea typeface="ＭＳ Ｐゴシック" pitchFamily="50" charset="-128"/>
              </a:defRPr>
            </a:lvl9pPr>
          </a:lstStyle>
          <a:p>
            <a:pPr algn="ctr" eaLnBrk="1" hangingPunct="1">
              <a:defRPr/>
            </a:pPr>
            <a:r>
              <a:rPr lang="en-US" altLang="ja-JP" dirty="0" smtClean="0">
                <a:effectLst>
                  <a:outerShdw blurRad="38100" dist="38100" dir="2700000" algn="tl">
                    <a:srgbClr val="FFFFFF"/>
                  </a:outerShdw>
                </a:effectLst>
                <a:latin typeface="+mj-lt"/>
              </a:rPr>
              <a:t>3-(1) Close Connection with the Region</a:t>
            </a:r>
            <a:endParaRPr lang="ja-JP" altLang="en-US" dirty="0" smtClean="0">
              <a:effectLst>
                <a:outerShdw blurRad="38100" dist="38100" dir="2700000" algn="tl">
                  <a:srgbClr val="FFFFFF"/>
                </a:outerShdw>
              </a:effectLst>
              <a:latin typeface="+mj-lt"/>
            </a:endParaRPr>
          </a:p>
        </p:txBody>
      </p:sp>
      <p:sp>
        <p:nvSpPr>
          <p:cNvPr id="24" name="Text Box 10"/>
          <p:cNvSpPr txBox="1">
            <a:spLocks noChangeArrowheads="1"/>
          </p:cNvSpPr>
          <p:nvPr/>
        </p:nvSpPr>
        <p:spPr bwMode="auto">
          <a:xfrm>
            <a:off x="376238" y="6227763"/>
            <a:ext cx="9097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50000"/>
              </a:spcBef>
              <a:buFontTx/>
              <a:buNone/>
              <a:defRPr/>
            </a:pPr>
            <a:r>
              <a:rPr lang="en-US" altLang="ja-JP" sz="1600" dirty="0" smtClean="0">
                <a:latin typeface="Times New Roman" pitchFamily="18" charset="0"/>
                <a:ea typeface="FC平成丸ゴシック体" pitchFamily="49" charset="-128"/>
              </a:rPr>
              <a:t>■</a:t>
            </a:r>
            <a:r>
              <a:rPr lang="en-US" altLang="ja-JP" sz="1600" dirty="0" smtClean="0">
                <a:latin typeface="+mj-lt"/>
                <a:ea typeface="FC平成丸ゴシック体" pitchFamily="49" charset="-128"/>
              </a:rPr>
              <a:t>The of the associations, trademarks and the goods all must be listed in pamphlets.</a:t>
            </a:r>
            <a:endParaRPr lang="ja-JP" altLang="en-US" sz="1600" dirty="0" smtClean="0">
              <a:latin typeface="+mj-lt"/>
              <a:ea typeface="FC平成丸ゴシック体" pitchFamily="49" charset="-128"/>
            </a:endParaRPr>
          </a:p>
        </p:txBody>
      </p:sp>
      <p:sp>
        <p:nvSpPr>
          <p:cNvPr id="12" name="Text Box 7"/>
          <p:cNvSpPr txBox="1">
            <a:spLocks noChangeArrowheads="1"/>
          </p:cNvSpPr>
          <p:nvPr/>
        </p:nvSpPr>
        <p:spPr bwMode="auto">
          <a:xfrm>
            <a:off x="7331075" y="1835150"/>
            <a:ext cx="23193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50000"/>
              </a:spcBef>
              <a:buFontTx/>
              <a:buNone/>
              <a:defRPr/>
            </a:pPr>
            <a:r>
              <a:rPr lang="en-US" altLang="ja-JP" sz="1600" b="1" dirty="0" smtClean="0">
                <a:latin typeface="+mn-lt"/>
                <a:ea typeface="ＤＦ特太ゴシック体" pitchFamily="49" charset="-128"/>
              </a:rPr>
              <a:t>Fact that (1) produces and uses (3) with (2) in the region</a:t>
            </a:r>
            <a:endParaRPr lang="ja-JP" altLang="en-US" sz="1600" b="1" dirty="0" smtClean="0">
              <a:latin typeface="+mn-lt"/>
              <a:ea typeface="ＤＦ特太ゴシック体" pitchFamily="49" charset="-128"/>
            </a:endParaRPr>
          </a:p>
        </p:txBody>
      </p:sp>
    </p:spTree>
    <p:extLst>
      <p:ext uri="{BB962C8B-B14F-4D97-AF65-F5344CB8AC3E}">
        <p14:creationId xmlns:p14="http://schemas.microsoft.com/office/powerpoint/2010/main" val="6645289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10"/>
          <p:cNvSpPr>
            <a:spLocks noChangeArrowheads="1"/>
          </p:cNvSpPr>
          <p:nvPr/>
        </p:nvSpPr>
        <p:spPr bwMode="auto">
          <a:xfrm>
            <a:off x="279400" y="3033713"/>
            <a:ext cx="9390063" cy="431800"/>
          </a:xfrm>
          <a:prstGeom prst="rect">
            <a:avLst/>
          </a:prstGeom>
          <a:solidFill>
            <a:srgbClr val="CCFFCC"/>
          </a:solidFill>
          <a:ln w="28575">
            <a:solidFill>
              <a:srgbClr val="008080"/>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600">
                <a:ea typeface="ＤＦ特太ゴシック体" panose="020B0509000000000000" pitchFamily="49" charset="-128"/>
              </a:rPr>
              <a:t>【Designated goods (designated services)】○○</a:t>
            </a:r>
            <a:r>
              <a:rPr lang="ja-JP" altLang="en-US" sz="1600">
                <a:ea typeface="ＤＦ特太ゴシック体" panose="020B0509000000000000" pitchFamily="49" charset="-128"/>
              </a:rPr>
              <a:t>（</a:t>
            </a:r>
            <a:r>
              <a:rPr lang="en-US" altLang="ja-JP" sz="1600">
                <a:ea typeface="ＤＦ特太ゴシック体" panose="020B0509000000000000" pitchFamily="49" charset="-128"/>
              </a:rPr>
              <a:t>regional name</a:t>
            </a:r>
            <a:r>
              <a:rPr lang="ja-JP" altLang="en-US" sz="1600">
                <a:ea typeface="ＤＦ特太ゴシック体" panose="020B0509000000000000" pitchFamily="49" charset="-128"/>
              </a:rPr>
              <a:t>）</a:t>
            </a:r>
            <a:r>
              <a:rPr lang="en-US" altLang="ja-JP" sz="1600">
                <a:ea typeface="ＤＦ特太ゴシック体" panose="020B0509000000000000" pitchFamily="49" charset="-128"/>
              </a:rPr>
              <a:t>produced in </a:t>
            </a:r>
            <a:r>
              <a:rPr lang="ja-JP" altLang="en-US" sz="1600">
                <a:ea typeface="ＤＦ特太ゴシック体" panose="020B0509000000000000" pitchFamily="49" charset="-128"/>
              </a:rPr>
              <a:t>□□（</a:t>
            </a:r>
            <a:r>
              <a:rPr lang="en-US" altLang="ja-JP" sz="1600">
                <a:ea typeface="ＤＦ特太ゴシック体" panose="020B0509000000000000" pitchFamily="49" charset="-128"/>
              </a:rPr>
              <a:t>name of goods</a:t>
            </a:r>
            <a:r>
              <a:rPr lang="ja-JP" altLang="en-US" sz="1600">
                <a:ea typeface="ＤＦ特太ゴシック体" panose="020B0509000000000000" pitchFamily="49" charset="-128"/>
              </a:rPr>
              <a:t>）</a:t>
            </a:r>
          </a:p>
        </p:txBody>
      </p:sp>
      <p:sp>
        <p:nvSpPr>
          <p:cNvPr id="14" name="AutoShape 11"/>
          <p:cNvSpPr>
            <a:spLocks noChangeArrowheads="1"/>
          </p:cNvSpPr>
          <p:nvPr/>
        </p:nvSpPr>
        <p:spPr bwMode="auto">
          <a:xfrm>
            <a:off x="849313" y="4529138"/>
            <a:ext cx="2695575" cy="754062"/>
          </a:xfrm>
          <a:prstGeom prst="wedgeRectCallout">
            <a:avLst>
              <a:gd name="adj1" fmla="val 80876"/>
              <a:gd name="adj2" fmla="val -196554"/>
            </a:avLst>
          </a:prstGeom>
          <a:solidFill>
            <a:srgbClr val="FFFFCC"/>
          </a:solidFill>
          <a:ln w="25400" algn="ctr">
            <a:solidFill>
              <a:srgbClr val="008080"/>
            </a:solidFill>
            <a:miter lim="800000"/>
            <a:headEnd/>
            <a:tailEnd/>
          </a:ln>
        </p:spPr>
        <p:txBody>
          <a:bodyPr anchor="ct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defRPr/>
            </a:pPr>
            <a:r>
              <a:rPr lang="en-US" altLang="ja-JP" sz="2000" dirty="0" smtClean="0">
                <a:latin typeface="+mj-lt"/>
                <a:ea typeface="FC平成丸ゴシック体" pitchFamily="49" charset="-128"/>
              </a:rPr>
              <a:t>To limit the region</a:t>
            </a:r>
            <a:endParaRPr lang="ja-JP" altLang="en-US" sz="2000" dirty="0" smtClean="0">
              <a:latin typeface="+mj-lt"/>
              <a:ea typeface="FC平成丸ゴシック体" pitchFamily="49" charset="-128"/>
            </a:endParaRPr>
          </a:p>
        </p:txBody>
      </p:sp>
      <p:sp>
        <p:nvSpPr>
          <p:cNvPr id="15" name="AutoShape 12"/>
          <p:cNvSpPr>
            <a:spLocks noChangeArrowheads="1"/>
          </p:cNvSpPr>
          <p:nvPr/>
        </p:nvSpPr>
        <p:spPr bwMode="auto">
          <a:xfrm>
            <a:off x="3944938" y="4800600"/>
            <a:ext cx="4535487" cy="965200"/>
          </a:xfrm>
          <a:prstGeom prst="wedgeRectCallout">
            <a:avLst>
              <a:gd name="adj1" fmla="val 33548"/>
              <a:gd name="adj2" fmla="val -188985"/>
            </a:avLst>
          </a:prstGeom>
          <a:solidFill>
            <a:srgbClr val="FFFFCC"/>
          </a:solidFill>
          <a:ln w="25400" algn="ctr">
            <a:solidFill>
              <a:srgbClr val="008080"/>
            </a:solidFill>
            <a:miter lim="800000"/>
            <a:headEnd/>
            <a:tailEnd/>
          </a:ln>
        </p:spPr>
        <p:txBody>
          <a:bodyPr anchor="ct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defRPr/>
            </a:pPr>
            <a:r>
              <a:rPr lang="en-US" altLang="ja-JP" sz="2000" dirty="0" smtClean="0">
                <a:latin typeface="+mj-lt"/>
                <a:ea typeface="ＤＦ特太ゴシック体" pitchFamily="49" charset="-128"/>
              </a:rPr>
              <a:t>So as not like to mislead in terms of the quality of the goods (services)</a:t>
            </a:r>
            <a:endParaRPr lang="ja-JP" altLang="en-US" sz="2000" dirty="0" smtClean="0">
              <a:latin typeface="+mj-lt"/>
              <a:ea typeface="FC平成丸ゴシック体" pitchFamily="49" charset="-128"/>
            </a:endParaRPr>
          </a:p>
        </p:txBody>
      </p:sp>
      <p:sp>
        <p:nvSpPr>
          <p:cNvPr id="16" name="AutoShape 13"/>
          <p:cNvSpPr>
            <a:spLocks noChangeArrowheads="1"/>
          </p:cNvSpPr>
          <p:nvPr/>
        </p:nvSpPr>
        <p:spPr bwMode="auto">
          <a:xfrm>
            <a:off x="279400" y="1681163"/>
            <a:ext cx="9282113" cy="714375"/>
          </a:xfrm>
          <a:prstGeom prst="roundRect">
            <a:avLst>
              <a:gd name="adj" fmla="val 16667"/>
            </a:avLst>
          </a:prstGeom>
          <a:solidFill>
            <a:srgbClr val="CCFFFF"/>
          </a:solidFill>
          <a:ln w="25400" algn="ctr">
            <a:solidFill>
              <a:srgbClr val="0000CC"/>
            </a:solidFill>
            <a:round/>
            <a:headEnd/>
            <a:tailEnd/>
          </a:ln>
        </p:spPr>
        <p:txBody>
          <a:bodyPr>
            <a:spAutoFit/>
          </a:bodyP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50000"/>
              </a:spcBef>
              <a:buFontTx/>
              <a:buNone/>
              <a:defRPr/>
            </a:pPr>
            <a:r>
              <a:rPr lang="en-US" altLang="ja-JP" sz="1800" dirty="0" smtClean="0">
                <a:latin typeface="+mj-lt"/>
                <a:ea typeface="ＤＦ特太ゴシック体" pitchFamily="49" charset="-128"/>
              </a:rPr>
              <a:t>Since the regional collective trademark might cause misunderstanding as to the quality of the goods (services), the designated goods (services)  shall be specifically described.</a:t>
            </a:r>
            <a:endParaRPr lang="ja-JP" altLang="en-US" sz="1800" dirty="0" smtClean="0">
              <a:latin typeface="+mj-lt"/>
              <a:ea typeface="ＤＦ特太ゴシック体" pitchFamily="49" charset="-128"/>
            </a:endParaRPr>
          </a:p>
        </p:txBody>
      </p:sp>
      <p:sp>
        <p:nvSpPr>
          <p:cNvPr id="17" name="Text Box 2"/>
          <p:cNvSpPr txBox="1">
            <a:spLocks noChangeArrowheads="1"/>
          </p:cNvSpPr>
          <p:nvPr/>
        </p:nvSpPr>
        <p:spPr bwMode="auto">
          <a:xfrm>
            <a:off x="452438" y="296863"/>
            <a:ext cx="7380287" cy="641350"/>
          </a:xfrm>
          <a:prstGeom prst="rect">
            <a:avLst/>
          </a:prstGeom>
          <a:gradFill rotWithShape="1">
            <a:gsLst>
              <a:gs pos="0">
                <a:srgbClr val="00CCFF"/>
              </a:gs>
              <a:gs pos="50000">
                <a:srgbClr val="FFFFFF"/>
              </a:gs>
              <a:gs pos="100000">
                <a:srgbClr val="00CCFF"/>
              </a:gs>
            </a:gsLst>
            <a:lin ang="5400000" scaled="1"/>
          </a:gradFill>
          <a:ln w="38100" cmpd="dbl">
            <a:noFill/>
            <a:miter lim="800000"/>
            <a:headEnd/>
            <a:tailEnd/>
          </a:ln>
          <a:effectLst/>
        </p:spPr>
        <p:txBody>
          <a:bodyPr>
            <a:spAutoFit/>
          </a:bodyPr>
          <a:lstStyle>
            <a:lvl1pPr algn="l">
              <a:spcBef>
                <a:spcPct val="0"/>
              </a:spcBef>
              <a:defRPr kumimoji="1">
                <a:solidFill>
                  <a:schemeClr val="tx1"/>
                </a:solidFill>
                <a:latin typeface="Arial" charset="0"/>
                <a:ea typeface="ＭＳ Ｐゴシック" pitchFamily="50" charset="-128"/>
              </a:defRPr>
            </a:lvl1pPr>
            <a:lvl2pPr marL="742950" indent="-285750" algn="l">
              <a:spcBef>
                <a:spcPct val="0"/>
              </a:spcBef>
              <a:defRPr kumimoji="1">
                <a:solidFill>
                  <a:schemeClr val="tx1"/>
                </a:solidFill>
                <a:latin typeface="Arial" charset="0"/>
                <a:ea typeface="ＭＳ Ｐゴシック" pitchFamily="50" charset="-128"/>
              </a:defRPr>
            </a:lvl2pPr>
            <a:lvl3pPr marL="1143000" indent="-228600" algn="l">
              <a:spcBef>
                <a:spcPct val="0"/>
              </a:spcBef>
              <a:defRPr kumimoji="1">
                <a:solidFill>
                  <a:schemeClr val="tx1"/>
                </a:solidFill>
                <a:latin typeface="Arial" charset="0"/>
                <a:ea typeface="ＭＳ Ｐゴシック" pitchFamily="50" charset="-128"/>
              </a:defRPr>
            </a:lvl3pPr>
            <a:lvl4pPr marL="1600200" indent="-228600" algn="l">
              <a:spcBef>
                <a:spcPct val="0"/>
              </a:spcBef>
              <a:defRPr kumimoji="1">
                <a:solidFill>
                  <a:schemeClr val="tx1"/>
                </a:solidFill>
                <a:latin typeface="Arial" charset="0"/>
                <a:ea typeface="ＭＳ Ｐゴシック" pitchFamily="50" charset="-128"/>
              </a:defRPr>
            </a:lvl4pPr>
            <a:lvl5pPr marL="2057400" indent="-228600" algn="l">
              <a:spcBef>
                <a:spcPct val="0"/>
              </a:spcBef>
              <a:defRPr kumimoji="1">
                <a:solidFill>
                  <a:schemeClr val="tx1"/>
                </a:solidFill>
                <a:latin typeface="Arial" charset="0"/>
                <a:ea typeface="ＭＳ Ｐゴシック" pitchFamily="50" charset="-128"/>
              </a:defRPr>
            </a:lvl5pPr>
            <a:lvl6pPr marL="2514600" indent="-228600" fontAlgn="base">
              <a:spcBef>
                <a:spcPct val="0"/>
              </a:spcBef>
              <a:spcAft>
                <a:spcPct val="0"/>
              </a:spcAft>
              <a:defRPr kumimoji="1">
                <a:solidFill>
                  <a:schemeClr val="tx1"/>
                </a:solidFill>
                <a:latin typeface="Arial" charset="0"/>
                <a:ea typeface="ＭＳ Ｐゴシック" pitchFamily="50" charset="-128"/>
              </a:defRPr>
            </a:lvl6pPr>
            <a:lvl7pPr marL="2971800" indent="-228600" fontAlgn="base">
              <a:spcBef>
                <a:spcPct val="0"/>
              </a:spcBef>
              <a:spcAft>
                <a:spcPct val="0"/>
              </a:spcAft>
              <a:defRPr kumimoji="1">
                <a:solidFill>
                  <a:schemeClr val="tx1"/>
                </a:solidFill>
                <a:latin typeface="Arial" charset="0"/>
                <a:ea typeface="ＭＳ Ｐゴシック" pitchFamily="50" charset="-128"/>
              </a:defRPr>
            </a:lvl7pPr>
            <a:lvl8pPr marL="3429000" indent="-228600" fontAlgn="base">
              <a:spcBef>
                <a:spcPct val="0"/>
              </a:spcBef>
              <a:spcAft>
                <a:spcPct val="0"/>
              </a:spcAft>
              <a:defRPr kumimoji="1">
                <a:solidFill>
                  <a:schemeClr val="tx1"/>
                </a:solidFill>
                <a:latin typeface="Arial" charset="0"/>
                <a:ea typeface="ＭＳ Ｐゴシック" pitchFamily="50" charset="-128"/>
              </a:defRPr>
            </a:lvl8pPr>
            <a:lvl9pPr marL="3886200" indent="-228600" fontAlgn="base">
              <a:spcBef>
                <a:spcPct val="0"/>
              </a:spcBef>
              <a:spcAft>
                <a:spcPct val="0"/>
              </a:spcAft>
              <a:defRPr kumimoji="1">
                <a:solidFill>
                  <a:schemeClr val="tx1"/>
                </a:solidFill>
                <a:latin typeface="Arial" charset="0"/>
                <a:ea typeface="ＭＳ Ｐゴシック" pitchFamily="50" charset="-128"/>
              </a:defRPr>
            </a:lvl9pPr>
          </a:lstStyle>
          <a:p>
            <a:pPr algn="ctr" eaLnBrk="1" hangingPunct="1">
              <a:defRPr/>
            </a:pPr>
            <a:r>
              <a:rPr lang="en-US" altLang="ja-JP" sz="3600" dirty="0" smtClean="0">
                <a:effectLst>
                  <a:outerShdw blurRad="38100" dist="38100" dir="2700000" algn="tl">
                    <a:srgbClr val="FFFFFF"/>
                  </a:outerShdw>
                </a:effectLst>
                <a:latin typeface="+mj-lt"/>
              </a:rPr>
              <a:t>3-(2) Designated Goods</a:t>
            </a:r>
            <a:endParaRPr lang="ja-JP" altLang="en-US" sz="3600" dirty="0" smtClean="0">
              <a:effectLst>
                <a:outerShdw blurRad="38100" dist="38100" dir="2700000" algn="tl">
                  <a:srgbClr val="FFFFFF"/>
                </a:outerShdw>
              </a:effectLst>
              <a:latin typeface="+mj-lt"/>
            </a:endParaRPr>
          </a:p>
        </p:txBody>
      </p:sp>
    </p:spTree>
    <p:extLst>
      <p:ext uri="{BB962C8B-B14F-4D97-AF65-F5344CB8AC3E}">
        <p14:creationId xmlns:p14="http://schemas.microsoft.com/office/powerpoint/2010/main" val="9903855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AutoShape 2"/>
          <p:cNvSpPr>
            <a:spLocks noChangeArrowheads="1"/>
          </p:cNvSpPr>
          <p:nvPr/>
        </p:nvSpPr>
        <p:spPr bwMode="auto">
          <a:xfrm>
            <a:off x="541338" y="1070963"/>
            <a:ext cx="8836025" cy="881873"/>
          </a:xfrm>
          <a:prstGeom prst="roundRect">
            <a:avLst>
              <a:gd name="adj" fmla="val 16667"/>
            </a:avLst>
          </a:prstGeom>
          <a:solidFill>
            <a:srgbClr val="CCFFFF"/>
          </a:solidFill>
          <a:ln w="28575">
            <a:solidFill>
              <a:schemeClr val="accent2"/>
            </a:solidFill>
            <a:round/>
            <a:headEnd/>
            <a:tailEnd/>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20000"/>
              </a:lnSpc>
              <a:spcBef>
                <a:spcPct val="0"/>
              </a:spcBef>
              <a:buFontTx/>
              <a:buNone/>
            </a:pPr>
            <a:r>
              <a:rPr lang="en-US" altLang="ja-JP" sz="2000" b="1" dirty="0">
                <a:solidFill>
                  <a:srgbClr val="000066"/>
                </a:solidFill>
                <a:ea typeface="ＤＦ特太ゴシック体" panose="020B0509000000000000" pitchFamily="49" charset="-128"/>
              </a:rPr>
              <a:t>A trademark must be </a:t>
            </a:r>
            <a:r>
              <a:rPr lang="en-US" altLang="ja-JP" sz="2000" b="1" dirty="0" smtClean="0">
                <a:solidFill>
                  <a:srgbClr val="000066"/>
                </a:solidFill>
                <a:ea typeface="ＤＦ特太ゴシック体" panose="020B0509000000000000" pitchFamily="49" charset="-128"/>
              </a:rPr>
              <a:t>recognized </a:t>
            </a:r>
            <a:r>
              <a:rPr lang="en-US" altLang="ja-JP" sz="2000" b="1" dirty="0">
                <a:solidFill>
                  <a:srgbClr val="000066"/>
                </a:solidFill>
                <a:ea typeface="ＤＦ特太ゴシック体" panose="020B0509000000000000" pitchFamily="49" charset="-128"/>
              </a:rPr>
              <a:t>among consumers (end consumers or </a:t>
            </a:r>
            <a:r>
              <a:rPr lang="en-US" altLang="ja-JP" sz="2000" b="1" dirty="0" smtClean="0">
                <a:solidFill>
                  <a:srgbClr val="000066"/>
                </a:solidFill>
                <a:ea typeface="ＤＦ特太ゴシック体" panose="020B0509000000000000" pitchFamily="49" charset="-128"/>
              </a:rPr>
              <a:t>businesses) to some extent in Japan</a:t>
            </a:r>
            <a:r>
              <a:rPr lang="en-US" altLang="ja-JP" sz="2000" b="1" dirty="0">
                <a:solidFill>
                  <a:srgbClr val="000066"/>
                </a:solidFill>
                <a:ea typeface="ＤＦ特太ゴシック体" panose="020B0509000000000000" pitchFamily="49" charset="-128"/>
              </a:rPr>
              <a:t>.</a:t>
            </a:r>
            <a:endParaRPr lang="ja-JP" altLang="en-US" sz="2000" b="1" dirty="0">
              <a:solidFill>
                <a:srgbClr val="000066"/>
              </a:solidFill>
              <a:ea typeface="ＤＦ特太ゴシック体" panose="020B0509000000000000" pitchFamily="49" charset="-128"/>
            </a:endParaRPr>
          </a:p>
        </p:txBody>
      </p:sp>
      <p:sp>
        <p:nvSpPr>
          <p:cNvPr id="70660" name="AutoShape 3"/>
          <p:cNvSpPr>
            <a:spLocks noChangeArrowheads="1"/>
          </p:cNvSpPr>
          <p:nvPr/>
        </p:nvSpPr>
        <p:spPr bwMode="auto">
          <a:xfrm>
            <a:off x="344488" y="2600908"/>
            <a:ext cx="9253028" cy="1992035"/>
          </a:xfrm>
          <a:prstGeom prst="roundRect">
            <a:avLst>
              <a:gd name="adj" fmla="val 16667"/>
            </a:avLst>
          </a:prstGeom>
          <a:solidFill>
            <a:srgbClr val="FFFFCC"/>
          </a:solidFill>
          <a:ln w="28575">
            <a:solidFill>
              <a:schemeClr val="accent2"/>
            </a:solidFill>
            <a:round/>
            <a:headEnd/>
            <a:tailEnd/>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600" dirty="0">
                <a:ea typeface="FC平成丸ゴシック体" pitchFamily="49" charset="-128"/>
              </a:rPr>
              <a:t>The applicant  must submit documents to certify that as a result of the applicants’ and its members’ using the trademark, the trademark is well known to some extent.</a:t>
            </a:r>
          </a:p>
          <a:p>
            <a:pPr eaLnBrk="1" hangingPunct="1">
              <a:spcBef>
                <a:spcPct val="0"/>
              </a:spcBef>
              <a:buFontTx/>
              <a:buNone/>
            </a:pPr>
            <a:endParaRPr lang="en-US" altLang="ja-JP" sz="1400" dirty="0">
              <a:ea typeface="FC平成丸ゴシック体" pitchFamily="49" charset="-128"/>
            </a:endParaRPr>
          </a:p>
          <a:p>
            <a:pPr eaLnBrk="1" hangingPunct="1">
              <a:spcBef>
                <a:spcPct val="0"/>
              </a:spcBef>
              <a:buFontTx/>
              <a:buNone/>
            </a:pPr>
            <a:r>
              <a:rPr lang="en-US" altLang="ja-JP" sz="1300" dirty="0">
                <a:ea typeface="FC平成丸ゴシック体" pitchFamily="49" charset="-128"/>
              </a:rPr>
              <a:t>【Examples of documents certifying “well known” status】</a:t>
            </a:r>
            <a:endParaRPr lang="ja-JP" altLang="en-US" sz="1300" dirty="0">
              <a:ea typeface="FC平成丸ゴシック体" pitchFamily="49" charset="-128"/>
            </a:endParaRPr>
          </a:p>
          <a:p>
            <a:pPr eaLnBrk="1" hangingPunct="1">
              <a:spcBef>
                <a:spcPct val="0"/>
              </a:spcBef>
              <a:buFontTx/>
              <a:buNone/>
            </a:pPr>
            <a:r>
              <a:rPr lang="ja-JP" altLang="en-US" sz="1300" dirty="0">
                <a:ea typeface="FC平成丸ゴシック体" pitchFamily="49" charset="-128"/>
              </a:rPr>
              <a:t>・</a:t>
            </a:r>
            <a:r>
              <a:rPr lang="en-US" altLang="ja-JP" sz="1300" dirty="0">
                <a:ea typeface="FC平成丸ゴシック体" pitchFamily="49" charset="-128"/>
              </a:rPr>
              <a:t>Documents to certify that the trademark has been attached to the goods by the applicant and its members before filing</a:t>
            </a:r>
          </a:p>
          <a:p>
            <a:pPr eaLnBrk="1" hangingPunct="1">
              <a:spcBef>
                <a:spcPct val="0"/>
              </a:spcBef>
              <a:buFontTx/>
              <a:buNone/>
            </a:pPr>
            <a:r>
              <a:rPr lang="ja-JP" altLang="en-US" sz="1300" dirty="0">
                <a:ea typeface="FC平成丸ゴシック体" pitchFamily="49" charset="-128"/>
              </a:rPr>
              <a:t>・</a:t>
            </a:r>
            <a:r>
              <a:rPr lang="en-US" altLang="ja-JP" sz="1300" dirty="0">
                <a:ea typeface="FC平成丸ゴシック体" pitchFamily="49" charset="-128"/>
              </a:rPr>
              <a:t>Documents to certify that at present, the trademark is attached to the goods by the applicant and its members</a:t>
            </a:r>
          </a:p>
          <a:p>
            <a:pPr eaLnBrk="1" hangingPunct="1">
              <a:spcBef>
                <a:spcPct val="0"/>
              </a:spcBef>
              <a:buFontTx/>
              <a:buNone/>
            </a:pPr>
            <a:r>
              <a:rPr lang="ja-JP" altLang="en-US" sz="1300" dirty="0">
                <a:ea typeface="FC平成丸ゴシック体" pitchFamily="49" charset="-128"/>
              </a:rPr>
              <a:t>・</a:t>
            </a:r>
            <a:r>
              <a:rPr lang="en-US" altLang="ja-JP" sz="1300" dirty="0">
                <a:ea typeface="FC平成丸ゴシック体" pitchFamily="49" charset="-128"/>
              </a:rPr>
              <a:t>Documents to certify total sales, share of the market, and sales areas of the goods </a:t>
            </a:r>
          </a:p>
          <a:p>
            <a:pPr eaLnBrk="1" hangingPunct="1">
              <a:spcBef>
                <a:spcPct val="0"/>
              </a:spcBef>
              <a:buFontTx/>
              <a:buNone/>
            </a:pPr>
            <a:r>
              <a:rPr lang="ja-JP" altLang="en-US" sz="1300" dirty="0">
                <a:ea typeface="FC平成丸ゴシック体" pitchFamily="49" charset="-128"/>
              </a:rPr>
              <a:t>・</a:t>
            </a:r>
            <a:r>
              <a:rPr lang="en-US" altLang="ja-JP" sz="1300" dirty="0">
                <a:ea typeface="FC平成丸ゴシック体" pitchFamily="49" charset="-128"/>
              </a:rPr>
              <a:t>Documents to certify the method, number, content or the like involved with advertising the goods </a:t>
            </a:r>
            <a:endParaRPr lang="ja-JP" altLang="en-US" sz="1300" dirty="0">
              <a:ea typeface="FC平成丸ゴシック体" pitchFamily="49" charset="-128"/>
            </a:endParaRPr>
          </a:p>
        </p:txBody>
      </p:sp>
      <p:sp>
        <p:nvSpPr>
          <p:cNvPr id="17" name="AutoShape 4"/>
          <p:cNvSpPr>
            <a:spLocks noChangeArrowheads="1"/>
          </p:cNvSpPr>
          <p:nvPr/>
        </p:nvSpPr>
        <p:spPr bwMode="auto">
          <a:xfrm>
            <a:off x="765175" y="5186363"/>
            <a:ext cx="1555750" cy="720725"/>
          </a:xfrm>
          <a:prstGeom prst="roundRect">
            <a:avLst>
              <a:gd name="adj" fmla="val 16667"/>
            </a:avLst>
          </a:prstGeom>
          <a:solidFill>
            <a:srgbClr val="CCFFCC"/>
          </a:solidFill>
          <a:ln w="25400" algn="ctr">
            <a:solidFill>
              <a:srgbClr val="008080"/>
            </a:solidFill>
            <a:round/>
            <a:headEnd/>
            <a:tailEnd/>
          </a:ln>
        </p:spPr>
        <p:txBody>
          <a:bodyPr wrap="none" anchor="ct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defRPr/>
            </a:pPr>
            <a:r>
              <a:rPr lang="en-US" altLang="ja-JP" sz="1200" dirty="0" smtClean="0">
                <a:latin typeface="+mj-lt"/>
                <a:ea typeface="ＤＦ特太ゴシック体" pitchFamily="49" charset="-128"/>
              </a:rPr>
              <a:t>Documents to certify </a:t>
            </a:r>
          </a:p>
          <a:p>
            <a:pPr algn="ctr" eaLnBrk="1" hangingPunct="1">
              <a:spcBef>
                <a:spcPct val="0"/>
              </a:spcBef>
              <a:buFontTx/>
              <a:buNone/>
              <a:defRPr/>
            </a:pPr>
            <a:r>
              <a:rPr lang="en-US" altLang="ja-JP" sz="1200" dirty="0" smtClean="0">
                <a:latin typeface="+mj-lt"/>
                <a:ea typeface="ＤＦ特太ゴシック体" pitchFamily="49" charset="-128"/>
              </a:rPr>
              <a:t>well-known character</a:t>
            </a:r>
          </a:p>
        </p:txBody>
      </p:sp>
      <p:sp>
        <p:nvSpPr>
          <p:cNvPr id="18" name="AutoShape 5"/>
          <p:cNvSpPr>
            <a:spLocks noChangeArrowheads="1"/>
          </p:cNvSpPr>
          <p:nvPr/>
        </p:nvSpPr>
        <p:spPr bwMode="auto">
          <a:xfrm>
            <a:off x="2781300" y="5186363"/>
            <a:ext cx="1958975" cy="720725"/>
          </a:xfrm>
          <a:prstGeom prst="roundRect">
            <a:avLst>
              <a:gd name="adj" fmla="val 16667"/>
            </a:avLst>
          </a:prstGeom>
          <a:solidFill>
            <a:srgbClr val="CCFFCC"/>
          </a:solidFill>
          <a:ln w="25400" algn="ctr">
            <a:solidFill>
              <a:srgbClr val="008080"/>
            </a:solidFill>
            <a:round/>
            <a:headEnd/>
            <a:tailEnd/>
          </a:ln>
        </p:spPr>
        <p:txBody>
          <a:bodyPr wrap="none" anchor="ct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defRPr/>
            </a:pPr>
            <a:r>
              <a:rPr lang="en-US" altLang="ja-JP" sz="1200" dirty="0" smtClean="0">
                <a:latin typeface="+mj-lt"/>
                <a:ea typeface="ＤＦ特太ゴシック体" pitchFamily="49" charset="-128"/>
              </a:rPr>
              <a:t>① Name of the applicant</a:t>
            </a:r>
          </a:p>
          <a:p>
            <a:pPr algn="ctr" eaLnBrk="1" hangingPunct="1">
              <a:spcBef>
                <a:spcPct val="0"/>
              </a:spcBef>
              <a:buFontTx/>
              <a:buNone/>
              <a:defRPr/>
            </a:pPr>
            <a:r>
              <a:rPr lang="en-US" altLang="ja-JP" sz="1200" dirty="0" smtClean="0">
                <a:latin typeface="+mj-lt"/>
                <a:ea typeface="ＤＦ特太ゴシック体" pitchFamily="49" charset="-128"/>
              </a:rPr>
              <a:t>(members)</a:t>
            </a:r>
          </a:p>
        </p:txBody>
      </p:sp>
      <p:sp>
        <p:nvSpPr>
          <p:cNvPr id="70663" name="Text Box 6"/>
          <p:cNvSpPr txBox="1">
            <a:spLocks noChangeArrowheads="1"/>
          </p:cNvSpPr>
          <p:nvPr/>
        </p:nvSpPr>
        <p:spPr bwMode="auto">
          <a:xfrm>
            <a:off x="2395538" y="5276850"/>
            <a:ext cx="469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400">
                <a:ea typeface="ＤＦ特太ゴシック体" panose="020B0509000000000000" pitchFamily="49" charset="-128"/>
              </a:rPr>
              <a:t>=</a:t>
            </a:r>
            <a:endParaRPr lang="ja-JP" altLang="en-US" sz="2400">
              <a:ea typeface="ＤＦ特太ゴシック体" panose="020B0509000000000000" pitchFamily="49" charset="-128"/>
            </a:endParaRPr>
          </a:p>
        </p:txBody>
      </p:sp>
      <p:sp>
        <p:nvSpPr>
          <p:cNvPr id="70664" name="Text Box 7"/>
          <p:cNvSpPr txBox="1">
            <a:spLocks noChangeArrowheads="1"/>
          </p:cNvSpPr>
          <p:nvPr/>
        </p:nvSpPr>
        <p:spPr bwMode="auto">
          <a:xfrm>
            <a:off x="4740275" y="5305425"/>
            <a:ext cx="466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2400">
                <a:ea typeface="ＤＦ特太ゴシック体" panose="020B0509000000000000" pitchFamily="49" charset="-128"/>
              </a:rPr>
              <a:t>＋</a:t>
            </a:r>
          </a:p>
        </p:txBody>
      </p:sp>
      <p:sp>
        <p:nvSpPr>
          <p:cNvPr id="21" name="AutoShape 8"/>
          <p:cNvSpPr>
            <a:spLocks noChangeArrowheads="1"/>
          </p:cNvSpPr>
          <p:nvPr/>
        </p:nvSpPr>
        <p:spPr bwMode="auto">
          <a:xfrm>
            <a:off x="5251450" y="5186363"/>
            <a:ext cx="1079500" cy="720725"/>
          </a:xfrm>
          <a:prstGeom prst="roundRect">
            <a:avLst>
              <a:gd name="adj" fmla="val 16667"/>
            </a:avLst>
          </a:prstGeom>
          <a:solidFill>
            <a:srgbClr val="CCFFCC"/>
          </a:solidFill>
          <a:ln w="25400" algn="ctr">
            <a:solidFill>
              <a:srgbClr val="008080"/>
            </a:solidFill>
            <a:round/>
            <a:headEnd/>
            <a:tailEnd/>
          </a:ln>
        </p:spPr>
        <p:txBody>
          <a:bodyPr wrap="none" anchor="ct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defRPr/>
            </a:pPr>
            <a:r>
              <a:rPr lang="en-US" altLang="ja-JP" sz="1200" dirty="0" smtClean="0">
                <a:latin typeface="+mj-lt"/>
                <a:ea typeface="ＤＦ特太ゴシック体" pitchFamily="49" charset="-128"/>
              </a:rPr>
              <a:t>② Trademark</a:t>
            </a:r>
            <a:endParaRPr lang="ja-JP" altLang="en-US" sz="1200" dirty="0" smtClean="0">
              <a:latin typeface="+mj-lt"/>
              <a:ea typeface="ＤＦ特太ゴシック体" pitchFamily="49" charset="-128"/>
            </a:endParaRPr>
          </a:p>
        </p:txBody>
      </p:sp>
      <p:sp>
        <p:nvSpPr>
          <p:cNvPr id="70666" name="Text Box 9"/>
          <p:cNvSpPr txBox="1">
            <a:spLocks noChangeArrowheads="1"/>
          </p:cNvSpPr>
          <p:nvPr/>
        </p:nvSpPr>
        <p:spPr bwMode="auto">
          <a:xfrm>
            <a:off x="6330950" y="5276850"/>
            <a:ext cx="469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2400">
                <a:ea typeface="ＤＦ特太ゴシック体" panose="020B0509000000000000" pitchFamily="49" charset="-128"/>
              </a:rPr>
              <a:t>＋</a:t>
            </a:r>
          </a:p>
        </p:txBody>
      </p:sp>
      <p:sp>
        <p:nvSpPr>
          <p:cNvPr id="23" name="AutoShape 10"/>
          <p:cNvSpPr>
            <a:spLocks noChangeArrowheads="1"/>
          </p:cNvSpPr>
          <p:nvPr/>
        </p:nvSpPr>
        <p:spPr bwMode="auto">
          <a:xfrm>
            <a:off x="6813550" y="5186363"/>
            <a:ext cx="2447925" cy="720725"/>
          </a:xfrm>
          <a:prstGeom prst="roundRect">
            <a:avLst>
              <a:gd name="adj" fmla="val 16667"/>
            </a:avLst>
          </a:prstGeom>
          <a:solidFill>
            <a:srgbClr val="CCFFCC"/>
          </a:solidFill>
          <a:ln w="25400" algn="ctr">
            <a:solidFill>
              <a:srgbClr val="008080"/>
            </a:solidFill>
            <a:round/>
            <a:headEnd/>
            <a:tailEnd/>
          </a:ln>
        </p:spPr>
        <p:txBody>
          <a:bodyPr wrap="none" anchor="ct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defRPr/>
            </a:pPr>
            <a:r>
              <a:rPr lang="en-US" altLang="ja-JP" sz="1200" dirty="0" smtClean="0">
                <a:latin typeface="+mj-lt"/>
                <a:ea typeface="ＤＦ特太ゴシック体" pitchFamily="49" charset="-128"/>
              </a:rPr>
              <a:t>③ Name of goods(services)</a:t>
            </a:r>
            <a:endParaRPr lang="ja-JP" altLang="en-US" sz="1200" dirty="0" smtClean="0">
              <a:latin typeface="+mj-lt"/>
              <a:ea typeface="ＤＦ特太ゴシック体" pitchFamily="49" charset="-128"/>
            </a:endParaRPr>
          </a:p>
        </p:txBody>
      </p:sp>
      <p:sp>
        <p:nvSpPr>
          <p:cNvPr id="70668" name="AutoShape 11"/>
          <p:cNvSpPr>
            <a:spLocks noChangeArrowheads="1"/>
          </p:cNvSpPr>
          <p:nvPr/>
        </p:nvSpPr>
        <p:spPr bwMode="auto">
          <a:xfrm>
            <a:off x="604838" y="4970463"/>
            <a:ext cx="8764587" cy="1584325"/>
          </a:xfrm>
          <a:prstGeom prst="roundRect">
            <a:avLst>
              <a:gd name="adj" fmla="val 16667"/>
            </a:avLst>
          </a:prstGeom>
          <a:noFill/>
          <a:ln w="57150">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endParaRPr lang="ja-JP" altLang="en-US" sz="2800">
              <a:ea typeface="FC平成丸ゴシック体" pitchFamily="49" charset="-128"/>
            </a:endParaRPr>
          </a:p>
        </p:txBody>
      </p:sp>
      <p:sp>
        <p:nvSpPr>
          <p:cNvPr id="70669" name="Text Box 12"/>
          <p:cNvSpPr txBox="1">
            <a:spLocks noChangeArrowheads="1"/>
          </p:cNvSpPr>
          <p:nvPr/>
        </p:nvSpPr>
        <p:spPr bwMode="auto">
          <a:xfrm>
            <a:off x="1917700" y="6126163"/>
            <a:ext cx="61198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400">
                <a:ea typeface="ＤＦ特太ゴシック体" panose="020B0509000000000000" pitchFamily="49" charset="-128"/>
              </a:rPr>
              <a:t>Documents by which all of the above ①</a:t>
            </a:r>
            <a:r>
              <a:rPr lang="ja-JP" altLang="en-US" sz="1400">
                <a:ea typeface="ＤＦ特太ゴシック体" panose="020B0509000000000000" pitchFamily="49" charset="-128"/>
              </a:rPr>
              <a:t>～③ </a:t>
            </a:r>
            <a:r>
              <a:rPr lang="en-US" altLang="ja-JP" sz="1400">
                <a:ea typeface="ＤＦ特太ゴシック体" panose="020B0509000000000000" pitchFamily="49" charset="-128"/>
              </a:rPr>
              <a:t>can be confirmed is effective.</a:t>
            </a:r>
            <a:endParaRPr lang="ja-JP" altLang="en-US" sz="1400">
              <a:ea typeface="ＤＦ特太ゴシック体" panose="020B0509000000000000" pitchFamily="49" charset="-128"/>
            </a:endParaRPr>
          </a:p>
        </p:txBody>
      </p:sp>
      <p:sp>
        <p:nvSpPr>
          <p:cNvPr id="26" name="Text Box 2"/>
          <p:cNvSpPr txBox="1">
            <a:spLocks noChangeArrowheads="1"/>
          </p:cNvSpPr>
          <p:nvPr/>
        </p:nvSpPr>
        <p:spPr bwMode="auto">
          <a:xfrm>
            <a:off x="541338" y="252413"/>
            <a:ext cx="7594600" cy="584200"/>
          </a:xfrm>
          <a:prstGeom prst="rect">
            <a:avLst/>
          </a:prstGeom>
          <a:gradFill rotWithShape="1">
            <a:gsLst>
              <a:gs pos="0">
                <a:srgbClr val="00CCFF"/>
              </a:gs>
              <a:gs pos="50000">
                <a:srgbClr val="FFFFFF"/>
              </a:gs>
              <a:gs pos="100000">
                <a:srgbClr val="00CCFF"/>
              </a:gs>
            </a:gsLst>
            <a:lin ang="5400000" scaled="1"/>
          </a:gradFill>
          <a:ln w="38100" cmpd="dbl">
            <a:noFill/>
            <a:miter lim="800000"/>
            <a:headEnd/>
            <a:tailEnd/>
          </a:ln>
          <a:effectLst/>
        </p:spPr>
        <p:txBody>
          <a:bodyPr>
            <a:spAutoFit/>
          </a:bodyPr>
          <a:lstStyle>
            <a:lvl1pPr algn="l">
              <a:spcBef>
                <a:spcPct val="0"/>
              </a:spcBef>
              <a:defRPr kumimoji="1">
                <a:solidFill>
                  <a:schemeClr val="tx1"/>
                </a:solidFill>
                <a:latin typeface="Arial" charset="0"/>
                <a:ea typeface="ＭＳ Ｐゴシック" pitchFamily="50" charset="-128"/>
              </a:defRPr>
            </a:lvl1pPr>
            <a:lvl2pPr marL="742950" indent="-285750" algn="l">
              <a:spcBef>
                <a:spcPct val="0"/>
              </a:spcBef>
              <a:defRPr kumimoji="1">
                <a:solidFill>
                  <a:schemeClr val="tx1"/>
                </a:solidFill>
                <a:latin typeface="Arial" charset="0"/>
                <a:ea typeface="ＭＳ Ｐゴシック" pitchFamily="50" charset="-128"/>
              </a:defRPr>
            </a:lvl2pPr>
            <a:lvl3pPr marL="1143000" indent="-228600" algn="l">
              <a:spcBef>
                <a:spcPct val="0"/>
              </a:spcBef>
              <a:defRPr kumimoji="1">
                <a:solidFill>
                  <a:schemeClr val="tx1"/>
                </a:solidFill>
                <a:latin typeface="Arial" charset="0"/>
                <a:ea typeface="ＭＳ Ｐゴシック" pitchFamily="50" charset="-128"/>
              </a:defRPr>
            </a:lvl3pPr>
            <a:lvl4pPr marL="1600200" indent="-228600" algn="l">
              <a:spcBef>
                <a:spcPct val="0"/>
              </a:spcBef>
              <a:defRPr kumimoji="1">
                <a:solidFill>
                  <a:schemeClr val="tx1"/>
                </a:solidFill>
                <a:latin typeface="Arial" charset="0"/>
                <a:ea typeface="ＭＳ Ｐゴシック" pitchFamily="50" charset="-128"/>
              </a:defRPr>
            </a:lvl4pPr>
            <a:lvl5pPr marL="2057400" indent="-228600" algn="l">
              <a:spcBef>
                <a:spcPct val="0"/>
              </a:spcBef>
              <a:defRPr kumimoji="1">
                <a:solidFill>
                  <a:schemeClr val="tx1"/>
                </a:solidFill>
                <a:latin typeface="Arial" charset="0"/>
                <a:ea typeface="ＭＳ Ｐゴシック" pitchFamily="50" charset="-128"/>
              </a:defRPr>
            </a:lvl5pPr>
            <a:lvl6pPr marL="2514600" indent="-228600" fontAlgn="base">
              <a:spcBef>
                <a:spcPct val="0"/>
              </a:spcBef>
              <a:spcAft>
                <a:spcPct val="0"/>
              </a:spcAft>
              <a:defRPr kumimoji="1">
                <a:solidFill>
                  <a:schemeClr val="tx1"/>
                </a:solidFill>
                <a:latin typeface="Arial" charset="0"/>
                <a:ea typeface="ＭＳ Ｐゴシック" pitchFamily="50" charset="-128"/>
              </a:defRPr>
            </a:lvl6pPr>
            <a:lvl7pPr marL="2971800" indent="-228600" fontAlgn="base">
              <a:spcBef>
                <a:spcPct val="0"/>
              </a:spcBef>
              <a:spcAft>
                <a:spcPct val="0"/>
              </a:spcAft>
              <a:defRPr kumimoji="1">
                <a:solidFill>
                  <a:schemeClr val="tx1"/>
                </a:solidFill>
                <a:latin typeface="Arial" charset="0"/>
                <a:ea typeface="ＭＳ Ｐゴシック" pitchFamily="50" charset="-128"/>
              </a:defRPr>
            </a:lvl7pPr>
            <a:lvl8pPr marL="3429000" indent="-228600" fontAlgn="base">
              <a:spcBef>
                <a:spcPct val="0"/>
              </a:spcBef>
              <a:spcAft>
                <a:spcPct val="0"/>
              </a:spcAft>
              <a:defRPr kumimoji="1">
                <a:solidFill>
                  <a:schemeClr val="tx1"/>
                </a:solidFill>
                <a:latin typeface="Arial" charset="0"/>
                <a:ea typeface="ＭＳ Ｐゴシック" pitchFamily="50" charset="-128"/>
              </a:defRPr>
            </a:lvl8pPr>
            <a:lvl9pPr marL="3886200" indent="-228600" fontAlgn="base">
              <a:spcBef>
                <a:spcPct val="0"/>
              </a:spcBef>
              <a:spcAft>
                <a:spcPct val="0"/>
              </a:spcAft>
              <a:defRPr kumimoji="1">
                <a:solidFill>
                  <a:schemeClr val="tx1"/>
                </a:solidFill>
                <a:latin typeface="Arial" charset="0"/>
                <a:ea typeface="ＭＳ Ｐゴシック" pitchFamily="50" charset="-128"/>
              </a:defRPr>
            </a:lvl9pPr>
          </a:lstStyle>
          <a:p>
            <a:pPr algn="ctr" eaLnBrk="1" hangingPunct="1">
              <a:defRPr/>
            </a:pPr>
            <a:r>
              <a:rPr lang="en-US" altLang="ja-JP" sz="3200" dirty="0" smtClean="0">
                <a:effectLst>
                  <a:outerShdw blurRad="38100" dist="38100" dir="2700000" algn="tl">
                    <a:srgbClr val="FFFFFF"/>
                  </a:outerShdw>
                </a:effectLst>
                <a:latin typeface="+mj-lt"/>
              </a:rPr>
              <a:t>4-(1)</a:t>
            </a:r>
            <a:r>
              <a:rPr lang="ja-JP" altLang="en-US" sz="3200" dirty="0" smtClean="0">
                <a:effectLst>
                  <a:outerShdw blurRad="38100" dist="38100" dir="2700000" algn="tl">
                    <a:srgbClr val="FFFFFF"/>
                  </a:outerShdw>
                </a:effectLst>
                <a:latin typeface="+mj-lt"/>
              </a:rPr>
              <a:t> </a:t>
            </a:r>
            <a:r>
              <a:rPr lang="en-US" altLang="ja-JP" sz="3200" dirty="0" smtClean="0">
                <a:effectLst>
                  <a:outerShdw blurRad="38100" dist="38100" dir="2700000" algn="tl">
                    <a:srgbClr val="FFFFFF"/>
                  </a:outerShdw>
                </a:effectLst>
                <a:latin typeface="+mj-lt"/>
              </a:rPr>
              <a:t>Well-known Characters</a:t>
            </a:r>
            <a:endParaRPr lang="ja-JP" altLang="en-US" sz="3200" dirty="0" smtClean="0">
              <a:effectLst>
                <a:outerShdw blurRad="38100" dist="38100" dir="2700000" algn="tl">
                  <a:srgbClr val="FFFFFF"/>
                </a:outerShdw>
              </a:effectLst>
              <a:latin typeface="+mj-lt"/>
            </a:endParaRPr>
          </a:p>
        </p:txBody>
      </p:sp>
    </p:spTree>
    <p:extLst>
      <p:ext uri="{BB962C8B-B14F-4D97-AF65-F5344CB8AC3E}">
        <p14:creationId xmlns:p14="http://schemas.microsoft.com/office/powerpoint/2010/main" val="22379167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utoShape 4"/>
          <p:cNvSpPr>
            <a:spLocks noChangeArrowheads="1"/>
          </p:cNvSpPr>
          <p:nvPr/>
        </p:nvSpPr>
        <p:spPr bwMode="auto">
          <a:xfrm>
            <a:off x="398463" y="1557338"/>
            <a:ext cx="9145587" cy="1908175"/>
          </a:xfrm>
          <a:prstGeom prst="roundRect">
            <a:avLst>
              <a:gd name="adj" fmla="val 10778"/>
            </a:avLst>
          </a:prstGeom>
          <a:solidFill>
            <a:srgbClr val="FFFFCC"/>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rgbClr val="009999">
                      <a:alpha val="50000"/>
                    </a:srgbClr>
                  </a:outerShdw>
                </a:effectLst>
              </a14:hiddenEffects>
            </a:ext>
          </a:extLst>
        </p:spPr>
        <p:txBody>
          <a:bodyPr lIns="108000" tIns="72000" rIns="108000" bIns="72000"/>
          <a:lstStyle>
            <a:lvl1pPr marL="342900" indent="-342900" algn="l" defTabSz="957263" eaLnBrk="0" hangingPunct="0">
              <a:spcBef>
                <a:spcPct val="20000"/>
              </a:spcBef>
              <a:buChar char="•"/>
              <a:defRPr kumimoji="1" sz="3200">
                <a:solidFill>
                  <a:schemeClr val="tx1"/>
                </a:solidFill>
                <a:latin typeface="Arial" charset="0"/>
                <a:ea typeface="ＭＳ Ｐゴシック" charset="-128"/>
              </a:defRPr>
            </a:lvl1pPr>
            <a:lvl2pPr marL="742950" indent="-285750" algn="l" defTabSz="957263" eaLnBrk="0" hangingPunct="0">
              <a:spcBef>
                <a:spcPct val="20000"/>
              </a:spcBef>
              <a:buChar char="–"/>
              <a:defRPr kumimoji="1" sz="2800">
                <a:solidFill>
                  <a:schemeClr val="tx1"/>
                </a:solidFill>
                <a:latin typeface="Arial" charset="0"/>
                <a:ea typeface="ＭＳ Ｐゴシック" charset="-128"/>
              </a:defRPr>
            </a:lvl2pPr>
            <a:lvl3pPr marL="1143000" indent="-228600" algn="l" defTabSz="957263" eaLnBrk="0" hangingPunct="0">
              <a:spcBef>
                <a:spcPct val="20000"/>
              </a:spcBef>
              <a:buChar char="•"/>
              <a:defRPr kumimoji="1" sz="2400">
                <a:solidFill>
                  <a:schemeClr val="tx1"/>
                </a:solidFill>
                <a:latin typeface="Arial" charset="0"/>
                <a:ea typeface="ＭＳ Ｐゴシック" charset="-128"/>
              </a:defRPr>
            </a:lvl3pPr>
            <a:lvl4pPr marL="1600200" indent="-228600" algn="l" defTabSz="957263" eaLnBrk="0" hangingPunct="0">
              <a:spcBef>
                <a:spcPct val="20000"/>
              </a:spcBef>
              <a:buChar char="–"/>
              <a:defRPr kumimoji="1" sz="2000">
                <a:solidFill>
                  <a:schemeClr val="tx1"/>
                </a:solidFill>
                <a:latin typeface="Arial" charset="0"/>
                <a:ea typeface="ＭＳ Ｐゴシック" charset="-128"/>
              </a:defRPr>
            </a:lvl4pPr>
            <a:lvl5pPr marL="2057400" indent="-228600" algn="l" defTabSz="957263" eaLnBrk="0" hangingPunct="0">
              <a:spcBef>
                <a:spcPct val="20000"/>
              </a:spcBef>
              <a:buChar char="»"/>
              <a:defRPr kumimoji="1" sz="2000">
                <a:solidFill>
                  <a:schemeClr val="tx1"/>
                </a:solidFill>
                <a:latin typeface="Arial" charset="0"/>
                <a:ea typeface="ＭＳ Ｐゴシック" charset="-128"/>
              </a:defRPr>
            </a:lvl5pPr>
            <a:lvl6pPr marL="2514600" indent="-228600" defTabSz="957263"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defTabSz="957263"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defTabSz="957263"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defTabSz="957263"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defRPr/>
            </a:pPr>
            <a:r>
              <a:rPr lang="en-US" altLang="ja-JP" sz="1400" b="1" dirty="0" smtClean="0">
                <a:solidFill>
                  <a:srgbClr val="003399"/>
                </a:solidFill>
                <a:latin typeface="+mj-lt"/>
                <a:ea typeface="FC平成丸ゴシック体" pitchFamily="49" charset="-128"/>
                <a:cs typeface="Times New Roman" pitchFamily="18" charset="0"/>
              </a:rPr>
              <a:t>① If someone who is not a member of the applicant organization is using the filed trademark:</a:t>
            </a:r>
            <a:endParaRPr lang="ja-JP" altLang="en-US" sz="1400" b="1" dirty="0" smtClean="0">
              <a:solidFill>
                <a:srgbClr val="003399"/>
              </a:solidFill>
              <a:latin typeface="+mj-lt"/>
              <a:ea typeface="FC平成丸ゴシック体" pitchFamily="49" charset="-128"/>
              <a:cs typeface="Times New Roman" pitchFamily="18" charset="0"/>
            </a:endParaRPr>
          </a:p>
          <a:p>
            <a:pPr eaLnBrk="1" hangingPunct="1">
              <a:spcBef>
                <a:spcPct val="0"/>
              </a:spcBef>
              <a:buFontTx/>
              <a:buNone/>
              <a:defRPr/>
            </a:pPr>
            <a:r>
              <a:rPr lang="ja-JP" altLang="en-US" sz="1600" dirty="0" smtClean="0">
                <a:latin typeface="FC平成丸ゴシック体" pitchFamily="49" charset="-128"/>
                <a:ea typeface="FC平成丸ゴシック体" pitchFamily="49" charset="-128"/>
                <a:cs typeface="Times New Roman" pitchFamily="18" charset="0"/>
              </a:rPr>
              <a:t>　</a:t>
            </a:r>
            <a:r>
              <a:rPr lang="en-US" altLang="ja-JP" sz="1400" b="1" dirty="0" smtClean="0">
                <a:latin typeface="Times New Roman" pitchFamily="18" charset="0"/>
                <a:ea typeface="FC平成丸ゴシック体" pitchFamily="49" charset="-128"/>
                <a:cs typeface="Times New Roman" pitchFamily="18" charset="0"/>
              </a:rPr>
              <a:t>1. If the user is among other unions or chambers of commerce, which have been using the filed trademark to a considerable extent, it is difficult for the applicant to have the trademark registered by itself alone. </a:t>
            </a:r>
            <a:endParaRPr lang="en-US" altLang="ja-JP" sz="1400" b="1" dirty="0" smtClean="0">
              <a:latin typeface="FC平成丸ゴシック体" pitchFamily="49" charset="-128"/>
              <a:ea typeface="FC平成丸ゴシック体" pitchFamily="49" charset="-128"/>
              <a:cs typeface="Times New Roman" pitchFamily="18" charset="0"/>
            </a:endParaRPr>
          </a:p>
          <a:p>
            <a:pPr eaLnBrk="1" hangingPunct="1">
              <a:spcBef>
                <a:spcPct val="0"/>
              </a:spcBef>
              <a:buFontTx/>
              <a:buNone/>
              <a:defRPr/>
            </a:pPr>
            <a:r>
              <a:rPr lang="ja-JP" altLang="en-US" sz="1400" b="1" dirty="0" smtClean="0">
                <a:latin typeface="FC平成丸ゴシック体" pitchFamily="49" charset="-128"/>
                <a:ea typeface="FC平成丸ゴシック体" pitchFamily="49" charset="-128"/>
                <a:cs typeface="Times New Roman" pitchFamily="18" charset="0"/>
              </a:rPr>
              <a:t>　　</a:t>
            </a:r>
            <a:r>
              <a:rPr lang="en-US" altLang="ja-JP" sz="1400" b="1" u="sng" dirty="0" smtClean="0">
                <a:latin typeface="Times New Roman" pitchFamily="18" charset="0"/>
                <a:ea typeface="FC平成丸ゴシック体" pitchFamily="49" charset="-128"/>
                <a:cs typeface="Times New Roman" pitchFamily="18" charset="0"/>
              </a:rPr>
              <a:t>※It is possible for the applicant to have the trademark registered by filing a joint application with such organizations as above.</a:t>
            </a:r>
            <a:endParaRPr lang="ja-JP" altLang="en-US" sz="1400" b="1" u="sng" dirty="0" smtClean="0">
              <a:latin typeface="FC平成丸ゴシック体" pitchFamily="49" charset="-128"/>
              <a:ea typeface="FC平成丸ゴシック体" pitchFamily="49" charset="-128"/>
              <a:cs typeface="Times New Roman" pitchFamily="18" charset="0"/>
            </a:endParaRPr>
          </a:p>
          <a:p>
            <a:pPr eaLnBrk="1" hangingPunct="1">
              <a:spcBef>
                <a:spcPct val="0"/>
              </a:spcBef>
              <a:buFontTx/>
              <a:buNone/>
              <a:defRPr/>
            </a:pPr>
            <a:r>
              <a:rPr lang="ja-JP" altLang="en-US" sz="1400" b="1" dirty="0" smtClean="0">
                <a:latin typeface="FC平成丸ゴシック体" pitchFamily="49" charset="-128"/>
                <a:ea typeface="FC平成丸ゴシック体" pitchFamily="49" charset="-128"/>
                <a:cs typeface="Times New Roman" pitchFamily="18" charset="0"/>
              </a:rPr>
              <a:t>　</a:t>
            </a:r>
            <a:r>
              <a:rPr lang="en-US" altLang="ja-JP" sz="1400" b="1" dirty="0" smtClean="0">
                <a:latin typeface="Times New Roman" pitchFamily="18" charset="0"/>
                <a:ea typeface="FC平成丸ゴシック体" pitchFamily="49" charset="-128"/>
                <a:cs typeface="Times New Roman" pitchFamily="18" charset="0"/>
              </a:rPr>
              <a:t>2.  If the user has not been using the filed trademark to a considerable extent, or if the trademark has not been admitted as being well-known,  the applicant will be able to have the trademark registered.</a:t>
            </a:r>
            <a:endParaRPr lang="ja-JP" altLang="en-US" sz="1400" b="1" dirty="0" smtClean="0">
              <a:latin typeface="FC平成丸ゴシック体" pitchFamily="49" charset="-128"/>
              <a:ea typeface="FC平成丸ゴシック体" pitchFamily="49" charset="-128"/>
              <a:cs typeface="Times New Roman" pitchFamily="18" charset="0"/>
            </a:endParaRPr>
          </a:p>
        </p:txBody>
      </p:sp>
      <p:sp>
        <p:nvSpPr>
          <p:cNvPr id="18" name="AutoShape 7"/>
          <p:cNvSpPr>
            <a:spLocks noChangeArrowheads="1"/>
          </p:cNvSpPr>
          <p:nvPr/>
        </p:nvSpPr>
        <p:spPr bwMode="auto">
          <a:xfrm>
            <a:off x="3116263" y="5249863"/>
            <a:ext cx="1603375" cy="339725"/>
          </a:xfrm>
          <a:prstGeom prst="roundRect">
            <a:avLst>
              <a:gd name="adj" fmla="val 16667"/>
            </a:avLst>
          </a:prstGeom>
          <a:solidFill>
            <a:srgbClr val="CCFFCC"/>
          </a:solidFill>
          <a:ln w="25400" algn="ctr">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defRPr/>
            </a:pPr>
            <a:r>
              <a:rPr lang="ja-JP" altLang="en-US" sz="1200" dirty="0" smtClean="0">
                <a:latin typeface="+mj-lt"/>
                <a:ea typeface="ＤＦ特太ゴシック体" pitchFamily="49" charset="-128"/>
              </a:rPr>
              <a:t>Ａ</a:t>
            </a:r>
            <a:r>
              <a:rPr lang="en-US" altLang="ja-JP" sz="1200" b="1" dirty="0" smtClean="0">
                <a:latin typeface="+mj-lt"/>
                <a:ea typeface="ＤＦ特太ゴシック体" pitchFamily="49" charset="-128"/>
              </a:rPr>
              <a:t>Cooperative</a:t>
            </a:r>
            <a:endParaRPr lang="ja-JP" altLang="en-US" sz="1200" b="1" dirty="0" smtClean="0">
              <a:latin typeface="+mj-lt"/>
              <a:ea typeface="ＤＦ特太ゴシック体" pitchFamily="49" charset="-128"/>
            </a:endParaRPr>
          </a:p>
        </p:txBody>
      </p:sp>
      <p:sp>
        <p:nvSpPr>
          <p:cNvPr id="19" name="AutoShape 9"/>
          <p:cNvSpPr>
            <a:spLocks noChangeArrowheads="1"/>
          </p:cNvSpPr>
          <p:nvPr/>
        </p:nvSpPr>
        <p:spPr bwMode="auto">
          <a:xfrm>
            <a:off x="428625" y="5113338"/>
            <a:ext cx="2184400" cy="746125"/>
          </a:xfrm>
          <a:prstGeom prst="roundRect">
            <a:avLst>
              <a:gd name="adj" fmla="val 16667"/>
            </a:avLst>
          </a:prstGeom>
          <a:solidFill>
            <a:srgbClr val="CCFFFF"/>
          </a:solidFill>
          <a:ln w="25400" algn="ctr">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defRPr/>
            </a:pPr>
            <a:r>
              <a:rPr lang="en-US" altLang="ja-JP" sz="1400" dirty="0" smtClean="0">
                <a:latin typeface="+mj-lt"/>
                <a:ea typeface="ＤＦ特太ゴシック体" pitchFamily="49" charset="-128"/>
              </a:rPr>
              <a:t>○○</a:t>
            </a:r>
            <a:r>
              <a:rPr lang="en-US" altLang="ja-JP" sz="1400" b="1" dirty="0" smtClean="0">
                <a:latin typeface="+mj-lt"/>
                <a:ea typeface="ＤＦ特太ゴシック体" pitchFamily="49" charset="-128"/>
              </a:rPr>
              <a:t>Promotion  Council</a:t>
            </a:r>
            <a:endParaRPr lang="ja-JP" altLang="en-US" sz="1400" b="1" dirty="0" smtClean="0">
              <a:latin typeface="+mj-lt"/>
              <a:ea typeface="ＤＦ特太ゴシック体" pitchFamily="49" charset="-128"/>
            </a:endParaRPr>
          </a:p>
        </p:txBody>
      </p:sp>
      <p:sp>
        <p:nvSpPr>
          <p:cNvPr id="20" name="AutoShape 10"/>
          <p:cNvSpPr>
            <a:spLocks noChangeArrowheads="1"/>
          </p:cNvSpPr>
          <p:nvPr/>
        </p:nvSpPr>
        <p:spPr bwMode="auto">
          <a:xfrm>
            <a:off x="3127375" y="5700713"/>
            <a:ext cx="1603375" cy="339725"/>
          </a:xfrm>
          <a:prstGeom prst="roundRect">
            <a:avLst>
              <a:gd name="adj" fmla="val 16667"/>
            </a:avLst>
          </a:prstGeom>
          <a:solidFill>
            <a:srgbClr val="CCFFCC"/>
          </a:solidFill>
          <a:ln w="25400" algn="ctr">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defRPr/>
            </a:pPr>
            <a:r>
              <a:rPr lang="ja-JP" altLang="en-US" sz="1200" dirty="0" smtClean="0">
                <a:latin typeface="+mj-lt"/>
                <a:ea typeface="ＤＦ特太ゴシック体" pitchFamily="49" charset="-128"/>
              </a:rPr>
              <a:t>Ｂ</a:t>
            </a:r>
            <a:r>
              <a:rPr lang="en-US" altLang="ja-JP" sz="1200" b="1" dirty="0" smtClean="0">
                <a:latin typeface="+mj-lt"/>
                <a:ea typeface="ＤＦ特太ゴシック体" pitchFamily="49" charset="-128"/>
              </a:rPr>
              <a:t>Local Municipality</a:t>
            </a:r>
            <a:endParaRPr lang="ja-JP" altLang="en-US" sz="1200" b="1" dirty="0" smtClean="0">
              <a:latin typeface="+mj-lt"/>
              <a:ea typeface="ＤＦ特太ゴシック体" pitchFamily="49" charset="-128"/>
            </a:endParaRPr>
          </a:p>
        </p:txBody>
      </p:sp>
      <p:sp>
        <p:nvSpPr>
          <p:cNvPr id="27655" name="Text Box 11"/>
          <p:cNvSpPr txBox="1">
            <a:spLocks noChangeArrowheads="1"/>
          </p:cNvSpPr>
          <p:nvPr/>
        </p:nvSpPr>
        <p:spPr bwMode="auto">
          <a:xfrm>
            <a:off x="428625" y="5895975"/>
            <a:ext cx="233997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defRPr/>
            </a:pPr>
            <a:r>
              <a:rPr lang="en-US" altLang="ja-JP" sz="1200" dirty="0" smtClean="0">
                <a:latin typeface="+mn-lt"/>
                <a:ea typeface="FC平成丸ゴシック体" pitchFamily="49" charset="-128"/>
                <a:cs typeface="Times New Roman" pitchFamily="18" charset="0"/>
              </a:rPr>
              <a:t>Authenticating ○○brand</a:t>
            </a:r>
            <a:endParaRPr lang="ja-JP" altLang="en-US" sz="1200" dirty="0" smtClean="0">
              <a:latin typeface="+mn-lt"/>
              <a:ea typeface="FC平成丸ゴシック体" pitchFamily="49" charset="-128"/>
              <a:cs typeface="Times New Roman" pitchFamily="18" charset="0"/>
            </a:endParaRPr>
          </a:p>
          <a:p>
            <a:pPr eaLnBrk="1" hangingPunct="1">
              <a:spcBef>
                <a:spcPct val="0"/>
              </a:spcBef>
              <a:buFontTx/>
              <a:buNone/>
              <a:defRPr/>
            </a:pPr>
            <a:r>
              <a:rPr lang="en-US" altLang="ja-JP" sz="1200" dirty="0" smtClean="0">
                <a:latin typeface="+mn-lt"/>
                <a:ea typeface="FC平成丸ゴシック体" pitchFamily="49" charset="-128"/>
                <a:cs typeface="Times New Roman" pitchFamily="18" charset="0"/>
              </a:rPr>
              <a:t>Advertising/Promoting </a:t>
            </a:r>
            <a:r>
              <a:rPr lang="ja-JP" altLang="en-US" sz="1200" dirty="0" smtClean="0">
                <a:latin typeface="+mn-lt"/>
                <a:ea typeface="FC平成丸ゴシック体" pitchFamily="49" charset="-128"/>
                <a:cs typeface="Times New Roman" pitchFamily="18" charset="0"/>
              </a:rPr>
              <a:t>○○</a:t>
            </a:r>
          </a:p>
          <a:p>
            <a:pPr eaLnBrk="1" hangingPunct="1">
              <a:spcBef>
                <a:spcPct val="0"/>
              </a:spcBef>
              <a:buFontTx/>
              <a:buNone/>
              <a:defRPr/>
            </a:pPr>
            <a:r>
              <a:rPr lang="en-US" altLang="ja-JP" sz="1200" dirty="0" smtClean="0">
                <a:latin typeface="+mn-lt"/>
                <a:ea typeface="FC平成丸ゴシック体" pitchFamily="49" charset="-128"/>
                <a:cs typeface="Times New Roman" pitchFamily="18" charset="0"/>
              </a:rPr>
              <a:t>Using </a:t>
            </a:r>
            <a:r>
              <a:rPr lang="ja-JP" altLang="en-US" sz="1200" dirty="0" smtClean="0">
                <a:latin typeface="+mn-lt"/>
                <a:ea typeface="FC平成丸ゴシック体" pitchFamily="49" charset="-128"/>
                <a:cs typeface="Times New Roman" pitchFamily="18" charset="0"/>
              </a:rPr>
              <a:t>○○</a:t>
            </a:r>
            <a:r>
              <a:rPr lang="en-US" altLang="ja-JP" sz="1200" dirty="0" smtClean="0">
                <a:latin typeface="+mn-lt"/>
                <a:ea typeface="FC平成丸ゴシック体" pitchFamily="49" charset="-128"/>
                <a:cs typeface="Times New Roman" pitchFamily="18" charset="0"/>
              </a:rPr>
              <a:t>trademark</a:t>
            </a:r>
            <a:endParaRPr lang="ja-JP" altLang="en-US" sz="1200" dirty="0" smtClean="0">
              <a:latin typeface="+mn-lt"/>
              <a:ea typeface="FC平成丸ゴシック体" pitchFamily="49" charset="-128"/>
              <a:cs typeface="Times New Roman" pitchFamily="18" charset="0"/>
            </a:endParaRPr>
          </a:p>
        </p:txBody>
      </p:sp>
      <p:sp>
        <p:nvSpPr>
          <p:cNvPr id="23" name="Text Box 13"/>
          <p:cNvSpPr txBox="1">
            <a:spLocks noChangeArrowheads="1"/>
          </p:cNvSpPr>
          <p:nvPr/>
        </p:nvSpPr>
        <p:spPr bwMode="auto">
          <a:xfrm>
            <a:off x="2613025" y="5353050"/>
            <a:ext cx="430213"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50000"/>
              </a:spcBef>
              <a:buFontTx/>
              <a:buNone/>
              <a:defRPr/>
            </a:pPr>
            <a:r>
              <a:rPr lang="en-US" altLang="ja-JP" sz="1600" b="1" dirty="0" smtClean="0">
                <a:latin typeface="+mj-lt"/>
                <a:ea typeface="ＤＦ特太ゴシック体" pitchFamily="49" charset="-128"/>
                <a:cs typeface="Times New Roman" pitchFamily="18" charset="0"/>
              </a:rPr>
              <a:t>Members</a:t>
            </a:r>
            <a:endParaRPr lang="ja-JP" altLang="en-US" sz="1600" b="1" dirty="0" smtClean="0">
              <a:latin typeface="+mj-lt"/>
              <a:ea typeface="ＤＦ特太ゴシック体" pitchFamily="49" charset="-128"/>
              <a:cs typeface="Times New Roman" pitchFamily="18" charset="0"/>
            </a:endParaRPr>
          </a:p>
        </p:txBody>
      </p:sp>
      <p:sp>
        <p:nvSpPr>
          <p:cNvPr id="27657" name="Rectangle 14"/>
          <p:cNvSpPr>
            <a:spLocks noChangeArrowheads="1"/>
          </p:cNvSpPr>
          <p:nvPr/>
        </p:nvSpPr>
        <p:spPr bwMode="auto">
          <a:xfrm>
            <a:off x="6032500" y="4976813"/>
            <a:ext cx="3783013" cy="1562100"/>
          </a:xfrm>
          <a:prstGeom prst="rect">
            <a:avLst/>
          </a:prstGeom>
          <a:solidFill>
            <a:srgbClr val="CCFFCC"/>
          </a:solidFill>
          <a:ln w="2857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lnSpc>
                <a:spcPct val="120000"/>
              </a:lnSpc>
              <a:spcBef>
                <a:spcPct val="0"/>
              </a:spcBef>
              <a:buFontTx/>
              <a:buNone/>
              <a:defRPr/>
            </a:pPr>
            <a:r>
              <a:rPr lang="en-US" altLang="ja-JP" sz="1200" dirty="0" smtClean="0">
                <a:latin typeface="+mn-lt"/>
                <a:ea typeface="ＤＦ特太ゴシック体" pitchFamily="49" charset="-128"/>
                <a:cs typeface="Times New Roman" pitchFamily="18" charset="0"/>
              </a:rPr>
              <a:t>Registration can be possible by first clarifying the </a:t>
            </a:r>
          </a:p>
          <a:p>
            <a:pPr eaLnBrk="1" hangingPunct="1">
              <a:lnSpc>
                <a:spcPct val="120000"/>
              </a:lnSpc>
              <a:spcBef>
                <a:spcPct val="0"/>
              </a:spcBef>
              <a:buFontTx/>
              <a:buNone/>
              <a:defRPr/>
            </a:pPr>
            <a:r>
              <a:rPr lang="en-US" altLang="ja-JP" sz="1200" dirty="0" smtClean="0">
                <a:latin typeface="+mn-lt"/>
                <a:ea typeface="ＤＦ特太ゴシック体" pitchFamily="49" charset="-128"/>
                <a:cs typeface="Times New Roman" pitchFamily="18" charset="0"/>
              </a:rPr>
              <a:t>relationship between ○○Promotion Council and </a:t>
            </a:r>
          </a:p>
          <a:p>
            <a:pPr eaLnBrk="1" hangingPunct="1">
              <a:lnSpc>
                <a:spcPct val="120000"/>
              </a:lnSpc>
              <a:spcBef>
                <a:spcPct val="0"/>
              </a:spcBef>
              <a:buFontTx/>
              <a:buNone/>
              <a:defRPr/>
            </a:pPr>
            <a:r>
              <a:rPr lang="en-US" altLang="ja-JP" sz="1200" b="1" dirty="0" smtClean="0">
                <a:latin typeface="+mn-lt"/>
                <a:ea typeface="ＤＦ特太ゴシック体" pitchFamily="49" charset="-128"/>
                <a:cs typeface="Times New Roman" pitchFamily="18" charset="0"/>
              </a:rPr>
              <a:t>A</a:t>
            </a:r>
            <a:r>
              <a:rPr lang="en-US" altLang="ja-JP" sz="1200" dirty="0" smtClean="0">
                <a:latin typeface="+mn-lt"/>
                <a:ea typeface="ＤＦ特太ゴシック体" pitchFamily="49" charset="-128"/>
                <a:cs typeface="Times New Roman" pitchFamily="18" charset="0"/>
              </a:rPr>
              <a:t> Cooperative and then submitting a consent </a:t>
            </a:r>
          </a:p>
          <a:p>
            <a:pPr eaLnBrk="1" hangingPunct="1">
              <a:lnSpc>
                <a:spcPct val="120000"/>
              </a:lnSpc>
              <a:spcBef>
                <a:spcPct val="0"/>
              </a:spcBef>
              <a:buFontTx/>
              <a:buNone/>
              <a:defRPr/>
            </a:pPr>
            <a:r>
              <a:rPr lang="en-US" altLang="ja-JP" sz="1200" dirty="0" smtClean="0">
                <a:latin typeface="+mn-lt"/>
                <a:ea typeface="ＤＦ特太ゴシック体" pitchFamily="49" charset="-128"/>
                <a:cs typeface="Times New Roman" pitchFamily="18" charset="0"/>
              </a:rPr>
              <a:t>document in which ○○Promotion Council agrees </a:t>
            </a:r>
          </a:p>
          <a:p>
            <a:pPr eaLnBrk="1" hangingPunct="1">
              <a:lnSpc>
                <a:spcPct val="120000"/>
              </a:lnSpc>
              <a:spcBef>
                <a:spcPct val="0"/>
              </a:spcBef>
              <a:buFontTx/>
              <a:buNone/>
              <a:defRPr/>
            </a:pPr>
            <a:r>
              <a:rPr lang="en-US" altLang="ja-JP" sz="1200" dirty="0" smtClean="0">
                <a:latin typeface="+mn-lt"/>
                <a:ea typeface="ＤＦ特太ゴシック体" pitchFamily="49" charset="-128"/>
                <a:cs typeface="Times New Roman" pitchFamily="18" charset="0"/>
              </a:rPr>
              <a:t>that</a:t>
            </a:r>
            <a:r>
              <a:rPr lang="en-US" altLang="ja-JP" sz="1200" b="1" dirty="0" smtClean="0">
                <a:latin typeface="+mn-lt"/>
                <a:ea typeface="ＤＦ特太ゴシック体" pitchFamily="49" charset="-128"/>
                <a:cs typeface="Times New Roman" pitchFamily="18" charset="0"/>
              </a:rPr>
              <a:t> A </a:t>
            </a:r>
            <a:r>
              <a:rPr lang="en-US" altLang="ja-JP" sz="1200" dirty="0" smtClean="0">
                <a:latin typeface="+mn-lt"/>
                <a:ea typeface="ＤＦ特太ゴシック体" pitchFamily="49" charset="-128"/>
                <a:cs typeface="Times New Roman" pitchFamily="18" charset="0"/>
              </a:rPr>
              <a:t>Cooperative will have the trademark </a:t>
            </a:r>
          </a:p>
          <a:p>
            <a:pPr eaLnBrk="1" hangingPunct="1">
              <a:lnSpc>
                <a:spcPct val="120000"/>
              </a:lnSpc>
              <a:spcBef>
                <a:spcPct val="0"/>
              </a:spcBef>
              <a:buFontTx/>
              <a:buNone/>
              <a:defRPr/>
            </a:pPr>
            <a:r>
              <a:rPr lang="en-US" altLang="ja-JP" sz="1200" dirty="0" smtClean="0">
                <a:latin typeface="+mn-lt"/>
                <a:ea typeface="ＤＦ特太ゴシック体" pitchFamily="49" charset="-128"/>
                <a:cs typeface="Times New Roman" pitchFamily="18" charset="0"/>
              </a:rPr>
              <a:t>registered.   </a:t>
            </a:r>
            <a:endParaRPr lang="ja-JP" altLang="en-US" sz="1200" dirty="0" smtClean="0">
              <a:latin typeface="+mn-lt"/>
              <a:ea typeface="ＤＦ特太ゴシック体" pitchFamily="49" charset="-128"/>
              <a:cs typeface="Times New Roman" pitchFamily="18" charset="0"/>
            </a:endParaRPr>
          </a:p>
        </p:txBody>
      </p:sp>
      <p:sp>
        <p:nvSpPr>
          <p:cNvPr id="25" name="AutoShape 15"/>
          <p:cNvSpPr>
            <a:spLocks noChangeArrowheads="1"/>
          </p:cNvSpPr>
          <p:nvPr/>
        </p:nvSpPr>
        <p:spPr bwMode="auto">
          <a:xfrm>
            <a:off x="3116263" y="6165850"/>
            <a:ext cx="1603375" cy="339725"/>
          </a:xfrm>
          <a:prstGeom prst="roundRect">
            <a:avLst>
              <a:gd name="adj" fmla="val 16667"/>
            </a:avLst>
          </a:prstGeom>
          <a:solidFill>
            <a:srgbClr val="CCFFCC"/>
          </a:solidFill>
          <a:ln w="25400" algn="ctr">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defRPr/>
            </a:pPr>
            <a:r>
              <a:rPr lang="ja-JP" altLang="en-US" sz="1200" dirty="0" smtClean="0">
                <a:latin typeface="+mj-lt"/>
                <a:ea typeface="ＤＦ特太ゴシック体" pitchFamily="49" charset="-128"/>
              </a:rPr>
              <a:t>Ｃ</a:t>
            </a:r>
            <a:r>
              <a:rPr lang="en-US" altLang="ja-JP" sz="1200" b="1" dirty="0" smtClean="0">
                <a:latin typeface="+mj-lt"/>
                <a:ea typeface="ＤＦ特太ゴシック体" pitchFamily="49" charset="-128"/>
              </a:rPr>
              <a:t>S</a:t>
            </a:r>
            <a:r>
              <a:rPr lang="en-US" altLang="ja-JP" sz="1200" b="1" dirty="0" smtClean="0">
                <a:latin typeface="+mj-lt"/>
                <a:ea typeface="ＤＦ特太ゴシック体" pitchFamily="49" charset="-128"/>
                <a:cs typeface="Times New Roman" pitchFamily="18" charset="0"/>
              </a:rPr>
              <a:t>upport Company</a:t>
            </a:r>
            <a:endParaRPr lang="ja-JP" altLang="en-US" sz="1200" b="1" dirty="0" smtClean="0">
              <a:latin typeface="+mj-lt"/>
              <a:ea typeface="ＤＦ特太ゴシック体" pitchFamily="49" charset="-128"/>
            </a:endParaRPr>
          </a:p>
        </p:txBody>
      </p:sp>
      <p:sp>
        <p:nvSpPr>
          <p:cNvPr id="72715" name="Line 16"/>
          <p:cNvSpPr>
            <a:spLocks noChangeShapeType="1"/>
          </p:cNvSpPr>
          <p:nvPr/>
        </p:nvSpPr>
        <p:spPr bwMode="auto">
          <a:xfrm>
            <a:off x="4730750" y="5457825"/>
            <a:ext cx="1184275" cy="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660" name="Text Box 17"/>
          <p:cNvSpPr txBox="1">
            <a:spLocks noChangeArrowheads="1"/>
          </p:cNvSpPr>
          <p:nvPr/>
        </p:nvSpPr>
        <p:spPr bwMode="auto">
          <a:xfrm>
            <a:off x="4719638" y="4865688"/>
            <a:ext cx="1328737" cy="5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50000"/>
              </a:spcBef>
              <a:buFontTx/>
              <a:buNone/>
              <a:defRPr/>
            </a:pPr>
            <a:r>
              <a:rPr lang="en-US" altLang="ja-JP" sz="1000" dirty="0" smtClean="0">
                <a:latin typeface="+mn-lt"/>
                <a:ea typeface="ＤＦ特太ゴシック体" pitchFamily="49" charset="-128"/>
                <a:cs typeface="Times New Roman" pitchFamily="18" charset="0"/>
              </a:rPr>
              <a:t>Filing an application in the name of </a:t>
            </a:r>
            <a:r>
              <a:rPr lang="ja-JP" altLang="en-US" sz="1000" dirty="0" smtClean="0">
                <a:latin typeface="+mn-lt"/>
                <a:ea typeface="ＤＦ特太ゴシック体" pitchFamily="49" charset="-128"/>
                <a:cs typeface="Times New Roman" pitchFamily="18" charset="0"/>
              </a:rPr>
              <a:t>Ａ</a:t>
            </a:r>
            <a:r>
              <a:rPr lang="en-US" altLang="ja-JP" sz="1000" dirty="0" smtClean="0">
                <a:latin typeface="+mn-lt"/>
                <a:ea typeface="ＤＦ特太ゴシック体" pitchFamily="49" charset="-128"/>
                <a:cs typeface="Times New Roman" pitchFamily="18" charset="0"/>
              </a:rPr>
              <a:t>Cooperative</a:t>
            </a:r>
            <a:endParaRPr lang="ja-JP" altLang="en-US" sz="1000" dirty="0" smtClean="0">
              <a:latin typeface="+mn-lt"/>
              <a:ea typeface="ＤＦ特太ゴシック体" pitchFamily="49" charset="-128"/>
              <a:cs typeface="Times New Roman" pitchFamily="18" charset="0"/>
            </a:endParaRPr>
          </a:p>
        </p:txBody>
      </p:sp>
      <p:sp>
        <p:nvSpPr>
          <p:cNvPr id="28" name="AutoShape 20"/>
          <p:cNvSpPr>
            <a:spLocks noChangeArrowheads="1"/>
          </p:cNvSpPr>
          <p:nvPr/>
        </p:nvSpPr>
        <p:spPr bwMode="auto">
          <a:xfrm>
            <a:off x="415925" y="873125"/>
            <a:ext cx="9110663" cy="509588"/>
          </a:xfrm>
          <a:prstGeom prst="roundRect">
            <a:avLst>
              <a:gd name="adj" fmla="val 16667"/>
            </a:avLst>
          </a:prstGeom>
          <a:solidFill>
            <a:srgbClr val="CCFFFF"/>
          </a:solidFill>
          <a:ln w="2857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defRPr/>
            </a:pPr>
            <a:r>
              <a:rPr lang="en-US" altLang="ja-JP" sz="1200" dirty="0" smtClean="0">
                <a:solidFill>
                  <a:srgbClr val="000099"/>
                </a:solidFill>
                <a:latin typeface="+mj-lt"/>
                <a:ea typeface="ＤＦ特太ゴシック体" pitchFamily="49" charset="-128"/>
                <a:cs typeface="Times New Roman" pitchFamily="18" charset="0"/>
              </a:rPr>
              <a:t>Whether or not the trademark is well-known is determined based on a record of use by the applicant and its constituent members and also by confirming the situation in which third parties might have used the trademark on certain conditions. </a:t>
            </a:r>
            <a:endParaRPr lang="ja-JP" altLang="en-US" sz="1200" dirty="0" smtClean="0">
              <a:solidFill>
                <a:srgbClr val="000099"/>
              </a:solidFill>
              <a:latin typeface="+mj-lt"/>
              <a:ea typeface="ＤＦ特太ゴシック体" pitchFamily="49" charset="-128"/>
              <a:cs typeface="Times New Roman" pitchFamily="18" charset="0"/>
            </a:endParaRPr>
          </a:p>
        </p:txBody>
      </p:sp>
      <p:sp>
        <p:nvSpPr>
          <p:cNvPr id="29" name="AutoShape 21"/>
          <p:cNvSpPr>
            <a:spLocks noChangeArrowheads="1"/>
          </p:cNvSpPr>
          <p:nvPr/>
        </p:nvSpPr>
        <p:spPr bwMode="auto">
          <a:xfrm>
            <a:off x="420688" y="3575050"/>
            <a:ext cx="9145587" cy="1292225"/>
          </a:xfrm>
          <a:prstGeom prst="roundRect">
            <a:avLst>
              <a:gd name="adj" fmla="val 12542"/>
            </a:avLst>
          </a:prstGeom>
          <a:solidFill>
            <a:srgbClr val="FF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08000" tIns="72000" rIns="108000" bIns="72000"/>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defRPr/>
            </a:pPr>
            <a:r>
              <a:rPr lang="en-US" altLang="ja-JP" sz="1400" b="1" dirty="0" smtClean="0">
                <a:solidFill>
                  <a:srgbClr val="003399"/>
                </a:solidFill>
                <a:latin typeface="+mj-lt"/>
                <a:ea typeface="FC平成丸ゴシック体" pitchFamily="49" charset="-128"/>
                <a:cs typeface="Times New Roman" pitchFamily="18" charset="0"/>
              </a:rPr>
              <a:t>② If there exists a council or the like including the applicant, which promotes regional brands:</a:t>
            </a:r>
            <a:endParaRPr lang="ja-JP" altLang="en-US" sz="1400" b="1" dirty="0" smtClean="0">
              <a:solidFill>
                <a:srgbClr val="003399"/>
              </a:solidFill>
              <a:latin typeface="+mj-lt"/>
              <a:ea typeface="FC平成丸ゴシック体" pitchFamily="49" charset="-128"/>
              <a:cs typeface="Times New Roman" pitchFamily="18" charset="0"/>
            </a:endParaRPr>
          </a:p>
          <a:p>
            <a:pPr eaLnBrk="1" hangingPunct="1">
              <a:spcBef>
                <a:spcPct val="0"/>
              </a:spcBef>
              <a:buFontTx/>
              <a:buNone/>
              <a:defRPr/>
            </a:pPr>
            <a:r>
              <a:rPr lang="en-US" altLang="ja-JP" sz="1400" b="1" dirty="0" smtClean="0">
                <a:latin typeface="Times New Roman" pitchFamily="18" charset="0"/>
                <a:ea typeface="FC平成丸ゴシック体" pitchFamily="49" charset="-128"/>
                <a:cs typeface="Times New Roman" pitchFamily="18" charset="0"/>
              </a:rPr>
              <a:t>      If a council or the like exists to promote regional brands, the council  is mostly involved in such activities as  </a:t>
            </a:r>
          </a:p>
          <a:p>
            <a:pPr eaLnBrk="1" hangingPunct="1">
              <a:spcBef>
                <a:spcPct val="0"/>
              </a:spcBef>
              <a:buFontTx/>
              <a:buNone/>
              <a:defRPr/>
            </a:pPr>
            <a:r>
              <a:rPr lang="en-US" altLang="ja-JP" sz="1400" b="1" dirty="0">
                <a:latin typeface="Times New Roman" pitchFamily="18" charset="0"/>
                <a:ea typeface="FC平成丸ゴシック体" pitchFamily="49" charset="-128"/>
                <a:cs typeface="Times New Roman" pitchFamily="18" charset="0"/>
              </a:rPr>
              <a:t> </a:t>
            </a:r>
            <a:r>
              <a:rPr lang="en-US" altLang="ja-JP" sz="1400" b="1" dirty="0" smtClean="0">
                <a:latin typeface="Times New Roman" pitchFamily="18" charset="0"/>
                <a:ea typeface="FC平成丸ゴシック体" pitchFamily="49" charset="-128"/>
                <a:cs typeface="Times New Roman" pitchFamily="18" charset="0"/>
              </a:rPr>
              <a:t>  supporting and developing regional brands with all the efforts made by the council. In this case, if the applicant is </a:t>
            </a:r>
          </a:p>
          <a:p>
            <a:pPr eaLnBrk="1" hangingPunct="1">
              <a:spcBef>
                <a:spcPct val="0"/>
              </a:spcBef>
              <a:buFontTx/>
              <a:buNone/>
              <a:defRPr/>
            </a:pPr>
            <a:r>
              <a:rPr lang="en-US" altLang="ja-JP" sz="1400" b="1" dirty="0">
                <a:latin typeface="Times New Roman" pitchFamily="18" charset="0"/>
                <a:ea typeface="FC平成丸ゴシック体" pitchFamily="49" charset="-128"/>
                <a:cs typeface="Times New Roman" pitchFamily="18" charset="0"/>
              </a:rPr>
              <a:t> </a:t>
            </a:r>
            <a:r>
              <a:rPr lang="en-US" altLang="ja-JP" sz="1400" b="1" dirty="0" smtClean="0">
                <a:latin typeface="Times New Roman" pitchFamily="18" charset="0"/>
                <a:ea typeface="FC平成丸ゴシック体" pitchFamily="49" charset="-128"/>
                <a:cs typeface="Times New Roman" pitchFamily="18" charset="0"/>
              </a:rPr>
              <a:t>  a union that is a member of the council,  it is required for the applicant to obtain an approval from the council or </a:t>
            </a:r>
          </a:p>
          <a:p>
            <a:pPr eaLnBrk="1" hangingPunct="1">
              <a:spcBef>
                <a:spcPct val="0"/>
              </a:spcBef>
              <a:buFontTx/>
              <a:buNone/>
              <a:defRPr/>
            </a:pPr>
            <a:r>
              <a:rPr lang="en-US" altLang="ja-JP" sz="1400" b="1" dirty="0">
                <a:latin typeface="Times New Roman" pitchFamily="18" charset="0"/>
                <a:ea typeface="FC平成丸ゴシック体" pitchFamily="49" charset="-128"/>
                <a:cs typeface="Times New Roman" pitchFamily="18" charset="0"/>
              </a:rPr>
              <a:t> </a:t>
            </a:r>
            <a:r>
              <a:rPr lang="en-US" altLang="ja-JP" sz="1400" b="1" dirty="0" smtClean="0">
                <a:latin typeface="Times New Roman" pitchFamily="18" charset="0"/>
                <a:ea typeface="FC平成丸ゴシック体" pitchFamily="49" charset="-128"/>
                <a:cs typeface="Times New Roman" pitchFamily="18" charset="0"/>
              </a:rPr>
              <a:t>  other organizations as below. </a:t>
            </a:r>
            <a:endParaRPr lang="ja-JP" altLang="en-US" sz="1400" b="1" dirty="0" smtClean="0">
              <a:ea typeface="FC平成丸ゴシック体" pitchFamily="49" charset="-128"/>
              <a:cs typeface="Times New Roman" pitchFamily="18" charset="0"/>
            </a:endParaRPr>
          </a:p>
        </p:txBody>
      </p:sp>
      <p:sp>
        <p:nvSpPr>
          <p:cNvPr id="30" name="Text Box 2"/>
          <p:cNvSpPr txBox="1">
            <a:spLocks noChangeArrowheads="1"/>
          </p:cNvSpPr>
          <p:nvPr/>
        </p:nvSpPr>
        <p:spPr bwMode="auto">
          <a:xfrm>
            <a:off x="398463" y="393700"/>
            <a:ext cx="7867650" cy="369888"/>
          </a:xfrm>
          <a:prstGeom prst="rect">
            <a:avLst/>
          </a:prstGeom>
          <a:gradFill rotWithShape="1">
            <a:gsLst>
              <a:gs pos="0">
                <a:srgbClr val="00CCFF"/>
              </a:gs>
              <a:gs pos="50000">
                <a:srgbClr val="FFFFFF"/>
              </a:gs>
              <a:gs pos="100000">
                <a:srgbClr val="00CCFF"/>
              </a:gs>
            </a:gsLst>
            <a:lin ang="5400000" scaled="1"/>
          </a:gradFill>
          <a:ln w="38100" cmpd="dbl">
            <a:noFill/>
            <a:miter lim="800000"/>
            <a:headEnd/>
            <a:tailEnd/>
          </a:ln>
          <a:effectLst/>
        </p:spPr>
        <p:txBody>
          <a:bodyPr>
            <a:spAutoFit/>
          </a:bodyPr>
          <a:lstStyle>
            <a:lvl1pPr algn="l">
              <a:spcBef>
                <a:spcPct val="0"/>
              </a:spcBef>
              <a:defRPr kumimoji="1">
                <a:solidFill>
                  <a:schemeClr val="tx1"/>
                </a:solidFill>
                <a:latin typeface="Arial" charset="0"/>
                <a:ea typeface="ＭＳ Ｐゴシック" pitchFamily="50" charset="-128"/>
              </a:defRPr>
            </a:lvl1pPr>
            <a:lvl2pPr marL="742950" indent="-285750" algn="l">
              <a:spcBef>
                <a:spcPct val="0"/>
              </a:spcBef>
              <a:defRPr kumimoji="1">
                <a:solidFill>
                  <a:schemeClr val="tx1"/>
                </a:solidFill>
                <a:latin typeface="Arial" charset="0"/>
                <a:ea typeface="ＭＳ Ｐゴシック" pitchFamily="50" charset="-128"/>
              </a:defRPr>
            </a:lvl2pPr>
            <a:lvl3pPr marL="1143000" indent="-228600" algn="l">
              <a:spcBef>
                <a:spcPct val="0"/>
              </a:spcBef>
              <a:defRPr kumimoji="1">
                <a:solidFill>
                  <a:schemeClr val="tx1"/>
                </a:solidFill>
                <a:latin typeface="Arial" charset="0"/>
                <a:ea typeface="ＭＳ Ｐゴシック" pitchFamily="50" charset="-128"/>
              </a:defRPr>
            </a:lvl3pPr>
            <a:lvl4pPr marL="1600200" indent="-228600" algn="l">
              <a:spcBef>
                <a:spcPct val="0"/>
              </a:spcBef>
              <a:defRPr kumimoji="1">
                <a:solidFill>
                  <a:schemeClr val="tx1"/>
                </a:solidFill>
                <a:latin typeface="Arial" charset="0"/>
                <a:ea typeface="ＭＳ Ｐゴシック" pitchFamily="50" charset="-128"/>
              </a:defRPr>
            </a:lvl4pPr>
            <a:lvl5pPr marL="2057400" indent="-228600" algn="l">
              <a:spcBef>
                <a:spcPct val="0"/>
              </a:spcBef>
              <a:defRPr kumimoji="1">
                <a:solidFill>
                  <a:schemeClr val="tx1"/>
                </a:solidFill>
                <a:latin typeface="Arial" charset="0"/>
                <a:ea typeface="ＭＳ Ｐゴシック" pitchFamily="50" charset="-128"/>
              </a:defRPr>
            </a:lvl5pPr>
            <a:lvl6pPr marL="2514600" indent="-228600" fontAlgn="base">
              <a:spcBef>
                <a:spcPct val="0"/>
              </a:spcBef>
              <a:spcAft>
                <a:spcPct val="0"/>
              </a:spcAft>
              <a:defRPr kumimoji="1">
                <a:solidFill>
                  <a:schemeClr val="tx1"/>
                </a:solidFill>
                <a:latin typeface="Arial" charset="0"/>
                <a:ea typeface="ＭＳ Ｐゴシック" pitchFamily="50" charset="-128"/>
              </a:defRPr>
            </a:lvl6pPr>
            <a:lvl7pPr marL="2971800" indent="-228600" fontAlgn="base">
              <a:spcBef>
                <a:spcPct val="0"/>
              </a:spcBef>
              <a:spcAft>
                <a:spcPct val="0"/>
              </a:spcAft>
              <a:defRPr kumimoji="1">
                <a:solidFill>
                  <a:schemeClr val="tx1"/>
                </a:solidFill>
                <a:latin typeface="Arial" charset="0"/>
                <a:ea typeface="ＭＳ Ｐゴシック" pitchFamily="50" charset="-128"/>
              </a:defRPr>
            </a:lvl7pPr>
            <a:lvl8pPr marL="3429000" indent="-228600" fontAlgn="base">
              <a:spcBef>
                <a:spcPct val="0"/>
              </a:spcBef>
              <a:spcAft>
                <a:spcPct val="0"/>
              </a:spcAft>
              <a:defRPr kumimoji="1">
                <a:solidFill>
                  <a:schemeClr val="tx1"/>
                </a:solidFill>
                <a:latin typeface="Arial" charset="0"/>
                <a:ea typeface="ＭＳ Ｐゴシック" pitchFamily="50" charset="-128"/>
              </a:defRPr>
            </a:lvl8pPr>
            <a:lvl9pPr marL="3886200" indent="-228600" fontAlgn="base">
              <a:spcBef>
                <a:spcPct val="0"/>
              </a:spcBef>
              <a:spcAft>
                <a:spcPct val="0"/>
              </a:spcAft>
              <a:defRPr kumimoji="1">
                <a:solidFill>
                  <a:schemeClr val="tx1"/>
                </a:solidFill>
                <a:latin typeface="Arial" charset="0"/>
                <a:ea typeface="ＭＳ Ｐゴシック" pitchFamily="50" charset="-128"/>
              </a:defRPr>
            </a:lvl9pPr>
          </a:lstStyle>
          <a:p>
            <a:pPr algn="ctr" eaLnBrk="1" hangingPunct="1">
              <a:defRPr/>
            </a:pPr>
            <a:r>
              <a:rPr lang="en-US" altLang="ja-JP" sz="1800" dirty="0" smtClean="0">
                <a:effectLst>
                  <a:outerShdw blurRad="38100" dist="38100" dir="2700000" algn="tl">
                    <a:srgbClr val="FFFFFF"/>
                  </a:outerShdw>
                </a:effectLst>
                <a:latin typeface="+mj-lt"/>
                <a:cs typeface="Times New Roman" panose="02020603050405020304" pitchFamily="18" charset="0"/>
              </a:rPr>
              <a:t>4-(2) Well-</a:t>
            </a:r>
            <a:r>
              <a:rPr lang="en-US" altLang="ja-JP" sz="1800" dirty="0" err="1" smtClean="0">
                <a:effectLst>
                  <a:outerShdw blurRad="38100" dist="38100" dir="2700000" algn="tl">
                    <a:srgbClr val="FFFFFF"/>
                  </a:outerShdw>
                </a:effectLst>
                <a:latin typeface="+mj-lt"/>
                <a:cs typeface="Times New Roman" panose="02020603050405020304" pitchFamily="18" charset="0"/>
              </a:rPr>
              <a:t>knownness</a:t>
            </a:r>
            <a:r>
              <a:rPr lang="en-US" altLang="ja-JP" sz="1800" dirty="0" smtClean="0">
                <a:effectLst>
                  <a:outerShdw blurRad="38100" dist="38100" dir="2700000" algn="tl">
                    <a:srgbClr val="FFFFFF"/>
                  </a:outerShdw>
                </a:effectLst>
                <a:latin typeface="+mj-lt"/>
                <a:cs typeface="Times New Roman" panose="02020603050405020304" pitchFamily="18" charset="0"/>
              </a:rPr>
              <a:t> (its judgment and </a:t>
            </a:r>
            <a:r>
              <a:rPr lang="en-US" altLang="ja-JP" sz="1800" dirty="0">
                <a:effectLst>
                  <a:outerShdw blurRad="38100" dist="38100" dir="2700000" algn="tl">
                    <a:srgbClr val="FFFFFF"/>
                  </a:outerShdw>
                </a:effectLst>
                <a:latin typeface="+mj-lt"/>
                <a:cs typeface="Times New Roman" panose="02020603050405020304" pitchFamily="18" charset="0"/>
              </a:rPr>
              <a:t>relationship </a:t>
            </a:r>
            <a:r>
              <a:rPr lang="en-US" altLang="ja-JP" sz="1800" dirty="0" smtClean="0">
                <a:effectLst>
                  <a:outerShdw blurRad="38100" dist="38100" dir="2700000" algn="tl">
                    <a:srgbClr val="FFFFFF"/>
                  </a:outerShdw>
                </a:effectLst>
                <a:latin typeface="+mj-lt"/>
                <a:cs typeface="Times New Roman" panose="02020603050405020304" pitchFamily="18" charset="0"/>
              </a:rPr>
              <a:t>with third-parties)</a:t>
            </a:r>
            <a:endParaRPr lang="ja-JP" altLang="en-US" sz="1800" dirty="0" smtClean="0">
              <a:effectLst>
                <a:outerShdw blurRad="38100" dist="38100" dir="2700000" algn="tl">
                  <a:srgbClr val="FFFFFF"/>
                </a:outerShdw>
              </a:effectLst>
              <a:latin typeface="+mj-lt"/>
            </a:endParaRPr>
          </a:p>
        </p:txBody>
      </p:sp>
    </p:spTree>
    <p:extLst>
      <p:ext uri="{BB962C8B-B14F-4D97-AF65-F5344CB8AC3E}">
        <p14:creationId xmlns:p14="http://schemas.microsoft.com/office/powerpoint/2010/main" val="31563887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2"/>
          <p:cNvSpPr txBox="1">
            <a:spLocks noChangeArrowheads="1"/>
          </p:cNvSpPr>
          <p:nvPr/>
        </p:nvSpPr>
        <p:spPr bwMode="auto">
          <a:xfrm>
            <a:off x="309563" y="241300"/>
            <a:ext cx="7561262" cy="461963"/>
          </a:xfrm>
          <a:prstGeom prst="rect">
            <a:avLst/>
          </a:prstGeom>
          <a:gradFill rotWithShape="1">
            <a:gsLst>
              <a:gs pos="0">
                <a:srgbClr val="00CCFF"/>
              </a:gs>
              <a:gs pos="50000">
                <a:srgbClr val="FFFFFF"/>
              </a:gs>
              <a:gs pos="100000">
                <a:srgbClr val="00CCFF"/>
              </a:gs>
            </a:gsLst>
            <a:lin ang="5400000" scaled="1"/>
          </a:gradFill>
          <a:ln>
            <a:noFill/>
          </a:ln>
          <a:extLst>
            <a:ext uri="{91240B29-F687-4F45-9708-019B960494DF}">
              <a14:hiddenLine xmlns:a14="http://schemas.microsoft.com/office/drawing/2010/main" w="38100" cmpd="dbl">
                <a:solidFill>
                  <a:srgbClr val="000000"/>
                </a:solidFill>
                <a:miter lim="800000"/>
                <a:headEnd/>
                <a:tailEnd/>
              </a14:hiddenLine>
            </a:ext>
          </a:extLst>
        </p:spPr>
        <p:txBody>
          <a:bodyPr>
            <a:spAutoFit/>
          </a:bodyP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defRPr/>
            </a:pPr>
            <a:r>
              <a:rPr lang="en-US" altLang="ja-JP" sz="2400" dirty="0" smtClean="0">
                <a:latin typeface="+mj-lt"/>
                <a:cs typeface="Times New Roman" pitchFamily="18" charset="0"/>
              </a:rPr>
              <a:t>Protection of the Legitimate Use by Third Parties</a:t>
            </a:r>
            <a:endParaRPr lang="ja-JP" altLang="en-US" sz="2400" dirty="0" smtClean="0">
              <a:latin typeface="+mj-lt"/>
            </a:endParaRPr>
          </a:p>
        </p:txBody>
      </p:sp>
      <p:sp>
        <p:nvSpPr>
          <p:cNvPr id="74757" name="AutoShape 3"/>
          <p:cNvSpPr>
            <a:spLocks noChangeArrowheads="1"/>
          </p:cNvSpPr>
          <p:nvPr/>
        </p:nvSpPr>
        <p:spPr bwMode="auto">
          <a:xfrm>
            <a:off x="2073275" y="1509713"/>
            <a:ext cx="873125" cy="390525"/>
          </a:xfrm>
          <a:prstGeom prst="downArrow">
            <a:avLst>
              <a:gd name="adj1" fmla="val 50000"/>
              <a:gd name="adj2" fmla="val 25000"/>
            </a:avLst>
          </a:prstGeom>
          <a:solidFill>
            <a:srgbClr val="E1F1FF"/>
          </a:solidFill>
          <a:ln w="12700" algn="ctr">
            <a:solidFill>
              <a:schemeClr val="tx1"/>
            </a:solidFill>
            <a:miter lim="800000"/>
            <a:headEnd/>
            <a:tailEnd/>
          </a:ln>
        </p:spPr>
        <p:txBody>
          <a:bodyPr lIns="128016" tIns="64008" rIns="128016" bIns="64008"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80000"/>
              </a:lnSpc>
              <a:buFontTx/>
              <a:buNone/>
            </a:pPr>
            <a:endParaRPr lang="ja-JP" altLang="ja-JP" sz="1800">
              <a:latin typeface="FC平成丸ゴシック体" pitchFamily="49" charset="-128"/>
              <a:ea typeface="FC平成丸ゴシック体" pitchFamily="49" charset="-128"/>
            </a:endParaRPr>
          </a:p>
        </p:txBody>
      </p:sp>
      <p:sp>
        <p:nvSpPr>
          <p:cNvPr id="15" name="Text Box 4"/>
          <p:cNvSpPr txBox="1">
            <a:spLocks noChangeArrowheads="1"/>
          </p:cNvSpPr>
          <p:nvPr/>
        </p:nvSpPr>
        <p:spPr bwMode="auto">
          <a:xfrm>
            <a:off x="103188" y="868363"/>
            <a:ext cx="4749800" cy="492125"/>
          </a:xfrm>
          <a:prstGeom prst="rect">
            <a:avLst/>
          </a:prstGeom>
          <a:solidFill>
            <a:srgbClr val="FFFFCC"/>
          </a:solidFill>
          <a:ln w="12700" algn="ctr">
            <a:solidFill>
              <a:schemeClr val="tx1"/>
            </a:solidFill>
            <a:miter lim="800000"/>
            <a:headEnd/>
            <a:tailEnd/>
          </a:ln>
        </p:spPr>
        <p:txBody>
          <a:bodyPr lIns="72000" tIns="72000" rIns="72000" bIns="72000" anchor="ctr"/>
          <a:lstStyle>
            <a:lvl1pPr algn="l" defTabSz="1220788" eaLnBrk="0" hangingPunct="0">
              <a:spcBef>
                <a:spcPct val="20000"/>
              </a:spcBef>
              <a:buChar char="•"/>
              <a:defRPr kumimoji="1" sz="3200">
                <a:solidFill>
                  <a:schemeClr val="tx1"/>
                </a:solidFill>
                <a:latin typeface="Arial" charset="0"/>
                <a:ea typeface="ＭＳ Ｐゴシック" charset="-128"/>
              </a:defRPr>
            </a:lvl1pPr>
            <a:lvl2pPr marL="742950" indent="-285750" algn="l" defTabSz="1220788" eaLnBrk="0" hangingPunct="0">
              <a:spcBef>
                <a:spcPct val="20000"/>
              </a:spcBef>
              <a:buChar char="–"/>
              <a:defRPr kumimoji="1" sz="2800">
                <a:solidFill>
                  <a:schemeClr val="tx1"/>
                </a:solidFill>
                <a:latin typeface="Arial" charset="0"/>
                <a:ea typeface="ＭＳ Ｐゴシック" charset="-128"/>
              </a:defRPr>
            </a:lvl2pPr>
            <a:lvl3pPr marL="1143000" indent="-228600" algn="l" defTabSz="1220788" eaLnBrk="0" hangingPunct="0">
              <a:spcBef>
                <a:spcPct val="20000"/>
              </a:spcBef>
              <a:buChar char="•"/>
              <a:defRPr kumimoji="1" sz="2400">
                <a:solidFill>
                  <a:schemeClr val="tx1"/>
                </a:solidFill>
                <a:latin typeface="Arial" charset="0"/>
                <a:ea typeface="ＭＳ Ｐゴシック" charset="-128"/>
              </a:defRPr>
            </a:lvl3pPr>
            <a:lvl4pPr marL="1600200" indent="-228600" algn="l" defTabSz="1220788" eaLnBrk="0" hangingPunct="0">
              <a:spcBef>
                <a:spcPct val="20000"/>
              </a:spcBef>
              <a:buChar char="–"/>
              <a:defRPr kumimoji="1" sz="2000">
                <a:solidFill>
                  <a:schemeClr val="tx1"/>
                </a:solidFill>
                <a:latin typeface="Arial" charset="0"/>
                <a:ea typeface="ＭＳ Ｐゴシック" charset="-128"/>
              </a:defRPr>
            </a:lvl4pPr>
            <a:lvl5pPr marL="2057400" indent="-228600" algn="l" defTabSz="1220788" eaLnBrk="0" hangingPunct="0">
              <a:spcBef>
                <a:spcPct val="20000"/>
              </a:spcBef>
              <a:buChar char="»"/>
              <a:defRPr kumimoji="1" sz="2000">
                <a:solidFill>
                  <a:schemeClr val="tx1"/>
                </a:solidFill>
                <a:latin typeface="Arial" charset="0"/>
                <a:ea typeface="ＭＳ Ｐゴシック" charset="-128"/>
              </a:defRPr>
            </a:lvl5pPr>
            <a:lvl6pPr marL="2514600" indent="-228600" defTabSz="1220788"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defTabSz="1220788"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defTabSz="1220788"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defTabSz="1220788"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defRPr/>
            </a:pPr>
            <a:r>
              <a:rPr lang="en-US" altLang="ja-JP" sz="1800" dirty="0" smtClean="0">
                <a:latin typeface="+mj-lt"/>
                <a:ea typeface="FC平成丸ゴシック体" pitchFamily="49" charset="-128"/>
                <a:cs typeface="Times New Roman" pitchFamily="18" charset="0"/>
              </a:rPr>
              <a:t>Protecting the user prior to the filing of application for trademark registration</a:t>
            </a:r>
            <a:endParaRPr lang="ja-JP" altLang="en-US" sz="1800" dirty="0" smtClean="0">
              <a:latin typeface="+mj-lt"/>
              <a:ea typeface="FC平成丸ゴシック体" pitchFamily="49" charset="-128"/>
              <a:cs typeface="Times New Roman" pitchFamily="18" charset="0"/>
            </a:endParaRPr>
          </a:p>
        </p:txBody>
      </p:sp>
      <p:sp>
        <p:nvSpPr>
          <p:cNvPr id="16" name="Text Box 5"/>
          <p:cNvSpPr txBox="1">
            <a:spLocks noChangeArrowheads="1"/>
          </p:cNvSpPr>
          <p:nvPr/>
        </p:nvSpPr>
        <p:spPr bwMode="auto">
          <a:xfrm>
            <a:off x="5037138" y="1978025"/>
            <a:ext cx="4749800" cy="3467100"/>
          </a:xfrm>
          <a:prstGeom prst="rect">
            <a:avLst/>
          </a:prstGeom>
          <a:solidFill>
            <a:srgbClr val="FFFFCC"/>
          </a:solidFill>
          <a:ln w="12700" algn="ctr">
            <a:solidFill>
              <a:schemeClr val="tx1"/>
            </a:solidFill>
            <a:miter lim="800000"/>
            <a:headEnd/>
            <a:tailEnd/>
          </a:ln>
        </p:spPr>
        <p:txBody>
          <a:bodyPr lIns="72000" tIns="72000" rIns="72000" bIns="72000"/>
          <a:lstStyle>
            <a:lvl1pPr algn="l" defTabSz="1220788" eaLnBrk="0" hangingPunct="0">
              <a:spcBef>
                <a:spcPct val="20000"/>
              </a:spcBef>
              <a:buChar char="•"/>
              <a:defRPr kumimoji="1" sz="3200">
                <a:solidFill>
                  <a:schemeClr val="tx1"/>
                </a:solidFill>
                <a:latin typeface="Arial" charset="0"/>
                <a:ea typeface="ＭＳ Ｐゴシック" charset="-128"/>
              </a:defRPr>
            </a:lvl1pPr>
            <a:lvl2pPr marL="742950" indent="-285750" algn="l" defTabSz="1220788" eaLnBrk="0" hangingPunct="0">
              <a:spcBef>
                <a:spcPct val="20000"/>
              </a:spcBef>
              <a:buChar char="–"/>
              <a:defRPr kumimoji="1" sz="2800">
                <a:solidFill>
                  <a:schemeClr val="tx1"/>
                </a:solidFill>
                <a:latin typeface="Arial" charset="0"/>
                <a:ea typeface="ＭＳ Ｐゴシック" charset="-128"/>
              </a:defRPr>
            </a:lvl2pPr>
            <a:lvl3pPr marL="1143000" indent="-228600" algn="l" defTabSz="1220788" eaLnBrk="0" hangingPunct="0">
              <a:spcBef>
                <a:spcPct val="20000"/>
              </a:spcBef>
              <a:buChar char="•"/>
              <a:defRPr kumimoji="1" sz="2400">
                <a:solidFill>
                  <a:schemeClr val="tx1"/>
                </a:solidFill>
                <a:latin typeface="Arial" charset="0"/>
                <a:ea typeface="ＭＳ Ｐゴシック" charset="-128"/>
              </a:defRPr>
            </a:lvl3pPr>
            <a:lvl4pPr marL="1600200" indent="-228600" algn="l" defTabSz="1220788" eaLnBrk="0" hangingPunct="0">
              <a:spcBef>
                <a:spcPct val="20000"/>
              </a:spcBef>
              <a:buChar char="–"/>
              <a:defRPr kumimoji="1" sz="2000">
                <a:solidFill>
                  <a:schemeClr val="tx1"/>
                </a:solidFill>
                <a:latin typeface="Arial" charset="0"/>
                <a:ea typeface="ＭＳ Ｐゴシック" charset="-128"/>
              </a:defRPr>
            </a:lvl4pPr>
            <a:lvl5pPr marL="2057400" indent="-228600" algn="l" defTabSz="1220788" eaLnBrk="0" hangingPunct="0">
              <a:spcBef>
                <a:spcPct val="20000"/>
              </a:spcBef>
              <a:buChar char="»"/>
              <a:defRPr kumimoji="1" sz="2000">
                <a:solidFill>
                  <a:schemeClr val="tx1"/>
                </a:solidFill>
                <a:latin typeface="Arial" charset="0"/>
                <a:ea typeface="ＭＳ Ｐゴシック" charset="-128"/>
              </a:defRPr>
            </a:lvl5pPr>
            <a:lvl6pPr marL="2514600" indent="-228600" defTabSz="1220788"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defTabSz="1220788"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defTabSz="1220788"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defTabSz="1220788"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defRPr/>
            </a:pPr>
            <a:r>
              <a:rPr lang="en-US" altLang="ja-JP" sz="1700" b="1" dirty="0" smtClean="0">
                <a:latin typeface="+mj-lt"/>
                <a:ea typeface="FC平成丸ゴシック体" pitchFamily="49" charset="-128"/>
                <a:cs typeface="Times New Roman" pitchFamily="18" charset="0"/>
              </a:rPr>
              <a:t>&lt;Limitations of effects of trademark rights&gt;</a:t>
            </a:r>
          </a:p>
          <a:p>
            <a:pPr eaLnBrk="1" hangingPunct="1">
              <a:spcBef>
                <a:spcPct val="0"/>
              </a:spcBef>
              <a:buFontTx/>
              <a:buNone/>
              <a:defRPr/>
            </a:pPr>
            <a:endParaRPr lang="en-US" altLang="ja-JP" sz="1050" dirty="0" smtClean="0">
              <a:latin typeface="+mn-lt"/>
              <a:ea typeface="FC平成丸ゴシック体" pitchFamily="49" charset="-128"/>
              <a:cs typeface="Times New Roman" pitchFamily="18" charset="0"/>
            </a:endParaRPr>
          </a:p>
          <a:p>
            <a:pPr eaLnBrk="1" hangingPunct="1">
              <a:spcBef>
                <a:spcPct val="0"/>
              </a:spcBef>
              <a:buFontTx/>
              <a:buNone/>
              <a:defRPr/>
            </a:pPr>
            <a:r>
              <a:rPr lang="en-US" altLang="ja-JP" sz="1600" dirty="0" smtClean="0">
                <a:latin typeface="+mn-lt"/>
                <a:ea typeface="FC平成丸ゴシック体" pitchFamily="49" charset="-128"/>
                <a:cs typeface="Times New Roman" pitchFamily="18" charset="0"/>
              </a:rPr>
              <a:t>Judging from the displayed modes, a trademark right shall have no effect on any of those trademarks which merely indicate the common name, place of origin, quality, etc. of goods only in a common manner, without functioning as an indicator of the place of origin (Article 26, Trademark Act). Such cases shall not thus be regarded as infringements of trademark rights.  </a:t>
            </a:r>
          </a:p>
          <a:p>
            <a:pPr eaLnBrk="1" hangingPunct="1">
              <a:spcBef>
                <a:spcPct val="0"/>
              </a:spcBef>
              <a:buFontTx/>
              <a:buNone/>
              <a:defRPr/>
            </a:pPr>
            <a:r>
              <a:rPr lang="ja-JP" altLang="en-US" sz="1600" dirty="0" smtClean="0">
                <a:latin typeface="+mn-lt"/>
                <a:ea typeface="FC平成丸ゴシック体" pitchFamily="49" charset="-128"/>
                <a:cs typeface="Times New Roman" pitchFamily="18" charset="0"/>
              </a:rPr>
              <a:t> </a:t>
            </a:r>
            <a:r>
              <a:rPr lang="ja-JP" altLang="en-US" sz="1600" b="1" dirty="0" smtClean="0">
                <a:latin typeface="ＤＦ特太ゴシック体" panose="020B0509000000000000" pitchFamily="49" charset="-128"/>
                <a:ea typeface="ＤＦ特太ゴシック体" panose="020B0509000000000000" pitchFamily="49" charset="-128"/>
                <a:cs typeface="Times New Roman" pitchFamily="18" charset="0"/>
              </a:rPr>
              <a:t>→</a:t>
            </a:r>
            <a:r>
              <a:rPr lang="ja-JP" altLang="en-US" sz="1600" dirty="0" smtClean="0">
                <a:latin typeface="+mn-lt"/>
                <a:ea typeface="FC平成丸ゴシック体" pitchFamily="49" charset="-128"/>
                <a:cs typeface="Times New Roman" pitchFamily="18" charset="0"/>
              </a:rPr>
              <a:t> </a:t>
            </a:r>
            <a:r>
              <a:rPr lang="en-US" altLang="ja-JP" sz="1600" dirty="0" smtClean="0">
                <a:latin typeface="+mn-lt"/>
                <a:ea typeface="FC平成丸ゴシック体" pitchFamily="49" charset="-128"/>
                <a:cs typeface="Times New Roman" pitchFamily="18" charset="0"/>
              </a:rPr>
              <a:t>Judging from the displayed modes according to the use by third parties, if the use is not regarded as the use of trademark, a trademark right shall not have any effect on the use.</a:t>
            </a:r>
            <a:endParaRPr lang="ja-JP" altLang="en-US" sz="1800" dirty="0" smtClean="0">
              <a:latin typeface="+mn-lt"/>
              <a:ea typeface="FC平成丸ゴシック体" pitchFamily="49" charset="-128"/>
              <a:cs typeface="Times New Roman" pitchFamily="18" charset="0"/>
            </a:endParaRPr>
          </a:p>
        </p:txBody>
      </p:sp>
      <p:sp>
        <p:nvSpPr>
          <p:cNvPr id="17" name="Text Box 6"/>
          <p:cNvSpPr txBox="1">
            <a:spLocks noChangeArrowheads="1"/>
          </p:cNvSpPr>
          <p:nvPr/>
        </p:nvSpPr>
        <p:spPr bwMode="auto">
          <a:xfrm>
            <a:off x="107950" y="1978025"/>
            <a:ext cx="4749800" cy="3467100"/>
          </a:xfrm>
          <a:prstGeom prst="rect">
            <a:avLst/>
          </a:prstGeom>
          <a:solidFill>
            <a:srgbClr val="FFFFCC"/>
          </a:solidFill>
          <a:ln w="12700" algn="ctr">
            <a:solidFill>
              <a:schemeClr val="tx1"/>
            </a:solidFill>
            <a:miter lim="800000"/>
            <a:headEnd/>
            <a:tailEnd/>
          </a:ln>
        </p:spPr>
        <p:txBody>
          <a:bodyPr lIns="72000" tIns="72000" rIns="72000" bIns="72000"/>
          <a:lstStyle>
            <a:lvl1pPr algn="l" defTabSz="1220788" eaLnBrk="0" hangingPunct="0">
              <a:spcBef>
                <a:spcPct val="20000"/>
              </a:spcBef>
              <a:buChar char="•"/>
              <a:defRPr kumimoji="1" sz="3200">
                <a:solidFill>
                  <a:schemeClr val="tx1"/>
                </a:solidFill>
                <a:latin typeface="Arial" charset="0"/>
                <a:ea typeface="ＭＳ Ｐゴシック" charset="-128"/>
              </a:defRPr>
            </a:lvl1pPr>
            <a:lvl2pPr marL="742950" indent="-285750" algn="l" defTabSz="1220788" eaLnBrk="0" hangingPunct="0">
              <a:spcBef>
                <a:spcPct val="20000"/>
              </a:spcBef>
              <a:buChar char="–"/>
              <a:defRPr kumimoji="1" sz="2800">
                <a:solidFill>
                  <a:schemeClr val="tx1"/>
                </a:solidFill>
                <a:latin typeface="Arial" charset="0"/>
                <a:ea typeface="ＭＳ Ｐゴシック" charset="-128"/>
              </a:defRPr>
            </a:lvl2pPr>
            <a:lvl3pPr marL="1143000" indent="-228600" algn="l" defTabSz="1220788" eaLnBrk="0" hangingPunct="0">
              <a:spcBef>
                <a:spcPct val="20000"/>
              </a:spcBef>
              <a:buChar char="•"/>
              <a:defRPr kumimoji="1" sz="2400">
                <a:solidFill>
                  <a:schemeClr val="tx1"/>
                </a:solidFill>
                <a:latin typeface="Arial" charset="0"/>
                <a:ea typeface="ＭＳ Ｐゴシック" charset="-128"/>
              </a:defRPr>
            </a:lvl3pPr>
            <a:lvl4pPr marL="1600200" indent="-228600" algn="l" defTabSz="1220788" eaLnBrk="0" hangingPunct="0">
              <a:spcBef>
                <a:spcPct val="20000"/>
              </a:spcBef>
              <a:buChar char="–"/>
              <a:defRPr kumimoji="1" sz="2000">
                <a:solidFill>
                  <a:schemeClr val="tx1"/>
                </a:solidFill>
                <a:latin typeface="Arial" charset="0"/>
                <a:ea typeface="ＭＳ Ｐゴシック" charset="-128"/>
              </a:defRPr>
            </a:lvl4pPr>
            <a:lvl5pPr marL="2057400" indent="-228600" algn="l" defTabSz="1220788" eaLnBrk="0" hangingPunct="0">
              <a:spcBef>
                <a:spcPct val="20000"/>
              </a:spcBef>
              <a:buChar char="»"/>
              <a:defRPr kumimoji="1" sz="2000">
                <a:solidFill>
                  <a:schemeClr val="tx1"/>
                </a:solidFill>
                <a:latin typeface="Arial" charset="0"/>
                <a:ea typeface="ＭＳ Ｐゴシック" charset="-128"/>
              </a:defRPr>
            </a:lvl5pPr>
            <a:lvl6pPr marL="2514600" indent="-228600" defTabSz="1220788"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defTabSz="1220788"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defTabSz="1220788"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defTabSz="1220788"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defRPr/>
            </a:pPr>
            <a:r>
              <a:rPr lang="en-US" altLang="ja-JP" sz="1700" b="1" dirty="0" smtClean="0">
                <a:latin typeface="+mj-lt"/>
                <a:ea typeface="FC平成丸ゴシック体" pitchFamily="49" charset="-128"/>
                <a:cs typeface="Times New Roman" pitchFamily="18" charset="0"/>
              </a:rPr>
              <a:t>&lt;Prior user rights to regionally based </a:t>
            </a:r>
          </a:p>
          <a:p>
            <a:pPr algn="ctr" eaLnBrk="1" hangingPunct="1">
              <a:spcBef>
                <a:spcPct val="0"/>
              </a:spcBef>
              <a:buFontTx/>
              <a:buNone/>
              <a:defRPr/>
            </a:pPr>
            <a:r>
              <a:rPr lang="en-US" altLang="ja-JP" sz="1700" b="1" dirty="0" smtClean="0">
                <a:latin typeface="+mj-lt"/>
                <a:ea typeface="FC平成丸ゴシック体" pitchFamily="49" charset="-128"/>
                <a:cs typeface="Times New Roman" pitchFamily="18" charset="0"/>
              </a:rPr>
              <a:t>collective trademarks&gt;</a:t>
            </a:r>
          </a:p>
          <a:p>
            <a:pPr eaLnBrk="1" hangingPunct="1">
              <a:spcBef>
                <a:spcPct val="0"/>
              </a:spcBef>
              <a:buFontTx/>
              <a:buNone/>
              <a:defRPr/>
            </a:pPr>
            <a:r>
              <a:rPr lang="en-US" altLang="ja-JP" sz="1600" dirty="0" smtClean="0">
                <a:latin typeface="+mn-lt"/>
                <a:ea typeface="FC平成丸ゴシック体" pitchFamily="49" charset="-128"/>
                <a:cs typeface="Times New Roman" pitchFamily="18" charset="0"/>
              </a:rPr>
              <a:t>Any person who has been using a regionally based collective trademark with no intention to be engaged in unfair competition prior to the filing of application for trademark registration, shall have the right to continuously use the said trademark. (Article 32-2, Trademark Act)</a:t>
            </a:r>
          </a:p>
          <a:p>
            <a:pPr eaLnBrk="1" hangingPunct="1">
              <a:spcBef>
                <a:spcPct val="0"/>
              </a:spcBef>
              <a:buFontTx/>
              <a:buNone/>
              <a:defRPr/>
            </a:pPr>
            <a:r>
              <a:rPr lang="en-US" altLang="ja-JP" sz="1600" b="1" dirty="0" smtClean="0">
                <a:latin typeface="+mn-lt"/>
                <a:ea typeface="FC平成丸ゴシック体" pitchFamily="49" charset="-128"/>
                <a:cs typeface="Times New Roman" pitchFamily="18" charset="0"/>
              </a:rPr>
              <a:t>  [Note]</a:t>
            </a:r>
            <a:r>
              <a:rPr lang="en-US" altLang="ja-JP" sz="1600" dirty="0" smtClean="0">
                <a:latin typeface="+mn-lt"/>
                <a:ea typeface="FC平成丸ゴシック体" pitchFamily="49" charset="-128"/>
                <a:cs typeface="Times New Roman" pitchFamily="18" charset="0"/>
              </a:rPr>
              <a:t>  It is required to clarify the use situation of the    regionally based collective trademark prior to the filing of application for relevant registration. The same shall apply to “those by whom such business is succeeded”.</a:t>
            </a:r>
            <a:endParaRPr lang="ja-JP" altLang="en-US" sz="1800" dirty="0" smtClean="0">
              <a:latin typeface="+mn-lt"/>
              <a:ea typeface="FC平成丸ゴシック体" pitchFamily="49" charset="-128"/>
              <a:cs typeface="Times New Roman" pitchFamily="18" charset="0"/>
            </a:endParaRPr>
          </a:p>
          <a:p>
            <a:pPr eaLnBrk="1" hangingPunct="1">
              <a:spcBef>
                <a:spcPct val="0"/>
              </a:spcBef>
              <a:buFontTx/>
              <a:buNone/>
              <a:defRPr/>
            </a:pPr>
            <a:endParaRPr lang="ja-JP" altLang="en-US" sz="1800" dirty="0" smtClean="0">
              <a:ea typeface="FC平成丸ゴシック体" pitchFamily="49" charset="-128"/>
              <a:cs typeface="Times New Roman" pitchFamily="18" charset="0"/>
            </a:endParaRPr>
          </a:p>
        </p:txBody>
      </p:sp>
      <p:sp>
        <p:nvSpPr>
          <p:cNvPr id="18" name="Text Box 7"/>
          <p:cNvSpPr txBox="1">
            <a:spLocks noChangeArrowheads="1"/>
          </p:cNvSpPr>
          <p:nvPr/>
        </p:nvSpPr>
        <p:spPr bwMode="auto">
          <a:xfrm>
            <a:off x="5032375" y="844550"/>
            <a:ext cx="4749800" cy="539750"/>
          </a:xfrm>
          <a:prstGeom prst="rect">
            <a:avLst/>
          </a:prstGeom>
          <a:solidFill>
            <a:srgbClr val="FFFFCC"/>
          </a:solidFill>
          <a:ln w="12700" algn="ctr">
            <a:solidFill>
              <a:schemeClr val="tx1"/>
            </a:solidFill>
            <a:miter lim="800000"/>
            <a:headEnd/>
            <a:tailEnd/>
          </a:ln>
        </p:spPr>
        <p:txBody>
          <a:bodyPr lIns="72000" tIns="72000" rIns="72000" bIns="72000" anchor="ctr"/>
          <a:lstStyle>
            <a:lvl1pPr algn="l" defTabSz="1220788" eaLnBrk="0" hangingPunct="0">
              <a:spcBef>
                <a:spcPct val="20000"/>
              </a:spcBef>
              <a:buChar char="•"/>
              <a:defRPr kumimoji="1" sz="3200">
                <a:solidFill>
                  <a:schemeClr val="tx1"/>
                </a:solidFill>
                <a:latin typeface="Arial" charset="0"/>
                <a:ea typeface="ＭＳ Ｐゴシック" charset="-128"/>
              </a:defRPr>
            </a:lvl1pPr>
            <a:lvl2pPr marL="742950" indent="-285750" algn="l" defTabSz="1220788" eaLnBrk="0" hangingPunct="0">
              <a:spcBef>
                <a:spcPct val="20000"/>
              </a:spcBef>
              <a:buChar char="–"/>
              <a:defRPr kumimoji="1" sz="2800">
                <a:solidFill>
                  <a:schemeClr val="tx1"/>
                </a:solidFill>
                <a:latin typeface="Arial" charset="0"/>
                <a:ea typeface="ＭＳ Ｐゴシック" charset="-128"/>
              </a:defRPr>
            </a:lvl2pPr>
            <a:lvl3pPr marL="1143000" indent="-228600" algn="l" defTabSz="1220788" eaLnBrk="0" hangingPunct="0">
              <a:spcBef>
                <a:spcPct val="20000"/>
              </a:spcBef>
              <a:buChar char="•"/>
              <a:defRPr kumimoji="1" sz="2400">
                <a:solidFill>
                  <a:schemeClr val="tx1"/>
                </a:solidFill>
                <a:latin typeface="Arial" charset="0"/>
                <a:ea typeface="ＭＳ Ｐゴシック" charset="-128"/>
              </a:defRPr>
            </a:lvl3pPr>
            <a:lvl4pPr marL="1600200" indent="-228600" algn="l" defTabSz="1220788" eaLnBrk="0" hangingPunct="0">
              <a:spcBef>
                <a:spcPct val="20000"/>
              </a:spcBef>
              <a:buChar char="–"/>
              <a:defRPr kumimoji="1" sz="2000">
                <a:solidFill>
                  <a:schemeClr val="tx1"/>
                </a:solidFill>
                <a:latin typeface="Arial" charset="0"/>
                <a:ea typeface="ＭＳ Ｐゴシック" charset="-128"/>
              </a:defRPr>
            </a:lvl4pPr>
            <a:lvl5pPr marL="2057400" indent="-228600" algn="l" defTabSz="1220788" eaLnBrk="0" hangingPunct="0">
              <a:spcBef>
                <a:spcPct val="20000"/>
              </a:spcBef>
              <a:buChar char="»"/>
              <a:defRPr kumimoji="1" sz="2000">
                <a:solidFill>
                  <a:schemeClr val="tx1"/>
                </a:solidFill>
                <a:latin typeface="Arial" charset="0"/>
                <a:ea typeface="ＭＳ Ｐゴシック" charset="-128"/>
              </a:defRPr>
            </a:lvl5pPr>
            <a:lvl6pPr marL="2514600" indent="-228600" defTabSz="1220788"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defTabSz="1220788"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defTabSz="1220788"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defTabSz="1220788"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50000"/>
              </a:spcBef>
              <a:buFontTx/>
              <a:buNone/>
              <a:defRPr/>
            </a:pPr>
            <a:r>
              <a:rPr lang="en-US" altLang="ja-JP" sz="1800" dirty="0" smtClean="0">
                <a:latin typeface="+mj-lt"/>
                <a:ea typeface="FC平成丸ゴシック体" pitchFamily="49" charset="-128"/>
                <a:cs typeface="Times New Roman" pitchFamily="18" charset="0"/>
              </a:rPr>
              <a:t>Using the trademark as a display of commodity characteristics</a:t>
            </a:r>
            <a:r>
              <a:rPr lang="ja-JP" altLang="en-US" sz="1800" dirty="0" smtClean="0">
                <a:latin typeface="Times New Roman" pitchFamily="18" charset="0"/>
                <a:ea typeface="FC平成丸ゴシック体" pitchFamily="49" charset="-128"/>
                <a:cs typeface="Times New Roman" pitchFamily="18" charset="0"/>
              </a:rPr>
              <a:t>　</a:t>
            </a:r>
            <a:endParaRPr lang="ja-JP" altLang="en-US" sz="1200" dirty="0" smtClean="0">
              <a:latin typeface="Times New Roman" pitchFamily="18" charset="0"/>
              <a:ea typeface="FC平成丸ゴシック体" pitchFamily="49" charset="-128"/>
              <a:cs typeface="Times New Roman" pitchFamily="18" charset="0"/>
            </a:endParaRPr>
          </a:p>
        </p:txBody>
      </p:sp>
      <p:sp>
        <p:nvSpPr>
          <p:cNvPr id="74762" name="AutoShape 8"/>
          <p:cNvSpPr>
            <a:spLocks noChangeArrowheads="1"/>
          </p:cNvSpPr>
          <p:nvPr/>
        </p:nvSpPr>
        <p:spPr bwMode="auto">
          <a:xfrm>
            <a:off x="6969125" y="1509713"/>
            <a:ext cx="901700" cy="387350"/>
          </a:xfrm>
          <a:prstGeom prst="downArrow">
            <a:avLst>
              <a:gd name="adj1" fmla="val 50000"/>
              <a:gd name="adj2" fmla="val 25000"/>
            </a:avLst>
          </a:prstGeom>
          <a:solidFill>
            <a:srgbClr val="E1F1FF"/>
          </a:solidFill>
          <a:ln w="12700" algn="ctr">
            <a:solidFill>
              <a:schemeClr val="tx1"/>
            </a:solidFill>
            <a:miter lim="800000"/>
            <a:headEnd/>
            <a:tailEnd/>
          </a:ln>
        </p:spPr>
        <p:txBody>
          <a:bodyPr lIns="128016" tIns="64008" rIns="128016" bIns="64008"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80000"/>
              </a:lnSpc>
              <a:buFontTx/>
              <a:buNone/>
            </a:pPr>
            <a:endParaRPr lang="ja-JP" altLang="ja-JP" sz="1800">
              <a:latin typeface="FC平成丸ゴシック体" pitchFamily="49" charset="-128"/>
              <a:ea typeface="FC平成丸ゴシック体" pitchFamily="49" charset="-128"/>
            </a:endParaRPr>
          </a:p>
        </p:txBody>
      </p:sp>
      <p:sp>
        <p:nvSpPr>
          <p:cNvPr id="74763" name="AutoShape 9"/>
          <p:cNvSpPr>
            <a:spLocks noChangeArrowheads="1"/>
          </p:cNvSpPr>
          <p:nvPr/>
        </p:nvSpPr>
        <p:spPr bwMode="auto">
          <a:xfrm rot="10800000">
            <a:off x="2116138" y="5502275"/>
            <a:ext cx="830262" cy="193675"/>
          </a:xfrm>
          <a:prstGeom prst="downArrow">
            <a:avLst>
              <a:gd name="adj1" fmla="val 50000"/>
              <a:gd name="adj2" fmla="val 25000"/>
            </a:avLst>
          </a:prstGeom>
          <a:solidFill>
            <a:srgbClr val="E1F1FF"/>
          </a:solidFill>
          <a:ln w="12700" algn="ctr">
            <a:solidFill>
              <a:schemeClr val="tx1"/>
            </a:solidFill>
            <a:miter lim="800000"/>
            <a:headEnd/>
            <a:tailEnd/>
          </a:ln>
        </p:spPr>
        <p:txBody>
          <a:bodyPr rot="10800000" lIns="128016" tIns="64008" rIns="128016" bIns="64008"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80000"/>
              </a:lnSpc>
              <a:buFontTx/>
              <a:buNone/>
            </a:pPr>
            <a:endParaRPr lang="ja-JP" altLang="ja-JP" sz="1800">
              <a:latin typeface="FC平成丸ゴシック体" pitchFamily="49" charset="-128"/>
              <a:ea typeface="FC平成丸ゴシック体" pitchFamily="49" charset="-128"/>
            </a:endParaRPr>
          </a:p>
        </p:txBody>
      </p:sp>
      <p:sp>
        <p:nvSpPr>
          <p:cNvPr id="21" name="Oval 10"/>
          <p:cNvSpPr>
            <a:spLocks noChangeArrowheads="1"/>
          </p:cNvSpPr>
          <p:nvPr/>
        </p:nvSpPr>
        <p:spPr bwMode="auto">
          <a:xfrm>
            <a:off x="109538" y="5778500"/>
            <a:ext cx="4960937" cy="993775"/>
          </a:xfrm>
          <a:prstGeom prst="ellipse">
            <a:avLst/>
          </a:prstGeom>
          <a:solidFill>
            <a:srgbClr val="BDFCFF"/>
          </a:solidFill>
          <a:ln w="9525">
            <a:solidFill>
              <a:schemeClr val="tx1"/>
            </a:solidFill>
            <a:round/>
            <a:headEnd/>
            <a:tailEnd/>
          </a:ln>
        </p:spPr>
        <p:txBody>
          <a:bodyPr wrap="none" anchor="ct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defRPr/>
            </a:pPr>
            <a:r>
              <a:rPr lang="en-US" altLang="ja-JP" sz="1100" dirty="0" smtClean="0">
                <a:latin typeface="+mj-lt"/>
                <a:cs typeface="Times New Roman" pitchFamily="18" charset="0"/>
              </a:rPr>
              <a:t>The right holder of regionally based collective trademark may</a:t>
            </a:r>
          </a:p>
          <a:p>
            <a:pPr algn="ctr" eaLnBrk="1" hangingPunct="1">
              <a:spcBef>
                <a:spcPct val="0"/>
              </a:spcBef>
              <a:buFontTx/>
              <a:buNone/>
              <a:defRPr/>
            </a:pPr>
            <a:r>
              <a:rPr lang="en-US" altLang="ja-JP" sz="1100" dirty="0" smtClean="0">
                <a:latin typeface="+mj-lt"/>
                <a:cs typeface="Times New Roman" pitchFamily="18" charset="0"/>
              </a:rPr>
              <a:t> request the person who has the right of prior use to affix an appropriate </a:t>
            </a:r>
          </a:p>
          <a:p>
            <a:pPr algn="ctr" eaLnBrk="1" hangingPunct="1">
              <a:spcBef>
                <a:spcPct val="0"/>
              </a:spcBef>
              <a:buFontTx/>
              <a:buNone/>
              <a:defRPr/>
            </a:pPr>
            <a:r>
              <a:rPr lang="en-US" altLang="ja-JP" sz="1100" dirty="0" smtClean="0">
                <a:latin typeface="+mj-lt"/>
                <a:cs typeface="Times New Roman" pitchFamily="18" charset="0"/>
              </a:rPr>
              <a:t>indication that may prevent any confusion. </a:t>
            </a:r>
          </a:p>
          <a:p>
            <a:pPr algn="ctr" eaLnBrk="1" hangingPunct="1">
              <a:spcBef>
                <a:spcPct val="0"/>
              </a:spcBef>
              <a:buFontTx/>
              <a:buNone/>
              <a:defRPr/>
            </a:pPr>
            <a:r>
              <a:rPr lang="en-US" altLang="ja-JP" sz="1100" dirty="0" smtClean="0">
                <a:latin typeface="+mj-lt"/>
                <a:cs typeface="Times New Roman" pitchFamily="18" charset="0"/>
              </a:rPr>
              <a:t>(Article 32-2, Trademark Act)</a:t>
            </a:r>
            <a:endParaRPr lang="ja-JP" altLang="en-US" sz="1100" dirty="0" smtClean="0">
              <a:latin typeface="+mj-lt"/>
            </a:endParaRPr>
          </a:p>
        </p:txBody>
      </p:sp>
    </p:spTree>
    <p:extLst>
      <p:ext uri="{BB962C8B-B14F-4D97-AF65-F5344CB8AC3E}">
        <p14:creationId xmlns:p14="http://schemas.microsoft.com/office/powerpoint/2010/main" val="28008217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
          <p:cNvSpPr txBox="1">
            <a:spLocks noChangeArrowheads="1"/>
          </p:cNvSpPr>
          <p:nvPr/>
        </p:nvSpPr>
        <p:spPr bwMode="auto">
          <a:xfrm>
            <a:off x="646113" y="171450"/>
            <a:ext cx="7510462" cy="1008063"/>
          </a:xfrm>
          <a:prstGeom prst="rect">
            <a:avLst/>
          </a:prstGeom>
          <a:gradFill rotWithShape="1">
            <a:gsLst>
              <a:gs pos="0">
                <a:srgbClr val="00CCFF"/>
              </a:gs>
              <a:gs pos="50000">
                <a:srgbClr val="FFFFFF"/>
              </a:gs>
              <a:gs pos="100000">
                <a:srgbClr val="00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eaLnBrk="1" hangingPunct="1">
              <a:defRPr/>
            </a:pPr>
            <a:r>
              <a:rPr lang="en-US" altLang="ja-JP" sz="2200" kern="0" dirty="0" smtClean="0">
                <a:effectLst>
                  <a:outerShdw blurRad="38100" dist="38100" dir="2700000" algn="tl">
                    <a:srgbClr val="FFFFFF"/>
                  </a:outerShdw>
                </a:effectLst>
                <a:cs typeface="Times New Roman" panose="02020603050405020304" pitchFamily="18" charset="0"/>
              </a:rPr>
              <a:t>Current Status of Filings/Registrations for Regional Collective Trademarks </a:t>
            </a:r>
            <a:r>
              <a:rPr lang="en-US" altLang="ja-JP" sz="2000" kern="0" dirty="0" smtClean="0">
                <a:effectLst>
                  <a:outerShdw blurRad="38100" dist="38100" dir="2700000" algn="tl">
                    <a:srgbClr val="FFFFFF"/>
                  </a:outerShdw>
                </a:effectLst>
                <a:cs typeface="Times New Roman" panose="02020603050405020304" pitchFamily="18" charset="0"/>
              </a:rPr>
              <a:t>(As of March 21, 2017)</a:t>
            </a:r>
            <a:endParaRPr lang="ja-JP" altLang="en-US" sz="2000" kern="0" dirty="0" smtClean="0">
              <a:effectLst>
                <a:outerShdw blurRad="38100" dist="38100" dir="2700000" algn="tl">
                  <a:srgbClr val="FFFFFF"/>
                </a:outerShdw>
              </a:effectLst>
            </a:endParaRPr>
          </a:p>
        </p:txBody>
      </p:sp>
      <p:sp>
        <p:nvSpPr>
          <p:cNvPr id="11" name="Rectangle 32"/>
          <p:cNvSpPr>
            <a:spLocks noChangeArrowheads="1"/>
          </p:cNvSpPr>
          <p:nvPr/>
        </p:nvSpPr>
        <p:spPr bwMode="auto">
          <a:xfrm>
            <a:off x="668338" y="1268413"/>
            <a:ext cx="4081462"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lstStyle>
            <a:lvl1pPr marL="342900" indent="-342900"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lnSpc>
                <a:spcPct val="80000"/>
              </a:lnSpc>
              <a:buFontTx/>
              <a:buNone/>
              <a:defRPr/>
            </a:pPr>
            <a:r>
              <a:rPr lang="en-US" altLang="ja-JP" sz="1400" dirty="0" smtClean="0">
                <a:latin typeface="+mj-lt"/>
                <a:ea typeface="FC平成丸ゴシック体" pitchFamily="49" charset="-128"/>
                <a:cs typeface="Times New Roman" pitchFamily="18" charset="0"/>
              </a:rPr>
              <a:t>Total number of applications: 1,162</a:t>
            </a:r>
          </a:p>
          <a:p>
            <a:pPr eaLnBrk="1" hangingPunct="1">
              <a:lnSpc>
                <a:spcPct val="80000"/>
              </a:lnSpc>
              <a:buFontTx/>
              <a:buNone/>
              <a:defRPr/>
            </a:pPr>
            <a:endParaRPr lang="ja-JP" altLang="en-US" sz="1400" dirty="0" smtClean="0">
              <a:latin typeface="+mj-lt"/>
              <a:ea typeface="FC平成丸ゴシック体" pitchFamily="49" charset="-128"/>
              <a:cs typeface="Times New Roman" pitchFamily="18" charset="0"/>
            </a:endParaRPr>
          </a:p>
        </p:txBody>
      </p:sp>
      <p:sp>
        <p:nvSpPr>
          <p:cNvPr id="12" name="Rectangle 32"/>
          <p:cNvSpPr>
            <a:spLocks noChangeArrowheads="1"/>
          </p:cNvSpPr>
          <p:nvPr/>
        </p:nvSpPr>
        <p:spPr bwMode="auto">
          <a:xfrm>
            <a:off x="646113" y="3968750"/>
            <a:ext cx="29384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lstStyle>
            <a:lvl1pPr marL="342900" indent="-342900"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lnSpc>
                <a:spcPct val="80000"/>
              </a:lnSpc>
              <a:buFontTx/>
              <a:buNone/>
              <a:defRPr/>
            </a:pPr>
            <a:r>
              <a:rPr lang="en-US" altLang="ja-JP" sz="1400" dirty="0" smtClean="0">
                <a:latin typeface="+mj-lt"/>
                <a:ea typeface="FC平成丸ゴシック体" pitchFamily="49" charset="-128"/>
                <a:cs typeface="Times New Roman" pitchFamily="18" charset="0"/>
              </a:rPr>
              <a:t>Total number of registrations: 603</a:t>
            </a:r>
            <a:endParaRPr lang="ja-JP" altLang="en-US" sz="1400" dirty="0" smtClean="0">
              <a:latin typeface="+mj-lt"/>
              <a:ea typeface="FC平成丸ゴシック体" pitchFamily="49" charset="-128"/>
              <a:cs typeface="Times New Roman" pitchFamily="18" charset="0"/>
            </a:endParaRPr>
          </a:p>
        </p:txBody>
      </p:sp>
      <p:sp>
        <p:nvSpPr>
          <p:cNvPr id="76806" name="Rectangle 158"/>
          <p:cNvSpPr>
            <a:spLocks noChangeArrowheads="1"/>
          </p:cNvSpPr>
          <p:nvPr/>
        </p:nvSpPr>
        <p:spPr bwMode="auto">
          <a:xfrm>
            <a:off x="3584575" y="3789363"/>
            <a:ext cx="59055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80000"/>
              </a:lnSpc>
              <a:buFontTx/>
              <a:buNone/>
            </a:pPr>
            <a:r>
              <a:rPr lang="en-US" altLang="ja-JP" sz="1000">
                <a:latin typeface="Times New Roman" panose="02020603050405020304" pitchFamily="18" charset="0"/>
                <a:ea typeface="FC平成丸ゴシック体" pitchFamily="49" charset="-128"/>
                <a:cs typeface="Times New Roman" panose="02020603050405020304" pitchFamily="18" charset="0"/>
              </a:rPr>
              <a:t>As to collective trademark registrations extending across more than two prefectures are counted into the total</a:t>
            </a:r>
          </a:p>
          <a:p>
            <a:pPr eaLnBrk="1" hangingPunct="1">
              <a:lnSpc>
                <a:spcPct val="80000"/>
              </a:lnSpc>
              <a:buFontTx/>
              <a:buNone/>
            </a:pPr>
            <a:r>
              <a:rPr lang="en-US" altLang="ja-JP" sz="1000">
                <a:latin typeface="Times New Roman" panose="02020603050405020304" pitchFamily="18" charset="0"/>
                <a:ea typeface="FC平成丸ゴシック体" pitchFamily="49" charset="-128"/>
                <a:cs typeface="Times New Roman" panose="02020603050405020304" pitchFamily="18" charset="0"/>
              </a:rPr>
              <a:t>number of each respectively. (e.g. (1) Honba Yuki Tsumugi (lit. high grade Yuki silk textile in Tochigi and Ibaraki,</a:t>
            </a:r>
          </a:p>
          <a:p>
            <a:pPr eaLnBrk="1" hangingPunct="1">
              <a:lnSpc>
                <a:spcPct val="80000"/>
              </a:lnSpc>
              <a:buFontTx/>
              <a:buNone/>
            </a:pPr>
            <a:r>
              <a:rPr lang="en-US" altLang="ja-JP" sz="1000">
                <a:latin typeface="Times New Roman" panose="02020603050405020304" pitchFamily="18" charset="0"/>
                <a:ea typeface="FC平成丸ゴシック体" pitchFamily="49" charset="-128"/>
                <a:cs typeface="Times New Roman" panose="02020603050405020304" pitchFamily="18" charset="0"/>
              </a:rPr>
              <a:t>and (2) Edo Kimekominingyo (lit. a type of Japanese wooden doll in Tokyo and Saitama) </a:t>
            </a:r>
            <a:endParaRPr lang="ja-JP" altLang="en-US" sz="1200">
              <a:ea typeface="FC平成丸ゴシック体" pitchFamily="49" charset="-128"/>
              <a:cs typeface="Times New Roman" panose="02020603050405020304" pitchFamily="18" charset="0"/>
            </a:endParaRPr>
          </a:p>
        </p:txBody>
      </p:sp>
      <p:sp>
        <p:nvSpPr>
          <p:cNvPr id="76807" name="AutoShape 159"/>
          <p:cNvSpPr>
            <a:spLocks noChangeArrowheads="1"/>
          </p:cNvSpPr>
          <p:nvPr/>
        </p:nvSpPr>
        <p:spPr bwMode="auto">
          <a:xfrm>
            <a:off x="3584575" y="3900488"/>
            <a:ext cx="6013450" cy="339725"/>
          </a:xfrm>
          <a:prstGeom prst="bracketPair">
            <a:avLst>
              <a:gd name="adj" fmla="val 16667"/>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90000"/>
              </a:lnSpc>
              <a:spcBef>
                <a:spcPct val="40000"/>
              </a:spcBef>
              <a:buFontTx/>
              <a:buNone/>
            </a:pPr>
            <a:endParaRPr lang="ja-JP" altLang="ja-JP" sz="1800">
              <a:latin typeface="FC平成丸ゴシック体" pitchFamily="49" charset="-128"/>
              <a:ea typeface="FC平成丸ゴシック体" pitchFamily="49" charset="-128"/>
            </a:endParaRPr>
          </a:p>
        </p:txBody>
      </p:sp>
      <p:graphicFrame>
        <p:nvGraphicFramePr>
          <p:cNvPr id="15" name="表 14"/>
          <p:cNvGraphicFramePr>
            <a:graphicFrameLocks noGrp="1"/>
          </p:cNvGraphicFramePr>
          <p:nvPr>
            <p:extLst>
              <p:ext uri="{D42A27DB-BD31-4B8C-83A1-F6EECF244321}">
                <p14:modId xmlns:p14="http://schemas.microsoft.com/office/powerpoint/2010/main" val="2662846416"/>
              </p:ext>
            </p:extLst>
          </p:nvPr>
        </p:nvGraphicFramePr>
        <p:xfrm>
          <a:off x="646113" y="1557338"/>
          <a:ext cx="8361360" cy="2232030"/>
        </p:xfrm>
        <a:graphic>
          <a:graphicData uri="http://schemas.openxmlformats.org/drawingml/2006/table">
            <a:tbl>
              <a:tblPr firstRow="1" firstCol="1" lastRow="1" lastCol="1" bandRow="1" bandCol="1"/>
              <a:tblGrid>
                <a:gridCol w="837095"/>
                <a:gridCol w="836136"/>
                <a:gridCol w="836136"/>
                <a:gridCol w="837095"/>
                <a:gridCol w="836136"/>
                <a:gridCol w="836136"/>
                <a:gridCol w="835177"/>
                <a:gridCol w="835177"/>
                <a:gridCol w="836136"/>
                <a:gridCol w="836136"/>
              </a:tblGrid>
              <a:tr h="223203">
                <a:tc>
                  <a:txBody>
                    <a:bodyPr/>
                    <a:lstStyle/>
                    <a:p>
                      <a:pPr algn="ctr">
                        <a:spcAft>
                          <a:spcPts val="0"/>
                        </a:spcAft>
                      </a:pPr>
                      <a:r>
                        <a:rPr lang="en-US" altLang="ja-JP" sz="1100" kern="100" dirty="0" smtClean="0">
                          <a:effectLst/>
                          <a:latin typeface="+mj-lt"/>
                          <a:ea typeface="+mn-ea"/>
                          <a:cs typeface="Times New Roman" panose="02020603050405020304" pitchFamily="18" charset="0"/>
                        </a:rPr>
                        <a:t>Hokkaido</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Aomori</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Iwate</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Miyagi</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100" dirty="0" smtClean="0">
                          <a:solidFill>
                            <a:srgbClr val="000000"/>
                          </a:solidFill>
                          <a:effectLst/>
                          <a:latin typeface="+mj-lt"/>
                          <a:ea typeface="ＭＳ Ｐゴシック"/>
                          <a:cs typeface="Times New Roman" panose="02020603050405020304" pitchFamily="18" charset="0"/>
                        </a:rPr>
                        <a:t>Akita</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Yamagata</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Fukushima</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Ibaraki</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Tochigi</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Gunma</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3203">
                <a:tc>
                  <a:txBody>
                    <a:bodyPr/>
                    <a:lstStyle/>
                    <a:p>
                      <a:pPr algn="ctr">
                        <a:spcAft>
                          <a:spcPts val="0"/>
                        </a:spcAft>
                      </a:pPr>
                      <a:r>
                        <a:rPr lang="en-US" altLang="ja-JP" sz="1200" kern="100" dirty="0" smtClean="0">
                          <a:effectLst/>
                          <a:latin typeface="+mj-lt"/>
                          <a:ea typeface="ＭＳ Ｐゴシック"/>
                          <a:cs typeface="Times New Roman" panose="02020603050405020304" pitchFamily="18" charset="0"/>
                        </a:rPr>
                        <a:t>52</a:t>
                      </a:r>
                      <a:endParaRPr lang="ja-JP" sz="12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effectLst/>
                          <a:latin typeface="+mj-lt"/>
                          <a:ea typeface="ＭＳ Ｐゴシック"/>
                          <a:cs typeface="Times New Roman" panose="02020603050405020304" pitchFamily="18" charset="0"/>
                        </a:rPr>
                        <a:t>21</a:t>
                      </a: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effectLst/>
                          <a:latin typeface="+mj-lt"/>
                          <a:ea typeface="ＭＳ Ｐゴシック"/>
                          <a:cs typeface="Times New Roman" panose="02020603050405020304" pitchFamily="18" charset="0"/>
                        </a:rPr>
                        <a:t>10</a:t>
                      </a:r>
                      <a:endParaRPr lang="ja-JP" sz="12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effectLst/>
                          <a:latin typeface="+mj-lt"/>
                          <a:ea typeface="ＭＳ Ｐゴシック"/>
                          <a:cs typeface="Times New Roman" panose="02020603050405020304" pitchFamily="18" charset="0"/>
                        </a:rPr>
                        <a:t>14</a:t>
                      </a:r>
                      <a:endParaRPr lang="ja-JP" sz="12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effectLst/>
                          <a:latin typeface="+mj-lt"/>
                          <a:ea typeface="ＭＳ Ｐゴシック"/>
                          <a:cs typeface="Times New Roman" panose="02020603050405020304" pitchFamily="18" charset="0"/>
                        </a:rPr>
                        <a:t>18</a:t>
                      </a:r>
                      <a:endParaRPr lang="ja-JP" sz="12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effectLst/>
                          <a:latin typeface="+mj-lt"/>
                          <a:ea typeface="ＭＳ Ｐゴシック"/>
                          <a:cs typeface="Times New Roman" panose="02020603050405020304" pitchFamily="18" charset="0"/>
                        </a:rPr>
                        <a:t>22</a:t>
                      </a:r>
                      <a:endParaRPr lang="ja-JP" sz="12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effectLst/>
                          <a:latin typeface="+mj-lt"/>
                          <a:ea typeface="ＭＳ Ｐゴシック"/>
                          <a:cs typeface="Times New Roman" panose="02020603050405020304" pitchFamily="18" charset="0"/>
                        </a:rPr>
                        <a:t>15</a:t>
                      </a:r>
                      <a:endParaRPr lang="ja-JP" sz="12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effectLst/>
                          <a:latin typeface="+mj-lt"/>
                          <a:ea typeface="ＭＳ Ｐゴシック"/>
                          <a:cs typeface="Times New Roman" panose="02020603050405020304" pitchFamily="18" charset="0"/>
                        </a:rPr>
                        <a:t>8</a:t>
                      </a:r>
                      <a:endParaRPr lang="ja-JP" sz="12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effectLst/>
                          <a:latin typeface="+mj-lt"/>
                          <a:ea typeface="ＭＳ Ｐゴシック"/>
                          <a:cs typeface="Times New Roman" panose="02020603050405020304" pitchFamily="18" charset="0"/>
                        </a:rPr>
                        <a:t>10</a:t>
                      </a:r>
                      <a:endParaRPr lang="ja-JP" sz="12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effectLst/>
                          <a:latin typeface="+mj-lt"/>
                          <a:ea typeface="ＭＳ Ｐゴシック"/>
                          <a:cs typeface="Times New Roman" panose="02020603050405020304" pitchFamily="18" charset="0"/>
                        </a:rPr>
                        <a:t>13</a:t>
                      </a:r>
                      <a:endParaRPr lang="ja-JP" sz="12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3203">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Saitama</a:t>
                      </a: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100" dirty="0" smtClean="0">
                          <a:solidFill>
                            <a:srgbClr val="000000"/>
                          </a:solidFill>
                          <a:effectLst/>
                          <a:latin typeface="+mj-lt"/>
                          <a:ea typeface="ＭＳ Ｐゴシック"/>
                          <a:cs typeface="Times New Roman" panose="02020603050405020304" pitchFamily="18" charset="0"/>
                        </a:rPr>
                        <a:t>Chiba</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Tokyo</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Kanagawa</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Niigata</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Nagano</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Yamanashi</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Shizuoka</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Aichi</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Gifu</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3203">
                <a:tc>
                  <a:txBody>
                    <a:bodyPr/>
                    <a:lstStyle/>
                    <a:p>
                      <a:pPr algn="ctr">
                        <a:spcAft>
                          <a:spcPts val="0"/>
                        </a:spcAft>
                      </a:pPr>
                      <a:r>
                        <a:rPr lang="en-US" altLang="ja-JP" sz="1200" kern="100" dirty="0" smtClean="0">
                          <a:effectLst/>
                          <a:latin typeface="+mj-lt"/>
                          <a:ea typeface="ＭＳ Ｐゴシック"/>
                          <a:cs typeface="Times New Roman" panose="02020603050405020304" pitchFamily="18" charset="0"/>
                        </a:rPr>
                        <a:t>12</a:t>
                      </a:r>
                      <a:endParaRPr lang="ja-JP" sz="12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effectLst/>
                          <a:latin typeface="+mj-lt"/>
                          <a:ea typeface="ＭＳ Ｐゴシック"/>
                          <a:cs typeface="Times New Roman" panose="02020603050405020304" pitchFamily="18" charset="0"/>
                        </a:rPr>
                        <a:t>26</a:t>
                      </a:r>
                      <a:endParaRPr lang="ja-JP" sz="12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effectLst/>
                          <a:latin typeface="+mj-lt"/>
                          <a:ea typeface="ＭＳ Ｐゴシック"/>
                          <a:cs typeface="Times New Roman" panose="02020603050405020304" pitchFamily="18" charset="0"/>
                        </a:rPr>
                        <a:t>34</a:t>
                      </a:r>
                      <a:endParaRPr lang="ja-JP" sz="12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effectLst/>
                          <a:latin typeface="+mj-lt"/>
                          <a:ea typeface="ＭＳ Ｐゴシック"/>
                          <a:cs typeface="Times New Roman" panose="02020603050405020304" pitchFamily="18" charset="0"/>
                        </a:rPr>
                        <a:t>20</a:t>
                      </a:r>
                      <a:endParaRPr lang="ja-JP" sz="12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effectLst/>
                          <a:latin typeface="+mj-lt"/>
                          <a:ea typeface="ＭＳ Ｐゴシック"/>
                          <a:cs typeface="Times New Roman" panose="02020603050405020304" pitchFamily="18" charset="0"/>
                        </a:rPr>
                        <a:t>34</a:t>
                      </a:r>
                      <a:endParaRPr lang="ja-JP" sz="12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effectLst/>
                          <a:latin typeface="+mj-lt"/>
                          <a:ea typeface="ＭＳ Ｐゴシック"/>
                          <a:cs typeface="Times New Roman" panose="02020603050405020304" pitchFamily="18" charset="0"/>
                        </a:rPr>
                        <a:t>30</a:t>
                      </a:r>
                      <a:endParaRPr lang="ja-JP" sz="12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effectLst/>
                          <a:latin typeface="+mj-lt"/>
                          <a:ea typeface="ＭＳ Ｐゴシック"/>
                          <a:cs typeface="Times New Roman" panose="02020603050405020304" pitchFamily="18" charset="0"/>
                        </a:rPr>
                        <a:t>12</a:t>
                      </a:r>
                      <a:endParaRPr lang="ja-JP" sz="12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effectLst/>
                          <a:latin typeface="+mj-lt"/>
                          <a:ea typeface="ＭＳ Ｐゴシック"/>
                          <a:cs typeface="Times New Roman" panose="02020603050405020304" pitchFamily="18" charset="0"/>
                        </a:rPr>
                        <a:t>37</a:t>
                      </a:r>
                      <a:endParaRPr lang="ja-JP" sz="12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effectLst/>
                          <a:latin typeface="+mj-lt"/>
                          <a:ea typeface="ＭＳ Ｐゴシック"/>
                          <a:cs typeface="Times New Roman" panose="02020603050405020304" pitchFamily="18" charset="0"/>
                        </a:rPr>
                        <a:t>35</a:t>
                      </a:r>
                      <a:endParaRPr lang="ja-JP" sz="12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effectLst/>
                          <a:latin typeface="+mj-lt"/>
                          <a:ea typeface="ＭＳ Ｐゴシック"/>
                          <a:cs typeface="Times New Roman" panose="02020603050405020304" pitchFamily="18" charset="0"/>
                        </a:rPr>
                        <a:t>43</a:t>
                      </a:r>
                      <a:endParaRPr lang="ja-JP" sz="12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3203">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Mie</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Toyama</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Ishikawa</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Fukui</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Shiga</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Kyoto</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Osaka</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Hyogo</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Nara</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Wakayama</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3203">
                <a:tc>
                  <a:txBody>
                    <a:bodyPr/>
                    <a:lstStyle/>
                    <a:p>
                      <a:pPr algn="ctr">
                        <a:spcAft>
                          <a:spcPts val="0"/>
                        </a:spcAft>
                      </a:pPr>
                      <a:r>
                        <a:rPr lang="en-US" altLang="ja-JP" sz="1200" kern="100" dirty="0" smtClean="0">
                          <a:effectLst/>
                          <a:latin typeface="+mj-lt"/>
                          <a:ea typeface="ＭＳ Ｐゴシック"/>
                          <a:cs typeface="Times New Roman" panose="02020603050405020304" pitchFamily="18" charset="0"/>
                        </a:rPr>
                        <a:t>29</a:t>
                      </a:r>
                      <a:endParaRPr lang="ja-JP" sz="12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effectLst/>
                          <a:latin typeface="+mj-lt"/>
                          <a:ea typeface="ＭＳ Ｐゴシック"/>
                          <a:cs typeface="Times New Roman" panose="02020603050405020304" pitchFamily="18" charset="0"/>
                        </a:rPr>
                        <a:t>17</a:t>
                      </a:r>
                      <a:endParaRPr lang="ja-JP" sz="12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effectLst/>
                          <a:latin typeface="+mj-lt"/>
                          <a:ea typeface="ＭＳ Ｐゴシック"/>
                          <a:cs typeface="Times New Roman" panose="02020603050405020304" pitchFamily="18" charset="0"/>
                        </a:rPr>
                        <a:t>43</a:t>
                      </a:r>
                      <a:endParaRPr lang="ja-JP" sz="12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effectLst/>
                          <a:latin typeface="+mj-lt"/>
                          <a:ea typeface="ＭＳ Ｐゴシック"/>
                          <a:cs typeface="Times New Roman" panose="02020603050405020304" pitchFamily="18" charset="0"/>
                        </a:rPr>
                        <a:t>25</a:t>
                      </a:r>
                      <a:endParaRPr lang="ja-JP" sz="12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effectLst/>
                          <a:latin typeface="+mj-lt"/>
                          <a:ea typeface="ＭＳ Ｐゴシック"/>
                          <a:cs typeface="Times New Roman" panose="02020603050405020304" pitchFamily="18" charset="0"/>
                        </a:rPr>
                        <a:t>28</a:t>
                      </a:r>
                      <a:endParaRPr lang="ja-JP" sz="12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effectLst/>
                          <a:latin typeface="+mj-lt"/>
                          <a:ea typeface="ＭＳ Ｐゴシック"/>
                          <a:cs typeface="Times New Roman" panose="02020603050405020304" pitchFamily="18" charset="0"/>
                        </a:rPr>
                        <a:t>150</a:t>
                      </a:r>
                      <a:endParaRPr lang="ja-JP" sz="12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effectLst/>
                          <a:latin typeface="+mj-lt"/>
                          <a:ea typeface="ＭＳ Ｐゴシック"/>
                          <a:cs typeface="Times New Roman" panose="02020603050405020304" pitchFamily="18" charset="0"/>
                        </a:rPr>
                        <a:t>17</a:t>
                      </a:r>
                      <a:endParaRPr lang="ja-JP" sz="12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effectLst/>
                          <a:latin typeface="+mj-lt"/>
                          <a:ea typeface="ＭＳ Ｐゴシック"/>
                          <a:cs typeface="Times New Roman" panose="02020603050405020304" pitchFamily="18" charset="0"/>
                        </a:rPr>
                        <a:t>63</a:t>
                      </a:r>
                      <a:endParaRPr lang="ja-JP" sz="12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effectLst/>
                          <a:latin typeface="+mj-lt"/>
                          <a:ea typeface="ＭＳ Ｐゴシック"/>
                          <a:cs typeface="Times New Roman" panose="02020603050405020304" pitchFamily="18" charset="0"/>
                        </a:rPr>
                        <a:t>15</a:t>
                      </a:r>
                      <a:endParaRPr lang="ja-JP" sz="12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effectLst/>
                          <a:latin typeface="+mj-lt"/>
                          <a:ea typeface="ＭＳ Ｐゴシック"/>
                          <a:cs typeface="Times New Roman" panose="02020603050405020304" pitchFamily="18" charset="0"/>
                        </a:rPr>
                        <a:t>17</a:t>
                      </a:r>
                      <a:endParaRPr lang="ja-JP" sz="12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3203">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Tottori</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Shimane</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Okayama</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Hiroshima</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Yamaguchi</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Kagawa</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Tokushima</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Kochi</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Ehime</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Fukuoka</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3203">
                <a:tc>
                  <a:txBody>
                    <a:bodyPr/>
                    <a:lstStyle/>
                    <a:p>
                      <a:pPr algn="ctr">
                        <a:spcAft>
                          <a:spcPts val="0"/>
                        </a:spcAft>
                      </a:pPr>
                      <a:r>
                        <a:rPr lang="en-US" altLang="ja-JP" sz="1200" kern="100" dirty="0" smtClean="0">
                          <a:effectLst/>
                          <a:latin typeface="+mj-lt"/>
                          <a:ea typeface="ＭＳ Ｐゴシック"/>
                          <a:cs typeface="Times New Roman" panose="02020603050405020304" pitchFamily="18" charset="0"/>
                        </a:rPr>
                        <a:t>6</a:t>
                      </a:r>
                      <a:endParaRPr lang="ja-JP" sz="12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effectLst/>
                          <a:latin typeface="+mj-lt"/>
                          <a:ea typeface="ＭＳ Ｐゴシック"/>
                          <a:cs typeface="Times New Roman" panose="02020603050405020304" pitchFamily="18" charset="0"/>
                        </a:rPr>
                        <a:t>14</a:t>
                      </a:r>
                      <a:endParaRPr lang="ja-JP" sz="12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effectLst/>
                          <a:latin typeface="+mj-lt"/>
                          <a:ea typeface="ＭＳ Ｐゴシック"/>
                          <a:cs typeface="Times New Roman" panose="02020603050405020304" pitchFamily="18" charset="0"/>
                        </a:rPr>
                        <a:t>12</a:t>
                      </a:r>
                      <a:endParaRPr lang="ja-JP" sz="12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effectLst/>
                          <a:latin typeface="+mj-lt"/>
                          <a:ea typeface="ＭＳ Ｐゴシック"/>
                          <a:cs typeface="Times New Roman" panose="02020603050405020304" pitchFamily="18" charset="0"/>
                        </a:rPr>
                        <a:t>27</a:t>
                      </a:r>
                      <a:endParaRPr lang="ja-JP" sz="12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effectLst/>
                          <a:latin typeface="+mj-lt"/>
                          <a:ea typeface="ＭＳ Ｐゴシック"/>
                          <a:cs typeface="Times New Roman" panose="02020603050405020304" pitchFamily="18" charset="0"/>
                        </a:rPr>
                        <a:t>11</a:t>
                      </a:r>
                      <a:endParaRPr lang="ja-JP" sz="12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effectLst/>
                          <a:latin typeface="+mj-lt"/>
                          <a:ea typeface="ＭＳ Ｐゴシック"/>
                          <a:cs typeface="Times New Roman" panose="02020603050405020304" pitchFamily="18" charset="0"/>
                        </a:rPr>
                        <a:t>7</a:t>
                      </a:r>
                      <a:endParaRPr lang="ja-JP" sz="12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effectLst/>
                          <a:latin typeface="+mj-lt"/>
                          <a:ea typeface="ＭＳ Ｐゴシック"/>
                          <a:cs typeface="Times New Roman" panose="02020603050405020304" pitchFamily="18" charset="0"/>
                        </a:rPr>
                        <a:t>8</a:t>
                      </a:r>
                      <a:endParaRPr lang="ja-JP" sz="12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effectLst/>
                          <a:latin typeface="+mj-lt"/>
                          <a:ea typeface="ＭＳ Ｐゴシック"/>
                          <a:cs typeface="Times New Roman" panose="02020603050405020304" pitchFamily="18" charset="0"/>
                        </a:rPr>
                        <a:t>9</a:t>
                      </a:r>
                      <a:endParaRPr lang="ja-JP" sz="12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effectLst/>
                          <a:latin typeface="+mj-lt"/>
                          <a:ea typeface="ＭＳ Ｐゴシック"/>
                          <a:cs typeface="Times New Roman" panose="02020603050405020304" pitchFamily="18" charset="0"/>
                        </a:rPr>
                        <a:t>17</a:t>
                      </a:r>
                      <a:endParaRPr lang="ja-JP" sz="12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effectLst/>
                          <a:latin typeface="+mj-lt"/>
                          <a:ea typeface="ＭＳ Ｐゴシック"/>
                          <a:cs typeface="Times New Roman" panose="02020603050405020304" pitchFamily="18" charset="0"/>
                        </a:rPr>
                        <a:t>27</a:t>
                      </a:r>
                      <a:endParaRPr lang="ja-JP" sz="12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3203">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Saga</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Nagasaki</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Kumamoto</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Oita</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Miyazaki</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000" kern="100" dirty="0" smtClean="0">
                          <a:effectLst/>
                          <a:latin typeface="+mj-lt"/>
                          <a:ea typeface="ＭＳ Ｐゴシック"/>
                          <a:cs typeface="Times New Roman" panose="02020603050405020304" pitchFamily="18" charset="0"/>
                        </a:rPr>
                        <a:t>Kagoshima</a:t>
                      </a:r>
                      <a:endParaRPr lang="ja-JP" sz="10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Okinawa</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Other</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kern="100" dirty="0">
                          <a:effectLst/>
                          <a:latin typeface="+mj-lt"/>
                          <a:ea typeface="ＭＳ Ｐゴシック"/>
                          <a:cs typeface="Times New Roman" panose="02020603050405020304" pitchFamily="18" charset="0"/>
                        </a:rPr>
                        <a:t> </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kern="100" dirty="0">
                          <a:effectLst/>
                          <a:latin typeface="+mj-lt"/>
                          <a:ea typeface="ＭＳ Ｐゴシック"/>
                          <a:cs typeface="Times New Roman" panose="02020603050405020304" pitchFamily="18" charset="0"/>
                        </a:rPr>
                        <a:t> </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3203">
                <a:tc>
                  <a:txBody>
                    <a:bodyPr/>
                    <a:lstStyle/>
                    <a:p>
                      <a:pPr algn="ctr">
                        <a:spcAft>
                          <a:spcPts val="0"/>
                        </a:spcAft>
                      </a:pPr>
                      <a:r>
                        <a:rPr lang="en-US" altLang="ja-JP" sz="1200" kern="100" dirty="0" smtClean="0">
                          <a:effectLst/>
                          <a:latin typeface="+mj-lt"/>
                          <a:ea typeface="ＭＳ Ｐゴシック"/>
                          <a:cs typeface="Times New Roman" panose="02020603050405020304" pitchFamily="18" charset="0"/>
                        </a:rPr>
                        <a:t>9</a:t>
                      </a:r>
                      <a:endParaRPr lang="ja-JP" sz="12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effectLst/>
                          <a:latin typeface="+mj-lt"/>
                          <a:ea typeface="ＭＳ Ｐゴシック"/>
                          <a:cs typeface="Times New Roman" panose="02020603050405020304" pitchFamily="18" charset="0"/>
                        </a:rPr>
                        <a:t>18</a:t>
                      </a:r>
                      <a:endParaRPr lang="ja-JP" sz="12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effectLst/>
                          <a:latin typeface="+mj-lt"/>
                          <a:ea typeface="ＭＳ Ｐゴシック"/>
                          <a:cs typeface="Times New Roman" panose="02020603050405020304" pitchFamily="18" charset="0"/>
                        </a:rPr>
                        <a:t>19</a:t>
                      </a:r>
                      <a:endParaRPr lang="ja-JP" sz="12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effectLst/>
                          <a:latin typeface="+mj-lt"/>
                          <a:ea typeface="ＭＳ Ｐゴシック"/>
                          <a:cs typeface="Times New Roman" panose="02020603050405020304" pitchFamily="18" charset="0"/>
                        </a:rPr>
                        <a:t>15</a:t>
                      </a:r>
                      <a:endParaRPr lang="ja-JP" sz="12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effectLst/>
                          <a:latin typeface="+mj-lt"/>
                          <a:ea typeface="ＭＳ Ｐゴシック"/>
                          <a:cs typeface="Times New Roman" panose="02020603050405020304" pitchFamily="18" charset="0"/>
                        </a:rPr>
                        <a:t>18</a:t>
                      </a:r>
                      <a:endParaRPr lang="ja-JP" sz="12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effectLst/>
                          <a:latin typeface="+mj-lt"/>
                          <a:ea typeface="ＭＳ Ｐゴシック"/>
                          <a:cs typeface="Times New Roman" panose="02020603050405020304" pitchFamily="18" charset="0"/>
                        </a:rPr>
                        <a:t>23</a:t>
                      </a:r>
                      <a:endParaRPr lang="ja-JP" sz="12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effectLst/>
                          <a:latin typeface="+mj-lt"/>
                          <a:ea typeface="ＭＳ Ｐゴシック"/>
                          <a:cs typeface="Times New Roman" panose="02020603050405020304" pitchFamily="18" charset="0"/>
                        </a:rPr>
                        <a:t>43</a:t>
                      </a:r>
                      <a:endParaRPr lang="ja-JP" sz="12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effectLst/>
                          <a:latin typeface="+mj-lt"/>
                          <a:ea typeface="ＭＳ Ｐゴシック"/>
                          <a:cs typeface="Times New Roman" panose="02020603050405020304" pitchFamily="18" charset="0"/>
                        </a:rPr>
                        <a:t>9</a:t>
                      </a:r>
                      <a:endParaRPr lang="ja-JP" sz="12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kern="100" dirty="0">
                          <a:effectLst/>
                          <a:latin typeface="+mj-lt"/>
                          <a:ea typeface="ＭＳ Ｐゴシック"/>
                          <a:cs typeface="Times New Roman" panose="02020603050405020304" pitchFamily="18" charset="0"/>
                        </a:rPr>
                        <a:t> </a:t>
                      </a:r>
                      <a:endParaRPr lang="ja-JP" sz="12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kern="100" dirty="0">
                          <a:effectLst/>
                          <a:latin typeface="+mj-lt"/>
                          <a:ea typeface="ＭＳ Ｐゴシック"/>
                          <a:cs typeface="Times New Roman" panose="02020603050405020304" pitchFamily="18" charset="0"/>
                        </a:rPr>
                        <a:t> </a:t>
                      </a:r>
                      <a:endParaRPr lang="ja-JP" sz="12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16" name="表 15"/>
          <p:cNvGraphicFramePr>
            <a:graphicFrameLocks noGrp="1"/>
          </p:cNvGraphicFramePr>
          <p:nvPr>
            <p:extLst>
              <p:ext uri="{D42A27DB-BD31-4B8C-83A1-F6EECF244321}">
                <p14:modId xmlns:p14="http://schemas.microsoft.com/office/powerpoint/2010/main" val="3671000463"/>
              </p:ext>
            </p:extLst>
          </p:nvPr>
        </p:nvGraphicFramePr>
        <p:xfrm>
          <a:off x="655638" y="4322763"/>
          <a:ext cx="8329610" cy="2325690"/>
        </p:xfrm>
        <a:graphic>
          <a:graphicData uri="http://schemas.openxmlformats.org/drawingml/2006/table">
            <a:tbl>
              <a:tblPr firstRow="1" firstCol="1" lastRow="1" lastCol="1" bandRow="1" bandCol="1"/>
              <a:tblGrid>
                <a:gridCol w="833916"/>
                <a:gridCol w="832961"/>
                <a:gridCol w="832961"/>
                <a:gridCol w="833916"/>
                <a:gridCol w="832961"/>
                <a:gridCol w="832961"/>
                <a:gridCol w="832006"/>
                <a:gridCol w="832006"/>
                <a:gridCol w="832961"/>
                <a:gridCol w="832961"/>
              </a:tblGrid>
              <a:tr h="232569">
                <a:tc>
                  <a:txBody>
                    <a:bodyPr/>
                    <a:lstStyle/>
                    <a:p>
                      <a:pPr algn="ctr">
                        <a:spcAft>
                          <a:spcPts val="0"/>
                        </a:spcAft>
                      </a:pPr>
                      <a:r>
                        <a:rPr lang="en-US" altLang="ja-JP" sz="1100" kern="100" dirty="0" smtClean="0">
                          <a:effectLst/>
                          <a:latin typeface="+mj-lt"/>
                          <a:ea typeface="+mn-ea"/>
                          <a:cs typeface="Times New Roman" panose="02020603050405020304" pitchFamily="18" charset="0"/>
                        </a:rPr>
                        <a:t>Hokkaido</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Aomori</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Iwate</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Miyagi</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100" dirty="0" smtClean="0">
                          <a:solidFill>
                            <a:srgbClr val="000000"/>
                          </a:solidFill>
                          <a:effectLst/>
                          <a:latin typeface="+mj-lt"/>
                          <a:ea typeface="ＭＳ Ｐゴシック"/>
                          <a:cs typeface="Times New Roman" panose="02020603050405020304" pitchFamily="18" charset="0"/>
                        </a:rPr>
                        <a:t>Akita</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Yamagata</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Fukushima</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Ibaraki</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Tochigi</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Gunma</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2569">
                <a:tc>
                  <a:txBody>
                    <a:bodyPr/>
                    <a:lstStyle/>
                    <a:p>
                      <a:pPr algn="ctr">
                        <a:spcAft>
                          <a:spcPts val="0"/>
                        </a:spcAft>
                      </a:pPr>
                      <a:r>
                        <a:rPr lang="en-US" altLang="ja-JP" sz="1200" kern="100" dirty="0" smtClean="0">
                          <a:effectLst/>
                          <a:latin typeface="+mj-lt"/>
                          <a:ea typeface="ＭＳ Ｐゴシック"/>
                          <a:cs typeface="Times New Roman"/>
                        </a:rPr>
                        <a:t>28</a:t>
                      </a:r>
                      <a:endParaRPr lang="ja-JP" sz="1200" kern="100" dirty="0">
                        <a:effectLst/>
                        <a:latin typeface="+mj-lt"/>
                        <a:ea typeface="ＭＳ Ｐゴシック"/>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effectLst/>
                          <a:latin typeface="+mj-lt"/>
                          <a:ea typeface="ＭＳ Ｐゴシック"/>
                          <a:cs typeface="Times New Roman"/>
                        </a:rPr>
                        <a:t>10</a:t>
                      </a:r>
                      <a:endParaRPr lang="ja-JP" sz="1200" kern="100" dirty="0">
                        <a:effectLst/>
                        <a:latin typeface="+mj-lt"/>
                        <a:ea typeface="ＭＳ Ｐゴシック"/>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effectLst/>
                          <a:latin typeface="+mj-lt"/>
                          <a:ea typeface="ＭＳ Ｐゴシック"/>
                          <a:cs typeface="Times New Roman"/>
                        </a:rPr>
                        <a:t>6</a:t>
                      </a:r>
                      <a:endParaRPr lang="ja-JP" sz="1200" kern="100" dirty="0">
                        <a:effectLst/>
                        <a:latin typeface="+mj-lt"/>
                        <a:ea typeface="ＭＳ Ｐゴシック"/>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effectLst/>
                          <a:latin typeface="+mj-lt"/>
                          <a:ea typeface="ＭＳ Ｐゴシック"/>
                          <a:cs typeface="Times New Roman"/>
                        </a:rPr>
                        <a:t>6</a:t>
                      </a:r>
                      <a:endParaRPr lang="ja-JP" sz="1200" kern="100" dirty="0">
                        <a:effectLst/>
                        <a:latin typeface="+mj-lt"/>
                        <a:ea typeface="ＭＳ Ｐゴシック"/>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effectLst/>
                          <a:latin typeface="+mj-lt"/>
                          <a:ea typeface="ＭＳ Ｐゴシック"/>
                          <a:cs typeface="Times New Roman"/>
                        </a:rPr>
                        <a:t>9</a:t>
                      </a:r>
                      <a:endParaRPr lang="ja-JP" sz="1200" kern="100" dirty="0">
                        <a:effectLst/>
                        <a:latin typeface="+mj-lt"/>
                        <a:ea typeface="ＭＳ Ｐゴシック"/>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effectLst/>
                          <a:latin typeface="+mj-lt"/>
                          <a:ea typeface="ＭＳ Ｐゴシック"/>
                          <a:cs typeface="Times New Roman"/>
                        </a:rPr>
                        <a:t>10</a:t>
                      </a:r>
                      <a:endParaRPr lang="ja-JP" sz="1200" kern="100" dirty="0">
                        <a:effectLst/>
                        <a:latin typeface="+mj-lt"/>
                        <a:ea typeface="ＭＳ Ｐゴシック"/>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effectLst/>
                          <a:latin typeface="+mj-lt"/>
                          <a:ea typeface="ＭＳ Ｐゴシック"/>
                          <a:cs typeface="Times New Roman"/>
                        </a:rPr>
                        <a:t>4</a:t>
                      </a:r>
                      <a:endParaRPr lang="ja-JP" sz="1200" kern="100" dirty="0">
                        <a:effectLst/>
                        <a:latin typeface="+mj-lt"/>
                        <a:ea typeface="ＭＳ Ｐゴシック"/>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effectLst/>
                          <a:latin typeface="+mj-lt"/>
                          <a:ea typeface="ＭＳ Ｐゴシック"/>
                          <a:cs typeface="Times New Roman"/>
                        </a:rPr>
                        <a:t>2</a:t>
                      </a:r>
                      <a:endParaRPr lang="ja-JP" sz="1200" kern="100" dirty="0">
                        <a:effectLst/>
                        <a:latin typeface="+mj-lt"/>
                        <a:ea typeface="ＭＳ Ｐゴシック"/>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effectLst/>
                          <a:latin typeface="+mj-lt"/>
                          <a:ea typeface="ＭＳ Ｐゴシック"/>
                          <a:cs typeface="Times New Roman"/>
                        </a:rPr>
                        <a:t>8</a:t>
                      </a:r>
                      <a:endParaRPr lang="ja-JP" sz="1200" kern="100" dirty="0">
                        <a:effectLst/>
                        <a:latin typeface="+mj-lt"/>
                        <a:ea typeface="ＭＳ Ｐゴシック"/>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effectLst/>
                          <a:latin typeface="+mj-lt"/>
                          <a:ea typeface="ＭＳ Ｐゴシック"/>
                          <a:cs typeface="Times New Roman"/>
                        </a:rPr>
                        <a:t>9</a:t>
                      </a:r>
                      <a:endParaRPr lang="ja-JP" sz="1200" kern="100" dirty="0">
                        <a:effectLst/>
                        <a:latin typeface="+mj-lt"/>
                        <a:ea typeface="ＭＳ Ｐゴシック"/>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2569">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Saitama</a:t>
                      </a: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100" dirty="0" smtClean="0">
                          <a:solidFill>
                            <a:srgbClr val="000000"/>
                          </a:solidFill>
                          <a:effectLst/>
                          <a:latin typeface="+mj-lt"/>
                          <a:ea typeface="ＭＳ Ｐゴシック"/>
                          <a:cs typeface="Times New Roman" panose="02020603050405020304" pitchFamily="18" charset="0"/>
                        </a:rPr>
                        <a:t>Chiba</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Tokyo</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Kanagawa</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Niigata</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Nagano</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Yamanashi</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Shizuoka</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Aichi</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Gifu</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2569">
                <a:tc>
                  <a:txBody>
                    <a:bodyPr/>
                    <a:lstStyle/>
                    <a:p>
                      <a:pPr algn="ctr">
                        <a:spcAft>
                          <a:spcPts val="0"/>
                        </a:spcAft>
                      </a:pPr>
                      <a:r>
                        <a:rPr lang="en-US" altLang="ja-JP" sz="1200" kern="100" dirty="0" smtClean="0">
                          <a:effectLst/>
                          <a:latin typeface="+mj-lt"/>
                          <a:ea typeface="ＭＳ Ｐゴシック"/>
                          <a:cs typeface="Times New Roman"/>
                        </a:rPr>
                        <a:t>6</a:t>
                      </a:r>
                      <a:endParaRPr lang="ja-JP" sz="1200" kern="100" dirty="0">
                        <a:effectLst/>
                        <a:latin typeface="+mj-lt"/>
                        <a:ea typeface="ＭＳ Ｐゴシック"/>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effectLst/>
                          <a:latin typeface="+mj-lt"/>
                          <a:ea typeface="ＭＳ Ｐゴシック"/>
                          <a:cs typeface="Times New Roman"/>
                        </a:rPr>
                        <a:t>14</a:t>
                      </a:r>
                      <a:endParaRPr lang="ja-JP" sz="1200" kern="100" dirty="0">
                        <a:effectLst/>
                        <a:latin typeface="+mj-lt"/>
                        <a:ea typeface="ＭＳ Ｐゴシック"/>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effectLst/>
                          <a:latin typeface="+mj-lt"/>
                          <a:ea typeface="ＭＳ Ｐゴシック"/>
                          <a:cs typeface="Times New Roman"/>
                        </a:rPr>
                        <a:t>18</a:t>
                      </a:r>
                      <a:endParaRPr lang="ja-JP" sz="1200" kern="100" dirty="0">
                        <a:effectLst/>
                        <a:latin typeface="+mj-lt"/>
                        <a:ea typeface="ＭＳ Ｐゴシック"/>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effectLst/>
                          <a:latin typeface="+mj-lt"/>
                          <a:ea typeface="ＭＳ Ｐゴシック"/>
                          <a:cs typeface="Times New Roman"/>
                        </a:rPr>
                        <a:t>8</a:t>
                      </a:r>
                      <a:endParaRPr lang="ja-JP" sz="1200" kern="100" dirty="0">
                        <a:effectLst/>
                        <a:latin typeface="+mj-lt"/>
                        <a:ea typeface="ＭＳ Ｐゴシック"/>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effectLst/>
                          <a:latin typeface="+mj-lt"/>
                          <a:ea typeface="ＭＳ Ｐゴシック"/>
                          <a:cs typeface="Times New Roman"/>
                        </a:rPr>
                        <a:t>12</a:t>
                      </a:r>
                      <a:endParaRPr lang="ja-JP" sz="1200" kern="100" dirty="0">
                        <a:effectLst/>
                        <a:latin typeface="+mj-lt"/>
                        <a:ea typeface="ＭＳ Ｐゴシック"/>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effectLst/>
                          <a:latin typeface="+mj-lt"/>
                          <a:ea typeface="ＭＳ Ｐゴシック"/>
                          <a:cs typeface="Times New Roman"/>
                        </a:rPr>
                        <a:t>8</a:t>
                      </a:r>
                      <a:endParaRPr lang="ja-JP" sz="1200" kern="100" dirty="0">
                        <a:effectLst/>
                        <a:latin typeface="+mj-lt"/>
                        <a:ea typeface="ＭＳ Ｐゴシック"/>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effectLst/>
                          <a:latin typeface="+mj-lt"/>
                          <a:ea typeface="ＭＳ Ｐゴシック"/>
                          <a:cs typeface="Times New Roman"/>
                        </a:rPr>
                        <a:t>5</a:t>
                      </a:r>
                      <a:endParaRPr lang="ja-JP" sz="1200" kern="100" dirty="0">
                        <a:effectLst/>
                        <a:latin typeface="+mj-lt"/>
                        <a:ea typeface="ＭＳ Ｐゴシック"/>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effectLst/>
                          <a:latin typeface="+mj-lt"/>
                          <a:ea typeface="ＭＳ Ｐゴシック"/>
                          <a:cs typeface="Times New Roman"/>
                        </a:rPr>
                        <a:t>22</a:t>
                      </a:r>
                      <a:endParaRPr lang="ja-JP" sz="1200" kern="100" dirty="0">
                        <a:effectLst/>
                        <a:latin typeface="+mj-lt"/>
                        <a:ea typeface="ＭＳ Ｐゴシック"/>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effectLst/>
                          <a:latin typeface="+mj-lt"/>
                          <a:ea typeface="ＭＳ Ｐゴシック"/>
                          <a:cs typeface="Times New Roman"/>
                        </a:rPr>
                        <a:t>15</a:t>
                      </a:r>
                      <a:endParaRPr lang="ja-JP" sz="1200" kern="100" dirty="0">
                        <a:effectLst/>
                        <a:latin typeface="+mj-lt"/>
                        <a:ea typeface="ＭＳ Ｐゴシック"/>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effectLst/>
                          <a:latin typeface="+mj-lt"/>
                          <a:ea typeface="ＭＳ Ｐゴシック"/>
                          <a:cs typeface="Times New Roman"/>
                        </a:rPr>
                        <a:t>29</a:t>
                      </a:r>
                      <a:endParaRPr lang="ja-JP" sz="1200" kern="100" dirty="0">
                        <a:effectLst/>
                        <a:latin typeface="+mj-lt"/>
                        <a:ea typeface="ＭＳ Ｐゴシック"/>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2569">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Mie</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Toyama</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Ishikawa</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Fukui</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Shiga</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Kyoto</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Osaka</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Hyogo</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Nara</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Wakayama</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2569">
                <a:tc>
                  <a:txBody>
                    <a:bodyPr/>
                    <a:lstStyle/>
                    <a:p>
                      <a:pPr algn="ctr">
                        <a:spcAft>
                          <a:spcPts val="0"/>
                        </a:spcAft>
                      </a:pPr>
                      <a:r>
                        <a:rPr lang="en-US" altLang="ja-JP" sz="1200" kern="100" dirty="0" smtClean="0">
                          <a:effectLst/>
                          <a:latin typeface="+mj-lt"/>
                          <a:ea typeface="ＭＳ Ｐゴシック"/>
                          <a:cs typeface="Times New Roman"/>
                        </a:rPr>
                        <a:t>15</a:t>
                      </a:r>
                      <a:endParaRPr lang="ja-JP" sz="1200" kern="100" dirty="0">
                        <a:effectLst/>
                        <a:latin typeface="+mj-lt"/>
                        <a:ea typeface="ＭＳ Ｐゴシック"/>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effectLst/>
                          <a:latin typeface="+mj-lt"/>
                          <a:ea typeface="ＭＳ Ｐゴシック"/>
                          <a:cs typeface="Times New Roman"/>
                        </a:rPr>
                        <a:t>9</a:t>
                      </a:r>
                      <a:endParaRPr lang="ja-JP" sz="1200" kern="100" dirty="0">
                        <a:effectLst/>
                        <a:latin typeface="+mj-lt"/>
                        <a:ea typeface="ＭＳ Ｐゴシック"/>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effectLst/>
                          <a:latin typeface="+mj-lt"/>
                          <a:ea typeface="ＭＳ Ｐゴシック"/>
                          <a:cs typeface="Times New Roman"/>
                        </a:rPr>
                        <a:t>29</a:t>
                      </a:r>
                      <a:endParaRPr lang="ja-JP" sz="1200" kern="100" dirty="0">
                        <a:effectLst/>
                        <a:latin typeface="+mj-lt"/>
                        <a:ea typeface="ＭＳ Ｐゴシック"/>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effectLst/>
                          <a:latin typeface="+mj-lt"/>
                          <a:ea typeface="ＭＳ Ｐゴシック"/>
                          <a:cs typeface="Times New Roman"/>
                        </a:rPr>
                        <a:t>16</a:t>
                      </a:r>
                      <a:endParaRPr lang="ja-JP" sz="1200" kern="100" dirty="0">
                        <a:effectLst/>
                        <a:latin typeface="+mj-lt"/>
                        <a:ea typeface="ＭＳ Ｐゴシック"/>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effectLst/>
                          <a:latin typeface="+mj-lt"/>
                          <a:ea typeface="ＭＳ Ｐゴシック"/>
                          <a:cs typeface="Times New Roman"/>
                        </a:rPr>
                        <a:t>11</a:t>
                      </a:r>
                      <a:endParaRPr lang="ja-JP" sz="1200" kern="100" dirty="0">
                        <a:effectLst/>
                        <a:latin typeface="+mj-lt"/>
                        <a:ea typeface="ＭＳ Ｐゴシック"/>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effectLst/>
                          <a:latin typeface="+mj-lt"/>
                          <a:ea typeface="ＭＳ Ｐゴシック"/>
                          <a:cs typeface="Times New Roman"/>
                        </a:rPr>
                        <a:t>62</a:t>
                      </a:r>
                      <a:endParaRPr lang="ja-JP" sz="1200" kern="100" dirty="0">
                        <a:effectLst/>
                        <a:latin typeface="+mj-lt"/>
                        <a:ea typeface="ＭＳ Ｐゴシック"/>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effectLst/>
                          <a:latin typeface="+mj-lt"/>
                          <a:ea typeface="ＭＳ Ｐゴシック"/>
                          <a:cs typeface="Times New Roman"/>
                        </a:rPr>
                        <a:t>11</a:t>
                      </a:r>
                      <a:endParaRPr lang="ja-JP" sz="1200" kern="100" dirty="0">
                        <a:effectLst/>
                        <a:latin typeface="+mj-lt"/>
                        <a:ea typeface="ＭＳ Ｐゴシック"/>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effectLst/>
                          <a:latin typeface="+mj-lt"/>
                          <a:ea typeface="ＭＳ Ｐゴシック"/>
                          <a:cs typeface="Times New Roman"/>
                        </a:rPr>
                        <a:t>35</a:t>
                      </a:r>
                      <a:endParaRPr lang="ja-JP" sz="1200" kern="100" dirty="0">
                        <a:effectLst/>
                        <a:latin typeface="+mj-lt"/>
                        <a:ea typeface="ＭＳ Ｐゴシック"/>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effectLst/>
                          <a:latin typeface="+mj-lt"/>
                          <a:ea typeface="ＭＳ Ｐゴシック"/>
                          <a:cs typeface="Times New Roman"/>
                        </a:rPr>
                        <a:t>11</a:t>
                      </a:r>
                      <a:endParaRPr lang="ja-JP" sz="1200" kern="100" dirty="0">
                        <a:effectLst/>
                        <a:latin typeface="+mj-lt"/>
                        <a:ea typeface="ＭＳ Ｐゴシック"/>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effectLst/>
                          <a:latin typeface="+mj-lt"/>
                          <a:ea typeface="ＭＳ Ｐゴシック"/>
                          <a:cs typeface="Times New Roman"/>
                        </a:rPr>
                        <a:t>13</a:t>
                      </a:r>
                      <a:endParaRPr lang="ja-JP" sz="1200" kern="100" dirty="0">
                        <a:effectLst/>
                        <a:latin typeface="+mj-lt"/>
                        <a:ea typeface="ＭＳ Ｐゴシック"/>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2569">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Tottori</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Shimane</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Okayama</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Hiroshima</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Yamaguchi</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Kagawa</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Tokushima</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Kochi</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Ehime</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Fukuoka</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2569">
                <a:tc>
                  <a:txBody>
                    <a:bodyPr/>
                    <a:lstStyle/>
                    <a:p>
                      <a:pPr algn="ctr">
                        <a:spcAft>
                          <a:spcPts val="0"/>
                        </a:spcAft>
                      </a:pPr>
                      <a:r>
                        <a:rPr lang="en-US" altLang="ja-JP" sz="1200" kern="100" dirty="0" smtClean="0">
                          <a:effectLst/>
                          <a:latin typeface="+mj-lt"/>
                          <a:ea typeface="ＭＳ Ｐゴシック"/>
                          <a:cs typeface="Times New Roman"/>
                        </a:rPr>
                        <a:t>6</a:t>
                      </a:r>
                      <a:endParaRPr lang="ja-JP" sz="1200" kern="100" dirty="0">
                        <a:effectLst/>
                        <a:latin typeface="+mj-lt"/>
                        <a:ea typeface="ＭＳ Ｐゴシック"/>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effectLst/>
                          <a:latin typeface="+mj-lt"/>
                          <a:ea typeface="ＭＳ Ｐゴシック"/>
                          <a:cs typeface="Times New Roman"/>
                        </a:rPr>
                        <a:t>7</a:t>
                      </a:r>
                      <a:endParaRPr lang="ja-JP" sz="1200" kern="100" dirty="0">
                        <a:effectLst/>
                        <a:latin typeface="+mj-lt"/>
                        <a:ea typeface="ＭＳ Ｐゴシック"/>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effectLst/>
                          <a:latin typeface="+mj-lt"/>
                          <a:ea typeface="ＭＳ Ｐゴシック"/>
                          <a:cs typeface="Times New Roman"/>
                        </a:rPr>
                        <a:t>6</a:t>
                      </a:r>
                      <a:endParaRPr lang="ja-JP" sz="1200" kern="100" dirty="0">
                        <a:effectLst/>
                        <a:latin typeface="+mj-lt"/>
                        <a:ea typeface="ＭＳ Ｐゴシック"/>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effectLst/>
                          <a:latin typeface="+mj-lt"/>
                          <a:ea typeface="ＭＳ Ｐゴシック"/>
                          <a:cs typeface="Times New Roman"/>
                        </a:rPr>
                        <a:t>15</a:t>
                      </a:r>
                      <a:endParaRPr lang="ja-JP" sz="1200" kern="100" dirty="0">
                        <a:effectLst/>
                        <a:latin typeface="+mj-lt"/>
                        <a:ea typeface="ＭＳ Ｐゴシック"/>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effectLst/>
                          <a:latin typeface="+mj-lt"/>
                          <a:ea typeface="ＭＳ Ｐゴシック"/>
                          <a:cs typeface="Times New Roman"/>
                        </a:rPr>
                        <a:t>7</a:t>
                      </a:r>
                      <a:endParaRPr lang="ja-JP" sz="1200" kern="100" dirty="0">
                        <a:effectLst/>
                        <a:latin typeface="+mj-lt"/>
                        <a:ea typeface="ＭＳ Ｐゴシック"/>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effectLst/>
                          <a:latin typeface="+mj-lt"/>
                          <a:ea typeface="ＭＳ Ｐゴシック"/>
                          <a:cs typeface="Times New Roman"/>
                        </a:rPr>
                        <a:t>5</a:t>
                      </a:r>
                      <a:endParaRPr lang="ja-JP" sz="1200" kern="100" dirty="0">
                        <a:effectLst/>
                        <a:latin typeface="+mj-lt"/>
                        <a:ea typeface="ＭＳ Ｐゴシック"/>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effectLst/>
                          <a:latin typeface="+mj-lt"/>
                          <a:ea typeface="ＭＳ Ｐゴシック"/>
                          <a:cs typeface="Times New Roman"/>
                        </a:rPr>
                        <a:t>6</a:t>
                      </a:r>
                      <a:endParaRPr lang="ja-JP" sz="1200" kern="100" dirty="0">
                        <a:effectLst/>
                        <a:latin typeface="+mj-lt"/>
                        <a:ea typeface="ＭＳ Ｐゴシック"/>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effectLst/>
                          <a:latin typeface="+mj-lt"/>
                          <a:ea typeface="ＭＳ Ｐゴシック"/>
                          <a:cs typeface="Times New Roman"/>
                        </a:rPr>
                        <a:t>5</a:t>
                      </a:r>
                      <a:endParaRPr lang="ja-JP" sz="1200" kern="100" dirty="0">
                        <a:effectLst/>
                        <a:latin typeface="+mj-lt"/>
                        <a:ea typeface="ＭＳ Ｐゴシック"/>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effectLst/>
                          <a:latin typeface="+mj-lt"/>
                          <a:ea typeface="ＭＳ Ｐゴシック"/>
                          <a:cs typeface="Times New Roman"/>
                        </a:rPr>
                        <a:t>12</a:t>
                      </a:r>
                      <a:endParaRPr lang="ja-JP" sz="1200" kern="100" dirty="0">
                        <a:effectLst/>
                        <a:latin typeface="+mj-lt"/>
                        <a:ea typeface="ＭＳ Ｐゴシック"/>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effectLst/>
                          <a:latin typeface="+mj-lt"/>
                          <a:ea typeface="ＭＳ Ｐゴシック"/>
                          <a:cs typeface="Times New Roman"/>
                        </a:rPr>
                        <a:t>17</a:t>
                      </a:r>
                      <a:endParaRPr lang="ja-JP" sz="1200" kern="100" dirty="0">
                        <a:effectLst/>
                        <a:latin typeface="+mj-lt"/>
                        <a:ea typeface="ＭＳ Ｐゴシック"/>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2569">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Saga</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Nagasaki</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Kumamoto</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Oita</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Miyazaki</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000" kern="100" dirty="0" smtClean="0">
                          <a:effectLst/>
                          <a:latin typeface="+mj-lt"/>
                          <a:ea typeface="ＭＳ Ｐゴシック"/>
                          <a:cs typeface="Times New Roman" panose="02020603050405020304" pitchFamily="18" charset="0"/>
                        </a:rPr>
                        <a:t>Kagoshima</a:t>
                      </a:r>
                      <a:endParaRPr lang="ja-JP" sz="10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Okinawa</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100" dirty="0" smtClean="0">
                          <a:effectLst/>
                          <a:latin typeface="+mj-lt"/>
                          <a:ea typeface="ＭＳ Ｐゴシック"/>
                          <a:cs typeface="Times New Roman" panose="02020603050405020304" pitchFamily="18" charset="0"/>
                        </a:rPr>
                        <a:t>Other</a:t>
                      </a:r>
                      <a:endParaRPr lang="ja-JP" sz="1100" kern="100" dirty="0">
                        <a:effectLst/>
                        <a:latin typeface="+mj-lt"/>
                        <a:ea typeface="ＭＳ Ｐゴシック"/>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kern="100" dirty="0">
                          <a:solidFill>
                            <a:srgbClr val="000000"/>
                          </a:solidFill>
                          <a:effectLst/>
                          <a:latin typeface="+mj-lt"/>
                          <a:ea typeface="ＭＳ Ｐゴシック"/>
                          <a:cs typeface="Times New Roman"/>
                        </a:rPr>
                        <a:t> </a:t>
                      </a:r>
                      <a:endParaRPr lang="ja-JP" sz="1100" kern="100" dirty="0">
                        <a:effectLst/>
                        <a:latin typeface="+mj-lt"/>
                        <a:ea typeface="ＭＳ Ｐゴシック"/>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kern="100" dirty="0">
                          <a:solidFill>
                            <a:srgbClr val="000000"/>
                          </a:solidFill>
                          <a:effectLst/>
                          <a:latin typeface="+mj-lt"/>
                          <a:ea typeface="ＭＳ Ｐゴシック"/>
                          <a:cs typeface="Times New Roman"/>
                        </a:rPr>
                        <a:t> </a:t>
                      </a:r>
                      <a:endParaRPr lang="ja-JP" sz="1100" kern="100" dirty="0">
                        <a:effectLst/>
                        <a:latin typeface="+mj-lt"/>
                        <a:ea typeface="ＭＳ Ｐゴシック"/>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2569">
                <a:tc>
                  <a:txBody>
                    <a:bodyPr/>
                    <a:lstStyle/>
                    <a:p>
                      <a:pPr algn="ctr">
                        <a:spcAft>
                          <a:spcPts val="0"/>
                        </a:spcAft>
                      </a:pPr>
                      <a:r>
                        <a:rPr lang="en-US" altLang="ja-JP" sz="1200" kern="100" dirty="0" smtClean="0">
                          <a:effectLst/>
                          <a:latin typeface="+mj-lt"/>
                          <a:ea typeface="ＭＳ Ｐゴシック"/>
                          <a:cs typeface="Times New Roman"/>
                        </a:rPr>
                        <a:t>7</a:t>
                      </a:r>
                      <a:endParaRPr lang="ja-JP" sz="1200" kern="100" dirty="0">
                        <a:effectLst/>
                        <a:latin typeface="+mj-lt"/>
                        <a:ea typeface="ＭＳ Ｐゴシック"/>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effectLst/>
                          <a:latin typeface="+mj-lt"/>
                          <a:ea typeface="ＭＳ Ｐゴシック"/>
                          <a:cs typeface="Times New Roman"/>
                        </a:rPr>
                        <a:t>8</a:t>
                      </a:r>
                      <a:endParaRPr lang="ja-JP" sz="1200" kern="100" dirty="0">
                        <a:effectLst/>
                        <a:latin typeface="+mj-lt"/>
                        <a:ea typeface="ＭＳ Ｐゴシック"/>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effectLst/>
                          <a:latin typeface="+mj-lt"/>
                          <a:ea typeface="ＭＳ Ｐゴシック"/>
                          <a:cs typeface="Times New Roman"/>
                        </a:rPr>
                        <a:t>12</a:t>
                      </a:r>
                      <a:endParaRPr lang="ja-JP" sz="1200" kern="100" dirty="0">
                        <a:effectLst/>
                        <a:latin typeface="+mj-lt"/>
                        <a:ea typeface="ＭＳ Ｐゴシック"/>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effectLst/>
                          <a:latin typeface="+mj-lt"/>
                          <a:ea typeface="ＭＳ Ｐゴシック"/>
                          <a:cs typeface="Times New Roman"/>
                        </a:rPr>
                        <a:t>12</a:t>
                      </a:r>
                      <a:endParaRPr lang="ja-JP" sz="1200" kern="100" dirty="0">
                        <a:effectLst/>
                        <a:latin typeface="+mj-lt"/>
                        <a:ea typeface="ＭＳ Ｐゴシック"/>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effectLst/>
                          <a:latin typeface="+mj-lt"/>
                          <a:ea typeface="ＭＳ Ｐゴシック"/>
                          <a:cs typeface="Times New Roman"/>
                        </a:rPr>
                        <a:t>7</a:t>
                      </a:r>
                      <a:endParaRPr lang="ja-JP" sz="1200" kern="100" dirty="0">
                        <a:effectLst/>
                        <a:latin typeface="+mj-lt"/>
                        <a:ea typeface="ＭＳ Ｐゴシック"/>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effectLst/>
                          <a:latin typeface="+mj-lt"/>
                          <a:ea typeface="ＭＳ Ｐゴシック"/>
                          <a:cs typeface="Times New Roman"/>
                        </a:rPr>
                        <a:t>14</a:t>
                      </a:r>
                      <a:endParaRPr lang="ja-JP" sz="1200" kern="100" dirty="0">
                        <a:effectLst/>
                        <a:latin typeface="+mj-lt"/>
                        <a:ea typeface="ＭＳ Ｐゴシック"/>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effectLst/>
                          <a:latin typeface="+mj-lt"/>
                          <a:ea typeface="ＭＳ Ｐゴシック"/>
                          <a:cs typeface="Times New Roman"/>
                        </a:rPr>
                        <a:t>15</a:t>
                      </a:r>
                      <a:endParaRPr lang="ja-JP" sz="1200" kern="100" dirty="0">
                        <a:effectLst/>
                        <a:latin typeface="+mj-lt"/>
                        <a:ea typeface="ＭＳ Ｐゴシック"/>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effectLst/>
                          <a:latin typeface="+mj-lt"/>
                          <a:ea typeface="ＭＳ Ｐゴシック"/>
                          <a:cs typeface="Times New Roman"/>
                        </a:rPr>
                        <a:t>3</a:t>
                      </a:r>
                      <a:endParaRPr lang="ja-JP" sz="1200" kern="100" dirty="0">
                        <a:effectLst/>
                        <a:latin typeface="+mj-lt"/>
                        <a:ea typeface="ＭＳ Ｐゴシック"/>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kern="100" dirty="0">
                          <a:solidFill>
                            <a:srgbClr val="000000"/>
                          </a:solidFill>
                          <a:effectLst/>
                          <a:latin typeface="+mj-lt"/>
                          <a:ea typeface="ＭＳ Ｐゴシック"/>
                          <a:cs typeface="Times New Roman"/>
                        </a:rPr>
                        <a:t> </a:t>
                      </a:r>
                      <a:endParaRPr lang="ja-JP" sz="1200" kern="100" dirty="0">
                        <a:effectLst/>
                        <a:latin typeface="+mj-lt"/>
                        <a:ea typeface="ＭＳ Ｐゴシック"/>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kern="100" dirty="0">
                          <a:solidFill>
                            <a:srgbClr val="000000"/>
                          </a:solidFill>
                          <a:effectLst/>
                          <a:latin typeface="+mj-lt"/>
                          <a:ea typeface="ＭＳ Ｐゴシック"/>
                          <a:cs typeface="Times New Roman"/>
                        </a:rPr>
                        <a:t> </a:t>
                      </a:r>
                      <a:endParaRPr lang="ja-JP" sz="1200" kern="100" dirty="0">
                        <a:effectLst/>
                        <a:latin typeface="+mj-lt"/>
                        <a:ea typeface="ＭＳ Ｐゴシック"/>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9406941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55"/>
          <p:cNvSpPr txBox="1">
            <a:spLocks noChangeArrowheads="1"/>
          </p:cNvSpPr>
          <p:nvPr/>
        </p:nvSpPr>
        <p:spPr bwMode="auto">
          <a:xfrm>
            <a:off x="381000" y="2714625"/>
            <a:ext cx="9288463"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 typeface="Wingdings" panose="05000000000000000000" pitchFamily="2" charset="2"/>
              <a:buNone/>
            </a:pPr>
            <a:r>
              <a:rPr lang="en-US" altLang="ja-JP" sz="4400" b="1">
                <a:solidFill>
                  <a:srgbClr val="333399"/>
                </a:solidFill>
                <a:latin typeface="Meiryo UI" panose="020B0604030504040204" pitchFamily="50" charset="-128"/>
                <a:ea typeface="Meiryo UI" panose="020B0604030504040204" pitchFamily="50" charset="-128"/>
              </a:rPr>
              <a:t>Thank you!!</a:t>
            </a:r>
          </a:p>
        </p:txBody>
      </p:sp>
    </p:spTree>
    <p:extLst>
      <p:ext uri="{BB962C8B-B14F-4D97-AF65-F5344CB8AC3E}">
        <p14:creationId xmlns:p14="http://schemas.microsoft.com/office/powerpoint/2010/main" val="15866685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AutoShape 3" descr="イメージ ID=000001"/>
          <p:cNvSpPr>
            <a:spLocks noChangeAspect="1" noChangeArrowheads="1"/>
          </p:cNvSpPr>
          <p:nvPr/>
        </p:nvSpPr>
        <p:spPr bwMode="auto">
          <a:xfrm>
            <a:off x="1651000" y="495300"/>
            <a:ext cx="66040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80000"/>
              </a:lnSpc>
              <a:buFontTx/>
              <a:buNone/>
            </a:pPr>
            <a:endParaRPr lang="ja-JP" altLang="ja-JP" sz="1800">
              <a:latin typeface="FC平成丸ゴシック体" pitchFamily="49" charset="-128"/>
              <a:ea typeface="FC平成丸ゴシック体" pitchFamily="49" charset="-128"/>
            </a:endParaRPr>
          </a:p>
        </p:txBody>
      </p:sp>
      <p:sp>
        <p:nvSpPr>
          <p:cNvPr id="23555" name="AutoShape 4" descr="イメージ ID=000001"/>
          <p:cNvSpPr>
            <a:spLocks noChangeAspect="1" noChangeArrowheads="1"/>
          </p:cNvSpPr>
          <p:nvPr/>
        </p:nvSpPr>
        <p:spPr bwMode="auto">
          <a:xfrm>
            <a:off x="1651000" y="495300"/>
            <a:ext cx="66040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80000"/>
              </a:lnSpc>
              <a:buFontTx/>
              <a:buNone/>
            </a:pPr>
            <a:endParaRPr lang="ja-JP" altLang="ja-JP" sz="1800">
              <a:latin typeface="FC平成丸ゴシック体" pitchFamily="49" charset="-128"/>
              <a:ea typeface="FC平成丸ゴシック体" pitchFamily="49" charset="-128"/>
            </a:endParaRPr>
          </a:p>
        </p:txBody>
      </p:sp>
      <p:sp>
        <p:nvSpPr>
          <p:cNvPr id="23556" name="AutoShape 5" descr="イメージ ID=000001"/>
          <p:cNvSpPr>
            <a:spLocks noChangeAspect="1" noChangeArrowheads="1"/>
          </p:cNvSpPr>
          <p:nvPr/>
        </p:nvSpPr>
        <p:spPr bwMode="auto">
          <a:xfrm>
            <a:off x="1651000" y="495300"/>
            <a:ext cx="66040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80000"/>
              </a:lnSpc>
              <a:buFontTx/>
              <a:buNone/>
            </a:pPr>
            <a:endParaRPr lang="ja-JP" altLang="ja-JP" sz="1800">
              <a:latin typeface="FC平成丸ゴシック体" pitchFamily="49" charset="-128"/>
              <a:ea typeface="FC平成丸ゴシック体" pitchFamily="49" charset="-128"/>
            </a:endParaRPr>
          </a:p>
        </p:txBody>
      </p:sp>
      <p:sp>
        <p:nvSpPr>
          <p:cNvPr id="18440" name="Text Box 6"/>
          <p:cNvSpPr txBox="1">
            <a:spLocks noChangeArrowheads="1"/>
          </p:cNvSpPr>
          <p:nvPr/>
        </p:nvSpPr>
        <p:spPr bwMode="auto">
          <a:xfrm>
            <a:off x="465138" y="5563857"/>
            <a:ext cx="8975725" cy="1169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50000"/>
              </a:spcBef>
              <a:buFontTx/>
              <a:buNone/>
              <a:defRPr/>
            </a:pPr>
            <a:r>
              <a:rPr lang="en-US" altLang="ja-JP" sz="2800" u="sng" dirty="0" smtClean="0">
                <a:latin typeface="+mj-lt"/>
                <a:ea typeface="FC平成丸ゴシック体" pitchFamily="49" charset="-128"/>
              </a:rPr>
              <a:t>By protecting the regional brands </a:t>
            </a:r>
          </a:p>
          <a:p>
            <a:pPr algn="ctr" eaLnBrk="1" hangingPunct="1">
              <a:spcBef>
                <a:spcPct val="50000"/>
              </a:spcBef>
              <a:buFontTx/>
              <a:buNone/>
              <a:defRPr/>
            </a:pPr>
            <a:r>
              <a:rPr lang="en-US" altLang="ja-JP" sz="2800" u="sng" dirty="0" smtClean="0">
                <a:latin typeface="+mj-lt"/>
                <a:ea typeface="FC平成丸ゴシック体" pitchFamily="49" charset="-128"/>
              </a:rPr>
              <a:t>Activated support of the regional economy</a:t>
            </a:r>
            <a:endParaRPr lang="ja-JP" altLang="en-US" sz="2800" u="sng" dirty="0" smtClean="0">
              <a:latin typeface="+mj-lt"/>
              <a:ea typeface="FC平成丸ゴシック体" pitchFamily="49" charset="-128"/>
            </a:endParaRPr>
          </a:p>
        </p:txBody>
      </p:sp>
      <p:sp>
        <p:nvSpPr>
          <p:cNvPr id="12" name="Text Box 6"/>
          <p:cNvSpPr txBox="1">
            <a:spLocks noChangeArrowheads="1"/>
          </p:cNvSpPr>
          <p:nvPr/>
        </p:nvSpPr>
        <p:spPr bwMode="auto">
          <a:xfrm>
            <a:off x="142297" y="55015"/>
            <a:ext cx="7571891" cy="461665"/>
          </a:xfrm>
          <a:prstGeom prst="rect">
            <a:avLst/>
          </a:prstGeom>
          <a:gradFill rotWithShape="1">
            <a:gsLst>
              <a:gs pos="0">
                <a:srgbClr val="00CCFF"/>
              </a:gs>
              <a:gs pos="50000">
                <a:srgbClr val="FFFFFF"/>
              </a:gs>
              <a:gs pos="100000">
                <a:srgbClr val="00CCFF"/>
              </a:gs>
            </a:gsLst>
            <a:lin ang="5400000" scaled="1"/>
          </a:gradFill>
          <a:ln w="38100" cmpd="dbl">
            <a:noFill/>
            <a:miter lim="800000"/>
            <a:headEnd/>
            <a:tailEnd/>
          </a:ln>
          <a:effectLst/>
        </p:spPr>
        <p:txBody>
          <a:bodyPr wrap="square">
            <a:spAutoFit/>
          </a:bodyPr>
          <a:lstStyle/>
          <a:p>
            <a:pPr eaLnBrk="1" hangingPunct="1">
              <a:defRPr/>
            </a:pPr>
            <a:r>
              <a:rPr lang="en-US" altLang="ja-JP" sz="2300" dirty="0" smtClean="0">
                <a:effectLst>
                  <a:outerShdw blurRad="38100" dist="38100" dir="2700000" algn="tl">
                    <a:srgbClr val="FFFFFF"/>
                  </a:outerShdw>
                </a:effectLst>
                <a:latin typeface="+mn-lt"/>
                <a:ea typeface="ＭＳ Ｐゴシック" pitchFamily="50" charset="-128"/>
              </a:rPr>
              <a:t>2. Outline </a:t>
            </a:r>
            <a:r>
              <a:rPr lang="en-US" altLang="ja-JP" sz="2300" dirty="0">
                <a:effectLst>
                  <a:outerShdw blurRad="38100" dist="38100" dir="2700000" algn="tl">
                    <a:srgbClr val="FFFFFF"/>
                  </a:outerShdw>
                </a:effectLst>
                <a:latin typeface="+mn-lt"/>
                <a:ea typeface="ＭＳ Ｐゴシック" pitchFamily="50" charset="-128"/>
              </a:rPr>
              <a:t>of</a:t>
            </a:r>
            <a:r>
              <a:rPr lang="ja-JP" altLang="en-US" sz="2300" dirty="0">
                <a:effectLst>
                  <a:outerShdw blurRad="38100" dist="38100" dir="2700000" algn="tl">
                    <a:srgbClr val="FFFFFF"/>
                  </a:outerShdw>
                </a:effectLst>
                <a:latin typeface="+mn-lt"/>
                <a:ea typeface="ＭＳ Ｐゴシック" pitchFamily="50" charset="-128"/>
              </a:rPr>
              <a:t> </a:t>
            </a:r>
            <a:r>
              <a:rPr lang="en-US" altLang="ja-JP" sz="2300" dirty="0">
                <a:effectLst>
                  <a:outerShdw blurRad="38100" dist="38100" dir="2700000" algn="tl">
                    <a:srgbClr val="FFFFFF"/>
                  </a:outerShdw>
                </a:effectLst>
                <a:latin typeface="+mn-lt"/>
                <a:ea typeface="ＭＳ Ｐゴシック" pitchFamily="50" charset="-128"/>
              </a:rPr>
              <a:t>the Regional Collective Trademark System</a:t>
            </a:r>
            <a:endParaRPr lang="ja-JP" altLang="en-US" sz="2300" dirty="0">
              <a:effectLst>
                <a:outerShdw blurRad="38100" dist="38100" dir="2700000" algn="tl">
                  <a:srgbClr val="FFFFFF"/>
                </a:outerShdw>
              </a:effectLst>
              <a:latin typeface="+mn-lt"/>
              <a:ea typeface="ＭＳ Ｐゴシック" pitchFamily="50" charset="-128"/>
            </a:endParaRPr>
          </a:p>
        </p:txBody>
      </p:sp>
      <p:sp>
        <p:nvSpPr>
          <p:cNvPr id="18443" name="AutoShape 16"/>
          <p:cNvSpPr>
            <a:spLocks noChangeArrowheads="1"/>
          </p:cNvSpPr>
          <p:nvPr/>
        </p:nvSpPr>
        <p:spPr bwMode="auto">
          <a:xfrm>
            <a:off x="139160" y="701675"/>
            <a:ext cx="9680575" cy="2390389"/>
          </a:xfrm>
          <a:prstGeom prst="roundRect">
            <a:avLst>
              <a:gd name="adj" fmla="val 16667"/>
            </a:avLst>
          </a:prstGeom>
          <a:noFill/>
          <a:ln w="9525">
            <a:solidFill>
              <a:schemeClr val="tx1"/>
            </a:solidFill>
            <a:round/>
            <a:headEnd/>
            <a:tailEnd/>
          </a:ln>
        </p:spPr>
        <p:txBody>
          <a:bodyPr rIns="36000" anchor="ct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lnSpc>
                <a:spcPts val="2600"/>
              </a:lnSpc>
              <a:spcBef>
                <a:spcPct val="0"/>
              </a:spcBef>
              <a:buFontTx/>
              <a:buNone/>
              <a:defRPr/>
            </a:pPr>
            <a:r>
              <a:rPr lang="en-US" altLang="ja-JP" sz="2400" dirty="0" smtClean="0">
                <a:latin typeface="Calibri" panose="020F0502020204030204" pitchFamily="34" charset="0"/>
                <a:ea typeface="FC平成丸ゴシック体" pitchFamily="49" charset="-128"/>
                <a:cs typeface="Times New Roman" panose="02020603050405020304" pitchFamily="18" charset="0"/>
              </a:rPr>
              <a:t>Recently, as part of community development, many local communities in Japan are actively working to make regional brands, which distinguish their special products and services from those of other regions.</a:t>
            </a:r>
            <a:endParaRPr lang="ja-JP" altLang="en-US" sz="2400" dirty="0" smtClean="0">
              <a:latin typeface="Calibri" panose="020F0502020204030204" pitchFamily="34" charset="0"/>
              <a:ea typeface="FC平成丸ゴシック体" pitchFamily="49" charset="-128"/>
              <a:cs typeface="Times New Roman" panose="02020603050405020304" pitchFamily="18" charset="0"/>
            </a:endParaRPr>
          </a:p>
          <a:p>
            <a:pPr eaLnBrk="1" hangingPunct="1">
              <a:lnSpc>
                <a:spcPts val="2600"/>
              </a:lnSpc>
              <a:spcBef>
                <a:spcPct val="0"/>
              </a:spcBef>
              <a:buFontTx/>
              <a:buNone/>
              <a:defRPr/>
            </a:pPr>
            <a:r>
              <a:rPr lang="en-US" altLang="ja-JP" sz="2400" dirty="0" smtClean="0">
                <a:latin typeface="Calibri" panose="020F0502020204030204" pitchFamily="34" charset="0"/>
                <a:ea typeface="FC平成丸ゴシック体" pitchFamily="49" charset="-128"/>
                <a:cs typeface="Times New Roman" panose="02020603050405020304" pitchFamily="18" charset="0"/>
              </a:rPr>
              <a:t>In the process of establishing the regional brands, many trademarks consisting of “the regional names” and “the names of goods or services” are used to name the regional special products and services after the names of their origins.</a:t>
            </a:r>
            <a:endParaRPr lang="ja-JP" altLang="en-US" sz="2400" dirty="0" smtClean="0">
              <a:latin typeface="Calibri" panose="020F0502020204030204" pitchFamily="34" charset="0"/>
              <a:ea typeface="FC平成丸ゴシック体" pitchFamily="49" charset="-128"/>
              <a:cs typeface="Times New Roman" panose="02020603050405020304" pitchFamily="18" charset="0"/>
            </a:endParaRPr>
          </a:p>
        </p:txBody>
      </p:sp>
      <p:grpSp>
        <p:nvGrpSpPr>
          <p:cNvPr id="23560" name="グループ化 1"/>
          <p:cNvGrpSpPr>
            <a:grpSpLocks/>
          </p:cNvGrpSpPr>
          <p:nvPr/>
        </p:nvGrpSpPr>
        <p:grpSpPr bwMode="auto">
          <a:xfrm>
            <a:off x="139160" y="3207951"/>
            <a:ext cx="9680575" cy="2170113"/>
            <a:chOff x="0" y="2914333"/>
            <a:chExt cx="9906000" cy="2169825"/>
          </a:xfrm>
        </p:grpSpPr>
        <p:sp>
          <p:nvSpPr>
            <p:cNvPr id="18438" name="Text Box 4"/>
            <p:cNvSpPr txBox="1">
              <a:spLocks noChangeArrowheads="1"/>
            </p:cNvSpPr>
            <p:nvPr/>
          </p:nvSpPr>
          <p:spPr bwMode="auto">
            <a:xfrm>
              <a:off x="0" y="2914333"/>
              <a:ext cx="9906000" cy="2169825"/>
            </a:xfrm>
            <a:prstGeom prst="rect">
              <a:avLst/>
            </a:prstGeom>
            <a:noFill/>
            <a:ln w="57150" cmpd="thickThin">
              <a:solidFill>
                <a:schemeClr val="tx1"/>
              </a:solidFill>
              <a:miter lim="800000"/>
              <a:headEnd/>
              <a:tailEnd/>
            </a:ln>
            <a:effectLst/>
            <a:extLst/>
          </p:spPr>
          <p:txBody>
            <a:bodyPr>
              <a:spAutoFit/>
            </a:bodyP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50000"/>
                </a:spcBef>
                <a:buFontTx/>
                <a:buNone/>
                <a:defRPr/>
              </a:pPr>
              <a:endParaRPr lang="en-US" altLang="ja-JP" sz="300" b="1" dirty="0" smtClean="0"/>
            </a:p>
            <a:p>
              <a:pPr algn="ctr" eaLnBrk="1" hangingPunct="1">
                <a:spcBef>
                  <a:spcPct val="50000"/>
                </a:spcBef>
                <a:buFontTx/>
                <a:buNone/>
                <a:defRPr/>
              </a:pPr>
              <a:r>
                <a:rPr lang="en-US" altLang="ja-JP" b="1" dirty="0" smtClean="0">
                  <a:solidFill>
                    <a:srgbClr val="0070C0"/>
                  </a:solidFill>
                </a:rPr>
                <a:t>A Regional Collective Trademark*</a:t>
              </a:r>
              <a:r>
                <a:rPr lang="ja-JP" altLang="en-US" dirty="0" smtClean="0">
                  <a:solidFill>
                    <a:srgbClr val="FF0066"/>
                  </a:solidFill>
                  <a:latin typeface="FC平成丸ゴシック体" pitchFamily="49" charset="-128"/>
                  <a:ea typeface="FC平成丸ゴシック体" pitchFamily="49" charset="-128"/>
                </a:rPr>
                <a:t/>
              </a:r>
              <a:br>
                <a:rPr lang="ja-JP" altLang="en-US" dirty="0" smtClean="0">
                  <a:solidFill>
                    <a:srgbClr val="FF0066"/>
                  </a:solidFill>
                  <a:latin typeface="FC平成丸ゴシック体" pitchFamily="49" charset="-128"/>
                  <a:ea typeface="FC平成丸ゴシック体" pitchFamily="49" charset="-128"/>
                </a:rPr>
              </a:br>
              <a:r>
                <a:rPr lang="en-US" altLang="ja-JP" sz="2800" b="1" dirty="0" smtClean="0">
                  <a:solidFill>
                    <a:srgbClr val="FF0066"/>
                  </a:solidFill>
                  <a:latin typeface="+mj-lt"/>
                </a:rPr>
                <a:t>“the regional name</a:t>
              </a:r>
              <a:r>
                <a:rPr lang="ja-JP" altLang="en-US" sz="2800" b="1" dirty="0">
                  <a:solidFill>
                    <a:srgbClr val="FF0066"/>
                  </a:solidFill>
                  <a:latin typeface="+mj-lt"/>
                </a:rPr>
                <a:t> </a:t>
              </a:r>
              <a:r>
                <a:rPr lang="ja-JP" altLang="en-US" sz="3600" b="1" dirty="0">
                  <a:latin typeface="+mj-lt"/>
                  <a:ea typeface="FC平成丸ゴシック体" pitchFamily="49" charset="-128"/>
                </a:rPr>
                <a:t> </a:t>
              </a:r>
              <a:r>
                <a:rPr lang="ja-JP" altLang="en-US" sz="3600" b="1" dirty="0" smtClean="0">
                  <a:latin typeface="+mj-lt"/>
                  <a:ea typeface="FC平成丸ゴシック体" pitchFamily="49" charset="-128"/>
                </a:rPr>
                <a:t>   </a:t>
              </a:r>
              <a:r>
                <a:rPr lang="ja-JP" altLang="en-US" sz="3600" b="1" dirty="0" smtClean="0">
                  <a:solidFill>
                    <a:srgbClr val="FF0066"/>
                  </a:solidFill>
                  <a:latin typeface="+mj-lt"/>
                  <a:ea typeface="FC平成丸ゴシック体" pitchFamily="49" charset="-128"/>
                </a:rPr>
                <a:t> </a:t>
              </a:r>
              <a:r>
                <a:rPr lang="en-US" altLang="ja-JP" sz="2800" b="1" dirty="0" smtClean="0">
                  <a:solidFill>
                    <a:srgbClr val="FF0066"/>
                  </a:solidFill>
                  <a:latin typeface="+mj-lt"/>
                  <a:ea typeface="FC平成丸ゴシック体" pitchFamily="49" charset="-128"/>
                </a:rPr>
                <a:t>the </a:t>
              </a:r>
              <a:r>
                <a:rPr lang="en-US" altLang="ja-JP" sz="2800" b="1" dirty="0" smtClean="0">
                  <a:solidFill>
                    <a:srgbClr val="FF0066"/>
                  </a:solidFill>
                  <a:latin typeface="+mj-lt"/>
                </a:rPr>
                <a:t>name of goods (services)”</a:t>
              </a:r>
            </a:p>
            <a:p>
              <a:pPr algn="ctr" eaLnBrk="1" hangingPunct="1">
                <a:spcBef>
                  <a:spcPct val="50000"/>
                </a:spcBef>
                <a:buFontTx/>
                <a:buNone/>
                <a:defRPr/>
              </a:pPr>
              <a:endParaRPr lang="en-US" altLang="ja-JP" dirty="0" smtClean="0">
                <a:solidFill>
                  <a:srgbClr val="FF0066"/>
                </a:solidFill>
                <a:latin typeface="FC平成丸ゴシック体" pitchFamily="49" charset="-128"/>
                <a:ea typeface="FC平成丸ゴシック体" pitchFamily="49" charset="-128"/>
              </a:endParaRPr>
            </a:p>
          </p:txBody>
        </p:sp>
        <p:sp>
          <p:nvSpPr>
            <p:cNvPr id="18441" name="AutoShape 7"/>
            <p:cNvSpPr>
              <a:spLocks noChangeArrowheads="1"/>
            </p:cNvSpPr>
            <p:nvPr/>
          </p:nvSpPr>
          <p:spPr bwMode="auto">
            <a:xfrm>
              <a:off x="668524" y="4596860"/>
              <a:ext cx="8265926" cy="438747"/>
            </a:xfrm>
            <a:prstGeom prst="bevel">
              <a:avLst>
                <a:gd name="adj" fmla="val 4514"/>
              </a:avLst>
            </a:prstGeom>
            <a:noFill/>
            <a:ln w="9525" algn="ctr">
              <a:noFill/>
              <a:miter lim="800000"/>
              <a:headEnd/>
              <a:tailEnd/>
            </a:ln>
            <a:effectLst/>
            <a:extLst/>
          </p:spPr>
          <p:txBody>
            <a:bodyPr wrap="square">
              <a:spAutoFit/>
            </a:bodyP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50000"/>
                </a:spcBef>
                <a:buFontTx/>
                <a:buNone/>
                <a:defRPr/>
              </a:pPr>
              <a:r>
                <a:rPr lang="en-US" altLang="ja-JP" sz="2000" dirty="0" smtClean="0">
                  <a:latin typeface="+mn-lt"/>
                  <a:ea typeface="FC平成丸ゴシック体" pitchFamily="49" charset="-128"/>
                </a:rPr>
                <a:t>* In case the trademark has become known to some extent in Japan.</a:t>
              </a:r>
            </a:p>
          </p:txBody>
        </p:sp>
        <p:sp>
          <p:nvSpPr>
            <p:cNvPr id="10" name="AutoShape 7"/>
            <p:cNvSpPr>
              <a:spLocks noChangeArrowheads="1"/>
            </p:cNvSpPr>
            <p:nvPr/>
          </p:nvSpPr>
          <p:spPr bwMode="auto">
            <a:xfrm>
              <a:off x="8018463" y="3085760"/>
              <a:ext cx="915987" cy="842851"/>
            </a:xfrm>
            <a:prstGeom prst="bevel">
              <a:avLst>
                <a:gd name="adj" fmla="val 4514"/>
              </a:avLst>
            </a:prstGeom>
            <a:noFill/>
            <a:ln w="9525" algn="ctr">
              <a:noFill/>
              <a:miter lim="800000"/>
              <a:headEnd/>
              <a:tailEnd/>
            </a:ln>
            <a:effectLst/>
            <a:extLst/>
          </p:spPr>
          <p:txBody>
            <a:bodyPr>
              <a:spAutoFit/>
            </a:bodyP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50000"/>
                </a:spcBef>
                <a:buFontTx/>
                <a:buNone/>
                <a:defRPr/>
              </a:pPr>
              <a:r>
                <a:rPr lang="en-US" altLang="ja-JP" sz="4400" dirty="0" smtClean="0">
                  <a:latin typeface="+mn-lt"/>
                  <a:ea typeface="FC平成丸ゴシック体" pitchFamily="49" charset="-128"/>
                </a:rPr>
                <a:t>=</a:t>
              </a:r>
            </a:p>
          </p:txBody>
        </p:sp>
        <p:sp>
          <p:nvSpPr>
            <p:cNvPr id="11" name="AutoShape 7"/>
            <p:cNvSpPr>
              <a:spLocks noChangeArrowheads="1"/>
            </p:cNvSpPr>
            <p:nvPr/>
          </p:nvSpPr>
          <p:spPr bwMode="auto">
            <a:xfrm>
              <a:off x="3548063" y="3638137"/>
              <a:ext cx="915987" cy="842851"/>
            </a:xfrm>
            <a:prstGeom prst="bevel">
              <a:avLst>
                <a:gd name="adj" fmla="val 4514"/>
              </a:avLst>
            </a:prstGeom>
            <a:noFill/>
            <a:ln w="9525" algn="ctr">
              <a:noFill/>
              <a:miter lim="800000"/>
              <a:headEnd/>
              <a:tailEnd/>
            </a:ln>
            <a:effectLst/>
            <a:extLst/>
          </p:spPr>
          <p:txBody>
            <a:bodyPr>
              <a:spAutoFit/>
            </a:bodyP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50000"/>
                </a:spcBef>
                <a:buFontTx/>
                <a:buNone/>
                <a:defRPr/>
              </a:pPr>
              <a:r>
                <a:rPr lang="en-US" altLang="ja-JP" sz="4400" dirty="0" smtClean="0">
                  <a:latin typeface="+mn-lt"/>
                  <a:ea typeface="FC平成丸ゴシック体" pitchFamily="49" charset="-128"/>
                </a:rPr>
                <a:t>+</a:t>
              </a:r>
            </a:p>
          </p:txBody>
        </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0" y="4614"/>
            <a:ext cx="6553073" cy="415498"/>
          </a:xfrm>
          <a:prstGeom prst="rect">
            <a:avLst/>
          </a:prstGeom>
          <a:gradFill rotWithShape="1">
            <a:gsLst>
              <a:gs pos="0">
                <a:srgbClr val="00CCFF"/>
              </a:gs>
              <a:gs pos="50000">
                <a:srgbClr val="FFFFFF"/>
              </a:gs>
              <a:gs pos="100000">
                <a:srgbClr val="00CCFF"/>
              </a:gs>
            </a:gsLst>
            <a:lin ang="5400000" scaled="1"/>
          </a:gradFill>
          <a:ln>
            <a:noFill/>
          </a:ln>
          <a:effectLst/>
          <a:extLst>
            <a:ext uri="{91240B29-F687-4F45-9708-019B960494DF}">
              <a14:hiddenLine xmlns:a14="http://schemas.microsoft.com/office/drawing/2010/main" w="38100" cmpd="dbl">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defRPr/>
            </a:pPr>
            <a:r>
              <a:rPr lang="en-US" altLang="ja-JP" sz="2100" dirty="0" smtClean="0">
                <a:effectLst>
                  <a:outerShdw blurRad="38100" dist="38100" dir="2700000" algn="tl">
                    <a:srgbClr val="FFFFFF"/>
                  </a:outerShdw>
                </a:effectLst>
                <a:latin typeface="+mn-lt"/>
                <a:ea typeface="ＭＳ Ｐゴシック" pitchFamily="50" charset="-128"/>
              </a:rPr>
              <a:t>3. Examples </a:t>
            </a:r>
            <a:r>
              <a:rPr lang="en-US" altLang="ja-JP" sz="2100" dirty="0">
                <a:effectLst>
                  <a:outerShdw blurRad="38100" dist="38100" dir="2700000" algn="tl">
                    <a:srgbClr val="FFFFFF"/>
                  </a:outerShdw>
                </a:effectLst>
                <a:latin typeface="+mn-lt"/>
                <a:ea typeface="ＭＳ Ｐゴシック" pitchFamily="50" charset="-128"/>
              </a:rPr>
              <a:t>of </a:t>
            </a:r>
            <a:r>
              <a:rPr lang="en-US" altLang="ja-JP" sz="2100" dirty="0">
                <a:effectLst>
                  <a:outerShdw blurRad="38100" dist="38100" dir="2700000" algn="tl">
                    <a:srgbClr val="FFFFFF"/>
                  </a:outerShdw>
                </a:effectLst>
                <a:latin typeface="+mn-lt"/>
              </a:rPr>
              <a:t>Regional Collective </a:t>
            </a:r>
            <a:r>
              <a:rPr lang="en-US" altLang="ja-JP" sz="2100" dirty="0" smtClean="0">
                <a:effectLst>
                  <a:outerShdw blurRad="38100" dist="38100" dir="2700000" algn="tl">
                    <a:srgbClr val="FFFFFF"/>
                  </a:outerShdw>
                </a:effectLst>
                <a:latin typeface="+mn-lt"/>
              </a:rPr>
              <a:t>Trademarks (1)</a:t>
            </a:r>
            <a:endParaRPr lang="ja-JP" altLang="en-US" sz="2100" dirty="0">
              <a:effectLst>
                <a:outerShdw blurRad="38100" dist="38100" dir="2700000" algn="tl">
                  <a:srgbClr val="FFFFFF"/>
                </a:outerShdw>
              </a:effectLst>
              <a:latin typeface="+mn-lt"/>
              <a:ea typeface="ＭＳ Ｐゴシック" pitchFamily="50" charset="-128"/>
            </a:endParaRPr>
          </a:p>
        </p:txBody>
      </p:sp>
      <p:sp>
        <p:nvSpPr>
          <p:cNvPr id="25603" name="Rectangle 13"/>
          <p:cNvSpPr>
            <a:spLocks noChangeArrowheads="1"/>
          </p:cNvSpPr>
          <p:nvPr/>
        </p:nvSpPr>
        <p:spPr bwMode="auto">
          <a:xfrm>
            <a:off x="776288" y="5786438"/>
            <a:ext cx="7165975" cy="111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ts val="1900"/>
              </a:lnSpc>
              <a:spcBef>
                <a:spcPct val="0"/>
              </a:spcBef>
              <a:buFontTx/>
              <a:buNone/>
            </a:pPr>
            <a:r>
              <a:rPr lang="en-US" altLang="ja-JP" sz="1900" dirty="0">
                <a:solidFill>
                  <a:schemeClr val="tx2"/>
                </a:solidFill>
                <a:latin typeface="+mn-lt"/>
                <a:ea typeface="FC平成丸ゴシック体" pitchFamily="49" charset="-128"/>
              </a:rPr>
              <a:t>Mark             </a:t>
            </a:r>
            <a:r>
              <a:rPr lang="en-US" altLang="ja-JP" sz="1900" dirty="0" smtClean="0">
                <a:solidFill>
                  <a:schemeClr val="tx2"/>
                </a:solidFill>
                <a:latin typeface="+mn-lt"/>
                <a:ea typeface="FC平成丸ゴシック体" pitchFamily="49" charset="-128"/>
              </a:rPr>
              <a:t>	: Prosciutto </a:t>
            </a:r>
            <a:r>
              <a:rPr lang="en-US" altLang="ja-JP" sz="1900" dirty="0">
                <a:solidFill>
                  <a:schemeClr val="tx2"/>
                </a:solidFill>
                <a:latin typeface="+mn-lt"/>
                <a:ea typeface="FC平成丸ゴシック体" pitchFamily="49" charset="-128"/>
              </a:rPr>
              <a:t>di Parma</a:t>
            </a:r>
          </a:p>
          <a:p>
            <a:pPr eaLnBrk="1" hangingPunct="1">
              <a:lnSpc>
                <a:spcPts val="1900"/>
              </a:lnSpc>
              <a:spcBef>
                <a:spcPct val="0"/>
              </a:spcBef>
              <a:buFontTx/>
              <a:buNone/>
            </a:pPr>
            <a:r>
              <a:rPr lang="en-US" altLang="ja-JP" sz="1900" dirty="0">
                <a:solidFill>
                  <a:schemeClr val="tx2"/>
                </a:solidFill>
                <a:latin typeface="+mn-lt"/>
                <a:ea typeface="FC平成丸ゴシック体" pitchFamily="49" charset="-128"/>
              </a:rPr>
              <a:t>Right </a:t>
            </a:r>
            <a:r>
              <a:rPr lang="en-US" altLang="ja-JP" sz="1900" dirty="0" smtClean="0">
                <a:solidFill>
                  <a:schemeClr val="tx2"/>
                </a:solidFill>
                <a:latin typeface="+mn-lt"/>
                <a:ea typeface="FC平成丸ゴシック体" pitchFamily="49" charset="-128"/>
              </a:rPr>
              <a:t>holder	: </a:t>
            </a:r>
            <a:r>
              <a:rPr lang="it-IT" altLang="ja-JP" sz="1900" dirty="0" smtClean="0">
                <a:solidFill>
                  <a:schemeClr val="tx2"/>
                </a:solidFill>
                <a:latin typeface="+mn-lt"/>
                <a:ea typeface="FC平成丸ゴシック体" pitchFamily="49" charset="-128"/>
              </a:rPr>
              <a:t>Consorzio </a:t>
            </a:r>
            <a:r>
              <a:rPr lang="it-IT" altLang="ja-JP" sz="1900" dirty="0">
                <a:solidFill>
                  <a:schemeClr val="tx2"/>
                </a:solidFill>
                <a:latin typeface="+mn-lt"/>
                <a:ea typeface="FC平成丸ゴシック体" pitchFamily="49" charset="-128"/>
              </a:rPr>
              <a:t>del Prosciutto di Parma</a:t>
            </a:r>
          </a:p>
          <a:p>
            <a:pPr eaLnBrk="1" hangingPunct="1">
              <a:lnSpc>
                <a:spcPts val="1900"/>
              </a:lnSpc>
              <a:spcBef>
                <a:spcPct val="0"/>
              </a:spcBef>
              <a:buFontTx/>
              <a:buNone/>
            </a:pPr>
            <a:r>
              <a:rPr lang="en-US" altLang="ja-JP" sz="1900" dirty="0">
                <a:solidFill>
                  <a:schemeClr val="tx2"/>
                </a:solidFill>
                <a:latin typeface="+mn-lt"/>
                <a:ea typeface="FC平成丸ゴシック体" pitchFamily="49" charset="-128"/>
              </a:rPr>
              <a:t>Country of </a:t>
            </a:r>
            <a:r>
              <a:rPr lang="en-US" altLang="ja-JP" sz="1900" dirty="0" smtClean="0">
                <a:solidFill>
                  <a:schemeClr val="tx2"/>
                </a:solidFill>
                <a:latin typeface="+mn-lt"/>
                <a:ea typeface="FC平成丸ゴシック体" pitchFamily="49" charset="-128"/>
              </a:rPr>
              <a:t>origin	: Italy</a:t>
            </a:r>
            <a:endParaRPr lang="en-US" altLang="ja-JP" sz="1900" dirty="0">
              <a:solidFill>
                <a:schemeClr val="tx2"/>
              </a:solidFill>
              <a:latin typeface="+mn-lt"/>
              <a:ea typeface="FC平成丸ゴシック体" pitchFamily="49" charset="-128"/>
            </a:endParaRPr>
          </a:p>
          <a:p>
            <a:pPr eaLnBrk="1" hangingPunct="1">
              <a:lnSpc>
                <a:spcPts val="1900"/>
              </a:lnSpc>
              <a:spcBef>
                <a:spcPct val="0"/>
              </a:spcBef>
              <a:buFontTx/>
              <a:buNone/>
            </a:pPr>
            <a:r>
              <a:rPr lang="en-US" altLang="ja-JP" sz="1900" dirty="0">
                <a:solidFill>
                  <a:schemeClr val="tx2"/>
                </a:solidFill>
                <a:latin typeface="+mn-lt"/>
                <a:ea typeface="FC平成丸ゴシック体" pitchFamily="49" charset="-128"/>
              </a:rPr>
              <a:t>Registration </a:t>
            </a:r>
            <a:r>
              <a:rPr lang="en-US" altLang="ja-JP" sz="1900" dirty="0" smtClean="0">
                <a:solidFill>
                  <a:schemeClr val="tx2"/>
                </a:solidFill>
                <a:latin typeface="+mn-lt"/>
                <a:ea typeface="FC平成丸ゴシック体" pitchFamily="49" charset="-128"/>
              </a:rPr>
              <a:t>No.	: 5073378</a:t>
            </a:r>
            <a:endParaRPr lang="ja-JP" altLang="en-US" sz="1900" dirty="0">
              <a:solidFill>
                <a:schemeClr val="tx2"/>
              </a:solidFill>
              <a:latin typeface="+mn-lt"/>
              <a:ea typeface="FC平成丸ゴシック体" pitchFamily="49" charset="-128"/>
            </a:endParaRPr>
          </a:p>
        </p:txBody>
      </p:sp>
      <p:sp>
        <p:nvSpPr>
          <p:cNvPr id="11" name="テキスト ボックス 10"/>
          <p:cNvSpPr txBox="1"/>
          <p:nvPr/>
        </p:nvSpPr>
        <p:spPr bwMode="auto">
          <a:xfrm>
            <a:off x="5349044" y="6588124"/>
            <a:ext cx="4644269" cy="26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altLang="ja-JP" sz="1100" b="1" dirty="0"/>
              <a:t>Source: </a:t>
            </a:r>
            <a:r>
              <a:rPr lang="it-IT" altLang="ja-JP" sz="1100" b="1" dirty="0"/>
              <a:t>Regional Collective Trademark Page on JPO </a:t>
            </a:r>
            <a:r>
              <a:rPr lang="it-IT" altLang="ja-JP" sz="1100" b="1" dirty="0" smtClean="0"/>
              <a:t>website (JP</a:t>
            </a:r>
            <a:r>
              <a:rPr lang="it-IT" altLang="ja-JP" sz="1100" b="1" dirty="0"/>
              <a:t>)</a:t>
            </a:r>
            <a:endParaRPr lang="ja-JP" altLang="en-US" sz="1100" kern="0" dirty="0"/>
          </a:p>
        </p:txBody>
      </p:sp>
      <p:pic>
        <p:nvPicPr>
          <p:cNvPr id="25605"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3763" y="696913"/>
            <a:ext cx="4203700" cy="508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図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51425" y="677863"/>
            <a:ext cx="3970338"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3"/>
          <p:cNvSpPr>
            <a:spLocks noChangeArrowheads="1"/>
          </p:cNvSpPr>
          <p:nvPr/>
        </p:nvSpPr>
        <p:spPr bwMode="auto">
          <a:xfrm>
            <a:off x="776288" y="5777279"/>
            <a:ext cx="5761037"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ts val="1900"/>
              </a:lnSpc>
              <a:spcBef>
                <a:spcPct val="0"/>
              </a:spcBef>
              <a:buFontTx/>
              <a:buNone/>
            </a:pPr>
            <a:r>
              <a:rPr lang="en-US" altLang="ja-JP" sz="1900" dirty="0">
                <a:solidFill>
                  <a:schemeClr val="tx2"/>
                </a:solidFill>
                <a:latin typeface="+mn-lt"/>
                <a:ea typeface="FC平成丸ゴシック体" pitchFamily="49" charset="-128"/>
              </a:rPr>
              <a:t>Mark             </a:t>
            </a:r>
            <a:r>
              <a:rPr lang="en-US" altLang="ja-JP" sz="1900" dirty="0" smtClean="0">
                <a:solidFill>
                  <a:schemeClr val="tx2"/>
                </a:solidFill>
                <a:latin typeface="+mn-lt"/>
                <a:ea typeface="FC平成丸ゴシック体" pitchFamily="49" charset="-128"/>
              </a:rPr>
              <a:t>	: </a:t>
            </a:r>
            <a:r>
              <a:rPr lang="ja-JP" altLang="en-US" sz="1900" b="1" dirty="0" smtClean="0">
                <a:solidFill>
                  <a:schemeClr val="tx2"/>
                </a:solidFill>
                <a:latin typeface="+mn-lt"/>
                <a:ea typeface="FC平成丸ゴシック体" pitchFamily="49" charset="-128"/>
              </a:rPr>
              <a:t>カナダポーク</a:t>
            </a:r>
            <a:r>
              <a:rPr lang="ja-JP" altLang="en-US" sz="1900" dirty="0">
                <a:solidFill>
                  <a:schemeClr val="tx2"/>
                </a:solidFill>
                <a:latin typeface="+mn-lt"/>
                <a:ea typeface="FC平成丸ゴシック体" pitchFamily="49" charset="-128"/>
              </a:rPr>
              <a:t>（</a:t>
            </a:r>
            <a:r>
              <a:rPr lang="en-US" altLang="ja-JP" sz="1900" dirty="0">
                <a:solidFill>
                  <a:schemeClr val="tx2"/>
                </a:solidFill>
                <a:latin typeface="+mn-lt"/>
                <a:ea typeface="FC平成丸ゴシック体" pitchFamily="49" charset="-128"/>
              </a:rPr>
              <a:t>Canada Pork</a:t>
            </a:r>
            <a:r>
              <a:rPr lang="ja-JP" altLang="en-US" sz="1900" dirty="0">
                <a:solidFill>
                  <a:schemeClr val="tx2"/>
                </a:solidFill>
                <a:latin typeface="+mn-lt"/>
                <a:ea typeface="FC平成丸ゴシック体" pitchFamily="49" charset="-128"/>
              </a:rPr>
              <a:t>）</a:t>
            </a:r>
            <a:endParaRPr lang="en-US" altLang="ja-JP" sz="1900" dirty="0">
              <a:solidFill>
                <a:schemeClr val="tx2"/>
              </a:solidFill>
              <a:latin typeface="+mn-lt"/>
              <a:ea typeface="FC平成丸ゴシック体" pitchFamily="49" charset="-128"/>
            </a:endParaRPr>
          </a:p>
          <a:p>
            <a:pPr eaLnBrk="1" hangingPunct="1">
              <a:lnSpc>
                <a:spcPts val="1900"/>
              </a:lnSpc>
              <a:spcBef>
                <a:spcPct val="0"/>
              </a:spcBef>
              <a:buFontTx/>
              <a:buNone/>
            </a:pPr>
            <a:r>
              <a:rPr lang="en-US" altLang="ja-JP" sz="1900" dirty="0">
                <a:solidFill>
                  <a:schemeClr val="tx2"/>
                </a:solidFill>
                <a:latin typeface="+mn-lt"/>
                <a:ea typeface="FC平成丸ゴシック体" pitchFamily="49" charset="-128"/>
              </a:rPr>
              <a:t>Right holder  </a:t>
            </a:r>
            <a:r>
              <a:rPr lang="en-US" altLang="ja-JP" sz="1900" dirty="0" smtClean="0">
                <a:solidFill>
                  <a:schemeClr val="tx2"/>
                </a:solidFill>
                <a:latin typeface="+mn-lt"/>
                <a:ea typeface="FC平成丸ゴシック体" pitchFamily="49" charset="-128"/>
              </a:rPr>
              <a:t>	: Canada </a:t>
            </a:r>
            <a:r>
              <a:rPr lang="en-US" altLang="ja-JP" sz="1900" dirty="0">
                <a:solidFill>
                  <a:schemeClr val="tx2"/>
                </a:solidFill>
                <a:latin typeface="+mn-lt"/>
                <a:ea typeface="FC平成丸ゴシック体" pitchFamily="49" charset="-128"/>
              </a:rPr>
              <a:t>Pork International</a:t>
            </a:r>
            <a:endParaRPr lang="it-IT" altLang="ja-JP" sz="1900" dirty="0">
              <a:solidFill>
                <a:schemeClr val="tx2"/>
              </a:solidFill>
              <a:latin typeface="+mn-lt"/>
              <a:ea typeface="FC平成丸ゴシック体" pitchFamily="49" charset="-128"/>
            </a:endParaRPr>
          </a:p>
          <a:p>
            <a:pPr eaLnBrk="1" hangingPunct="1">
              <a:lnSpc>
                <a:spcPts val="1900"/>
              </a:lnSpc>
              <a:spcBef>
                <a:spcPct val="0"/>
              </a:spcBef>
              <a:buFontTx/>
              <a:buNone/>
            </a:pPr>
            <a:r>
              <a:rPr lang="en-US" altLang="ja-JP" sz="1900" dirty="0">
                <a:solidFill>
                  <a:schemeClr val="tx2"/>
                </a:solidFill>
                <a:latin typeface="+mn-lt"/>
                <a:ea typeface="FC平成丸ゴシック体" pitchFamily="49" charset="-128"/>
              </a:rPr>
              <a:t>Country of </a:t>
            </a:r>
            <a:r>
              <a:rPr lang="en-US" altLang="ja-JP" sz="1900" dirty="0" smtClean="0">
                <a:solidFill>
                  <a:schemeClr val="tx2"/>
                </a:solidFill>
                <a:latin typeface="+mn-lt"/>
                <a:ea typeface="FC平成丸ゴシック体" pitchFamily="49" charset="-128"/>
              </a:rPr>
              <a:t>origin	: Canada</a:t>
            </a:r>
            <a:endParaRPr lang="en-US" altLang="ja-JP" sz="1900" dirty="0">
              <a:solidFill>
                <a:schemeClr val="tx2"/>
              </a:solidFill>
              <a:latin typeface="+mn-lt"/>
              <a:ea typeface="FC平成丸ゴシック体" pitchFamily="49" charset="-128"/>
            </a:endParaRPr>
          </a:p>
          <a:p>
            <a:pPr eaLnBrk="1" hangingPunct="1">
              <a:lnSpc>
                <a:spcPts val="1900"/>
              </a:lnSpc>
              <a:spcBef>
                <a:spcPct val="0"/>
              </a:spcBef>
              <a:buFontTx/>
              <a:buNone/>
            </a:pPr>
            <a:r>
              <a:rPr lang="en-US" altLang="ja-JP" sz="1900" dirty="0">
                <a:solidFill>
                  <a:schemeClr val="tx2"/>
                </a:solidFill>
                <a:latin typeface="+mn-lt"/>
                <a:ea typeface="FC平成丸ゴシック体" pitchFamily="49" charset="-128"/>
              </a:rPr>
              <a:t>Registration No</a:t>
            </a:r>
            <a:r>
              <a:rPr lang="en-US" altLang="ja-JP" sz="1900" dirty="0" smtClean="0">
                <a:solidFill>
                  <a:schemeClr val="tx2"/>
                </a:solidFill>
                <a:latin typeface="+mn-lt"/>
                <a:ea typeface="FC平成丸ゴシック体" pitchFamily="49" charset="-128"/>
              </a:rPr>
              <a:t>.	: 5129558</a:t>
            </a:r>
            <a:endParaRPr lang="ja-JP" altLang="en-US" sz="1900" dirty="0">
              <a:solidFill>
                <a:schemeClr val="tx2"/>
              </a:solidFill>
              <a:latin typeface="+mn-lt"/>
              <a:ea typeface="FC平成丸ゴシック体" pitchFamily="49" charset="-128"/>
            </a:endParaRPr>
          </a:p>
        </p:txBody>
      </p:sp>
      <p:sp>
        <p:nvSpPr>
          <p:cNvPr id="8" name="テキスト ボックス 7"/>
          <p:cNvSpPr txBox="1"/>
          <p:nvPr/>
        </p:nvSpPr>
        <p:spPr bwMode="auto">
          <a:xfrm>
            <a:off x="5421052" y="6517786"/>
            <a:ext cx="4572261"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altLang="ja-JP" sz="1100" b="1" dirty="0"/>
              <a:t>Source: </a:t>
            </a:r>
            <a:r>
              <a:rPr lang="it-IT" altLang="ja-JP" sz="1100" b="1" dirty="0"/>
              <a:t>Regional Collective Trademark Page on JPO </a:t>
            </a:r>
            <a:r>
              <a:rPr lang="it-IT" altLang="ja-JP" sz="1100" b="1" dirty="0" smtClean="0"/>
              <a:t>website (JP</a:t>
            </a:r>
            <a:r>
              <a:rPr lang="it-IT" altLang="ja-JP" sz="1100" b="1" dirty="0"/>
              <a:t>)</a:t>
            </a:r>
            <a:endParaRPr lang="ja-JP" altLang="en-US" sz="1100" kern="0" dirty="0"/>
          </a:p>
        </p:txBody>
      </p:sp>
      <p:pic>
        <p:nvPicPr>
          <p:cNvPr id="27653"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00572" y="732303"/>
            <a:ext cx="7617914" cy="5044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
          <p:cNvSpPr txBox="1">
            <a:spLocks noChangeArrowheads="1"/>
          </p:cNvSpPr>
          <p:nvPr/>
        </p:nvSpPr>
        <p:spPr bwMode="auto">
          <a:xfrm>
            <a:off x="0" y="4614"/>
            <a:ext cx="6553073" cy="415498"/>
          </a:xfrm>
          <a:prstGeom prst="rect">
            <a:avLst/>
          </a:prstGeom>
          <a:gradFill rotWithShape="1">
            <a:gsLst>
              <a:gs pos="0">
                <a:srgbClr val="00CCFF"/>
              </a:gs>
              <a:gs pos="50000">
                <a:srgbClr val="FFFFFF"/>
              </a:gs>
              <a:gs pos="100000">
                <a:srgbClr val="00CCFF"/>
              </a:gs>
            </a:gsLst>
            <a:lin ang="5400000" scaled="1"/>
          </a:gradFill>
          <a:ln>
            <a:noFill/>
          </a:ln>
          <a:effectLst/>
          <a:extLst>
            <a:ext uri="{91240B29-F687-4F45-9708-019B960494DF}">
              <a14:hiddenLine xmlns:a14="http://schemas.microsoft.com/office/drawing/2010/main" w="38100" cmpd="dbl">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defRPr/>
            </a:pPr>
            <a:r>
              <a:rPr lang="en-US" altLang="ja-JP" sz="2100" dirty="0" smtClean="0">
                <a:effectLst>
                  <a:outerShdw blurRad="38100" dist="38100" dir="2700000" algn="tl">
                    <a:srgbClr val="FFFFFF"/>
                  </a:outerShdw>
                </a:effectLst>
                <a:latin typeface="+mn-lt"/>
                <a:ea typeface="ＭＳ Ｐゴシック" pitchFamily="50" charset="-128"/>
              </a:rPr>
              <a:t>3. Examples </a:t>
            </a:r>
            <a:r>
              <a:rPr lang="en-US" altLang="ja-JP" sz="2100" dirty="0">
                <a:effectLst>
                  <a:outerShdw blurRad="38100" dist="38100" dir="2700000" algn="tl">
                    <a:srgbClr val="FFFFFF"/>
                  </a:outerShdw>
                </a:effectLst>
                <a:latin typeface="+mn-lt"/>
                <a:ea typeface="ＭＳ Ｐゴシック" pitchFamily="50" charset="-128"/>
              </a:rPr>
              <a:t>of </a:t>
            </a:r>
            <a:r>
              <a:rPr lang="en-US" altLang="ja-JP" sz="2100" dirty="0">
                <a:effectLst>
                  <a:outerShdw blurRad="38100" dist="38100" dir="2700000" algn="tl">
                    <a:srgbClr val="FFFFFF"/>
                  </a:outerShdw>
                </a:effectLst>
                <a:latin typeface="+mn-lt"/>
              </a:rPr>
              <a:t>Regional Collective </a:t>
            </a:r>
            <a:r>
              <a:rPr lang="en-US" altLang="ja-JP" sz="2100" dirty="0" smtClean="0">
                <a:effectLst>
                  <a:outerShdw blurRad="38100" dist="38100" dir="2700000" algn="tl">
                    <a:srgbClr val="FFFFFF"/>
                  </a:outerShdw>
                </a:effectLst>
                <a:latin typeface="+mn-lt"/>
              </a:rPr>
              <a:t>Trademarks (2)</a:t>
            </a:r>
            <a:endParaRPr lang="ja-JP" altLang="en-US" sz="2100" dirty="0">
              <a:effectLst>
                <a:outerShdw blurRad="38100" dist="38100" dir="2700000" algn="tl">
                  <a:srgbClr val="FFFFFF"/>
                </a:outerShdw>
              </a:effectLst>
              <a:latin typeface="+mn-lt"/>
              <a:ea typeface="ＭＳ Ｐゴシック" pitchFamily="50" charset="-128"/>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3"/>
          <p:cNvSpPr>
            <a:spLocks noChangeArrowheads="1"/>
          </p:cNvSpPr>
          <p:nvPr/>
        </p:nvSpPr>
        <p:spPr bwMode="auto">
          <a:xfrm>
            <a:off x="1084757" y="4944087"/>
            <a:ext cx="6696075"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dirty="0">
                <a:solidFill>
                  <a:schemeClr val="tx2"/>
                </a:solidFill>
                <a:latin typeface="+mn-lt"/>
                <a:ea typeface="FC平成丸ゴシック体" pitchFamily="49" charset="-128"/>
              </a:rPr>
              <a:t>Mark          </a:t>
            </a:r>
            <a:r>
              <a:rPr lang="en-US" altLang="ja-JP" sz="2000" dirty="0" smtClean="0">
                <a:solidFill>
                  <a:schemeClr val="tx2"/>
                </a:solidFill>
                <a:latin typeface="+mn-lt"/>
                <a:ea typeface="FC平成丸ゴシック体" pitchFamily="49" charset="-128"/>
              </a:rPr>
              <a:t>	: </a:t>
            </a:r>
            <a:r>
              <a:rPr lang="ja-JP" altLang="en-US" sz="2000" dirty="0" smtClean="0">
                <a:solidFill>
                  <a:schemeClr val="tx2"/>
                </a:solidFill>
                <a:latin typeface="+mn-lt"/>
                <a:ea typeface="FC平成丸ゴシック体" pitchFamily="49" charset="-128"/>
              </a:rPr>
              <a:t>     </a:t>
            </a:r>
            <a:r>
              <a:rPr lang="ja-JP" altLang="en-US" sz="2000" dirty="0" smtClean="0">
                <a:latin typeface="+mn-lt"/>
                <a:ea typeface="FC平成丸ゴシック体" pitchFamily="49" charset="-128"/>
              </a:rPr>
              <a:t>             </a:t>
            </a:r>
            <a:r>
              <a:rPr lang="ja-JP" altLang="en-US" sz="2000" dirty="0">
                <a:latin typeface="+mn-lt"/>
                <a:ea typeface="FC平成丸ゴシック体" pitchFamily="49" charset="-128"/>
              </a:rPr>
              <a:t>　</a:t>
            </a:r>
            <a:r>
              <a:rPr lang="en-US" altLang="ja-JP" sz="2000" dirty="0" smtClean="0">
                <a:latin typeface="+mn-lt"/>
                <a:ea typeface="FC平成丸ゴシック体" pitchFamily="49" charset="-128"/>
              </a:rPr>
              <a:t>(</a:t>
            </a:r>
            <a:r>
              <a:rPr lang="en-US" altLang="ja-JP" sz="2000" dirty="0" smtClean="0">
                <a:solidFill>
                  <a:schemeClr val="tx2"/>
                </a:solidFill>
                <a:latin typeface="+mn-lt"/>
                <a:ea typeface="FC平成丸ゴシック体" pitchFamily="49" charset="-128"/>
              </a:rPr>
              <a:t>Zhenjiang </a:t>
            </a:r>
            <a:r>
              <a:rPr lang="en-US" altLang="ja-JP" sz="2000" dirty="0">
                <a:solidFill>
                  <a:schemeClr val="tx2"/>
                </a:solidFill>
                <a:latin typeface="+mn-lt"/>
                <a:ea typeface="FC平成丸ゴシック体" pitchFamily="49" charset="-128"/>
              </a:rPr>
              <a:t>Vinegar)</a:t>
            </a:r>
          </a:p>
          <a:p>
            <a:pPr eaLnBrk="1" hangingPunct="1">
              <a:spcBef>
                <a:spcPct val="0"/>
              </a:spcBef>
              <a:buFontTx/>
              <a:buNone/>
            </a:pPr>
            <a:r>
              <a:rPr lang="en-US" altLang="ja-JP" sz="2000" dirty="0">
                <a:solidFill>
                  <a:schemeClr val="tx2"/>
                </a:solidFill>
                <a:latin typeface="+mn-lt"/>
                <a:ea typeface="FC平成丸ゴシック体" pitchFamily="49" charset="-128"/>
              </a:rPr>
              <a:t>Right holder    </a:t>
            </a:r>
            <a:r>
              <a:rPr lang="en-US" altLang="ja-JP" sz="2000" dirty="0" smtClean="0">
                <a:solidFill>
                  <a:schemeClr val="tx2"/>
                </a:solidFill>
                <a:latin typeface="+mn-lt"/>
                <a:ea typeface="FC平成丸ゴシック体" pitchFamily="49" charset="-128"/>
              </a:rPr>
              <a:t>	: Zhenjiang </a:t>
            </a:r>
            <a:r>
              <a:rPr lang="en-US" altLang="ja-JP" sz="2000" dirty="0">
                <a:solidFill>
                  <a:schemeClr val="tx2"/>
                </a:solidFill>
                <a:latin typeface="+mn-lt"/>
                <a:ea typeface="FC平成丸ゴシック体" pitchFamily="49" charset="-128"/>
              </a:rPr>
              <a:t>Vinegar Association</a:t>
            </a:r>
            <a:endParaRPr lang="it-IT" altLang="ja-JP" sz="2000" dirty="0">
              <a:solidFill>
                <a:schemeClr val="tx2"/>
              </a:solidFill>
              <a:latin typeface="+mn-lt"/>
              <a:ea typeface="FC平成丸ゴシック体" pitchFamily="49" charset="-128"/>
            </a:endParaRPr>
          </a:p>
          <a:p>
            <a:pPr eaLnBrk="1" hangingPunct="1">
              <a:spcBef>
                <a:spcPct val="0"/>
              </a:spcBef>
              <a:buFontTx/>
              <a:buNone/>
            </a:pPr>
            <a:r>
              <a:rPr lang="en-US" altLang="ja-JP" sz="2000" dirty="0">
                <a:solidFill>
                  <a:schemeClr val="tx2"/>
                </a:solidFill>
                <a:latin typeface="+mn-lt"/>
                <a:ea typeface="FC平成丸ゴシック体" pitchFamily="49" charset="-128"/>
              </a:rPr>
              <a:t>Country of </a:t>
            </a:r>
            <a:r>
              <a:rPr lang="en-US" altLang="ja-JP" sz="2000" dirty="0" smtClean="0">
                <a:solidFill>
                  <a:schemeClr val="tx2"/>
                </a:solidFill>
                <a:latin typeface="+mn-lt"/>
                <a:ea typeface="FC平成丸ゴシック体" pitchFamily="49" charset="-128"/>
              </a:rPr>
              <a:t>origin: CHINA</a:t>
            </a:r>
            <a:endParaRPr lang="en-US" altLang="ja-JP" sz="2000" dirty="0">
              <a:solidFill>
                <a:schemeClr val="tx2"/>
              </a:solidFill>
              <a:latin typeface="+mn-lt"/>
              <a:ea typeface="FC平成丸ゴシック体" pitchFamily="49" charset="-128"/>
            </a:endParaRPr>
          </a:p>
          <a:p>
            <a:pPr eaLnBrk="1" hangingPunct="1">
              <a:spcBef>
                <a:spcPct val="0"/>
              </a:spcBef>
              <a:buFontTx/>
              <a:buNone/>
            </a:pPr>
            <a:r>
              <a:rPr lang="en-US" altLang="ja-JP" sz="2000" dirty="0">
                <a:solidFill>
                  <a:schemeClr val="tx2"/>
                </a:solidFill>
                <a:latin typeface="+mn-lt"/>
                <a:ea typeface="FC平成丸ゴシック体" pitchFamily="49" charset="-128"/>
              </a:rPr>
              <a:t>International Registration No</a:t>
            </a:r>
            <a:r>
              <a:rPr lang="en-US" altLang="ja-JP" sz="2000" dirty="0" smtClean="0">
                <a:solidFill>
                  <a:schemeClr val="tx2"/>
                </a:solidFill>
                <a:latin typeface="+mn-lt"/>
                <a:ea typeface="FC平成丸ゴシック体" pitchFamily="49" charset="-128"/>
              </a:rPr>
              <a:t>.: 965547</a:t>
            </a:r>
            <a:endParaRPr lang="ja-JP" altLang="en-US" sz="2000" dirty="0">
              <a:solidFill>
                <a:schemeClr val="tx2"/>
              </a:solidFill>
              <a:latin typeface="+mn-lt"/>
              <a:ea typeface="FC平成丸ゴシック体" pitchFamily="49" charset="-128"/>
            </a:endParaRPr>
          </a:p>
        </p:txBody>
      </p:sp>
      <p:pic>
        <p:nvPicPr>
          <p:cNvPr id="29699"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11161" y="5556374"/>
            <a:ext cx="1179512" cy="290512"/>
          </a:xfrm>
          <a:prstGeom prst="rect">
            <a:avLst/>
          </a:prstGeom>
          <a:noFill/>
          <a:ln>
            <a:noFill/>
          </a:ln>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12700" algn="ctr">
                <a:solidFill>
                  <a:schemeClr val="tx1"/>
                </a:solidFill>
                <a:miter lim="800000"/>
                <a:headEnd/>
                <a:tailEnd/>
              </a14:hiddenLine>
            </a:ext>
          </a:extLst>
        </p:spPr>
      </p:pic>
      <p:sp>
        <p:nvSpPr>
          <p:cNvPr id="9" name="テキスト ボックス 8"/>
          <p:cNvSpPr txBox="1"/>
          <p:nvPr/>
        </p:nvSpPr>
        <p:spPr bwMode="auto">
          <a:xfrm>
            <a:off x="6501172" y="6440123"/>
            <a:ext cx="3168351"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altLang="ja-JP" sz="1100" b="1" dirty="0"/>
              <a:t>Source: </a:t>
            </a:r>
            <a:r>
              <a:rPr lang="it-IT" altLang="ja-JP" sz="1100" b="1" dirty="0"/>
              <a:t>Regional Collective Trademark Page on JPO </a:t>
            </a:r>
            <a:r>
              <a:rPr lang="it-IT" altLang="ja-JP" sz="1100" b="1" dirty="0" smtClean="0"/>
              <a:t>website (JP</a:t>
            </a:r>
            <a:r>
              <a:rPr lang="it-IT" altLang="ja-JP" sz="1100" b="1" dirty="0"/>
              <a:t>)</a:t>
            </a:r>
            <a:endParaRPr lang="ja-JP" altLang="en-US" sz="1100" kern="0" dirty="0"/>
          </a:p>
        </p:txBody>
      </p:sp>
      <p:pic>
        <p:nvPicPr>
          <p:cNvPr id="29702" name="図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24100" y="657225"/>
            <a:ext cx="4824413"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2"/>
          <p:cNvSpPr txBox="1">
            <a:spLocks noChangeArrowheads="1"/>
          </p:cNvSpPr>
          <p:nvPr/>
        </p:nvSpPr>
        <p:spPr bwMode="auto">
          <a:xfrm>
            <a:off x="0" y="4614"/>
            <a:ext cx="6553073" cy="415498"/>
          </a:xfrm>
          <a:prstGeom prst="rect">
            <a:avLst/>
          </a:prstGeom>
          <a:gradFill rotWithShape="1">
            <a:gsLst>
              <a:gs pos="0">
                <a:srgbClr val="00CCFF"/>
              </a:gs>
              <a:gs pos="50000">
                <a:srgbClr val="FFFFFF"/>
              </a:gs>
              <a:gs pos="100000">
                <a:srgbClr val="00CCFF"/>
              </a:gs>
            </a:gsLst>
            <a:lin ang="5400000" scaled="1"/>
          </a:gradFill>
          <a:ln>
            <a:noFill/>
          </a:ln>
          <a:effectLst/>
          <a:extLst>
            <a:ext uri="{91240B29-F687-4F45-9708-019B960494DF}">
              <a14:hiddenLine xmlns:a14="http://schemas.microsoft.com/office/drawing/2010/main" w="38100" cmpd="dbl">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defRPr/>
            </a:pPr>
            <a:r>
              <a:rPr lang="en-US" altLang="ja-JP" sz="2100" dirty="0" smtClean="0">
                <a:effectLst>
                  <a:outerShdw blurRad="38100" dist="38100" dir="2700000" algn="tl">
                    <a:srgbClr val="FFFFFF"/>
                  </a:outerShdw>
                </a:effectLst>
                <a:latin typeface="+mn-lt"/>
                <a:ea typeface="ＭＳ Ｐゴシック" pitchFamily="50" charset="-128"/>
              </a:rPr>
              <a:t>3. Examples </a:t>
            </a:r>
            <a:r>
              <a:rPr lang="en-US" altLang="ja-JP" sz="2100" dirty="0">
                <a:effectLst>
                  <a:outerShdw blurRad="38100" dist="38100" dir="2700000" algn="tl">
                    <a:srgbClr val="FFFFFF"/>
                  </a:outerShdw>
                </a:effectLst>
                <a:latin typeface="+mn-lt"/>
                <a:ea typeface="ＭＳ Ｐゴシック" pitchFamily="50" charset="-128"/>
              </a:rPr>
              <a:t>of </a:t>
            </a:r>
            <a:r>
              <a:rPr lang="en-US" altLang="ja-JP" sz="2100" dirty="0">
                <a:effectLst>
                  <a:outerShdw blurRad="38100" dist="38100" dir="2700000" algn="tl">
                    <a:srgbClr val="FFFFFF"/>
                  </a:outerShdw>
                </a:effectLst>
                <a:latin typeface="+mn-lt"/>
              </a:rPr>
              <a:t>Regional Collective </a:t>
            </a:r>
            <a:r>
              <a:rPr lang="en-US" altLang="ja-JP" sz="2100" dirty="0" smtClean="0">
                <a:effectLst>
                  <a:outerShdw blurRad="38100" dist="38100" dir="2700000" algn="tl">
                    <a:srgbClr val="FFFFFF"/>
                  </a:outerShdw>
                </a:effectLst>
                <a:latin typeface="+mn-lt"/>
              </a:rPr>
              <a:t>Trademarks (3)</a:t>
            </a:r>
            <a:endParaRPr lang="ja-JP" altLang="en-US" sz="2100" dirty="0">
              <a:effectLst>
                <a:outerShdw blurRad="38100" dist="38100" dir="2700000" algn="tl">
                  <a:srgbClr val="FFFFFF"/>
                </a:outerShdw>
              </a:effectLst>
              <a:latin typeface="+mn-lt"/>
              <a:ea typeface="ＭＳ Ｐゴシック" pitchFamily="50" charset="-128"/>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角丸四角形 7"/>
          <p:cNvSpPr/>
          <p:nvPr/>
        </p:nvSpPr>
        <p:spPr bwMode="auto">
          <a:xfrm>
            <a:off x="1006185" y="2594158"/>
            <a:ext cx="2070788" cy="457919"/>
          </a:xfrm>
          <a:prstGeom prst="roundRect">
            <a:avLst/>
          </a:prstGeom>
          <a:solidFill>
            <a:schemeClr val="bg2">
              <a:lumMod val="75000"/>
            </a:schemeClr>
          </a:solidFill>
          <a:ln w="38100">
            <a:noFill/>
          </a:ln>
          <a:effectLst/>
        </p:spPr>
        <p:txBody>
          <a:bodyPr wrap="none" anchor="ctr"/>
          <a:lstStyle/>
          <a:p>
            <a:pPr algn="ctr">
              <a:defRPr/>
            </a:pPr>
            <a:r>
              <a:rPr lang="ja-JP" altLang="en-US" b="1" dirty="0" smtClean="0">
                <a:solidFill>
                  <a:schemeClr val="accent3"/>
                </a:solidFill>
                <a:latin typeface="+mn-lt"/>
                <a:ea typeface="Meiryo UI" panose="020B0604030504040204" pitchFamily="50" charset="-128"/>
                <a:cs typeface="Meiryo UI" panose="020B0604030504040204" pitchFamily="50" charset="-128"/>
              </a:rPr>
              <a:t>十勝和牛</a:t>
            </a:r>
            <a:endParaRPr lang="ja-JP" altLang="en-US" b="1" dirty="0">
              <a:solidFill>
                <a:schemeClr val="bg1"/>
              </a:solidFill>
              <a:latin typeface="+mn-lt"/>
              <a:ea typeface="Meiryo UI" panose="020B0604030504040204" pitchFamily="50" charset="-128"/>
              <a:cs typeface="Meiryo UI" panose="020B0604030504040204" pitchFamily="50" charset="-128"/>
            </a:endParaRPr>
          </a:p>
        </p:txBody>
      </p:sp>
      <p:sp>
        <p:nvSpPr>
          <p:cNvPr id="31748" name="Text Box 17"/>
          <p:cNvSpPr txBox="1">
            <a:spLocks noChangeArrowheads="1"/>
          </p:cNvSpPr>
          <p:nvPr/>
        </p:nvSpPr>
        <p:spPr bwMode="auto">
          <a:xfrm>
            <a:off x="452500" y="6131941"/>
            <a:ext cx="8847658" cy="415498"/>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57150" cmpd="thickThin"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100" b="1" dirty="0" smtClean="0">
                <a:latin typeface="+mn-lt"/>
                <a:ea typeface="Meiryo UI" panose="020B0604030504040204" pitchFamily="50" charset="-128"/>
              </a:rPr>
              <a:t> </a:t>
            </a:r>
            <a:r>
              <a:rPr lang="en-US" altLang="ja-JP" sz="2100" b="1" dirty="0" smtClean="0">
                <a:latin typeface="+mn-lt"/>
                <a:ea typeface="Meiryo UI" panose="020B0604030504040204" pitchFamily="50" charset="-128"/>
              </a:rPr>
              <a:t>Right </a:t>
            </a:r>
            <a:r>
              <a:rPr lang="en-US" altLang="ja-JP" sz="2100" b="1" dirty="0">
                <a:latin typeface="+mn-lt"/>
                <a:ea typeface="Meiryo UI" panose="020B0604030504040204" pitchFamily="50" charset="-128"/>
              </a:rPr>
              <a:t>holder:  HOKUREN Federation of Agricultural </a:t>
            </a:r>
            <a:r>
              <a:rPr lang="en-US" altLang="ja-JP" sz="2100" b="1" dirty="0" smtClean="0">
                <a:latin typeface="+mn-lt"/>
                <a:ea typeface="Meiryo UI" panose="020B0604030504040204" pitchFamily="50" charset="-128"/>
              </a:rPr>
              <a:t>Cooperatives</a:t>
            </a:r>
            <a:endParaRPr lang="ja-JP" altLang="en-US" sz="2100" b="1" dirty="0">
              <a:latin typeface="+mn-lt"/>
              <a:ea typeface="Meiryo UI" panose="020B0604030504040204" pitchFamily="50" charset="-128"/>
            </a:endParaRPr>
          </a:p>
        </p:txBody>
      </p:sp>
      <p:sp>
        <p:nvSpPr>
          <p:cNvPr id="7" name="テキスト ボックス 6"/>
          <p:cNvSpPr txBox="1"/>
          <p:nvPr/>
        </p:nvSpPr>
        <p:spPr bwMode="auto">
          <a:xfrm>
            <a:off x="7144258" y="6483539"/>
            <a:ext cx="2758852" cy="374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ts val="1100"/>
              </a:lnSpc>
              <a:defRPr/>
            </a:pPr>
            <a:r>
              <a:rPr lang="en-US" altLang="ja-JP" sz="1100" b="1" dirty="0"/>
              <a:t>Source: </a:t>
            </a:r>
            <a:r>
              <a:rPr lang="it-IT" altLang="ja-JP" sz="1100" b="1" dirty="0"/>
              <a:t>Regional Collective Trademark Page on JPO </a:t>
            </a:r>
            <a:r>
              <a:rPr lang="it-IT" altLang="ja-JP" sz="1100" b="1" dirty="0" smtClean="0"/>
              <a:t>website (JP</a:t>
            </a:r>
            <a:r>
              <a:rPr lang="it-IT" altLang="ja-JP" sz="1100" b="1" dirty="0"/>
              <a:t>)</a:t>
            </a:r>
            <a:endParaRPr lang="ja-JP" altLang="en-US" sz="1100" kern="0" dirty="0"/>
          </a:p>
        </p:txBody>
      </p:sp>
      <p:pic>
        <p:nvPicPr>
          <p:cNvPr id="31750" name="図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76936" y="751771"/>
            <a:ext cx="3812192" cy="5390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Rectangle 13"/>
          <p:cNvSpPr>
            <a:spLocks noChangeArrowheads="1"/>
          </p:cNvSpPr>
          <p:nvPr/>
        </p:nvSpPr>
        <p:spPr bwMode="auto">
          <a:xfrm>
            <a:off x="530372" y="6528447"/>
            <a:ext cx="2755900"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100" dirty="0">
                <a:solidFill>
                  <a:schemeClr val="tx2"/>
                </a:solidFill>
                <a:latin typeface="+mn-lt"/>
                <a:ea typeface="FC平成丸ゴシック体" pitchFamily="49" charset="-128"/>
              </a:rPr>
              <a:t>Registration No</a:t>
            </a:r>
            <a:r>
              <a:rPr lang="en-US" altLang="ja-JP" sz="2100" dirty="0" smtClean="0">
                <a:solidFill>
                  <a:schemeClr val="tx2"/>
                </a:solidFill>
                <a:latin typeface="+mn-lt"/>
                <a:ea typeface="FC平成丸ゴシック体" pitchFamily="49" charset="-128"/>
              </a:rPr>
              <a:t>. : 5443137</a:t>
            </a:r>
            <a:endParaRPr lang="ja-JP" altLang="en-US" sz="2100" dirty="0">
              <a:solidFill>
                <a:schemeClr val="tx2"/>
              </a:solidFill>
              <a:latin typeface="+mn-lt"/>
              <a:ea typeface="FC平成丸ゴシック体" pitchFamily="49" charset="-128"/>
            </a:endParaRPr>
          </a:p>
        </p:txBody>
      </p:sp>
      <p:sp>
        <p:nvSpPr>
          <p:cNvPr id="2" name="テキスト ボックス 1"/>
          <p:cNvSpPr txBox="1"/>
          <p:nvPr/>
        </p:nvSpPr>
        <p:spPr bwMode="auto">
          <a:xfrm>
            <a:off x="0" y="3185256"/>
            <a:ext cx="408315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r>
              <a:rPr kumimoji="1" lang="en-US" altLang="ja-JP" b="1" kern="0" dirty="0" err="1" smtClean="0"/>
              <a:t>Tokachi</a:t>
            </a:r>
            <a:r>
              <a:rPr kumimoji="1" lang="en-US" altLang="ja-JP" b="1" kern="0" dirty="0" smtClean="0"/>
              <a:t> Wagyu Beef</a:t>
            </a:r>
            <a:endParaRPr kumimoji="1" lang="ja-JP" altLang="en-US" b="1" kern="0" dirty="0" smtClean="0"/>
          </a:p>
        </p:txBody>
      </p:sp>
      <p:sp>
        <p:nvSpPr>
          <p:cNvPr id="9" name="Text Box 2"/>
          <p:cNvSpPr txBox="1">
            <a:spLocks noChangeArrowheads="1"/>
          </p:cNvSpPr>
          <p:nvPr/>
        </p:nvSpPr>
        <p:spPr bwMode="auto">
          <a:xfrm>
            <a:off x="0" y="4614"/>
            <a:ext cx="6553073" cy="415498"/>
          </a:xfrm>
          <a:prstGeom prst="rect">
            <a:avLst/>
          </a:prstGeom>
          <a:gradFill rotWithShape="1">
            <a:gsLst>
              <a:gs pos="0">
                <a:srgbClr val="00CCFF"/>
              </a:gs>
              <a:gs pos="50000">
                <a:srgbClr val="FFFFFF"/>
              </a:gs>
              <a:gs pos="100000">
                <a:srgbClr val="00CCFF"/>
              </a:gs>
            </a:gsLst>
            <a:lin ang="5400000" scaled="1"/>
          </a:gradFill>
          <a:ln>
            <a:noFill/>
          </a:ln>
          <a:effectLst/>
          <a:extLst>
            <a:ext uri="{91240B29-F687-4F45-9708-019B960494DF}">
              <a14:hiddenLine xmlns:a14="http://schemas.microsoft.com/office/drawing/2010/main" w="38100" cmpd="dbl">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defRPr/>
            </a:pPr>
            <a:r>
              <a:rPr lang="en-US" altLang="ja-JP" sz="2100" dirty="0" smtClean="0">
                <a:effectLst>
                  <a:outerShdw blurRad="38100" dist="38100" dir="2700000" algn="tl">
                    <a:srgbClr val="FFFFFF"/>
                  </a:outerShdw>
                </a:effectLst>
                <a:latin typeface="+mn-lt"/>
                <a:ea typeface="ＭＳ Ｐゴシック" pitchFamily="50" charset="-128"/>
              </a:rPr>
              <a:t>3. Examples </a:t>
            </a:r>
            <a:r>
              <a:rPr lang="en-US" altLang="ja-JP" sz="2100" dirty="0">
                <a:effectLst>
                  <a:outerShdw blurRad="38100" dist="38100" dir="2700000" algn="tl">
                    <a:srgbClr val="FFFFFF"/>
                  </a:outerShdw>
                </a:effectLst>
                <a:latin typeface="+mn-lt"/>
                <a:ea typeface="ＭＳ Ｐゴシック" pitchFamily="50" charset="-128"/>
              </a:rPr>
              <a:t>of </a:t>
            </a:r>
            <a:r>
              <a:rPr lang="en-US" altLang="ja-JP" sz="2100" dirty="0">
                <a:effectLst>
                  <a:outerShdw blurRad="38100" dist="38100" dir="2700000" algn="tl">
                    <a:srgbClr val="FFFFFF"/>
                  </a:outerShdw>
                </a:effectLst>
                <a:latin typeface="+mn-lt"/>
              </a:rPr>
              <a:t>Regional Collective </a:t>
            </a:r>
            <a:r>
              <a:rPr lang="en-US" altLang="ja-JP" sz="2100" dirty="0" smtClean="0">
                <a:effectLst>
                  <a:outerShdw blurRad="38100" dist="38100" dir="2700000" algn="tl">
                    <a:srgbClr val="FFFFFF"/>
                  </a:outerShdw>
                </a:effectLst>
                <a:latin typeface="+mn-lt"/>
              </a:rPr>
              <a:t>Trademarks (4)</a:t>
            </a:r>
            <a:endParaRPr lang="ja-JP" altLang="en-US" sz="2100" dirty="0">
              <a:effectLst>
                <a:outerShdw blurRad="38100" dist="38100" dir="2700000" algn="tl">
                  <a:srgbClr val="FFFFFF"/>
                </a:outerShdw>
              </a:effectLst>
              <a:latin typeface="+mn-lt"/>
              <a:ea typeface="ＭＳ Ｐゴシック" pitchFamily="50" charset="-128"/>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bwMode="auto">
          <a:xfrm>
            <a:off x="524508" y="1550401"/>
            <a:ext cx="2130333" cy="448685"/>
          </a:xfrm>
          <a:prstGeom prst="roundRect">
            <a:avLst/>
          </a:prstGeom>
          <a:solidFill>
            <a:schemeClr val="bg2">
              <a:lumMod val="75000"/>
            </a:schemeClr>
          </a:solidFill>
          <a:ln w="38100">
            <a:noFill/>
          </a:ln>
          <a:effectLst/>
        </p:spPr>
        <p:txBody>
          <a:bodyPr wrap="none" anchor="ctr"/>
          <a:lstStyle/>
          <a:p>
            <a:pPr algn="ctr">
              <a:defRPr/>
            </a:pPr>
            <a:r>
              <a:rPr lang="ja-JP" altLang="en-US" b="1" dirty="0" smtClean="0">
                <a:solidFill>
                  <a:schemeClr val="accent3"/>
                </a:solidFill>
                <a:latin typeface="+mn-lt"/>
                <a:ea typeface="Meiryo UI" panose="020B0604030504040204" pitchFamily="50" charset="-128"/>
                <a:cs typeface="Meiryo UI" panose="020B0604030504040204" pitchFamily="50" charset="-128"/>
              </a:rPr>
              <a:t>今治タオル</a:t>
            </a:r>
            <a:endParaRPr lang="ja-JP" altLang="en-US" b="1" dirty="0">
              <a:solidFill>
                <a:schemeClr val="bg1"/>
              </a:solidFill>
              <a:latin typeface="+mn-lt"/>
              <a:ea typeface="Meiryo UI" panose="020B0604030504040204" pitchFamily="50" charset="-128"/>
              <a:cs typeface="Meiryo UI" panose="020B0604030504040204" pitchFamily="50" charset="-128"/>
            </a:endParaRPr>
          </a:p>
        </p:txBody>
      </p:sp>
      <p:sp>
        <p:nvSpPr>
          <p:cNvPr id="33795" name="Text Box 17"/>
          <p:cNvSpPr txBox="1">
            <a:spLocks noChangeArrowheads="1"/>
          </p:cNvSpPr>
          <p:nvPr/>
        </p:nvSpPr>
        <p:spPr bwMode="auto">
          <a:xfrm>
            <a:off x="1276350" y="6112264"/>
            <a:ext cx="6881006" cy="415498"/>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57150" cmpd="thickThin"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100" b="1" dirty="0" smtClean="0">
                <a:latin typeface="+mn-lt"/>
                <a:ea typeface="Meiryo UI" panose="020B0604030504040204" pitchFamily="50" charset="-128"/>
              </a:rPr>
              <a:t>Right holder: Shikoku </a:t>
            </a:r>
            <a:r>
              <a:rPr lang="en-US" altLang="ja-JP" sz="2100" b="1" dirty="0">
                <a:latin typeface="+mn-lt"/>
                <a:ea typeface="Meiryo UI" panose="020B0604030504040204" pitchFamily="50" charset="-128"/>
              </a:rPr>
              <a:t>Towel Industrial </a:t>
            </a:r>
            <a:r>
              <a:rPr lang="en-US" altLang="ja-JP" sz="2100" b="1" dirty="0" smtClean="0">
                <a:latin typeface="+mn-lt"/>
                <a:ea typeface="Meiryo UI" panose="020B0604030504040204" pitchFamily="50" charset="-128"/>
              </a:rPr>
              <a:t>Association</a:t>
            </a:r>
            <a:endParaRPr lang="ja-JP" altLang="en-US" sz="2100" b="1" dirty="0">
              <a:latin typeface="+mn-lt"/>
              <a:ea typeface="Meiryo UI" panose="020B0604030504040204" pitchFamily="50" charset="-128"/>
            </a:endParaRPr>
          </a:p>
        </p:txBody>
      </p:sp>
      <p:sp>
        <p:nvSpPr>
          <p:cNvPr id="8" name="テキスト ボックス 7"/>
          <p:cNvSpPr txBox="1"/>
          <p:nvPr/>
        </p:nvSpPr>
        <p:spPr bwMode="auto">
          <a:xfrm>
            <a:off x="6572251" y="6416675"/>
            <a:ext cx="3169282" cy="374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ts val="1100"/>
              </a:lnSpc>
              <a:defRPr/>
            </a:pPr>
            <a:r>
              <a:rPr lang="en-US" altLang="ja-JP" sz="1100" b="1" dirty="0"/>
              <a:t>Source: </a:t>
            </a:r>
            <a:r>
              <a:rPr lang="it-IT" altLang="ja-JP" sz="1100" b="1" dirty="0"/>
              <a:t>Regional Collective Trademark Page on JPO </a:t>
            </a:r>
            <a:r>
              <a:rPr lang="it-IT" altLang="ja-JP" sz="1100" b="1" dirty="0" smtClean="0"/>
              <a:t>website (JP</a:t>
            </a:r>
            <a:r>
              <a:rPr lang="it-IT" altLang="ja-JP" sz="1100" b="1" dirty="0"/>
              <a:t>)</a:t>
            </a:r>
            <a:endParaRPr lang="ja-JP" altLang="en-US" sz="1100" kern="0" dirty="0"/>
          </a:p>
        </p:txBody>
      </p:sp>
      <p:pic>
        <p:nvPicPr>
          <p:cNvPr id="33798" name="図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9468" y="760662"/>
            <a:ext cx="3561513" cy="535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9" name="テキスト ボックス 8"/>
          <p:cNvSpPr txBox="1">
            <a:spLocks noChangeArrowheads="1"/>
          </p:cNvSpPr>
          <p:nvPr/>
        </p:nvSpPr>
        <p:spPr bwMode="auto">
          <a:xfrm>
            <a:off x="7095782" y="3539939"/>
            <a:ext cx="270033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
                <a:srgbClr val="A3A3E0"/>
              </a:buClr>
              <a:buFontTx/>
              <a:buNone/>
            </a:pPr>
            <a:r>
              <a:rPr lang="en-US" altLang="ja-JP" sz="1400" dirty="0" smtClean="0">
                <a:solidFill>
                  <a:srgbClr val="000000"/>
                </a:solidFill>
                <a:latin typeface="+mn-lt"/>
                <a:ea typeface="Meiryo UI" panose="020B0604030504040204" pitchFamily="50" charset="-128"/>
              </a:rPr>
              <a:t>Registration </a:t>
            </a:r>
            <a:r>
              <a:rPr lang="en-US" altLang="ja-JP" sz="1400" dirty="0">
                <a:solidFill>
                  <a:srgbClr val="000000"/>
                </a:solidFill>
                <a:latin typeface="+mn-lt"/>
                <a:ea typeface="Meiryo UI" panose="020B0604030504040204" pitchFamily="50" charset="-128"/>
              </a:rPr>
              <a:t>No</a:t>
            </a:r>
            <a:r>
              <a:rPr lang="en-US" altLang="ja-JP" sz="1400" dirty="0" smtClean="0">
                <a:solidFill>
                  <a:srgbClr val="000000"/>
                </a:solidFill>
                <a:latin typeface="+mn-lt"/>
                <a:ea typeface="Meiryo UI" panose="020B0604030504040204" pitchFamily="50" charset="-128"/>
              </a:rPr>
              <a:t>.: 5341974</a:t>
            </a:r>
            <a:endParaRPr lang="en-US" altLang="ja-JP" sz="1400" dirty="0">
              <a:solidFill>
                <a:srgbClr val="000000"/>
              </a:solidFill>
              <a:latin typeface="+mn-lt"/>
              <a:ea typeface="Meiryo UI" panose="020B0604030504040204" pitchFamily="50" charset="-128"/>
            </a:endParaRPr>
          </a:p>
          <a:p>
            <a:pPr>
              <a:spcBef>
                <a:spcPct val="0"/>
              </a:spcBef>
              <a:buClr>
                <a:srgbClr val="A3A3E0"/>
              </a:buClr>
              <a:buFontTx/>
              <a:buNone/>
            </a:pPr>
            <a:r>
              <a:rPr lang="en-US" altLang="ja-JP" sz="1400" dirty="0">
                <a:solidFill>
                  <a:srgbClr val="000000"/>
                </a:solidFill>
                <a:latin typeface="+mn-lt"/>
                <a:ea typeface="Meiryo UI" panose="020B0604030504040204" pitchFamily="50" charset="-128"/>
                <a:sym typeface="Wingdings" panose="05000000000000000000" pitchFamily="2" charset="2"/>
              </a:rPr>
              <a:t>Right </a:t>
            </a:r>
            <a:r>
              <a:rPr lang="en-US" altLang="ja-JP" sz="1400" dirty="0" smtClean="0">
                <a:solidFill>
                  <a:srgbClr val="000000"/>
                </a:solidFill>
                <a:latin typeface="+mn-lt"/>
                <a:ea typeface="Meiryo UI" panose="020B0604030504040204" pitchFamily="50" charset="-128"/>
                <a:sym typeface="Wingdings" panose="05000000000000000000" pitchFamily="2" charset="2"/>
              </a:rPr>
              <a:t>holder:  </a:t>
            </a:r>
            <a:r>
              <a:rPr lang="en-US" altLang="ja-JP" sz="1400" dirty="0">
                <a:solidFill>
                  <a:srgbClr val="000000"/>
                </a:solidFill>
                <a:latin typeface="+mn-lt"/>
                <a:ea typeface="Meiryo UI" panose="020B0604030504040204" pitchFamily="50" charset="-128"/>
                <a:sym typeface="Wingdings" panose="05000000000000000000" pitchFamily="2" charset="2"/>
              </a:rPr>
              <a:t>IMABARI TOWEL  </a:t>
            </a:r>
            <a:r>
              <a:rPr lang="en-US" altLang="ja-JP" sz="1400" dirty="0" smtClean="0">
                <a:solidFill>
                  <a:srgbClr val="000000"/>
                </a:solidFill>
                <a:latin typeface="+mn-lt"/>
                <a:ea typeface="Meiryo UI" panose="020B0604030504040204" pitchFamily="50" charset="-128"/>
                <a:sym typeface="Wingdings" panose="05000000000000000000" pitchFamily="2" charset="2"/>
              </a:rPr>
              <a:t>                        </a:t>
            </a:r>
            <a:r>
              <a:rPr lang="en-US" altLang="ja-JP" sz="1400" dirty="0">
                <a:solidFill>
                  <a:srgbClr val="000000"/>
                </a:solidFill>
                <a:latin typeface="+mn-lt"/>
                <a:ea typeface="Meiryo UI" panose="020B0604030504040204" pitchFamily="50" charset="-128"/>
                <a:sym typeface="Wingdings" panose="05000000000000000000" pitchFamily="2" charset="2"/>
              </a:rPr>
              <a:t>INDUSTRIAL ASSOCIATION</a:t>
            </a:r>
            <a:endParaRPr lang="ja-JP" altLang="en-US" sz="1400" dirty="0">
              <a:solidFill>
                <a:srgbClr val="000000"/>
              </a:solidFill>
              <a:latin typeface="+mn-lt"/>
              <a:ea typeface="Meiryo UI" panose="020B0604030504040204" pitchFamily="50" charset="-128"/>
            </a:endParaRPr>
          </a:p>
        </p:txBody>
      </p:sp>
      <p:pic>
        <p:nvPicPr>
          <p:cNvPr id="33800" name="図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43024" y="1550401"/>
            <a:ext cx="1962150" cy="196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1" name="Rectangle 13"/>
          <p:cNvSpPr>
            <a:spLocks noChangeArrowheads="1"/>
          </p:cNvSpPr>
          <p:nvPr/>
        </p:nvSpPr>
        <p:spPr bwMode="auto">
          <a:xfrm>
            <a:off x="1276350" y="6505575"/>
            <a:ext cx="2755900"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100" dirty="0">
                <a:solidFill>
                  <a:schemeClr val="tx2"/>
                </a:solidFill>
                <a:latin typeface="+mn-lt"/>
                <a:ea typeface="FC平成丸ゴシック体" pitchFamily="49" charset="-128"/>
              </a:rPr>
              <a:t>Registration </a:t>
            </a:r>
            <a:r>
              <a:rPr lang="en-US" altLang="ja-JP" sz="2100" dirty="0" smtClean="0">
                <a:solidFill>
                  <a:schemeClr val="tx2"/>
                </a:solidFill>
                <a:latin typeface="+mn-lt"/>
                <a:ea typeface="FC平成丸ゴシック体" pitchFamily="49" charset="-128"/>
              </a:rPr>
              <a:t>No.: 5060813</a:t>
            </a:r>
            <a:endParaRPr lang="ja-JP" altLang="en-US" sz="2100" dirty="0">
              <a:solidFill>
                <a:schemeClr val="tx2"/>
              </a:solidFill>
              <a:latin typeface="+mn-lt"/>
              <a:ea typeface="FC平成丸ゴシック体" pitchFamily="49" charset="-128"/>
            </a:endParaRPr>
          </a:p>
        </p:txBody>
      </p:sp>
      <p:sp>
        <p:nvSpPr>
          <p:cNvPr id="2" name="テキスト ボックス 1"/>
          <p:cNvSpPr txBox="1"/>
          <p:nvPr/>
        </p:nvSpPr>
        <p:spPr bwMode="auto">
          <a:xfrm>
            <a:off x="-191342" y="2112869"/>
            <a:ext cx="346787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r>
              <a:rPr lang="en-US" altLang="ja-JP" b="1" kern="0" dirty="0" smtClean="0"/>
              <a:t>“</a:t>
            </a:r>
            <a:r>
              <a:rPr lang="en-US" altLang="ja-JP" b="1" kern="0" dirty="0" err="1" smtClean="0"/>
              <a:t>Imabari</a:t>
            </a:r>
            <a:r>
              <a:rPr lang="en-US" altLang="ja-JP" b="1" kern="0" dirty="0"/>
              <a:t> </a:t>
            </a:r>
            <a:r>
              <a:rPr lang="en-US" altLang="ja-JP" b="1" kern="0" dirty="0" smtClean="0"/>
              <a:t>Towel”</a:t>
            </a:r>
            <a:endParaRPr kumimoji="1" lang="ja-JP" altLang="en-US" b="1" kern="0" dirty="0" smtClean="0"/>
          </a:p>
        </p:txBody>
      </p:sp>
      <p:sp>
        <p:nvSpPr>
          <p:cNvPr id="12" name="Text Box 2"/>
          <p:cNvSpPr txBox="1">
            <a:spLocks noChangeArrowheads="1"/>
          </p:cNvSpPr>
          <p:nvPr/>
        </p:nvSpPr>
        <p:spPr bwMode="auto">
          <a:xfrm>
            <a:off x="0" y="4614"/>
            <a:ext cx="6553073" cy="415498"/>
          </a:xfrm>
          <a:prstGeom prst="rect">
            <a:avLst/>
          </a:prstGeom>
          <a:gradFill rotWithShape="1">
            <a:gsLst>
              <a:gs pos="0">
                <a:srgbClr val="00CCFF"/>
              </a:gs>
              <a:gs pos="50000">
                <a:srgbClr val="FFFFFF"/>
              </a:gs>
              <a:gs pos="100000">
                <a:srgbClr val="00CCFF"/>
              </a:gs>
            </a:gsLst>
            <a:lin ang="5400000" scaled="1"/>
          </a:gradFill>
          <a:ln>
            <a:noFill/>
          </a:ln>
          <a:effectLst/>
          <a:extLst>
            <a:ext uri="{91240B29-F687-4F45-9708-019B960494DF}">
              <a14:hiddenLine xmlns:a14="http://schemas.microsoft.com/office/drawing/2010/main" w="38100" cmpd="dbl">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defRPr/>
            </a:pPr>
            <a:r>
              <a:rPr lang="en-US" altLang="ja-JP" sz="2100" dirty="0" smtClean="0">
                <a:effectLst>
                  <a:outerShdw blurRad="38100" dist="38100" dir="2700000" algn="tl">
                    <a:srgbClr val="FFFFFF"/>
                  </a:outerShdw>
                </a:effectLst>
                <a:latin typeface="+mn-lt"/>
                <a:ea typeface="ＭＳ Ｐゴシック" pitchFamily="50" charset="-128"/>
              </a:rPr>
              <a:t>3. Examples </a:t>
            </a:r>
            <a:r>
              <a:rPr lang="en-US" altLang="ja-JP" sz="2100" dirty="0">
                <a:effectLst>
                  <a:outerShdw blurRad="38100" dist="38100" dir="2700000" algn="tl">
                    <a:srgbClr val="FFFFFF"/>
                  </a:outerShdw>
                </a:effectLst>
                <a:latin typeface="+mn-lt"/>
                <a:ea typeface="ＭＳ Ｐゴシック" pitchFamily="50" charset="-128"/>
              </a:rPr>
              <a:t>of </a:t>
            </a:r>
            <a:r>
              <a:rPr lang="en-US" altLang="ja-JP" sz="2100" dirty="0">
                <a:effectLst>
                  <a:outerShdw blurRad="38100" dist="38100" dir="2700000" algn="tl">
                    <a:srgbClr val="FFFFFF"/>
                  </a:outerShdw>
                </a:effectLst>
                <a:latin typeface="+mn-lt"/>
              </a:rPr>
              <a:t>Regional Collective </a:t>
            </a:r>
            <a:r>
              <a:rPr lang="en-US" altLang="ja-JP" sz="2100" dirty="0" smtClean="0">
                <a:effectLst>
                  <a:outerShdw blurRad="38100" dist="38100" dir="2700000" algn="tl">
                    <a:srgbClr val="FFFFFF"/>
                  </a:outerShdw>
                </a:effectLst>
                <a:latin typeface="+mn-lt"/>
              </a:rPr>
              <a:t>Trademarks (5)</a:t>
            </a:r>
            <a:endParaRPr lang="ja-JP" altLang="en-US" sz="2100" dirty="0">
              <a:effectLst>
                <a:outerShdw blurRad="38100" dist="38100" dir="2700000" algn="tl">
                  <a:srgbClr val="FFFFFF"/>
                </a:outerShdw>
              </a:effectLst>
              <a:latin typeface="+mn-lt"/>
              <a:ea typeface="ＭＳ Ｐゴシック" pitchFamily="50" charset="-128"/>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Text Box 17"/>
          <p:cNvSpPr txBox="1">
            <a:spLocks noChangeArrowheads="1"/>
          </p:cNvSpPr>
          <p:nvPr/>
        </p:nvSpPr>
        <p:spPr bwMode="auto">
          <a:xfrm>
            <a:off x="927492" y="6128528"/>
            <a:ext cx="8272661" cy="415498"/>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57150" cmpd="thickThin"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100" b="1" dirty="0">
                <a:latin typeface="+mn-lt"/>
                <a:ea typeface="Meiryo UI" panose="020B0604030504040204" pitchFamily="50" charset="-128"/>
              </a:rPr>
              <a:t> </a:t>
            </a:r>
            <a:r>
              <a:rPr lang="ja-JP" altLang="en-US" sz="2100" b="1" dirty="0" smtClean="0">
                <a:latin typeface="+mn-lt"/>
                <a:ea typeface="Meiryo UI" panose="020B0604030504040204" pitchFamily="50" charset="-128"/>
              </a:rPr>
              <a:t>  </a:t>
            </a:r>
            <a:r>
              <a:rPr lang="en-US" altLang="ja-JP" sz="2100" b="1" dirty="0" smtClean="0">
                <a:latin typeface="+mn-lt"/>
                <a:ea typeface="Meiryo UI" panose="020B0604030504040204" pitchFamily="50" charset="-128"/>
              </a:rPr>
              <a:t>Right </a:t>
            </a:r>
            <a:r>
              <a:rPr lang="en-US" altLang="ja-JP" sz="2100" b="1" dirty="0">
                <a:latin typeface="+mn-lt"/>
                <a:ea typeface="Meiryo UI" panose="020B0604030504040204" pitchFamily="50" charset="-128"/>
              </a:rPr>
              <a:t>holder: Yokohama Chinatown Development </a:t>
            </a:r>
            <a:r>
              <a:rPr lang="en-US" altLang="ja-JP" sz="2100" b="1" dirty="0" smtClean="0">
                <a:latin typeface="+mn-lt"/>
                <a:ea typeface="Meiryo UI" panose="020B0604030504040204" pitchFamily="50" charset="-128"/>
              </a:rPr>
              <a:t>Association</a:t>
            </a:r>
            <a:endParaRPr lang="ja-JP" altLang="en-US" sz="2100" b="1" dirty="0">
              <a:latin typeface="+mn-lt"/>
              <a:ea typeface="Meiryo UI" panose="020B0604030504040204" pitchFamily="50" charset="-128"/>
            </a:endParaRPr>
          </a:p>
        </p:txBody>
      </p:sp>
      <p:sp>
        <p:nvSpPr>
          <p:cNvPr id="8" name="テキスト ボックス 7"/>
          <p:cNvSpPr txBox="1"/>
          <p:nvPr/>
        </p:nvSpPr>
        <p:spPr bwMode="auto">
          <a:xfrm>
            <a:off x="5374382" y="6626225"/>
            <a:ext cx="4752281" cy="233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ts val="1100"/>
              </a:lnSpc>
              <a:defRPr/>
            </a:pPr>
            <a:r>
              <a:rPr lang="en-US" altLang="ja-JP" sz="1100" b="1" dirty="0"/>
              <a:t>Source: </a:t>
            </a:r>
            <a:r>
              <a:rPr lang="it-IT" altLang="ja-JP" sz="1100" b="1" dirty="0"/>
              <a:t>Regional Collective Trademark Page on JPO </a:t>
            </a:r>
            <a:r>
              <a:rPr lang="it-IT" altLang="ja-JP" sz="1100" b="1" dirty="0" smtClean="0"/>
              <a:t>website (JP</a:t>
            </a:r>
            <a:r>
              <a:rPr lang="it-IT" altLang="ja-JP" sz="1100" b="1" dirty="0"/>
              <a:t>)</a:t>
            </a:r>
            <a:endParaRPr lang="ja-JP" altLang="en-US" sz="1100" kern="0" dirty="0"/>
          </a:p>
        </p:txBody>
      </p:sp>
      <p:pic>
        <p:nvPicPr>
          <p:cNvPr id="35846"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60211" y="642420"/>
            <a:ext cx="7329021" cy="5486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7" name="Rectangle 13"/>
          <p:cNvSpPr>
            <a:spLocks noChangeArrowheads="1"/>
          </p:cNvSpPr>
          <p:nvPr/>
        </p:nvSpPr>
        <p:spPr bwMode="auto">
          <a:xfrm>
            <a:off x="1162050" y="6524625"/>
            <a:ext cx="2755900"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100" dirty="0">
                <a:solidFill>
                  <a:schemeClr val="tx2"/>
                </a:solidFill>
                <a:latin typeface="+mn-lt"/>
                <a:ea typeface="FC平成丸ゴシック体" pitchFamily="49" charset="-128"/>
              </a:rPr>
              <a:t>Registration No</a:t>
            </a:r>
            <a:r>
              <a:rPr lang="en-US" altLang="ja-JP" sz="2100" dirty="0" smtClean="0">
                <a:solidFill>
                  <a:schemeClr val="tx2"/>
                </a:solidFill>
                <a:latin typeface="+mn-lt"/>
                <a:ea typeface="FC平成丸ゴシック体" pitchFamily="49" charset="-128"/>
              </a:rPr>
              <a:t>.: 5069264</a:t>
            </a:r>
            <a:endParaRPr lang="ja-JP" altLang="en-US" sz="2100" dirty="0">
              <a:solidFill>
                <a:schemeClr val="tx2"/>
              </a:solidFill>
              <a:latin typeface="+mn-lt"/>
              <a:ea typeface="FC平成丸ゴシック体" pitchFamily="49" charset="-128"/>
            </a:endParaRPr>
          </a:p>
        </p:txBody>
      </p:sp>
      <p:sp>
        <p:nvSpPr>
          <p:cNvPr id="2" name="テキスト ボックス 1"/>
          <p:cNvSpPr txBox="1"/>
          <p:nvPr/>
        </p:nvSpPr>
        <p:spPr bwMode="auto">
          <a:xfrm>
            <a:off x="87732" y="3385474"/>
            <a:ext cx="318880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r>
              <a:rPr kumimoji="1" lang="en-US" altLang="ja-JP" b="1" kern="0" dirty="0" smtClean="0"/>
              <a:t>Yokohama</a:t>
            </a:r>
          </a:p>
          <a:p>
            <a:pPr algn="ctr"/>
            <a:r>
              <a:rPr lang="en-US" altLang="ja-JP" b="1" kern="0" dirty="0"/>
              <a:t> </a:t>
            </a:r>
            <a:r>
              <a:rPr lang="en-US" altLang="ja-JP" b="1" kern="0" dirty="0" smtClean="0"/>
              <a:t>     </a:t>
            </a:r>
            <a:r>
              <a:rPr kumimoji="1" lang="en-US" altLang="ja-JP" b="1" kern="0" dirty="0" smtClean="0"/>
              <a:t>Chinatown</a:t>
            </a:r>
            <a:endParaRPr kumimoji="1" lang="ja-JP" altLang="en-US" b="1" kern="0" dirty="0" smtClean="0"/>
          </a:p>
        </p:txBody>
      </p:sp>
      <p:sp>
        <p:nvSpPr>
          <p:cNvPr id="10" name="Text Box 2"/>
          <p:cNvSpPr txBox="1">
            <a:spLocks noChangeArrowheads="1"/>
          </p:cNvSpPr>
          <p:nvPr/>
        </p:nvSpPr>
        <p:spPr bwMode="auto">
          <a:xfrm>
            <a:off x="0" y="4614"/>
            <a:ext cx="6553073" cy="415498"/>
          </a:xfrm>
          <a:prstGeom prst="rect">
            <a:avLst/>
          </a:prstGeom>
          <a:gradFill rotWithShape="1">
            <a:gsLst>
              <a:gs pos="0">
                <a:srgbClr val="00CCFF"/>
              </a:gs>
              <a:gs pos="50000">
                <a:srgbClr val="FFFFFF"/>
              </a:gs>
              <a:gs pos="100000">
                <a:srgbClr val="00CCFF"/>
              </a:gs>
            </a:gsLst>
            <a:lin ang="5400000" scaled="1"/>
          </a:gradFill>
          <a:ln>
            <a:noFill/>
          </a:ln>
          <a:effectLst/>
          <a:extLst>
            <a:ext uri="{91240B29-F687-4F45-9708-019B960494DF}">
              <a14:hiddenLine xmlns:a14="http://schemas.microsoft.com/office/drawing/2010/main" w="38100" cmpd="dbl">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defRPr/>
            </a:pPr>
            <a:r>
              <a:rPr lang="en-US" altLang="ja-JP" sz="2100" dirty="0" smtClean="0">
                <a:effectLst>
                  <a:outerShdw blurRad="38100" dist="38100" dir="2700000" algn="tl">
                    <a:srgbClr val="FFFFFF"/>
                  </a:outerShdw>
                </a:effectLst>
                <a:latin typeface="+mn-lt"/>
                <a:ea typeface="ＭＳ Ｐゴシック" pitchFamily="50" charset="-128"/>
              </a:rPr>
              <a:t>3. Examples </a:t>
            </a:r>
            <a:r>
              <a:rPr lang="en-US" altLang="ja-JP" sz="2100" dirty="0">
                <a:effectLst>
                  <a:outerShdw blurRad="38100" dist="38100" dir="2700000" algn="tl">
                    <a:srgbClr val="FFFFFF"/>
                  </a:outerShdw>
                </a:effectLst>
                <a:latin typeface="+mn-lt"/>
                <a:ea typeface="ＭＳ Ｐゴシック" pitchFamily="50" charset="-128"/>
              </a:rPr>
              <a:t>of </a:t>
            </a:r>
            <a:r>
              <a:rPr lang="en-US" altLang="ja-JP" sz="2100" dirty="0">
                <a:effectLst>
                  <a:outerShdw blurRad="38100" dist="38100" dir="2700000" algn="tl">
                    <a:srgbClr val="FFFFFF"/>
                  </a:outerShdw>
                </a:effectLst>
                <a:latin typeface="+mn-lt"/>
              </a:rPr>
              <a:t>Regional Collective </a:t>
            </a:r>
            <a:r>
              <a:rPr lang="en-US" altLang="ja-JP" sz="2100" dirty="0" smtClean="0">
                <a:effectLst>
                  <a:outerShdw blurRad="38100" dist="38100" dir="2700000" algn="tl">
                    <a:srgbClr val="FFFFFF"/>
                  </a:outerShdw>
                </a:effectLst>
                <a:latin typeface="+mn-lt"/>
              </a:rPr>
              <a:t>Trademarks (6)</a:t>
            </a:r>
            <a:endParaRPr lang="ja-JP" altLang="en-US" sz="2100" dirty="0">
              <a:effectLst>
                <a:outerShdw blurRad="38100" dist="38100" dir="2700000" algn="tl">
                  <a:srgbClr val="FFFFFF"/>
                </a:outerShdw>
              </a:effectLst>
              <a:latin typeface="+mn-lt"/>
              <a:ea typeface="ＭＳ Ｐゴシック" pitchFamily="50" charset="-128"/>
            </a:endParaRPr>
          </a:p>
        </p:txBody>
      </p:sp>
      <p:sp>
        <p:nvSpPr>
          <p:cNvPr id="6" name="角丸四角形 5"/>
          <p:cNvSpPr/>
          <p:nvPr/>
        </p:nvSpPr>
        <p:spPr bwMode="auto">
          <a:xfrm>
            <a:off x="542827" y="2755968"/>
            <a:ext cx="2278614" cy="547307"/>
          </a:xfrm>
          <a:prstGeom prst="roundRect">
            <a:avLst/>
          </a:prstGeom>
          <a:solidFill>
            <a:schemeClr val="bg2">
              <a:lumMod val="75000"/>
            </a:schemeClr>
          </a:solidFill>
          <a:ln w="38100">
            <a:noFill/>
          </a:ln>
          <a:effectLst/>
        </p:spPr>
        <p:txBody>
          <a:bodyPr wrap="none" anchor="ctr"/>
          <a:lstStyle/>
          <a:p>
            <a:pPr algn="ctr">
              <a:defRPr/>
            </a:pPr>
            <a:r>
              <a:rPr lang="ja-JP" altLang="en-US" b="1" dirty="0" smtClean="0">
                <a:solidFill>
                  <a:schemeClr val="accent3"/>
                </a:solidFill>
                <a:latin typeface="+mn-lt"/>
                <a:ea typeface="Meiryo UI" panose="020B0604030504040204" pitchFamily="50" charset="-128"/>
                <a:cs typeface="Meiryo UI" panose="020B0604030504040204" pitchFamily="50" charset="-128"/>
              </a:rPr>
              <a:t>横</a:t>
            </a:r>
            <a:r>
              <a:rPr lang="ja-JP" altLang="en-US" b="1" dirty="0">
                <a:solidFill>
                  <a:schemeClr val="accent3"/>
                </a:solidFill>
                <a:latin typeface="+mn-lt"/>
                <a:ea typeface="Meiryo UI" panose="020B0604030504040204" pitchFamily="50" charset="-128"/>
                <a:cs typeface="Meiryo UI" panose="020B0604030504040204" pitchFamily="50" charset="-128"/>
              </a:rPr>
              <a:t>濱</a:t>
            </a:r>
            <a:r>
              <a:rPr lang="ja-JP" altLang="en-US" b="1" dirty="0" smtClean="0">
                <a:solidFill>
                  <a:schemeClr val="accent3"/>
                </a:solidFill>
                <a:latin typeface="+mn-lt"/>
                <a:ea typeface="Meiryo UI" panose="020B0604030504040204" pitchFamily="50" charset="-128"/>
                <a:cs typeface="Meiryo UI" panose="020B0604030504040204" pitchFamily="50" charset="-128"/>
              </a:rPr>
              <a:t>中華街</a:t>
            </a:r>
            <a:endParaRPr lang="ja-JP" altLang="en-US" b="1" dirty="0">
              <a:solidFill>
                <a:schemeClr val="bg1"/>
              </a:solidFill>
              <a:latin typeface="+mn-lt"/>
              <a:ea typeface="Meiryo UI" panose="020B0604030504040204" pitchFamily="50" charset="-128"/>
              <a:cs typeface="Meiryo UI" panose="020B0604030504040204" pitchFamily="50" charset="-128"/>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a:spPr>
      <a:bodyPr lIns="87269" tIns="43635" rIns="87269" bIns="43635" anchor="ctr">
        <a:spAutoFit/>
      </a:bodyPr>
      <a:lstStyle>
        <a:defPPr algn="ctr" eaLnBrk="1" hangingPunct="1">
          <a:spcBef>
            <a:spcPct val="50000"/>
          </a:spcBef>
          <a:buFontTx/>
          <a:buNone/>
          <a:defRPr sz="2800">
            <a:ea typeface="FC平成丸ゴシック体" pitchFamily="49" charset="-128"/>
          </a:defRPr>
        </a:defPPr>
      </a:lstStyle>
    </a:spDef>
    <a:lnDef>
      <a:spPr bwMode="auto">
        <a:xfrm>
          <a:off x="0" y="0"/>
          <a:ext cx="1" cy="1"/>
        </a:xfrm>
        <a:custGeom>
          <a:avLst/>
          <a:gdLst/>
          <a:ahLst/>
          <a:cxnLst/>
          <a:rect l="0" t="0" r="0" b="0"/>
          <a:pathLst/>
        </a:custGeom>
        <a:solidFill>
          <a:srgbClr val="FFFF99"/>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87269" tIns="43635" rIns="87269" bIns="43635" numCol="1" anchor="ctr" anchorCtr="0" compatLnSpc="1">
        <a:prstTxWarp prst="textNoShape">
          <a:avLst/>
        </a:prstTxWarp>
        <a:spAutoFit/>
      </a:bodyPr>
      <a:lstStyle>
        <a:defPPr marL="0" marR="0" indent="0" algn="ctr" defTabSz="873125" rtl="0" eaLnBrk="1" fontAlgn="base" latinLnBrk="0" hangingPunct="1">
          <a:lnSpc>
            <a:spcPct val="100000"/>
          </a:lnSpc>
          <a:spcBef>
            <a:spcPct val="50000"/>
          </a:spcBef>
          <a:spcAft>
            <a:spcPct val="0"/>
          </a:spcAft>
          <a:buClrTx/>
          <a:buSzTx/>
          <a:buFontTx/>
          <a:buNone/>
          <a:tabLst/>
          <a:defRPr kumimoji="1" lang="ja-JP" altLang="en-US" sz="2800" b="0" i="0" u="none" strike="noStrike" cap="none" normalizeH="0" baseline="0" smtClean="0">
            <a:ln>
              <a:noFill/>
            </a:ln>
            <a:solidFill>
              <a:schemeClr val="tx1"/>
            </a:solidFill>
            <a:effectLst/>
            <a:latin typeface="Arial" charset="0"/>
            <a:ea typeface="FC平成丸ゴシック体" pitchFamily="49" charset="-128"/>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lstStyle>
        <a:defPPr algn="l">
          <a:defRPr kern="0" dirty="0" smtClean="0"/>
        </a:defPPr>
      </a:lstStyle>
    </a:tx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2741</Words>
  <Application>Microsoft Office PowerPoint</Application>
  <PresentationFormat>A4 210 x 297 mm</PresentationFormat>
  <Paragraphs>559</Paragraphs>
  <Slides>29</Slides>
  <Notes>29</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29</vt:i4>
      </vt:variant>
    </vt:vector>
  </HeadingPairs>
  <TitlesOfParts>
    <vt:vector size="39" baseType="lpstr">
      <vt:lpstr>ＤＦ特太ゴシック体</vt:lpstr>
      <vt:lpstr>FC平成丸ゴシック体</vt:lpstr>
      <vt:lpstr>Meiryo UI</vt:lpstr>
      <vt:lpstr>ＭＳ Ｐゴシック</vt:lpstr>
      <vt:lpstr>ＭＳ Ｐ明朝</vt:lpstr>
      <vt:lpstr>Arial</vt:lpstr>
      <vt:lpstr>Calibri</vt:lpstr>
      <vt:lpstr>Times New Roman</vt:lpstr>
      <vt:lpstr>Wingdings</vt:lpstr>
      <vt:lpstr>標準デザイン</vt:lpstr>
      <vt:lpstr>Japan’s Regional Collective Trademark System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2017-03-23T10:01:47Z</dcterms:created>
  <dcterms:modified xsi:type="dcterms:W3CDTF">2017-03-23T10:04:54Z</dcterms:modified>
</cp:coreProperties>
</file>