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70" r:id="rId3"/>
  </p:sldMasterIdLst>
  <p:notesMasterIdLst>
    <p:notesMasterId r:id="rId11"/>
  </p:notesMasterIdLst>
  <p:handoutMasterIdLst>
    <p:handoutMasterId r:id="rId12"/>
  </p:handoutMasterIdLst>
  <p:sldIdLst>
    <p:sldId id="369" r:id="rId4"/>
    <p:sldId id="370" r:id="rId5"/>
    <p:sldId id="371" r:id="rId6"/>
    <p:sldId id="372" r:id="rId7"/>
    <p:sldId id="373" r:id="rId8"/>
    <p:sldId id="374" r:id="rId9"/>
    <p:sldId id="375" r:id="rId10"/>
  </p:sldIdLst>
  <p:sldSz cx="9793288" cy="6913563"/>
  <p:notesSz cx="6797675" cy="9926638"/>
  <p:defaultTextStyle>
    <a:defPPr>
      <a:defRPr lang="de-DE"/>
    </a:defPPr>
    <a:lvl1pPr marL="0" algn="l" defTabSz="9546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7317" algn="l" defTabSz="9546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4634" algn="l" defTabSz="9546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1950" algn="l" defTabSz="9546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09267" algn="l" defTabSz="9546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86584" algn="l" defTabSz="9546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63901" algn="l" defTabSz="9546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41218" algn="l" defTabSz="9546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18534" algn="l" defTabSz="9546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" userDrawn="1">
          <p15:clr>
            <a:srgbClr val="A4A3A4"/>
          </p15:clr>
        </p15:guide>
        <p15:guide id="2" pos="418" userDrawn="1">
          <p15:clr>
            <a:srgbClr val="A4A3A4"/>
          </p15:clr>
        </p15:guide>
        <p15:guide id="3" orient="horz" pos="2178">
          <p15:clr>
            <a:srgbClr val="A4A3A4"/>
          </p15:clr>
        </p15:guide>
        <p15:guide id="4" pos="30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n Beust, Agnes" initials="vBA" lastIdx="1" clrIdx="0">
    <p:extLst/>
  </p:cmAuthor>
  <p:cmAuthor id="2" name="Markus Mettler" initials="MM" lastIdx="5" clrIdx="1"/>
  <p:cmAuthor id="3" name="Thevenod-Mottet, Erik" initials="TE" lastIdx="1" clrIdx="2">
    <p:extLst>
      <p:ext uri="{19B8F6BF-5375-455C-9EA6-DF929625EA0E}">
        <p15:presenceInfo xmlns:p15="http://schemas.microsoft.com/office/powerpoint/2012/main" userId="S-1-5-21-491088483-989231949-1812162967-109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4A4E"/>
    <a:srgbClr val="AED8DE"/>
    <a:srgbClr val="E5E4E1"/>
    <a:srgbClr val="43949E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89" autoAdjust="0"/>
    <p:restoredTop sz="86842" autoAdjust="0"/>
  </p:normalViewPr>
  <p:slideViewPr>
    <p:cSldViewPr>
      <p:cViewPr varScale="1">
        <p:scale>
          <a:sx n="96" d="100"/>
          <a:sy n="96" d="100"/>
        </p:scale>
        <p:origin x="1080" y="90"/>
      </p:cViewPr>
      <p:guideLst>
        <p:guide orient="horz" pos="953"/>
        <p:guide pos="418"/>
        <p:guide orient="horz" pos="2178"/>
        <p:guide pos="30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30" d="100"/>
        <a:sy n="130" d="100"/>
      </p:scale>
      <p:origin x="0" y="-696"/>
    </p:cViewPr>
  </p:sorterViewPr>
  <p:notesViewPr>
    <p:cSldViewPr>
      <p:cViewPr>
        <p:scale>
          <a:sx n="100" d="100"/>
          <a:sy n="100" d="100"/>
        </p:scale>
        <p:origin x="337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 smtClean="0"/>
              <a:t>28.03.2017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A97C4-35BB-48B8-BCDA-6C51133D1F1C}" type="slidenum">
              <a:rPr lang="de-CH" smtClean="0"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0265154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51" y="1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 smtClean="0"/>
              <a:t>28.03.2017</a:t>
            </a:r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744538"/>
            <a:ext cx="52736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8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8" y="9428584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51" y="9428584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94E54-E008-47A0-A9BC-AB398546B666}" type="slidenum">
              <a:rPr lang="de-CH" smtClean="0"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5580401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546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7317" algn="l" defTabSz="9546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4634" algn="l" defTabSz="9546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1950" algn="l" defTabSz="9546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09267" algn="l" defTabSz="9546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86584" algn="l" defTabSz="9546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63901" algn="l" defTabSz="9546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41218" algn="l" defTabSz="9546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18534" algn="l" defTabSz="9546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62000" y="744538"/>
            <a:ext cx="5273675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79768" y="4715157"/>
            <a:ext cx="5438140" cy="4856674"/>
          </a:xfrm>
        </p:spPr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94E54-E008-47A0-A9BC-AB398546B666}" type="slidenum">
              <a:rPr lang="de-CH" smtClean="0"/>
              <a:t>1</a:t>
            </a:fld>
            <a:endParaRPr lang="de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28.03.2017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079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94E54-E008-47A0-A9BC-AB398546B666}" type="slidenum">
              <a:rPr lang="de-CH" smtClean="0"/>
              <a:t>2</a:t>
            </a:fld>
            <a:endParaRPr lang="de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28.03.2017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05510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94E54-E008-47A0-A9BC-AB398546B666}" type="slidenum">
              <a:rPr lang="de-CH" smtClean="0"/>
              <a:t>3</a:t>
            </a:fld>
            <a:endParaRPr lang="de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28.03.2017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97450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5819B-CD5B-4B45-B1F1-3A644A408BE9}" type="slidenum">
              <a:rPr lang="de-CH" smtClean="0"/>
              <a:t>4</a:t>
            </a:fld>
            <a:endParaRPr lang="de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28.03.2017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29372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94E54-E008-47A0-A9BC-AB398546B666}" type="slidenum">
              <a:rPr lang="de-CH" smtClean="0"/>
              <a:t>5</a:t>
            </a:fld>
            <a:endParaRPr lang="de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28.03.2017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86247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94E54-E008-47A0-A9BC-AB398546B666}" type="slidenum">
              <a:rPr lang="de-CH" smtClean="0"/>
              <a:t>6</a:t>
            </a:fld>
            <a:endParaRPr lang="de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28.03.2017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75292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94E54-E008-47A0-A9BC-AB398546B666}" type="slidenum">
              <a:rPr lang="de-CH" smtClean="0"/>
              <a:t>7</a:t>
            </a:fld>
            <a:endParaRPr lang="de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28.03.2017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76525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A4BE-8F05-BD49-A2EF-215FD1C388CA}" type="datetime3">
              <a:rPr lang="en-US" smtClean="0"/>
              <a:t>24 March 2017</a:t>
            </a:fld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Neue Swissness-Gesetzgebung: Addor 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648173" y="2160637"/>
            <a:ext cx="8497416" cy="4320480"/>
          </a:xfrm>
        </p:spPr>
        <p:txBody>
          <a:bodyPr/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27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4106" y="4442313"/>
            <a:ext cx="8323587" cy="1373959"/>
          </a:xfrm>
        </p:spPr>
        <p:txBody>
          <a:bodyPr/>
          <a:lstStyle>
            <a:lvl1pPr algn="l">
              <a:defRPr sz="3831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74106" y="2930802"/>
            <a:ext cx="8323587" cy="1511511"/>
          </a:xfrm>
        </p:spPr>
        <p:txBody>
          <a:bodyPr anchor="b"/>
          <a:lstStyle>
            <a:lvl1pPr marL="0" indent="0">
              <a:buNone/>
              <a:defRPr sz="1915"/>
            </a:lvl1pPr>
            <a:lvl2pPr marL="435784" indent="0">
              <a:buNone/>
              <a:defRPr sz="1714"/>
            </a:lvl2pPr>
            <a:lvl3pPr marL="871568" indent="0">
              <a:buNone/>
              <a:defRPr sz="1512"/>
            </a:lvl3pPr>
            <a:lvl4pPr marL="1307352" indent="0">
              <a:buNone/>
              <a:defRPr sz="1311"/>
            </a:lvl4pPr>
            <a:lvl5pPr marL="1743136" indent="0">
              <a:buNone/>
              <a:defRPr sz="1311"/>
            </a:lvl5pPr>
            <a:lvl6pPr marL="2178920" indent="0">
              <a:buNone/>
              <a:defRPr sz="1311"/>
            </a:lvl6pPr>
            <a:lvl7pPr marL="2614705" indent="0">
              <a:buNone/>
              <a:defRPr sz="1311"/>
            </a:lvl7pPr>
            <a:lvl8pPr marL="3050488" indent="0">
              <a:buNone/>
              <a:defRPr sz="1311"/>
            </a:lvl8pPr>
            <a:lvl9pPr marL="3486273" indent="0">
              <a:buNone/>
              <a:defRPr sz="131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490C3-815A-49E2-BC32-EFCE2FD89B54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329611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89901" y="1459930"/>
            <a:ext cx="4330590" cy="4715853"/>
          </a:xfrm>
        </p:spPr>
        <p:txBody>
          <a:bodyPr/>
          <a:lstStyle>
            <a:lvl1pPr>
              <a:defRPr sz="2621"/>
            </a:lvl1pPr>
            <a:lvl2pPr>
              <a:defRPr sz="2319"/>
            </a:lvl2pPr>
            <a:lvl3pPr>
              <a:defRPr sz="1915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71230" y="1459930"/>
            <a:ext cx="4332160" cy="4715853"/>
          </a:xfrm>
        </p:spPr>
        <p:txBody>
          <a:bodyPr/>
          <a:lstStyle>
            <a:lvl1pPr>
              <a:defRPr sz="2621"/>
            </a:lvl1pPr>
            <a:lvl2pPr>
              <a:defRPr sz="2319"/>
            </a:lvl2pPr>
            <a:lvl3pPr>
              <a:defRPr sz="1915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D9A19-EA21-4D0D-A4EF-B17B6AEDBDFA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8791"/>
      </p:ext>
    </p:extLst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900" y="276669"/>
            <a:ext cx="8813488" cy="1151999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9900" y="1547463"/>
            <a:ext cx="4327449" cy="645558"/>
          </a:xfrm>
        </p:spPr>
        <p:txBody>
          <a:bodyPr anchor="b"/>
          <a:lstStyle>
            <a:lvl1pPr marL="0" indent="0">
              <a:buNone/>
              <a:defRPr sz="2319" b="1"/>
            </a:lvl1pPr>
            <a:lvl2pPr marL="435784" indent="0">
              <a:buNone/>
              <a:defRPr sz="1915" b="1"/>
            </a:lvl2pPr>
            <a:lvl3pPr marL="871568" indent="0">
              <a:buNone/>
              <a:defRPr sz="1714" b="1"/>
            </a:lvl3pPr>
            <a:lvl4pPr marL="1307352" indent="0">
              <a:buNone/>
              <a:defRPr sz="1512" b="1"/>
            </a:lvl4pPr>
            <a:lvl5pPr marL="1743136" indent="0">
              <a:buNone/>
              <a:defRPr sz="1512" b="1"/>
            </a:lvl5pPr>
            <a:lvl6pPr marL="2178920" indent="0">
              <a:buNone/>
              <a:defRPr sz="1512" b="1"/>
            </a:lvl6pPr>
            <a:lvl7pPr marL="2614705" indent="0">
              <a:buNone/>
              <a:defRPr sz="1512" b="1"/>
            </a:lvl7pPr>
            <a:lvl8pPr marL="3050488" indent="0">
              <a:buNone/>
              <a:defRPr sz="1512" b="1"/>
            </a:lvl8pPr>
            <a:lvl9pPr marL="3486273" indent="0">
              <a:buNone/>
              <a:defRPr sz="1512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9900" y="2193021"/>
            <a:ext cx="4327449" cy="3982763"/>
          </a:xfrm>
        </p:spPr>
        <p:txBody>
          <a:bodyPr/>
          <a:lstStyle>
            <a:lvl1pPr>
              <a:defRPr sz="2319"/>
            </a:lvl1pPr>
            <a:lvl2pPr>
              <a:defRPr sz="1915"/>
            </a:lvl2pPr>
            <a:lvl3pPr>
              <a:defRPr sz="1714"/>
            </a:lvl3pPr>
            <a:lvl4pPr>
              <a:defRPr sz="1512"/>
            </a:lvl4pPr>
            <a:lvl5pPr>
              <a:defRPr sz="1512"/>
            </a:lvl5pPr>
            <a:lvl6pPr>
              <a:defRPr sz="1512"/>
            </a:lvl6pPr>
            <a:lvl7pPr>
              <a:defRPr sz="1512"/>
            </a:lvl7pPr>
            <a:lvl8pPr>
              <a:defRPr sz="1512"/>
            </a:lvl8pPr>
            <a:lvl9pPr>
              <a:defRPr sz="1512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974369" y="1547463"/>
            <a:ext cx="4329020" cy="645558"/>
          </a:xfrm>
        </p:spPr>
        <p:txBody>
          <a:bodyPr anchor="b"/>
          <a:lstStyle>
            <a:lvl1pPr marL="0" indent="0">
              <a:buNone/>
              <a:defRPr sz="2319" b="1"/>
            </a:lvl1pPr>
            <a:lvl2pPr marL="435784" indent="0">
              <a:buNone/>
              <a:defRPr sz="1915" b="1"/>
            </a:lvl2pPr>
            <a:lvl3pPr marL="871568" indent="0">
              <a:buNone/>
              <a:defRPr sz="1714" b="1"/>
            </a:lvl3pPr>
            <a:lvl4pPr marL="1307352" indent="0">
              <a:buNone/>
              <a:defRPr sz="1512" b="1"/>
            </a:lvl4pPr>
            <a:lvl5pPr marL="1743136" indent="0">
              <a:buNone/>
              <a:defRPr sz="1512" b="1"/>
            </a:lvl5pPr>
            <a:lvl6pPr marL="2178920" indent="0">
              <a:buNone/>
              <a:defRPr sz="1512" b="1"/>
            </a:lvl6pPr>
            <a:lvl7pPr marL="2614705" indent="0">
              <a:buNone/>
              <a:defRPr sz="1512" b="1"/>
            </a:lvl7pPr>
            <a:lvl8pPr marL="3050488" indent="0">
              <a:buNone/>
              <a:defRPr sz="1512" b="1"/>
            </a:lvl8pPr>
            <a:lvl9pPr marL="3486273" indent="0">
              <a:buNone/>
              <a:defRPr sz="1512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974369" y="2193021"/>
            <a:ext cx="4329020" cy="3982763"/>
          </a:xfrm>
        </p:spPr>
        <p:txBody>
          <a:bodyPr/>
          <a:lstStyle>
            <a:lvl1pPr>
              <a:defRPr sz="2319"/>
            </a:lvl1pPr>
            <a:lvl2pPr>
              <a:defRPr sz="1915"/>
            </a:lvl2pPr>
            <a:lvl3pPr>
              <a:defRPr sz="1714"/>
            </a:lvl3pPr>
            <a:lvl4pPr>
              <a:defRPr sz="1512"/>
            </a:lvl4pPr>
            <a:lvl5pPr>
              <a:defRPr sz="1512"/>
            </a:lvl5pPr>
            <a:lvl6pPr>
              <a:defRPr sz="1512"/>
            </a:lvl6pPr>
            <a:lvl7pPr>
              <a:defRPr sz="1512"/>
            </a:lvl7pPr>
            <a:lvl8pPr>
              <a:defRPr sz="1512"/>
            </a:lvl8pPr>
            <a:lvl9pPr>
              <a:defRPr sz="1512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0F905-B4AC-4802-B653-9DA1CC994E51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047828"/>
      </p:ext>
    </p:extLst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7136F-3FBB-410F-81E2-4C98E687A8A6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240875"/>
      </p:ext>
    </p:extLst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74C58-BE97-4428-AA8D-95B38DE5A3CB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679373"/>
      </p:ext>
    </p:extLst>
  </p:cSld>
  <p:clrMapOvr>
    <a:masterClrMapping/>
  </p:clrMapOvr>
  <p:transition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900" y="275105"/>
            <a:ext cx="3222034" cy="1172320"/>
          </a:xfrm>
        </p:spPr>
        <p:txBody>
          <a:bodyPr anchor="b"/>
          <a:lstStyle>
            <a:lvl1pPr algn="l">
              <a:defRPr sz="1915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28128" y="275105"/>
            <a:ext cx="5475260" cy="5900679"/>
          </a:xfrm>
        </p:spPr>
        <p:txBody>
          <a:bodyPr/>
          <a:lstStyle>
            <a:lvl1pPr>
              <a:defRPr sz="3024"/>
            </a:lvl1pPr>
            <a:lvl2pPr>
              <a:defRPr sz="2621"/>
            </a:lvl2pPr>
            <a:lvl3pPr>
              <a:defRPr sz="2319"/>
            </a:lvl3pPr>
            <a:lvl4pPr>
              <a:defRPr sz="1915"/>
            </a:lvl4pPr>
            <a:lvl5pPr>
              <a:defRPr sz="1915"/>
            </a:lvl5pPr>
            <a:lvl6pPr>
              <a:defRPr sz="1915"/>
            </a:lvl6pPr>
            <a:lvl7pPr>
              <a:defRPr sz="1915"/>
            </a:lvl7pPr>
            <a:lvl8pPr>
              <a:defRPr sz="1915"/>
            </a:lvl8pPr>
            <a:lvl9pPr>
              <a:defRPr sz="1915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89900" y="1447425"/>
            <a:ext cx="3222034" cy="4728358"/>
          </a:xfrm>
        </p:spPr>
        <p:txBody>
          <a:bodyPr/>
          <a:lstStyle>
            <a:lvl1pPr marL="0" indent="0">
              <a:buNone/>
              <a:defRPr sz="1311"/>
            </a:lvl1pPr>
            <a:lvl2pPr marL="435784" indent="0">
              <a:buNone/>
              <a:defRPr sz="1109"/>
            </a:lvl2pPr>
            <a:lvl3pPr marL="871568" indent="0">
              <a:buNone/>
              <a:defRPr sz="907"/>
            </a:lvl3pPr>
            <a:lvl4pPr marL="1307352" indent="0">
              <a:buNone/>
              <a:defRPr sz="907"/>
            </a:lvl4pPr>
            <a:lvl5pPr marL="1743136" indent="0">
              <a:buNone/>
              <a:defRPr sz="907"/>
            </a:lvl5pPr>
            <a:lvl6pPr marL="2178920" indent="0">
              <a:buNone/>
              <a:defRPr sz="907"/>
            </a:lvl6pPr>
            <a:lvl7pPr marL="2614705" indent="0">
              <a:buNone/>
              <a:defRPr sz="907"/>
            </a:lvl7pPr>
            <a:lvl8pPr marL="3050488" indent="0">
              <a:buNone/>
              <a:defRPr sz="907"/>
            </a:lvl8pPr>
            <a:lvl9pPr marL="3486273" indent="0">
              <a:buNone/>
              <a:defRPr sz="90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3781A-380C-4ADA-8459-576D57EB0B1D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721973"/>
      </p:ext>
    </p:extLst>
  </p:cSld>
  <p:clrMapOvr>
    <a:masterClrMapping/>
  </p:clrMapOvr>
  <p:transition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8776" y="4839338"/>
            <a:ext cx="5877229" cy="572092"/>
          </a:xfrm>
        </p:spPr>
        <p:txBody>
          <a:bodyPr anchor="b"/>
          <a:lstStyle>
            <a:lvl1pPr algn="l">
              <a:defRPr sz="1915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18776" y="617423"/>
            <a:ext cx="5877229" cy="4148450"/>
          </a:xfrm>
        </p:spPr>
        <p:txBody>
          <a:bodyPr/>
          <a:lstStyle>
            <a:lvl1pPr marL="0" indent="0">
              <a:buNone/>
              <a:defRPr sz="3024"/>
            </a:lvl1pPr>
            <a:lvl2pPr marL="435784" indent="0">
              <a:buNone/>
              <a:defRPr sz="2621"/>
            </a:lvl2pPr>
            <a:lvl3pPr marL="871568" indent="0">
              <a:buNone/>
              <a:defRPr sz="2319"/>
            </a:lvl3pPr>
            <a:lvl4pPr marL="1307352" indent="0">
              <a:buNone/>
              <a:defRPr sz="1915"/>
            </a:lvl4pPr>
            <a:lvl5pPr marL="1743136" indent="0">
              <a:buNone/>
              <a:defRPr sz="1915"/>
            </a:lvl5pPr>
            <a:lvl6pPr marL="2178920" indent="0">
              <a:buNone/>
              <a:defRPr sz="1915"/>
            </a:lvl6pPr>
            <a:lvl7pPr marL="2614705" indent="0">
              <a:buNone/>
              <a:defRPr sz="1915"/>
            </a:lvl7pPr>
            <a:lvl8pPr marL="3050488" indent="0">
              <a:buNone/>
              <a:defRPr sz="1915"/>
            </a:lvl8pPr>
            <a:lvl9pPr marL="3486273" indent="0">
              <a:buNone/>
              <a:defRPr sz="1915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18776" y="5411431"/>
            <a:ext cx="5877229" cy="811246"/>
          </a:xfrm>
        </p:spPr>
        <p:txBody>
          <a:bodyPr/>
          <a:lstStyle>
            <a:lvl1pPr marL="0" indent="0">
              <a:buNone/>
              <a:defRPr sz="1311"/>
            </a:lvl1pPr>
            <a:lvl2pPr marL="435784" indent="0">
              <a:buNone/>
              <a:defRPr sz="1109"/>
            </a:lvl2pPr>
            <a:lvl3pPr marL="871568" indent="0">
              <a:buNone/>
              <a:defRPr sz="907"/>
            </a:lvl3pPr>
            <a:lvl4pPr marL="1307352" indent="0">
              <a:buNone/>
              <a:defRPr sz="907"/>
            </a:lvl4pPr>
            <a:lvl5pPr marL="1743136" indent="0">
              <a:buNone/>
              <a:defRPr sz="907"/>
            </a:lvl5pPr>
            <a:lvl6pPr marL="2178920" indent="0">
              <a:buNone/>
              <a:defRPr sz="907"/>
            </a:lvl6pPr>
            <a:lvl7pPr marL="2614705" indent="0">
              <a:buNone/>
              <a:defRPr sz="907"/>
            </a:lvl7pPr>
            <a:lvl8pPr marL="3050488" indent="0">
              <a:buNone/>
              <a:defRPr sz="907"/>
            </a:lvl8pPr>
            <a:lvl9pPr marL="3486273" indent="0">
              <a:buNone/>
              <a:defRPr sz="90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BC9B-B580-45F0-B822-5DCD29A8AEEB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467816"/>
      </p:ext>
    </p:extLst>
  </p:cSld>
  <p:clrMapOvr>
    <a:masterClrMapping/>
  </p:clrMapOvr>
  <p:transition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A8A7A-050E-4B77-874B-A59C29CB9D2A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345258"/>
      </p:ext>
    </p:extLst>
  </p:cSld>
  <p:clrMapOvr>
    <a:masterClrMapping/>
  </p:clrMapOvr>
  <p:transition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00409" y="276669"/>
            <a:ext cx="2202980" cy="589911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89900" y="276669"/>
            <a:ext cx="6459770" cy="589911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02338-30B9-4BF0-BB4A-BEC699084AE8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77251"/>
      </p:ext>
    </p:extLst>
  </p:cSld>
  <p:clrMapOvr>
    <a:masterClrMapping/>
  </p:clrMapOvr>
  <p:transition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900" y="276669"/>
            <a:ext cx="8813488" cy="100194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89901" y="1459930"/>
            <a:ext cx="4330590" cy="471585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971230" y="1459930"/>
            <a:ext cx="4332160" cy="4715853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EF798-D3D8-4D67-8DAA-412F7CD996BE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469078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71A4-B66A-0740-9643-98F1546A4C21}" type="datetime3">
              <a:rPr lang="en-US" smtClean="0"/>
              <a:t>24 March 2017</a:t>
            </a:fld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Neue Swissness-Gesetzgebung: Addor 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648173" y="2160637"/>
            <a:ext cx="4104455" cy="4320479"/>
          </a:xfrm>
        </p:spPr>
        <p:txBody>
          <a:bodyPr/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  <p:sp>
        <p:nvSpPr>
          <p:cNvPr id="8" name="Inhaltsplatzhalter 6"/>
          <p:cNvSpPr>
            <a:spLocks noGrp="1"/>
          </p:cNvSpPr>
          <p:nvPr>
            <p:ph sz="quarter" idx="14"/>
          </p:nvPr>
        </p:nvSpPr>
        <p:spPr>
          <a:xfrm>
            <a:off x="5040660" y="2160637"/>
            <a:ext cx="4104455" cy="4320479"/>
          </a:xfrm>
        </p:spPr>
        <p:txBody>
          <a:bodyPr/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752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2D5E-2C2E-694A-B8A8-73DB71753DE2}" type="datetime3">
              <a:rPr lang="en-US" smtClean="0"/>
              <a:t>24 March 2017</a:t>
            </a:fld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Neue Swissness-Gesetzgebung: Addor 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648173" y="2160637"/>
            <a:ext cx="2592287" cy="4320479"/>
          </a:xfrm>
        </p:spPr>
        <p:txBody>
          <a:bodyPr/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  <p:sp>
        <p:nvSpPr>
          <p:cNvPr id="8" name="Inhaltsplatzhalter 6"/>
          <p:cNvSpPr>
            <a:spLocks noGrp="1"/>
          </p:cNvSpPr>
          <p:nvPr>
            <p:ph sz="quarter" idx="14"/>
          </p:nvPr>
        </p:nvSpPr>
        <p:spPr>
          <a:xfrm>
            <a:off x="6552828" y="2160637"/>
            <a:ext cx="2592287" cy="4320479"/>
          </a:xfrm>
        </p:spPr>
        <p:txBody>
          <a:bodyPr/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  <p:sp>
        <p:nvSpPr>
          <p:cNvPr id="9" name="Inhaltsplatzhalter 6"/>
          <p:cNvSpPr>
            <a:spLocks noGrp="1"/>
          </p:cNvSpPr>
          <p:nvPr>
            <p:ph sz="quarter" idx="15"/>
          </p:nvPr>
        </p:nvSpPr>
        <p:spPr>
          <a:xfrm>
            <a:off x="3600500" y="2160637"/>
            <a:ext cx="2592287" cy="4320479"/>
          </a:xfrm>
        </p:spPr>
        <p:txBody>
          <a:bodyPr/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913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8173" y="1440557"/>
            <a:ext cx="8496942" cy="2160240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7584-492D-B14A-ACE0-2146D1F9D2E6}" type="datetime3">
              <a:rPr lang="en-US" smtClean="0"/>
              <a:t>24 March 2017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t>‹N°›</a:t>
            </a:fld>
            <a:endParaRPr lang="de-CH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648172" y="3888829"/>
            <a:ext cx="8496943" cy="2592288"/>
          </a:xfrm>
        </p:spPr>
        <p:txBody>
          <a:bodyPr/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96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5"/>
          </p:nvPr>
        </p:nvSpPr>
        <p:spPr>
          <a:xfrm>
            <a:off x="5040313" y="1081088"/>
            <a:ext cx="4752975" cy="5832475"/>
          </a:xfrm>
        </p:spPr>
        <p:txBody>
          <a:bodyPr/>
          <a:lstStyle/>
          <a:p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8173" y="1440557"/>
            <a:ext cx="4104455" cy="648072"/>
          </a:xfrm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CC5F-ED72-6D45-ACB2-B36E6081FB9E}" type="datetime3">
              <a:rPr lang="en-US" smtClean="0"/>
              <a:t>24 March 2017</a:t>
            </a:fld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Neue Swissness-Gesetzgebung: Addor 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648173" y="2448668"/>
            <a:ext cx="4104455" cy="3960441"/>
          </a:xfrm>
        </p:spPr>
        <p:txBody>
          <a:bodyPr/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666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D265-2BDD-5D40-909F-280D45D8B836}" type="datetime3">
              <a:rPr lang="en-US" smtClean="0"/>
              <a:t>24 March 2017</a:t>
            </a:fld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Neue Swissness-Gesetzgebung: Addor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173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62AF-7E5D-CA43-A456-7EA8A470E659}" type="datetime3">
              <a:rPr lang="en-US" smtClean="0"/>
              <a:t>24 March 2017</a:t>
            </a:fld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Neue Swissness-Gesetzgebung: Addor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459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892" y="930042"/>
            <a:ext cx="6745545" cy="2527521"/>
          </a:xfrm>
        </p:spPr>
        <p:txBody>
          <a:bodyPr/>
          <a:lstStyle>
            <a:lvl1pPr>
              <a:defRPr sz="4436"/>
            </a:lvl1pPr>
          </a:lstStyle>
          <a:p>
            <a:pPr lvl="0"/>
            <a:r>
              <a:rPr lang="de-CH" noProof="0" smtClean="0"/>
              <a:t>Titelmasterformat durch Klicken bearbeiten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892" y="3457563"/>
            <a:ext cx="7365770" cy="268539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CH" noProof="0" smtClean="0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00892" y="6650964"/>
            <a:ext cx="2082075" cy="2625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09659" y="6650964"/>
            <a:ext cx="4551988" cy="262599"/>
          </a:xfrm>
        </p:spPr>
        <p:txBody>
          <a:bodyPr bIns="45714"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 lIns="91428" rIns="91428" bIns="45714"/>
          <a:lstStyle>
            <a:lvl1pPr>
              <a:defRPr/>
            </a:lvl1pPr>
          </a:lstStyle>
          <a:p>
            <a:pPr>
              <a:defRPr/>
            </a:pPr>
            <a:fld id="{BD4FA437-4EB2-4929-8854-80F58BF62FA6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66384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2E9AD-A154-4497-A596-EFD3BE02A39F}" type="slidenum">
              <a:rPr lang="de-CH">
                <a:solidFill>
                  <a:srgbClr val="808080"/>
                </a:solidFill>
              </a:rPr>
              <a:pPr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857544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1080517"/>
            <a:ext cx="9793288" cy="5833046"/>
          </a:xfrm>
          <a:prstGeom prst="rect">
            <a:avLst/>
          </a:prstGeom>
          <a:solidFill>
            <a:srgbClr val="E5E4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8173" y="1440557"/>
            <a:ext cx="8496942" cy="4320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51601" y="2160637"/>
            <a:ext cx="8486231" cy="43204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60940" y="340990"/>
            <a:ext cx="1218598" cy="36043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700">
                <a:solidFill>
                  <a:srgbClr val="43949E"/>
                </a:solidFill>
              </a:defRPr>
            </a:lvl1pPr>
          </a:lstStyle>
          <a:p>
            <a:fld id="{411771B6-A96C-6F4C-BCDB-CBE6DEB4A448}" type="datetime3">
              <a:rPr lang="en-US" smtClean="0"/>
              <a:t>24 March 2017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69052" y="341387"/>
            <a:ext cx="581602" cy="36004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B2834ED2-D6C0-4061-9B55-1D0EA3186AB7}" type="slidenum">
              <a:rPr lang="de-CH" smtClean="0"/>
              <a:pPr/>
              <a:t>‹N°›</a:t>
            </a:fld>
            <a:endParaRPr lang="de-CH" dirty="0"/>
          </a:p>
        </p:txBody>
      </p:sp>
      <p:pic>
        <p:nvPicPr>
          <p:cNvPr id="5" name="Bild 4" descr="slogan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284" y="288429"/>
            <a:ext cx="1859394" cy="598392"/>
          </a:xfrm>
          <a:prstGeom prst="rect">
            <a:avLst/>
          </a:prstGeom>
        </p:spPr>
      </p:pic>
      <p:pic>
        <p:nvPicPr>
          <p:cNvPr id="8" name="Bild 7" descr="logo2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80" y="216421"/>
            <a:ext cx="504056" cy="621697"/>
          </a:xfrm>
          <a:prstGeom prst="rect">
            <a:avLst/>
          </a:prstGeom>
        </p:spPr>
      </p:pic>
      <p:sp>
        <p:nvSpPr>
          <p:cNvPr id="11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648172" y="6546825"/>
            <a:ext cx="8496944" cy="29433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Neue </a:t>
            </a:r>
            <a:r>
              <a:rPr lang="de-DE" dirty="0" err="1" smtClean="0"/>
              <a:t>Swissness</a:t>
            </a:r>
            <a:r>
              <a:rPr lang="de-DE" dirty="0" smtClean="0"/>
              <a:t>-Gesetzgebung: </a:t>
            </a:r>
            <a:r>
              <a:rPr lang="de-DE" dirty="0" err="1" smtClean="0"/>
              <a:t>Addor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162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0" r:id="rId4"/>
    <p:sldLayoutId id="2147483669" r:id="rId5"/>
    <p:sldLayoutId id="2147483667" r:id="rId6"/>
    <p:sldLayoutId id="2147483668" r:id="rId7"/>
  </p:sldLayoutIdLst>
  <p:hf hdr="0" ftr="0" dt="0"/>
  <p:txStyles>
    <p:titleStyle>
      <a:lvl1pPr algn="l" defTabSz="954634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54634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43949E"/>
        </a:buClr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9875" indent="-269875" algn="l" defTabSz="954634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43949E"/>
        </a:buClr>
        <a:buFont typeface="Avenir Book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269875" algn="l" defTabSz="954634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43949E"/>
        </a:buClr>
        <a:buFont typeface="Avenir Book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1213" indent="-271463" algn="l" defTabSz="954634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43949E"/>
        </a:buClr>
        <a:buFont typeface="Avenir Book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088" indent="-269875" algn="l" defTabSz="954634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43949E"/>
        </a:buClr>
        <a:buFont typeface="Avenir Book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25242" indent="-238658" algn="l" defTabSz="9546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02559" indent="-238658" algn="l" defTabSz="9546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9876" indent="-238658" algn="l" defTabSz="9546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57193" indent="-238658" algn="l" defTabSz="9546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546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7317" algn="l" defTabSz="9546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4634" algn="l" defTabSz="9546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1950" algn="l" defTabSz="9546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9267" algn="l" defTabSz="9546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6584" algn="l" defTabSz="9546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63901" algn="l" defTabSz="9546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41218" algn="l" defTabSz="9546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18534" algn="l" defTabSz="9546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9900" y="276669"/>
            <a:ext cx="8813488" cy="1001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9900" y="1459930"/>
            <a:ext cx="8813488" cy="4715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Textmasterformate durch Klicken bearbeiten</a:t>
            </a:r>
          </a:p>
          <a:p>
            <a:pPr lvl="1"/>
            <a:r>
              <a:rPr lang="de-CH" altLang="de-DE" smtClean="0"/>
              <a:t>Zweite Ebene</a:t>
            </a:r>
          </a:p>
          <a:p>
            <a:pPr lvl="2"/>
            <a:r>
              <a:rPr lang="de-CH" altLang="de-DE" smtClean="0"/>
              <a:t>Dritte Ebene</a:t>
            </a:r>
          </a:p>
          <a:p>
            <a:pPr lvl="3"/>
            <a:r>
              <a:rPr lang="de-CH" altLang="de-DE" smtClean="0"/>
              <a:t>Vierte Ebene</a:t>
            </a:r>
          </a:p>
          <a:p>
            <a:pPr lvl="4"/>
            <a:r>
              <a:rPr lang="de-CH" altLang="de-DE" smtClean="0"/>
              <a:t>Fünfte Ebene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0892" y="6650964"/>
            <a:ext cx="2286199" cy="2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21502" eaLnBrk="1" hangingPunct="1">
              <a:defRPr sz="806">
                <a:solidFill>
                  <a:schemeClr val="bg2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07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3784" y="6650964"/>
            <a:ext cx="4165720" cy="2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0" rIns="91428" bIns="0" numCol="1" anchor="t" anchorCtr="0" compatLnSpc="1">
            <a:prstTxWarp prst="textNoShape">
              <a:avLst/>
            </a:prstTxWarp>
          </a:bodyPr>
          <a:lstStyle>
            <a:lvl1pPr algn="ctr" defTabSz="921502" eaLnBrk="1" hangingPunct="1">
              <a:defRPr sz="806">
                <a:solidFill>
                  <a:schemeClr val="bg2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>
                <a:solidFill>
                  <a:srgbClr val="808080"/>
                </a:solidFill>
              </a:rPr>
              <a:t>Neue Swissness-Gesetzgebung: Addor</a:t>
            </a:r>
            <a:endParaRPr lang="de-CH" dirty="0">
              <a:solidFill>
                <a:srgbClr val="808080"/>
              </a:solidFill>
            </a:endParaRPr>
          </a:p>
        </p:txBody>
      </p:sp>
      <p:sp>
        <p:nvSpPr>
          <p:cNvPr id="607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8659" y="6650964"/>
            <a:ext cx="2284630" cy="2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8" tIns="0" rIns="89988" bIns="0" numCol="1" anchor="t" anchorCtr="0" compatLnSpc="1">
            <a:prstTxWarp prst="textNoShape">
              <a:avLst/>
            </a:prstTxWarp>
          </a:bodyPr>
          <a:lstStyle>
            <a:lvl1pPr algn="r" defTabSz="921502" eaLnBrk="1" hangingPunct="1">
              <a:defRPr sz="806">
                <a:solidFill>
                  <a:schemeClr val="bg2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7C7C11-7E57-425B-971F-E9D9F5FF704D}" type="slidenum">
              <a:rPr lang="de-CH">
                <a:solidFill>
                  <a:srgbClr val="80808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de-CH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4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ransition>
    <p:cut/>
  </p:transition>
  <p:timing>
    <p:tnLst>
      <p:par>
        <p:cTn id="1" dur="indefinite" restart="never" nodeType="tmRoot"/>
      </p:par>
    </p:tnLst>
  </p:timing>
  <p:hf hdr="0" dt="0"/>
  <p:txStyles>
    <p:titleStyle>
      <a:lvl1pPr algn="l" defTabSz="921502" rtl="0" eaLnBrk="0" fontAlgn="base" hangingPunct="0">
        <a:spcBef>
          <a:spcPct val="0"/>
        </a:spcBef>
        <a:spcAft>
          <a:spcPct val="0"/>
        </a:spcAft>
        <a:defRPr sz="3226" b="1">
          <a:solidFill>
            <a:srgbClr val="55939D"/>
          </a:solidFill>
          <a:latin typeface="+mj-lt"/>
          <a:ea typeface="+mj-ea"/>
          <a:cs typeface="+mj-cs"/>
        </a:defRPr>
      </a:lvl1pPr>
      <a:lvl2pPr algn="l" defTabSz="921502" rtl="0" eaLnBrk="0" fontAlgn="base" hangingPunct="0">
        <a:spcBef>
          <a:spcPct val="0"/>
        </a:spcBef>
        <a:spcAft>
          <a:spcPct val="0"/>
        </a:spcAft>
        <a:defRPr sz="3226" b="1">
          <a:solidFill>
            <a:srgbClr val="55939D"/>
          </a:solidFill>
          <a:latin typeface="Arial" pitchFamily="34" charset="0"/>
        </a:defRPr>
      </a:lvl2pPr>
      <a:lvl3pPr algn="l" defTabSz="921502" rtl="0" eaLnBrk="0" fontAlgn="base" hangingPunct="0">
        <a:spcBef>
          <a:spcPct val="0"/>
        </a:spcBef>
        <a:spcAft>
          <a:spcPct val="0"/>
        </a:spcAft>
        <a:defRPr sz="3226" b="1">
          <a:solidFill>
            <a:srgbClr val="55939D"/>
          </a:solidFill>
          <a:latin typeface="Arial" pitchFamily="34" charset="0"/>
        </a:defRPr>
      </a:lvl3pPr>
      <a:lvl4pPr algn="l" defTabSz="921502" rtl="0" eaLnBrk="0" fontAlgn="base" hangingPunct="0">
        <a:spcBef>
          <a:spcPct val="0"/>
        </a:spcBef>
        <a:spcAft>
          <a:spcPct val="0"/>
        </a:spcAft>
        <a:defRPr sz="3226" b="1">
          <a:solidFill>
            <a:srgbClr val="55939D"/>
          </a:solidFill>
          <a:latin typeface="Arial" pitchFamily="34" charset="0"/>
        </a:defRPr>
      </a:lvl4pPr>
      <a:lvl5pPr algn="l" defTabSz="921502" rtl="0" eaLnBrk="0" fontAlgn="base" hangingPunct="0">
        <a:spcBef>
          <a:spcPct val="0"/>
        </a:spcBef>
        <a:spcAft>
          <a:spcPct val="0"/>
        </a:spcAft>
        <a:defRPr sz="3226" b="1">
          <a:solidFill>
            <a:srgbClr val="55939D"/>
          </a:solidFill>
          <a:latin typeface="Arial" pitchFamily="34" charset="0"/>
        </a:defRPr>
      </a:lvl5pPr>
      <a:lvl6pPr marL="435784" algn="l" defTabSz="921502" rtl="0" fontAlgn="base">
        <a:spcBef>
          <a:spcPct val="0"/>
        </a:spcBef>
        <a:spcAft>
          <a:spcPct val="0"/>
        </a:spcAft>
        <a:defRPr sz="3226" b="1">
          <a:solidFill>
            <a:srgbClr val="55939D"/>
          </a:solidFill>
          <a:latin typeface="Arial" pitchFamily="34" charset="0"/>
        </a:defRPr>
      </a:lvl6pPr>
      <a:lvl7pPr marL="871568" algn="l" defTabSz="921502" rtl="0" fontAlgn="base">
        <a:spcBef>
          <a:spcPct val="0"/>
        </a:spcBef>
        <a:spcAft>
          <a:spcPct val="0"/>
        </a:spcAft>
        <a:defRPr sz="3226" b="1">
          <a:solidFill>
            <a:srgbClr val="55939D"/>
          </a:solidFill>
          <a:latin typeface="Arial" pitchFamily="34" charset="0"/>
        </a:defRPr>
      </a:lvl7pPr>
      <a:lvl8pPr marL="1307352" algn="l" defTabSz="921502" rtl="0" fontAlgn="base">
        <a:spcBef>
          <a:spcPct val="0"/>
        </a:spcBef>
        <a:spcAft>
          <a:spcPct val="0"/>
        </a:spcAft>
        <a:defRPr sz="3226" b="1">
          <a:solidFill>
            <a:srgbClr val="55939D"/>
          </a:solidFill>
          <a:latin typeface="Arial" pitchFamily="34" charset="0"/>
        </a:defRPr>
      </a:lvl8pPr>
      <a:lvl9pPr marL="1743136" algn="l" defTabSz="921502" rtl="0" fontAlgn="base">
        <a:spcBef>
          <a:spcPct val="0"/>
        </a:spcBef>
        <a:spcAft>
          <a:spcPct val="0"/>
        </a:spcAft>
        <a:defRPr sz="3226" b="1">
          <a:solidFill>
            <a:srgbClr val="55939D"/>
          </a:solidFill>
          <a:latin typeface="Arial" pitchFamily="34" charset="0"/>
        </a:defRPr>
      </a:lvl9pPr>
    </p:titleStyle>
    <p:bodyStyle>
      <a:lvl1pPr marL="344996" indent="-344996" algn="l" defTabSz="921502" rtl="0" eaLnBrk="0" fontAlgn="base" hangingPunct="0">
        <a:spcBef>
          <a:spcPct val="20000"/>
        </a:spcBef>
        <a:spcAft>
          <a:spcPct val="0"/>
        </a:spcAft>
        <a:buClr>
          <a:srgbClr val="55939D"/>
        </a:buClr>
        <a:buFont typeface="Wingdings" pitchFamily="2" charset="2"/>
        <a:buChar char="§"/>
        <a:defRPr sz="2823">
          <a:solidFill>
            <a:schemeClr val="tx1"/>
          </a:solidFill>
          <a:latin typeface="+mn-lt"/>
          <a:ea typeface="+mn-ea"/>
          <a:cs typeface="+mn-cs"/>
        </a:defRPr>
      </a:lvl1pPr>
      <a:lvl2pPr marL="749004" indent="-287496" algn="l" defTabSz="921502" rtl="0" eaLnBrk="0" fontAlgn="base" hangingPunct="0">
        <a:spcBef>
          <a:spcPct val="20000"/>
        </a:spcBef>
        <a:spcAft>
          <a:spcPct val="0"/>
        </a:spcAft>
        <a:buClr>
          <a:srgbClr val="55939D"/>
        </a:buClr>
        <a:buChar char="•"/>
        <a:defRPr sz="2621">
          <a:solidFill>
            <a:schemeClr val="tx1"/>
          </a:solidFill>
          <a:latin typeface="+mn-lt"/>
        </a:defRPr>
      </a:lvl2pPr>
      <a:lvl3pPr marL="1151499" indent="-229997" algn="l" defTabSz="921502" rtl="0" eaLnBrk="0" fontAlgn="base" hangingPunct="0">
        <a:spcBef>
          <a:spcPct val="20000"/>
        </a:spcBef>
        <a:spcAft>
          <a:spcPct val="0"/>
        </a:spcAft>
        <a:buClr>
          <a:srgbClr val="55939D"/>
        </a:buClr>
        <a:buFont typeface="Arial" pitchFamily="34" charset="0"/>
        <a:buChar char="–"/>
        <a:defRPr sz="2419">
          <a:solidFill>
            <a:schemeClr val="tx1"/>
          </a:solidFill>
          <a:latin typeface="+mn-lt"/>
        </a:defRPr>
      </a:lvl3pPr>
      <a:lvl4pPr marL="1613006" indent="-229997" algn="l" defTabSz="921502" rtl="0" eaLnBrk="0" fontAlgn="base" hangingPunct="0">
        <a:spcBef>
          <a:spcPct val="20000"/>
        </a:spcBef>
        <a:spcAft>
          <a:spcPct val="0"/>
        </a:spcAft>
        <a:buClr>
          <a:srgbClr val="55939D"/>
        </a:buClr>
        <a:buFont typeface="Arial" pitchFamily="34" charset="0"/>
        <a:buChar char="&gt;"/>
        <a:defRPr sz="2218">
          <a:solidFill>
            <a:schemeClr val="tx1"/>
          </a:solidFill>
          <a:latin typeface="+mn-lt"/>
        </a:defRPr>
      </a:lvl4pPr>
      <a:lvl5pPr marL="2074515" indent="-231511" algn="l" defTabSz="921502" rtl="0" eaLnBrk="0" fontAlgn="base" hangingPunct="0">
        <a:spcBef>
          <a:spcPct val="20000"/>
        </a:spcBef>
        <a:spcAft>
          <a:spcPct val="0"/>
        </a:spcAft>
        <a:buClr>
          <a:srgbClr val="55939D"/>
        </a:buClr>
        <a:buChar char="»"/>
        <a:defRPr sz="2016">
          <a:solidFill>
            <a:schemeClr val="tx1"/>
          </a:solidFill>
          <a:latin typeface="+mn-lt"/>
        </a:defRPr>
      </a:lvl5pPr>
      <a:lvl6pPr marL="2510298" indent="-231511" algn="l" defTabSz="921502" rtl="0" fontAlgn="base">
        <a:spcBef>
          <a:spcPct val="20000"/>
        </a:spcBef>
        <a:spcAft>
          <a:spcPct val="0"/>
        </a:spcAft>
        <a:buClr>
          <a:srgbClr val="55939D"/>
        </a:buClr>
        <a:buChar char="»"/>
        <a:defRPr sz="2016">
          <a:solidFill>
            <a:schemeClr val="tx1"/>
          </a:solidFill>
          <a:latin typeface="+mn-lt"/>
        </a:defRPr>
      </a:lvl6pPr>
      <a:lvl7pPr marL="2946083" indent="-231511" algn="l" defTabSz="921502" rtl="0" fontAlgn="base">
        <a:spcBef>
          <a:spcPct val="20000"/>
        </a:spcBef>
        <a:spcAft>
          <a:spcPct val="0"/>
        </a:spcAft>
        <a:buClr>
          <a:srgbClr val="55939D"/>
        </a:buClr>
        <a:buChar char="»"/>
        <a:defRPr sz="2016">
          <a:solidFill>
            <a:schemeClr val="tx1"/>
          </a:solidFill>
          <a:latin typeface="+mn-lt"/>
        </a:defRPr>
      </a:lvl7pPr>
      <a:lvl8pPr marL="3381867" indent="-231511" algn="l" defTabSz="921502" rtl="0" fontAlgn="base">
        <a:spcBef>
          <a:spcPct val="20000"/>
        </a:spcBef>
        <a:spcAft>
          <a:spcPct val="0"/>
        </a:spcAft>
        <a:buClr>
          <a:srgbClr val="55939D"/>
        </a:buClr>
        <a:buChar char="»"/>
        <a:defRPr sz="2016">
          <a:solidFill>
            <a:schemeClr val="tx1"/>
          </a:solidFill>
          <a:latin typeface="+mn-lt"/>
        </a:defRPr>
      </a:lvl8pPr>
      <a:lvl9pPr marL="3817651" indent="-231511" algn="l" defTabSz="921502" rtl="0" fontAlgn="base">
        <a:spcBef>
          <a:spcPct val="20000"/>
        </a:spcBef>
        <a:spcAft>
          <a:spcPct val="0"/>
        </a:spcAft>
        <a:buClr>
          <a:srgbClr val="55939D"/>
        </a:buClr>
        <a:buChar char="»"/>
        <a:defRPr sz="2016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71568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35784" algn="l" defTabSz="871568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71568" algn="l" defTabSz="871568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07352" algn="l" defTabSz="871568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743136" algn="l" defTabSz="871568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178920" algn="l" defTabSz="871568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614705" algn="l" defTabSz="871568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050488" algn="l" defTabSz="871568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486273" algn="l" defTabSz="871568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48172" y="1440557"/>
            <a:ext cx="8784975" cy="2160240"/>
          </a:xfrm>
        </p:spPr>
        <p:txBody>
          <a:bodyPr>
            <a:noAutofit/>
          </a:bodyPr>
          <a:lstStyle/>
          <a:p>
            <a:r>
              <a:rPr lang="en-US" dirty="0" smtClean="0"/>
              <a:t>Country names in the DNS</a:t>
            </a:r>
            <a:endParaRPr lang="en-US" sz="3200" dirty="0"/>
          </a:p>
        </p:txBody>
      </p:sp>
      <p:sp>
        <p:nvSpPr>
          <p:cNvPr id="6" name="Inhaltsplatzhalter 5"/>
          <p:cNvSpPr>
            <a:spLocks noGrp="1"/>
          </p:cNvSpPr>
          <p:nvPr>
            <p:ph idx="4294967295"/>
          </p:nvPr>
        </p:nvSpPr>
        <p:spPr>
          <a:xfrm>
            <a:off x="651601" y="4339927"/>
            <a:ext cx="8486231" cy="2069182"/>
          </a:xfrm>
        </p:spPr>
        <p:txBody>
          <a:bodyPr anchor="b"/>
          <a:lstStyle/>
          <a:p>
            <a:r>
              <a:rPr lang="en-US" b="1" dirty="0" smtClean="0"/>
              <a:t>SCT 37</a:t>
            </a:r>
          </a:p>
          <a:p>
            <a:r>
              <a:rPr lang="en-US" dirty="0" smtClean="0"/>
              <a:t>Geneva, 28th March 2017</a:t>
            </a:r>
          </a:p>
          <a:p>
            <a:endParaRPr lang="en-US" dirty="0" smtClean="0"/>
          </a:p>
          <a:p>
            <a:r>
              <a:rPr lang="en-US" b="1" dirty="0" smtClean="0"/>
              <a:t>Nicolas Guyot</a:t>
            </a:r>
            <a:br>
              <a:rPr lang="en-US" b="1" dirty="0" smtClean="0"/>
            </a:br>
            <a:r>
              <a:rPr lang="en-GB" dirty="0"/>
              <a:t>Legal Adviser, Swiss Federal Institute of Intellectual Property</a:t>
            </a:r>
            <a:endParaRPr lang="fr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14822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4322" y="1440557"/>
            <a:ext cx="9266858" cy="432048"/>
          </a:xfrm>
        </p:spPr>
        <p:txBody>
          <a:bodyPr/>
          <a:lstStyle/>
          <a:p>
            <a:r>
              <a:rPr lang="en-GB" dirty="0" smtClean="0"/>
              <a:t>Country </a:t>
            </a:r>
            <a:r>
              <a:rPr lang="en-GB" dirty="0"/>
              <a:t>names in the </a:t>
            </a:r>
            <a:r>
              <a:rPr lang="en-GB" dirty="0" smtClean="0"/>
              <a:t>DNS: Top and second level domains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454323" y="2376661"/>
            <a:ext cx="8640959" cy="4248472"/>
          </a:xfrm>
        </p:spPr>
        <p:txBody>
          <a:bodyPr/>
          <a:lstStyle/>
          <a:p>
            <a:endParaRPr lang="fr-CH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Top Level Domain (TLD): </a:t>
            </a:r>
            <a:r>
              <a:rPr lang="en-GB" sz="2400" dirty="0" err="1" smtClean="0"/>
              <a:t>watch.</a:t>
            </a:r>
            <a:r>
              <a:rPr lang="en-GB" sz="2400" b="1" dirty="0" err="1" smtClean="0"/>
              <a:t>switzerland</a:t>
            </a:r>
            <a:endParaRPr lang="en-GB" sz="2400" b="1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Second Level Domain (SLD): </a:t>
            </a:r>
            <a:r>
              <a:rPr lang="en-GB" sz="2400" b="1" dirty="0" err="1" smtClean="0"/>
              <a:t>switzerland</a:t>
            </a:r>
            <a:r>
              <a:rPr lang="en-GB" sz="2400" dirty="0" err="1" smtClean="0"/>
              <a:t>.watch</a:t>
            </a:r>
            <a:endParaRPr lang="en-GB" sz="2400" dirty="0" smtClean="0"/>
          </a:p>
          <a:p>
            <a:endParaRPr lang="fr-CH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917643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4322" y="1440557"/>
            <a:ext cx="9266858" cy="432048"/>
          </a:xfrm>
        </p:spPr>
        <p:txBody>
          <a:bodyPr/>
          <a:lstStyle/>
          <a:p>
            <a:r>
              <a:rPr lang="en-GB" dirty="0" smtClean="0"/>
              <a:t>Specificities with country names in the DNS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454323" y="2376661"/>
            <a:ext cx="8640959" cy="4248472"/>
          </a:xfrm>
        </p:spPr>
        <p:txBody>
          <a:bodyPr/>
          <a:lstStyle/>
          <a:p>
            <a:pPr marL="612775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The internet is global and transnational</a:t>
            </a:r>
          </a:p>
          <a:p>
            <a:pPr marL="612775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TLDs are attributed by a non-governmental organisation (ICANN), not by national offices</a:t>
            </a:r>
          </a:p>
          <a:p>
            <a:pPr marL="612775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Each chain of characters can be attributed to one person only</a:t>
            </a:r>
          </a:p>
          <a:p>
            <a:pPr marL="612775" lvl="1" indent="-342900">
              <a:buFont typeface="Wingdings" panose="05000000000000000000" pitchFamily="2" charset="2"/>
              <a:buChar char="à"/>
            </a:pPr>
            <a:r>
              <a:rPr lang="en-GB" sz="2400" b="1" dirty="0" smtClean="0"/>
              <a:t>Country names can be monopolized in the DNS, with a global effect</a:t>
            </a:r>
          </a:p>
          <a:p>
            <a:endParaRPr lang="fr-CH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029625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Examples of country names registered as a </a:t>
            </a:r>
            <a:r>
              <a:rPr lang="fr-CH" sz="2000" dirty="0" smtClean="0"/>
              <a:t>SLD in .com</a:t>
            </a:r>
            <a:endParaRPr lang="fr-CH" sz="2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>
                <a:solidFill>
                  <a:prstClr val="black"/>
                </a:solidFill>
              </a:rPr>
              <a:pPr/>
              <a:t>4</a:t>
            </a:fld>
            <a:endParaRPr lang="de-CH" dirty="0">
              <a:solidFill>
                <a:prstClr val="black"/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648172" y="2016621"/>
          <a:ext cx="8640959" cy="4535175"/>
        </p:xfrm>
        <a:graphic>
          <a:graphicData uri="http://schemas.openxmlformats.org/drawingml/2006/table">
            <a:tbl>
              <a:tblPr/>
              <a:tblGrid>
                <a:gridCol w="1512231"/>
                <a:gridCol w="1440097"/>
                <a:gridCol w="2520280"/>
                <a:gridCol w="3168351"/>
              </a:tblGrid>
              <a:tr h="4203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Country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0" noProof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Domain name</a:t>
                      </a:r>
                      <a:endParaRPr lang="en-GB" sz="1200" b="1" kern="0" noProof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Country of the holder of the domain name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Activity on</a:t>
                      </a:r>
                      <a:r>
                        <a:rPr lang="en-GB" sz="1200" b="1" baseline="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the domain name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Brazil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brazil.com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China 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49580" algn="l"/>
                        </a:tabLs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Travel information about Brazil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Cameroon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cameroon.com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Domain name to sell ($699)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France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france.com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Travel information about France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Iceland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iceland.com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Travel information about Iceland</a:t>
                      </a: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Italy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italy.com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Information about Italy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Jordan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jordan.com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Web site of the</a:t>
                      </a:r>
                      <a:r>
                        <a:rPr lang="en-GB" sz="1200" baseline="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outfitter “Nike”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Mali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mali.com</a:t>
                      </a: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Domain name to sell ($1500)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Mauritania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mauritania.com</a:t>
                      </a: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Domain name to sell ($499)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Morocco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morocco.com</a:t>
                      </a: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Travel information about Morocco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Mozambique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mozambique.com</a:t>
                      </a: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latin typeface="+mn-lt"/>
                        </a:rPr>
                        <a:t>Panama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Domain name to sell 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Nepal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nepal.com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Travel information about Nepal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Pakistan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pakistan.com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Domain name to sell 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Peru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peru.com</a:t>
                      </a: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Travel information about Peru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Spain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spain.com</a:t>
                      </a: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Travel information about Spain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Turkey</a:t>
                      </a:r>
                      <a:endParaRPr lang="en-GB" sz="1200" noProof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turkey.com</a:t>
                      </a:r>
                    </a:p>
                  </a:txBody>
                  <a:tcPr marL="20676" marR="206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United States of America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463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Travel information about Turkey</a:t>
                      </a:r>
                    </a:p>
                  </a:txBody>
                  <a:tcPr marL="22002" marR="2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8321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Buy your own name? </a:t>
            </a:r>
            <a:r>
              <a:rPr lang="en-GB" sz="2400" dirty="0"/>
              <a:t>The example of .swiss</a:t>
            </a:r>
            <a:r>
              <a:rPr lang="en-GB" sz="2400" dirty="0">
                <a:sym typeface="Wingdings" panose="05000000000000000000" pitchFamily="2" charset="2"/>
              </a:rPr>
              <a:t/>
            </a:r>
            <a:br>
              <a:rPr lang="en-GB" sz="2400" dirty="0">
                <a:sym typeface="Wingdings" panose="05000000000000000000" pitchFamily="2" charset="2"/>
              </a:rPr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>
          <a:xfrm>
            <a:off x="648173" y="2160637"/>
            <a:ext cx="8496942" cy="432047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Adjectival form of Switzerland in TLD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Acquired by the Swiss Confederation in 2012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Switzerland wanted to avoid misuse of the name “Swiss”</a:t>
            </a:r>
          </a:p>
          <a:p>
            <a:endParaRPr lang="en-GB" u="sng" dirty="0" smtClean="0">
              <a:sym typeface="Wingdings" panose="05000000000000000000" pitchFamily="2" charset="2"/>
            </a:endParaRPr>
          </a:p>
          <a:p>
            <a:r>
              <a:rPr lang="en-GB" u="sng" dirty="0" smtClean="0">
                <a:sym typeface="Wingdings" panose="05000000000000000000" pitchFamily="2" charset="2"/>
              </a:rPr>
              <a:t>Costs </a:t>
            </a:r>
            <a:r>
              <a:rPr lang="en-GB" dirty="0" smtClean="0">
                <a:sym typeface="Wingdings" panose="05000000000000000000" pitchFamily="2" charset="2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ICANN Statutory Application Fee: </a:t>
            </a:r>
            <a:r>
              <a:rPr lang="en-GB" b="1" dirty="0">
                <a:sym typeface="Wingdings" panose="05000000000000000000" pitchFamily="2" charset="2"/>
              </a:rPr>
              <a:t>$ </a:t>
            </a:r>
            <a:r>
              <a:rPr lang="en-GB" b="1" dirty="0" smtClean="0">
                <a:sym typeface="Wingdings" panose="05000000000000000000" pitchFamily="2" charset="2"/>
              </a:rPr>
              <a:t>185,000</a:t>
            </a:r>
            <a:endParaRPr lang="en-GB" dirty="0" smtClean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ICANN gTLD Annual Maintenance Fee: </a:t>
            </a:r>
            <a:r>
              <a:rPr lang="en-GB" b="1" dirty="0" smtClean="0">
                <a:sym typeface="Wingdings" panose="05000000000000000000" pitchFamily="2" charset="2"/>
              </a:rPr>
              <a:t>$ 24,000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Cost of </a:t>
            </a:r>
            <a:r>
              <a:rPr lang="en-GB" dirty="0" smtClean="0">
                <a:sym typeface="Wingdings" panose="05000000000000000000" pitchFamily="2" charset="2"/>
              </a:rPr>
              <a:t>operation, annually, at </a:t>
            </a:r>
            <a:r>
              <a:rPr lang="en-GB" dirty="0">
                <a:sym typeface="Wingdings" panose="05000000000000000000" pitchFamily="2" charset="2"/>
              </a:rPr>
              <a:t>least </a:t>
            </a:r>
            <a:r>
              <a:rPr lang="en-GB" b="1" dirty="0" smtClean="0">
                <a:sym typeface="Wingdings" panose="05000000000000000000" pitchFamily="2" charset="2"/>
              </a:rPr>
              <a:t>$ 200,000</a:t>
            </a:r>
          </a:p>
          <a:p>
            <a:endParaRPr lang="fr-CH" b="1" dirty="0">
              <a:sym typeface="Wingdings" panose="05000000000000000000" pitchFamily="2" charset="2"/>
            </a:endParaRPr>
          </a:p>
          <a:p>
            <a:endParaRPr lang="fr-CH" b="1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0794883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interest in country name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48173" y="2160637"/>
            <a:ext cx="8712967" cy="432047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Preserve the value collectively created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Domain names which contain a country name create certain expectations:</a:t>
            </a:r>
          </a:p>
          <a:p>
            <a:pPr marL="1154113" lvl="3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that a website is managed by the authority (for example: info.switzerland).</a:t>
            </a:r>
          </a:p>
          <a:p>
            <a:pPr marL="1154113" lvl="3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that the products sold on a website originate in a given country (swiss.watch, italy.design, japan.knives, argentina.meat, …).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7239299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Who does the name of your country belong to</a:t>
            </a:r>
            <a:r>
              <a:rPr lang="fr-CH" sz="2800" dirty="0" smtClean="0"/>
              <a:t>?</a:t>
            </a:r>
            <a:endParaRPr lang="fr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834ED2-D6C0-4061-9B55-1D0EA3186AB7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48173" y="2160637"/>
            <a:ext cx="8712967" cy="432047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States have the right to determine the conditions under which their own name can be used</a:t>
            </a:r>
          </a:p>
          <a:p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This principle should be internationally recognised</a:t>
            </a:r>
            <a:endParaRPr lang="fr-CH" sz="2400" dirty="0" smtClean="0"/>
          </a:p>
          <a:p>
            <a:endParaRPr lang="fr-CH" sz="2400" dirty="0" smtClean="0"/>
          </a:p>
        </p:txBody>
      </p:sp>
    </p:spTree>
    <p:extLst>
      <p:ext uri="{BB962C8B-B14F-4D97-AF65-F5344CB8AC3E}">
        <p14:creationId xmlns:p14="http://schemas.microsoft.com/office/powerpoint/2010/main" val="38150508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IGE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0093D1"/>
      </a:accent1>
      <a:accent2>
        <a:srgbClr val="00B3CB"/>
      </a:accent2>
      <a:accent3>
        <a:srgbClr val="42949F"/>
      </a:accent3>
      <a:accent4>
        <a:srgbClr val="1A4A4E"/>
      </a:accent4>
      <a:accent5>
        <a:srgbClr val="01762F"/>
      </a:accent5>
      <a:accent6>
        <a:srgbClr val="76B727"/>
      </a:accent6>
      <a:hlink>
        <a:srgbClr val="42949F"/>
      </a:hlink>
      <a:folHlink>
        <a:srgbClr val="A6C7CC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8575" cmpd="sng">
          <a:solidFill>
            <a:schemeClr val="accent3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olie mit Aufzählungszeichen">
  <a:themeElements>
    <a:clrScheme name="Folie mit Aufzählungszeich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olie mit Aufzählungszeich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64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64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Folie mit Aufzählungszeich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mit Aufzählungszeich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mit Aufzählungszeich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mit Aufzählungszeich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mit Aufzählungszeich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mit Aufzählungszeich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mit Aufzählungszeich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mit Aufzählungszeich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mit Aufzählungszeich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mit Aufzählungszeich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mit Aufzählungszeich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mit Aufzählungszeich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 ref="">
    <f:field ref="objname" par="" edit="true" text="Présentation SCT37_suisse"/>
    <f:field ref="objsubject" par="" edit="true" text=""/>
    <f:field ref="objcreatedby" par="" text="Guyot Youn, Nicolas, gni"/>
    <f:field ref="objcreatedat" par="" text="23.03.2017 21:52:37"/>
    <f:field ref="objchangedby" par="" text="Guyot Youn, Nicolas, gni"/>
    <f:field ref="objmodifiedat" par="" text="24.03.2017 17:54:00"/>
    <f:field ref="doc_FSCFOLIO_1_1001_FieldDocumentNumber" par="" text=""/>
    <f:field ref="doc_FSCFOLIO_1_1001_FieldSubject" par="" edit="true" text=""/>
    <f:field ref="FSCFOLIO_1_1001_FieldCurrentUser" par="" text="Nicolas Guyot Youn"/>
    <f:field ref="CCAPRECONFIG_15_1001_Objektname" par="" edit="true" text="Présentation SCT37_suisse"/>
    <f:field ref="CHPRECONFIG_1_1001_Objektname" par="" edit="true" text="Présentation SCT37_suisse"/>
  </f:record>
  <f:record inx="1" ref="">
    <f:field ref="CHPRECONFIG_1_1001_Anrede" par="" edit="true" text=""/>
    <f:field ref="CHPRECONFIG_1_1001_Titel" par="" edit="true" text=""/>
    <f:field ref="CHPRECONFIG_1_1001_Vorname" par="" edit="true" text=""/>
    <f:field ref="CHPRECONFIG_1_1001_Nachname" par="" edit="true" text=""/>
    <f:field ref="CHPRECONFIG_1_1001_Strasse" par="" text=""/>
    <f:field ref="CHPRECONFIG_1_1001_Postleitzahl" par="" text=""/>
    <f:field ref="CHPRECONFIG_1_1001_Ort" par="" text=""/>
    <f:field ref="CHPRECONFIG_1_1001_EMailAdresse" par="" text=""/>
    <f:field ref="CCAPRECONFIG_15_1001_Name_Zeile_2" par="" text=""/>
    <f:field ref="CCAPRECONFIG_15_1001_Ziel" par="" text=""/>
    <f:field ref="CCAPRECONFIG_15_1001_Postfach" par="" text=""/>
  </f:record>
  <f:display par="" text="...">
    <f:field ref="CHPRECONFIG_1_1001_Objektname" text="Classe d'objets"/>
    <f:field ref="objcreatedat" text="Créé le/à"/>
    <f:field ref="objcreatedby" text="Créé par"/>
    <f:field ref="objchangedby" text="Dernière modification apportée par"/>
    <f:field ref="objmodifiedat" text="Dernière modification le/à"/>
    <f:field ref="objname" text="Nom"/>
    <f:field ref="CCAPRECONFIG_15_1001_Objektname" text="Nom d'objet"/>
    <f:field ref="objsubject" text="Subject (single-line)"/>
    <f:field ref="FSCFOLIO_1_1001_FieldCurrentUser" text="Utilisateur actuel"/>
  </f:display>
  <f:display par="" text="Publipostage">
    <f:field ref="doc_FSCFOLIO_1_1001_FieldDocumentNumber" text="Numéro de document"/>
    <f:field ref="doc_FSCFOLIO_1_1001_FieldSubject" text="Objet"/>
  </f:display>
  <f:display par="" text="Serialcontext &gt; Destinataires">
    <f:field ref="CHPRECONFIG_1_1001_EMailAdresse" text="Adresse e-mail"/>
    <f:field ref="CCAPRECONFIG_15_1001_Postfach" text="Case postale"/>
    <f:field ref="CHPRECONFIG_1_1001_Anrede" text="Formule d'appel"/>
    <f:field ref="CHPRECONFIG_1_1001_Ort" text="Localité"/>
    <f:field ref="CHPRECONFIG_1_1001_Nachname" text="Nom"/>
    <f:field ref="CCAPRECONFIG_15_1001_Name_Zeile_2" text="Nom_Ligne_2"/>
    <f:field ref="CHPRECONFIG_1_1001_Postleitzahl" text="NPA"/>
    <f:field ref="CHPRECONFIG_1_1001_Vorname" text="Prénom"/>
    <f:field ref="CHPRECONFIG_1_1001_Strasse" text="Rue"/>
    <f:field ref="CHPRECONFIG_1_1001_Titel" text="Titre"/>
    <f:field ref="CCAPRECONFIG_15_1001_Ziel" text="Ziel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444</Words>
  <Application>Microsoft Office PowerPoint</Application>
  <PresentationFormat>Personnalisé</PresentationFormat>
  <Paragraphs>124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Avenir Book</vt:lpstr>
      <vt:lpstr>Calibri</vt:lpstr>
      <vt:lpstr>Times New Roman</vt:lpstr>
      <vt:lpstr>Wingdings</vt:lpstr>
      <vt:lpstr>Larissa</vt:lpstr>
      <vt:lpstr>Folie mit Aufzählungszeichen</vt:lpstr>
      <vt:lpstr>Country names in the DNS</vt:lpstr>
      <vt:lpstr>Country names in the DNS: Top and second level domains </vt:lpstr>
      <vt:lpstr>Specificities with country names in the DNS</vt:lpstr>
      <vt:lpstr>Examples of country names registered as a SLD in .com</vt:lpstr>
      <vt:lpstr>Buy your own name? The example of .swiss  </vt:lpstr>
      <vt:lpstr>Public interest in country name</vt:lpstr>
      <vt:lpstr>Who does the name of your country belong to?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Jörg Lang</dc:creator>
  <cp:lastModifiedBy>Guyot Youn, Nicolas</cp:lastModifiedBy>
  <cp:revision>1768</cp:revision>
  <cp:lastPrinted>2017-03-23T15:55:54Z</cp:lastPrinted>
  <dcterms:created xsi:type="dcterms:W3CDTF">2012-11-20T15:20:44Z</dcterms:created>
  <dcterms:modified xsi:type="dcterms:W3CDTF">2017-03-24T16:53:59Z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name="FSC#EJPDCFG@15.1700:RecipientSalutation" pid="2" fmtid="{D5CDD505-2E9C-101B-9397-08002B2CF9AE}">
    <vt:lpwstr/>
  </property>
  <property name="FSC#EJPDCFG@15.1700:RecipientTitle" pid="3" fmtid="{D5CDD505-2E9C-101B-9397-08002B2CF9AE}">
    <vt:lpwstr/>
  </property>
  <property name="FSC#EJPDCFG@15.1700:RecipientFirstname" pid="4" fmtid="{D5CDD505-2E9C-101B-9397-08002B2CF9AE}">
    <vt:lpwstr/>
  </property>
  <property name="FSC#EJPDCFG@15.1700:RecipientSurname" pid="5" fmtid="{D5CDD505-2E9C-101B-9397-08002B2CF9AE}">
    <vt:lpwstr/>
  </property>
  <property name="FSC#EJPDCFG@15.1700:RecipientStreet" pid="6" fmtid="{D5CDD505-2E9C-101B-9397-08002B2CF9AE}">
    <vt:lpwstr/>
  </property>
  <property name="FSC#EJPDCFG@15.1700:RecipientPOBox" pid="7" fmtid="{D5CDD505-2E9C-101B-9397-08002B2CF9AE}">
    <vt:lpwstr/>
  </property>
  <property name="FSC#EJPDCFG@15.1700:RecipientZIPCode" pid="8" fmtid="{D5CDD505-2E9C-101B-9397-08002B2CF9AE}">
    <vt:lpwstr/>
  </property>
  <property name="FSC#EJPDCFG@15.1700:RecipientCity" pid="9" fmtid="{D5CDD505-2E9C-101B-9397-08002B2CF9AE}">
    <vt:lpwstr/>
  </property>
  <property name="FSC#EJPDCFG@15.1700:RecipientCountry" pid="10" fmtid="{D5CDD505-2E9C-101B-9397-08002B2CF9AE}">
    <vt:lpwstr/>
  </property>
  <property name="FSC#EJPDCFG@15.1700:RecipientOrgname" pid="11" fmtid="{D5CDD505-2E9C-101B-9397-08002B2CF9AE}">
    <vt:lpwstr/>
  </property>
  <property name="FSC#EJPDCFG@15.1700:RecipientEMail" pid="12" fmtid="{D5CDD505-2E9C-101B-9397-08002B2CF9AE}">
    <vt:lpwstr/>
  </property>
  <property name="FSC#EJPDCFG@15.1700:RecipientContactSalutation" pid="13" fmtid="{D5CDD505-2E9C-101B-9397-08002B2CF9AE}">
    <vt:lpwstr/>
  </property>
  <property name="FSC#EJPDCFG@15.1700:RecipientContactFirstname" pid="14" fmtid="{D5CDD505-2E9C-101B-9397-08002B2CF9AE}">
    <vt:lpwstr/>
  </property>
  <property name="FSC#EJPDCFG@15.1700:RecipientContactSurname" pid="15" fmtid="{D5CDD505-2E9C-101B-9397-08002B2CF9AE}">
    <vt:lpwstr/>
  </property>
  <property name="FSC#EJPDCFG@15.1700:RecipientDate" pid="16" fmtid="{D5CDD505-2E9C-101B-9397-08002B2CF9AE}">
    <vt:lpwstr/>
  </property>
  <property name="FSC#EJPDCFG@15.1700:SubfileTitle" pid="17" fmtid="{D5CDD505-2E9C-101B-9397-08002B2CF9AE}">
    <vt:lpwstr>Swissness Vortrag EDA Stagiaires 2013</vt:lpwstr>
  </property>
  <property name="FSC#EJPDCFG@15.1700:SubfileSubject" pid="18" fmtid="{D5CDD505-2E9C-101B-9397-08002B2CF9AE}">
    <vt:lpwstr/>
  </property>
  <property name="FSC#EJPDCFG@15.1700:SubfileDossierRef" pid="19" fmtid="{D5CDD505-2E9C-101B-9397-08002B2CF9AE}">
    <vt:lpwstr>055.422/2013/2013/00042</vt:lpwstr>
  </property>
  <property name="FSC#EJPDCFG@15.1700:SubfileResponsibleFirstname" pid="20" fmtid="{D5CDD505-2E9C-101B-9397-08002B2CF9AE}">
    <vt:lpwstr/>
  </property>
  <property name="FSC#EJPDCFG@15.1700:SubfileResponsibleSurname" pid="21" fmtid="{D5CDD505-2E9C-101B-9397-08002B2CF9AE}">
    <vt:lpwstr/>
  </property>
  <property name="FSC#EJPDCFG@15.1700:SubfileResponsibleProfession" pid="22" fmtid="{D5CDD505-2E9C-101B-9397-08002B2CF9AE}">
    <vt:lpwstr/>
  </property>
  <property name="FSC#EJPDCFG@15.1700:SubfileResponsibleInitials" pid="23" fmtid="{D5CDD505-2E9C-101B-9397-08002B2CF9AE}">
    <vt:lpwstr/>
  </property>
  <property name="FSC#EJPDCFG@15.1700:AssignmentCommentHistory" pid="24" fmtid="{D5CDD505-2E9C-101B-9397-08002B2CF9AE}">
    <vt:lpwstr/>
  </property>
  <property name="FSC#EJPDCFG@15.1700:AssignmentDefaultComment" pid="25" fmtid="{D5CDD505-2E9C-101B-9397-08002B2CF9AE}">
    <vt:lpwstr/>
  </property>
  <property name="FSC#EJPDCFG@15.1700:AssignmentRemarks" pid="26" fmtid="{D5CDD505-2E9C-101B-9397-08002B2CF9AE}">
    <vt:lpwstr/>
  </property>
  <property name="FSC#EJPDCFG@15.1700:AssignmentExternalDate" pid="27" fmtid="{D5CDD505-2E9C-101B-9397-08002B2CF9AE}">
    <vt:lpwstr/>
  </property>
  <property name="FSC#EJPDCFG@15.1700:AssignmentProcessingDeadline" pid="28" fmtid="{D5CDD505-2E9C-101B-9397-08002B2CF9AE}">
    <vt:lpwstr/>
  </property>
  <property name="FSC#EJPDCFG@15.1700:AssignmentPlacingPosition" pid="29" fmtid="{D5CDD505-2E9C-101B-9397-08002B2CF9AE}">
    <vt:lpwstr/>
  </property>
  <property name="FSC#EJPDCFG@15.1700:AssignmentResponsible" pid="30" fmtid="{D5CDD505-2E9C-101B-9397-08002B2CF9AE}">
    <vt:lpwstr/>
  </property>
  <property name="FSC#EJPDCFG@15.1700:AssignmentUsers" pid="31" fmtid="{D5CDD505-2E9C-101B-9397-08002B2CF9AE}">
    <vt:lpwstr/>
  </property>
  <property name="FSC#EJPDCFG@15.1700:AssignmentUsersDone" pid="32" fmtid="{D5CDD505-2E9C-101B-9397-08002B2CF9AE}">
    <vt:lpwstr/>
  </property>
  <property name="FSC#EJPDCFG@15.1700:SubfileClassification" pid="33" fmtid="{D5CDD505-2E9C-101B-9397-08002B2CF9AE}">
    <vt:lpwstr>Nicht klassifiziert</vt:lpwstr>
  </property>
  <property name="FSC#EJPDCFG@15.1700:Department" pid="34" fmtid="{D5CDD505-2E9C-101B-9397-08002B2CF9AE}">
    <vt:lpwstr/>
  </property>
  <property name="FSC#EJPDCFG@15.1700:DepartmentShort" pid="35" fmtid="{D5CDD505-2E9C-101B-9397-08002B2CF9AE}">
    <vt:lpwstr/>
  </property>
  <property name="FSC#EJPDCFG@15.1700:HierarchyFirstLevel" pid="36" fmtid="{D5CDD505-2E9C-101B-9397-08002B2CF9AE}">
    <vt:lpwstr/>
  </property>
  <property name="FSC#EJPDCFG@15.1700:HierarchyFirstLevelShort" pid="37" fmtid="{D5CDD505-2E9C-101B-9397-08002B2CF9AE}">
    <vt:lpwstr/>
  </property>
  <property name="FSC#EJPDCFG@15.1700:HierarchySecondLevel" pid="38" fmtid="{D5CDD505-2E9C-101B-9397-08002B2CF9AE}">
    <vt:lpwstr/>
  </property>
  <property name="FSC#EJPDCFG@15.1700:HierarchyThirdLevel" pid="39" fmtid="{D5CDD505-2E9C-101B-9397-08002B2CF9AE}">
    <vt:lpwstr/>
  </property>
  <property name="FSC#EJPDCFG@15.1700:HierarchyFourthLevel" pid="40" fmtid="{D5CDD505-2E9C-101B-9397-08002B2CF9AE}">
    <vt:lpwstr/>
  </property>
  <property name="FSC#EJPDCFG@15.1700:HierarchyFifthLevel" pid="41" fmtid="{D5CDD505-2E9C-101B-9397-08002B2CF9AE}">
    <vt:lpwstr/>
  </property>
  <property name="FSC#EJPDCFG@15.1700:ObjaddressContentObject" pid="42" fmtid="{D5CDD505-2E9C-101B-9397-08002B2CF9AE}">
    <vt:lpwstr>COO.2237.101.5.3766</vt:lpwstr>
  </property>
  <property name="FSC#EJPDCFG@15.1700:SubfileResponsibleSalutation" pid="43" fmtid="{D5CDD505-2E9C-101B-9397-08002B2CF9AE}">
    <vt:lpwstr/>
  </property>
  <property name="FSC#EJPDCFG@15.1700:SubfileResponsibleTelOffice" pid="44" fmtid="{D5CDD505-2E9C-101B-9397-08002B2CF9AE}">
    <vt:lpwstr/>
  </property>
  <property name="FSC#EJPDCFG@15.1700:SubfileResponsibleTelFax" pid="45" fmtid="{D5CDD505-2E9C-101B-9397-08002B2CF9AE}">
    <vt:lpwstr/>
  </property>
  <property name="FSC#EJPDCFG@15.1700:SubfileResponsibleEmail" pid="46" fmtid="{D5CDD505-2E9C-101B-9397-08002B2CF9AE}">
    <vt:lpwstr/>
  </property>
  <property name="FSC#EJPDCFG@15.1700:SubfileResponsibleUrl" pid="47" fmtid="{D5CDD505-2E9C-101B-9397-08002B2CF9AE}">
    <vt:lpwstr/>
  </property>
  <property name="FSC#EJPDCFG@15.1700:SubfileResponsibleAddress" pid="48" fmtid="{D5CDD505-2E9C-101B-9397-08002B2CF9AE}">
    <vt:lpwstr/>
  </property>
  <property name="FSC#EJPDCFG@15.1700:FileRefOU" pid="49" fmtid="{D5CDD505-2E9C-101B-9397-08002B2CF9AE}">
    <vt:lpwstr/>
  </property>
  <property name="FSC#EJPDCFG@15.1700:OU" pid="50" fmtid="{D5CDD505-2E9C-101B-9397-08002B2CF9AE}">
    <vt:lpwstr>Stop Piracy (STOPPIRACY)</vt:lpwstr>
  </property>
  <property name="FSC#EJPDCFG@15.1700:Department2" pid="51" fmtid="{D5CDD505-2E9C-101B-9397-08002B2CF9AE}">
    <vt:lpwstr>RD allgemeines Recht (RDAR)</vt:lpwstr>
  </property>
  <property name="FSC#EJPDCFG@15.1700:Recipient" pid="52" fmtid="{D5CDD505-2E9C-101B-9397-08002B2CF9AE}">
    <vt:lpwstr/>
  </property>
  <property name="FSC#COOSYSTEM@1.1:Container" pid="53" fmtid="{D5CDD505-2E9C-101B-9397-08002B2CF9AE}">
    <vt:lpwstr>COO.2237.101.5.70205</vt:lpwstr>
  </property>
  <property name="FSC#COOELAK@1.1001:Subject" pid="54" fmtid="{D5CDD505-2E9C-101B-9397-08002B2CF9AE}">
    <vt:lpwstr/>
  </property>
  <property name="FSC#COOELAK@1.1001:FileReference" pid="55" fmtid="{D5CDD505-2E9C-101B-9397-08002B2CF9AE}">
    <vt:lpwstr>241.132-2017</vt:lpwstr>
  </property>
  <property name="FSC#COOELAK@1.1001:FileRefYear" pid="56" fmtid="{D5CDD505-2E9C-101B-9397-08002B2CF9AE}">
    <vt:lpwstr>2016</vt:lpwstr>
  </property>
  <property name="FSC#COOELAK@1.1001:FileRefOrdinal" pid="57" fmtid="{D5CDD505-2E9C-101B-9397-08002B2CF9AE}">
    <vt:lpwstr>6</vt:lpwstr>
  </property>
  <property name="FSC#COOELAK@1.1001:FileRefOU" pid="58" fmtid="{D5CDD505-2E9C-101B-9397-08002B2CF9AE}">
    <vt:lpwstr>RDGS</vt:lpwstr>
  </property>
  <property name="FSC#COOELAK@1.1001:Organization" pid="59" fmtid="{D5CDD505-2E9C-101B-9397-08002B2CF9AE}">
    <vt:lpwstr/>
  </property>
  <property name="FSC#COOELAK@1.1001:Owner" pid="60" fmtid="{D5CDD505-2E9C-101B-9397-08002B2CF9AE}">
    <vt:lpwstr>Guyot Youn, Nicolas, gni</vt:lpwstr>
  </property>
  <property name="FSC#COOELAK@1.1001:OwnerExtension" pid="61" fmtid="{D5CDD505-2E9C-101B-9397-08002B2CF9AE}">
    <vt:lpwstr>+41 31 377 72 53</vt:lpwstr>
  </property>
  <property name="FSC#COOELAK@1.1001:OwnerFaxExtension" pid="62" fmtid="{D5CDD505-2E9C-101B-9397-08002B2CF9AE}">
    <vt:lpwstr/>
  </property>
  <property name="FSC#COOELAK@1.1001:DispatchedBy" pid="63" fmtid="{D5CDD505-2E9C-101B-9397-08002B2CF9AE}">
    <vt:lpwstr/>
  </property>
  <property name="FSC#COOELAK@1.1001:DispatchedAt" pid="64" fmtid="{D5CDD505-2E9C-101B-9397-08002B2CF9AE}">
    <vt:lpwstr/>
  </property>
  <property name="FSC#COOELAK@1.1001:ApprovedBy" pid="65" fmtid="{D5CDD505-2E9C-101B-9397-08002B2CF9AE}">
    <vt:lpwstr/>
  </property>
  <property name="FSC#COOELAK@1.1001:ApprovedAt" pid="66" fmtid="{D5CDD505-2E9C-101B-9397-08002B2CF9AE}">
    <vt:lpwstr/>
  </property>
  <property name="FSC#COOELAK@1.1001:Department" pid="67" fmtid="{D5CDD505-2E9C-101B-9397-08002B2CF9AE}">
    <vt:lpwstr>RD Gewerbliche Schutzrechte (RDGS)</vt:lpwstr>
  </property>
  <property name="FSC#COOELAK@1.1001:CreatedAt" pid="68" fmtid="{D5CDD505-2E9C-101B-9397-08002B2CF9AE}">
    <vt:lpwstr>23.03.2017</vt:lpwstr>
  </property>
  <property name="FSC#COOELAK@1.1001:OU" pid="69" fmtid="{D5CDD505-2E9C-101B-9397-08002B2CF9AE}">
    <vt:lpwstr>RD Gewerbliche Schutzrechte (RDGS)</vt:lpwstr>
  </property>
  <property name="FSC#COOELAK@1.1001:Priority" pid="70" fmtid="{D5CDD505-2E9C-101B-9397-08002B2CF9AE}">
    <vt:lpwstr> ()</vt:lpwstr>
  </property>
  <property name="FSC#COOELAK@1.1001:ObjBarCode" pid="71" fmtid="{D5CDD505-2E9C-101B-9397-08002B2CF9AE}">
    <vt:lpwstr>*COO.2237.101.5.70205*</vt:lpwstr>
  </property>
  <property name="FSC#COOELAK@1.1001:RefBarCode" pid="72" fmtid="{D5CDD505-2E9C-101B-9397-08002B2CF9AE}">
    <vt:lpwstr>*COO.2237.101.8.198175*</vt:lpwstr>
  </property>
  <property name="FSC#COOELAK@1.1001:FileRefBarCode" pid="73" fmtid="{D5CDD505-2E9C-101B-9397-08002B2CF9AE}">
    <vt:lpwstr>*241.132-2017*</vt:lpwstr>
  </property>
  <property name="FSC#COOELAK@1.1001:ExternalRef" pid="74" fmtid="{D5CDD505-2E9C-101B-9397-08002B2CF9AE}">
    <vt:lpwstr/>
  </property>
  <property name="FSC#COOELAK@1.1001:IncomingNumber" pid="75" fmtid="{D5CDD505-2E9C-101B-9397-08002B2CF9AE}">
    <vt:lpwstr/>
  </property>
  <property name="FSC#COOELAK@1.1001:IncomingSubject" pid="76" fmtid="{D5CDD505-2E9C-101B-9397-08002B2CF9AE}">
    <vt:lpwstr/>
  </property>
  <property name="FSC#COOELAK@1.1001:ProcessResponsible" pid="77" fmtid="{D5CDD505-2E9C-101B-9397-08002B2CF9AE}">
    <vt:lpwstr/>
  </property>
  <property name="FSC#COOELAK@1.1001:ProcessResponsiblePhone" pid="78" fmtid="{D5CDD505-2E9C-101B-9397-08002B2CF9AE}">
    <vt:lpwstr/>
  </property>
  <property name="FSC#COOELAK@1.1001:ProcessResponsibleMail" pid="79" fmtid="{D5CDD505-2E9C-101B-9397-08002B2CF9AE}">
    <vt:lpwstr/>
  </property>
  <property name="FSC#COOELAK@1.1001:ProcessResponsibleFax" pid="80" fmtid="{D5CDD505-2E9C-101B-9397-08002B2CF9AE}">
    <vt:lpwstr/>
  </property>
  <property name="FSC#COOELAK@1.1001:ApproverFirstName" pid="81" fmtid="{D5CDD505-2E9C-101B-9397-08002B2CF9AE}">
    <vt:lpwstr/>
  </property>
  <property name="FSC#COOELAK@1.1001:ApproverSurName" pid="82" fmtid="{D5CDD505-2E9C-101B-9397-08002B2CF9AE}">
    <vt:lpwstr/>
  </property>
  <property name="FSC#COOELAK@1.1001:ApproverTitle" pid="83" fmtid="{D5CDD505-2E9C-101B-9397-08002B2CF9AE}">
    <vt:lpwstr/>
  </property>
  <property name="FSC#COOELAK@1.1001:ExternalDate" pid="84" fmtid="{D5CDD505-2E9C-101B-9397-08002B2CF9AE}">
    <vt:lpwstr/>
  </property>
  <property name="FSC#COOELAK@1.1001:SettlementApprovedAt" pid="85" fmtid="{D5CDD505-2E9C-101B-9397-08002B2CF9AE}">
    <vt:lpwstr/>
  </property>
  <property name="FSC#COOELAK@1.1001:BaseNumber" pid="86" fmtid="{D5CDD505-2E9C-101B-9397-08002B2CF9AE}">
    <vt:lpwstr>241.132</vt:lpwstr>
  </property>
  <property name="FSC#COOELAK@1.1001:CurrentUserRolePos" pid="87" fmtid="{D5CDD505-2E9C-101B-9397-08002B2CF9AE}">
    <vt:lpwstr>Collaborateur, -trice spécialisé(e)</vt:lpwstr>
  </property>
  <property name="FSC#COOELAK@1.1001:CurrentUserEmail" pid="88" fmtid="{D5CDD505-2E9C-101B-9397-08002B2CF9AE}">
    <vt:lpwstr>Nicolas.Guyot@ipi.ch</vt:lpwstr>
  </property>
  <property name="FSC#ELAKGOV@1.1001:PersonalSubjGender" pid="89" fmtid="{D5CDD505-2E9C-101B-9397-08002B2CF9AE}">
    <vt:lpwstr/>
  </property>
  <property name="FSC#ELAKGOV@1.1001:PersonalSubjFirstName" pid="90" fmtid="{D5CDD505-2E9C-101B-9397-08002B2CF9AE}">
    <vt:lpwstr/>
  </property>
  <property name="FSC#ELAKGOV@1.1001:PersonalSubjSurName" pid="91" fmtid="{D5CDD505-2E9C-101B-9397-08002B2CF9AE}">
    <vt:lpwstr/>
  </property>
  <property name="FSC#ELAKGOV@1.1001:PersonalSubjSalutation" pid="92" fmtid="{D5CDD505-2E9C-101B-9397-08002B2CF9AE}">
    <vt:lpwstr/>
  </property>
  <property name="FSC#ELAKGOV@1.1001:PersonalSubjAddress" pid="93" fmtid="{D5CDD505-2E9C-101B-9397-08002B2CF9AE}">
    <vt:lpwstr/>
  </property>
  <property name="FSC#ATSTATECFG@1.1001:Office" pid="94" fmtid="{D5CDD505-2E9C-101B-9397-08002B2CF9AE}">
    <vt:lpwstr/>
  </property>
  <property name="FSC#ATSTATECFG@1.1001:Agent" pid="95" fmtid="{D5CDD505-2E9C-101B-9397-08002B2CF9AE}">
    <vt:lpwstr/>
  </property>
  <property name="FSC#ATSTATECFG@1.1001:AgentPhone" pid="96" fmtid="{D5CDD505-2E9C-101B-9397-08002B2CF9AE}">
    <vt:lpwstr/>
  </property>
  <property name="FSC#ATSTATECFG@1.1001:DepartmentFax" pid="97" fmtid="{D5CDD505-2E9C-101B-9397-08002B2CF9AE}">
    <vt:lpwstr/>
  </property>
  <property name="FSC#ATSTATECFG@1.1001:DepartmentEmail" pid="98" fmtid="{D5CDD505-2E9C-101B-9397-08002B2CF9AE}">
    <vt:lpwstr/>
  </property>
  <property name="FSC#ATSTATECFG@1.1001:SubfileDate" pid="99" fmtid="{D5CDD505-2E9C-101B-9397-08002B2CF9AE}">
    <vt:lpwstr/>
  </property>
  <property name="FSC#ATSTATECFG@1.1001:SubfileSubject" pid="100" fmtid="{D5CDD505-2E9C-101B-9397-08002B2CF9AE}">
    <vt:lpwstr>Présentation SCT37_x005f_suisse</vt:lpwstr>
  </property>
  <property name="FSC#ATSTATECFG@1.1001:DepartmentZipCode" pid="101" fmtid="{D5CDD505-2E9C-101B-9397-08002B2CF9AE}">
    <vt:lpwstr/>
  </property>
  <property name="FSC#ATSTATECFG@1.1001:DepartmentCountry" pid="102" fmtid="{D5CDD505-2E9C-101B-9397-08002B2CF9AE}">
    <vt:lpwstr/>
  </property>
  <property name="FSC#ATSTATECFG@1.1001:DepartmentCity" pid="103" fmtid="{D5CDD505-2E9C-101B-9397-08002B2CF9AE}">
    <vt:lpwstr/>
  </property>
  <property name="FSC#ATSTATECFG@1.1001:DepartmentStreet" pid="104" fmtid="{D5CDD505-2E9C-101B-9397-08002B2CF9AE}">
    <vt:lpwstr/>
  </property>
  <property name="FSC#ATSTATECFG@1.1001:DepartmentDVR" pid="105" fmtid="{D5CDD505-2E9C-101B-9397-08002B2CF9AE}">
    <vt:lpwstr/>
  </property>
  <property name="FSC#ATSTATECFG@1.1001:DepartmentUID" pid="106" fmtid="{D5CDD505-2E9C-101B-9397-08002B2CF9AE}">
    <vt:lpwstr/>
  </property>
  <property name="FSC#ATSTATECFG@1.1001:SubfileReference" pid="107" fmtid="{D5CDD505-2E9C-101B-9397-08002B2CF9AE}">
    <vt:lpwstr>241.132-2017/00001/00006/00011</vt:lpwstr>
  </property>
  <property name="FSC#ATSTATECFG@1.1001:Clause" pid="108" fmtid="{D5CDD505-2E9C-101B-9397-08002B2CF9AE}">
    <vt:lpwstr/>
  </property>
  <property name="FSC#ATSTATECFG@1.1001:ApprovedSignature" pid="109" fmtid="{D5CDD505-2E9C-101B-9397-08002B2CF9AE}">
    <vt:lpwstr/>
  </property>
  <property name="FSC#ATSTATECFG@1.1001:BankAccount" pid="110" fmtid="{D5CDD505-2E9C-101B-9397-08002B2CF9AE}">
    <vt:lpwstr/>
  </property>
  <property name="FSC#ATSTATECFG@1.1001:BankAccountOwner" pid="111" fmtid="{D5CDD505-2E9C-101B-9397-08002B2CF9AE}">
    <vt:lpwstr/>
  </property>
  <property name="FSC#ATSTATECFG@1.1001:BankInstitute" pid="112" fmtid="{D5CDD505-2E9C-101B-9397-08002B2CF9AE}">
    <vt:lpwstr/>
  </property>
  <property name="FSC#ATSTATECFG@1.1001:BankAccountID" pid="113" fmtid="{D5CDD505-2E9C-101B-9397-08002B2CF9AE}">
    <vt:lpwstr/>
  </property>
  <property name="FSC#ATSTATECFG@1.1001:BankAccountIBAN" pid="114" fmtid="{D5CDD505-2E9C-101B-9397-08002B2CF9AE}">
    <vt:lpwstr/>
  </property>
  <property name="FSC#ATSTATECFG@1.1001:BankAccountBIC" pid="115" fmtid="{D5CDD505-2E9C-101B-9397-08002B2CF9AE}">
    <vt:lpwstr/>
  </property>
  <property name="FSC#ATSTATECFG@1.1001:BankName" pid="116" fmtid="{D5CDD505-2E9C-101B-9397-08002B2CF9AE}">
    <vt:lpwstr/>
  </property>
  <property name="FSC#FSCFOLIO@1.1001:docpropproject" pid="117" fmtid="{D5CDD505-2E9C-101B-9397-08002B2CF9AE}">
    <vt:lpwstr/>
  </property>
</Properties>
</file>