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425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934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560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417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068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126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800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517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3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354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50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A32-B25E-401F-A0A4-77624FD495B7}" type="datetimeFigureOut">
              <a:rPr lang="en-AU" smtClean="0"/>
              <a:t>24/03/2017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04A92-EB3E-4BAE-BACC-1D3E827C8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660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23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Experience of Users with Respect to Geographical Indications on the Internet and in the DNS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24014"/>
            <a:ext cx="9144000" cy="1655762"/>
          </a:xfrm>
        </p:spPr>
        <p:txBody>
          <a:bodyPr/>
          <a:lstStyle/>
          <a:p>
            <a:r>
              <a:rPr lang="en-AU" dirty="0"/>
              <a:t>Associate Professor </a:t>
            </a:r>
            <a:r>
              <a:rPr lang="en-AU" dirty="0" err="1"/>
              <a:t>Dr.</a:t>
            </a:r>
            <a:r>
              <a:rPr lang="en-AU" dirty="0"/>
              <a:t> </a:t>
            </a:r>
            <a:r>
              <a:rPr lang="en-AU" dirty="0" err="1"/>
              <a:t>iur</a:t>
            </a:r>
            <a:r>
              <a:rPr lang="en-AU" dirty="0"/>
              <a:t>. Heather Ann Forrest</a:t>
            </a:r>
          </a:p>
          <a:p>
            <a:r>
              <a:rPr lang="en-AU" dirty="0" smtClean="0"/>
              <a:t>University </a:t>
            </a:r>
            <a:r>
              <a:rPr lang="en-AU" dirty="0" smtClean="0"/>
              <a:t>of Tasmania, Australia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42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5834"/>
            <a:ext cx="10515600" cy="61587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‘The </a:t>
            </a:r>
            <a:r>
              <a:rPr lang="en-AU" dirty="0"/>
              <a:t>mere registration of a geographical indication as a domain name </a:t>
            </a:r>
            <a:r>
              <a:rPr lang="en-AU" dirty="0" smtClean="0"/>
              <a:t>by someone </a:t>
            </a:r>
            <a:r>
              <a:rPr lang="en-AU" dirty="0"/>
              <a:t>with no connection whatsoever with the geographical </a:t>
            </a:r>
            <a:r>
              <a:rPr lang="en-AU" dirty="0" smtClean="0"/>
              <a:t>locality in </a:t>
            </a:r>
            <a:r>
              <a:rPr lang="en-AU" dirty="0"/>
              <a:t>question, however cheap and tawdry a practice, does not appear to </a:t>
            </a:r>
            <a:r>
              <a:rPr lang="en-AU" dirty="0" smtClean="0"/>
              <a:t>be, on </a:t>
            </a:r>
            <a:r>
              <a:rPr lang="en-AU" dirty="0"/>
              <a:t>its own, a violation of existing international legal rules with </a:t>
            </a:r>
            <a:r>
              <a:rPr lang="en-AU" dirty="0" smtClean="0"/>
              <a:t>respect to </a:t>
            </a:r>
            <a:r>
              <a:rPr lang="en-AU" dirty="0"/>
              <a:t>false indications of source and geographical indications. Such </a:t>
            </a:r>
            <a:r>
              <a:rPr lang="en-AU" dirty="0" smtClean="0"/>
              <a:t>a registration </a:t>
            </a:r>
            <a:r>
              <a:rPr lang="en-AU" dirty="0"/>
              <a:t>may violate existing standards if it is associated </a:t>
            </a:r>
            <a:r>
              <a:rPr lang="en-AU" dirty="0" smtClean="0"/>
              <a:t>with conduct </a:t>
            </a:r>
            <a:r>
              <a:rPr lang="en-AU" dirty="0"/>
              <a:t>relating to goods. … one can imagine various hypothetical </a:t>
            </a:r>
            <a:r>
              <a:rPr lang="en-AU" dirty="0" smtClean="0"/>
              <a:t>uses of </a:t>
            </a:r>
            <a:r>
              <a:rPr lang="en-AU" dirty="0"/>
              <a:t>domain name registrations with respect to goods which might </a:t>
            </a:r>
            <a:r>
              <a:rPr lang="en-AU" dirty="0" smtClean="0"/>
              <a:t>be considered </a:t>
            </a:r>
            <a:r>
              <a:rPr lang="en-AU" dirty="0"/>
              <a:t>to constitute violations of the provisions on the protection </a:t>
            </a:r>
            <a:r>
              <a:rPr lang="en-AU" dirty="0" smtClean="0"/>
              <a:t>of geographical </a:t>
            </a:r>
            <a:r>
              <a:rPr lang="en-AU" dirty="0"/>
              <a:t>indications in the TRIPS Agreement. However, there </a:t>
            </a:r>
            <a:r>
              <a:rPr lang="en-AU" dirty="0" smtClean="0"/>
              <a:t>are many </a:t>
            </a:r>
            <a:r>
              <a:rPr lang="en-AU" dirty="0"/>
              <a:t>circumstances in which a domain name registration, even </a:t>
            </a:r>
            <a:r>
              <a:rPr lang="en-AU" dirty="0" smtClean="0"/>
              <a:t>though constituting </a:t>
            </a:r>
            <a:r>
              <a:rPr lang="en-AU" dirty="0"/>
              <a:t>a false or unauthorized use of a geographical </a:t>
            </a:r>
            <a:r>
              <a:rPr lang="en-AU" dirty="0" smtClean="0"/>
              <a:t>indication, may </a:t>
            </a:r>
            <a:r>
              <a:rPr lang="en-AU" dirty="0"/>
              <a:t>not constitute a violation of existing international rules </a:t>
            </a:r>
            <a:r>
              <a:rPr lang="en-AU" dirty="0" smtClean="0"/>
              <a:t>because there </a:t>
            </a:r>
            <a:r>
              <a:rPr lang="en-AU" dirty="0"/>
              <a:t>is no relationship between the domain name and </a:t>
            </a:r>
            <a:r>
              <a:rPr lang="en-AU" dirty="0" smtClean="0"/>
              <a:t>goods</a:t>
            </a:r>
            <a:r>
              <a:rPr lang="en-AU" dirty="0" smtClean="0"/>
              <a:t>.’</a:t>
            </a:r>
          </a:p>
          <a:p>
            <a:pPr marL="0" indent="0">
              <a:buNone/>
            </a:pPr>
            <a:r>
              <a:rPr lang="en-AU" sz="2400" cap="small" dirty="0"/>
              <a:t>World Intellectual Property Organization</a:t>
            </a:r>
            <a:r>
              <a:rPr lang="en-AU" sz="2400" dirty="0"/>
              <a:t>, </a:t>
            </a:r>
            <a:r>
              <a:rPr lang="en-AU" sz="2400" i="1" cap="small" dirty="0"/>
              <a:t>The Recognition of Rights and the Use of Names in the Internet Domain Name System: Report of the Second WIPO Internet Domain Name </a:t>
            </a:r>
            <a:r>
              <a:rPr lang="en-AU" sz="2400" i="1" cap="small" dirty="0" smtClean="0"/>
              <a:t>Process</a:t>
            </a:r>
            <a:r>
              <a:rPr lang="en-AU" sz="2400" dirty="0" smtClean="0"/>
              <a:t> </a:t>
            </a:r>
            <a:r>
              <a:rPr lang="en-AU" sz="2400" dirty="0"/>
              <a:t>(</a:t>
            </a:r>
            <a:r>
              <a:rPr lang="en-AU" sz="2400" dirty="0" smtClean="0"/>
              <a:t>2001) </a:t>
            </a:r>
            <a:endParaRPr lang="en-AU" sz="2600" dirty="0"/>
          </a:p>
        </p:txBody>
      </p:sp>
    </p:spTree>
    <p:extLst>
      <p:ext uri="{BB962C8B-B14F-4D97-AF65-F5344CB8AC3E}">
        <p14:creationId xmlns:p14="http://schemas.microsoft.com/office/powerpoint/2010/main" val="335915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223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Experience of Users with Respect to Geographical Indications on the Internet and in the DNS</vt:lpstr>
      <vt:lpstr>PowerPoint Presentation</vt:lpstr>
    </vt:vector>
  </TitlesOfParts>
  <Company>University of Tasmania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Experience of Users with Respect to Geographical Indications on the Internet and in the DNS</dc:title>
  <dc:creator>Heather Forrest</dc:creator>
  <cp:lastModifiedBy>Heather Forrest</cp:lastModifiedBy>
  <cp:revision>6</cp:revision>
  <dcterms:created xsi:type="dcterms:W3CDTF">2017-03-20T15:16:28Z</dcterms:created>
  <dcterms:modified xsi:type="dcterms:W3CDTF">2017-03-24T08:49:00Z</dcterms:modified>
</cp:coreProperties>
</file>