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D0B2-7F06-47BF-A195-694FE3A0E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556D-03C4-49BB-85BF-54BB53609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983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D0B2-7F06-47BF-A195-694FE3A0E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556D-03C4-49BB-85BF-54BB53609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607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D0B2-7F06-47BF-A195-694FE3A0E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556D-03C4-49BB-85BF-54BB53609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358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D0B2-7F06-47BF-A195-694FE3A0E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556D-03C4-49BB-85BF-54BB53609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490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D0B2-7F06-47BF-A195-694FE3A0E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556D-03C4-49BB-85BF-54BB53609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487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D0B2-7F06-47BF-A195-694FE3A0E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556D-03C4-49BB-85BF-54BB53609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596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D0B2-7F06-47BF-A195-694FE3A0E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556D-03C4-49BB-85BF-54BB53609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671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D0B2-7F06-47BF-A195-694FE3A0E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556D-03C4-49BB-85BF-54BB53609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259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D0B2-7F06-47BF-A195-694FE3A0E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556D-03C4-49BB-85BF-54BB53609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244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D0B2-7F06-47BF-A195-694FE3A0E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556D-03C4-49BB-85BF-54BB53609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591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D0B2-7F06-47BF-A195-694FE3A0E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556D-03C4-49BB-85BF-54BB53609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980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CD0B2-7F06-47BF-A195-694FE3A0E0B3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8556D-03C4-49BB-85BF-54BB53609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615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77200" cy="1470025"/>
          </a:xfrm>
        </p:spPr>
        <p:txBody>
          <a:bodyPr>
            <a:noAutofit/>
          </a:bodyPr>
          <a:lstStyle/>
          <a:p>
            <a:r>
              <a:rPr lang="en-US" sz="5400" dirty="0" smtClean="0"/>
              <a:t>Overview of Geographical Indication (GI) and Country Name Protection in the Domain Name System (DNS)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420327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dirty="0" smtClean="0"/>
              <a:t>WIPO Internet Domain Name Processes </a:t>
            </a:r>
          </a:p>
          <a:p>
            <a:pPr marL="0" indent="0" algn="ctr">
              <a:buNone/>
            </a:pPr>
            <a:r>
              <a:rPr lang="en-US" sz="5400" dirty="0" smtClean="0"/>
              <a:t>(“WIPO 1” and “WIPO 2”)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129738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dirty="0" smtClean="0"/>
              <a:t>GIs and Country Names </a:t>
            </a:r>
          </a:p>
          <a:p>
            <a:pPr marL="0" indent="0" algn="ctr">
              <a:buNone/>
            </a:pPr>
            <a:r>
              <a:rPr lang="en-US" sz="5400" dirty="0" smtClean="0"/>
              <a:t>at the 2nd level in </a:t>
            </a:r>
          </a:p>
          <a:p>
            <a:pPr marL="0" indent="0" algn="ctr">
              <a:buNone/>
            </a:pPr>
            <a:r>
              <a:rPr lang="en-US" sz="5400" dirty="0" smtClean="0"/>
              <a:t>existing gTLDs </a:t>
            </a:r>
          </a:p>
          <a:p>
            <a:pPr marL="0" indent="0" algn="ctr">
              <a:buNone/>
            </a:pPr>
            <a:r>
              <a:rPr lang="en-US" sz="5400" dirty="0" smtClean="0"/>
              <a:t>and in </a:t>
            </a:r>
            <a:r>
              <a:rPr lang="en-US" sz="5400" dirty="0" err="1" smtClean="0"/>
              <a:t>ccTLDs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183304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dirty="0" smtClean="0"/>
              <a:t>GIs and Country Names </a:t>
            </a:r>
          </a:p>
          <a:p>
            <a:pPr marL="0" indent="0" algn="ctr">
              <a:buNone/>
            </a:pPr>
            <a:r>
              <a:rPr lang="en-US" sz="5400" smtClean="0"/>
              <a:t>at </a:t>
            </a:r>
            <a:r>
              <a:rPr lang="en-US" sz="5400" dirty="0" smtClean="0"/>
              <a:t>the Top and 2nd </a:t>
            </a:r>
            <a:r>
              <a:rPr lang="en-US" sz="5400" smtClean="0"/>
              <a:t>levels </a:t>
            </a:r>
          </a:p>
          <a:p>
            <a:pPr marL="0" indent="0" algn="ctr">
              <a:buNone/>
            </a:pPr>
            <a:r>
              <a:rPr lang="en-US" sz="5400" smtClean="0"/>
              <a:t>in </a:t>
            </a:r>
            <a:r>
              <a:rPr lang="en-US" sz="5400" dirty="0" smtClean="0"/>
              <a:t>“new gTLDs”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0255544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62</Words>
  <Application>Microsoft Office PowerPoint</Application>
  <PresentationFormat>On-screen Show (4:3)</PresentationFormat>
  <Paragraphs>10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Overview of Geographical Indication (GI) and Country Name Protection in the Domain Name System (DNS)</vt:lpstr>
      <vt:lpstr>PowerPoint Presentation</vt:lpstr>
      <vt:lpstr>PowerPoint Presentation</vt:lpstr>
      <vt:lpstr>PowerPoint Presentation</vt:lpstr>
    </vt:vector>
  </TitlesOfParts>
  <Company>World Intellectual Property Organization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of Geographical Indication (GI) and Country Name Protection in the Domain Name System (DNS)</dc:title>
  <dc:creator>WIPO Center</dc:creator>
  <cp:lastModifiedBy>WIPO Center</cp:lastModifiedBy>
  <cp:revision>2</cp:revision>
  <dcterms:created xsi:type="dcterms:W3CDTF">2017-03-24T10:36:25Z</dcterms:created>
  <dcterms:modified xsi:type="dcterms:W3CDTF">2017-03-24T10:41:19Z</dcterms:modified>
</cp:coreProperties>
</file>