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8" r:id="rId2"/>
    <p:sldId id="383" r:id="rId3"/>
    <p:sldId id="448" r:id="rId4"/>
    <p:sldId id="281" r:id="rId5"/>
    <p:sldId id="368" r:id="rId6"/>
    <p:sldId id="392" r:id="rId7"/>
    <p:sldId id="315" r:id="rId8"/>
    <p:sldId id="417" r:id="rId9"/>
    <p:sldId id="447" r:id="rId10"/>
    <p:sldId id="336" r:id="rId11"/>
    <p:sldId id="434" r:id="rId12"/>
    <p:sldId id="404" r:id="rId13"/>
    <p:sldId id="405" r:id="rId14"/>
    <p:sldId id="340" r:id="rId15"/>
    <p:sldId id="421" r:id="rId16"/>
    <p:sldId id="346" r:id="rId17"/>
    <p:sldId id="418" r:id="rId18"/>
    <p:sldId id="441" r:id="rId19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 Braga" initials="GB" lastIdx="1" clrIdx="0">
    <p:extLst>
      <p:ext uri="{19B8F6BF-5375-455C-9EA6-DF929625EA0E}">
        <p15:presenceInfo xmlns:p15="http://schemas.microsoft.com/office/powerpoint/2012/main" userId="S-1-5-21-2292644886-2182981802-1088222072-1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EFF"/>
    <a:srgbClr val="A89157"/>
    <a:srgbClr val="FC4D40"/>
    <a:srgbClr val="17191E"/>
    <a:srgbClr val="175EFF"/>
    <a:srgbClr val="454545"/>
    <a:srgbClr val="3E3E3E"/>
    <a:srgbClr val="EA4F46"/>
    <a:srgbClr val="030303"/>
    <a:srgbClr val="FB4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4" autoAdjust="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444" y="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azevedo\Desktop\Valores%20Arrecadados_6_Gr&#225;fico_Hist&#243;rico%20da%20Arrecada&#231;&#227;o%20Anual_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655900451581182E-2"/>
          <c:y val="5.2217369146787498E-2"/>
          <c:w val="0.95068293187489483"/>
          <c:h val="0.835445644144781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EFF"/>
            </a:solidFill>
            <a:ln w="127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3543631067241928E-5"/>
                  <c:y val="-1.7964046210131132E-2"/>
                </c:manualLayout>
              </c:layout>
              <c:tx>
                <c:strRef>
                  <c:f>Planilha!$D$21</c:f>
                  <c:strCache>
                    <c:ptCount val="1"/>
                    <c:pt idx="0">
                      <c:v>$ 336.134.052
2,5%</c:v>
                    </c:pt>
                  </c:strCache>
                </c:strRef>
              </c:tx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Century Gothic"/>
                      <a:cs typeface="Century Gothic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{A077F5FB-4F73-4C19-9068-CD1283A4296A}</c15:txfldGUID>
                      <c15:f>Planilha!$D$21</c15:f>
                      <c15:dlblFieldTableCache>
                        <c:ptCount val="1"/>
                        <c:pt idx="0">
                          <c:v>$ 336.134.052
2,5%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3F53-4270-B700-C846C411F93E}"/>
                </c:ext>
              </c:extLst>
            </c:dLbl>
            <c:dLbl>
              <c:idx val="1"/>
              <c:layout>
                <c:manualLayout>
                  <c:x val="-3.8882509669886833E-3"/>
                  <c:y val="-1.8017429600462799E-2"/>
                </c:manualLayout>
              </c:layout>
              <c:tx>
                <c:strRef>
                  <c:f>Planilha!$D$22</c:f>
                  <c:strCache>
                    <c:ptCount val="1"/>
                    <c:pt idx="0">
                      <c:v>$ 282.964.880
(15,8%)</c:v>
                    </c:pt>
                  </c:strCache>
                </c:strRef>
              </c:tx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Century Gothic"/>
                      <a:cs typeface="Century Gothic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{F063BCD1-A697-4DD5-80F8-0A581050784C}</c15:txfldGUID>
                      <c15:f>Planilha!$D$22</c15:f>
                      <c15:dlblFieldTableCache>
                        <c:ptCount val="1"/>
                        <c:pt idx="0">
                          <c:v>$ 282.964.880
(15,8%)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3F53-4270-B700-C846C411F93E}"/>
                </c:ext>
              </c:extLst>
            </c:dLbl>
            <c:dLbl>
              <c:idx val="2"/>
              <c:layout>
                <c:manualLayout>
                  <c:x val="1.26526720752742E-3"/>
                  <c:y val="-1.2242998745413847E-2"/>
                </c:manualLayout>
              </c:layout>
              <c:tx>
                <c:strRef>
                  <c:f>Planilha!$D$23</c:f>
                  <c:strCache>
                    <c:ptCount val="1"/>
                    <c:pt idx="0">
                      <c:v>$ 287.442.973
1,6%</c:v>
                    </c:pt>
                  </c:strCache>
                </c:strRef>
              </c:tx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Century Gothic"/>
                      <a:cs typeface="Century Gothic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{2F6EFB9F-2D32-45CA-BE04-2B9F1526915B}</c15:txfldGUID>
                      <c15:f>Planilha!$D$23</c15:f>
                      <c15:dlblFieldTableCache>
                        <c:ptCount val="1"/>
                        <c:pt idx="0">
                          <c:v>$ 287.442.973
1,6%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3F53-4270-B700-C846C411F93E}"/>
                </c:ext>
              </c:extLst>
            </c:dLbl>
            <c:dLbl>
              <c:idx val="3"/>
              <c:layout>
                <c:manualLayout>
                  <c:x val="-1.3087011475997929E-3"/>
                  <c:y val="-8.3044058581617803E-3"/>
                </c:manualLayout>
              </c:layout>
              <c:tx>
                <c:strRef>
                  <c:f>Planilha!$D$24</c:f>
                  <c:strCache>
                    <c:ptCount val="1"/>
                    <c:pt idx="0">
                      <c:v>$ 314.115.021
9,3%</c:v>
                    </c:pt>
                  </c:strCache>
                </c:strRef>
              </c:tx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Century Gothic"/>
                      <a:cs typeface="Century Gothic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{085EB394-A639-43A5-9F97-2DFD02396B0E}</c15:txfldGUID>
                      <c15:f>Planilha!$D$24</c15:f>
                      <c15:dlblFieldTableCache>
                        <c:ptCount val="1"/>
                        <c:pt idx="0">
                          <c:v>$ 314.115.021
9,3%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3F53-4270-B700-C846C411F93E}"/>
                </c:ext>
              </c:extLst>
            </c:dLbl>
            <c:dLbl>
              <c:idx val="4"/>
              <c:layout>
                <c:manualLayout>
                  <c:x val="-1.989030900517821E-5"/>
                  <c:y val="-8.3577892484934108E-3"/>
                </c:manualLayout>
              </c:layout>
              <c:tx>
                <c:strRef>
                  <c:f>Planilha!$D$25</c:f>
                  <c:strCache>
                    <c:ptCount val="1"/>
                    <c:pt idx="0">
                      <c:v>$ 304.712.408
(3,0%)</c:v>
                    </c:pt>
                  </c:strCache>
                </c:strRef>
              </c:tx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Century Gothic"/>
                      <a:cs typeface="Century Gothic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{380929B0-8DBF-4C0E-8ECD-DBF86AD2AC0B}</c15:txfldGUID>
                      <c15:f>Planilha!$D$25</c15:f>
                      <c15:dlblFieldTableCache>
                        <c:ptCount val="1"/>
                        <c:pt idx="0">
                          <c:v>$ 304.712.408
(3,0%)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3F53-4270-B700-C846C411F93E}"/>
                </c:ext>
              </c:extLst>
            </c:dLbl>
            <c:dLbl>
              <c:idx val="5"/>
              <c:layout>
                <c:manualLayout>
                  <c:x val="-1.3051493067060278E-3"/>
                  <c:y val="-2.1849255707051533E-2"/>
                </c:manualLayout>
              </c:layout>
              <c:tx>
                <c:strRef>
                  <c:f>Planilha!$D$25</c:f>
                  <c:strCache>
                    <c:ptCount val="1"/>
                    <c:pt idx="0">
                      <c:v>$ 304.712.408
(3,0%)</c:v>
                    </c:pt>
                  </c:strCache>
                </c:strRef>
              </c:tx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Century Gothic"/>
                      <a:cs typeface="Century Gothic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{56C34670-02F1-422C-8F22-A0F92E7FFB9B}</c15:txfldGUID>
                      <c15:f>Planilha!$D$25</c15:f>
                      <c15:dlblFieldTableCache>
                        <c:ptCount val="1"/>
                        <c:pt idx="0">
                          <c:v>$ 304.712.408
(3,0%)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3F53-4270-B700-C846C411F93E}"/>
                </c:ext>
              </c:extLst>
            </c:dLbl>
            <c:dLbl>
              <c:idx val="6"/>
              <c:layout>
                <c:manualLayout>
                  <c:x val="1.6731016731016731E-2"/>
                  <c:y val="-2.1956087824351298E-2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 algn="ctr" rtl="0"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53-4270-B700-C846C411F93E}"/>
                </c:ext>
              </c:extLst>
            </c:dLbl>
            <c:dLbl>
              <c:idx val="7"/>
              <c:layout>
                <c:manualLayout>
                  <c:x val="1.2888006904778697E-2"/>
                  <c:y val="-1.3865303151883852E-2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3-4270-B700-C846C411F93E}"/>
                </c:ext>
              </c:extLst>
            </c:dLbl>
            <c:dLbl>
              <c:idx val="8"/>
              <c:layout>
                <c:manualLayout>
                  <c:x val="3.8610038610038611E-3"/>
                  <c:y val="-3.9920159680638719E-3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53-4270-B700-C846C411F93E}"/>
                </c:ext>
              </c:extLst>
            </c:dLbl>
            <c:dLbl>
              <c:idx val="9"/>
              <c:layout>
                <c:manualLayout>
                  <c:x val="2.5740025740025739E-3"/>
                  <c:y val="-3.9920159680638719E-3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53-4270-B700-C846C411F93E}"/>
                </c:ext>
              </c:extLst>
            </c:dLbl>
            <c:dLbl>
              <c:idx val="10"/>
              <c:layout>
                <c:manualLayout>
                  <c:x val="0"/>
                  <c:y val="-5.9880239520958087E-3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53-4270-B700-C846C411F93E}"/>
                </c:ext>
              </c:extLst>
            </c:dLbl>
            <c:dLbl>
              <c:idx val="11"/>
              <c:layout>
                <c:manualLayout>
                  <c:x val="-7.7221090606916431E-3"/>
                  <c:y val="-9.9800399201596807E-3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53-4270-B700-C846C411F93E}"/>
                </c:ext>
              </c:extLst>
            </c:dLbl>
            <c:dLbl>
              <c:idx val="12"/>
              <c:layout>
                <c:manualLayout>
                  <c:x val="3.8610038610038611E-3"/>
                  <c:y val="-9.9800399201596807E-3"/>
                </c:manualLayout>
              </c:layout>
              <c:numFmt formatCode="_(* #,##0_);_(* \(#,##0\);_(* &quot;-&quot;??_);_(@_)" sourceLinked="0"/>
              <c:spPr>
                <a:noFill/>
                <a:scene3d>
                  <a:camera prst="orthographicFront"/>
                  <a:lightRig rig="threePt" dir="t"/>
                </a:scene3d>
                <a:sp3d prstMaterial="plastic"/>
              </c:spPr>
              <c:txPr>
                <a:bodyPr/>
                <a:lstStyle/>
                <a:p>
                  <a:pPr>
                    <a:defRPr sz="2800" b="0" i="0" u="none" strike="noStrike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53-4270-B700-C846C411F93E}"/>
                </c:ext>
              </c:extLst>
            </c:dLbl>
            <c:numFmt formatCode="_(* #,##0_);_(* \(#,##0\);_(* &quot;-&quot;??_);_(@_)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0" i="0" u="none" strike="noStrike" baseline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Planilha!$A$21:$A$25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Planilha!$B$21:$B$25</c:f>
              <c:numCache>
                <c:formatCode>_(* #,##0_);_(* \(#,##0\);_(* "-"??_);_(@_)</c:formatCode>
                <c:ptCount val="5"/>
                <c:pt idx="0">
                  <c:v>336134052.02105087</c:v>
                </c:pt>
                <c:pt idx="1">
                  <c:v>282964880.00440854</c:v>
                </c:pt>
                <c:pt idx="2">
                  <c:v>287442972.74956602</c:v>
                </c:pt>
                <c:pt idx="3">
                  <c:v>314115021.35398006</c:v>
                </c:pt>
                <c:pt idx="4">
                  <c:v>304712408.31565297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F53-4270-B700-C846C411F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539167344"/>
        <c:axId val="1"/>
      </c:barChart>
      <c:catAx>
        <c:axId val="53916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5EFF"/>
            </a:solidFill>
            <a:prstDash val="solid"/>
          </a:ln>
        </c:spPr>
        <c:txPr>
          <a:bodyPr rot="0" vert="horz"/>
          <a:lstStyle/>
          <a:p>
            <a:pPr>
              <a:defRPr sz="2800" b="0" i="0" u="none" strike="noStrike" baseline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539167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50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75E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3E-4C5C-A01F-EC6CC097354F}"/>
              </c:ext>
            </c:extLst>
          </c:dPt>
          <c:dPt>
            <c:idx val="1"/>
            <c:bubble3D val="0"/>
            <c:spPr>
              <a:solidFill>
                <a:srgbClr val="FC4D4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3E-4C5C-A01F-EC6CC097354F}"/>
              </c:ext>
            </c:extLst>
          </c:dPt>
          <c:dPt>
            <c:idx val="2"/>
            <c:bubble3D val="0"/>
            <c:spPr>
              <a:solidFill>
                <a:srgbClr val="A8915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3E-4C5C-A01F-EC6CC097354F}"/>
              </c:ext>
            </c:extLst>
          </c:dPt>
          <c:dLbls>
            <c:dLbl>
              <c:idx val="0"/>
              <c:layout>
                <c:manualLayout>
                  <c:x val="-0.18578584931489639"/>
                  <c:y val="-0.28770386363521716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7600"/>
                    </a:pPr>
                    <a:fld id="{D4036289-0481-430F-BF59-26CD7961F376}" type="PERCENTAGE">
                      <a:rPr lang="en-US" sz="7600"/>
                      <a:pPr>
                        <a:defRPr sz="7600"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3E-4C5C-A01F-EC6CC097354F}"/>
                </c:ext>
              </c:extLst>
            </c:dLbl>
            <c:dLbl>
              <c:idx val="1"/>
              <c:layout>
                <c:manualLayout>
                  <c:x val="0.10860513424363692"/>
                  <c:y val="-0.15619488178053101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7600"/>
                    </a:pPr>
                    <a:r>
                      <a:rPr lang="en-US" sz="7600"/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23E-4C5C-A01F-EC6CC097354F}"/>
                </c:ext>
              </c:extLst>
            </c:dLbl>
            <c:dLbl>
              <c:idx val="2"/>
              <c:layout>
                <c:manualLayout>
                  <c:x val="0.17400111680515606"/>
                  <c:y val="4.707763086872518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7600"/>
                    </a:pPr>
                    <a:r>
                      <a:rPr lang="en-US" sz="7600" dirty="0"/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23E-4C5C-A01F-EC6CC0973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Planilha1!$C$4:$C$6</c:f>
              <c:strCache>
                <c:ptCount val="3"/>
                <c:pt idx="0">
                  <c:v>Titulares</c:v>
                </c:pt>
                <c:pt idx="1">
                  <c:v>Associações</c:v>
                </c:pt>
                <c:pt idx="2">
                  <c:v>Ecad</c:v>
                </c:pt>
              </c:strCache>
            </c:strRef>
          </c:cat>
          <c:val>
            <c:numRef>
              <c:f>Planilha1!$D$4:$D$6</c:f>
              <c:numCache>
                <c:formatCode>0%</c:formatCode>
                <c:ptCount val="3"/>
                <c:pt idx="0">
                  <c:v>0.85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3E-4C5C-A01F-EC6CC09735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01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800">
          <a:latin typeface="+mj-lt"/>
        </a:defRPr>
      </a:pPr>
      <a:endParaRPr lang="pt-B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2T14:25:43.086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FD0FB-046F-4139-9D16-4FD9911E8F5D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E25FF26-9871-4945-A045-4FD26A5837C6}">
      <dgm:prSet phldrT="[Texto]" custT="1"/>
      <dgm:spPr/>
      <dgm:t>
        <a:bodyPr/>
        <a:lstStyle/>
        <a:p>
          <a:r>
            <a:rPr lang="pt-BR" sz="4000" dirty="0"/>
            <a:t>Assembleia Geral</a:t>
          </a:r>
        </a:p>
      </dgm:t>
    </dgm:pt>
    <dgm:pt modelId="{12FA79DB-E682-4963-9BFE-70C011F91F39}" type="parTrans" cxnId="{3525D7A6-E3FC-4B15-B044-315D399F35FF}">
      <dgm:prSet/>
      <dgm:spPr/>
      <dgm:t>
        <a:bodyPr/>
        <a:lstStyle/>
        <a:p>
          <a:endParaRPr lang="pt-BR" sz="3200"/>
        </a:p>
      </dgm:t>
    </dgm:pt>
    <dgm:pt modelId="{5CE1EAF6-6D31-4C41-8471-8B5350892668}" type="sibTrans" cxnId="{3525D7A6-E3FC-4B15-B044-315D399F35FF}">
      <dgm:prSet/>
      <dgm:spPr/>
      <dgm:t>
        <a:bodyPr/>
        <a:lstStyle/>
        <a:p>
          <a:endParaRPr lang="pt-BR" sz="3200"/>
        </a:p>
      </dgm:t>
    </dgm:pt>
    <dgm:pt modelId="{6CE4F416-1932-4DB5-9515-E866ED9F5771}">
      <dgm:prSet phldrT="[Texto]" custT="1"/>
      <dgm:spPr/>
      <dgm:t>
        <a:bodyPr/>
        <a:lstStyle/>
        <a:p>
          <a:r>
            <a:rPr lang="pt-BR" sz="3200" dirty="0"/>
            <a:t>Comissão Jurídica</a:t>
          </a:r>
        </a:p>
      </dgm:t>
    </dgm:pt>
    <dgm:pt modelId="{0CF205DB-8050-4257-B705-DFEB1A879FDC}" type="parTrans" cxnId="{76368734-A31E-4457-BDF5-A60F2556F87A}">
      <dgm:prSet/>
      <dgm:spPr/>
      <dgm:t>
        <a:bodyPr/>
        <a:lstStyle/>
        <a:p>
          <a:endParaRPr lang="pt-BR" sz="3200"/>
        </a:p>
      </dgm:t>
    </dgm:pt>
    <dgm:pt modelId="{EC78BC7C-7B15-4B07-A008-6B5B380D7FBA}" type="sibTrans" cxnId="{76368734-A31E-4457-BDF5-A60F2556F87A}">
      <dgm:prSet/>
      <dgm:spPr/>
      <dgm:t>
        <a:bodyPr/>
        <a:lstStyle/>
        <a:p>
          <a:endParaRPr lang="pt-BR" sz="3200"/>
        </a:p>
      </dgm:t>
    </dgm:pt>
    <dgm:pt modelId="{BE89E3B2-EB68-4FE9-97E6-32A2389D2681}">
      <dgm:prSet phldrT="[Texto]" custT="1"/>
      <dgm:spPr/>
      <dgm:t>
        <a:bodyPr/>
        <a:lstStyle/>
        <a:p>
          <a:r>
            <a:rPr lang="pt-BR" sz="3200" dirty="0"/>
            <a:t>Superintendência</a:t>
          </a:r>
        </a:p>
      </dgm:t>
    </dgm:pt>
    <dgm:pt modelId="{E6F2F7F5-1A30-4803-B5A7-426DC7145DE0}" type="sibTrans" cxnId="{F63FE6BF-6713-46DD-B674-EEE211AC7792}">
      <dgm:prSet/>
      <dgm:spPr/>
      <dgm:t>
        <a:bodyPr/>
        <a:lstStyle/>
        <a:p>
          <a:endParaRPr lang="pt-BR" sz="3200"/>
        </a:p>
      </dgm:t>
    </dgm:pt>
    <dgm:pt modelId="{4ED18091-3E57-47F9-9B38-44FC7EA023D5}" type="parTrans" cxnId="{F63FE6BF-6713-46DD-B674-EEE211AC7792}">
      <dgm:prSet/>
      <dgm:spPr/>
      <dgm:t>
        <a:bodyPr/>
        <a:lstStyle/>
        <a:p>
          <a:endParaRPr lang="pt-BR" sz="3200"/>
        </a:p>
      </dgm:t>
    </dgm:pt>
    <dgm:pt modelId="{4B63D6CB-2E4C-4988-8550-C92623B1B8AC}">
      <dgm:prSet custT="1"/>
      <dgm:spPr/>
      <dgm:t>
        <a:bodyPr/>
        <a:lstStyle/>
        <a:p>
          <a:r>
            <a:rPr lang="pt-BR" sz="3200" dirty="0"/>
            <a:t>Comissão de Distribuição</a:t>
          </a:r>
        </a:p>
      </dgm:t>
    </dgm:pt>
    <dgm:pt modelId="{ACB53C7C-A98F-41F7-93C1-F07E6453A089}" type="parTrans" cxnId="{D90D48A1-DFE9-487C-BC53-6EF961635964}">
      <dgm:prSet/>
      <dgm:spPr/>
      <dgm:t>
        <a:bodyPr/>
        <a:lstStyle/>
        <a:p>
          <a:endParaRPr lang="pt-BR" sz="3200"/>
        </a:p>
      </dgm:t>
    </dgm:pt>
    <dgm:pt modelId="{10BF2C62-49AC-460C-898A-601EBC410565}" type="sibTrans" cxnId="{D90D48A1-DFE9-487C-BC53-6EF961635964}">
      <dgm:prSet/>
      <dgm:spPr/>
      <dgm:t>
        <a:bodyPr/>
        <a:lstStyle/>
        <a:p>
          <a:endParaRPr lang="pt-BR" sz="3200"/>
        </a:p>
      </dgm:t>
    </dgm:pt>
    <dgm:pt modelId="{F3028F78-6416-4DDC-B224-B5441FA845EB}">
      <dgm:prSet custT="1"/>
      <dgm:spPr/>
      <dgm:t>
        <a:bodyPr/>
        <a:lstStyle/>
        <a:p>
          <a:r>
            <a:rPr lang="pt-BR" sz="3200" dirty="0"/>
            <a:t>Grupo de Trabalho de Tecnologia e Negócio</a:t>
          </a:r>
        </a:p>
      </dgm:t>
    </dgm:pt>
    <dgm:pt modelId="{08CCB6E3-6783-46FA-9BD8-82F598CB3AED}" type="parTrans" cxnId="{83A281AD-821C-4C5A-826E-9512BC2470B3}">
      <dgm:prSet/>
      <dgm:spPr/>
      <dgm:t>
        <a:bodyPr/>
        <a:lstStyle/>
        <a:p>
          <a:endParaRPr lang="pt-BR" sz="3200"/>
        </a:p>
      </dgm:t>
    </dgm:pt>
    <dgm:pt modelId="{54FC2F24-02ED-4861-9585-9DD6EE6BCBA6}" type="sibTrans" cxnId="{83A281AD-821C-4C5A-826E-9512BC2470B3}">
      <dgm:prSet/>
      <dgm:spPr/>
      <dgm:t>
        <a:bodyPr/>
        <a:lstStyle/>
        <a:p>
          <a:endParaRPr lang="pt-BR" sz="3200"/>
        </a:p>
      </dgm:t>
    </dgm:pt>
    <dgm:pt modelId="{8B5C5216-36E7-47FA-A29A-FD7801A78F5D}">
      <dgm:prSet custT="1"/>
      <dgm:spPr/>
      <dgm:t>
        <a:bodyPr/>
        <a:lstStyle/>
        <a:p>
          <a:r>
            <a:rPr lang="pt-BR" sz="3200" dirty="0"/>
            <a:t>Comissão de Arrecadação</a:t>
          </a:r>
        </a:p>
      </dgm:t>
    </dgm:pt>
    <dgm:pt modelId="{A59A5E21-71EB-4783-95BE-7BBCC540AC7D}" type="parTrans" cxnId="{56A8ACA8-76CB-4630-B8D9-9216110D2D38}">
      <dgm:prSet/>
      <dgm:spPr/>
      <dgm:t>
        <a:bodyPr/>
        <a:lstStyle/>
        <a:p>
          <a:endParaRPr lang="pt-BR" sz="3200"/>
        </a:p>
      </dgm:t>
    </dgm:pt>
    <dgm:pt modelId="{E132CCE5-BE55-4403-A89F-1F9D756186ED}" type="sibTrans" cxnId="{56A8ACA8-76CB-4630-B8D9-9216110D2D38}">
      <dgm:prSet/>
      <dgm:spPr/>
      <dgm:t>
        <a:bodyPr/>
        <a:lstStyle/>
        <a:p>
          <a:endParaRPr lang="pt-BR" sz="3200"/>
        </a:p>
      </dgm:t>
    </dgm:pt>
    <dgm:pt modelId="{4878C501-B95F-4F3B-9C30-D4B7F9197A14}" type="pres">
      <dgm:prSet presAssocID="{F75FD0FB-046F-4139-9D16-4FD9911E8F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B45D0D-E62C-4BF1-B2F8-5363096ECF0E}" type="pres">
      <dgm:prSet presAssocID="{EE25FF26-9871-4945-A045-4FD26A5837C6}" presName="hierRoot1" presStyleCnt="0">
        <dgm:presLayoutVars>
          <dgm:hierBranch val="init"/>
        </dgm:presLayoutVars>
      </dgm:prSet>
      <dgm:spPr/>
    </dgm:pt>
    <dgm:pt modelId="{C564C6AE-583B-4801-AF87-6B874F327DB5}" type="pres">
      <dgm:prSet presAssocID="{EE25FF26-9871-4945-A045-4FD26A5837C6}" presName="rootComposite1" presStyleCnt="0"/>
      <dgm:spPr/>
    </dgm:pt>
    <dgm:pt modelId="{8D913415-6AAC-4011-8913-A90286E6D57F}" type="pres">
      <dgm:prSet presAssocID="{EE25FF26-9871-4945-A045-4FD26A5837C6}" presName="rootText1" presStyleLbl="node0" presStyleIdx="0" presStyleCnt="1" custScaleX="160971">
        <dgm:presLayoutVars>
          <dgm:chPref val="3"/>
        </dgm:presLayoutVars>
      </dgm:prSet>
      <dgm:spPr/>
    </dgm:pt>
    <dgm:pt modelId="{D7D4012C-645A-4D81-97C0-130B49F47A2F}" type="pres">
      <dgm:prSet presAssocID="{EE25FF26-9871-4945-A045-4FD26A5837C6}" presName="rootConnector1" presStyleLbl="node1" presStyleIdx="0" presStyleCnt="0"/>
      <dgm:spPr/>
    </dgm:pt>
    <dgm:pt modelId="{0B75C9DF-0D5D-4AB9-8770-E555078EBDE3}" type="pres">
      <dgm:prSet presAssocID="{EE25FF26-9871-4945-A045-4FD26A5837C6}" presName="hierChild2" presStyleCnt="0"/>
      <dgm:spPr/>
    </dgm:pt>
    <dgm:pt modelId="{E6E73538-0D7C-4839-B00F-6FAEE694CC99}" type="pres">
      <dgm:prSet presAssocID="{4ED18091-3E57-47F9-9B38-44FC7EA023D5}" presName="Name37" presStyleLbl="parChTrans1D2" presStyleIdx="0" presStyleCnt="5"/>
      <dgm:spPr/>
    </dgm:pt>
    <dgm:pt modelId="{46E68ED8-21A5-45B7-89ED-26BA1A2CA84E}" type="pres">
      <dgm:prSet presAssocID="{BE89E3B2-EB68-4FE9-97E6-32A2389D2681}" presName="hierRoot2" presStyleCnt="0">
        <dgm:presLayoutVars>
          <dgm:hierBranch val="init"/>
        </dgm:presLayoutVars>
      </dgm:prSet>
      <dgm:spPr/>
    </dgm:pt>
    <dgm:pt modelId="{EF80FFDB-CEC6-4416-B6FF-C2DFA97B2CE9}" type="pres">
      <dgm:prSet presAssocID="{BE89E3B2-EB68-4FE9-97E6-32A2389D2681}" presName="rootComposite" presStyleCnt="0"/>
      <dgm:spPr/>
    </dgm:pt>
    <dgm:pt modelId="{AC0A3078-C09C-4910-9A85-4A0D3F27CD72}" type="pres">
      <dgm:prSet presAssocID="{BE89E3B2-EB68-4FE9-97E6-32A2389D2681}" presName="rootText" presStyleLbl="node2" presStyleIdx="0" presStyleCnt="5" custScaleX="126494" custLinFactNeighborX="96706" custLinFactNeighborY="3392">
        <dgm:presLayoutVars>
          <dgm:chPref val="3"/>
        </dgm:presLayoutVars>
      </dgm:prSet>
      <dgm:spPr/>
    </dgm:pt>
    <dgm:pt modelId="{D7CB1120-00B0-414F-8711-EB6C5AAD572D}" type="pres">
      <dgm:prSet presAssocID="{BE89E3B2-EB68-4FE9-97E6-32A2389D2681}" presName="rootConnector" presStyleLbl="node2" presStyleIdx="0" presStyleCnt="5"/>
      <dgm:spPr/>
    </dgm:pt>
    <dgm:pt modelId="{F8EF003D-2CF6-4C88-81A6-DFBFBE019D69}" type="pres">
      <dgm:prSet presAssocID="{BE89E3B2-EB68-4FE9-97E6-32A2389D2681}" presName="hierChild4" presStyleCnt="0"/>
      <dgm:spPr/>
    </dgm:pt>
    <dgm:pt modelId="{0D88108B-CD61-4B68-B4B9-04DBEBA14D80}" type="pres">
      <dgm:prSet presAssocID="{BE89E3B2-EB68-4FE9-97E6-32A2389D2681}" presName="hierChild5" presStyleCnt="0"/>
      <dgm:spPr/>
    </dgm:pt>
    <dgm:pt modelId="{ACFFF1AA-DE49-46E3-93F9-B08CDED33153}" type="pres">
      <dgm:prSet presAssocID="{0CF205DB-8050-4257-B705-DFEB1A879FDC}" presName="Name37" presStyleLbl="parChTrans1D2" presStyleIdx="1" presStyleCnt="5"/>
      <dgm:spPr/>
    </dgm:pt>
    <dgm:pt modelId="{BC7D7552-BD7E-4375-B00B-2F06E792CCF6}" type="pres">
      <dgm:prSet presAssocID="{6CE4F416-1932-4DB5-9515-E866ED9F5771}" presName="hierRoot2" presStyleCnt="0">
        <dgm:presLayoutVars>
          <dgm:hierBranch val="init"/>
        </dgm:presLayoutVars>
      </dgm:prSet>
      <dgm:spPr/>
    </dgm:pt>
    <dgm:pt modelId="{3DC5BC52-65B9-4616-A9E2-9DEFC44BF4DF}" type="pres">
      <dgm:prSet presAssocID="{6CE4F416-1932-4DB5-9515-E866ED9F5771}" presName="rootComposite" presStyleCnt="0"/>
      <dgm:spPr/>
    </dgm:pt>
    <dgm:pt modelId="{AAEA1D34-4EF4-4346-8432-99E7E6B7B991}" type="pres">
      <dgm:prSet presAssocID="{6CE4F416-1932-4DB5-9515-E866ED9F5771}" presName="rootText" presStyleLbl="node2" presStyleIdx="1" presStyleCnt="5" custLinFactY="37915" custLinFactNeighborX="12559" custLinFactNeighborY="100000">
        <dgm:presLayoutVars>
          <dgm:chPref val="3"/>
        </dgm:presLayoutVars>
      </dgm:prSet>
      <dgm:spPr/>
    </dgm:pt>
    <dgm:pt modelId="{C447106B-87BC-4761-B056-414292263421}" type="pres">
      <dgm:prSet presAssocID="{6CE4F416-1932-4DB5-9515-E866ED9F5771}" presName="rootConnector" presStyleLbl="node2" presStyleIdx="1" presStyleCnt="5"/>
      <dgm:spPr/>
    </dgm:pt>
    <dgm:pt modelId="{16D5E72F-8A35-45F6-BFCC-D5093131D98A}" type="pres">
      <dgm:prSet presAssocID="{6CE4F416-1932-4DB5-9515-E866ED9F5771}" presName="hierChild4" presStyleCnt="0"/>
      <dgm:spPr/>
    </dgm:pt>
    <dgm:pt modelId="{35526427-1015-4C39-8BA4-A977A56CA502}" type="pres">
      <dgm:prSet presAssocID="{6CE4F416-1932-4DB5-9515-E866ED9F5771}" presName="hierChild5" presStyleCnt="0"/>
      <dgm:spPr/>
    </dgm:pt>
    <dgm:pt modelId="{CE028E95-6DA2-4B04-85A3-3A1E68F9D77D}" type="pres">
      <dgm:prSet presAssocID="{ACB53C7C-A98F-41F7-93C1-F07E6453A089}" presName="Name37" presStyleLbl="parChTrans1D2" presStyleIdx="2" presStyleCnt="5"/>
      <dgm:spPr/>
    </dgm:pt>
    <dgm:pt modelId="{3130A845-2046-4C41-8678-3B01E94BDA6C}" type="pres">
      <dgm:prSet presAssocID="{4B63D6CB-2E4C-4988-8550-C92623B1B8AC}" presName="hierRoot2" presStyleCnt="0">
        <dgm:presLayoutVars>
          <dgm:hierBranch val="init"/>
        </dgm:presLayoutVars>
      </dgm:prSet>
      <dgm:spPr/>
    </dgm:pt>
    <dgm:pt modelId="{D60618A3-22DC-443A-A9FE-61C28F778CFE}" type="pres">
      <dgm:prSet presAssocID="{4B63D6CB-2E4C-4988-8550-C92623B1B8AC}" presName="rootComposite" presStyleCnt="0"/>
      <dgm:spPr/>
    </dgm:pt>
    <dgm:pt modelId="{2B513A15-327B-4F2D-9927-02CB72B8BE36}" type="pres">
      <dgm:prSet presAssocID="{4B63D6CB-2E4C-4988-8550-C92623B1B8AC}" presName="rootText" presStyleLbl="node2" presStyleIdx="2" presStyleCnt="5" custLinFactY="38356" custLinFactNeighborX="0" custLinFactNeighborY="100000">
        <dgm:presLayoutVars>
          <dgm:chPref val="3"/>
        </dgm:presLayoutVars>
      </dgm:prSet>
      <dgm:spPr/>
    </dgm:pt>
    <dgm:pt modelId="{CC581F0D-4B8A-43FF-9DDD-9096649FA4DF}" type="pres">
      <dgm:prSet presAssocID="{4B63D6CB-2E4C-4988-8550-C92623B1B8AC}" presName="rootConnector" presStyleLbl="node2" presStyleIdx="2" presStyleCnt="5"/>
      <dgm:spPr/>
    </dgm:pt>
    <dgm:pt modelId="{6916301F-D1EE-4111-A449-349E456139F1}" type="pres">
      <dgm:prSet presAssocID="{4B63D6CB-2E4C-4988-8550-C92623B1B8AC}" presName="hierChild4" presStyleCnt="0"/>
      <dgm:spPr/>
    </dgm:pt>
    <dgm:pt modelId="{CB9FE391-52EE-446B-A1E3-FBDA35A4429B}" type="pres">
      <dgm:prSet presAssocID="{4B63D6CB-2E4C-4988-8550-C92623B1B8AC}" presName="hierChild5" presStyleCnt="0"/>
      <dgm:spPr/>
    </dgm:pt>
    <dgm:pt modelId="{61C31556-E11E-4F19-8029-32186FD953FB}" type="pres">
      <dgm:prSet presAssocID="{08CCB6E3-6783-46FA-9BD8-82F598CB3AED}" presName="Name37" presStyleLbl="parChTrans1D2" presStyleIdx="3" presStyleCnt="5"/>
      <dgm:spPr/>
    </dgm:pt>
    <dgm:pt modelId="{76954E15-56D7-4420-A43D-FDC195F5FA37}" type="pres">
      <dgm:prSet presAssocID="{F3028F78-6416-4DDC-B224-B5441FA845EB}" presName="hierRoot2" presStyleCnt="0">
        <dgm:presLayoutVars>
          <dgm:hierBranch val="init"/>
        </dgm:presLayoutVars>
      </dgm:prSet>
      <dgm:spPr/>
    </dgm:pt>
    <dgm:pt modelId="{EFAB73A4-DE67-4BD9-81ED-41B260717704}" type="pres">
      <dgm:prSet presAssocID="{F3028F78-6416-4DDC-B224-B5441FA845EB}" presName="rootComposite" presStyleCnt="0"/>
      <dgm:spPr/>
    </dgm:pt>
    <dgm:pt modelId="{55C4A713-247F-4422-87E3-7019E0A84DDF}" type="pres">
      <dgm:prSet presAssocID="{F3028F78-6416-4DDC-B224-B5441FA845EB}" presName="rootText" presStyleLbl="node2" presStyleIdx="3" presStyleCnt="5" custScaleX="108598" custScaleY="114242" custLinFactY="37991" custLinFactNeighborX="2577" custLinFactNeighborY="100000">
        <dgm:presLayoutVars>
          <dgm:chPref val="3"/>
        </dgm:presLayoutVars>
      </dgm:prSet>
      <dgm:spPr/>
    </dgm:pt>
    <dgm:pt modelId="{C89B319B-381A-4CB4-9A3E-C59601C30E16}" type="pres">
      <dgm:prSet presAssocID="{F3028F78-6416-4DDC-B224-B5441FA845EB}" presName="rootConnector" presStyleLbl="node2" presStyleIdx="3" presStyleCnt="5"/>
      <dgm:spPr/>
    </dgm:pt>
    <dgm:pt modelId="{46CD6E16-69C9-42EE-B424-DB42009090E9}" type="pres">
      <dgm:prSet presAssocID="{F3028F78-6416-4DDC-B224-B5441FA845EB}" presName="hierChild4" presStyleCnt="0"/>
      <dgm:spPr/>
    </dgm:pt>
    <dgm:pt modelId="{00E0483E-6FD0-4D11-AE10-F859B2DEE718}" type="pres">
      <dgm:prSet presAssocID="{F3028F78-6416-4DDC-B224-B5441FA845EB}" presName="hierChild5" presStyleCnt="0"/>
      <dgm:spPr/>
    </dgm:pt>
    <dgm:pt modelId="{A02BCEFE-78A7-4BF3-AF4A-1276B3BD738E}" type="pres">
      <dgm:prSet presAssocID="{A59A5E21-71EB-4783-95BE-7BBCC540AC7D}" presName="Name37" presStyleLbl="parChTrans1D2" presStyleIdx="4" presStyleCnt="5"/>
      <dgm:spPr/>
    </dgm:pt>
    <dgm:pt modelId="{AB939790-BA24-402A-9F54-7616643E44AF}" type="pres">
      <dgm:prSet presAssocID="{8B5C5216-36E7-47FA-A29A-FD7801A78F5D}" presName="hierRoot2" presStyleCnt="0">
        <dgm:presLayoutVars>
          <dgm:hierBranch val="init"/>
        </dgm:presLayoutVars>
      </dgm:prSet>
      <dgm:spPr/>
    </dgm:pt>
    <dgm:pt modelId="{C80624C0-695C-484C-8E59-411B2E972CD7}" type="pres">
      <dgm:prSet presAssocID="{8B5C5216-36E7-47FA-A29A-FD7801A78F5D}" presName="rootComposite" presStyleCnt="0"/>
      <dgm:spPr/>
    </dgm:pt>
    <dgm:pt modelId="{14F51021-A3F2-4638-86E0-1F70836CDF60}" type="pres">
      <dgm:prSet presAssocID="{8B5C5216-36E7-47FA-A29A-FD7801A78F5D}" presName="rootText" presStyleLbl="node2" presStyleIdx="4" presStyleCnt="5" custLinFactY="38356" custLinFactNeighborX="-10173" custLinFactNeighborY="100000">
        <dgm:presLayoutVars>
          <dgm:chPref val="3"/>
        </dgm:presLayoutVars>
      </dgm:prSet>
      <dgm:spPr/>
    </dgm:pt>
    <dgm:pt modelId="{79BA2E31-2582-422A-B471-B5C170B7522F}" type="pres">
      <dgm:prSet presAssocID="{8B5C5216-36E7-47FA-A29A-FD7801A78F5D}" presName="rootConnector" presStyleLbl="node2" presStyleIdx="4" presStyleCnt="5"/>
      <dgm:spPr/>
    </dgm:pt>
    <dgm:pt modelId="{E9840A42-EE23-413F-8E0F-732FED1E0A56}" type="pres">
      <dgm:prSet presAssocID="{8B5C5216-36E7-47FA-A29A-FD7801A78F5D}" presName="hierChild4" presStyleCnt="0"/>
      <dgm:spPr/>
    </dgm:pt>
    <dgm:pt modelId="{E345A1ED-B096-4DC2-8905-DFF1F92FB3B3}" type="pres">
      <dgm:prSet presAssocID="{8B5C5216-36E7-47FA-A29A-FD7801A78F5D}" presName="hierChild5" presStyleCnt="0"/>
      <dgm:spPr/>
    </dgm:pt>
    <dgm:pt modelId="{6077D6C9-88D5-49BB-90FE-3FC0CBD6D716}" type="pres">
      <dgm:prSet presAssocID="{EE25FF26-9871-4945-A045-4FD26A5837C6}" presName="hierChild3" presStyleCnt="0"/>
      <dgm:spPr/>
    </dgm:pt>
  </dgm:ptLst>
  <dgm:cxnLst>
    <dgm:cxn modelId="{E9553700-BA69-45F4-B24F-C10AB006FEEA}" type="presOf" srcId="{BE89E3B2-EB68-4FE9-97E6-32A2389D2681}" destId="{AC0A3078-C09C-4910-9A85-4A0D3F27CD72}" srcOrd="0" destOrd="0" presId="urn:microsoft.com/office/officeart/2005/8/layout/orgChart1"/>
    <dgm:cxn modelId="{16001D01-894F-44CA-A8C3-5457E5FD228F}" type="presOf" srcId="{A59A5E21-71EB-4783-95BE-7BBCC540AC7D}" destId="{A02BCEFE-78A7-4BF3-AF4A-1276B3BD738E}" srcOrd="0" destOrd="0" presId="urn:microsoft.com/office/officeart/2005/8/layout/orgChart1"/>
    <dgm:cxn modelId="{8BAD0913-1857-4395-910E-C7DB09AB8A8F}" type="presOf" srcId="{0CF205DB-8050-4257-B705-DFEB1A879FDC}" destId="{ACFFF1AA-DE49-46E3-93F9-B08CDED33153}" srcOrd="0" destOrd="0" presId="urn:microsoft.com/office/officeart/2005/8/layout/orgChart1"/>
    <dgm:cxn modelId="{C6C76914-2295-4FFF-897D-DCE91FDD7D13}" type="presOf" srcId="{8B5C5216-36E7-47FA-A29A-FD7801A78F5D}" destId="{14F51021-A3F2-4638-86E0-1F70836CDF60}" srcOrd="0" destOrd="0" presId="urn:microsoft.com/office/officeart/2005/8/layout/orgChart1"/>
    <dgm:cxn modelId="{B7BC4B1E-63E2-4B52-9B5E-B9D3DA2EAF72}" type="presOf" srcId="{EE25FF26-9871-4945-A045-4FD26A5837C6}" destId="{8D913415-6AAC-4011-8913-A90286E6D57F}" srcOrd="0" destOrd="0" presId="urn:microsoft.com/office/officeart/2005/8/layout/orgChart1"/>
    <dgm:cxn modelId="{274C5820-574A-44A2-8155-421DD28F8190}" type="presOf" srcId="{EE25FF26-9871-4945-A045-4FD26A5837C6}" destId="{D7D4012C-645A-4D81-97C0-130B49F47A2F}" srcOrd="1" destOrd="0" presId="urn:microsoft.com/office/officeart/2005/8/layout/orgChart1"/>
    <dgm:cxn modelId="{76368734-A31E-4457-BDF5-A60F2556F87A}" srcId="{EE25FF26-9871-4945-A045-4FD26A5837C6}" destId="{6CE4F416-1932-4DB5-9515-E866ED9F5771}" srcOrd="1" destOrd="0" parTransId="{0CF205DB-8050-4257-B705-DFEB1A879FDC}" sibTransId="{EC78BC7C-7B15-4B07-A008-6B5B380D7FBA}"/>
    <dgm:cxn modelId="{F7BA363E-B95D-4454-97A1-6A480414FB1F}" type="presOf" srcId="{8B5C5216-36E7-47FA-A29A-FD7801A78F5D}" destId="{79BA2E31-2582-422A-B471-B5C170B7522F}" srcOrd="1" destOrd="0" presId="urn:microsoft.com/office/officeart/2005/8/layout/orgChart1"/>
    <dgm:cxn modelId="{7E7DAB65-3FC3-4770-9357-D74BE37AA98F}" type="presOf" srcId="{F75FD0FB-046F-4139-9D16-4FD9911E8F5D}" destId="{4878C501-B95F-4F3B-9C30-D4B7F9197A14}" srcOrd="0" destOrd="0" presId="urn:microsoft.com/office/officeart/2005/8/layout/orgChart1"/>
    <dgm:cxn modelId="{185F6D6B-89F0-464C-B5A8-E177297700F6}" type="presOf" srcId="{ACB53C7C-A98F-41F7-93C1-F07E6453A089}" destId="{CE028E95-6DA2-4B04-85A3-3A1E68F9D77D}" srcOrd="0" destOrd="0" presId="urn:microsoft.com/office/officeart/2005/8/layout/orgChart1"/>
    <dgm:cxn modelId="{42BE7158-3B3E-4102-9FB9-28763FDDAB54}" type="presOf" srcId="{BE89E3B2-EB68-4FE9-97E6-32A2389D2681}" destId="{D7CB1120-00B0-414F-8711-EB6C5AAD572D}" srcOrd="1" destOrd="0" presId="urn:microsoft.com/office/officeart/2005/8/layout/orgChart1"/>
    <dgm:cxn modelId="{65079782-FC46-411C-A9B3-D10588670C60}" type="presOf" srcId="{F3028F78-6416-4DDC-B224-B5441FA845EB}" destId="{C89B319B-381A-4CB4-9A3E-C59601C30E16}" srcOrd="1" destOrd="0" presId="urn:microsoft.com/office/officeart/2005/8/layout/orgChart1"/>
    <dgm:cxn modelId="{2094E995-5A5E-49DE-B8E4-1BCEA1D975EB}" type="presOf" srcId="{6CE4F416-1932-4DB5-9515-E866ED9F5771}" destId="{AAEA1D34-4EF4-4346-8432-99E7E6B7B991}" srcOrd="0" destOrd="0" presId="urn:microsoft.com/office/officeart/2005/8/layout/orgChart1"/>
    <dgm:cxn modelId="{D90D48A1-DFE9-487C-BC53-6EF961635964}" srcId="{EE25FF26-9871-4945-A045-4FD26A5837C6}" destId="{4B63D6CB-2E4C-4988-8550-C92623B1B8AC}" srcOrd="2" destOrd="0" parTransId="{ACB53C7C-A98F-41F7-93C1-F07E6453A089}" sibTransId="{10BF2C62-49AC-460C-898A-601EBC410565}"/>
    <dgm:cxn modelId="{3525D7A6-E3FC-4B15-B044-315D399F35FF}" srcId="{F75FD0FB-046F-4139-9D16-4FD9911E8F5D}" destId="{EE25FF26-9871-4945-A045-4FD26A5837C6}" srcOrd="0" destOrd="0" parTransId="{12FA79DB-E682-4963-9BFE-70C011F91F39}" sibTransId="{5CE1EAF6-6D31-4C41-8471-8B5350892668}"/>
    <dgm:cxn modelId="{56A8ACA8-76CB-4630-B8D9-9216110D2D38}" srcId="{EE25FF26-9871-4945-A045-4FD26A5837C6}" destId="{8B5C5216-36E7-47FA-A29A-FD7801A78F5D}" srcOrd="4" destOrd="0" parTransId="{A59A5E21-71EB-4783-95BE-7BBCC540AC7D}" sibTransId="{E132CCE5-BE55-4403-A89F-1F9D756186ED}"/>
    <dgm:cxn modelId="{1F5E9BAC-F58F-4D49-B61C-AF0CF93699E7}" type="presOf" srcId="{F3028F78-6416-4DDC-B224-B5441FA845EB}" destId="{55C4A713-247F-4422-87E3-7019E0A84DDF}" srcOrd="0" destOrd="0" presId="urn:microsoft.com/office/officeart/2005/8/layout/orgChart1"/>
    <dgm:cxn modelId="{83A281AD-821C-4C5A-826E-9512BC2470B3}" srcId="{EE25FF26-9871-4945-A045-4FD26A5837C6}" destId="{F3028F78-6416-4DDC-B224-B5441FA845EB}" srcOrd="3" destOrd="0" parTransId="{08CCB6E3-6783-46FA-9BD8-82F598CB3AED}" sibTransId="{54FC2F24-02ED-4861-9585-9DD6EE6BCBA6}"/>
    <dgm:cxn modelId="{3130E9B6-7FFD-4246-9894-24162AC91EAB}" type="presOf" srcId="{6CE4F416-1932-4DB5-9515-E866ED9F5771}" destId="{C447106B-87BC-4761-B056-414292263421}" srcOrd="1" destOrd="0" presId="urn:microsoft.com/office/officeart/2005/8/layout/orgChart1"/>
    <dgm:cxn modelId="{F63FE6BF-6713-46DD-B674-EEE211AC7792}" srcId="{EE25FF26-9871-4945-A045-4FD26A5837C6}" destId="{BE89E3B2-EB68-4FE9-97E6-32A2389D2681}" srcOrd="0" destOrd="0" parTransId="{4ED18091-3E57-47F9-9B38-44FC7EA023D5}" sibTransId="{E6F2F7F5-1A30-4803-B5A7-426DC7145DE0}"/>
    <dgm:cxn modelId="{7568EBCF-7F05-4229-B99C-0E6FC09275B1}" type="presOf" srcId="{4B63D6CB-2E4C-4988-8550-C92623B1B8AC}" destId="{2B513A15-327B-4F2D-9927-02CB72B8BE36}" srcOrd="0" destOrd="0" presId="urn:microsoft.com/office/officeart/2005/8/layout/orgChart1"/>
    <dgm:cxn modelId="{A6F7FFD4-3C61-4F54-9AC4-ADAD333115C9}" type="presOf" srcId="{4B63D6CB-2E4C-4988-8550-C92623B1B8AC}" destId="{CC581F0D-4B8A-43FF-9DDD-9096649FA4DF}" srcOrd="1" destOrd="0" presId="urn:microsoft.com/office/officeart/2005/8/layout/orgChart1"/>
    <dgm:cxn modelId="{E18F43E5-3CCF-4518-8D15-BD645DB478CF}" type="presOf" srcId="{08CCB6E3-6783-46FA-9BD8-82F598CB3AED}" destId="{61C31556-E11E-4F19-8029-32186FD953FB}" srcOrd="0" destOrd="0" presId="urn:microsoft.com/office/officeart/2005/8/layout/orgChart1"/>
    <dgm:cxn modelId="{BE1739EC-5304-464A-A031-434D4C1BC3CC}" type="presOf" srcId="{4ED18091-3E57-47F9-9B38-44FC7EA023D5}" destId="{E6E73538-0D7C-4839-B00F-6FAEE694CC99}" srcOrd="0" destOrd="0" presId="urn:microsoft.com/office/officeart/2005/8/layout/orgChart1"/>
    <dgm:cxn modelId="{282F4A1A-96FB-4ABE-A84C-71075E417899}" type="presParOf" srcId="{4878C501-B95F-4F3B-9C30-D4B7F9197A14}" destId="{ADB45D0D-E62C-4BF1-B2F8-5363096ECF0E}" srcOrd="0" destOrd="0" presId="urn:microsoft.com/office/officeart/2005/8/layout/orgChart1"/>
    <dgm:cxn modelId="{C55651BD-27E3-40E3-A042-5FB390A2297E}" type="presParOf" srcId="{ADB45D0D-E62C-4BF1-B2F8-5363096ECF0E}" destId="{C564C6AE-583B-4801-AF87-6B874F327DB5}" srcOrd="0" destOrd="0" presId="urn:microsoft.com/office/officeart/2005/8/layout/orgChart1"/>
    <dgm:cxn modelId="{3D8ABC5E-9362-4E0C-A1B7-B98EBFB55A6F}" type="presParOf" srcId="{C564C6AE-583B-4801-AF87-6B874F327DB5}" destId="{8D913415-6AAC-4011-8913-A90286E6D57F}" srcOrd="0" destOrd="0" presId="urn:microsoft.com/office/officeart/2005/8/layout/orgChart1"/>
    <dgm:cxn modelId="{63358FA7-41AF-4D66-AA54-97357B73A34B}" type="presParOf" srcId="{C564C6AE-583B-4801-AF87-6B874F327DB5}" destId="{D7D4012C-645A-4D81-97C0-130B49F47A2F}" srcOrd="1" destOrd="0" presId="urn:microsoft.com/office/officeart/2005/8/layout/orgChart1"/>
    <dgm:cxn modelId="{C4E7DA94-5EEF-4054-AFD6-1B00DBDB688C}" type="presParOf" srcId="{ADB45D0D-E62C-4BF1-B2F8-5363096ECF0E}" destId="{0B75C9DF-0D5D-4AB9-8770-E555078EBDE3}" srcOrd="1" destOrd="0" presId="urn:microsoft.com/office/officeart/2005/8/layout/orgChart1"/>
    <dgm:cxn modelId="{5EAED856-A892-44CF-A247-AAD263A6FA3B}" type="presParOf" srcId="{0B75C9DF-0D5D-4AB9-8770-E555078EBDE3}" destId="{E6E73538-0D7C-4839-B00F-6FAEE694CC99}" srcOrd="0" destOrd="0" presId="urn:microsoft.com/office/officeart/2005/8/layout/orgChart1"/>
    <dgm:cxn modelId="{3127C226-5228-4C4B-A12B-5923AA86CA61}" type="presParOf" srcId="{0B75C9DF-0D5D-4AB9-8770-E555078EBDE3}" destId="{46E68ED8-21A5-45B7-89ED-26BA1A2CA84E}" srcOrd="1" destOrd="0" presId="urn:microsoft.com/office/officeart/2005/8/layout/orgChart1"/>
    <dgm:cxn modelId="{BDAA7C06-CE21-4BC3-844A-07AAA31BF9C2}" type="presParOf" srcId="{46E68ED8-21A5-45B7-89ED-26BA1A2CA84E}" destId="{EF80FFDB-CEC6-4416-B6FF-C2DFA97B2CE9}" srcOrd="0" destOrd="0" presId="urn:microsoft.com/office/officeart/2005/8/layout/orgChart1"/>
    <dgm:cxn modelId="{8D086063-734A-4A75-B25E-F7C4E9906097}" type="presParOf" srcId="{EF80FFDB-CEC6-4416-B6FF-C2DFA97B2CE9}" destId="{AC0A3078-C09C-4910-9A85-4A0D3F27CD72}" srcOrd="0" destOrd="0" presId="urn:microsoft.com/office/officeart/2005/8/layout/orgChart1"/>
    <dgm:cxn modelId="{1110DCF1-6E01-4FD3-BEB0-2C7AC722C3CB}" type="presParOf" srcId="{EF80FFDB-CEC6-4416-B6FF-C2DFA97B2CE9}" destId="{D7CB1120-00B0-414F-8711-EB6C5AAD572D}" srcOrd="1" destOrd="0" presId="urn:microsoft.com/office/officeart/2005/8/layout/orgChart1"/>
    <dgm:cxn modelId="{6D18EF94-DB1B-400C-BBD4-B7A2D2D2766D}" type="presParOf" srcId="{46E68ED8-21A5-45B7-89ED-26BA1A2CA84E}" destId="{F8EF003D-2CF6-4C88-81A6-DFBFBE019D69}" srcOrd="1" destOrd="0" presId="urn:microsoft.com/office/officeart/2005/8/layout/orgChart1"/>
    <dgm:cxn modelId="{5F95EB48-31EE-46C2-B7F1-F122C77041BE}" type="presParOf" srcId="{46E68ED8-21A5-45B7-89ED-26BA1A2CA84E}" destId="{0D88108B-CD61-4B68-B4B9-04DBEBA14D80}" srcOrd="2" destOrd="0" presId="urn:microsoft.com/office/officeart/2005/8/layout/orgChart1"/>
    <dgm:cxn modelId="{B3C60510-AB9B-4131-BA11-700F3D3ACF8A}" type="presParOf" srcId="{0B75C9DF-0D5D-4AB9-8770-E555078EBDE3}" destId="{ACFFF1AA-DE49-46E3-93F9-B08CDED33153}" srcOrd="2" destOrd="0" presId="urn:microsoft.com/office/officeart/2005/8/layout/orgChart1"/>
    <dgm:cxn modelId="{C85C0C11-73CD-4294-B760-BD9D01C8D39E}" type="presParOf" srcId="{0B75C9DF-0D5D-4AB9-8770-E555078EBDE3}" destId="{BC7D7552-BD7E-4375-B00B-2F06E792CCF6}" srcOrd="3" destOrd="0" presId="urn:microsoft.com/office/officeart/2005/8/layout/orgChart1"/>
    <dgm:cxn modelId="{9F6F5082-5457-4B38-9404-759F45DC947C}" type="presParOf" srcId="{BC7D7552-BD7E-4375-B00B-2F06E792CCF6}" destId="{3DC5BC52-65B9-4616-A9E2-9DEFC44BF4DF}" srcOrd="0" destOrd="0" presId="urn:microsoft.com/office/officeart/2005/8/layout/orgChart1"/>
    <dgm:cxn modelId="{0CC5B647-D267-4332-93F7-D3D19D676E87}" type="presParOf" srcId="{3DC5BC52-65B9-4616-A9E2-9DEFC44BF4DF}" destId="{AAEA1D34-4EF4-4346-8432-99E7E6B7B991}" srcOrd="0" destOrd="0" presId="urn:microsoft.com/office/officeart/2005/8/layout/orgChart1"/>
    <dgm:cxn modelId="{36993A51-32F1-4CC0-9BC6-D8D0EB136E3F}" type="presParOf" srcId="{3DC5BC52-65B9-4616-A9E2-9DEFC44BF4DF}" destId="{C447106B-87BC-4761-B056-414292263421}" srcOrd="1" destOrd="0" presId="urn:microsoft.com/office/officeart/2005/8/layout/orgChart1"/>
    <dgm:cxn modelId="{4BB12CC6-3A40-47FD-A402-282B8F04EAEA}" type="presParOf" srcId="{BC7D7552-BD7E-4375-B00B-2F06E792CCF6}" destId="{16D5E72F-8A35-45F6-BFCC-D5093131D98A}" srcOrd="1" destOrd="0" presId="urn:microsoft.com/office/officeart/2005/8/layout/orgChart1"/>
    <dgm:cxn modelId="{ABFC294C-3CEA-4575-9690-F57B972AEF3A}" type="presParOf" srcId="{BC7D7552-BD7E-4375-B00B-2F06E792CCF6}" destId="{35526427-1015-4C39-8BA4-A977A56CA502}" srcOrd="2" destOrd="0" presId="urn:microsoft.com/office/officeart/2005/8/layout/orgChart1"/>
    <dgm:cxn modelId="{A2510BED-9F13-469A-874E-6F56974CEBA9}" type="presParOf" srcId="{0B75C9DF-0D5D-4AB9-8770-E555078EBDE3}" destId="{CE028E95-6DA2-4B04-85A3-3A1E68F9D77D}" srcOrd="4" destOrd="0" presId="urn:microsoft.com/office/officeart/2005/8/layout/orgChart1"/>
    <dgm:cxn modelId="{1C64F614-50BF-47DB-AF73-081D29401EBB}" type="presParOf" srcId="{0B75C9DF-0D5D-4AB9-8770-E555078EBDE3}" destId="{3130A845-2046-4C41-8678-3B01E94BDA6C}" srcOrd="5" destOrd="0" presId="urn:microsoft.com/office/officeart/2005/8/layout/orgChart1"/>
    <dgm:cxn modelId="{F234C8E2-BF7A-4140-864E-A002D19C863D}" type="presParOf" srcId="{3130A845-2046-4C41-8678-3B01E94BDA6C}" destId="{D60618A3-22DC-443A-A9FE-61C28F778CFE}" srcOrd="0" destOrd="0" presId="urn:microsoft.com/office/officeart/2005/8/layout/orgChart1"/>
    <dgm:cxn modelId="{EADFF944-9E88-4061-8703-0042E7FCCC71}" type="presParOf" srcId="{D60618A3-22DC-443A-A9FE-61C28F778CFE}" destId="{2B513A15-327B-4F2D-9927-02CB72B8BE36}" srcOrd="0" destOrd="0" presId="urn:microsoft.com/office/officeart/2005/8/layout/orgChart1"/>
    <dgm:cxn modelId="{0E1B0BDB-5A0D-40EF-9A60-15B3CB3E8AD1}" type="presParOf" srcId="{D60618A3-22DC-443A-A9FE-61C28F778CFE}" destId="{CC581F0D-4B8A-43FF-9DDD-9096649FA4DF}" srcOrd="1" destOrd="0" presId="urn:microsoft.com/office/officeart/2005/8/layout/orgChart1"/>
    <dgm:cxn modelId="{E690BF2F-8961-4B54-B594-F5D1B861B806}" type="presParOf" srcId="{3130A845-2046-4C41-8678-3B01E94BDA6C}" destId="{6916301F-D1EE-4111-A449-349E456139F1}" srcOrd="1" destOrd="0" presId="urn:microsoft.com/office/officeart/2005/8/layout/orgChart1"/>
    <dgm:cxn modelId="{8AE15D31-1D7E-4852-9C9F-402AB640F850}" type="presParOf" srcId="{3130A845-2046-4C41-8678-3B01E94BDA6C}" destId="{CB9FE391-52EE-446B-A1E3-FBDA35A4429B}" srcOrd="2" destOrd="0" presId="urn:microsoft.com/office/officeart/2005/8/layout/orgChart1"/>
    <dgm:cxn modelId="{AF17306E-1267-4A34-9729-5CC512F52E80}" type="presParOf" srcId="{0B75C9DF-0D5D-4AB9-8770-E555078EBDE3}" destId="{61C31556-E11E-4F19-8029-32186FD953FB}" srcOrd="6" destOrd="0" presId="urn:microsoft.com/office/officeart/2005/8/layout/orgChart1"/>
    <dgm:cxn modelId="{6595EC3F-C1BD-4BD3-AFE3-920516B431FD}" type="presParOf" srcId="{0B75C9DF-0D5D-4AB9-8770-E555078EBDE3}" destId="{76954E15-56D7-4420-A43D-FDC195F5FA37}" srcOrd="7" destOrd="0" presId="urn:microsoft.com/office/officeart/2005/8/layout/orgChart1"/>
    <dgm:cxn modelId="{8825A3BF-90B8-405D-9BCB-871ADDA6DCF6}" type="presParOf" srcId="{76954E15-56D7-4420-A43D-FDC195F5FA37}" destId="{EFAB73A4-DE67-4BD9-81ED-41B260717704}" srcOrd="0" destOrd="0" presId="urn:microsoft.com/office/officeart/2005/8/layout/orgChart1"/>
    <dgm:cxn modelId="{785E2DBE-48A6-4D5E-9DCF-1CE87083309E}" type="presParOf" srcId="{EFAB73A4-DE67-4BD9-81ED-41B260717704}" destId="{55C4A713-247F-4422-87E3-7019E0A84DDF}" srcOrd="0" destOrd="0" presId="urn:microsoft.com/office/officeart/2005/8/layout/orgChart1"/>
    <dgm:cxn modelId="{4B9E7194-B0E7-4D90-84D1-4B4980A7252D}" type="presParOf" srcId="{EFAB73A4-DE67-4BD9-81ED-41B260717704}" destId="{C89B319B-381A-4CB4-9A3E-C59601C30E16}" srcOrd="1" destOrd="0" presId="urn:microsoft.com/office/officeart/2005/8/layout/orgChart1"/>
    <dgm:cxn modelId="{5DD670E3-DC9C-4C4D-A942-A9A9890D2017}" type="presParOf" srcId="{76954E15-56D7-4420-A43D-FDC195F5FA37}" destId="{46CD6E16-69C9-42EE-B424-DB42009090E9}" srcOrd="1" destOrd="0" presId="urn:microsoft.com/office/officeart/2005/8/layout/orgChart1"/>
    <dgm:cxn modelId="{F5F019B9-4359-415E-A078-5224B785BCF3}" type="presParOf" srcId="{76954E15-56D7-4420-A43D-FDC195F5FA37}" destId="{00E0483E-6FD0-4D11-AE10-F859B2DEE718}" srcOrd="2" destOrd="0" presId="urn:microsoft.com/office/officeart/2005/8/layout/orgChart1"/>
    <dgm:cxn modelId="{D35D58C7-193B-4344-A860-470D788C160B}" type="presParOf" srcId="{0B75C9DF-0D5D-4AB9-8770-E555078EBDE3}" destId="{A02BCEFE-78A7-4BF3-AF4A-1276B3BD738E}" srcOrd="8" destOrd="0" presId="urn:microsoft.com/office/officeart/2005/8/layout/orgChart1"/>
    <dgm:cxn modelId="{A290840A-E794-48BA-BA49-E72A95C5AB22}" type="presParOf" srcId="{0B75C9DF-0D5D-4AB9-8770-E555078EBDE3}" destId="{AB939790-BA24-402A-9F54-7616643E44AF}" srcOrd="9" destOrd="0" presId="urn:microsoft.com/office/officeart/2005/8/layout/orgChart1"/>
    <dgm:cxn modelId="{0A96FE46-3B9A-4827-B236-1D7ABC7EFA11}" type="presParOf" srcId="{AB939790-BA24-402A-9F54-7616643E44AF}" destId="{C80624C0-695C-484C-8E59-411B2E972CD7}" srcOrd="0" destOrd="0" presId="urn:microsoft.com/office/officeart/2005/8/layout/orgChart1"/>
    <dgm:cxn modelId="{CA2AE2C6-9B06-4AF8-A93F-765631D1AECF}" type="presParOf" srcId="{C80624C0-695C-484C-8E59-411B2E972CD7}" destId="{14F51021-A3F2-4638-86E0-1F70836CDF60}" srcOrd="0" destOrd="0" presId="urn:microsoft.com/office/officeart/2005/8/layout/orgChart1"/>
    <dgm:cxn modelId="{0CD49EBF-B3A0-43B9-A72C-7DE930A1A9EE}" type="presParOf" srcId="{C80624C0-695C-484C-8E59-411B2E972CD7}" destId="{79BA2E31-2582-422A-B471-B5C170B7522F}" srcOrd="1" destOrd="0" presId="urn:microsoft.com/office/officeart/2005/8/layout/orgChart1"/>
    <dgm:cxn modelId="{405D26D4-DC59-422D-910D-1DD459653B97}" type="presParOf" srcId="{AB939790-BA24-402A-9F54-7616643E44AF}" destId="{E9840A42-EE23-413F-8E0F-732FED1E0A56}" srcOrd="1" destOrd="0" presId="urn:microsoft.com/office/officeart/2005/8/layout/orgChart1"/>
    <dgm:cxn modelId="{BAA40707-E18D-495C-8E25-E6240C53BCF0}" type="presParOf" srcId="{AB939790-BA24-402A-9F54-7616643E44AF}" destId="{E345A1ED-B096-4DC2-8905-DFF1F92FB3B3}" srcOrd="2" destOrd="0" presId="urn:microsoft.com/office/officeart/2005/8/layout/orgChart1"/>
    <dgm:cxn modelId="{36AAA30F-3FEF-4133-97A4-5F6BDA96544C}" type="presParOf" srcId="{ADB45D0D-E62C-4BF1-B2F8-5363096ECF0E}" destId="{6077D6C9-88D5-49BB-90FE-3FC0CBD6D7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9A499-A081-4F30-B858-5F58D68D3B7F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359A264-412C-417C-9C6D-5131F9256070}">
      <dgm:prSet phldrT="[Texto]" custT="1"/>
      <dgm:spPr/>
      <dgm:t>
        <a:bodyPr/>
        <a:lstStyle/>
        <a:p>
          <a:r>
            <a:rPr lang="pt-BR" sz="4400" dirty="0"/>
            <a:t>Superintendência</a:t>
          </a:r>
        </a:p>
      </dgm:t>
    </dgm:pt>
    <dgm:pt modelId="{2B18A94A-6BE5-44A0-80AE-00C9F2ED00AF}" type="parTrans" cxnId="{A661D324-49BF-4516-A37C-53E353E99DF7}">
      <dgm:prSet/>
      <dgm:spPr/>
      <dgm:t>
        <a:bodyPr/>
        <a:lstStyle/>
        <a:p>
          <a:endParaRPr lang="pt-BR"/>
        </a:p>
      </dgm:t>
    </dgm:pt>
    <dgm:pt modelId="{D024D49C-1036-49E0-B339-6E78B228C86C}" type="sibTrans" cxnId="{A661D324-49BF-4516-A37C-53E353E99DF7}">
      <dgm:prSet/>
      <dgm:spPr/>
      <dgm:t>
        <a:bodyPr/>
        <a:lstStyle/>
        <a:p>
          <a:endParaRPr lang="pt-BR"/>
        </a:p>
      </dgm:t>
    </dgm:pt>
    <dgm:pt modelId="{3BE8567B-D0AE-4157-BD37-74EB22DFC0D8}">
      <dgm:prSet phldrT="[Texto]" custT="1"/>
      <dgm:spPr/>
      <dgm:t>
        <a:bodyPr/>
        <a:lstStyle/>
        <a:p>
          <a:r>
            <a:rPr lang="pt-BR" sz="2800" dirty="0"/>
            <a:t>Gerência Executiva Administrativa Financeira</a:t>
          </a:r>
        </a:p>
      </dgm:t>
    </dgm:pt>
    <dgm:pt modelId="{C5365F5C-1CE9-48F6-B6A4-B649C00AFECD}" type="parTrans" cxnId="{08C00762-7B8E-4A3F-98A4-D955F7BFDD84}">
      <dgm:prSet/>
      <dgm:spPr/>
      <dgm:t>
        <a:bodyPr/>
        <a:lstStyle/>
        <a:p>
          <a:endParaRPr lang="pt-BR"/>
        </a:p>
      </dgm:t>
    </dgm:pt>
    <dgm:pt modelId="{C0A1D77A-46C4-4BE0-85BF-8E955F62CFDA}" type="sibTrans" cxnId="{08C00762-7B8E-4A3F-98A4-D955F7BFDD84}">
      <dgm:prSet/>
      <dgm:spPr/>
      <dgm:t>
        <a:bodyPr/>
        <a:lstStyle/>
        <a:p>
          <a:endParaRPr lang="pt-BR"/>
        </a:p>
      </dgm:t>
    </dgm:pt>
    <dgm:pt modelId="{979393FD-7698-4B5C-B49A-8F6D082E29A5}">
      <dgm:prSet phldrT="[Texto]" custT="1"/>
      <dgm:spPr/>
      <dgm:t>
        <a:bodyPr/>
        <a:lstStyle/>
        <a:p>
          <a:r>
            <a:rPr lang="pt-BR" sz="2800" dirty="0"/>
            <a:t>Gerência Executiva de Arrecadação </a:t>
          </a:r>
        </a:p>
      </dgm:t>
    </dgm:pt>
    <dgm:pt modelId="{082CD6CF-2577-40A9-AB8A-1B8D94DC7257}" type="parTrans" cxnId="{2660C980-2D4B-41DD-BACB-8E1749557C12}">
      <dgm:prSet/>
      <dgm:spPr/>
      <dgm:t>
        <a:bodyPr/>
        <a:lstStyle/>
        <a:p>
          <a:endParaRPr lang="pt-BR"/>
        </a:p>
      </dgm:t>
    </dgm:pt>
    <dgm:pt modelId="{DBD277C1-62B1-4070-BBA1-1B552F1EDA37}" type="sibTrans" cxnId="{2660C980-2D4B-41DD-BACB-8E1749557C12}">
      <dgm:prSet/>
      <dgm:spPr/>
      <dgm:t>
        <a:bodyPr/>
        <a:lstStyle/>
        <a:p>
          <a:endParaRPr lang="pt-BR"/>
        </a:p>
      </dgm:t>
    </dgm:pt>
    <dgm:pt modelId="{730528E4-263F-4C4D-96F5-F3802044BE03}">
      <dgm:prSet phldrT="[Texto]" custT="1"/>
      <dgm:spPr/>
      <dgm:t>
        <a:bodyPr/>
        <a:lstStyle/>
        <a:p>
          <a:r>
            <a:rPr lang="pt-BR" sz="2800" dirty="0"/>
            <a:t>Gerência Executiva de Distribuição</a:t>
          </a:r>
        </a:p>
      </dgm:t>
    </dgm:pt>
    <dgm:pt modelId="{965939E7-53AD-4D8F-A36C-975FE99D4F2E}" type="parTrans" cxnId="{4FE7F709-0C51-4005-B0D2-8EE0606E22CE}">
      <dgm:prSet/>
      <dgm:spPr/>
      <dgm:t>
        <a:bodyPr/>
        <a:lstStyle/>
        <a:p>
          <a:endParaRPr lang="pt-BR"/>
        </a:p>
      </dgm:t>
    </dgm:pt>
    <dgm:pt modelId="{52CA0DD1-26FF-4319-9194-7B15B6197AA8}" type="sibTrans" cxnId="{4FE7F709-0C51-4005-B0D2-8EE0606E22CE}">
      <dgm:prSet/>
      <dgm:spPr/>
      <dgm:t>
        <a:bodyPr/>
        <a:lstStyle/>
        <a:p>
          <a:endParaRPr lang="pt-BR"/>
        </a:p>
      </dgm:t>
    </dgm:pt>
    <dgm:pt modelId="{E5292257-6F40-4A83-B2B5-DEA8F39DF17C}">
      <dgm:prSet custT="1"/>
      <dgm:spPr/>
      <dgm:t>
        <a:bodyPr/>
        <a:lstStyle/>
        <a:p>
          <a:r>
            <a:rPr lang="pt-BR" sz="2800" dirty="0"/>
            <a:t>Gerência Executiva de Gestão de Pessoas e Relacionamento</a:t>
          </a:r>
        </a:p>
      </dgm:t>
    </dgm:pt>
    <dgm:pt modelId="{19479950-51EC-4538-A955-65DC34ED7FBB}" type="parTrans" cxnId="{2B81DB4E-7FDB-4A41-8C02-9C9D6E5F4459}">
      <dgm:prSet/>
      <dgm:spPr/>
      <dgm:t>
        <a:bodyPr/>
        <a:lstStyle/>
        <a:p>
          <a:endParaRPr lang="pt-BR"/>
        </a:p>
      </dgm:t>
    </dgm:pt>
    <dgm:pt modelId="{45B23B92-228D-4878-8206-6274DD96D417}" type="sibTrans" cxnId="{2B81DB4E-7FDB-4A41-8C02-9C9D6E5F4459}">
      <dgm:prSet/>
      <dgm:spPr/>
      <dgm:t>
        <a:bodyPr/>
        <a:lstStyle/>
        <a:p>
          <a:endParaRPr lang="pt-BR"/>
        </a:p>
      </dgm:t>
    </dgm:pt>
    <dgm:pt modelId="{974F8623-F00B-4872-9ED7-1B89D51161EB}">
      <dgm:prSet custT="1"/>
      <dgm:spPr/>
      <dgm:t>
        <a:bodyPr/>
        <a:lstStyle/>
        <a:p>
          <a:r>
            <a:rPr lang="pt-BR" sz="2800" dirty="0"/>
            <a:t>Gerência Executiva Jurídica</a:t>
          </a:r>
        </a:p>
      </dgm:t>
    </dgm:pt>
    <dgm:pt modelId="{CB2E67AF-2DCE-4C32-BE27-5E30487CE0F4}" type="parTrans" cxnId="{07371640-D6E2-4AE1-A1A3-94D20E102B58}">
      <dgm:prSet/>
      <dgm:spPr/>
      <dgm:t>
        <a:bodyPr/>
        <a:lstStyle/>
        <a:p>
          <a:endParaRPr lang="pt-BR"/>
        </a:p>
      </dgm:t>
    </dgm:pt>
    <dgm:pt modelId="{7B15D657-50FC-4D38-AAEF-0CAC4D85CAF2}" type="sibTrans" cxnId="{07371640-D6E2-4AE1-A1A3-94D20E102B58}">
      <dgm:prSet/>
      <dgm:spPr/>
      <dgm:t>
        <a:bodyPr/>
        <a:lstStyle/>
        <a:p>
          <a:endParaRPr lang="pt-BR"/>
        </a:p>
      </dgm:t>
    </dgm:pt>
    <dgm:pt modelId="{F1CDC57F-8B52-4DF2-A653-C29B5BC16FFE}">
      <dgm:prSet custT="1"/>
      <dgm:spPr/>
      <dgm:t>
        <a:bodyPr/>
        <a:lstStyle/>
        <a:p>
          <a:r>
            <a:rPr lang="pt-BR" sz="2800" dirty="0"/>
            <a:t>Gerência Executiva de TI e Planejamento Estratégico</a:t>
          </a:r>
        </a:p>
      </dgm:t>
    </dgm:pt>
    <dgm:pt modelId="{047D6A0A-E449-4CF6-A1F5-DB54FC9943D3}" type="parTrans" cxnId="{98DFE1FC-1B7C-4E96-B5C4-AD1497F971CF}">
      <dgm:prSet/>
      <dgm:spPr/>
      <dgm:t>
        <a:bodyPr/>
        <a:lstStyle/>
        <a:p>
          <a:endParaRPr lang="pt-BR"/>
        </a:p>
      </dgm:t>
    </dgm:pt>
    <dgm:pt modelId="{8C5FCDF5-4000-4211-AC6E-5A4F7A98E215}" type="sibTrans" cxnId="{98DFE1FC-1B7C-4E96-B5C4-AD1497F971CF}">
      <dgm:prSet/>
      <dgm:spPr/>
      <dgm:t>
        <a:bodyPr/>
        <a:lstStyle/>
        <a:p>
          <a:endParaRPr lang="pt-BR"/>
        </a:p>
      </dgm:t>
    </dgm:pt>
    <dgm:pt modelId="{B998E8BF-4992-470A-B8C9-CDF06040E89C}">
      <dgm:prSet custT="1"/>
      <dgm:spPr/>
      <dgm:t>
        <a:bodyPr/>
        <a:lstStyle/>
        <a:p>
          <a:r>
            <a:rPr lang="pt-BR" sz="2800" dirty="0"/>
            <a:t>Gerência de Relações  Institucionais</a:t>
          </a:r>
        </a:p>
      </dgm:t>
    </dgm:pt>
    <dgm:pt modelId="{84097750-EEBC-434A-86AF-EAF728E24552}" type="parTrans" cxnId="{540629A6-F1A5-42B6-8EB3-5C257E364B37}">
      <dgm:prSet/>
      <dgm:spPr/>
      <dgm:t>
        <a:bodyPr/>
        <a:lstStyle/>
        <a:p>
          <a:endParaRPr lang="pt-BR"/>
        </a:p>
      </dgm:t>
    </dgm:pt>
    <dgm:pt modelId="{1DDECBF4-7E35-491F-B1C0-CF4A32F47C25}" type="sibTrans" cxnId="{540629A6-F1A5-42B6-8EB3-5C257E364B37}">
      <dgm:prSet/>
      <dgm:spPr/>
      <dgm:t>
        <a:bodyPr/>
        <a:lstStyle/>
        <a:p>
          <a:endParaRPr lang="pt-BR"/>
        </a:p>
      </dgm:t>
    </dgm:pt>
    <dgm:pt modelId="{266CA59C-5C1D-48A7-88C6-A377DAA7AC21}">
      <dgm:prSet custT="1"/>
      <dgm:spPr/>
      <dgm:t>
        <a:bodyPr/>
        <a:lstStyle/>
        <a:p>
          <a:r>
            <a:rPr lang="pt-BR" sz="2800" dirty="0"/>
            <a:t>Coordenação de Auditoria Administrativa</a:t>
          </a:r>
        </a:p>
      </dgm:t>
    </dgm:pt>
    <dgm:pt modelId="{3E73B736-4EB6-40DC-BFBF-F60520E6AF43}" type="parTrans" cxnId="{62E917A4-426C-4BB4-BDD9-250C0BFFA307}">
      <dgm:prSet/>
      <dgm:spPr/>
      <dgm:t>
        <a:bodyPr/>
        <a:lstStyle/>
        <a:p>
          <a:endParaRPr lang="pt-BR"/>
        </a:p>
      </dgm:t>
    </dgm:pt>
    <dgm:pt modelId="{CD5316C6-0BDD-49A0-A53D-07564ECC4A51}" type="sibTrans" cxnId="{62E917A4-426C-4BB4-BDD9-250C0BFFA307}">
      <dgm:prSet/>
      <dgm:spPr/>
      <dgm:t>
        <a:bodyPr/>
        <a:lstStyle/>
        <a:p>
          <a:endParaRPr lang="pt-BR"/>
        </a:p>
      </dgm:t>
    </dgm:pt>
    <dgm:pt modelId="{B6D02861-4086-4208-A019-1E19AD58BF96}" type="pres">
      <dgm:prSet presAssocID="{9C49A499-A081-4F30-B858-5F58D68D3B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3D34DD-75FC-4EB3-8A99-EFE1EA1E4AAF}" type="pres">
      <dgm:prSet presAssocID="{6359A264-412C-417C-9C6D-5131F9256070}" presName="hierRoot1" presStyleCnt="0">
        <dgm:presLayoutVars>
          <dgm:hierBranch val="init"/>
        </dgm:presLayoutVars>
      </dgm:prSet>
      <dgm:spPr/>
    </dgm:pt>
    <dgm:pt modelId="{80876C32-6A8A-48DA-8BFC-1D634AB6E16C}" type="pres">
      <dgm:prSet presAssocID="{6359A264-412C-417C-9C6D-5131F9256070}" presName="rootComposite1" presStyleCnt="0"/>
      <dgm:spPr/>
    </dgm:pt>
    <dgm:pt modelId="{18C6AC79-F992-4752-A38B-CC71EE1F1B8D}" type="pres">
      <dgm:prSet presAssocID="{6359A264-412C-417C-9C6D-5131F9256070}" presName="rootText1" presStyleLbl="node0" presStyleIdx="0" presStyleCnt="1" custScaleX="281298" custScaleY="158978">
        <dgm:presLayoutVars>
          <dgm:chPref val="3"/>
        </dgm:presLayoutVars>
      </dgm:prSet>
      <dgm:spPr/>
    </dgm:pt>
    <dgm:pt modelId="{39548984-ED0D-47B7-8B95-16FF671765B1}" type="pres">
      <dgm:prSet presAssocID="{6359A264-412C-417C-9C6D-5131F9256070}" presName="rootConnector1" presStyleLbl="node1" presStyleIdx="0" presStyleCnt="0"/>
      <dgm:spPr/>
    </dgm:pt>
    <dgm:pt modelId="{48B32DA1-BCCF-4541-8FD1-F1A3BF8CF416}" type="pres">
      <dgm:prSet presAssocID="{6359A264-412C-417C-9C6D-5131F9256070}" presName="hierChild2" presStyleCnt="0"/>
      <dgm:spPr/>
    </dgm:pt>
    <dgm:pt modelId="{6F871AA6-6CE1-403F-993C-E84934E2E222}" type="pres">
      <dgm:prSet presAssocID="{C5365F5C-1CE9-48F6-B6A4-B649C00AFECD}" presName="Name37" presStyleLbl="parChTrans1D2" presStyleIdx="0" presStyleCnt="8"/>
      <dgm:spPr/>
    </dgm:pt>
    <dgm:pt modelId="{578A7D75-6B13-48FE-8439-34A30F1B567B}" type="pres">
      <dgm:prSet presAssocID="{3BE8567B-D0AE-4157-BD37-74EB22DFC0D8}" presName="hierRoot2" presStyleCnt="0">
        <dgm:presLayoutVars>
          <dgm:hierBranch val="init"/>
        </dgm:presLayoutVars>
      </dgm:prSet>
      <dgm:spPr/>
    </dgm:pt>
    <dgm:pt modelId="{EEFBD617-03E6-4A6B-9780-361170FABED4}" type="pres">
      <dgm:prSet presAssocID="{3BE8567B-D0AE-4157-BD37-74EB22DFC0D8}" presName="rootComposite" presStyleCnt="0"/>
      <dgm:spPr/>
    </dgm:pt>
    <dgm:pt modelId="{23960DA9-1B90-4562-BA94-DEC0BE7394F1}" type="pres">
      <dgm:prSet presAssocID="{3BE8567B-D0AE-4157-BD37-74EB22DFC0D8}" presName="rootText" presStyleLbl="node2" presStyleIdx="0" presStyleCnt="8" custScaleX="130932" custScaleY="161485">
        <dgm:presLayoutVars>
          <dgm:chPref val="3"/>
        </dgm:presLayoutVars>
      </dgm:prSet>
      <dgm:spPr/>
    </dgm:pt>
    <dgm:pt modelId="{7BB1FE4B-F69E-4629-9343-7A1C6B3BE133}" type="pres">
      <dgm:prSet presAssocID="{3BE8567B-D0AE-4157-BD37-74EB22DFC0D8}" presName="rootConnector" presStyleLbl="node2" presStyleIdx="0" presStyleCnt="8"/>
      <dgm:spPr/>
    </dgm:pt>
    <dgm:pt modelId="{641AEEEB-5632-4EBC-BFE8-31B8AADA7C1B}" type="pres">
      <dgm:prSet presAssocID="{3BE8567B-D0AE-4157-BD37-74EB22DFC0D8}" presName="hierChild4" presStyleCnt="0"/>
      <dgm:spPr/>
    </dgm:pt>
    <dgm:pt modelId="{2F6CA4C8-2C7A-4D14-A7F7-31B558DA16AE}" type="pres">
      <dgm:prSet presAssocID="{3BE8567B-D0AE-4157-BD37-74EB22DFC0D8}" presName="hierChild5" presStyleCnt="0"/>
      <dgm:spPr/>
    </dgm:pt>
    <dgm:pt modelId="{7F9BC349-56DD-4346-8BEE-E84D674953E7}" type="pres">
      <dgm:prSet presAssocID="{082CD6CF-2577-40A9-AB8A-1B8D94DC7257}" presName="Name37" presStyleLbl="parChTrans1D2" presStyleIdx="1" presStyleCnt="8"/>
      <dgm:spPr/>
    </dgm:pt>
    <dgm:pt modelId="{60321815-CE33-4D43-9A0F-5BAF29DC01E1}" type="pres">
      <dgm:prSet presAssocID="{979393FD-7698-4B5C-B49A-8F6D082E29A5}" presName="hierRoot2" presStyleCnt="0">
        <dgm:presLayoutVars>
          <dgm:hierBranch val="init"/>
        </dgm:presLayoutVars>
      </dgm:prSet>
      <dgm:spPr/>
    </dgm:pt>
    <dgm:pt modelId="{DA55D49C-BBD8-4D7D-B0A1-717C723B389A}" type="pres">
      <dgm:prSet presAssocID="{979393FD-7698-4B5C-B49A-8F6D082E29A5}" presName="rootComposite" presStyleCnt="0"/>
      <dgm:spPr/>
    </dgm:pt>
    <dgm:pt modelId="{57C93713-ED57-415E-9747-4565B38B8F62}" type="pres">
      <dgm:prSet presAssocID="{979393FD-7698-4B5C-B49A-8F6D082E29A5}" presName="rootText" presStyleLbl="node2" presStyleIdx="1" presStyleCnt="8" custScaleX="110984" custScaleY="156710">
        <dgm:presLayoutVars>
          <dgm:chPref val="3"/>
        </dgm:presLayoutVars>
      </dgm:prSet>
      <dgm:spPr/>
    </dgm:pt>
    <dgm:pt modelId="{6F39A8E8-6D5F-455C-BDF5-DEE904F9ABAF}" type="pres">
      <dgm:prSet presAssocID="{979393FD-7698-4B5C-B49A-8F6D082E29A5}" presName="rootConnector" presStyleLbl="node2" presStyleIdx="1" presStyleCnt="8"/>
      <dgm:spPr/>
    </dgm:pt>
    <dgm:pt modelId="{46E496E6-4C8D-4C94-974D-9565C2844E2F}" type="pres">
      <dgm:prSet presAssocID="{979393FD-7698-4B5C-B49A-8F6D082E29A5}" presName="hierChild4" presStyleCnt="0"/>
      <dgm:spPr/>
    </dgm:pt>
    <dgm:pt modelId="{D70DB0D1-4292-4C5B-90C2-3389F8821B9F}" type="pres">
      <dgm:prSet presAssocID="{979393FD-7698-4B5C-B49A-8F6D082E29A5}" presName="hierChild5" presStyleCnt="0"/>
      <dgm:spPr/>
    </dgm:pt>
    <dgm:pt modelId="{6C8B4A35-6A00-40C7-B9AB-4EE5820432C8}" type="pres">
      <dgm:prSet presAssocID="{965939E7-53AD-4D8F-A36C-975FE99D4F2E}" presName="Name37" presStyleLbl="parChTrans1D2" presStyleIdx="2" presStyleCnt="8"/>
      <dgm:spPr/>
    </dgm:pt>
    <dgm:pt modelId="{523F5BCB-F183-421C-AA50-AA623DD27244}" type="pres">
      <dgm:prSet presAssocID="{730528E4-263F-4C4D-96F5-F3802044BE03}" presName="hierRoot2" presStyleCnt="0">
        <dgm:presLayoutVars>
          <dgm:hierBranch val="init"/>
        </dgm:presLayoutVars>
      </dgm:prSet>
      <dgm:spPr/>
    </dgm:pt>
    <dgm:pt modelId="{14C0B678-C16F-4920-8A87-203CD165B828}" type="pres">
      <dgm:prSet presAssocID="{730528E4-263F-4C4D-96F5-F3802044BE03}" presName="rootComposite" presStyleCnt="0"/>
      <dgm:spPr/>
    </dgm:pt>
    <dgm:pt modelId="{683FE067-0E7F-4CEA-A0B5-077A4B824804}" type="pres">
      <dgm:prSet presAssocID="{730528E4-263F-4C4D-96F5-F3802044BE03}" presName="rootText" presStyleLbl="node2" presStyleIdx="2" presStyleCnt="8" custScaleX="105355" custScaleY="145151">
        <dgm:presLayoutVars>
          <dgm:chPref val="3"/>
        </dgm:presLayoutVars>
      </dgm:prSet>
      <dgm:spPr/>
    </dgm:pt>
    <dgm:pt modelId="{A2C469B9-B7D2-474D-97A8-426EC5B8888A}" type="pres">
      <dgm:prSet presAssocID="{730528E4-263F-4C4D-96F5-F3802044BE03}" presName="rootConnector" presStyleLbl="node2" presStyleIdx="2" presStyleCnt="8"/>
      <dgm:spPr/>
    </dgm:pt>
    <dgm:pt modelId="{01396ABE-DFD8-4430-A56F-9EEEC2750E72}" type="pres">
      <dgm:prSet presAssocID="{730528E4-263F-4C4D-96F5-F3802044BE03}" presName="hierChild4" presStyleCnt="0"/>
      <dgm:spPr/>
    </dgm:pt>
    <dgm:pt modelId="{A0726152-696F-4841-B959-1C2FD7B1EA75}" type="pres">
      <dgm:prSet presAssocID="{730528E4-263F-4C4D-96F5-F3802044BE03}" presName="hierChild5" presStyleCnt="0"/>
      <dgm:spPr/>
    </dgm:pt>
    <dgm:pt modelId="{725BC9C9-AE03-4B6B-9E75-5AC2CAF297AC}" type="pres">
      <dgm:prSet presAssocID="{19479950-51EC-4538-A955-65DC34ED7FBB}" presName="Name37" presStyleLbl="parChTrans1D2" presStyleIdx="3" presStyleCnt="8"/>
      <dgm:spPr/>
    </dgm:pt>
    <dgm:pt modelId="{7903464E-D7EE-4FAF-A8D9-59EB3DFAB0AF}" type="pres">
      <dgm:prSet presAssocID="{E5292257-6F40-4A83-B2B5-DEA8F39DF17C}" presName="hierRoot2" presStyleCnt="0">
        <dgm:presLayoutVars>
          <dgm:hierBranch val="init"/>
        </dgm:presLayoutVars>
      </dgm:prSet>
      <dgm:spPr/>
    </dgm:pt>
    <dgm:pt modelId="{D5DA9D1D-3684-47F8-8098-9165834D6D23}" type="pres">
      <dgm:prSet presAssocID="{E5292257-6F40-4A83-B2B5-DEA8F39DF17C}" presName="rootComposite" presStyleCnt="0"/>
      <dgm:spPr/>
    </dgm:pt>
    <dgm:pt modelId="{5920CA85-1BC7-459A-9B22-30192B5484BA}" type="pres">
      <dgm:prSet presAssocID="{E5292257-6F40-4A83-B2B5-DEA8F39DF17C}" presName="rootText" presStyleLbl="node2" presStyleIdx="3" presStyleCnt="8" custScaleX="127340" custScaleY="171071">
        <dgm:presLayoutVars>
          <dgm:chPref val="3"/>
        </dgm:presLayoutVars>
      </dgm:prSet>
      <dgm:spPr/>
    </dgm:pt>
    <dgm:pt modelId="{F1D205E5-9E14-4C01-9B21-368B0998682B}" type="pres">
      <dgm:prSet presAssocID="{E5292257-6F40-4A83-B2B5-DEA8F39DF17C}" presName="rootConnector" presStyleLbl="node2" presStyleIdx="3" presStyleCnt="8"/>
      <dgm:spPr/>
    </dgm:pt>
    <dgm:pt modelId="{5602CA0D-C56F-4A7E-A400-9360BF6A6CD9}" type="pres">
      <dgm:prSet presAssocID="{E5292257-6F40-4A83-B2B5-DEA8F39DF17C}" presName="hierChild4" presStyleCnt="0"/>
      <dgm:spPr/>
    </dgm:pt>
    <dgm:pt modelId="{B6A1DBC7-CA0D-4474-BC89-85D9A8799DEB}" type="pres">
      <dgm:prSet presAssocID="{E5292257-6F40-4A83-B2B5-DEA8F39DF17C}" presName="hierChild5" presStyleCnt="0"/>
      <dgm:spPr/>
    </dgm:pt>
    <dgm:pt modelId="{C4D30A5B-B4B7-4EBB-8FFC-DDCA382ABBAF}" type="pres">
      <dgm:prSet presAssocID="{CB2E67AF-2DCE-4C32-BE27-5E30487CE0F4}" presName="Name37" presStyleLbl="parChTrans1D2" presStyleIdx="4" presStyleCnt="8"/>
      <dgm:spPr/>
    </dgm:pt>
    <dgm:pt modelId="{754333E0-2479-47EA-A302-171768288BF4}" type="pres">
      <dgm:prSet presAssocID="{974F8623-F00B-4872-9ED7-1B89D51161EB}" presName="hierRoot2" presStyleCnt="0">
        <dgm:presLayoutVars>
          <dgm:hierBranch val="init"/>
        </dgm:presLayoutVars>
      </dgm:prSet>
      <dgm:spPr/>
    </dgm:pt>
    <dgm:pt modelId="{18F3FE32-DC3A-4624-8E25-E5F0689B95F3}" type="pres">
      <dgm:prSet presAssocID="{974F8623-F00B-4872-9ED7-1B89D51161EB}" presName="rootComposite" presStyleCnt="0"/>
      <dgm:spPr/>
    </dgm:pt>
    <dgm:pt modelId="{7F6EEF94-8272-4734-81B1-C2BE0D68B682}" type="pres">
      <dgm:prSet presAssocID="{974F8623-F00B-4872-9ED7-1B89D51161EB}" presName="rootText" presStyleLbl="node2" presStyleIdx="4" presStyleCnt="8" custScaleX="106505" custScaleY="146535">
        <dgm:presLayoutVars>
          <dgm:chPref val="3"/>
        </dgm:presLayoutVars>
      </dgm:prSet>
      <dgm:spPr/>
    </dgm:pt>
    <dgm:pt modelId="{949A6706-4B76-42B7-87CE-0C599A294765}" type="pres">
      <dgm:prSet presAssocID="{974F8623-F00B-4872-9ED7-1B89D51161EB}" presName="rootConnector" presStyleLbl="node2" presStyleIdx="4" presStyleCnt="8"/>
      <dgm:spPr/>
    </dgm:pt>
    <dgm:pt modelId="{DFAF0DF7-AC61-41E8-9CFE-38484DE700CB}" type="pres">
      <dgm:prSet presAssocID="{974F8623-F00B-4872-9ED7-1B89D51161EB}" presName="hierChild4" presStyleCnt="0"/>
      <dgm:spPr/>
    </dgm:pt>
    <dgm:pt modelId="{866CA8B9-068B-443F-83B5-7EE6C3AE44FE}" type="pres">
      <dgm:prSet presAssocID="{974F8623-F00B-4872-9ED7-1B89D51161EB}" presName="hierChild5" presStyleCnt="0"/>
      <dgm:spPr/>
    </dgm:pt>
    <dgm:pt modelId="{11EEEF33-27E8-416C-B165-F63D110CC37C}" type="pres">
      <dgm:prSet presAssocID="{047D6A0A-E449-4CF6-A1F5-DB54FC9943D3}" presName="Name37" presStyleLbl="parChTrans1D2" presStyleIdx="5" presStyleCnt="8"/>
      <dgm:spPr/>
    </dgm:pt>
    <dgm:pt modelId="{8734330F-FDDC-49D4-A0F1-8F6B5E1FA2A1}" type="pres">
      <dgm:prSet presAssocID="{F1CDC57F-8B52-4DF2-A653-C29B5BC16FFE}" presName="hierRoot2" presStyleCnt="0">
        <dgm:presLayoutVars>
          <dgm:hierBranch val="init"/>
        </dgm:presLayoutVars>
      </dgm:prSet>
      <dgm:spPr/>
    </dgm:pt>
    <dgm:pt modelId="{36A9EC81-5243-411B-9331-8E73B506B7FA}" type="pres">
      <dgm:prSet presAssocID="{F1CDC57F-8B52-4DF2-A653-C29B5BC16FFE}" presName="rootComposite" presStyleCnt="0"/>
      <dgm:spPr/>
    </dgm:pt>
    <dgm:pt modelId="{E868591D-BB4E-4613-BBC9-EBF7921E4ED0}" type="pres">
      <dgm:prSet presAssocID="{F1CDC57F-8B52-4DF2-A653-C29B5BC16FFE}" presName="rootText" presStyleLbl="node2" presStyleIdx="5" presStyleCnt="8" custScaleX="122360" custScaleY="154641">
        <dgm:presLayoutVars>
          <dgm:chPref val="3"/>
        </dgm:presLayoutVars>
      </dgm:prSet>
      <dgm:spPr/>
    </dgm:pt>
    <dgm:pt modelId="{0563EFE2-670A-4B0B-A539-C365A1E271E3}" type="pres">
      <dgm:prSet presAssocID="{F1CDC57F-8B52-4DF2-A653-C29B5BC16FFE}" presName="rootConnector" presStyleLbl="node2" presStyleIdx="5" presStyleCnt="8"/>
      <dgm:spPr/>
    </dgm:pt>
    <dgm:pt modelId="{8092E989-4650-43A8-91D4-7A6A690133C6}" type="pres">
      <dgm:prSet presAssocID="{F1CDC57F-8B52-4DF2-A653-C29B5BC16FFE}" presName="hierChild4" presStyleCnt="0"/>
      <dgm:spPr/>
    </dgm:pt>
    <dgm:pt modelId="{B882B051-DC5D-4FE1-B242-27B81E12A6A0}" type="pres">
      <dgm:prSet presAssocID="{F1CDC57F-8B52-4DF2-A653-C29B5BC16FFE}" presName="hierChild5" presStyleCnt="0"/>
      <dgm:spPr/>
    </dgm:pt>
    <dgm:pt modelId="{27FFB280-E963-41A3-B02F-769E8ABD4524}" type="pres">
      <dgm:prSet presAssocID="{84097750-EEBC-434A-86AF-EAF728E24552}" presName="Name37" presStyleLbl="parChTrans1D2" presStyleIdx="6" presStyleCnt="8"/>
      <dgm:spPr/>
    </dgm:pt>
    <dgm:pt modelId="{37930B72-F4EF-4861-94A0-D7014A5EEF69}" type="pres">
      <dgm:prSet presAssocID="{B998E8BF-4992-470A-B8C9-CDF06040E89C}" presName="hierRoot2" presStyleCnt="0">
        <dgm:presLayoutVars>
          <dgm:hierBranch val="init"/>
        </dgm:presLayoutVars>
      </dgm:prSet>
      <dgm:spPr/>
    </dgm:pt>
    <dgm:pt modelId="{806C5265-2431-4DF1-966F-A672FFDCB3D9}" type="pres">
      <dgm:prSet presAssocID="{B998E8BF-4992-470A-B8C9-CDF06040E89C}" presName="rootComposite" presStyleCnt="0"/>
      <dgm:spPr/>
    </dgm:pt>
    <dgm:pt modelId="{28CD905E-FB60-41F0-88E9-7CC6C01E937F}" type="pres">
      <dgm:prSet presAssocID="{B998E8BF-4992-470A-B8C9-CDF06040E89C}" presName="rootText" presStyleLbl="node2" presStyleIdx="6" presStyleCnt="8" custScaleX="126018" custScaleY="148652" custLinFactY="90812" custLinFactNeighborX="0" custLinFactNeighborY="100000">
        <dgm:presLayoutVars>
          <dgm:chPref val="3"/>
        </dgm:presLayoutVars>
      </dgm:prSet>
      <dgm:spPr/>
    </dgm:pt>
    <dgm:pt modelId="{96F98C19-26CD-4106-B29C-10803F19B029}" type="pres">
      <dgm:prSet presAssocID="{B998E8BF-4992-470A-B8C9-CDF06040E89C}" presName="rootConnector" presStyleLbl="node2" presStyleIdx="6" presStyleCnt="8"/>
      <dgm:spPr/>
    </dgm:pt>
    <dgm:pt modelId="{2799057B-BE7A-40D3-94BB-DC600793AC66}" type="pres">
      <dgm:prSet presAssocID="{B998E8BF-4992-470A-B8C9-CDF06040E89C}" presName="hierChild4" presStyleCnt="0"/>
      <dgm:spPr/>
    </dgm:pt>
    <dgm:pt modelId="{F9044A94-D182-4728-98A9-0106D1C3A0CB}" type="pres">
      <dgm:prSet presAssocID="{B998E8BF-4992-470A-B8C9-CDF06040E89C}" presName="hierChild5" presStyleCnt="0"/>
      <dgm:spPr/>
    </dgm:pt>
    <dgm:pt modelId="{1DFD3122-DAC2-4490-AD4B-6613866FE936}" type="pres">
      <dgm:prSet presAssocID="{3E73B736-4EB6-40DC-BFBF-F60520E6AF43}" presName="Name37" presStyleLbl="parChTrans1D2" presStyleIdx="7" presStyleCnt="8"/>
      <dgm:spPr/>
    </dgm:pt>
    <dgm:pt modelId="{CF4BD605-5FAA-4964-8FEA-6C25287B3537}" type="pres">
      <dgm:prSet presAssocID="{266CA59C-5C1D-48A7-88C6-A377DAA7AC21}" presName="hierRoot2" presStyleCnt="0">
        <dgm:presLayoutVars>
          <dgm:hierBranch val="init"/>
        </dgm:presLayoutVars>
      </dgm:prSet>
      <dgm:spPr/>
    </dgm:pt>
    <dgm:pt modelId="{114B41CB-15E3-40A4-B003-3D691133BC5A}" type="pres">
      <dgm:prSet presAssocID="{266CA59C-5C1D-48A7-88C6-A377DAA7AC21}" presName="rootComposite" presStyleCnt="0"/>
      <dgm:spPr/>
    </dgm:pt>
    <dgm:pt modelId="{D6CCEFFF-7EA9-4E7A-BB31-AF8FCA070A5F}" type="pres">
      <dgm:prSet presAssocID="{266CA59C-5C1D-48A7-88C6-A377DAA7AC21}" presName="rootText" presStyleLbl="node2" presStyleIdx="7" presStyleCnt="8" custScaleX="106753" custScaleY="133272" custLinFactX="-16467" custLinFactY="181755" custLinFactNeighborX="-100000" custLinFactNeighborY="200000">
        <dgm:presLayoutVars>
          <dgm:chPref val="3"/>
        </dgm:presLayoutVars>
      </dgm:prSet>
      <dgm:spPr/>
    </dgm:pt>
    <dgm:pt modelId="{BE0B14E3-56E4-4346-AF2A-8B83416772C8}" type="pres">
      <dgm:prSet presAssocID="{266CA59C-5C1D-48A7-88C6-A377DAA7AC21}" presName="rootConnector" presStyleLbl="node2" presStyleIdx="7" presStyleCnt="8"/>
      <dgm:spPr/>
    </dgm:pt>
    <dgm:pt modelId="{5D45FCAA-E50F-487E-A75E-478B24583EA5}" type="pres">
      <dgm:prSet presAssocID="{266CA59C-5C1D-48A7-88C6-A377DAA7AC21}" presName="hierChild4" presStyleCnt="0"/>
      <dgm:spPr/>
    </dgm:pt>
    <dgm:pt modelId="{6AD2E79C-3C46-4C31-935C-E19045517EFE}" type="pres">
      <dgm:prSet presAssocID="{266CA59C-5C1D-48A7-88C6-A377DAA7AC21}" presName="hierChild5" presStyleCnt="0"/>
      <dgm:spPr/>
    </dgm:pt>
    <dgm:pt modelId="{F46F251D-8641-4B58-94B2-782A5D9A3A37}" type="pres">
      <dgm:prSet presAssocID="{6359A264-412C-417C-9C6D-5131F9256070}" presName="hierChild3" presStyleCnt="0"/>
      <dgm:spPr/>
    </dgm:pt>
  </dgm:ptLst>
  <dgm:cxnLst>
    <dgm:cxn modelId="{4FE7F709-0C51-4005-B0D2-8EE0606E22CE}" srcId="{6359A264-412C-417C-9C6D-5131F9256070}" destId="{730528E4-263F-4C4D-96F5-F3802044BE03}" srcOrd="2" destOrd="0" parTransId="{965939E7-53AD-4D8F-A36C-975FE99D4F2E}" sibTransId="{52CA0DD1-26FF-4319-9194-7B15B6197AA8}"/>
    <dgm:cxn modelId="{FB2E7412-7C06-4F57-946E-B990504F587F}" type="presOf" srcId="{F1CDC57F-8B52-4DF2-A653-C29B5BC16FFE}" destId="{0563EFE2-670A-4B0B-A539-C365A1E271E3}" srcOrd="1" destOrd="0" presId="urn:microsoft.com/office/officeart/2005/8/layout/orgChart1"/>
    <dgm:cxn modelId="{B41E1E17-8BAE-4871-8A35-0092C9F64F63}" type="presOf" srcId="{B998E8BF-4992-470A-B8C9-CDF06040E89C}" destId="{28CD905E-FB60-41F0-88E9-7CC6C01E937F}" srcOrd="0" destOrd="0" presId="urn:microsoft.com/office/officeart/2005/8/layout/orgChart1"/>
    <dgm:cxn modelId="{063A4E1A-4022-46BE-853B-55BED1FF6F2D}" type="presOf" srcId="{266CA59C-5C1D-48A7-88C6-A377DAA7AC21}" destId="{D6CCEFFF-7EA9-4E7A-BB31-AF8FCA070A5F}" srcOrd="0" destOrd="0" presId="urn:microsoft.com/office/officeart/2005/8/layout/orgChart1"/>
    <dgm:cxn modelId="{D920881A-C9F9-4876-9CBA-28B6AD6DA6E6}" type="presOf" srcId="{3BE8567B-D0AE-4157-BD37-74EB22DFC0D8}" destId="{23960DA9-1B90-4562-BA94-DEC0BE7394F1}" srcOrd="0" destOrd="0" presId="urn:microsoft.com/office/officeart/2005/8/layout/orgChart1"/>
    <dgm:cxn modelId="{EEFD6622-7E6E-466C-89A8-B2977D6D16ED}" type="presOf" srcId="{9C49A499-A081-4F30-B858-5F58D68D3B7F}" destId="{B6D02861-4086-4208-A019-1E19AD58BF96}" srcOrd="0" destOrd="0" presId="urn:microsoft.com/office/officeart/2005/8/layout/orgChart1"/>
    <dgm:cxn modelId="{A661D324-49BF-4516-A37C-53E353E99DF7}" srcId="{9C49A499-A081-4F30-B858-5F58D68D3B7F}" destId="{6359A264-412C-417C-9C6D-5131F9256070}" srcOrd="0" destOrd="0" parTransId="{2B18A94A-6BE5-44A0-80AE-00C9F2ED00AF}" sibTransId="{D024D49C-1036-49E0-B339-6E78B228C86C}"/>
    <dgm:cxn modelId="{2D67D426-D60A-4891-BF79-FB5FD5BBEBA2}" type="presOf" srcId="{84097750-EEBC-434A-86AF-EAF728E24552}" destId="{27FFB280-E963-41A3-B02F-769E8ABD4524}" srcOrd="0" destOrd="0" presId="urn:microsoft.com/office/officeart/2005/8/layout/orgChart1"/>
    <dgm:cxn modelId="{38893D38-19D6-4758-BE78-C1C3A07E6BD2}" type="presOf" srcId="{730528E4-263F-4C4D-96F5-F3802044BE03}" destId="{683FE067-0E7F-4CEA-A0B5-077A4B824804}" srcOrd="0" destOrd="0" presId="urn:microsoft.com/office/officeart/2005/8/layout/orgChart1"/>
    <dgm:cxn modelId="{5723593B-54B0-4741-9D4E-417F9EB916D0}" type="presOf" srcId="{E5292257-6F40-4A83-B2B5-DEA8F39DF17C}" destId="{5920CA85-1BC7-459A-9B22-30192B5484BA}" srcOrd="0" destOrd="0" presId="urn:microsoft.com/office/officeart/2005/8/layout/orgChart1"/>
    <dgm:cxn modelId="{7907413F-6C45-46BB-99BB-C27921781F1D}" type="presOf" srcId="{974F8623-F00B-4872-9ED7-1B89D51161EB}" destId="{949A6706-4B76-42B7-87CE-0C599A294765}" srcOrd="1" destOrd="0" presId="urn:microsoft.com/office/officeart/2005/8/layout/orgChart1"/>
    <dgm:cxn modelId="{07371640-D6E2-4AE1-A1A3-94D20E102B58}" srcId="{6359A264-412C-417C-9C6D-5131F9256070}" destId="{974F8623-F00B-4872-9ED7-1B89D51161EB}" srcOrd="4" destOrd="0" parTransId="{CB2E67AF-2DCE-4C32-BE27-5E30487CE0F4}" sibTransId="{7B15D657-50FC-4D38-AAEF-0CAC4D85CAF2}"/>
    <dgm:cxn modelId="{436BC95E-376B-4BFA-BF8E-DB69B64BE243}" type="presOf" srcId="{082CD6CF-2577-40A9-AB8A-1B8D94DC7257}" destId="{7F9BC349-56DD-4346-8BEE-E84D674953E7}" srcOrd="0" destOrd="0" presId="urn:microsoft.com/office/officeart/2005/8/layout/orgChart1"/>
    <dgm:cxn modelId="{FFF72741-C87D-4639-82FD-30D5EE4B3980}" type="presOf" srcId="{F1CDC57F-8B52-4DF2-A653-C29B5BC16FFE}" destId="{E868591D-BB4E-4613-BBC9-EBF7921E4ED0}" srcOrd="0" destOrd="0" presId="urn:microsoft.com/office/officeart/2005/8/layout/orgChart1"/>
    <dgm:cxn modelId="{08C00762-7B8E-4A3F-98A4-D955F7BFDD84}" srcId="{6359A264-412C-417C-9C6D-5131F9256070}" destId="{3BE8567B-D0AE-4157-BD37-74EB22DFC0D8}" srcOrd="0" destOrd="0" parTransId="{C5365F5C-1CE9-48F6-B6A4-B649C00AFECD}" sibTransId="{C0A1D77A-46C4-4BE0-85BF-8E955F62CFDA}"/>
    <dgm:cxn modelId="{781E5D42-C66B-4BDC-BA25-15E127A3BBA4}" type="presOf" srcId="{C5365F5C-1CE9-48F6-B6A4-B649C00AFECD}" destId="{6F871AA6-6CE1-403F-993C-E84934E2E222}" srcOrd="0" destOrd="0" presId="urn:microsoft.com/office/officeart/2005/8/layout/orgChart1"/>
    <dgm:cxn modelId="{2BCEC762-1BCD-46C1-B59F-7F7AA3ADA647}" type="presOf" srcId="{979393FD-7698-4B5C-B49A-8F6D082E29A5}" destId="{6F39A8E8-6D5F-455C-BDF5-DEE904F9ABAF}" srcOrd="1" destOrd="0" presId="urn:microsoft.com/office/officeart/2005/8/layout/orgChart1"/>
    <dgm:cxn modelId="{2B81DB4E-7FDB-4A41-8C02-9C9D6E5F4459}" srcId="{6359A264-412C-417C-9C6D-5131F9256070}" destId="{E5292257-6F40-4A83-B2B5-DEA8F39DF17C}" srcOrd="3" destOrd="0" parTransId="{19479950-51EC-4538-A955-65DC34ED7FBB}" sibTransId="{45B23B92-228D-4878-8206-6274DD96D417}"/>
    <dgm:cxn modelId="{BCAEDF58-EFC9-46DE-A75A-E3022E6A8070}" type="presOf" srcId="{3E73B736-4EB6-40DC-BFBF-F60520E6AF43}" destId="{1DFD3122-DAC2-4490-AD4B-6613866FE936}" srcOrd="0" destOrd="0" presId="urn:microsoft.com/office/officeart/2005/8/layout/orgChart1"/>
    <dgm:cxn modelId="{97C56D7D-D7C8-4684-BB8D-16E2CEF62F57}" type="presOf" srcId="{3BE8567B-D0AE-4157-BD37-74EB22DFC0D8}" destId="{7BB1FE4B-F69E-4629-9343-7A1C6B3BE133}" srcOrd="1" destOrd="0" presId="urn:microsoft.com/office/officeart/2005/8/layout/orgChart1"/>
    <dgm:cxn modelId="{23673C7E-95F2-45E7-9F7B-991B8F20B40C}" type="presOf" srcId="{CB2E67AF-2DCE-4C32-BE27-5E30487CE0F4}" destId="{C4D30A5B-B4B7-4EBB-8FFC-DDCA382ABBAF}" srcOrd="0" destOrd="0" presId="urn:microsoft.com/office/officeart/2005/8/layout/orgChart1"/>
    <dgm:cxn modelId="{2660C980-2D4B-41DD-BACB-8E1749557C12}" srcId="{6359A264-412C-417C-9C6D-5131F9256070}" destId="{979393FD-7698-4B5C-B49A-8F6D082E29A5}" srcOrd="1" destOrd="0" parTransId="{082CD6CF-2577-40A9-AB8A-1B8D94DC7257}" sibTransId="{DBD277C1-62B1-4070-BBA1-1B552F1EDA37}"/>
    <dgm:cxn modelId="{C0372683-7435-457F-8DC5-51453EEC10DB}" type="presOf" srcId="{730528E4-263F-4C4D-96F5-F3802044BE03}" destId="{A2C469B9-B7D2-474D-97A8-426EC5B8888A}" srcOrd="1" destOrd="0" presId="urn:microsoft.com/office/officeart/2005/8/layout/orgChart1"/>
    <dgm:cxn modelId="{59619584-F8B3-4022-8D10-522513D44AE3}" type="presOf" srcId="{B998E8BF-4992-470A-B8C9-CDF06040E89C}" destId="{96F98C19-26CD-4106-B29C-10803F19B029}" srcOrd="1" destOrd="0" presId="urn:microsoft.com/office/officeart/2005/8/layout/orgChart1"/>
    <dgm:cxn modelId="{3C664185-A6CB-4731-B2AD-D13A0B0787E7}" type="presOf" srcId="{E5292257-6F40-4A83-B2B5-DEA8F39DF17C}" destId="{F1D205E5-9E14-4C01-9B21-368B0998682B}" srcOrd="1" destOrd="0" presId="urn:microsoft.com/office/officeart/2005/8/layout/orgChart1"/>
    <dgm:cxn modelId="{432C8398-D91F-42DC-B34E-087882038EDD}" type="presOf" srcId="{047D6A0A-E449-4CF6-A1F5-DB54FC9943D3}" destId="{11EEEF33-27E8-416C-B165-F63D110CC37C}" srcOrd="0" destOrd="0" presId="urn:microsoft.com/office/officeart/2005/8/layout/orgChart1"/>
    <dgm:cxn modelId="{62E917A4-426C-4BB4-BDD9-250C0BFFA307}" srcId="{6359A264-412C-417C-9C6D-5131F9256070}" destId="{266CA59C-5C1D-48A7-88C6-A377DAA7AC21}" srcOrd="7" destOrd="0" parTransId="{3E73B736-4EB6-40DC-BFBF-F60520E6AF43}" sibTransId="{CD5316C6-0BDD-49A0-A53D-07564ECC4A51}"/>
    <dgm:cxn modelId="{540629A6-F1A5-42B6-8EB3-5C257E364B37}" srcId="{6359A264-412C-417C-9C6D-5131F9256070}" destId="{B998E8BF-4992-470A-B8C9-CDF06040E89C}" srcOrd="6" destOrd="0" parTransId="{84097750-EEBC-434A-86AF-EAF728E24552}" sibTransId="{1DDECBF4-7E35-491F-B1C0-CF4A32F47C25}"/>
    <dgm:cxn modelId="{BBAB6BC4-071C-4197-8F47-0CEC0A67840A}" type="presOf" srcId="{6359A264-412C-417C-9C6D-5131F9256070}" destId="{39548984-ED0D-47B7-8B95-16FF671765B1}" srcOrd="1" destOrd="0" presId="urn:microsoft.com/office/officeart/2005/8/layout/orgChart1"/>
    <dgm:cxn modelId="{1D3E40CD-F8BE-402B-AE94-CD3D23B3979F}" type="presOf" srcId="{979393FD-7698-4B5C-B49A-8F6D082E29A5}" destId="{57C93713-ED57-415E-9747-4565B38B8F62}" srcOrd="0" destOrd="0" presId="urn:microsoft.com/office/officeart/2005/8/layout/orgChart1"/>
    <dgm:cxn modelId="{90554CD5-8C5C-4E88-BE55-7B8E0C7A6095}" type="presOf" srcId="{19479950-51EC-4538-A955-65DC34ED7FBB}" destId="{725BC9C9-AE03-4B6B-9E75-5AC2CAF297AC}" srcOrd="0" destOrd="0" presId="urn:microsoft.com/office/officeart/2005/8/layout/orgChart1"/>
    <dgm:cxn modelId="{1087BAD9-A498-4A77-8C09-1C9A898FF136}" type="presOf" srcId="{974F8623-F00B-4872-9ED7-1B89D51161EB}" destId="{7F6EEF94-8272-4734-81B1-C2BE0D68B682}" srcOrd="0" destOrd="0" presId="urn:microsoft.com/office/officeart/2005/8/layout/orgChart1"/>
    <dgm:cxn modelId="{DFCE3CE3-36E1-4809-820F-35A8F9CFAE2B}" type="presOf" srcId="{266CA59C-5C1D-48A7-88C6-A377DAA7AC21}" destId="{BE0B14E3-56E4-4346-AF2A-8B83416772C8}" srcOrd="1" destOrd="0" presId="urn:microsoft.com/office/officeart/2005/8/layout/orgChart1"/>
    <dgm:cxn modelId="{177A56E8-4B90-42EC-AE0F-EE7E32E9DA87}" type="presOf" srcId="{6359A264-412C-417C-9C6D-5131F9256070}" destId="{18C6AC79-F992-4752-A38B-CC71EE1F1B8D}" srcOrd="0" destOrd="0" presId="urn:microsoft.com/office/officeart/2005/8/layout/orgChart1"/>
    <dgm:cxn modelId="{9B4692FC-96AA-42FE-A704-6E36223A9AE5}" type="presOf" srcId="{965939E7-53AD-4D8F-A36C-975FE99D4F2E}" destId="{6C8B4A35-6A00-40C7-B9AB-4EE5820432C8}" srcOrd="0" destOrd="0" presId="urn:microsoft.com/office/officeart/2005/8/layout/orgChart1"/>
    <dgm:cxn modelId="{98DFE1FC-1B7C-4E96-B5C4-AD1497F971CF}" srcId="{6359A264-412C-417C-9C6D-5131F9256070}" destId="{F1CDC57F-8B52-4DF2-A653-C29B5BC16FFE}" srcOrd="5" destOrd="0" parTransId="{047D6A0A-E449-4CF6-A1F5-DB54FC9943D3}" sibTransId="{8C5FCDF5-4000-4211-AC6E-5A4F7A98E215}"/>
    <dgm:cxn modelId="{589AB89E-BB33-4218-8DCF-80033748C204}" type="presParOf" srcId="{B6D02861-4086-4208-A019-1E19AD58BF96}" destId="{0C3D34DD-75FC-4EB3-8A99-EFE1EA1E4AAF}" srcOrd="0" destOrd="0" presId="urn:microsoft.com/office/officeart/2005/8/layout/orgChart1"/>
    <dgm:cxn modelId="{2F6ED196-7538-4112-84E8-B22C0EF35786}" type="presParOf" srcId="{0C3D34DD-75FC-4EB3-8A99-EFE1EA1E4AAF}" destId="{80876C32-6A8A-48DA-8BFC-1D634AB6E16C}" srcOrd="0" destOrd="0" presId="urn:microsoft.com/office/officeart/2005/8/layout/orgChart1"/>
    <dgm:cxn modelId="{FA438C21-8EA8-43B8-97A7-B2D6BD9E0653}" type="presParOf" srcId="{80876C32-6A8A-48DA-8BFC-1D634AB6E16C}" destId="{18C6AC79-F992-4752-A38B-CC71EE1F1B8D}" srcOrd="0" destOrd="0" presId="urn:microsoft.com/office/officeart/2005/8/layout/orgChart1"/>
    <dgm:cxn modelId="{A8C09AFC-AE81-4EB1-BC6C-ADCA8A3F782C}" type="presParOf" srcId="{80876C32-6A8A-48DA-8BFC-1D634AB6E16C}" destId="{39548984-ED0D-47B7-8B95-16FF671765B1}" srcOrd="1" destOrd="0" presId="urn:microsoft.com/office/officeart/2005/8/layout/orgChart1"/>
    <dgm:cxn modelId="{A1ADF259-C688-4B33-B530-8363F888E3E1}" type="presParOf" srcId="{0C3D34DD-75FC-4EB3-8A99-EFE1EA1E4AAF}" destId="{48B32DA1-BCCF-4541-8FD1-F1A3BF8CF416}" srcOrd="1" destOrd="0" presId="urn:microsoft.com/office/officeart/2005/8/layout/orgChart1"/>
    <dgm:cxn modelId="{E1B3A708-E5E9-4D70-9169-93F8F1589EEC}" type="presParOf" srcId="{48B32DA1-BCCF-4541-8FD1-F1A3BF8CF416}" destId="{6F871AA6-6CE1-403F-993C-E84934E2E222}" srcOrd="0" destOrd="0" presId="urn:microsoft.com/office/officeart/2005/8/layout/orgChart1"/>
    <dgm:cxn modelId="{101AC014-C7FF-41D9-8A91-02126BEDACC7}" type="presParOf" srcId="{48B32DA1-BCCF-4541-8FD1-F1A3BF8CF416}" destId="{578A7D75-6B13-48FE-8439-34A30F1B567B}" srcOrd="1" destOrd="0" presId="urn:microsoft.com/office/officeart/2005/8/layout/orgChart1"/>
    <dgm:cxn modelId="{B502C549-E33B-4C40-8D4B-A4D56E666E94}" type="presParOf" srcId="{578A7D75-6B13-48FE-8439-34A30F1B567B}" destId="{EEFBD617-03E6-4A6B-9780-361170FABED4}" srcOrd="0" destOrd="0" presId="urn:microsoft.com/office/officeart/2005/8/layout/orgChart1"/>
    <dgm:cxn modelId="{11ECB892-568C-4C6A-8101-A32F79A93125}" type="presParOf" srcId="{EEFBD617-03E6-4A6B-9780-361170FABED4}" destId="{23960DA9-1B90-4562-BA94-DEC0BE7394F1}" srcOrd="0" destOrd="0" presId="urn:microsoft.com/office/officeart/2005/8/layout/orgChart1"/>
    <dgm:cxn modelId="{25383A71-54DC-4953-B7BF-71C982F7DB14}" type="presParOf" srcId="{EEFBD617-03E6-4A6B-9780-361170FABED4}" destId="{7BB1FE4B-F69E-4629-9343-7A1C6B3BE133}" srcOrd="1" destOrd="0" presId="urn:microsoft.com/office/officeart/2005/8/layout/orgChart1"/>
    <dgm:cxn modelId="{9E400D10-3F78-4041-B94C-CF18AF8D9F22}" type="presParOf" srcId="{578A7D75-6B13-48FE-8439-34A30F1B567B}" destId="{641AEEEB-5632-4EBC-BFE8-31B8AADA7C1B}" srcOrd="1" destOrd="0" presId="urn:microsoft.com/office/officeart/2005/8/layout/orgChart1"/>
    <dgm:cxn modelId="{92C85326-2249-439B-BF38-5E72FE8D17CB}" type="presParOf" srcId="{578A7D75-6B13-48FE-8439-34A30F1B567B}" destId="{2F6CA4C8-2C7A-4D14-A7F7-31B558DA16AE}" srcOrd="2" destOrd="0" presId="urn:microsoft.com/office/officeart/2005/8/layout/orgChart1"/>
    <dgm:cxn modelId="{C81F659A-237C-4752-B922-3251477464FC}" type="presParOf" srcId="{48B32DA1-BCCF-4541-8FD1-F1A3BF8CF416}" destId="{7F9BC349-56DD-4346-8BEE-E84D674953E7}" srcOrd="2" destOrd="0" presId="urn:microsoft.com/office/officeart/2005/8/layout/orgChart1"/>
    <dgm:cxn modelId="{9683A208-AD98-4590-859E-B4A18DD53669}" type="presParOf" srcId="{48B32DA1-BCCF-4541-8FD1-F1A3BF8CF416}" destId="{60321815-CE33-4D43-9A0F-5BAF29DC01E1}" srcOrd="3" destOrd="0" presId="urn:microsoft.com/office/officeart/2005/8/layout/orgChart1"/>
    <dgm:cxn modelId="{1CBD9EE1-9F35-4AA7-9483-9E89610ECF7A}" type="presParOf" srcId="{60321815-CE33-4D43-9A0F-5BAF29DC01E1}" destId="{DA55D49C-BBD8-4D7D-B0A1-717C723B389A}" srcOrd="0" destOrd="0" presId="urn:microsoft.com/office/officeart/2005/8/layout/orgChart1"/>
    <dgm:cxn modelId="{9A020313-810F-4878-AC36-00613D90A1FF}" type="presParOf" srcId="{DA55D49C-BBD8-4D7D-B0A1-717C723B389A}" destId="{57C93713-ED57-415E-9747-4565B38B8F62}" srcOrd="0" destOrd="0" presId="urn:microsoft.com/office/officeart/2005/8/layout/orgChart1"/>
    <dgm:cxn modelId="{94DB6C01-7BEC-470A-A8B6-50D780A61B5D}" type="presParOf" srcId="{DA55D49C-BBD8-4D7D-B0A1-717C723B389A}" destId="{6F39A8E8-6D5F-455C-BDF5-DEE904F9ABAF}" srcOrd="1" destOrd="0" presId="urn:microsoft.com/office/officeart/2005/8/layout/orgChart1"/>
    <dgm:cxn modelId="{44365DCA-5058-4338-B2BD-396AAB529881}" type="presParOf" srcId="{60321815-CE33-4D43-9A0F-5BAF29DC01E1}" destId="{46E496E6-4C8D-4C94-974D-9565C2844E2F}" srcOrd="1" destOrd="0" presId="urn:microsoft.com/office/officeart/2005/8/layout/orgChart1"/>
    <dgm:cxn modelId="{502A7155-6172-484F-8929-48916CB5BFD3}" type="presParOf" srcId="{60321815-CE33-4D43-9A0F-5BAF29DC01E1}" destId="{D70DB0D1-4292-4C5B-90C2-3389F8821B9F}" srcOrd="2" destOrd="0" presId="urn:microsoft.com/office/officeart/2005/8/layout/orgChart1"/>
    <dgm:cxn modelId="{3F86CE3F-269A-4866-9A79-B5DB0E39D573}" type="presParOf" srcId="{48B32DA1-BCCF-4541-8FD1-F1A3BF8CF416}" destId="{6C8B4A35-6A00-40C7-B9AB-4EE5820432C8}" srcOrd="4" destOrd="0" presId="urn:microsoft.com/office/officeart/2005/8/layout/orgChart1"/>
    <dgm:cxn modelId="{B4E16134-BAE8-44A2-8A9B-EFAE888A4D50}" type="presParOf" srcId="{48B32DA1-BCCF-4541-8FD1-F1A3BF8CF416}" destId="{523F5BCB-F183-421C-AA50-AA623DD27244}" srcOrd="5" destOrd="0" presId="urn:microsoft.com/office/officeart/2005/8/layout/orgChart1"/>
    <dgm:cxn modelId="{0382F06A-5133-4796-A1CE-E8E5B0068CDA}" type="presParOf" srcId="{523F5BCB-F183-421C-AA50-AA623DD27244}" destId="{14C0B678-C16F-4920-8A87-203CD165B828}" srcOrd="0" destOrd="0" presId="urn:microsoft.com/office/officeart/2005/8/layout/orgChart1"/>
    <dgm:cxn modelId="{53963FCE-94BC-4CD4-82CA-59DA906515CB}" type="presParOf" srcId="{14C0B678-C16F-4920-8A87-203CD165B828}" destId="{683FE067-0E7F-4CEA-A0B5-077A4B824804}" srcOrd="0" destOrd="0" presId="urn:microsoft.com/office/officeart/2005/8/layout/orgChart1"/>
    <dgm:cxn modelId="{776B13FB-53C9-40EA-AB34-10DEF7CE4D10}" type="presParOf" srcId="{14C0B678-C16F-4920-8A87-203CD165B828}" destId="{A2C469B9-B7D2-474D-97A8-426EC5B8888A}" srcOrd="1" destOrd="0" presId="urn:microsoft.com/office/officeart/2005/8/layout/orgChart1"/>
    <dgm:cxn modelId="{3AC0852B-4726-4028-A944-EF3965357ACD}" type="presParOf" srcId="{523F5BCB-F183-421C-AA50-AA623DD27244}" destId="{01396ABE-DFD8-4430-A56F-9EEEC2750E72}" srcOrd="1" destOrd="0" presId="urn:microsoft.com/office/officeart/2005/8/layout/orgChart1"/>
    <dgm:cxn modelId="{E0FB7FF4-27E3-4C11-9EBE-160D0C196B2F}" type="presParOf" srcId="{523F5BCB-F183-421C-AA50-AA623DD27244}" destId="{A0726152-696F-4841-B959-1C2FD7B1EA75}" srcOrd="2" destOrd="0" presId="urn:microsoft.com/office/officeart/2005/8/layout/orgChart1"/>
    <dgm:cxn modelId="{89774CF1-BCA9-40DB-8DBE-0AC52382026F}" type="presParOf" srcId="{48B32DA1-BCCF-4541-8FD1-F1A3BF8CF416}" destId="{725BC9C9-AE03-4B6B-9E75-5AC2CAF297AC}" srcOrd="6" destOrd="0" presId="urn:microsoft.com/office/officeart/2005/8/layout/orgChart1"/>
    <dgm:cxn modelId="{BB74DD54-3694-4E93-970A-9BA75645AB83}" type="presParOf" srcId="{48B32DA1-BCCF-4541-8FD1-F1A3BF8CF416}" destId="{7903464E-D7EE-4FAF-A8D9-59EB3DFAB0AF}" srcOrd="7" destOrd="0" presId="urn:microsoft.com/office/officeart/2005/8/layout/orgChart1"/>
    <dgm:cxn modelId="{A0C236FE-CA91-4A31-B9B6-F48BF3BF8CDD}" type="presParOf" srcId="{7903464E-D7EE-4FAF-A8D9-59EB3DFAB0AF}" destId="{D5DA9D1D-3684-47F8-8098-9165834D6D23}" srcOrd="0" destOrd="0" presId="urn:microsoft.com/office/officeart/2005/8/layout/orgChart1"/>
    <dgm:cxn modelId="{55E03303-AFAF-442D-9BC4-DA6C146E58D5}" type="presParOf" srcId="{D5DA9D1D-3684-47F8-8098-9165834D6D23}" destId="{5920CA85-1BC7-459A-9B22-30192B5484BA}" srcOrd="0" destOrd="0" presId="urn:microsoft.com/office/officeart/2005/8/layout/orgChart1"/>
    <dgm:cxn modelId="{FF909204-464E-4333-9CE0-D4BFF4B67150}" type="presParOf" srcId="{D5DA9D1D-3684-47F8-8098-9165834D6D23}" destId="{F1D205E5-9E14-4C01-9B21-368B0998682B}" srcOrd="1" destOrd="0" presId="urn:microsoft.com/office/officeart/2005/8/layout/orgChart1"/>
    <dgm:cxn modelId="{07D701C3-93D2-4917-8CBB-D969AD94C004}" type="presParOf" srcId="{7903464E-D7EE-4FAF-A8D9-59EB3DFAB0AF}" destId="{5602CA0D-C56F-4A7E-A400-9360BF6A6CD9}" srcOrd="1" destOrd="0" presId="urn:microsoft.com/office/officeart/2005/8/layout/orgChart1"/>
    <dgm:cxn modelId="{F78C0503-74DC-4B87-A7B8-927D56AC49F3}" type="presParOf" srcId="{7903464E-D7EE-4FAF-A8D9-59EB3DFAB0AF}" destId="{B6A1DBC7-CA0D-4474-BC89-85D9A8799DEB}" srcOrd="2" destOrd="0" presId="urn:microsoft.com/office/officeart/2005/8/layout/orgChart1"/>
    <dgm:cxn modelId="{022BC4F7-5A7B-4BD5-BC6E-79239A497795}" type="presParOf" srcId="{48B32DA1-BCCF-4541-8FD1-F1A3BF8CF416}" destId="{C4D30A5B-B4B7-4EBB-8FFC-DDCA382ABBAF}" srcOrd="8" destOrd="0" presId="urn:microsoft.com/office/officeart/2005/8/layout/orgChart1"/>
    <dgm:cxn modelId="{642A3091-A89E-48CB-8707-547E86C62FFA}" type="presParOf" srcId="{48B32DA1-BCCF-4541-8FD1-F1A3BF8CF416}" destId="{754333E0-2479-47EA-A302-171768288BF4}" srcOrd="9" destOrd="0" presId="urn:microsoft.com/office/officeart/2005/8/layout/orgChart1"/>
    <dgm:cxn modelId="{0841DA84-6FB5-461D-AF66-ADF73548BB8B}" type="presParOf" srcId="{754333E0-2479-47EA-A302-171768288BF4}" destId="{18F3FE32-DC3A-4624-8E25-E5F0689B95F3}" srcOrd="0" destOrd="0" presId="urn:microsoft.com/office/officeart/2005/8/layout/orgChart1"/>
    <dgm:cxn modelId="{E2152FE8-948D-461C-B745-7DD7F9BB95C5}" type="presParOf" srcId="{18F3FE32-DC3A-4624-8E25-E5F0689B95F3}" destId="{7F6EEF94-8272-4734-81B1-C2BE0D68B682}" srcOrd="0" destOrd="0" presId="urn:microsoft.com/office/officeart/2005/8/layout/orgChart1"/>
    <dgm:cxn modelId="{6FF676A4-D28B-40D8-BBFE-FEECFC5B5C1F}" type="presParOf" srcId="{18F3FE32-DC3A-4624-8E25-E5F0689B95F3}" destId="{949A6706-4B76-42B7-87CE-0C599A294765}" srcOrd="1" destOrd="0" presId="urn:microsoft.com/office/officeart/2005/8/layout/orgChart1"/>
    <dgm:cxn modelId="{9A162B0C-13BE-4CB0-A524-8D9F18DCC2AC}" type="presParOf" srcId="{754333E0-2479-47EA-A302-171768288BF4}" destId="{DFAF0DF7-AC61-41E8-9CFE-38484DE700CB}" srcOrd="1" destOrd="0" presId="urn:microsoft.com/office/officeart/2005/8/layout/orgChart1"/>
    <dgm:cxn modelId="{F5274B52-F03E-4161-BE80-B8C8A7D07CEF}" type="presParOf" srcId="{754333E0-2479-47EA-A302-171768288BF4}" destId="{866CA8B9-068B-443F-83B5-7EE6C3AE44FE}" srcOrd="2" destOrd="0" presId="urn:microsoft.com/office/officeart/2005/8/layout/orgChart1"/>
    <dgm:cxn modelId="{5402C570-7947-4C2F-BC73-AA825970A17B}" type="presParOf" srcId="{48B32DA1-BCCF-4541-8FD1-F1A3BF8CF416}" destId="{11EEEF33-27E8-416C-B165-F63D110CC37C}" srcOrd="10" destOrd="0" presId="urn:microsoft.com/office/officeart/2005/8/layout/orgChart1"/>
    <dgm:cxn modelId="{B9A15D33-2939-4928-89D8-9EB397BA9EE1}" type="presParOf" srcId="{48B32DA1-BCCF-4541-8FD1-F1A3BF8CF416}" destId="{8734330F-FDDC-49D4-A0F1-8F6B5E1FA2A1}" srcOrd="11" destOrd="0" presId="urn:microsoft.com/office/officeart/2005/8/layout/orgChart1"/>
    <dgm:cxn modelId="{4F3BF974-A979-47DB-9CA5-3B195F5120D6}" type="presParOf" srcId="{8734330F-FDDC-49D4-A0F1-8F6B5E1FA2A1}" destId="{36A9EC81-5243-411B-9331-8E73B506B7FA}" srcOrd="0" destOrd="0" presId="urn:microsoft.com/office/officeart/2005/8/layout/orgChart1"/>
    <dgm:cxn modelId="{46F8FF73-C746-4F2D-91AD-3C7A23DF5433}" type="presParOf" srcId="{36A9EC81-5243-411B-9331-8E73B506B7FA}" destId="{E868591D-BB4E-4613-BBC9-EBF7921E4ED0}" srcOrd="0" destOrd="0" presId="urn:microsoft.com/office/officeart/2005/8/layout/orgChart1"/>
    <dgm:cxn modelId="{5376342F-C3B1-4504-952C-257F7FBDE611}" type="presParOf" srcId="{36A9EC81-5243-411B-9331-8E73B506B7FA}" destId="{0563EFE2-670A-4B0B-A539-C365A1E271E3}" srcOrd="1" destOrd="0" presId="urn:microsoft.com/office/officeart/2005/8/layout/orgChart1"/>
    <dgm:cxn modelId="{D9B654CD-F876-49EA-81C2-2A7FD9980D8D}" type="presParOf" srcId="{8734330F-FDDC-49D4-A0F1-8F6B5E1FA2A1}" destId="{8092E989-4650-43A8-91D4-7A6A690133C6}" srcOrd="1" destOrd="0" presId="urn:microsoft.com/office/officeart/2005/8/layout/orgChart1"/>
    <dgm:cxn modelId="{7C0ED633-B80F-4C3A-84D6-6B6052FB06C9}" type="presParOf" srcId="{8734330F-FDDC-49D4-A0F1-8F6B5E1FA2A1}" destId="{B882B051-DC5D-4FE1-B242-27B81E12A6A0}" srcOrd="2" destOrd="0" presId="urn:microsoft.com/office/officeart/2005/8/layout/orgChart1"/>
    <dgm:cxn modelId="{EA422096-61FE-4CC6-B831-F5AA41682DBD}" type="presParOf" srcId="{48B32DA1-BCCF-4541-8FD1-F1A3BF8CF416}" destId="{27FFB280-E963-41A3-B02F-769E8ABD4524}" srcOrd="12" destOrd="0" presId="urn:microsoft.com/office/officeart/2005/8/layout/orgChart1"/>
    <dgm:cxn modelId="{59C72956-3779-4CE9-9A23-BA685F1153FC}" type="presParOf" srcId="{48B32DA1-BCCF-4541-8FD1-F1A3BF8CF416}" destId="{37930B72-F4EF-4861-94A0-D7014A5EEF69}" srcOrd="13" destOrd="0" presId="urn:microsoft.com/office/officeart/2005/8/layout/orgChart1"/>
    <dgm:cxn modelId="{40C82097-8C89-43C9-B845-A80958C88046}" type="presParOf" srcId="{37930B72-F4EF-4861-94A0-D7014A5EEF69}" destId="{806C5265-2431-4DF1-966F-A672FFDCB3D9}" srcOrd="0" destOrd="0" presId="urn:microsoft.com/office/officeart/2005/8/layout/orgChart1"/>
    <dgm:cxn modelId="{FB4F335F-8249-4053-A291-D2D1390EB305}" type="presParOf" srcId="{806C5265-2431-4DF1-966F-A672FFDCB3D9}" destId="{28CD905E-FB60-41F0-88E9-7CC6C01E937F}" srcOrd="0" destOrd="0" presId="urn:microsoft.com/office/officeart/2005/8/layout/orgChart1"/>
    <dgm:cxn modelId="{E30B631D-903C-48CF-9BDE-0542C507543E}" type="presParOf" srcId="{806C5265-2431-4DF1-966F-A672FFDCB3D9}" destId="{96F98C19-26CD-4106-B29C-10803F19B029}" srcOrd="1" destOrd="0" presId="urn:microsoft.com/office/officeart/2005/8/layout/orgChart1"/>
    <dgm:cxn modelId="{37F0E274-14BD-4087-99FE-95FE067805EC}" type="presParOf" srcId="{37930B72-F4EF-4861-94A0-D7014A5EEF69}" destId="{2799057B-BE7A-40D3-94BB-DC600793AC66}" srcOrd="1" destOrd="0" presId="urn:microsoft.com/office/officeart/2005/8/layout/orgChart1"/>
    <dgm:cxn modelId="{6C4B6F0B-0268-4743-852E-66D4CE46AFF8}" type="presParOf" srcId="{37930B72-F4EF-4861-94A0-D7014A5EEF69}" destId="{F9044A94-D182-4728-98A9-0106D1C3A0CB}" srcOrd="2" destOrd="0" presId="urn:microsoft.com/office/officeart/2005/8/layout/orgChart1"/>
    <dgm:cxn modelId="{67BA9D9E-D5AD-4E40-8C4C-48EDF558C8AF}" type="presParOf" srcId="{48B32DA1-BCCF-4541-8FD1-F1A3BF8CF416}" destId="{1DFD3122-DAC2-4490-AD4B-6613866FE936}" srcOrd="14" destOrd="0" presId="urn:microsoft.com/office/officeart/2005/8/layout/orgChart1"/>
    <dgm:cxn modelId="{98353DA1-FC8B-490C-A775-6FCD4F858263}" type="presParOf" srcId="{48B32DA1-BCCF-4541-8FD1-F1A3BF8CF416}" destId="{CF4BD605-5FAA-4964-8FEA-6C25287B3537}" srcOrd="15" destOrd="0" presId="urn:microsoft.com/office/officeart/2005/8/layout/orgChart1"/>
    <dgm:cxn modelId="{EA3A2F00-19D5-4B36-9ECB-DA65866A8BC9}" type="presParOf" srcId="{CF4BD605-5FAA-4964-8FEA-6C25287B3537}" destId="{114B41CB-15E3-40A4-B003-3D691133BC5A}" srcOrd="0" destOrd="0" presId="urn:microsoft.com/office/officeart/2005/8/layout/orgChart1"/>
    <dgm:cxn modelId="{BA784C6B-4A51-4492-ADEA-A4E511592447}" type="presParOf" srcId="{114B41CB-15E3-40A4-B003-3D691133BC5A}" destId="{D6CCEFFF-7EA9-4E7A-BB31-AF8FCA070A5F}" srcOrd="0" destOrd="0" presId="urn:microsoft.com/office/officeart/2005/8/layout/orgChart1"/>
    <dgm:cxn modelId="{94295BBA-4211-44CA-A1F4-1C48B8F1D89D}" type="presParOf" srcId="{114B41CB-15E3-40A4-B003-3D691133BC5A}" destId="{BE0B14E3-56E4-4346-AF2A-8B83416772C8}" srcOrd="1" destOrd="0" presId="urn:microsoft.com/office/officeart/2005/8/layout/orgChart1"/>
    <dgm:cxn modelId="{EA6109A3-CBBF-4240-B669-9380577F61A9}" type="presParOf" srcId="{CF4BD605-5FAA-4964-8FEA-6C25287B3537}" destId="{5D45FCAA-E50F-487E-A75E-478B24583EA5}" srcOrd="1" destOrd="0" presId="urn:microsoft.com/office/officeart/2005/8/layout/orgChart1"/>
    <dgm:cxn modelId="{B048A4FC-BD6E-4C17-8B1E-0F25A45CBF5A}" type="presParOf" srcId="{CF4BD605-5FAA-4964-8FEA-6C25287B3537}" destId="{6AD2E79C-3C46-4C31-935C-E19045517EFE}" srcOrd="2" destOrd="0" presId="urn:microsoft.com/office/officeart/2005/8/layout/orgChart1"/>
    <dgm:cxn modelId="{E35BEFB4-848D-4737-946E-8AD6BBC859EF}" type="presParOf" srcId="{0C3D34DD-75FC-4EB3-8A99-EFE1EA1E4AAF}" destId="{F46F251D-8641-4B58-94B2-782A5D9A3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BCEFE-78A7-4BF3-AF4A-1276B3BD738E}">
      <dsp:nvSpPr>
        <dsp:cNvPr id="0" name=""/>
        <dsp:cNvSpPr/>
      </dsp:nvSpPr>
      <dsp:spPr>
        <a:xfrm>
          <a:off x="9823076" y="4770345"/>
          <a:ext cx="7909202" cy="286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095"/>
              </a:lnTo>
              <a:lnTo>
                <a:pt x="7909202" y="2527095"/>
              </a:lnTo>
              <a:lnTo>
                <a:pt x="7909202" y="2860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31556-E11E-4F19-8029-32186FD953FB}">
      <dsp:nvSpPr>
        <dsp:cNvPr id="0" name=""/>
        <dsp:cNvSpPr/>
      </dsp:nvSpPr>
      <dsp:spPr>
        <a:xfrm>
          <a:off x="9823076" y="4770345"/>
          <a:ext cx="4339558" cy="2854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307"/>
              </a:lnTo>
              <a:lnTo>
                <a:pt x="4339558" y="2521307"/>
              </a:lnTo>
              <a:lnTo>
                <a:pt x="4339558" y="2854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28E95-6DA2-4B04-85A3-3A1E68F9D77D}">
      <dsp:nvSpPr>
        <dsp:cNvPr id="0" name=""/>
        <dsp:cNvSpPr/>
      </dsp:nvSpPr>
      <dsp:spPr>
        <a:xfrm>
          <a:off x="9823076" y="4770345"/>
          <a:ext cx="283797" cy="286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095"/>
              </a:lnTo>
              <a:lnTo>
                <a:pt x="283797" y="2527095"/>
              </a:lnTo>
              <a:lnTo>
                <a:pt x="283797" y="28601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FF1AA-DE49-46E3-93F9-B08CDED33153}">
      <dsp:nvSpPr>
        <dsp:cNvPr id="0" name=""/>
        <dsp:cNvSpPr/>
      </dsp:nvSpPr>
      <dsp:spPr>
        <a:xfrm>
          <a:off x="6667521" y="4770345"/>
          <a:ext cx="3155555" cy="2853123"/>
        </a:xfrm>
        <a:custGeom>
          <a:avLst/>
          <a:gdLst/>
          <a:ahLst/>
          <a:cxnLst/>
          <a:rect l="0" t="0" r="0" b="0"/>
          <a:pathLst>
            <a:path>
              <a:moveTo>
                <a:pt x="3155555" y="0"/>
              </a:moveTo>
              <a:lnTo>
                <a:pt x="3155555" y="2520102"/>
              </a:lnTo>
              <a:lnTo>
                <a:pt x="0" y="2520102"/>
              </a:lnTo>
              <a:lnTo>
                <a:pt x="0" y="2853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73538-0D7C-4839-B00F-6FAEE694CC99}">
      <dsp:nvSpPr>
        <dsp:cNvPr id="0" name=""/>
        <dsp:cNvSpPr/>
      </dsp:nvSpPr>
      <dsp:spPr>
        <a:xfrm>
          <a:off x="5078531" y="4770345"/>
          <a:ext cx="4744544" cy="719834"/>
        </a:xfrm>
        <a:custGeom>
          <a:avLst/>
          <a:gdLst/>
          <a:ahLst/>
          <a:cxnLst/>
          <a:rect l="0" t="0" r="0" b="0"/>
          <a:pathLst>
            <a:path>
              <a:moveTo>
                <a:pt x="4744544" y="0"/>
              </a:moveTo>
              <a:lnTo>
                <a:pt x="4744544" y="386812"/>
              </a:lnTo>
              <a:lnTo>
                <a:pt x="0" y="386812"/>
              </a:lnTo>
              <a:lnTo>
                <a:pt x="0" y="719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13415-6AAC-4011-8913-A90286E6D57F}">
      <dsp:nvSpPr>
        <dsp:cNvPr id="0" name=""/>
        <dsp:cNvSpPr/>
      </dsp:nvSpPr>
      <dsp:spPr>
        <a:xfrm>
          <a:off x="7270369" y="3184527"/>
          <a:ext cx="5105413" cy="158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Assembleia Geral</a:t>
          </a:r>
        </a:p>
      </dsp:txBody>
      <dsp:txXfrm>
        <a:off x="7270369" y="3184527"/>
        <a:ext cx="5105413" cy="1585817"/>
      </dsp:txXfrm>
    </dsp:sp>
    <dsp:sp modelId="{AC0A3078-C09C-4910-9A85-4A0D3F27CD72}">
      <dsp:nvSpPr>
        <dsp:cNvPr id="0" name=""/>
        <dsp:cNvSpPr/>
      </dsp:nvSpPr>
      <dsp:spPr>
        <a:xfrm>
          <a:off x="3072567" y="5490180"/>
          <a:ext cx="4011928" cy="158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Superintendência</a:t>
          </a:r>
        </a:p>
      </dsp:txBody>
      <dsp:txXfrm>
        <a:off x="3072567" y="5490180"/>
        <a:ext cx="4011928" cy="1585817"/>
      </dsp:txXfrm>
    </dsp:sp>
    <dsp:sp modelId="{AAEA1D34-4EF4-4346-8432-99E7E6B7B991}">
      <dsp:nvSpPr>
        <dsp:cNvPr id="0" name=""/>
        <dsp:cNvSpPr/>
      </dsp:nvSpPr>
      <dsp:spPr>
        <a:xfrm>
          <a:off x="5081703" y="7623469"/>
          <a:ext cx="3171635" cy="158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Comissão Jurídica</a:t>
          </a:r>
        </a:p>
      </dsp:txBody>
      <dsp:txXfrm>
        <a:off x="5081703" y="7623469"/>
        <a:ext cx="3171635" cy="1585817"/>
      </dsp:txXfrm>
    </dsp:sp>
    <dsp:sp modelId="{2B513A15-327B-4F2D-9927-02CB72B8BE36}">
      <dsp:nvSpPr>
        <dsp:cNvPr id="0" name=""/>
        <dsp:cNvSpPr/>
      </dsp:nvSpPr>
      <dsp:spPr>
        <a:xfrm>
          <a:off x="8521056" y="7630463"/>
          <a:ext cx="3171635" cy="158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Comissão de Distribuição</a:t>
          </a:r>
        </a:p>
      </dsp:txBody>
      <dsp:txXfrm>
        <a:off x="8521056" y="7630463"/>
        <a:ext cx="3171635" cy="1585817"/>
      </dsp:txXfrm>
    </dsp:sp>
    <dsp:sp modelId="{55C4A713-247F-4422-87E3-7019E0A84DDF}">
      <dsp:nvSpPr>
        <dsp:cNvPr id="0" name=""/>
        <dsp:cNvSpPr/>
      </dsp:nvSpPr>
      <dsp:spPr>
        <a:xfrm>
          <a:off x="12440468" y="7624674"/>
          <a:ext cx="3444332" cy="1811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Grupo de Trabalho de Tecnologia e Negócio</a:t>
          </a:r>
        </a:p>
      </dsp:txBody>
      <dsp:txXfrm>
        <a:off x="12440468" y="7624674"/>
        <a:ext cx="3444332" cy="1811669"/>
      </dsp:txXfrm>
    </dsp:sp>
    <dsp:sp modelId="{14F51021-A3F2-4638-86E0-1F70836CDF60}">
      <dsp:nvSpPr>
        <dsp:cNvPr id="0" name=""/>
        <dsp:cNvSpPr/>
      </dsp:nvSpPr>
      <dsp:spPr>
        <a:xfrm>
          <a:off x="16146461" y="7630463"/>
          <a:ext cx="3171635" cy="158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Comissão de Arrecadação</a:t>
          </a:r>
        </a:p>
      </dsp:txBody>
      <dsp:txXfrm>
        <a:off x="16146461" y="7630463"/>
        <a:ext cx="3171635" cy="1585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D3122-DAC2-4490-AD4B-6613866FE936}">
      <dsp:nvSpPr>
        <dsp:cNvPr id="0" name=""/>
        <dsp:cNvSpPr/>
      </dsp:nvSpPr>
      <dsp:spPr>
        <a:xfrm>
          <a:off x="12084423" y="6328172"/>
          <a:ext cx="8281308" cy="471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5634"/>
              </a:lnTo>
              <a:lnTo>
                <a:pt x="8281308" y="4485634"/>
              </a:lnTo>
              <a:lnTo>
                <a:pt x="8281308" y="4719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B280-E963-41A3-B02F-769E8ABD4524}">
      <dsp:nvSpPr>
        <dsp:cNvPr id="0" name=""/>
        <dsp:cNvSpPr/>
      </dsp:nvSpPr>
      <dsp:spPr>
        <a:xfrm>
          <a:off x="12084423" y="6328172"/>
          <a:ext cx="7815354" cy="2592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030"/>
              </a:lnTo>
              <a:lnTo>
                <a:pt x="7815354" y="2359030"/>
              </a:lnTo>
              <a:lnTo>
                <a:pt x="7815354" y="2592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EEF33-27E8-416C-B165-F63D110CC37C}">
      <dsp:nvSpPr>
        <dsp:cNvPr id="0" name=""/>
        <dsp:cNvSpPr/>
      </dsp:nvSpPr>
      <dsp:spPr>
        <a:xfrm>
          <a:off x="12084423" y="6328172"/>
          <a:ext cx="4581304" cy="46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84"/>
              </a:lnTo>
              <a:lnTo>
                <a:pt x="4581304" y="233884"/>
              </a:lnTo>
              <a:lnTo>
                <a:pt x="4581304" y="4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30A5B-B4B7-4EBB-8FFC-DDCA382ABBAF}">
      <dsp:nvSpPr>
        <dsp:cNvPr id="0" name=""/>
        <dsp:cNvSpPr/>
      </dsp:nvSpPr>
      <dsp:spPr>
        <a:xfrm>
          <a:off x="12084423" y="6328172"/>
          <a:ext cx="1564578" cy="46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84"/>
              </a:lnTo>
              <a:lnTo>
                <a:pt x="1564578" y="233884"/>
              </a:lnTo>
              <a:lnTo>
                <a:pt x="1564578" y="4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BC9C9-AE03-4B6B-9E75-5AC2CAF297AC}">
      <dsp:nvSpPr>
        <dsp:cNvPr id="0" name=""/>
        <dsp:cNvSpPr/>
      </dsp:nvSpPr>
      <dsp:spPr>
        <a:xfrm>
          <a:off x="10576812" y="6328172"/>
          <a:ext cx="1507611" cy="467769"/>
        </a:xfrm>
        <a:custGeom>
          <a:avLst/>
          <a:gdLst/>
          <a:ahLst/>
          <a:cxnLst/>
          <a:rect l="0" t="0" r="0" b="0"/>
          <a:pathLst>
            <a:path>
              <a:moveTo>
                <a:pt x="1507611" y="0"/>
              </a:moveTo>
              <a:lnTo>
                <a:pt x="1507611" y="233884"/>
              </a:lnTo>
              <a:lnTo>
                <a:pt x="0" y="233884"/>
              </a:lnTo>
              <a:lnTo>
                <a:pt x="0" y="4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A35-6A00-40C7-B9AB-4EE5820432C8}">
      <dsp:nvSpPr>
        <dsp:cNvPr id="0" name=""/>
        <dsp:cNvSpPr/>
      </dsp:nvSpPr>
      <dsp:spPr>
        <a:xfrm>
          <a:off x="7517430" y="6328172"/>
          <a:ext cx="4566993" cy="467769"/>
        </a:xfrm>
        <a:custGeom>
          <a:avLst/>
          <a:gdLst/>
          <a:ahLst/>
          <a:cxnLst/>
          <a:rect l="0" t="0" r="0" b="0"/>
          <a:pathLst>
            <a:path>
              <a:moveTo>
                <a:pt x="4566993" y="0"/>
              </a:moveTo>
              <a:lnTo>
                <a:pt x="4566993" y="233884"/>
              </a:lnTo>
              <a:lnTo>
                <a:pt x="0" y="233884"/>
              </a:lnTo>
              <a:lnTo>
                <a:pt x="0" y="4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BC349-56DD-4346-8BEE-E84D674953E7}">
      <dsp:nvSpPr>
        <dsp:cNvPr id="0" name=""/>
        <dsp:cNvSpPr/>
      </dsp:nvSpPr>
      <dsp:spPr>
        <a:xfrm>
          <a:off x="4640211" y="6328172"/>
          <a:ext cx="7444212" cy="467769"/>
        </a:xfrm>
        <a:custGeom>
          <a:avLst/>
          <a:gdLst/>
          <a:ahLst/>
          <a:cxnLst/>
          <a:rect l="0" t="0" r="0" b="0"/>
          <a:pathLst>
            <a:path>
              <a:moveTo>
                <a:pt x="7444212" y="0"/>
              </a:moveTo>
              <a:lnTo>
                <a:pt x="7444212" y="233884"/>
              </a:lnTo>
              <a:lnTo>
                <a:pt x="0" y="233884"/>
              </a:lnTo>
              <a:lnTo>
                <a:pt x="0" y="4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71AA6-6CE1-403F-993C-E84934E2E222}">
      <dsp:nvSpPr>
        <dsp:cNvPr id="0" name=""/>
        <dsp:cNvSpPr/>
      </dsp:nvSpPr>
      <dsp:spPr>
        <a:xfrm>
          <a:off x="1478131" y="6328172"/>
          <a:ext cx="10606291" cy="467769"/>
        </a:xfrm>
        <a:custGeom>
          <a:avLst/>
          <a:gdLst/>
          <a:ahLst/>
          <a:cxnLst/>
          <a:rect l="0" t="0" r="0" b="0"/>
          <a:pathLst>
            <a:path>
              <a:moveTo>
                <a:pt x="10606291" y="0"/>
              </a:moveTo>
              <a:lnTo>
                <a:pt x="10606291" y="233884"/>
              </a:lnTo>
              <a:lnTo>
                <a:pt x="0" y="233884"/>
              </a:lnTo>
              <a:lnTo>
                <a:pt x="0" y="467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6AC79-F992-4752-A38B-CC71EE1F1B8D}">
      <dsp:nvSpPr>
        <dsp:cNvPr id="0" name=""/>
        <dsp:cNvSpPr/>
      </dsp:nvSpPr>
      <dsp:spPr>
        <a:xfrm>
          <a:off x="8951501" y="4557574"/>
          <a:ext cx="6265844" cy="1770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Superintendência</a:t>
          </a:r>
        </a:p>
      </dsp:txBody>
      <dsp:txXfrm>
        <a:off x="8951501" y="4557574"/>
        <a:ext cx="6265844" cy="1770598"/>
      </dsp:txXfrm>
    </dsp:sp>
    <dsp:sp modelId="{23960DA9-1B90-4562-BA94-DEC0BE7394F1}">
      <dsp:nvSpPr>
        <dsp:cNvPr id="0" name=""/>
        <dsp:cNvSpPr/>
      </dsp:nvSpPr>
      <dsp:spPr>
        <a:xfrm>
          <a:off x="19892" y="6795942"/>
          <a:ext cx="2916478" cy="179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Executiva Administrativa Financeira</a:t>
          </a:r>
        </a:p>
      </dsp:txBody>
      <dsp:txXfrm>
        <a:off x="19892" y="6795942"/>
        <a:ext cx="2916478" cy="1798519"/>
      </dsp:txXfrm>
    </dsp:sp>
    <dsp:sp modelId="{57C93713-ED57-415E-9747-4565B38B8F62}">
      <dsp:nvSpPr>
        <dsp:cNvPr id="0" name=""/>
        <dsp:cNvSpPr/>
      </dsp:nvSpPr>
      <dsp:spPr>
        <a:xfrm>
          <a:off x="3404140" y="6795942"/>
          <a:ext cx="2472141" cy="1745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Executiva de Arrecadação </a:t>
          </a:r>
        </a:p>
      </dsp:txBody>
      <dsp:txXfrm>
        <a:off x="3404140" y="6795942"/>
        <a:ext cx="2472141" cy="1745338"/>
      </dsp:txXfrm>
    </dsp:sp>
    <dsp:sp modelId="{683FE067-0E7F-4CEA-A0B5-077A4B824804}">
      <dsp:nvSpPr>
        <dsp:cNvPr id="0" name=""/>
        <dsp:cNvSpPr/>
      </dsp:nvSpPr>
      <dsp:spPr>
        <a:xfrm>
          <a:off x="6344052" y="6795942"/>
          <a:ext cx="2346756" cy="1616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Executiva de Distribuição</a:t>
          </a:r>
        </a:p>
      </dsp:txBody>
      <dsp:txXfrm>
        <a:off x="6344052" y="6795942"/>
        <a:ext cx="2346756" cy="1616601"/>
      </dsp:txXfrm>
    </dsp:sp>
    <dsp:sp modelId="{5920CA85-1BC7-459A-9B22-30192B5484BA}">
      <dsp:nvSpPr>
        <dsp:cNvPr id="0" name=""/>
        <dsp:cNvSpPr/>
      </dsp:nvSpPr>
      <dsp:spPr>
        <a:xfrm>
          <a:off x="9158578" y="6795942"/>
          <a:ext cx="2836467" cy="1905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Executiva de Gestão de Pessoas e Relacionamento</a:t>
          </a:r>
        </a:p>
      </dsp:txBody>
      <dsp:txXfrm>
        <a:off x="9158578" y="6795942"/>
        <a:ext cx="2836467" cy="1905282"/>
      </dsp:txXfrm>
    </dsp:sp>
    <dsp:sp modelId="{7F6EEF94-8272-4734-81B1-C2BE0D68B682}">
      <dsp:nvSpPr>
        <dsp:cNvPr id="0" name=""/>
        <dsp:cNvSpPr/>
      </dsp:nvSpPr>
      <dsp:spPr>
        <a:xfrm>
          <a:off x="12462815" y="6795942"/>
          <a:ext cx="2372372" cy="1632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Executiva Jurídica</a:t>
          </a:r>
        </a:p>
      </dsp:txBody>
      <dsp:txXfrm>
        <a:off x="12462815" y="6795942"/>
        <a:ext cx="2372372" cy="1632015"/>
      </dsp:txXfrm>
    </dsp:sp>
    <dsp:sp modelId="{E868591D-BB4E-4613-BBC9-EBF7921E4ED0}">
      <dsp:nvSpPr>
        <dsp:cNvPr id="0" name=""/>
        <dsp:cNvSpPr/>
      </dsp:nvSpPr>
      <dsp:spPr>
        <a:xfrm>
          <a:off x="15302958" y="6795942"/>
          <a:ext cx="2725539" cy="1722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Executiva de TI e Planejamento Estratégico</a:t>
          </a:r>
        </a:p>
      </dsp:txBody>
      <dsp:txXfrm>
        <a:off x="15302958" y="6795942"/>
        <a:ext cx="2725539" cy="1722295"/>
      </dsp:txXfrm>
    </dsp:sp>
    <dsp:sp modelId="{28CD905E-FB60-41F0-88E9-7CC6C01E937F}">
      <dsp:nvSpPr>
        <dsp:cNvPr id="0" name=""/>
        <dsp:cNvSpPr/>
      </dsp:nvSpPr>
      <dsp:spPr>
        <a:xfrm>
          <a:off x="18496267" y="8921088"/>
          <a:ext cx="2807020" cy="1655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Gerência de Relações  Institucionais</a:t>
          </a:r>
        </a:p>
      </dsp:txBody>
      <dsp:txXfrm>
        <a:off x="18496267" y="8921088"/>
        <a:ext cx="2807020" cy="1655593"/>
      </dsp:txXfrm>
    </dsp:sp>
    <dsp:sp modelId="{D6CCEFFF-7EA9-4E7A-BB31-AF8FCA070A5F}">
      <dsp:nvSpPr>
        <dsp:cNvPr id="0" name=""/>
        <dsp:cNvSpPr/>
      </dsp:nvSpPr>
      <dsp:spPr>
        <a:xfrm>
          <a:off x="19176783" y="11047692"/>
          <a:ext cx="2377896" cy="1484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Coordenação de Auditoria Administrativa</a:t>
          </a:r>
        </a:p>
      </dsp:txBody>
      <dsp:txXfrm>
        <a:off x="19176783" y="11047692"/>
        <a:ext cx="2377896" cy="1484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69581F-9CAC-411A-A361-26D45CA71D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8E5F0D-9923-47D1-992F-DB08E2766E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753BF66C-7D52-46C7-A7F7-ABE64A910203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2075A1-6560-4208-81AD-2EFF40532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84A617-CF8C-4048-BFB4-BF52023312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816A1D3-12A6-41F5-9502-FD9A081E09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50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6242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919413" y="469900"/>
            <a:ext cx="4175125" cy="23479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39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63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63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40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00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43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8B7AA-4CB3-41DB-B95A-257974CB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1F522F-C58B-4C8C-A568-8C658C5D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FB55-108B-4C5F-B1FE-1DB3029C4A7E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02FF89-8190-47CA-B4FE-A87E90CD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DEF635-290F-42FE-986A-318A6765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0867" y="13010554"/>
            <a:ext cx="644407" cy="513601"/>
          </a:xfrm>
        </p:spPr>
        <p:txBody>
          <a:bodyPr/>
          <a:lstStyle/>
          <a:p>
            <a:fld id="{B93244AD-AA91-4B36-8128-494CF43840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4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–Jaime Silveira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“Digite uma citação aqui.”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B1E-721A-489A-BA26-02CFDEB97966}" type="datetimeFigureOut">
              <a:rPr lang="pt-BR"/>
              <a:pPr>
                <a:defRPr/>
              </a:pPr>
              <a:t>01/10/2019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6042-0047-405A-9D47-3FD9D62A16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58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2190809" y="4815085"/>
            <a:ext cx="10141447" cy="76864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5749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0840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936331" y="-4563818"/>
            <a:ext cx="12511342" cy="2284363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-335764" y="-181261"/>
            <a:ext cx="25238864" cy="1420428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7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</a:t>
            </a:r>
            <a:r>
              <a:rPr lang="en-US" sz="7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Seminário</a:t>
            </a:r>
            <a:r>
              <a:rPr lang="en-US" sz="7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Internacional </a:t>
            </a:r>
            <a:r>
              <a:rPr lang="en-US" sz="7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sobre</a:t>
            </a:r>
            <a:r>
              <a:rPr lang="en-US" sz="7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7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Direito</a:t>
            </a:r>
            <a:r>
              <a:rPr lang="en-US" sz="7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Autor e </a:t>
            </a:r>
            <a:r>
              <a:rPr lang="en-US" sz="7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Direitos</a:t>
            </a:r>
            <a:r>
              <a:rPr lang="en-US" sz="7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7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Conexos</a:t>
            </a:r>
            <a:endParaRPr lang="en-US" sz="7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en-US" sz="7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endParaRPr sz="7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409480" y="12952937"/>
            <a:ext cx="13196592" cy="321470"/>
          </a:xfrm>
          <a:prstGeom prst="rect">
            <a:avLst/>
          </a:prstGeom>
          <a:solidFill>
            <a:srgbClr val="005E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 sz="3200"/>
          </a:p>
        </p:txBody>
      </p:sp>
      <p:sp>
        <p:nvSpPr>
          <p:cNvPr id="148" name="Shape 148"/>
          <p:cNvSpPr/>
          <p:nvPr/>
        </p:nvSpPr>
        <p:spPr>
          <a:xfrm>
            <a:off x="8504483" y="1160364"/>
            <a:ext cx="3529114" cy="322364"/>
          </a:xfrm>
          <a:prstGeom prst="rect">
            <a:avLst/>
          </a:prstGeom>
          <a:solidFill>
            <a:srgbClr val="005E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8" tIns="71438" rIns="71438" bIns="71438" anchor="ctr"/>
          <a:lstStyle>
            <a:lvl1pPr>
              <a:defRPr sz="3200">
                <a:solidFill>
                  <a:srgbClr val="181A1F"/>
                </a:solidFill>
              </a:defRPr>
            </a:lvl1pPr>
          </a:lstStyle>
          <a:p>
            <a:endParaRPr dirty="0"/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B3614829-A0D3-4837-BB0D-CB59D95B795D}"/>
              </a:ext>
            </a:extLst>
          </p:cNvPr>
          <p:cNvSpPr/>
          <p:nvPr/>
        </p:nvSpPr>
        <p:spPr>
          <a:xfrm>
            <a:off x="3522519" y="4468937"/>
            <a:ext cx="18395374" cy="1363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 eaLnBrk="1" hangingPunct="1">
              <a:defRPr/>
            </a:pPr>
            <a:endParaRPr lang="pt-BR" sz="88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CC577B-F2F2-4C45-9F2B-C10C3CC4BF36}"/>
              </a:ext>
            </a:extLst>
          </p:cNvPr>
          <p:cNvSpPr txBox="1"/>
          <p:nvPr/>
        </p:nvSpPr>
        <p:spPr>
          <a:xfrm>
            <a:off x="15577456" y="10010309"/>
            <a:ext cx="8028616" cy="180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defTabSz="821532"/>
            <a:r>
              <a:rPr lang="pt-B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Luanda, Angola</a:t>
            </a:r>
          </a:p>
          <a:p>
            <a:pPr defTabSz="821532"/>
            <a:r>
              <a:rPr lang="pt-B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25-26, setembro 2019 </a:t>
            </a:r>
          </a:p>
        </p:txBody>
      </p:sp>
    </p:spTree>
    <p:extLst>
      <p:ext uri="{BB962C8B-B14F-4D97-AF65-F5344CB8AC3E}">
        <p14:creationId xmlns:p14="http://schemas.microsoft.com/office/powerpoint/2010/main" val="25469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242442" y="2374502"/>
            <a:ext cx="3449986" cy="219871"/>
          </a:xfrm>
          <a:prstGeom prst="rect">
            <a:avLst/>
          </a:prstGeom>
          <a:solidFill>
            <a:srgbClr val="A8905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7E5FA3-EC53-4AAE-8F88-E2ED8986234D}"/>
              </a:ext>
            </a:extLst>
          </p:cNvPr>
          <p:cNvSpPr txBox="1"/>
          <p:nvPr/>
        </p:nvSpPr>
        <p:spPr>
          <a:xfrm>
            <a:off x="20949123" y="2086924"/>
            <a:ext cx="3032881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1 USD: R$ 3,6293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07448A-1DB0-4080-895E-BC2F2407EC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6143" y="4962524"/>
          <a:ext cx="19724914" cy="752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131">
            <a:extLst>
              <a:ext uri="{FF2B5EF4-FFF2-40B4-BE49-F238E27FC236}">
                <a16:creationId xmlns:a16="http://schemas.microsoft.com/office/drawing/2014/main" id="{8BDFDEAA-A3A7-4C8E-8BD0-05141FF84360}"/>
              </a:ext>
            </a:extLst>
          </p:cNvPr>
          <p:cNvSpPr/>
          <p:nvPr/>
        </p:nvSpPr>
        <p:spPr>
          <a:xfrm>
            <a:off x="2129746" y="2784299"/>
            <a:ext cx="14322831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6900" b="1">
                <a:solidFill>
                  <a:srgbClr val="015E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BR" sz="9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Evolução da arrecadação </a:t>
            </a:r>
            <a:endParaRPr sz="9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3401AB6-6EA2-4EC6-A9A9-D7A5FC40811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4224535"/>
          <a:ext cx="24384000" cy="727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4" imgW="7372143" imgH="2200480" progId="Excel.Sheet.12">
                  <p:embed/>
                </p:oleObj>
              </mc:Choice>
              <mc:Fallback>
                <p:oleObj name="Worksheet" r:id="rId4" imgW="7372143" imgH="220048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3401AB6-6EA2-4EC6-A9A9-D7A5FC408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224535"/>
                        <a:ext cx="24384000" cy="7277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F3A217E-B25E-49D0-B647-AD6998F2A55E}"/>
              </a:ext>
            </a:extLst>
          </p:cNvPr>
          <p:cNvSpPr txBox="1"/>
          <p:nvPr/>
        </p:nvSpPr>
        <p:spPr>
          <a:xfrm>
            <a:off x="1856393" y="613731"/>
            <a:ext cx="17872480" cy="3222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0000" b="1" i="0" u="none" strike="noStrike" cap="none" spc="0" normalizeH="0" baseline="0" dirty="0">
                <a:ln>
                  <a:noFill/>
                </a:ln>
                <a:solidFill>
                  <a:srgbClr val="FC4D4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Light"/>
              </a:rPr>
              <a:t>Arrecadação por segmento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0000" b="1" dirty="0">
                <a:solidFill>
                  <a:srgbClr val="FC4D4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  <a:endParaRPr kumimoji="0" lang="pt-BR" sz="10000" b="1" i="0" u="none" strike="noStrike" cap="none" spc="0" normalizeH="0" baseline="0" dirty="0">
              <a:ln>
                <a:noFill/>
              </a:ln>
              <a:solidFill>
                <a:srgbClr val="FC4D4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7718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28CB0-2545-4E00-B239-966859C0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2" y="194043"/>
            <a:ext cx="22032568" cy="2244358"/>
          </a:xfrm>
        </p:spPr>
        <p:txBody>
          <a:bodyPr>
            <a:normAutofit/>
          </a:bodyPr>
          <a:lstStyle/>
          <a:p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Evolução – </a:t>
            </a:r>
            <a:r>
              <a:rPr lang="pt-BR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últimos 20 anos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B739FC5-5045-417F-8CA4-3FF13162E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540852"/>
              </p:ext>
            </p:extLst>
          </p:nvPr>
        </p:nvGraphicFramePr>
        <p:xfrm>
          <a:off x="3396344" y="2915481"/>
          <a:ext cx="13857988" cy="10606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972">
                  <a:extLst>
                    <a:ext uri="{9D8B030D-6E8A-4147-A177-3AD203B41FA5}">
                      <a16:colId xmlns:a16="http://schemas.microsoft.com/office/drawing/2014/main" val="998611188"/>
                    </a:ext>
                  </a:extLst>
                </a:gridCol>
                <a:gridCol w="5815725">
                  <a:extLst>
                    <a:ext uri="{9D8B030D-6E8A-4147-A177-3AD203B41FA5}">
                      <a16:colId xmlns:a16="http://schemas.microsoft.com/office/drawing/2014/main" val="1664944673"/>
                    </a:ext>
                  </a:extLst>
                </a:gridCol>
                <a:gridCol w="5751291">
                  <a:extLst>
                    <a:ext uri="{9D8B030D-6E8A-4147-A177-3AD203B41FA5}">
                      <a16:colId xmlns:a16="http://schemas.microsoft.com/office/drawing/2014/main" val="2346175969"/>
                    </a:ext>
                  </a:extLst>
                </a:gridCol>
              </a:tblGrid>
              <a:tr h="450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</a:rPr>
                        <a:t>Year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COLLECTION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DISTRIBUTION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ctr"/>
                </a:tc>
                <a:extLst>
                  <a:ext uri="{0D108BD9-81ED-4DB2-BD59-A6C34878D82A}">
                    <a16:rowId xmlns:a16="http://schemas.microsoft.com/office/drawing/2014/main" val="1443768733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1998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             89.856.294,80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R$             66.800.700,16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295694941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1999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             91.447.718,77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R$             75.528.068,77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3751879924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           112.521.118,53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R$             84.145.079,43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2905721286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           156.830.826,20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R$           103.592.918,04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3051328481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           176.537.932,95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R$           120.828.610,42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4256370079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           209.306.222,00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R$           156.525.923,88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360971969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           227.261.841,00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R$           187.794.398,20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427132894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           254.747.161,00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R$           212.867.782,29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2885880912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           268.368.828,00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R$           205.939.540,17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375305016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           302.206.444,00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R$           250.490.071,43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2426191959"/>
                  </a:ext>
                </a:extLst>
              </a:tr>
              <a:tr h="92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           332.298.825,00 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R$           271.485.547,49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80676910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DC31C7F-9EFB-4F67-9032-B84B0DFA2AF1}"/>
              </a:ext>
            </a:extLst>
          </p:cNvPr>
          <p:cNvSpPr txBox="1"/>
          <p:nvPr/>
        </p:nvSpPr>
        <p:spPr>
          <a:xfrm>
            <a:off x="17569543" y="12605658"/>
            <a:ext cx="708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Moeda brasileira: Reais</a:t>
            </a:r>
          </a:p>
        </p:txBody>
      </p:sp>
    </p:spTree>
    <p:extLst>
      <p:ext uri="{BB962C8B-B14F-4D97-AF65-F5344CB8AC3E}">
        <p14:creationId xmlns:p14="http://schemas.microsoft.com/office/powerpoint/2010/main" val="126357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ão: 8 Pontos 3">
            <a:extLst>
              <a:ext uri="{FF2B5EF4-FFF2-40B4-BE49-F238E27FC236}">
                <a16:creationId xmlns:a16="http://schemas.microsoft.com/office/drawing/2014/main" id="{58707CD2-9865-4E4F-8FAC-226C62C7DAC1}"/>
              </a:ext>
            </a:extLst>
          </p:cNvPr>
          <p:cNvSpPr/>
          <p:nvPr/>
        </p:nvSpPr>
        <p:spPr>
          <a:xfrm>
            <a:off x="16011524" y="1743073"/>
            <a:ext cx="8553451" cy="5915025"/>
          </a:xfrm>
          <a:prstGeom prst="irregularSeal1">
            <a:avLst/>
          </a:prstGeom>
          <a:solidFill>
            <a:srgbClr val="015E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  <a:softEdge rad="63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028CB0-2545-4E00-B239-966859C0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51795"/>
            <a:ext cx="21059775" cy="2519979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Evolução </a:t>
            </a:r>
            <a:r>
              <a:rPr lang="pt-BR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últimos 20 anos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3EB326D-9BA6-41EB-B6D4-A55FCE3EC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11542"/>
              </p:ext>
            </p:extLst>
          </p:nvPr>
        </p:nvGraphicFramePr>
        <p:xfrm>
          <a:off x="2057400" y="3167743"/>
          <a:ext cx="14265492" cy="1016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338">
                  <a:extLst>
                    <a:ext uri="{9D8B030D-6E8A-4147-A177-3AD203B41FA5}">
                      <a16:colId xmlns:a16="http://schemas.microsoft.com/office/drawing/2014/main" val="3290225155"/>
                    </a:ext>
                  </a:extLst>
                </a:gridCol>
                <a:gridCol w="5986741">
                  <a:extLst>
                    <a:ext uri="{9D8B030D-6E8A-4147-A177-3AD203B41FA5}">
                      <a16:colId xmlns:a16="http://schemas.microsoft.com/office/drawing/2014/main" val="458121489"/>
                    </a:ext>
                  </a:extLst>
                </a:gridCol>
                <a:gridCol w="5920413">
                  <a:extLst>
                    <a:ext uri="{9D8B030D-6E8A-4147-A177-3AD203B41FA5}">
                      <a16:colId xmlns:a16="http://schemas.microsoft.com/office/drawing/2014/main" val="3850839243"/>
                    </a:ext>
                  </a:extLst>
                </a:gridCol>
              </a:tblGrid>
              <a:tr h="45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Year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COLLECTION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DISTRIBUTION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ctr"/>
                </a:tc>
                <a:extLst>
                  <a:ext uri="{0D108BD9-81ED-4DB2-BD59-A6C34878D82A}">
                    <a16:rowId xmlns:a16="http://schemas.microsoft.com/office/drawing/2014/main" val="124746483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2009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     374.255.580,00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   317.806.081,02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481912816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     432.953.853,00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R$           346.465.496,88 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034042071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     540.526.597,00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   411.775.388,13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3153434313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     624.638.884,00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   470.226.912,50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2546664545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 1.190.083.620,00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   804.194.836,76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225426727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 1.219.931.315,00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R$           902.906.548,67 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23495436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 1.026.964.439,00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   771.702.044,32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660857306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2016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 1.043.216.781,00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   841.872.627,89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507029156"/>
                  </a:ext>
                </a:extLst>
              </a:tr>
              <a:tr h="65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2017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 1.140.017.647,00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 1.153.473.516,80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393549267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2018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   1.105.892.869,00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R$           971.684.647,69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1353678235"/>
                  </a:ext>
                </a:extLst>
              </a:tr>
              <a:tr h="65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TOTAL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R$     10.919.864.797,25 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R$       8.728.106.740,94 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0" marR="88900" marT="0" marB="0" anchor="b"/>
                </a:tc>
                <a:extLst>
                  <a:ext uri="{0D108BD9-81ED-4DB2-BD59-A6C34878D82A}">
                    <a16:rowId xmlns:a16="http://schemas.microsoft.com/office/drawing/2014/main" val="237110413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579B8AA-3C6E-4431-845B-BC20E256ADDA}"/>
              </a:ext>
            </a:extLst>
          </p:cNvPr>
          <p:cNvSpPr txBox="1"/>
          <p:nvPr/>
        </p:nvSpPr>
        <p:spPr>
          <a:xfrm>
            <a:off x="17569543" y="12605658"/>
            <a:ext cx="708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Moeda brasileira: Reais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F24FFB-1AE8-46E4-85CA-559BA1359685}"/>
              </a:ext>
            </a:extLst>
          </p:cNvPr>
          <p:cNvSpPr txBox="1"/>
          <p:nvPr/>
        </p:nvSpPr>
        <p:spPr>
          <a:xfrm>
            <a:off x="16949057" y="3657600"/>
            <a:ext cx="706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Inflação – 255,59%</a:t>
            </a:r>
          </a:p>
          <a:p>
            <a:r>
              <a:rPr lang="pt-BR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Crescimento – 1.230%</a:t>
            </a:r>
            <a:r>
              <a:rPr lang="pt-BR" sz="4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102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1BE21CC-497B-468A-8E11-73844A9962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91300" y="2696844"/>
          <a:ext cx="16078006" cy="99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hape 136">
            <a:extLst>
              <a:ext uri="{FF2B5EF4-FFF2-40B4-BE49-F238E27FC236}">
                <a16:creationId xmlns:a16="http://schemas.microsoft.com/office/drawing/2014/main" id="{6749905A-EAAB-4753-8188-88649596F7B2}"/>
              </a:ext>
            </a:extLst>
          </p:cNvPr>
          <p:cNvSpPr/>
          <p:nvPr/>
        </p:nvSpPr>
        <p:spPr>
          <a:xfrm>
            <a:off x="1368362" y="1619780"/>
            <a:ext cx="10079926" cy="3191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90000"/>
              </a:lnSpc>
              <a:defRPr sz="6900" b="1">
                <a:solidFill>
                  <a:srgbClr val="015E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BR" sz="11000" dirty="0">
                <a:solidFill>
                  <a:srgbClr val="A891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Distribuição dos valores</a:t>
            </a:r>
            <a:endParaRPr sz="11000" dirty="0">
              <a:solidFill>
                <a:srgbClr val="A891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D47D59-6EF3-45B1-B17E-E061E5849145}"/>
              </a:ext>
            </a:extLst>
          </p:cNvPr>
          <p:cNvSpPr txBox="1"/>
          <p:nvPr/>
        </p:nvSpPr>
        <p:spPr>
          <a:xfrm>
            <a:off x="8825752" y="6264771"/>
            <a:ext cx="2832848" cy="2237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400" dirty="0" err="1">
                <a:solidFill>
                  <a:schemeClr val="tx1"/>
                </a:solidFill>
                <a:latin typeface="GTWalsheimProMedium" panose="02000603040000020003" pitchFamily="2" charset="0"/>
                <a:ea typeface="Copernicus" panose="02000000000000000000" pitchFamily="50" charset="0"/>
              </a:rPr>
              <a:t>Compositores,artistas</a:t>
            </a:r>
            <a:r>
              <a:rPr lang="pt-BR" sz="3400" dirty="0">
                <a:solidFill>
                  <a:schemeClr val="tx1"/>
                </a:solidFill>
                <a:latin typeface="GTWalsheimProMedium" panose="02000603040000020003" pitchFamily="2" charset="0"/>
                <a:ea typeface="Copernicus" panose="02000000000000000000" pitchFamily="50" charset="0"/>
              </a:rPr>
              <a:t>, gravadoras, editoras </a:t>
            </a:r>
            <a:endParaRPr kumimoji="0" lang="pt-BR" sz="3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GTWalsheimProMedium" panose="02000603040000020003" pitchFamily="2" charset="0"/>
              <a:ea typeface="Copernicus" panose="02000000000000000000" pitchFamily="50" charset="0"/>
              <a:sym typeface="Helvetica Ligh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EB4D8B-2518-4E79-BE76-66BDFF75BF8A}"/>
              </a:ext>
            </a:extLst>
          </p:cNvPr>
          <p:cNvSpPr txBox="1"/>
          <p:nvPr/>
        </p:nvSpPr>
        <p:spPr>
          <a:xfrm>
            <a:off x="20679271" y="8150564"/>
            <a:ext cx="1197712" cy="667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400" dirty="0" err="1">
                <a:solidFill>
                  <a:schemeClr val="tx1"/>
                </a:solidFill>
                <a:latin typeface="GTWalsheimProMedium" panose="02000603040000020003" pitchFamily="2" charset="0"/>
                <a:ea typeface="Copernicus" panose="02000000000000000000" pitchFamily="50" charset="0"/>
              </a:rPr>
              <a:t>Ecad</a:t>
            </a:r>
            <a:endParaRPr kumimoji="0" lang="pt-BR" sz="3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GTWalsheimProMedium" panose="02000603040000020003" pitchFamily="2" charset="0"/>
              <a:ea typeface="Copernicus" panose="02000000000000000000" pitchFamily="50" charset="0"/>
              <a:sym typeface="Helvetica Ligh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61B7C97-150B-48C8-AADE-54764D946B8C}"/>
              </a:ext>
            </a:extLst>
          </p:cNvPr>
          <p:cNvSpPr txBox="1"/>
          <p:nvPr/>
        </p:nvSpPr>
        <p:spPr>
          <a:xfrm>
            <a:off x="19733110" y="4811037"/>
            <a:ext cx="3090035" cy="667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400" dirty="0">
                <a:solidFill>
                  <a:schemeClr val="tx1"/>
                </a:solidFill>
                <a:latin typeface="GTWalsheimProMedium" panose="02000603040000020003" pitchFamily="2" charset="0"/>
                <a:ea typeface="Copernicus" panose="02000000000000000000" pitchFamily="50" charset="0"/>
              </a:rPr>
              <a:t>Associações</a:t>
            </a:r>
            <a:endParaRPr kumimoji="0" lang="pt-BR" sz="3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GTWalsheimProMedium" panose="02000603040000020003" pitchFamily="2" charset="0"/>
              <a:ea typeface="Copernicus" panose="02000000000000000000" pitchFamily="50" charset="0"/>
              <a:sym typeface="Helvetica Light"/>
            </a:endParaRPr>
          </a:p>
        </p:txBody>
      </p:sp>
      <p:sp>
        <p:nvSpPr>
          <p:cNvPr id="18" name="Shape 242">
            <a:extLst>
              <a:ext uri="{FF2B5EF4-FFF2-40B4-BE49-F238E27FC236}">
                <a16:creationId xmlns:a16="http://schemas.microsoft.com/office/drawing/2014/main" id="{62603C15-3208-4DCD-9033-75BF6477D891}"/>
              </a:ext>
            </a:extLst>
          </p:cNvPr>
          <p:cNvSpPr/>
          <p:nvPr/>
        </p:nvSpPr>
        <p:spPr>
          <a:xfrm>
            <a:off x="1556621" y="5484118"/>
            <a:ext cx="3568701" cy="320874"/>
          </a:xfrm>
          <a:prstGeom prst="rect">
            <a:avLst/>
          </a:prstGeom>
          <a:solidFill>
            <a:srgbClr val="181A1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4970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C870F-614A-486D-A3BB-F3969445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730251"/>
            <a:ext cx="23509358" cy="2651126"/>
          </a:xfrm>
        </p:spPr>
        <p:txBody>
          <a:bodyPr>
            <a:normAutofit/>
          </a:bodyPr>
          <a:lstStyle/>
          <a:p>
            <a:r>
              <a:rPr lang="pt-BR" sz="6400" b="1" dirty="0">
                <a:latin typeface="Roboto" panose="02000000000000000000"/>
              </a:rPr>
              <a:t>Evolução da Taxa de Administração </a:t>
            </a:r>
            <a:r>
              <a:rPr lang="pt-BR" sz="6400" b="1" dirty="0" err="1">
                <a:latin typeface="Roboto" panose="02000000000000000000"/>
              </a:rPr>
              <a:t>Ecad</a:t>
            </a:r>
            <a:r>
              <a:rPr lang="pt-BR" sz="6400" b="1" dirty="0">
                <a:latin typeface="Roboto" panose="02000000000000000000"/>
              </a:rPr>
              <a:t>, </a:t>
            </a:r>
            <a:r>
              <a:rPr lang="pt-BR" sz="6400" b="1" dirty="0" err="1">
                <a:latin typeface="Roboto" panose="02000000000000000000"/>
              </a:rPr>
              <a:t>EGCs</a:t>
            </a:r>
            <a:r>
              <a:rPr lang="pt-BR" sz="6400" b="1" dirty="0">
                <a:latin typeface="Roboto" panose="02000000000000000000"/>
              </a:rPr>
              <a:t> e Titulares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F951368-5617-4557-83F7-01F6E3D8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238959"/>
              </p:ext>
            </p:extLst>
          </p:nvPr>
        </p:nvGraphicFramePr>
        <p:xfrm>
          <a:off x="1007166" y="2915478"/>
          <a:ext cx="2144202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404">
                  <a:extLst>
                    <a:ext uri="{9D8B030D-6E8A-4147-A177-3AD203B41FA5}">
                      <a16:colId xmlns:a16="http://schemas.microsoft.com/office/drawing/2014/main" val="1200735486"/>
                    </a:ext>
                  </a:extLst>
                </a:gridCol>
                <a:gridCol w="4288404">
                  <a:extLst>
                    <a:ext uri="{9D8B030D-6E8A-4147-A177-3AD203B41FA5}">
                      <a16:colId xmlns:a16="http://schemas.microsoft.com/office/drawing/2014/main" val="3939074296"/>
                    </a:ext>
                  </a:extLst>
                </a:gridCol>
                <a:gridCol w="4288404">
                  <a:extLst>
                    <a:ext uri="{9D8B030D-6E8A-4147-A177-3AD203B41FA5}">
                      <a16:colId xmlns:a16="http://schemas.microsoft.com/office/drawing/2014/main" val="1750044084"/>
                    </a:ext>
                  </a:extLst>
                </a:gridCol>
                <a:gridCol w="4288404">
                  <a:extLst>
                    <a:ext uri="{9D8B030D-6E8A-4147-A177-3AD203B41FA5}">
                      <a16:colId xmlns:a16="http://schemas.microsoft.com/office/drawing/2014/main" val="68974478"/>
                    </a:ext>
                  </a:extLst>
                </a:gridCol>
                <a:gridCol w="4288404">
                  <a:extLst>
                    <a:ext uri="{9D8B030D-6E8A-4147-A177-3AD203B41FA5}">
                      <a16:colId xmlns:a16="http://schemas.microsoft.com/office/drawing/2014/main" val="398061346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Período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ECAD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 err="1"/>
                        <a:t>EGCs</a:t>
                      </a:r>
                      <a:endParaRPr lang="pt-BR" sz="48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TOTAL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TITULARES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5096435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1977 - 03/99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20%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50777504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04/99 – 04/02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19,80%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4,95%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24,75%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74,25%*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14370209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05/02 – 06/04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18,75%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6,25%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5552398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07/04 – 03/09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18%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8553474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04/09 – 07/14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17%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7,5%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24,5%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75,5%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9310237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08/14 – 06/15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15,61%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6,89%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22,5%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77,5%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09650806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pt-BR" sz="4800" dirty="0"/>
                        <a:t>07/15 – 12/15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13,11%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6,89%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20%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80%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24301216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69C0C1-E8A4-4ACC-A330-3EE4C2BBC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79581"/>
              </p:ext>
            </p:extLst>
          </p:nvPr>
        </p:nvGraphicFramePr>
        <p:xfrm>
          <a:off x="1007165" y="10230677"/>
          <a:ext cx="21442022" cy="275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585">
                  <a:extLst>
                    <a:ext uri="{9D8B030D-6E8A-4147-A177-3AD203B41FA5}">
                      <a16:colId xmlns:a16="http://schemas.microsoft.com/office/drawing/2014/main" val="3910238389"/>
                    </a:ext>
                  </a:extLst>
                </a:gridCol>
                <a:gridCol w="4320166">
                  <a:extLst>
                    <a:ext uri="{9D8B030D-6E8A-4147-A177-3AD203B41FA5}">
                      <a16:colId xmlns:a16="http://schemas.microsoft.com/office/drawing/2014/main" val="2700703316"/>
                    </a:ext>
                  </a:extLst>
                </a:gridCol>
                <a:gridCol w="4246051">
                  <a:extLst>
                    <a:ext uri="{9D8B030D-6E8A-4147-A177-3AD203B41FA5}">
                      <a16:colId xmlns:a16="http://schemas.microsoft.com/office/drawing/2014/main" val="2415935927"/>
                    </a:ext>
                  </a:extLst>
                </a:gridCol>
                <a:gridCol w="4283110">
                  <a:extLst>
                    <a:ext uri="{9D8B030D-6E8A-4147-A177-3AD203B41FA5}">
                      <a16:colId xmlns:a16="http://schemas.microsoft.com/office/drawing/2014/main" val="2509627677"/>
                    </a:ext>
                  </a:extLst>
                </a:gridCol>
                <a:gridCol w="4283110">
                  <a:extLst>
                    <a:ext uri="{9D8B030D-6E8A-4147-A177-3AD203B41FA5}">
                      <a16:colId xmlns:a16="http://schemas.microsoft.com/office/drawing/2014/main" val="2278021779"/>
                    </a:ext>
                  </a:extLst>
                </a:gridCol>
              </a:tblGrid>
              <a:tr h="918356">
                <a:tc>
                  <a:txBody>
                    <a:bodyPr/>
                    <a:lstStyle/>
                    <a:p>
                      <a:r>
                        <a:rPr lang="pt-BR" sz="4800" b="0" dirty="0">
                          <a:solidFill>
                            <a:schemeClr val="tx1"/>
                          </a:solidFill>
                        </a:rPr>
                        <a:t>01/16 – 07/16</a:t>
                      </a:r>
                    </a:p>
                  </a:txBody>
                  <a:tcPr marL="182880" marR="182880" marT="91440" marB="9144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b="0" dirty="0">
                          <a:solidFill>
                            <a:schemeClr val="tx1"/>
                          </a:solidFill>
                        </a:rPr>
                        <a:t>13,88%</a:t>
                      </a:r>
                    </a:p>
                  </a:txBody>
                  <a:tcPr marL="182880" marR="182880" marT="91440" marB="9144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b="0" dirty="0">
                          <a:solidFill>
                            <a:schemeClr val="tx1"/>
                          </a:solidFill>
                        </a:rPr>
                        <a:t>6,12%</a:t>
                      </a:r>
                    </a:p>
                  </a:txBody>
                  <a:tcPr marL="182880" marR="182880" marT="91440" marB="9144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b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marL="182880" marR="182880" marT="91440" marB="9144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b="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marL="182880" marR="182880" marT="91440" marB="9144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53532"/>
                  </a:ext>
                </a:extLst>
              </a:tr>
              <a:tr h="918356">
                <a:tc>
                  <a:txBody>
                    <a:bodyPr/>
                    <a:lstStyle/>
                    <a:p>
                      <a:r>
                        <a:rPr lang="pt-BR" sz="4800" dirty="0"/>
                        <a:t>08/16 – 07/17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12,41%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5,36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17,75%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82,5%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63864983"/>
                  </a:ext>
                </a:extLst>
              </a:tr>
              <a:tr h="918356">
                <a:tc>
                  <a:txBody>
                    <a:bodyPr/>
                    <a:lstStyle/>
                    <a:p>
                      <a:r>
                        <a:rPr lang="pt-BR" sz="4800" dirty="0"/>
                        <a:t>08/17 - hoje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10%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15%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/>
                        <a:t>85%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239950843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1D38E29-E4B1-4AD7-BD58-27CC1698FE6C}"/>
              </a:ext>
            </a:extLst>
          </p:cNvPr>
          <p:cNvSpPr txBox="1"/>
          <p:nvPr/>
        </p:nvSpPr>
        <p:spPr>
          <a:xfrm>
            <a:off x="503583" y="12683865"/>
            <a:ext cx="1743045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* 1% - criação e implantação de novo setor de MKT</a:t>
            </a:r>
          </a:p>
        </p:txBody>
      </p:sp>
    </p:spTree>
    <p:extLst>
      <p:ext uri="{BB962C8B-B14F-4D97-AF65-F5344CB8AC3E}">
        <p14:creationId xmlns:p14="http://schemas.microsoft.com/office/powerpoint/2010/main" val="160068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6">
            <a:extLst>
              <a:ext uri="{FF2B5EF4-FFF2-40B4-BE49-F238E27FC236}">
                <a16:creationId xmlns:a16="http://schemas.microsoft.com/office/drawing/2014/main" id="{E0868D87-591D-46D0-AEC8-8D5CC419CEE4}"/>
              </a:ext>
            </a:extLst>
          </p:cNvPr>
          <p:cNvSpPr/>
          <p:nvPr/>
        </p:nvSpPr>
        <p:spPr>
          <a:xfrm>
            <a:off x="1630119" y="1046682"/>
            <a:ext cx="12812711" cy="1390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90000"/>
              </a:lnSpc>
              <a:defRPr sz="6900" b="1">
                <a:solidFill>
                  <a:srgbClr val="015E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BR" sz="9000" dirty="0">
                <a:solidFill>
                  <a:schemeClr val="bg1"/>
                </a:solidFill>
                <a:latin typeface="+mj-lt"/>
                <a:ea typeface="Copernicus" panose="02000000000000000000" pitchFamily="50" charset="0"/>
              </a:rPr>
              <a:t>Valores distribuídos</a:t>
            </a:r>
            <a:endParaRPr sz="9000" dirty="0">
              <a:solidFill>
                <a:schemeClr val="bg1"/>
              </a:solidFill>
              <a:latin typeface="+mj-lt"/>
              <a:ea typeface="Copernicus" panose="02000000000000000000" pitchFamily="50" charset="0"/>
            </a:endParaRPr>
          </a:p>
        </p:txBody>
      </p:sp>
      <p:sp>
        <p:nvSpPr>
          <p:cNvPr id="24" name="Shape 268">
            <a:extLst>
              <a:ext uri="{FF2B5EF4-FFF2-40B4-BE49-F238E27FC236}">
                <a16:creationId xmlns:a16="http://schemas.microsoft.com/office/drawing/2014/main" id="{224D708E-BF0C-43A7-B06C-795E68F93566}"/>
              </a:ext>
            </a:extLst>
          </p:cNvPr>
          <p:cNvSpPr/>
          <p:nvPr/>
        </p:nvSpPr>
        <p:spPr>
          <a:xfrm>
            <a:off x="-265127" y="-69698"/>
            <a:ext cx="24649127" cy="1395385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  <p:sp>
        <p:nvSpPr>
          <p:cNvPr id="25" name="Shape 269">
            <a:extLst>
              <a:ext uri="{FF2B5EF4-FFF2-40B4-BE49-F238E27FC236}">
                <a16:creationId xmlns:a16="http://schemas.microsoft.com/office/drawing/2014/main" id="{CEE3EAAA-4A5B-4262-804A-3533C58A9412}"/>
              </a:ext>
            </a:extLst>
          </p:cNvPr>
          <p:cNvSpPr/>
          <p:nvPr/>
        </p:nvSpPr>
        <p:spPr>
          <a:xfrm>
            <a:off x="1307223" y="861524"/>
            <a:ext cx="12467101" cy="1677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l" defTabSz="914400">
              <a:spcBef>
                <a:spcPts val="800"/>
              </a:spcBef>
              <a:defRPr sz="9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sz="10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Valores</a:t>
            </a:r>
            <a:r>
              <a:rPr lang="pt-BR" sz="10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</a:t>
            </a:r>
            <a:r>
              <a:rPr sz="10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istribuídos</a:t>
            </a:r>
            <a:endParaRPr sz="10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Shape 273">
            <a:extLst>
              <a:ext uri="{FF2B5EF4-FFF2-40B4-BE49-F238E27FC236}">
                <a16:creationId xmlns:a16="http://schemas.microsoft.com/office/drawing/2014/main" id="{1BA1E92D-CF6B-4341-A9B8-8A9EE24266EE}"/>
              </a:ext>
            </a:extLst>
          </p:cNvPr>
          <p:cNvSpPr/>
          <p:nvPr/>
        </p:nvSpPr>
        <p:spPr>
          <a:xfrm>
            <a:off x="264700" y="4742617"/>
            <a:ext cx="4331757" cy="4329225"/>
          </a:xfrm>
          <a:prstGeom prst="ellipse">
            <a:avLst/>
          </a:prstGeom>
          <a:solidFill>
            <a:srgbClr val="005E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274">
            <a:extLst>
              <a:ext uri="{FF2B5EF4-FFF2-40B4-BE49-F238E27FC236}">
                <a16:creationId xmlns:a16="http://schemas.microsoft.com/office/drawing/2014/main" id="{B332E2BD-47FF-40EB-92A5-95C1B9327478}"/>
              </a:ext>
            </a:extLst>
          </p:cNvPr>
          <p:cNvSpPr/>
          <p:nvPr/>
        </p:nvSpPr>
        <p:spPr>
          <a:xfrm>
            <a:off x="797409" y="5526401"/>
            <a:ext cx="4090882" cy="289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pPr algn="l" defTabSz="642937">
              <a:lnSpc>
                <a:spcPct val="70000"/>
              </a:lnSpc>
              <a:defRPr sz="7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248,7</a:t>
            </a:r>
            <a:r>
              <a:rPr dirty="0"/>
              <a:t> </a:t>
            </a:r>
          </a:p>
          <a:p>
            <a:pPr algn="l" defTabSz="642937">
              <a:lnSpc>
                <a:spcPct val="70000"/>
              </a:lnSpc>
              <a:defRPr sz="7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m</a:t>
            </a:r>
            <a:r>
              <a:rPr dirty="0" err="1"/>
              <a:t>ilhões</a:t>
            </a:r>
            <a:endParaRPr dirty="0"/>
          </a:p>
        </p:txBody>
      </p:sp>
      <p:sp>
        <p:nvSpPr>
          <p:cNvPr id="31" name="Shape 275">
            <a:extLst>
              <a:ext uri="{FF2B5EF4-FFF2-40B4-BE49-F238E27FC236}">
                <a16:creationId xmlns:a16="http://schemas.microsoft.com/office/drawing/2014/main" id="{6145FCCC-672E-4165-9516-2E1E47DEC6CB}"/>
              </a:ext>
            </a:extLst>
          </p:cNvPr>
          <p:cNvSpPr/>
          <p:nvPr/>
        </p:nvSpPr>
        <p:spPr>
          <a:xfrm>
            <a:off x="1307223" y="8738105"/>
            <a:ext cx="2058210" cy="194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642937">
              <a:lnSpc>
                <a:spcPct val="80000"/>
              </a:lnSpc>
              <a:defRPr sz="35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r>
              <a:rPr b="1" dirty="0"/>
              <a:t>2014</a:t>
            </a:r>
          </a:p>
        </p:txBody>
      </p:sp>
      <p:sp>
        <p:nvSpPr>
          <p:cNvPr id="32" name="Shape 276">
            <a:extLst>
              <a:ext uri="{FF2B5EF4-FFF2-40B4-BE49-F238E27FC236}">
                <a16:creationId xmlns:a16="http://schemas.microsoft.com/office/drawing/2014/main" id="{2F05F64F-E94B-440A-A7A3-FD304AEBC131}"/>
              </a:ext>
            </a:extLst>
          </p:cNvPr>
          <p:cNvSpPr/>
          <p:nvPr/>
        </p:nvSpPr>
        <p:spPr>
          <a:xfrm>
            <a:off x="4370244" y="8337291"/>
            <a:ext cx="3645735" cy="3646319"/>
          </a:xfrm>
          <a:prstGeom prst="ellipse">
            <a:avLst/>
          </a:prstGeom>
          <a:solidFill>
            <a:srgbClr val="FC4D4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277">
            <a:extLst>
              <a:ext uri="{FF2B5EF4-FFF2-40B4-BE49-F238E27FC236}">
                <a16:creationId xmlns:a16="http://schemas.microsoft.com/office/drawing/2014/main" id="{3B03A99F-6C98-421B-A4CD-EF704314476F}"/>
              </a:ext>
            </a:extLst>
          </p:cNvPr>
          <p:cNvSpPr/>
          <p:nvPr/>
        </p:nvSpPr>
        <p:spPr>
          <a:xfrm>
            <a:off x="4826189" y="9345951"/>
            <a:ext cx="3132020" cy="173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pPr algn="l" defTabSz="642937">
              <a:lnSpc>
                <a:spcPct val="70000"/>
              </a:lnSpc>
              <a:defRPr sz="57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212,6</a:t>
            </a:r>
            <a:endParaRPr dirty="0"/>
          </a:p>
          <a:p>
            <a:pPr algn="l" defTabSz="642937">
              <a:lnSpc>
                <a:spcPct val="70000"/>
              </a:lnSpc>
              <a:defRPr sz="57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m</a:t>
            </a:r>
            <a:r>
              <a:rPr dirty="0" err="1"/>
              <a:t>ilhões</a:t>
            </a:r>
            <a:endParaRPr dirty="0"/>
          </a:p>
        </p:txBody>
      </p:sp>
      <p:sp>
        <p:nvSpPr>
          <p:cNvPr id="34" name="Shape 278">
            <a:extLst>
              <a:ext uri="{FF2B5EF4-FFF2-40B4-BE49-F238E27FC236}">
                <a16:creationId xmlns:a16="http://schemas.microsoft.com/office/drawing/2014/main" id="{1C171B6A-1BA1-4F48-9C7A-68C99C0334CD}"/>
              </a:ext>
            </a:extLst>
          </p:cNvPr>
          <p:cNvSpPr/>
          <p:nvPr/>
        </p:nvSpPr>
        <p:spPr>
          <a:xfrm>
            <a:off x="4988338" y="11806582"/>
            <a:ext cx="2076343" cy="152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642937">
              <a:lnSpc>
                <a:spcPct val="80000"/>
              </a:lnSpc>
              <a:defRPr sz="35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r>
              <a:rPr b="1" dirty="0"/>
              <a:t>2015</a:t>
            </a:r>
          </a:p>
        </p:txBody>
      </p:sp>
      <p:sp>
        <p:nvSpPr>
          <p:cNvPr id="35" name="Shape 279">
            <a:extLst>
              <a:ext uri="{FF2B5EF4-FFF2-40B4-BE49-F238E27FC236}">
                <a16:creationId xmlns:a16="http://schemas.microsoft.com/office/drawing/2014/main" id="{CDED7DE3-99A9-47AC-9DAE-DC1E44C8D536}"/>
              </a:ext>
            </a:extLst>
          </p:cNvPr>
          <p:cNvSpPr/>
          <p:nvPr/>
        </p:nvSpPr>
        <p:spPr>
          <a:xfrm>
            <a:off x="8650136" y="6406033"/>
            <a:ext cx="4021330" cy="4037034"/>
          </a:xfrm>
          <a:prstGeom prst="ellipse">
            <a:avLst/>
          </a:prstGeom>
          <a:solidFill>
            <a:srgbClr val="F7F7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280">
            <a:extLst>
              <a:ext uri="{FF2B5EF4-FFF2-40B4-BE49-F238E27FC236}">
                <a16:creationId xmlns:a16="http://schemas.microsoft.com/office/drawing/2014/main" id="{4F6510BB-B687-4E58-A50A-1DF5D5C19280}"/>
              </a:ext>
            </a:extLst>
          </p:cNvPr>
          <p:cNvSpPr/>
          <p:nvPr/>
        </p:nvSpPr>
        <p:spPr>
          <a:xfrm>
            <a:off x="9096215" y="7293799"/>
            <a:ext cx="3442311" cy="241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pPr algn="l" defTabSz="642937">
              <a:lnSpc>
                <a:spcPct val="70000"/>
              </a:lnSpc>
              <a:defRPr sz="6500">
                <a:solidFill>
                  <a:srgbClr val="A89157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231,9</a:t>
            </a:r>
            <a:endParaRPr dirty="0"/>
          </a:p>
          <a:p>
            <a:pPr algn="l" defTabSz="642937">
              <a:lnSpc>
                <a:spcPct val="70000"/>
              </a:lnSpc>
              <a:defRPr sz="6500">
                <a:solidFill>
                  <a:srgbClr val="A89157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m</a:t>
            </a:r>
            <a:r>
              <a:rPr dirty="0" err="1"/>
              <a:t>ilhões</a:t>
            </a:r>
            <a:endParaRPr dirty="0"/>
          </a:p>
        </p:txBody>
      </p:sp>
      <p:sp>
        <p:nvSpPr>
          <p:cNvPr id="37" name="Shape 281">
            <a:extLst>
              <a:ext uri="{FF2B5EF4-FFF2-40B4-BE49-F238E27FC236}">
                <a16:creationId xmlns:a16="http://schemas.microsoft.com/office/drawing/2014/main" id="{EAA2694B-AEA4-41A2-8D24-015C842BA821}"/>
              </a:ext>
            </a:extLst>
          </p:cNvPr>
          <p:cNvSpPr/>
          <p:nvPr/>
        </p:nvSpPr>
        <p:spPr>
          <a:xfrm>
            <a:off x="9635851" y="10122974"/>
            <a:ext cx="2049899" cy="194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642937">
              <a:lnSpc>
                <a:spcPct val="80000"/>
              </a:lnSpc>
              <a:defRPr sz="35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r>
              <a:rPr b="1" dirty="0"/>
              <a:t>2016</a:t>
            </a:r>
          </a:p>
        </p:txBody>
      </p:sp>
      <p:sp>
        <p:nvSpPr>
          <p:cNvPr id="38" name="Shape 282">
            <a:extLst>
              <a:ext uri="{FF2B5EF4-FFF2-40B4-BE49-F238E27FC236}">
                <a16:creationId xmlns:a16="http://schemas.microsoft.com/office/drawing/2014/main" id="{1CAC10F8-80DA-45CA-B2F6-63E33D3D4853}"/>
              </a:ext>
            </a:extLst>
          </p:cNvPr>
          <p:cNvSpPr/>
          <p:nvPr/>
        </p:nvSpPr>
        <p:spPr>
          <a:xfrm>
            <a:off x="12716717" y="2604119"/>
            <a:ext cx="5495116" cy="5487405"/>
          </a:xfrm>
          <a:prstGeom prst="ellipse">
            <a:avLst/>
          </a:prstGeom>
          <a:solidFill>
            <a:srgbClr val="A8905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283">
            <a:extLst>
              <a:ext uri="{FF2B5EF4-FFF2-40B4-BE49-F238E27FC236}">
                <a16:creationId xmlns:a16="http://schemas.microsoft.com/office/drawing/2014/main" id="{6F1DC37C-45AE-4B45-8434-933A1CE3617B}"/>
              </a:ext>
            </a:extLst>
          </p:cNvPr>
          <p:cNvSpPr/>
          <p:nvPr/>
        </p:nvSpPr>
        <p:spPr>
          <a:xfrm>
            <a:off x="13527828" y="3404666"/>
            <a:ext cx="5008671" cy="4043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pPr algn="l" defTabSz="457200">
              <a:defRPr sz="10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317,8</a:t>
            </a:r>
            <a:endParaRPr dirty="0"/>
          </a:p>
          <a:p>
            <a:pPr algn="l" defTabSz="457200">
              <a:defRPr sz="10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milhões</a:t>
            </a:r>
            <a:endParaRPr dirty="0"/>
          </a:p>
        </p:txBody>
      </p:sp>
      <p:sp>
        <p:nvSpPr>
          <p:cNvPr id="40" name="Shape 284">
            <a:extLst>
              <a:ext uri="{FF2B5EF4-FFF2-40B4-BE49-F238E27FC236}">
                <a16:creationId xmlns:a16="http://schemas.microsoft.com/office/drawing/2014/main" id="{E5FCCC65-314E-473A-B714-D5F55B502035}"/>
              </a:ext>
            </a:extLst>
          </p:cNvPr>
          <p:cNvSpPr/>
          <p:nvPr/>
        </p:nvSpPr>
        <p:spPr>
          <a:xfrm>
            <a:off x="14425374" y="7767259"/>
            <a:ext cx="1997768" cy="194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642937">
              <a:lnSpc>
                <a:spcPct val="80000"/>
              </a:lnSpc>
              <a:defRPr sz="35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r>
              <a:rPr b="1" dirty="0"/>
              <a:t>2017</a:t>
            </a:r>
          </a:p>
        </p:txBody>
      </p:sp>
      <p:sp>
        <p:nvSpPr>
          <p:cNvPr id="41" name="Shape 285">
            <a:extLst>
              <a:ext uri="{FF2B5EF4-FFF2-40B4-BE49-F238E27FC236}">
                <a16:creationId xmlns:a16="http://schemas.microsoft.com/office/drawing/2014/main" id="{88FE5157-C507-4A65-B1F8-967570250F10}"/>
              </a:ext>
            </a:extLst>
          </p:cNvPr>
          <p:cNvSpPr/>
          <p:nvPr/>
        </p:nvSpPr>
        <p:spPr>
          <a:xfrm>
            <a:off x="1307223" y="2604119"/>
            <a:ext cx="5315243" cy="318724"/>
          </a:xfrm>
          <a:prstGeom prst="rect">
            <a:avLst/>
          </a:prstGeom>
          <a:solidFill>
            <a:srgbClr val="A8905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3527828" y="1527566"/>
            <a:ext cx="6771204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(em dólares americanos) </a:t>
            </a:r>
          </a:p>
        </p:txBody>
      </p:sp>
      <p:sp>
        <p:nvSpPr>
          <p:cNvPr id="44" name="Shape 273">
            <a:extLst>
              <a:ext uri="{FF2B5EF4-FFF2-40B4-BE49-F238E27FC236}">
                <a16:creationId xmlns:a16="http://schemas.microsoft.com/office/drawing/2014/main" id="{E7A23898-1399-420D-9718-0A5E9C0A8E63}"/>
              </a:ext>
            </a:extLst>
          </p:cNvPr>
          <p:cNvSpPr/>
          <p:nvPr/>
        </p:nvSpPr>
        <p:spPr>
          <a:xfrm>
            <a:off x="18658856" y="5107689"/>
            <a:ext cx="5278120" cy="5181169"/>
          </a:xfrm>
          <a:prstGeom prst="ellipse">
            <a:avLst/>
          </a:prstGeom>
          <a:solidFill>
            <a:srgbClr val="005E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284">
            <a:extLst>
              <a:ext uri="{FF2B5EF4-FFF2-40B4-BE49-F238E27FC236}">
                <a16:creationId xmlns:a16="http://schemas.microsoft.com/office/drawing/2014/main" id="{1FA35809-74CA-48B6-B754-FEECA3EBAF11}"/>
              </a:ext>
            </a:extLst>
          </p:cNvPr>
          <p:cNvSpPr/>
          <p:nvPr/>
        </p:nvSpPr>
        <p:spPr>
          <a:xfrm>
            <a:off x="20299032" y="9937079"/>
            <a:ext cx="1997768" cy="194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642937">
              <a:lnSpc>
                <a:spcPct val="80000"/>
              </a:lnSpc>
              <a:defRPr sz="35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r>
              <a:rPr b="1" dirty="0"/>
              <a:t>201</a:t>
            </a:r>
            <a:r>
              <a:rPr lang="pt-BR" b="1" dirty="0"/>
              <a:t>8</a:t>
            </a:r>
            <a:endParaRPr b="1" dirty="0"/>
          </a:p>
        </p:txBody>
      </p:sp>
      <p:sp>
        <p:nvSpPr>
          <p:cNvPr id="46" name="Shape 274">
            <a:extLst>
              <a:ext uri="{FF2B5EF4-FFF2-40B4-BE49-F238E27FC236}">
                <a16:creationId xmlns:a16="http://schemas.microsoft.com/office/drawing/2014/main" id="{281D6272-E6BF-4AAB-BC6A-D88D7D1906E5}"/>
              </a:ext>
            </a:extLst>
          </p:cNvPr>
          <p:cNvSpPr/>
          <p:nvPr/>
        </p:nvSpPr>
        <p:spPr>
          <a:xfrm>
            <a:off x="19608338" y="6430096"/>
            <a:ext cx="4090882" cy="289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pPr algn="l" defTabSz="642937">
              <a:lnSpc>
                <a:spcPct val="70000"/>
              </a:lnSpc>
              <a:defRPr sz="7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267,7</a:t>
            </a:r>
            <a:r>
              <a:rPr dirty="0"/>
              <a:t> </a:t>
            </a:r>
          </a:p>
          <a:p>
            <a:pPr algn="l" defTabSz="642937">
              <a:lnSpc>
                <a:spcPct val="70000"/>
              </a:lnSpc>
              <a:defRPr sz="7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dirty="0"/>
              <a:t>m</a:t>
            </a:r>
            <a:r>
              <a:rPr dirty="0" err="1"/>
              <a:t>ilhões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0153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6">
            <a:extLst>
              <a:ext uri="{FF2B5EF4-FFF2-40B4-BE49-F238E27FC236}">
                <a16:creationId xmlns:a16="http://schemas.microsoft.com/office/drawing/2014/main" id="{43DC0ECF-3EE5-4BE6-BBD7-5F77BA9FFBE5}"/>
              </a:ext>
            </a:extLst>
          </p:cNvPr>
          <p:cNvSpPr/>
          <p:nvPr/>
        </p:nvSpPr>
        <p:spPr>
          <a:xfrm>
            <a:off x="1630119" y="1046682"/>
            <a:ext cx="12812711" cy="1390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90000"/>
              </a:lnSpc>
              <a:defRPr sz="6900" b="1">
                <a:solidFill>
                  <a:srgbClr val="015E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BR" sz="9000" dirty="0">
                <a:solidFill>
                  <a:schemeClr val="bg1"/>
                </a:solidFill>
                <a:latin typeface="+mj-lt"/>
                <a:ea typeface="Copernicus" panose="02000000000000000000" pitchFamily="50" charset="0"/>
              </a:rPr>
              <a:t>Valores distribuídos</a:t>
            </a:r>
            <a:endParaRPr sz="9000" dirty="0">
              <a:solidFill>
                <a:schemeClr val="bg1"/>
              </a:solidFill>
              <a:latin typeface="+mj-lt"/>
              <a:ea typeface="Copernicus" panose="02000000000000000000" pitchFamily="50" charset="0"/>
            </a:endParaRPr>
          </a:p>
        </p:txBody>
      </p:sp>
      <p:sp>
        <p:nvSpPr>
          <p:cNvPr id="6" name="Shape 269">
            <a:extLst>
              <a:ext uri="{FF2B5EF4-FFF2-40B4-BE49-F238E27FC236}">
                <a16:creationId xmlns:a16="http://schemas.microsoft.com/office/drawing/2014/main" id="{4EB8542D-1242-46E8-8FA9-998098DE8ADC}"/>
              </a:ext>
            </a:extLst>
          </p:cNvPr>
          <p:cNvSpPr/>
          <p:nvPr/>
        </p:nvSpPr>
        <p:spPr>
          <a:xfrm>
            <a:off x="1706433" y="904601"/>
            <a:ext cx="12467101" cy="331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l" defTabSz="914400">
              <a:defRPr sz="9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sz="10000" b="1" dirty="0">
                <a:solidFill>
                  <a:srgbClr val="A891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Titulares </a:t>
            </a:r>
          </a:p>
          <a:p>
            <a:pPr algn="l" defTabSz="914400">
              <a:defRPr sz="9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sz="10000" b="1" dirty="0">
                <a:solidFill>
                  <a:srgbClr val="A891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beneficiados</a:t>
            </a:r>
          </a:p>
        </p:txBody>
      </p:sp>
      <p:sp>
        <p:nvSpPr>
          <p:cNvPr id="7" name="Shape 285">
            <a:extLst>
              <a:ext uri="{FF2B5EF4-FFF2-40B4-BE49-F238E27FC236}">
                <a16:creationId xmlns:a16="http://schemas.microsoft.com/office/drawing/2014/main" id="{1658D6A0-380A-4EBA-BD42-1A894D9223E0}"/>
              </a:ext>
            </a:extLst>
          </p:cNvPr>
          <p:cNvSpPr/>
          <p:nvPr/>
        </p:nvSpPr>
        <p:spPr>
          <a:xfrm>
            <a:off x="1811698" y="4309347"/>
            <a:ext cx="5315243" cy="318724"/>
          </a:xfrm>
          <a:prstGeom prst="rect">
            <a:avLst/>
          </a:prstGeom>
          <a:solidFill>
            <a:srgbClr val="175E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 dirty="0"/>
          </a:p>
        </p:txBody>
      </p:sp>
      <p:sp>
        <p:nvSpPr>
          <p:cNvPr id="8" name="Shape 285">
            <a:extLst>
              <a:ext uri="{FF2B5EF4-FFF2-40B4-BE49-F238E27FC236}">
                <a16:creationId xmlns:a16="http://schemas.microsoft.com/office/drawing/2014/main" id="{92C6CFAF-4FA4-489A-95A9-01BCDAE7D53C}"/>
              </a:ext>
            </a:extLst>
          </p:cNvPr>
          <p:cNvSpPr/>
          <p:nvPr/>
        </p:nvSpPr>
        <p:spPr>
          <a:xfrm>
            <a:off x="1630119" y="11271624"/>
            <a:ext cx="5315243" cy="318724"/>
          </a:xfrm>
          <a:prstGeom prst="rect">
            <a:avLst/>
          </a:prstGeom>
          <a:solidFill>
            <a:srgbClr val="17191E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3B0126-C403-4AB0-85E7-215791D360C3}"/>
              </a:ext>
            </a:extLst>
          </p:cNvPr>
          <p:cNvSpPr txBox="1"/>
          <p:nvPr/>
        </p:nvSpPr>
        <p:spPr>
          <a:xfrm>
            <a:off x="1630118" y="7953963"/>
            <a:ext cx="5315243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Helvetica Light"/>
              </a:rPr>
              <a:t>Compositores, intérpretes, músicos, editores e produtores fonográficos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E3B932D-156B-4B6E-AFEB-284BEB635CC1}"/>
              </a:ext>
            </a:extLst>
          </p:cNvPr>
          <p:cNvSpPr/>
          <p:nvPr/>
        </p:nvSpPr>
        <p:spPr>
          <a:xfrm>
            <a:off x="9119937" y="5847351"/>
            <a:ext cx="4211052" cy="5742997"/>
          </a:xfrm>
          <a:prstGeom prst="rect">
            <a:avLst/>
          </a:prstGeom>
          <a:solidFill>
            <a:srgbClr val="FC4D4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FC5193C-09EB-4295-85C9-1BE27297DF83}"/>
              </a:ext>
            </a:extLst>
          </p:cNvPr>
          <p:cNvSpPr/>
          <p:nvPr/>
        </p:nvSpPr>
        <p:spPr>
          <a:xfrm>
            <a:off x="13980687" y="4692319"/>
            <a:ext cx="4211052" cy="6898029"/>
          </a:xfrm>
          <a:prstGeom prst="rect">
            <a:avLst/>
          </a:prstGeom>
          <a:solidFill>
            <a:srgbClr val="17191E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4D8E48E-06F4-47C8-AF98-490CB1480F5C}"/>
              </a:ext>
            </a:extLst>
          </p:cNvPr>
          <p:cNvSpPr/>
          <p:nvPr/>
        </p:nvSpPr>
        <p:spPr>
          <a:xfrm>
            <a:off x="18865498" y="3809927"/>
            <a:ext cx="4211052" cy="7780421"/>
          </a:xfrm>
          <a:prstGeom prst="rect">
            <a:avLst/>
          </a:prstGeom>
          <a:solidFill>
            <a:srgbClr val="175E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3C648EE-D19B-4FE6-BC82-DBAA93C5DEFF}"/>
              </a:ext>
            </a:extLst>
          </p:cNvPr>
          <p:cNvSpPr txBox="1"/>
          <p:nvPr/>
        </p:nvSpPr>
        <p:spPr>
          <a:xfrm>
            <a:off x="9119937" y="11620059"/>
            <a:ext cx="4211052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2016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344202F-DB92-41A7-8EAF-9E27CA516263}"/>
              </a:ext>
            </a:extLst>
          </p:cNvPr>
          <p:cNvSpPr txBox="1"/>
          <p:nvPr/>
        </p:nvSpPr>
        <p:spPr>
          <a:xfrm>
            <a:off x="13964652" y="11628081"/>
            <a:ext cx="4211052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2017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629EE0C-FB2B-43BA-B87C-04921712C383}"/>
              </a:ext>
            </a:extLst>
          </p:cNvPr>
          <p:cNvSpPr txBox="1"/>
          <p:nvPr/>
        </p:nvSpPr>
        <p:spPr>
          <a:xfrm>
            <a:off x="18865497" y="11628081"/>
            <a:ext cx="4195019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2018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3910E0-9A19-4B37-97D8-7BB8A81B529F}"/>
              </a:ext>
            </a:extLst>
          </p:cNvPr>
          <p:cNvSpPr txBox="1"/>
          <p:nvPr/>
        </p:nvSpPr>
        <p:spPr>
          <a:xfrm>
            <a:off x="9119937" y="9031942"/>
            <a:ext cx="421105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221 mil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1AF990-49D8-4C5B-804B-4EF8DD35F2D3}"/>
              </a:ext>
            </a:extLst>
          </p:cNvPr>
          <p:cNvSpPr txBox="1"/>
          <p:nvPr/>
        </p:nvSpPr>
        <p:spPr>
          <a:xfrm>
            <a:off x="13988721" y="9034766"/>
            <a:ext cx="421105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259 mil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9146314-9985-47FB-BE39-DD7361C883AB}"/>
              </a:ext>
            </a:extLst>
          </p:cNvPr>
          <p:cNvSpPr txBox="1"/>
          <p:nvPr/>
        </p:nvSpPr>
        <p:spPr>
          <a:xfrm>
            <a:off x="18876422" y="9065664"/>
            <a:ext cx="421105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326 mil</a:t>
            </a:r>
          </a:p>
        </p:txBody>
      </p:sp>
    </p:spTree>
    <p:extLst>
      <p:ext uri="{BB962C8B-B14F-4D97-AF65-F5344CB8AC3E}">
        <p14:creationId xmlns:p14="http://schemas.microsoft.com/office/powerpoint/2010/main" val="23076429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936331" y="-4563818"/>
            <a:ext cx="12511342" cy="2284363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-335764" y="-181261"/>
            <a:ext cx="25238864" cy="1420428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8" tIns="71438" rIns="71438" bIns="71438" anchor="ctr"/>
          <a:lstStyle/>
          <a:p>
            <a:r>
              <a:rPr lang="en-US" sz="9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Obrigada</a:t>
            </a:r>
            <a:r>
              <a:rPr lang="en-US" sz="9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 </a:t>
            </a:r>
          </a:p>
          <a:p>
            <a:endParaRPr lang="en-US" sz="7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7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7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7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7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					                                     	</a:t>
            </a:r>
            <a:r>
              <a:rPr lang="en-US" sz="5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Gloria Braga </a:t>
            </a:r>
            <a:endParaRPr lang="pt-BR" sz="5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409482" y="11772135"/>
            <a:ext cx="13196592" cy="321470"/>
          </a:xfrm>
          <a:prstGeom prst="rect">
            <a:avLst/>
          </a:prstGeom>
          <a:solidFill>
            <a:srgbClr val="005EFF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 sz="3200"/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E21CCF4A-4E95-49D3-94CF-7D39DB7518A9}"/>
              </a:ext>
            </a:extLst>
          </p:cNvPr>
          <p:cNvSpPr/>
          <p:nvPr/>
        </p:nvSpPr>
        <p:spPr>
          <a:xfrm>
            <a:off x="-165254" y="2149500"/>
            <a:ext cx="23779072" cy="837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8" tIns="71438" rIns="71438" bIns="71438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 eaLnBrk="1" hangingPunct="1">
              <a:defRPr/>
            </a:pPr>
            <a:endParaRPr lang="pt-BR" sz="6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307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5936329" y="-4563818"/>
            <a:ext cx="12511342" cy="2284363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-335763" y="-181261"/>
            <a:ext cx="25238864" cy="1420428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Gestão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Coletiva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países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lusófonos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desafios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80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oportunidades</a:t>
            </a:r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r>
              <a:rPr lang="en-US" sz="8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pt-BR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417227" y="12145036"/>
            <a:ext cx="13196591" cy="321470"/>
          </a:xfrm>
          <a:prstGeom prst="rect">
            <a:avLst/>
          </a:prstGeom>
          <a:solidFill>
            <a:srgbClr val="005E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8504482" y="1160363"/>
            <a:ext cx="3529113" cy="322363"/>
          </a:xfrm>
          <a:prstGeom prst="rect">
            <a:avLst/>
          </a:prstGeom>
          <a:solidFill>
            <a:srgbClr val="005E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181A1F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Shape 126">
            <a:extLst>
              <a:ext uri="{FF2B5EF4-FFF2-40B4-BE49-F238E27FC236}">
                <a16:creationId xmlns:a16="http://schemas.microsoft.com/office/drawing/2014/main" id="{E21CCF4A-4E95-49D3-94CF-7D39DB7518A9}"/>
              </a:ext>
            </a:extLst>
          </p:cNvPr>
          <p:cNvSpPr/>
          <p:nvPr/>
        </p:nvSpPr>
        <p:spPr>
          <a:xfrm>
            <a:off x="1297858" y="2192449"/>
            <a:ext cx="22315960" cy="986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marL="857250" indent="-857250" algn="r" eaLnBrk="1" hangingPunct="1">
              <a:buFontTx/>
              <a:buChar char="-"/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endParaRPr lang="pt-BR" sz="6600" dirty="0">
              <a:latin typeface="Century Gothic" panose="020B0502020202020204" pitchFamily="34" charset="0"/>
              <a:ea typeface="Copernicus" panose="02000000000000000000" pitchFamily="50" charset="0"/>
            </a:endParaRPr>
          </a:p>
          <a:p>
            <a:pPr algn="r" eaLnBrk="1" hangingPunct="1">
              <a:defRPr/>
            </a:pPr>
            <a:r>
              <a:rPr lang="pt-BR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experiência brasileira-pluralidade de associações da mesma natureza em um mesmo território</a:t>
            </a:r>
          </a:p>
          <a:p>
            <a:pPr algn="r" eaLnBrk="1" hangingPunct="1">
              <a:defRPr/>
            </a:pPr>
            <a:endParaRPr lang="pt-BR" sz="6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 eaLnBrk="1" hangingPunct="1">
              <a:defRPr/>
            </a:pPr>
            <a:r>
              <a:rPr lang="pt-BR" sz="6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Gloria Braga, Brasil</a:t>
            </a:r>
          </a:p>
        </p:txBody>
      </p:sp>
    </p:spTree>
    <p:extLst>
      <p:ext uri="{BB962C8B-B14F-4D97-AF65-F5344CB8AC3E}">
        <p14:creationId xmlns:p14="http://schemas.microsoft.com/office/powerpoint/2010/main" val="34446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97">
            <a:extLst>
              <a:ext uri="{FF2B5EF4-FFF2-40B4-BE49-F238E27FC236}">
                <a16:creationId xmlns:a16="http://schemas.microsoft.com/office/drawing/2014/main" id="{9E1D7903-D7F4-4153-8648-9B2F8A9134AF}"/>
              </a:ext>
            </a:extLst>
          </p:cNvPr>
          <p:cNvSpPr/>
          <p:nvPr/>
        </p:nvSpPr>
        <p:spPr>
          <a:xfrm>
            <a:off x="38000" y="-488281"/>
            <a:ext cx="25238863" cy="1420428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298">
            <a:extLst>
              <a:ext uri="{FF2B5EF4-FFF2-40B4-BE49-F238E27FC236}">
                <a16:creationId xmlns:a16="http://schemas.microsoft.com/office/drawing/2014/main" id="{C823E765-2002-4922-B234-AA3D97A7D85A}"/>
              </a:ext>
            </a:extLst>
          </p:cNvPr>
          <p:cNvSpPr/>
          <p:nvPr/>
        </p:nvSpPr>
        <p:spPr>
          <a:xfrm>
            <a:off x="676996" y="207347"/>
            <a:ext cx="10798859" cy="263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l" defTabSz="914400">
              <a:lnSpc>
                <a:spcPct val="90000"/>
              </a:lnSpc>
              <a:defRPr sz="9000"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Desafios x oportunidades</a:t>
            </a:r>
            <a:endParaRPr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Shape 300">
            <a:extLst>
              <a:ext uri="{FF2B5EF4-FFF2-40B4-BE49-F238E27FC236}">
                <a16:creationId xmlns:a16="http://schemas.microsoft.com/office/drawing/2014/main" id="{F72B646F-0657-41AB-B512-FDFD3B0F3C10}"/>
              </a:ext>
            </a:extLst>
          </p:cNvPr>
          <p:cNvSpPr/>
          <p:nvPr/>
        </p:nvSpPr>
        <p:spPr>
          <a:xfrm>
            <a:off x="4657725" y="5341309"/>
            <a:ext cx="5724526" cy="102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pt-BR" sz="8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esafios</a:t>
            </a:r>
            <a:endParaRPr sz="8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hape 301">
            <a:extLst>
              <a:ext uri="{FF2B5EF4-FFF2-40B4-BE49-F238E27FC236}">
                <a16:creationId xmlns:a16="http://schemas.microsoft.com/office/drawing/2014/main" id="{ECCC7EBB-8F23-4501-9E42-269C0FCFE3F4}"/>
              </a:ext>
            </a:extLst>
          </p:cNvPr>
          <p:cNvSpPr/>
          <p:nvPr/>
        </p:nvSpPr>
        <p:spPr>
          <a:xfrm>
            <a:off x="10029825" y="2889986"/>
            <a:ext cx="13173075" cy="445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falta de cultura de respeito aos direitos autorais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imagem das entidades e o nível de filiação 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processo legislativo – usuários muitas vezes são legisladores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Formação de advogados e juízes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mundo digital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gestão conjunta dos direitos de autor e conexos</a:t>
            </a:r>
          </a:p>
        </p:txBody>
      </p:sp>
      <p:sp>
        <p:nvSpPr>
          <p:cNvPr id="25" name="Shape 302">
            <a:extLst>
              <a:ext uri="{FF2B5EF4-FFF2-40B4-BE49-F238E27FC236}">
                <a16:creationId xmlns:a16="http://schemas.microsoft.com/office/drawing/2014/main" id="{FC5696A1-2241-4CA5-B6CA-7C515FD6137D}"/>
              </a:ext>
            </a:extLst>
          </p:cNvPr>
          <p:cNvSpPr/>
          <p:nvPr/>
        </p:nvSpPr>
        <p:spPr>
          <a:xfrm>
            <a:off x="10715624" y="8313118"/>
            <a:ext cx="11572875" cy="445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Treinamentos e apoios externos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Vontade política atual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Novos modelos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Aprender com as experiências uns dos outros</a:t>
            </a:r>
          </a:p>
          <a:p>
            <a:pPr marL="571500" indent="-571500" algn="l" defTabSz="642937">
              <a:buFont typeface="Arial" panose="020B0604020202020204" pitchFamily="34" charset="0"/>
              <a:buChar char="•"/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língua e a cultura portuguesas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endParaRPr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Shape 303">
            <a:extLst>
              <a:ext uri="{FF2B5EF4-FFF2-40B4-BE49-F238E27FC236}">
                <a16:creationId xmlns:a16="http://schemas.microsoft.com/office/drawing/2014/main" id="{306AEF96-A9E7-4202-8B5F-0B4DF9A3308E}"/>
              </a:ext>
            </a:extLst>
          </p:cNvPr>
          <p:cNvSpPr/>
          <p:nvPr/>
        </p:nvSpPr>
        <p:spPr>
          <a:xfrm>
            <a:off x="1800225" y="8502240"/>
            <a:ext cx="9458325" cy="274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endParaRPr lang="pt-BR" sz="8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Oportunidades</a:t>
            </a:r>
            <a:r>
              <a:rPr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endParaRPr sz="8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Shape 304">
            <a:extLst>
              <a:ext uri="{FF2B5EF4-FFF2-40B4-BE49-F238E27FC236}">
                <a16:creationId xmlns:a16="http://schemas.microsoft.com/office/drawing/2014/main" id="{0A781851-B483-402E-9ED1-F05CCC807B15}"/>
              </a:ext>
            </a:extLst>
          </p:cNvPr>
          <p:cNvSpPr/>
          <p:nvPr/>
        </p:nvSpPr>
        <p:spPr>
          <a:xfrm>
            <a:off x="770182" y="3465331"/>
            <a:ext cx="3568701" cy="320874"/>
          </a:xfrm>
          <a:prstGeom prst="rect">
            <a:avLst/>
          </a:prstGeom>
          <a:solidFill>
            <a:srgbClr val="181A1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2275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-57256" y="4549409"/>
            <a:ext cx="24537256" cy="4462350"/>
            <a:chOff x="-28628" y="2274704"/>
            <a:chExt cx="12268628" cy="2231175"/>
          </a:xfrm>
          <a:solidFill>
            <a:srgbClr val="181A1F"/>
          </a:solidFill>
        </p:grpSpPr>
        <p:grpSp>
          <p:nvGrpSpPr>
            <p:cNvPr id="20" name="Agrupar 19"/>
            <p:cNvGrpSpPr/>
            <p:nvPr/>
          </p:nvGrpSpPr>
          <p:grpSpPr>
            <a:xfrm>
              <a:off x="-28628" y="2274704"/>
              <a:ext cx="12268628" cy="2231175"/>
              <a:chOff x="-28628" y="3369865"/>
              <a:chExt cx="12268628" cy="2231175"/>
            </a:xfrm>
            <a:grpFill/>
          </p:grpSpPr>
          <p:sp>
            <p:nvSpPr>
              <p:cNvPr id="3" name="Shape 176"/>
              <p:cNvSpPr/>
              <p:nvPr/>
            </p:nvSpPr>
            <p:spPr>
              <a:xfrm>
                <a:off x="-28628" y="3910775"/>
                <a:ext cx="12240000" cy="36000"/>
              </a:xfrm>
              <a:prstGeom prst="rect">
                <a:avLst/>
              </a:prstGeom>
              <a:grpFill/>
              <a:ln w="12700">
                <a:miter lim="400000"/>
              </a:ln>
            </p:spPr>
            <p:txBody>
              <a:bodyPr lIns="71438" tIns="71438" rIns="71438" bIns="71438" anchor="ctr"/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3200" dirty="0"/>
              </a:p>
            </p:txBody>
          </p:sp>
          <p:sp>
            <p:nvSpPr>
              <p:cNvPr id="4" name="Shape 176"/>
              <p:cNvSpPr/>
              <p:nvPr/>
            </p:nvSpPr>
            <p:spPr>
              <a:xfrm>
                <a:off x="-28628" y="4462197"/>
                <a:ext cx="12240000" cy="36000"/>
              </a:xfrm>
              <a:prstGeom prst="rect">
                <a:avLst/>
              </a:prstGeom>
              <a:grpFill/>
              <a:ln w="12700">
                <a:miter lim="400000"/>
              </a:ln>
            </p:spPr>
            <p:txBody>
              <a:bodyPr lIns="71438" tIns="71438" rIns="71438" bIns="71438" anchor="ctr"/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3200" dirty="0"/>
              </a:p>
            </p:txBody>
          </p:sp>
          <p:sp>
            <p:nvSpPr>
              <p:cNvPr id="5" name="Shape 176"/>
              <p:cNvSpPr/>
              <p:nvPr/>
            </p:nvSpPr>
            <p:spPr>
              <a:xfrm>
                <a:off x="-28628" y="5013619"/>
                <a:ext cx="12240000" cy="36000"/>
              </a:xfrm>
              <a:prstGeom prst="rect">
                <a:avLst/>
              </a:prstGeom>
              <a:grpFill/>
              <a:ln w="12700">
                <a:miter lim="400000"/>
              </a:ln>
            </p:spPr>
            <p:txBody>
              <a:bodyPr lIns="71438" tIns="71438" rIns="71438" bIns="71438" anchor="ctr"/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3200" dirty="0"/>
              </a:p>
            </p:txBody>
          </p:sp>
          <p:sp>
            <p:nvSpPr>
              <p:cNvPr id="6" name="Shape 176"/>
              <p:cNvSpPr/>
              <p:nvPr/>
            </p:nvSpPr>
            <p:spPr>
              <a:xfrm>
                <a:off x="-28628" y="5565040"/>
                <a:ext cx="12240000" cy="36000"/>
              </a:xfrm>
              <a:prstGeom prst="rect">
                <a:avLst/>
              </a:prstGeom>
              <a:grpFill/>
              <a:ln w="12700">
                <a:miter lim="400000"/>
              </a:ln>
            </p:spPr>
            <p:txBody>
              <a:bodyPr lIns="71438" tIns="71438" rIns="71438" bIns="71438" anchor="ctr"/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3200" dirty="0"/>
              </a:p>
            </p:txBody>
          </p:sp>
          <p:sp>
            <p:nvSpPr>
              <p:cNvPr id="19" name="Shape 176"/>
              <p:cNvSpPr/>
              <p:nvPr/>
            </p:nvSpPr>
            <p:spPr>
              <a:xfrm>
                <a:off x="0" y="3369865"/>
                <a:ext cx="12240000" cy="36000"/>
              </a:xfrm>
              <a:prstGeom prst="rect">
                <a:avLst/>
              </a:prstGeom>
              <a:grpFill/>
              <a:ln w="12700">
                <a:miter lim="400000"/>
              </a:ln>
            </p:spPr>
            <p:txBody>
              <a:bodyPr lIns="71438" tIns="71438" rIns="71438" bIns="71438" anchor="ctr"/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3200" dirty="0"/>
              </a:p>
            </p:txBody>
          </p:sp>
        </p:grpSp>
        <p:sp>
          <p:nvSpPr>
            <p:cNvPr id="21" name="Shape 176"/>
            <p:cNvSpPr/>
            <p:nvPr/>
          </p:nvSpPr>
          <p:spPr>
            <a:xfrm rot="5400000">
              <a:off x="-753328" y="3318703"/>
              <a:ext cx="2160000" cy="144000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71438" tIns="71438" rIns="71438" bIns="71438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8" name="Shape 176"/>
            <p:cNvSpPr/>
            <p:nvPr/>
          </p:nvSpPr>
          <p:spPr>
            <a:xfrm rot="5400000">
              <a:off x="4549557" y="3370925"/>
              <a:ext cx="2196000" cy="72000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71438" tIns="71438" rIns="71438" bIns="71438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36" name="Shape 176"/>
            <p:cNvSpPr/>
            <p:nvPr/>
          </p:nvSpPr>
          <p:spPr>
            <a:xfrm rot="5400000">
              <a:off x="10740827" y="3318703"/>
              <a:ext cx="2160000" cy="144000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71438" tIns="71438" rIns="71438" bIns="71438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797344" y="6634798"/>
            <a:ext cx="3742660" cy="3739892"/>
            <a:chOff x="168044" y="3975903"/>
            <a:chExt cx="1871330" cy="1869946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1189">
              <a:off x="457735" y="3975903"/>
              <a:ext cx="1004886" cy="1004886"/>
            </a:xfrm>
            <a:prstGeom prst="rect">
              <a:avLst/>
            </a:prstGeom>
          </p:spPr>
        </p:pic>
        <p:sp>
          <p:nvSpPr>
            <p:cNvPr id="38" name="Shape 126"/>
            <p:cNvSpPr/>
            <p:nvPr/>
          </p:nvSpPr>
          <p:spPr>
            <a:xfrm>
              <a:off x="168044" y="5424581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ABRAMUS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2812536" y="2965518"/>
            <a:ext cx="4193958" cy="2606518"/>
            <a:chOff x="1266780" y="1558054"/>
            <a:chExt cx="2096979" cy="1303259"/>
          </a:xfrm>
        </p:grpSpPr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780" y="2386000"/>
              <a:ext cx="2096979" cy="475313"/>
            </a:xfrm>
            <a:prstGeom prst="rect">
              <a:avLst/>
            </a:prstGeom>
          </p:spPr>
        </p:pic>
        <p:sp>
          <p:nvSpPr>
            <p:cNvPr id="39" name="Shape 126"/>
            <p:cNvSpPr/>
            <p:nvPr/>
          </p:nvSpPr>
          <p:spPr>
            <a:xfrm>
              <a:off x="1275722" y="1558054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AMAR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grpSp>
        <p:nvGrpSpPr>
          <p:cNvPr id="51" name="Agrupar 50"/>
          <p:cNvGrpSpPr/>
          <p:nvPr/>
        </p:nvGrpSpPr>
        <p:grpSpPr>
          <a:xfrm>
            <a:off x="4870969" y="6800078"/>
            <a:ext cx="3742660" cy="3603724"/>
            <a:chOff x="3957876" y="3426451"/>
            <a:chExt cx="1871330" cy="1801862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869" y="3426451"/>
              <a:ext cx="1541750" cy="717386"/>
            </a:xfrm>
            <a:prstGeom prst="rect">
              <a:avLst/>
            </a:prstGeom>
          </p:spPr>
        </p:pic>
        <p:sp>
          <p:nvSpPr>
            <p:cNvPr id="41" name="Shape 126"/>
            <p:cNvSpPr/>
            <p:nvPr/>
          </p:nvSpPr>
          <p:spPr>
            <a:xfrm>
              <a:off x="3957876" y="4807045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ASSIM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10617479" y="7908917"/>
            <a:ext cx="3742660" cy="2582056"/>
            <a:chOff x="7640028" y="4554495"/>
            <a:chExt cx="1871330" cy="1291028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894" y="4554495"/>
              <a:ext cx="1227424" cy="515421"/>
            </a:xfrm>
            <a:prstGeom prst="rect">
              <a:avLst/>
            </a:prstGeom>
          </p:spPr>
        </p:pic>
        <p:sp>
          <p:nvSpPr>
            <p:cNvPr id="44" name="Shape 126"/>
            <p:cNvSpPr/>
            <p:nvPr/>
          </p:nvSpPr>
          <p:spPr>
            <a:xfrm>
              <a:off x="7640028" y="5424255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SBACEM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grpSp>
        <p:nvGrpSpPr>
          <p:cNvPr id="54" name="Agrupar 53"/>
          <p:cNvGrpSpPr/>
          <p:nvPr/>
        </p:nvGrpSpPr>
        <p:grpSpPr>
          <a:xfrm>
            <a:off x="8450455" y="3682472"/>
            <a:ext cx="3742660" cy="2776196"/>
            <a:chOff x="7852688" y="1531542"/>
            <a:chExt cx="1871330" cy="1388098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07" y="2001011"/>
              <a:ext cx="1630311" cy="918629"/>
            </a:xfrm>
            <a:prstGeom prst="rect">
              <a:avLst/>
            </a:prstGeom>
          </p:spPr>
        </p:pic>
        <p:sp>
          <p:nvSpPr>
            <p:cNvPr id="45" name="Shape 126"/>
            <p:cNvSpPr/>
            <p:nvPr/>
          </p:nvSpPr>
          <p:spPr>
            <a:xfrm>
              <a:off x="7852688" y="1531542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SICAM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grpSp>
        <p:nvGrpSpPr>
          <p:cNvPr id="56" name="Agrupar 55"/>
          <p:cNvGrpSpPr/>
          <p:nvPr/>
        </p:nvGrpSpPr>
        <p:grpSpPr>
          <a:xfrm>
            <a:off x="12570200" y="2876252"/>
            <a:ext cx="4747982" cy="3661928"/>
            <a:chOff x="8583860" y="3391303"/>
            <a:chExt cx="2373991" cy="1830964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860" y="3391303"/>
              <a:ext cx="2373991" cy="387183"/>
            </a:xfrm>
            <a:prstGeom prst="rect">
              <a:avLst/>
            </a:prstGeom>
          </p:spPr>
        </p:pic>
        <p:sp>
          <p:nvSpPr>
            <p:cNvPr id="46" name="Shape 126"/>
            <p:cNvSpPr/>
            <p:nvPr/>
          </p:nvSpPr>
          <p:spPr>
            <a:xfrm>
              <a:off x="8944848" y="4800999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SOCINPRO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grpSp>
        <p:nvGrpSpPr>
          <p:cNvPr id="57" name="Agrupar 56"/>
          <p:cNvGrpSpPr/>
          <p:nvPr/>
        </p:nvGrpSpPr>
        <p:grpSpPr>
          <a:xfrm>
            <a:off x="16343468" y="4374456"/>
            <a:ext cx="3967296" cy="4366732"/>
            <a:chOff x="10061356" y="3656032"/>
            <a:chExt cx="1983648" cy="2183366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163"/>
            <a:stretch/>
          </p:blipFill>
          <p:spPr>
            <a:xfrm>
              <a:off x="10476305" y="3656032"/>
              <a:ext cx="1568699" cy="606526"/>
            </a:xfrm>
            <a:prstGeom prst="rect">
              <a:avLst/>
            </a:prstGeom>
          </p:spPr>
        </p:pic>
        <p:sp>
          <p:nvSpPr>
            <p:cNvPr id="47" name="Shape 126"/>
            <p:cNvSpPr/>
            <p:nvPr/>
          </p:nvSpPr>
          <p:spPr>
            <a:xfrm>
              <a:off x="10061356" y="5418130"/>
              <a:ext cx="1871330" cy="4212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UBC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  <p:sp>
        <p:nvSpPr>
          <p:cNvPr id="40" name="Shape 136">
            <a:extLst>
              <a:ext uri="{FF2B5EF4-FFF2-40B4-BE49-F238E27FC236}">
                <a16:creationId xmlns:a16="http://schemas.microsoft.com/office/drawing/2014/main" id="{09A14F26-16C6-4211-B3E6-44395AFF9EDF}"/>
              </a:ext>
            </a:extLst>
          </p:cNvPr>
          <p:cNvSpPr/>
          <p:nvPr/>
        </p:nvSpPr>
        <p:spPr>
          <a:xfrm>
            <a:off x="797344" y="804127"/>
            <a:ext cx="24258327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90000"/>
              </a:lnSpc>
              <a:defRPr sz="6900" b="1">
                <a:solidFill>
                  <a:srgbClr val="015E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BR" sz="8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Experiência da Execução Pública Musical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15B3D1C2-57C2-4D36-8592-939B0EED9EBB}"/>
              </a:ext>
            </a:extLst>
          </p:cNvPr>
          <p:cNvGrpSpPr/>
          <p:nvPr/>
        </p:nvGrpSpPr>
        <p:grpSpPr>
          <a:xfrm>
            <a:off x="20310764" y="6058999"/>
            <a:ext cx="3742660" cy="5055810"/>
            <a:chOff x="10239312" y="3414421"/>
            <a:chExt cx="1871330" cy="2527905"/>
          </a:xfrm>
        </p:grpSpPr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4A4C004E-4FFC-4D8D-AD27-BEF95D53F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1712" y="3414421"/>
              <a:ext cx="1331159" cy="1002249"/>
            </a:xfrm>
            <a:prstGeom prst="rect">
              <a:avLst/>
            </a:prstGeom>
          </p:spPr>
        </p:pic>
        <p:sp>
          <p:nvSpPr>
            <p:cNvPr id="50" name="Shape 126">
              <a:extLst>
                <a:ext uri="{FF2B5EF4-FFF2-40B4-BE49-F238E27FC236}">
                  <a16:creationId xmlns:a16="http://schemas.microsoft.com/office/drawing/2014/main" id="{F6613E38-7B62-41CE-9263-F036972F8DC1}"/>
                </a:ext>
              </a:extLst>
            </p:cNvPr>
            <p:cNvSpPr/>
            <p:nvPr/>
          </p:nvSpPr>
          <p:spPr>
            <a:xfrm>
              <a:off x="10239312" y="4967060"/>
              <a:ext cx="1871330" cy="9752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874" tIns="142874" rIns="142874" bIns="142874" anchor="ctr">
              <a:spAutoFit/>
            </a:bodyPr>
            <a:lstStyle>
              <a:lvl1pPr algn="l">
                <a:lnSpc>
                  <a:spcPct val="90000"/>
                </a:lnSpc>
                <a:defRPr sz="8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algn="ctr"/>
              <a:r>
                <a:rPr lang="pt-BR" sz="4000" dirty="0">
                  <a:solidFill>
                    <a:srgbClr val="181A1F"/>
                  </a:solidFill>
                </a:rPr>
                <a:t>ESCRITÓRIO CENTRAL -  ECAD </a:t>
              </a:r>
              <a:endParaRPr sz="4000" dirty="0">
                <a:solidFill>
                  <a:srgbClr val="181A1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9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97">
            <a:extLst>
              <a:ext uri="{FF2B5EF4-FFF2-40B4-BE49-F238E27FC236}">
                <a16:creationId xmlns:a16="http://schemas.microsoft.com/office/drawing/2014/main" id="{9E1D7903-D7F4-4153-8648-9B2F8A9134AF}"/>
              </a:ext>
            </a:extLst>
          </p:cNvPr>
          <p:cNvSpPr/>
          <p:nvPr/>
        </p:nvSpPr>
        <p:spPr>
          <a:xfrm>
            <a:off x="38000" y="-488281"/>
            <a:ext cx="25238863" cy="1420428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 298">
            <a:extLst>
              <a:ext uri="{FF2B5EF4-FFF2-40B4-BE49-F238E27FC236}">
                <a16:creationId xmlns:a16="http://schemas.microsoft.com/office/drawing/2014/main" id="{C823E765-2002-4922-B234-AA3D97A7D85A}"/>
              </a:ext>
            </a:extLst>
          </p:cNvPr>
          <p:cNvSpPr/>
          <p:nvPr/>
        </p:nvSpPr>
        <p:spPr>
          <a:xfrm>
            <a:off x="676996" y="207347"/>
            <a:ext cx="10798859" cy="263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l" defTabSz="914400">
              <a:lnSpc>
                <a:spcPct val="90000"/>
              </a:lnSpc>
              <a:defRPr sz="9000"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Execução pública musical </a:t>
            </a:r>
            <a:endParaRPr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Shape 300">
            <a:extLst>
              <a:ext uri="{FF2B5EF4-FFF2-40B4-BE49-F238E27FC236}">
                <a16:creationId xmlns:a16="http://schemas.microsoft.com/office/drawing/2014/main" id="{F72B646F-0657-41AB-B512-FDFD3B0F3C10}"/>
              </a:ext>
            </a:extLst>
          </p:cNvPr>
          <p:cNvSpPr/>
          <p:nvPr/>
        </p:nvSpPr>
        <p:spPr>
          <a:xfrm>
            <a:off x="4657725" y="4898976"/>
            <a:ext cx="5724526" cy="190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Direito</a:t>
            </a:r>
            <a:endParaRPr lang="pt-BR" sz="8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autor</a:t>
            </a:r>
            <a:endParaRPr sz="8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hape 301">
            <a:extLst>
              <a:ext uri="{FF2B5EF4-FFF2-40B4-BE49-F238E27FC236}">
                <a16:creationId xmlns:a16="http://schemas.microsoft.com/office/drawing/2014/main" id="{ECCC7EBB-8F23-4501-9E42-269C0FCFE3F4}"/>
              </a:ext>
            </a:extLst>
          </p:cNvPr>
          <p:cNvSpPr/>
          <p:nvPr/>
        </p:nvSpPr>
        <p:spPr>
          <a:xfrm>
            <a:off x="14001750" y="4758750"/>
            <a:ext cx="6686550" cy="2049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Autores/compositores</a:t>
            </a:r>
          </a:p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Versionistas</a:t>
            </a: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/adaptadores</a:t>
            </a:r>
          </a:p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Editores musicais</a:t>
            </a:r>
          </a:p>
        </p:txBody>
      </p:sp>
      <p:sp>
        <p:nvSpPr>
          <p:cNvPr id="25" name="Shape 302">
            <a:extLst>
              <a:ext uri="{FF2B5EF4-FFF2-40B4-BE49-F238E27FC236}">
                <a16:creationId xmlns:a16="http://schemas.microsoft.com/office/drawing/2014/main" id="{FC5696A1-2241-4CA5-B6CA-7C515FD6137D}"/>
              </a:ext>
            </a:extLst>
          </p:cNvPr>
          <p:cNvSpPr/>
          <p:nvPr/>
        </p:nvSpPr>
        <p:spPr>
          <a:xfrm>
            <a:off x="14001749" y="7873784"/>
            <a:ext cx="6886575" cy="2049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sz="4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Intérpretes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sz="4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Músicos</a:t>
            </a:r>
            <a:r>
              <a:rPr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sz="4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executantes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defTabSz="642937">
              <a:defRPr sz="3600">
                <a:solidFill>
                  <a:srgbClr val="FFFFFF"/>
                </a:solidFill>
                <a:latin typeface="Copernicus Book"/>
                <a:ea typeface="Copernicus Book"/>
                <a:cs typeface="Copernicus Book"/>
                <a:sym typeface="Copernicus Book"/>
              </a:defRPr>
            </a:pPr>
            <a:r>
              <a:rPr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Produtores </a:t>
            </a:r>
            <a:r>
              <a:rPr sz="4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fonográficos</a:t>
            </a:r>
            <a:endParaRPr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Shape 303">
            <a:extLst>
              <a:ext uri="{FF2B5EF4-FFF2-40B4-BE49-F238E27FC236}">
                <a16:creationId xmlns:a16="http://schemas.microsoft.com/office/drawing/2014/main" id="{306AEF96-A9E7-4202-8B5F-0B4DF9A3308E}"/>
              </a:ext>
            </a:extLst>
          </p:cNvPr>
          <p:cNvSpPr/>
          <p:nvPr/>
        </p:nvSpPr>
        <p:spPr>
          <a:xfrm>
            <a:off x="1403997" y="8064913"/>
            <a:ext cx="9854553" cy="190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sz="8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Direito</a:t>
            </a:r>
            <a:r>
              <a:rPr sz="8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defTabSz="642937">
              <a:lnSpc>
                <a:spcPct val="70000"/>
              </a:lnSpc>
              <a:defRPr sz="5600">
                <a:solidFill>
                  <a:srgbClr val="181A1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sz="8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conexo</a:t>
            </a:r>
            <a:endParaRPr sz="8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Shape 304">
            <a:extLst>
              <a:ext uri="{FF2B5EF4-FFF2-40B4-BE49-F238E27FC236}">
                <a16:creationId xmlns:a16="http://schemas.microsoft.com/office/drawing/2014/main" id="{0A781851-B483-402E-9ED1-F05CCC807B15}"/>
              </a:ext>
            </a:extLst>
          </p:cNvPr>
          <p:cNvSpPr/>
          <p:nvPr/>
        </p:nvSpPr>
        <p:spPr>
          <a:xfrm>
            <a:off x="770182" y="3465331"/>
            <a:ext cx="3568701" cy="320874"/>
          </a:xfrm>
          <a:prstGeom prst="rect">
            <a:avLst/>
          </a:prstGeom>
          <a:solidFill>
            <a:srgbClr val="181A1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0826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asted-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936329" y="-4563818"/>
            <a:ext cx="12511342" cy="22843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-120360" y="-119236"/>
            <a:ext cx="24624718" cy="1397712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9600" dirty="0"/>
          </a:p>
        </p:txBody>
      </p:sp>
      <p:grpSp>
        <p:nvGrpSpPr>
          <p:cNvPr id="209" name="Group 209"/>
          <p:cNvGrpSpPr/>
          <p:nvPr/>
        </p:nvGrpSpPr>
        <p:grpSpPr>
          <a:xfrm>
            <a:off x="1864004" y="5593717"/>
            <a:ext cx="2829224" cy="3647216"/>
            <a:chOff x="1225539" y="866137"/>
            <a:chExt cx="2829223" cy="3647215"/>
          </a:xfrm>
        </p:grpSpPr>
        <p:sp>
          <p:nvSpPr>
            <p:cNvPr id="207" name="Shape 207"/>
            <p:cNvSpPr/>
            <p:nvPr/>
          </p:nvSpPr>
          <p:spPr>
            <a:xfrm>
              <a:off x="1225539" y="866137"/>
              <a:ext cx="2326097" cy="267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8578" tIns="68578" rIns="68578" bIns="68578" numCol="1" anchor="t">
              <a:no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225539" y="2777892"/>
              <a:ext cx="2829223" cy="1735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495300" indent="-495300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dirty="0">
                  <a:solidFill>
                    <a:schemeClr val="tx1"/>
                  </a:solidFill>
                </a:rPr>
                <a:t>O a</a:t>
              </a:r>
              <a:r>
                <a:rPr sz="3200" dirty="0" err="1">
                  <a:solidFill>
                    <a:schemeClr val="tx1"/>
                  </a:solidFill>
                </a:rPr>
                <a:t>rtista</a:t>
              </a:r>
              <a:r>
                <a:rPr sz="3200" dirty="0">
                  <a:solidFill>
                    <a:schemeClr val="tx1"/>
                  </a:solidFill>
                </a:rPr>
                <a:t> </a:t>
              </a:r>
              <a:r>
                <a:rPr lang="pt-BR" sz="3200" dirty="0">
                  <a:solidFill>
                    <a:schemeClr val="tx1"/>
                  </a:solidFill>
                </a:rPr>
                <a:t> c</a:t>
              </a:r>
              <a:r>
                <a:rPr sz="3200" dirty="0" err="1">
                  <a:solidFill>
                    <a:schemeClr val="tx1"/>
                  </a:solidFill>
                </a:rPr>
                <a:t>ri</a:t>
              </a:r>
              <a:r>
                <a:rPr lang="pt-BR" sz="3200" dirty="0">
                  <a:solidFill>
                    <a:schemeClr val="tx1"/>
                  </a:solidFill>
                </a:rPr>
                <a:t>a sua música ou grava um fonograma</a:t>
              </a:r>
              <a:endParaRPr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0" name="Shape 210"/>
          <p:cNvSpPr/>
          <p:nvPr/>
        </p:nvSpPr>
        <p:spPr>
          <a:xfrm>
            <a:off x="5897507" y="4602047"/>
            <a:ext cx="2840632" cy="11851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 numCol="1" anchor="t">
            <a:noAutofit/>
          </a:bodyPr>
          <a:lstStyle>
            <a:lvl1pPr algn="l" defTabSz="914400">
              <a:lnSpc>
                <a:spcPct val="80000"/>
              </a:lnSpc>
              <a:defRPr sz="15000">
                <a:solidFill>
                  <a:srgbClr val="FFFFF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13" name="Shape 213"/>
          <p:cNvSpPr/>
          <p:nvPr/>
        </p:nvSpPr>
        <p:spPr>
          <a:xfrm>
            <a:off x="9776604" y="1897933"/>
            <a:ext cx="2840633" cy="2874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 numCol="1" anchor="t">
            <a:noAutofit/>
          </a:bodyPr>
          <a:lstStyle>
            <a:lvl1pPr algn="l" defTabSz="914400">
              <a:lnSpc>
                <a:spcPct val="80000"/>
              </a:lnSpc>
              <a:defRPr sz="15000">
                <a:solidFill>
                  <a:srgbClr val="FFFFF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10125910" y="2360227"/>
            <a:ext cx="7032539" cy="2989045"/>
            <a:chOff x="-4191906" y="0"/>
            <a:chExt cx="7032537" cy="2989044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2840631" cy="2874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8578" tIns="68578" rIns="68578" bIns="68578" numCol="1" anchor="t">
              <a:no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-4191906" y="1331219"/>
              <a:ext cx="2560370" cy="1657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495300" indent="-495300" algn="l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dirty="0">
                  <a:solidFill>
                    <a:schemeClr val="tx1"/>
                  </a:solidFill>
                </a:rPr>
                <a:t>A m</a:t>
              </a:r>
              <a:r>
                <a:rPr sz="3200" dirty="0" err="1">
                  <a:solidFill>
                    <a:schemeClr val="tx1"/>
                  </a:solidFill>
                </a:rPr>
                <a:t>úsica</a:t>
              </a:r>
              <a:r>
                <a:rPr sz="3200" dirty="0">
                  <a:solidFill>
                    <a:schemeClr val="tx1"/>
                  </a:solidFill>
                </a:rPr>
                <a:t> é</a:t>
              </a:r>
            </a:p>
            <a:p>
              <a:pPr marL="495300" indent="-495300" algn="l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dirty="0">
                  <a:solidFill>
                    <a:schemeClr val="tx1"/>
                  </a:solidFill>
                </a:rPr>
                <a:t>executada</a:t>
              </a:r>
              <a:endParaRPr sz="3200" dirty="0">
                <a:solidFill>
                  <a:schemeClr val="tx1"/>
                </a:solidFill>
              </a:endParaRPr>
            </a:p>
            <a:p>
              <a:pPr marL="495300" indent="-495300" algn="l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dirty="0">
                  <a:solidFill>
                    <a:schemeClr val="tx1"/>
                  </a:solidFill>
                </a:rPr>
                <a:t>p</a:t>
              </a:r>
              <a:r>
                <a:rPr sz="3200" dirty="0" err="1">
                  <a:solidFill>
                    <a:schemeClr val="tx1"/>
                  </a:solidFill>
                </a:rPr>
                <a:t>ublicamente</a:t>
              </a:r>
              <a:endParaRPr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5014143" y="3161990"/>
            <a:ext cx="7221666" cy="2874926"/>
            <a:chOff x="-5510569" y="-1817129"/>
            <a:chExt cx="7221661" cy="2874925"/>
          </a:xfrm>
        </p:grpSpPr>
        <p:sp>
          <p:nvSpPr>
            <p:cNvPr id="219" name="Shape 219"/>
            <p:cNvSpPr/>
            <p:nvPr/>
          </p:nvSpPr>
          <p:spPr>
            <a:xfrm>
              <a:off x="-1129539" y="-1817129"/>
              <a:ext cx="2840631" cy="2874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8578" tIns="68578" rIns="68578" bIns="68578" numCol="1" anchor="t">
              <a:no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-5510569" y="-849774"/>
              <a:ext cx="2996763" cy="1657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495300" indent="-495300" algn="l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dirty="0">
                  <a:solidFill>
                    <a:schemeClr val="tx1"/>
                  </a:solidFill>
                </a:rPr>
                <a:t>O c</a:t>
              </a:r>
              <a:r>
                <a:rPr sz="3200" dirty="0" err="1">
                  <a:solidFill>
                    <a:schemeClr val="tx1"/>
                  </a:solidFill>
                </a:rPr>
                <a:t>liente</a:t>
              </a:r>
              <a:r>
                <a:rPr sz="3200" dirty="0">
                  <a:solidFill>
                    <a:schemeClr val="tx1"/>
                  </a:solidFill>
                </a:rPr>
                <a:t> </a:t>
              </a:r>
              <a:r>
                <a:rPr lang="pt-BR" sz="3200" dirty="0">
                  <a:solidFill>
                    <a:schemeClr val="tx1"/>
                  </a:solidFill>
                </a:rPr>
                <a:t> p</a:t>
              </a:r>
              <a:r>
                <a:rPr sz="3200" dirty="0" err="1">
                  <a:solidFill>
                    <a:schemeClr val="tx1"/>
                  </a:solidFill>
                </a:rPr>
                <a:t>aga</a:t>
              </a:r>
              <a:r>
                <a:rPr lang="pt-BR" sz="3200" dirty="0">
                  <a:solidFill>
                    <a:schemeClr val="tx1"/>
                  </a:solidFill>
                </a:rPr>
                <a:t> os </a:t>
              </a:r>
              <a:r>
                <a:rPr sz="3200" dirty="0" err="1">
                  <a:solidFill>
                    <a:schemeClr val="tx1"/>
                  </a:solidFill>
                </a:rPr>
                <a:t>direitos</a:t>
              </a:r>
              <a:r>
                <a:rPr lang="pt-BR" sz="3200" dirty="0">
                  <a:solidFill>
                    <a:schemeClr val="tx1"/>
                  </a:solidFill>
                </a:rPr>
                <a:t> a</a:t>
              </a:r>
              <a:r>
                <a:rPr sz="3200" dirty="0" err="1">
                  <a:solidFill>
                    <a:schemeClr val="tx1"/>
                  </a:solidFill>
                </a:rPr>
                <a:t>utorais</a:t>
              </a:r>
              <a:r>
                <a:rPr lang="pt-BR" sz="3200" dirty="0">
                  <a:solidFill>
                    <a:schemeClr val="tx1"/>
                  </a:solidFill>
                </a:rPr>
                <a:t> ao </a:t>
              </a:r>
              <a:r>
                <a:rPr lang="pt-BR" sz="3200" dirty="0" err="1">
                  <a:solidFill>
                    <a:schemeClr val="tx1"/>
                  </a:solidFill>
                </a:rPr>
                <a:t>Ecad</a:t>
              </a:r>
              <a:endParaRPr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2" name="Shape 222"/>
          <p:cNvSpPr/>
          <p:nvPr/>
        </p:nvSpPr>
        <p:spPr>
          <a:xfrm>
            <a:off x="19714271" y="8273458"/>
            <a:ext cx="3290346" cy="2874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 numCol="1" anchor="t">
            <a:noAutofit/>
          </a:bodyPr>
          <a:lstStyle>
            <a:lvl1pPr algn="l" defTabSz="914400">
              <a:lnSpc>
                <a:spcPct val="80000"/>
              </a:lnSpc>
              <a:defRPr sz="15000">
                <a:solidFill>
                  <a:srgbClr val="FFFFF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25" name="Shape 225"/>
          <p:cNvSpPr/>
          <p:nvPr/>
        </p:nvSpPr>
        <p:spPr>
          <a:xfrm>
            <a:off x="15284980" y="7773014"/>
            <a:ext cx="3290345" cy="28749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 numCol="1" anchor="t">
            <a:noAutofit/>
          </a:bodyPr>
          <a:lstStyle>
            <a:lvl1pPr algn="l" defTabSz="914400">
              <a:lnSpc>
                <a:spcPct val="80000"/>
              </a:lnSpc>
              <a:defRPr sz="15000">
                <a:solidFill>
                  <a:srgbClr val="FFFFF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228" name="Shape 228"/>
          <p:cNvSpPr/>
          <p:nvPr/>
        </p:nvSpPr>
        <p:spPr>
          <a:xfrm>
            <a:off x="10049131" y="9240934"/>
            <a:ext cx="3290344" cy="2874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8578" tIns="68578" rIns="68578" bIns="68578"/>
          <a:lstStyle>
            <a:lvl1pPr algn="l" defTabSz="914400">
              <a:lnSpc>
                <a:spcPct val="80000"/>
              </a:lnSpc>
              <a:defRPr sz="15000">
                <a:solidFill>
                  <a:srgbClr val="FFFFFF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229" name="Shape 229"/>
          <p:cNvSpPr/>
          <p:nvPr/>
        </p:nvSpPr>
        <p:spPr>
          <a:xfrm>
            <a:off x="14617056" y="8951392"/>
            <a:ext cx="4761457" cy="268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marL="495300" indent="-495300" algn="l" defTabSz="457200">
              <a:defRPr sz="2500" i="1">
                <a:solidFill>
                  <a:srgbClr val="181A1F"/>
                </a:solidFill>
                <a:latin typeface="Copernicus Bold"/>
                <a:ea typeface="Copernicus Bold"/>
                <a:cs typeface="Copernicus Bold"/>
                <a:sym typeface="Copernicus Bold"/>
              </a:defRPr>
            </a:pPr>
            <a:r>
              <a:rPr lang="pt-BR" sz="3200" dirty="0">
                <a:solidFill>
                  <a:schemeClr val="tx1"/>
                </a:solidFill>
              </a:rPr>
              <a:t>O Ecad distribui </a:t>
            </a:r>
          </a:p>
          <a:p>
            <a:pPr marL="495300" indent="-495300" algn="l" defTabSz="457200">
              <a:defRPr sz="2500" i="1">
                <a:solidFill>
                  <a:srgbClr val="181A1F"/>
                </a:solidFill>
                <a:latin typeface="Copernicus Bold"/>
                <a:ea typeface="Copernicus Bold"/>
                <a:cs typeface="Copernicus Bold"/>
                <a:sym typeface="Copernicus Bold"/>
              </a:defRPr>
            </a:pPr>
            <a:r>
              <a:rPr lang="pt-BR" sz="3200" dirty="0">
                <a:solidFill>
                  <a:schemeClr val="tx1"/>
                </a:solidFill>
              </a:rPr>
              <a:t>os d</a:t>
            </a:r>
            <a:r>
              <a:rPr sz="3200" dirty="0" err="1">
                <a:solidFill>
                  <a:schemeClr val="tx1"/>
                </a:solidFill>
              </a:rPr>
              <a:t>ireitos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autorais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pPr marL="495300" indent="-495300" algn="l" defTabSz="457200">
              <a:defRPr sz="2500" i="1">
                <a:solidFill>
                  <a:srgbClr val="181A1F"/>
                </a:solidFill>
                <a:latin typeface="Copernicus Bold"/>
                <a:ea typeface="Copernicus Bold"/>
                <a:cs typeface="Copernicus Bold"/>
                <a:sym typeface="Copernicus Bold"/>
              </a:defRPr>
            </a:pPr>
            <a:r>
              <a:rPr sz="3200" dirty="0">
                <a:solidFill>
                  <a:schemeClr val="tx1"/>
                </a:solidFill>
              </a:rPr>
              <a:t>para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sz="3200" dirty="0">
                <a:solidFill>
                  <a:schemeClr val="tx1"/>
                </a:solidFill>
              </a:rPr>
              <a:t>as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associações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235" name="Group 235"/>
          <p:cNvGrpSpPr/>
          <p:nvPr/>
        </p:nvGrpSpPr>
        <p:grpSpPr>
          <a:xfrm>
            <a:off x="4733204" y="9479498"/>
            <a:ext cx="8942028" cy="2874927"/>
            <a:chOff x="1312437" y="-144084"/>
            <a:chExt cx="8942026" cy="2874925"/>
          </a:xfrm>
        </p:grpSpPr>
        <p:sp>
          <p:nvSpPr>
            <p:cNvPr id="233" name="Shape 233"/>
            <p:cNvSpPr/>
            <p:nvPr/>
          </p:nvSpPr>
          <p:spPr>
            <a:xfrm>
              <a:off x="6435463" y="1181425"/>
              <a:ext cx="3819000" cy="1310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495300" indent="-495300" algn="l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sz="3200" dirty="0">
                  <a:solidFill>
                    <a:schemeClr val="tx1"/>
                  </a:solidFill>
                </a:rPr>
                <a:t>A</a:t>
              </a:r>
              <a:r>
                <a:rPr lang="pt-BR" sz="3200" dirty="0">
                  <a:solidFill>
                    <a:schemeClr val="tx1"/>
                  </a:solidFill>
                </a:rPr>
                <a:t>s a</a:t>
              </a:r>
              <a:r>
                <a:rPr sz="3200" dirty="0" err="1">
                  <a:solidFill>
                    <a:schemeClr val="tx1"/>
                  </a:solidFill>
                </a:rPr>
                <a:t>ssociações</a:t>
              </a:r>
              <a:endParaRPr sz="3200" dirty="0">
                <a:solidFill>
                  <a:schemeClr val="tx1"/>
                </a:solidFill>
              </a:endParaRPr>
            </a:p>
            <a:p>
              <a:pPr marL="495300" indent="-495300" algn="l" defTabSz="457200"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sz="3200" dirty="0" err="1">
                  <a:solidFill>
                    <a:schemeClr val="tx1"/>
                  </a:solidFill>
                </a:rPr>
                <a:t>pagam</a:t>
              </a:r>
              <a:r>
                <a:rPr sz="3200" dirty="0">
                  <a:solidFill>
                    <a:schemeClr val="tx1"/>
                  </a:solidFill>
                </a:rPr>
                <a:t> </a:t>
              </a:r>
              <a:r>
                <a:rPr sz="3200" dirty="0" err="1">
                  <a:solidFill>
                    <a:schemeClr val="tx1"/>
                  </a:solidFill>
                </a:rPr>
                <a:t>os</a:t>
              </a:r>
              <a:r>
                <a:rPr lang="pt-BR" sz="3200" dirty="0">
                  <a:solidFill>
                    <a:schemeClr val="tx1"/>
                  </a:solidFill>
                </a:rPr>
                <a:t> a</a:t>
              </a:r>
              <a:r>
                <a:rPr sz="3200" dirty="0" err="1">
                  <a:solidFill>
                    <a:schemeClr val="tx1"/>
                  </a:solidFill>
                </a:rPr>
                <a:t>rtistas</a:t>
              </a:r>
              <a:endParaRPr sz="3200" dirty="0">
                <a:solidFill>
                  <a:schemeClr val="tx1"/>
                </a:solidFill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312437" y="-144084"/>
              <a:ext cx="4287592" cy="2874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8578" tIns="68578" rIns="68578" bIns="68578" numCol="1" anchor="t">
              <a:no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sp>
        <p:nvSpPr>
          <p:cNvPr id="236" name="Shape 236"/>
          <p:cNvSpPr/>
          <p:nvPr/>
        </p:nvSpPr>
        <p:spPr>
          <a:xfrm>
            <a:off x="770181" y="282110"/>
            <a:ext cx="10850477" cy="1615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8578" tIns="68578" rIns="68578" bIns="68578">
            <a:spAutoFit/>
          </a:bodyPr>
          <a:lstStyle/>
          <a:p>
            <a:pPr algn="l" defTabSz="914400">
              <a:defRPr sz="9000">
                <a:solidFill>
                  <a:srgbClr val="F7F7F2"/>
                </a:solidFill>
                <a:latin typeface="GTWalsheimProBold"/>
                <a:ea typeface="GTWalsheimProBold"/>
                <a:cs typeface="GTWalsheimProBold"/>
                <a:sym typeface="GTWalsheimProBold"/>
              </a:defRPr>
            </a:pPr>
            <a:r>
              <a:rPr lang="pt-BR" sz="9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gestão coletiva</a:t>
            </a:r>
          </a:p>
        </p:txBody>
      </p:sp>
      <p:sp>
        <p:nvSpPr>
          <p:cNvPr id="237" name="Shape 237"/>
          <p:cNvSpPr/>
          <p:nvPr/>
        </p:nvSpPr>
        <p:spPr>
          <a:xfrm>
            <a:off x="770181" y="2081851"/>
            <a:ext cx="3568701" cy="320874"/>
          </a:xfrm>
          <a:prstGeom prst="rect">
            <a:avLst/>
          </a:prstGeom>
          <a:solidFill>
            <a:srgbClr val="A8915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B8BEFA-C3A0-4F4A-9C35-46FECCAB672F}"/>
              </a:ext>
            </a:extLst>
          </p:cNvPr>
          <p:cNvSpPr txBox="1"/>
          <p:nvPr/>
        </p:nvSpPr>
        <p:spPr>
          <a:xfrm>
            <a:off x="6069491" y="5149282"/>
            <a:ext cx="2719453" cy="4083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endParaRPr lang="pt-BR" sz="3200" i="1" dirty="0">
              <a:solidFill>
                <a:schemeClr val="tx1"/>
              </a:solidFill>
              <a:latin typeface="Copernicus Bold"/>
            </a:endParaRPr>
          </a:p>
          <a:p>
            <a:pPr algn="l"/>
            <a:endParaRPr lang="pt-BR" sz="3200" i="1" dirty="0">
              <a:solidFill>
                <a:schemeClr val="tx1"/>
              </a:solidFill>
              <a:latin typeface="Copernicus Bold"/>
            </a:endParaRPr>
          </a:p>
          <a:p>
            <a:pPr algn="l"/>
            <a:r>
              <a:rPr lang="pt-BR" sz="3200" i="1" dirty="0">
                <a:solidFill>
                  <a:schemeClr val="tx1"/>
                </a:solidFill>
                <a:latin typeface="Copernicus Bold"/>
              </a:rPr>
              <a:t>Documenta na sua associação e a associação envia ao </a:t>
            </a:r>
            <a:r>
              <a:rPr lang="pt-BR" sz="3200" i="1" dirty="0" err="1">
                <a:solidFill>
                  <a:schemeClr val="tx1"/>
                </a:solidFill>
                <a:latin typeface="Copernicus Bold"/>
              </a:rPr>
              <a:t>Ecad</a:t>
            </a:r>
            <a:r>
              <a:rPr lang="pt-BR" sz="3200" i="1" dirty="0">
                <a:solidFill>
                  <a:schemeClr val="tx1"/>
                </a:solidFill>
                <a:latin typeface="Copernicus Bold"/>
              </a:rPr>
              <a:t>.</a:t>
            </a:r>
            <a:endParaRPr kumimoji="0" lang="pt-BR" sz="32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pernicus Bold"/>
              <a:sym typeface="Helvetica Ligh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A141A0-4F3B-4CDB-99B4-87B80617D13A}"/>
              </a:ext>
            </a:extLst>
          </p:cNvPr>
          <p:cNvSpPr/>
          <p:nvPr/>
        </p:nvSpPr>
        <p:spPr>
          <a:xfrm>
            <a:off x="19326132" y="5173888"/>
            <a:ext cx="3894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200" i="1" dirty="0">
                <a:solidFill>
                  <a:schemeClr val="tx1"/>
                </a:solidFill>
                <a:latin typeface="Copernicus Bold"/>
              </a:rPr>
              <a:t>O Ecad capta as músicas executadas (planilhas eletrônicas, roteiros e gravações)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CBF5F4A-6EB0-428E-A9EE-D542875A4401}"/>
              </a:ext>
            </a:extLst>
          </p:cNvPr>
          <p:cNvSpPr/>
          <p:nvPr/>
        </p:nvSpPr>
        <p:spPr>
          <a:xfrm>
            <a:off x="19714271" y="10024693"/>
            <a:ext cx="43649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200" i="1" dirty="0">
                <a:solidFill>
                  <a:schemeClr val="tx1"/>
                </a:solidFill>
                <a:latin typeface="Copernicus Bold"/>
              </a:rPr>
              <a:t>O </a:t>
            </a:r>
            <a:r>
              <a:rPr lang="pt-BR" sz="3200" i="1" dirty="0" err="1">
                <a:solidFill>
                  <a:schemeClr val="tx1"/>
                </a:solidFill>
                <a:latin typeface="Copernicus Bold"/>
              </a:rPr>
              <a:t>Ecad</a:t>
            </a:r>
            <a:r>
              <a:rPr lang="pt-BR" sz="3200" i="1" dirty="0">
                <a:solidFill>
                  <a:schemeClr val="tx1"/>
                </a:solidFill>
                <a:latin typeface="Copernicus Bold"/>
              </a:rPr>
              <a:t> identifica  as músicas utilizando informações de seu banco de dados formado por informações recebidas das associações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2CFA43-E12A-421B-8811-0C1F9E65763F}"/>
              </a:ext>
            </a:extLst>
          </p:cNvPr>
          <p:cNvSpPr/>
          <p:nvPr/>
        </p:nvSpPr>
        <p:spPr>
          <a:xfrm>
            <a:off x="3586091" y="11152688"/>
            <a:ext cx="4460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3200" i="1" dirty="0">
                <a:solidFill>
                  <a:schemeClr val="tx1"/>
                </a:solidFill>
                <a:latin typeface="Copernicus Bold"/>
              </a:rPr>
              <a:t>Os artistas continuam criando, mantendo toda a cadeia produtiva</a:t>
            </a:r>
          </a:p>
        </p:txBody>
      </p:sp>
    </p:spTree>
    <p:extLst>
      <p:ext uri="{BB962C8B-B14F-4D97-AF65-F5344CB8AC3E}">
        <p14:creationId xmlns:p14="http://schemas.microsoft.com/office/powerpoint/2010/main" val="15561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46">
            <a:extLst>
              <a:ext uri="{FF2B5EF4-FFF2-40B4-BE49-F238E27FC236}">
                <a16:creationId xmlns:a16="http://schemas.microsoft.com/office/drawing/2014/main" id="{3C872150-9051-423F-9274-1AC41F98033F}"/>
              </a:ext>
            </a:extLst>
          </p:cNvPr>
          <p:cNvSpPr/>
          <p:nvPr/>
        </p:nvSpPr>
        <p:spPr>
          <a:xfrm>
            <a:off x="0" y="-575952"/>
            <a:ext cx="25050672" cy="14284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8" tIns="71438" rIns="71438" bIns="71438" anchor="ctr"/>
          <a:lstStyle/>
          <a:p>
            <a:pPr>
              <a:defRPr>
                <a:solidFill>
                  <a:srgbClr val="000000"/>
                </a:solidFill>
              </a:defRPr>
            </a:pP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10" name="content (1)_2 copy.jpg">
            <a:extLst>
              <a:ext uri="{FF2B5EF4-FFF2-40B4-BE49-F238E27FC236}">
                <a16:creationId xmlns:a16="http://schemas.microsoft.com/office/drawing/2014/main" id="{9B6A0346-2922-4BCD-9534-F61AA3EEAECE}"/>
              </a:ext>
            </a:extLst>
          </p:cNvPr>
          <p:cNvPicPr>
            <a:picLocks/>
          </p:cNvPicPr>
          <p:nvPr/>
        </p:nvPicPr>
        <p:blipFill>
          <a:blip r:embed="rId3">
            <a:alphaModFix amt="72966"/>
            <a:extLst/>
          </a:blip>
          <a:srcRect t="39614" b="18010"/>
          <a:stretch>
            <a:fillRect/>
          </a:stretch>
        </p:blipFill>
        <p:spPr>
          <a:xfrm>
            <a:off x="12871441" y="378943"/>
            <a:ext cx="9736494" cy="61905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250">
            <a:extLst>
              <a:ext uri="{FF2B5EF4-FFF2-40B4-BE49-F238E27FC236}">
                <a16:creationId xmlns:a16="http://schemas.microsoft.com/office/drawing/2014/main" id="{2D8FD8DC-1227-4B72-9CA7-6079E81BADDF}"/>
              </a:ext>
            </a:extLst>
          </p:cNvPr>
          <p:cNvGrpSpPr/>
          <p:nvPr/>
        </p:nvGrpSpPr>
        <p:grpSpPr>
          <a:xfrm>
            <a:off x="4675150" y="6086476"/>
            <a:ext cx="6113586" cy="2442824"/>
            <a:chOff x="-3036102" y="109530"/>
            <a:chExt cx="4852620" cy="2095168"/>
          </a:xfrm>
        </p:grpSpPr>
        <p:sp>
          <p:nvSpPr>
            <p:cNvPr id="13" name="Shape 248">
              <a:extLst>
                <a:ext uri="{FF2B5EF4-FFF2-40B4-BE49-F238E27FC236}">
                  <a16:creationId xmlns:a16="http://schemas.microsoft.com/office/drawing/2014/main" id="{C6B754C7-EA9C-4078-8663-53D57E902DEB}"/>
                </a:ext>
              </a:extLst>
            </p:cNvPr>
            <p:cNvSpPr/>
            <p:nvPr/>
          </p:nvSpPr>
          <p:spPr>
            <a:xfrm>
              <a:off x="-2061447" y="109530"/>
              <a:ext cx="3877965" cy="1742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8578" tIns="68578" rIns="68578" bIns="68578" numCol="1" anchor="t">
              <a:sp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/>
                <a:t>2</a:t>
              </a:r>
              <a:r>
                <a:rPr lang="pt-BR" dirty="0">
                  <a:solidFill>
                    <a:schemeClr val="tx1"/>
                  </a:solidFill>
                </a:rPr>
                <a:t>3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5" name="Shape 249">
              <a:extLst>
                <a:ext uri="{FF2B5EF4-FFF2-40B4-BE49-F238E27FC236}">
                  <a16:creationId xmlns:a16="http://schemas.microsoft.com/office/drawing/2014/main" id="{F09A3511-BA11-4E4C-BD05-C57C31807001}"/>
                </a:ext>
              </a:extLst>
            </p:cNvPr>
            <p:cNvSpPr/>
            <p:nvPr/>
          </p:nvSpPr>
          <p:spPr>
            <a:xfrm>
              <a:off x="-3036102" y="1700835"/>
              <a:ext cx="4778016" cy="503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8" tIns="71438" rIns="71438" bIns="71438" numCol="1" anchor="ctr">
              <a:spAutoFit/>
            </a:bodyPr>
            <a:lstStyle/>
            <a:p>
              <a:pPr marL="495300" indent="-495300" defTabSz="457200">
                <a:lnSpc>
                  <a:spcPct val="90000"/>
                </a:lnSpc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b="1" dirty="0">
                  <a:latin typeface="Copernicus" panose="02000000000000000000" pitchFamily="50" charset="0"/>
                  <a:ea typeface="Copernicus" panose="02000000000000000000" pitchFamily="50" charset="0"/>
                </a:rPr>
                <a:t>Escritórios no Brasil</a:t>
              </a:r>
              <a:endParaRPr sz="3200" b="1" dirty="0">
                <a:latin typeface="Copernicus" panose="02000000000000000000" pitchFamily="50" charset="0"/>
                <a:ea typeface="Copernicus" panose="02000000000000000000" pitchFamily="50" charset="0"/>
              </a:endParaRPr>
            </a:p>
          </p:txBody>
        </p:sp>
      </p:grpSp>
      <p:grpSp>
        <p:nvGrpSpPr>
          <p:cNvPr id="16" name="Group 253">
            <a:extLst>
              <a:ext uri="{FF2B5EF4-FFF2-40B4-BE49-F238E27FC236}">
                <a16:creationId xmlns:a16="http://schemas.microsoft.com/office/drawing/2014/main" id="{770C63AB-2591-4694-A05E-271BC9F34031}"/>
              </a:ext>
            </a:extLst>
          </p:cNvPr>
          <p:cNvGrpSpPr/>
          <p:nvPr/>
        </p:nvGrpSpPr>
        <p:grpSpPr>
          <a:xfrm>
            <a:off x="17435439" y="8124614"/>
            <a:ext cx="4106762" cy="2271525"/>
            <a:chOff x="28311" y="683072"/>
            <a:chExt cx="4106759" cy="2271522"/>
          </a:xfrm>
        </p:grpSpPr>
        <p:sp>
          <p:nvSpPr>
            <p:cNvPr id="17" name="Shape 251">
              <a:extLst>
                <a:ext uri="{FF2B5EF4-FFF2-40B4-BE49-F238E27FC236}">
                  <a16:creationId xmlns:a16="http://schemas.microsoft.com/office/drawing/2014/main" id="{2F134693-ACB1-45A0-BAEC-E86940F3AF09}"/>
                </a:ext>
              </a:extLst>
            </p:cNvPr>
            <p:cNvSpPr/>
            <p:nvPr/>
          </p:nvSpPr>
          <p:spPr>
            <a:xfrm>
              <a:off x="28311" y="683072"/>
              <a:ext cx="3751465" cy="2031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8578" tIns="68578" rIns="68578" bIns="68578" numCol="1" anchor="t">
              <a:sp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dirty="0"/>
                <a:t>6</a:t>
              </a:r>
              <a:r>
                <a:rPr lang="pt-BR" dirty="0"/>
                <a:t>00</a:t>
              </a:r>
              <a:endParaRPr dirty="0"/>
            </a:p>
          </p:txBody>
        </p:sp>
        <p:sp>
          <p:nvSpPr>
            <p:cNvPr id="18" name="Shape 252">
              <a:extLst>
                <a:ext uri="{FF2B5EF4-FFF2-40B4-BE49-F238E27FC236}">
                  <a16:creationId xmlns:a16="http://schemas.microsoft.com/office/drawing/2014/main" id="{E9969BA6-74B2-483C-8272-EF89F925AA51}"/>
                </a:ext>
              </a:extLst>
            </p:cNvPr>
            <p:cNvSpPr/>
            <p:nvPr/>
          </p:nvSpPr>
          <p:spPr>
            <a:xfrm>
              <a:off x="808134" y="2406495"/>
              <a:ext cx="3326936" cy="54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8" tIns="71438" rIns="71438" bIns="71438" numCol="1" anchor="ctr">
              <a:spAutoFit/>
            </a:bodyPr>
            <a:lstStyle>
              <a:lvl1pPr marL="495300" indent="-495300" algn="l" defTabSz="457200">
                <a:lnSpc>
                  <a:spcPct val="80000"/>
                </a:lnSpc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lvl1pPr>
            </a:lstStyle>
            <a:p>
              <a:r>
                <a:rPr lang="pt-BR" sz="3200" b="1" dirty="0">
                  <a:latin typeface="Copernicus" panose="02000000000000000000" pitchFamily="50" charset="0"/>
                  <a:ea typeface="Copernicus" panose="02000000000000000000" pitchFamily="50" charset="0"/>
                </a:rPr>
                <a:t>Empregados</a:t>
              </a:r>
              <a:endParaRPr sz="3200" b="1" dirty="0">
                <a:latin typeface="Copernicus" panose="02000000000000000000" pitchFamily="50" charset="0"/>
                <a:ea typeface="Copernicus" panose="02000000000000000000" pitchFamily="50" charset="0"/>
              </a:endParaRPr>
            </a:p>
          </p:txBody>
        </p:sp>
      </p:grpSp>
      <p:grpSp>
        <p:nvGrpSpPr>
          <p:cNvPr id="22" name="Group 256">
            <a:extLst>
              <a:ext uri="{FF2B5EF4-FFF2-40B4-BE49-F238E27FC236}">
                <a16:creationId xmlns:a16="http://schemas.microsoft.com/office/drawing/2014/main" id="{FE5F00F2-D222-4CFF-823C-6B5A2B6221A4}"/>
              </a:ext>
            </a:extLst>
          </p:cNvPr>
          <p:cNvGrpSpPr/>
          <p:nvPr/>
        </p:nvGrpSpPr>
        <p:grpSpPr>
          <a:xfrm>
            <a:off x="1814274" y="8915709"/>
            <a:ext cx="3631480" cy="2855843"/>
            <a:chOff x="-6686239" y="6410796"/>
            <a:chExt cx="3631478" cy="2855842"/>
          </a:xfrm>
        </p:grpSpPr>
        <p:sp>
          <p:nvSpPr>
            <p:cNvPr id="23" name="Shape 254">
              <a:extLst>
                <a:ext uri="{FF2B5EF4-FFF2-40B4-BE49-F238E27FC236}">
                  <a16:creationId xmlns:a16="http://schemas.microsoft.com/office/drawing/2014/main" id="{FECDAAD5-20FD-4895-A5F5-8CCB91E5C8B6}"/>
                </a:ext>
              </a:extLst>
            </p:cNvPr>
            <p:cNvSpPr/>
            <p:nvPr/>
          </p:nvSpPr>
          <p:spPr>
            <a:xfrm>
              <a:off x="-6686239" y="6410796"/>
              <a:ext cx="2860874" cy="2031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8578" tIns="68578" rIns="68578" bIns="68578" numCol="1" anchor="t">
              <a:sp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pt-BR" dirty="0"/>
                <a:t>37</a:t>
              </a:r>
              <a:endParaRPr dirty="0"/>
            </a:p>
          </p:txBody>
        </p:sp>
        <p:sp>
          <p:nvSpPr>
            <p:cNvPr id="24" name="Shape 255">
              <a:extLst>
                <a:ext uri="{FF2B5EF4-FFF2-40B4-BE49-F238E27FC236}">
                  <a16:creationId xmlns:a16="http://schemas.microsoft.com/office/drawing/2014/main" id="{9398A25B-CD86-43AD-9ED5-5249A2235AEB}"/>
                </a:ext>
              </a:extLst>
            </p:cNvPr>
            <p:cNvSpPr/>
            <p:nvPr/>
          </p:nvSpPr>
          <p:spPr>
            <a:xfrm>
              <a:off x="-6594177" y="8235970"/>
              <a:ext cx="3539416" cy="1030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8" tIns="71438" rIns="71438" bIns="71438" numCol="1" anchor="ctr">
              <a:spAutoFit/>
            </a:bodyPr>
            <a:lstStyle/>
            <a:p>
              <a:pPr marL="495300" indent="-495300" defTabSz="457200">
                <a:lnSpc>
                  <a:spcPct val="90000"/>
                </a:lnSpc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b="1" dirty="0">
                  <a:latin typeface="Copernicus" panose="02000000000000000000" pitchFamily="50" charset="0"/>
                  <a:ea typeface="Copernicus" panose="02000000000000000000" pitchFamily="50" charset="0"/>
                </a:rPr>
                <a:t>Escritórios de advocacia </a:t>
              </a:r>
              <a:endParaRPr sz="3200" b="1" dirty="0">
                <a:latin typeface="Copernicus" panose="02000000000000000000" pitchFamily="50" charset="0"/>
                <a:ea typeface="Copernicus" panose="02000000000000000000" pitchFamily="50" charset="0"/>
              </a:endParaRPr>
            </a:p>
          </p:txBody>
        </p:sp>
      </p:grpSp>
      <p:grpSp>
        <p:nvGrpSpPr>
          <p:cNvPr id="25" name="Group 259">
            <a:extLst>
              <a:ext uri="{FF2B5EF4-FFF2-40B4-BE49-F238E27FC236}">
                <a16:creationId xmlns:a16="http://schemas.microsoft.com/office/drawing/2014/main" id="{FE9C12F0-3A85-4618-A964-15C3825D8027}"/>
              </a:ext>
            </a:extLst>
          </p:cNvPr>
          <p:cNvGrpSpPr/>
          <p:nvPr/>
        </p:nvGrpSpPr>
        <p:grpSpPr>
          <a:xfrm>
            <a:off x="11568559" y="8915710"/>
            <a:ext cx="4655010" cy="2563108"/>
            <a:chOff x="2192729" y="6456020"/>
            <a:chExt cx="3422833" cy="2386716"/>
          </a:xfrm>
        </p:grpSpPr>
        <p:sp>
          <p:nvSpPr>
            <p:cNvPr id="26" name="Shape 257">
              <a:extLst>
                <a:ext uri="{FF2B5EF4-FFF2-40B4-BE49-F238E27FC236}">
                  <a16:creationId xmlns:a16="http://schemas.microsoft.com/office/drawing/2014/main" id="{44B4C957-65DC-4D1B-BF96-322660759664}"/>
                </a:ext>
              </a:extLst>
            </p:cNvPr>
            <p:cNvSpPr/>
            <p:nvPr/>
          </p:nvSpPr>
          <p:spPr>
            <a:xfrm>
              <a:off x="2192729" y="6456020"/>
              <a:ext cx="2770888" cy="2224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8578" tIns="68578" rIns="68578" bIns="68578" numCol="1" anchor="t">
              <a:noAutofit/>
            </a:bodyPr>
            <a:lstStyle>
              <a:lvl1pPr algn="l" defTabSz="914400">
                <a:lnSpc>
                  <a:spcPct val="80000"/>
                </a:lnSpc>
                <a:defRPr sz="15000">
                  <a:solidFill>
                    <a:srgbClr val="FFFFFF"/>
                  </a:solidFill>
                  <a:latin typeface="GTWalsheimProBold"/>
                  <a:ea typeface="GTWalsheimProBold"/>
                  <a:cs typeface="GTWalsheimProBold"/>
                  <a:sym typeface="GTWalsheimProBold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pt-BR" dirty="0">
                  <a:solidFill>
                    <a:schemeClr val="tx1"/>
                  </a:solidFill>
                </a:rPr>
                <a:t>29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27" name="Shape 258">
              <a:extLst>
                <a:ext uri="{FF2B5EF4-FFF2-40B4-BE49-F238E27FC236}">
                  <a16:creationId xmlns:a16="http://schemas.microsoft.com/office/drawing/2014/main" id="{4889092A-3FB0-4B86-AC6E-8EE418BF4AC5}"/>
                </a:ext>
              </a:extLst>
            </p:cNvPr>
            <p:cNvSpPr/>
            <p:nvPr/>
          </p:nvSpPr>
          <p:spPr>
            <a:xfrm>
              <a:off x="2204532" y="7857850"/>
              <a:ext cx="3411030" cy="98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8" tIns="71438" rIns="71438" bIns="71438" numCol="1" anchor="ctr">
              <a:noAutofit/>
            </a:bodyPr>
            <a:lstStyle/>
            <a:p>
              <a:pPr marL="495300" indent="-495300" defTabSz="457200">
                <a:lnSpc>
                  <a:spcPct val="90000"/>
                </a:lnSpc>
                <a:defRPr sz="2500" i="1">
                  <a:solidFill>
                    <a:srgbClr val="181A1F"/>
                  </a:solidFill>
                  <a:latin typeface="Copernicus Bold"/>
                  <a:ea typeface="Copernicus Bold"/>
                  <a:cs typeface="Copernicus Bold"/>
                  <a:sym typeface="Copernicus Bold"/>
                </a:defRPr>
              </a:pPr>
              <a:r>
                <a:rPr lang="pt-BR" sz="3200" b="1" dirty="0">
                  <a:latin typeface="Copernicus" panose="02000000000000000000" pitchFamily="50" charset="0"/>
                  <a:ea typeface="Copernicus" panose="02000000000000000000" pitchFamily="50" charset="0"/>
                </a:rPr>
                <a:t>Agências terceirizadas de cobrança</a:t>
              </a:r>
              <a:endParaRPr sz="3200" b="1" dirty="0">
                <a:latin typeface="Copernicus" panose="02000000000000000000" pitchFamily="50" charset="0"/>
                <a:ea typeface="Copernicus" panose="02000000000000000000" pitchFamily="50" charset="0"/>
              </a:endParaRPr>
            </a:p>
          </p:txBody>
        </p:sp>
      </p:grpSp>
      <p:sp>
        <p:nvSpPr>
          <p:cNvPr id="35" name="Shape 126">
            <a:extLst>
              <a:ext uri="{FF2B5EF4-FFF2-40B4-BE49-F238E27FC236}">
                <a16:creationId xmlns:a16="http://schemas.microsoft.com/office/drawing/2014/main" id="{59CD06F5-D2BB-4BE9-B55C-33376E2C75CF}"/>
              </a:ext>
            </a:extLst>
          </p:cNvPr>
          <p:cNvSpPr/>
          <p:nvPr/>
        </p:nvSpPr>
        <p:spPr>
          <a:xfrm>
            <a:off x="1402742" y="468775"/>
            <a:ext cx="9741508" cy="309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8" tIns="71438" rIns="71438" bIns="71438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pt-BR" sz="1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estrutura do </a:t>
            </a:r>
            <a:r>
              <a:rPr lang="pt-BR" sz="1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Ecad</a:t>
            </a:r>
            <a:endParaRPr lang="pt-BR" sz="1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1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65">
            <a:extLst>
              <a:ext uri="{FF2B5EF4-FFF2-40B4-BE49-F238E27FC236}">
                <a16:creationId xmlns:a16="http://schemas.microsoft.com/office/drawing/2014/main" id="{D9B13A55-D1FA-4858-9731-373F4434DAAC}"/>
              </a:ext>
            </a:extLst>
          </p:cNvPr>
          <p:cNvSpPr/>
          <p:nvPr/>
        </p:nvSpPr>
        <p:spPr>
          <a:xfrm>
            <a:off x="745468" y="2891429"/>
            <a:ext cx="3568701" cy="320875"/>
          </a:xfrm>
          <a:prstGeom prst="rect">
            <a:avLst/>
          </a:prstGeom>
          <a:solidFill>
            <a:srgbClr val="A8915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  <p:sp>
        <p:nvSpPr>
          <p:cNvPr id="12" name="Shape 126">
            <a:extLst>
              <a:ext uri="{FF2B5EF4-FFF2-40B4-BE49-F238E27FC236}">
                <a16:creationId xmlns:a16="http://schemas.microsoft.com/office/drawing/2014/main" id="{DA4BB500-7D3A-4932-9DCA-900B96F388EF}"/>
              </a:ext>
            </a:extLst>
          </p:cNvPr>
          <p:cNvSpPr/>
          <p:nvPr/>
        </p:nvSpPr>
        <p:spPr>
          <a:xfrm>
            <a:off x="539616" y="1399098"/>
            <a:ext cx="12261984" cy="132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pt-BR" sz="9600" dirty="0">
                <a:solidFill>
                  <a:srgbClr val="FC4D40"/>
                </a:solidFill>
                <a:latin typeface="Century Gothic" panose="020B0502020202020204" pitchFamily="34" charset="0"/>
                <a:ea typeface="Copernicus" panose="02000000000000000000" pitchFamily="50" charset="0"/>
              </a:rPr>
              <a:t>Estrutura interna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A449AFA1-DEC2-46C8-BD7F-77A7BCE385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41611" y="1761372"/>
          <a:ext cx="19646153" cy="1043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853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65">
            <a:extLst>
              <a:ext uri="{FF2B5EF4-FFF2-40B4-BE49-F238E27FC236}">
                <a16:creationId xmlns:a16="http://schemas.microsoft.com/office/drawing/2014/main" id="{D9B13A55-D1FA-4858-9731-373F4434DAAC}"/>
              </a:ext>
            </a:extLst>
          </p:cNvPr>
          <p:cNvSpPr/>
          <p:nvPr/>
        </p:nvSpPr>
        <p:spPr>
          <a:xfrm>
            <a:off x="745468" y="2891429"/>
            <a:ext cx="3568701" cy="320875"/>
          </a:xfrm>
          <a:prstGeom prst="rect">
            <a:avLst/>
          </a:prstGeom>
          <a:solidFill>
            <a:srgbClr val="A89157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181A1F"/>
                </a:solidFill>
              </a:defRPr>
            </a:pPr>
            <a:endParaRPr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6EFB294A-471F-4321-A017-736F54D5FB4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80600" y="-1000461"/>
          <a:ext cx="24168847" cy="1325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E5839301-6CEA-43CD-85D1-5CC2D6370652}"/>
              </a:ext>
            </a:extLst>
          </p:cNvPr>
          <p:cNvGrpSpPr/>
          <p:nvPr/>
        </p:nvGrpSpPr>
        <p:grpSpPr>
          <a:xfrm>
            <a:off x="9095093" y="11454938"/>
            <a:ext cx="2032508" cy="1606802"/>
            <a:chOff x="13646" y="5215923"/>
            <a:chExt cx="4065016" cy="160680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E5E6827-7B74-4AB8-B503-5E6531BD1E54}"/>
                </a:ext>
              </a:extLst>
            </p:cNvPr>
            <p:cNvSpPr/>
            <p:nvPr/>
          </p:nvSpPr>
          <p:spPr>
            <a:xfrm>
              <a:off x="13646" y="5215923"/>
              <a:ext cx="4065016" cy="160680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C45AFEB-5D5D-44A7-AC74-F80E4993F6EE}"/>
                </a:ext>
              </a:extLst>
            </p:cNvPr>
            <p:cNvSpPr txBox="1"/>
            <p:nvPr/>
          </p:nvSpPr>
          <p:spPr>
            <a:xfrm>
              <a:off x="13646" y="5215923"/>
              <a:ext cx="4065016" cy="1606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/>
                <a:t>Comitê de Ética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4BD1B9-90FF-4ED3-A03E-431CD872A399}"/>
              </a:ext>
            </a:extLst>
          </p:cNvPr>
          <p:cNvGrpSpPr/>
          <p:nvPr/>
        </p:nvGrpSpPr>
        <p:grpSpPr>
          <a:xfrm>
            <a:off x="11431072" y="11388436"/>
            <a:ext cx="2741055" cy="1606802"/>
            <a:chOff x="13646" y="5215923"/>
            <a:chExt cx="4065016" cy="1606802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FB4F5AD-4F5E-4A43-AEC6-DC6C131D8C19}"/>
                </a:ext>
              </a:extLst>
            </p:cNvPr>
            <p:cNvSpPr/>
            <p:nvPr/>
          </p:nvSpPr>
          <p:spPr>
            <a:xfrm>
              <a:off x="13646" y="5215923"/>
              <a:ext cx="4065016" cy="160680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20CB94C2-C293-4463-9DA0-B5F7F3388C00}"/>
                </a:ext>
              </a:extLst>
            </p:cNvPr>
            <p:cNvSpPr txBox="1"/>
            <p:nvPr/>
          </p:nvSpPr>
          <p:spPr>
            <a:xfrm>
              <a:off x="13646" y="5215923"/>
              <a:ext cx="4065016" cy="1606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/>
                <a:t>Comitê de Segurança da Informação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7F56AB0-A147-4B87-9989-C2ABB1730103}"/>
              </a:ext>
            </a:extLst>
          </p:cNvPr>
          <p:cNvGrpSpPr/>
          <p:nvPr/>
        </p:nvGrpSpPr>
        <p:grpSpPr>
          <a:xfrm>
            <a:off x="14586892" y="11310059"/>
            <a:ext cx="2032508" cy="1606802"/>
            <a:chOff x="13646" y="5215923"/>
            <a:chExt cx="4065016" cy="1606802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332A629D-6611-4406-AB7D-C34E125F6D05}"/>
                </a:ext>
              </a:extLst>
            </p:cNvPr>
            <p:cNvSpPr/>
            <p:nvPr/>
          </p:nvSpPr>
          <p:spPr>
            <a:xfrm>
              <a:off x="13646" y="5215923"/>
              <a:ext cx="4065016" cy="1606802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AEE24DF-21EB-49AB-BF5F-5716E6B43BB6}"/>
                </a:ext>
              </a:extLst>
            </p:cNvPr>
            <p:cNvSpPr txBox="1"/>
            <p:nvPr/>
          </p:nvSpPr>
          <p:spPr>
            <a:xfrm>
              <a:off x="13646" y="5215923"/>
              <a:ext cx="4065016" cy="1606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/>
                <a:t>Comitê de Crise</a:t>
              </a:r>
            </a:p>
          </p:txBody>
        </p:sp>
      </p:grp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F22B518-202D-4F78-839F-A9592E2ED523}"/>
              </a:ext>
            </a:extLst>
          </p:cNvPr>
          <p:cNvCxnSpPr>
            <a:cxnSpLocks/>
          </p:cNvCxnSpPr>
          <p:nvPr/>
        </p:nvCxnSpPr>
        <p:spPr>
          <a:xfrm>
            <a:off x="14172127" y="12044374"/>
            <a:ext cx="41476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51C3FD6-A9EE-441E-8A49-CECDAC8341C7}"/>
              </a:ext>
            </a:extLst>
          </p:cNvPr>
          <p:cNvCxnSpPr/>
          <p:nvPr/>
        </p:nvCxnSpPr>
        <p:spPr>
          <a:xfrm>
            <a:off x="11127601" y="12049753"/>
            <a:ext cx="340658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F0E82B2-68C3-4ED5-BD00-6F31BD2F1CD4}"/>
              </a:ext>
            </a:extLst>
          </p:cNvPr>
          <p:cNvCxnSpPr/>
          <p:nvPr/>
        </p:nvCxnSpPr>
        <p:spPr>
          <a:xfrm>
            <a:off x="13077463" y="9774789"/>
            <a:ext cx="0" cy="1613647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Shape 126">
            <a:extLst>
              <a:ext uri="{FF2B5EF4-FFF2-40B4-BE49-F238E27FC236}">
                <a16:creationId xmlns:a16="http://schemas.microsoft.com/office/drawing/2014/main" id="{676552C9-E0B8-412E-AF65-EB8D6A8676C8}"/>
              </a:ext>
            </a:extLst>
          </p:cNvPr>
          <p:cNvSpPr/>
          <p:nvPr/>
        </p:nvSpPr>
        <p:spPr>
          <a:xfrm>
            <a:off x="539616" y="1399098"/>
            <a:ext cx="12261984" cy="1326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lnSpc>
                <a:spcPct val="90000"/>
              </a:lnSpc>
              <a:defRPr sz="8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pt-BR" sz="9600" dirty="0">
                <a:solidFill>
                  <a:srgbClr val="FC4D40"/>
                </a:solidFill>
                <a:latin typeface="Century Gothic" panose="020B0502020202020204" pitchFamily="34" charset="0"/>
                <a:ea typeface="Copernicus" panose="02000000000000000000" pitchFamily="50" charset="0"/>
              </a:rPr>
              <a:t>Estrutura interna</a:t>
            </a:r>
          </a:p>
        </p:txBody>
      </p:sp>
    </p:spTree>
    <p:extLst>
      <p:ext uri="{BB962C8B-B14F-4D97-AF65-F5344CB8AC3E}">
        <p14:creationId xmlns:p14="http://schemas.microsoft.com/office/powerpoint/2010/main" val="342689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GT Walsheim">
      <a:majorFont>
        <a:latin typeface="GT Walsheim Bold"/>
        <a:ea typeface="Helvetica Light"/>
        <a:cs typeface="Helvetica Light"/>
      </a:majorFont>
      <a:minorFont>
        <a:latin typeface="GT Walsheim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679</Words>
  <Application>Microsoft Office PowerPoint</Application>
  <PresentationFormat>Personalizar</PresentationFormat>
  <Paragraphs>294</Paragraphs>
  <Slides>18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Century Gothic</vt:lpstr>
      <vt:lpstr>Copernicus</vt:lpstr>
      <vt:lpstr>Copernicus Bold</vt:lpstr>
      <vt:lpstr>GT Walsheim</vt:lpstr>
      <vt:lpstr>GT Walsheim Bold</vt:lpstr>
      <vt:lpstr>GTWalsheimProBold</vt:lpstr>
      <vt:lpstr>GTWalsheimProMedium</vt:lpstr>
      <vt:lpstr>Helvetica</vt:lpstr>
      <vt:lpstr>Helvetica Neue</vt:lpstr>
      <vt:lpstr>Roboto</vt:lpstr>
      <vt:lpstr>White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– últimos 20 anos</vt:lpstr>
      <vt:lpstr>Evolução – últimos 20 anos</vt:lpstr>
      <vt:lpstr>Apresentação do PowerPoint</vt:lpstr>
      <vt:lpstr>Evolução da Taxa de Administração Ecad, EGCs e Titulares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Pires</dc:creator>
  <cp:lastModifiedBy>Gloria Braga</cp:lastModifiedBy>
  <cp:revision>376</cp:revision>
  <cp:lastPrinted>2018-05-15T12:31:23Z</cp:lastPrinted>
  <dcterms:modified xsi:type="dcterms:W3CDTF">2019-10-01T12:49:55Z</dcterms:modified>
</cp:coreProperties>
</file>