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67" r:id="rId3"/>
    <p:sldId id="278" r:id="rId4"/>
    <p:sldId id="264" r:id="rId5"/>
    <p:sldId id="279" r:id="rId6"/>
    <p:sldId id="274" r:id="rId7"/>
    <p:sldId id="275" r:id="rId8"/>
    <p:sldId id="276" r:id="rId9"/>
    <p:sldId id="277" r:id="rId10"/>
    <p:sldId id="273" r:id="rId1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E9CB"/>
          </a:solidFill>
        </a:fill>
      </a:tcStyle>
    </a:wholeTbl>
    <a:band2H>
      <a:tcTxStyle/>
      <a:tcStyle>
        <a:tcBdr/>
        <a:fill>
          <a:solidFill>
            <a:srgbClr val="EE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5E6CB"/>
          </a:solidFill>
        </a:fill>
      </a:tcStyle>
    </a:wholeTbl>
    <a:band2H>
      <a:tcTxStyle/>
      <a:tcStyle>
        <a:tcBdr/>
        <a:fill>
          <a:solidFill>
            <a:srgbClr val="FAF3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8D0"/>
          </a:solidFill>
        </a:fill>
      </a:tcStyle>
    </a:wholeTbl>
    <a:band2H>
      <a:tcTxStyle/>
      <a:tcStyle>
        <a:tcBdr/>
        <a:fill>
          <a:solidFill>
            <a:srgbClr val="EEED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60"/>
  </p:normalViewPr>
  <p:slideViewPr>
    <p:cSldViewPr snapToGrid="0">
      <p:cViewPr varScale="1">
        <p:scale>
          <a:sx n="83" d="100"/>
          <a:sy n="83" d="100"/>
        </p:scale>
        <p:origin x="-638" y="-77"/>
      </p:cViewPr>
      <p:guideLst>
        <p:guide orient="horz" pos="2160"/>
        <p:guide pos="3840"/>
      </p:guideLst>
    </p:cSldViewPr>
  </p:slideViewPr>
  <p:notesTextViewPr>
    <p:cViewPr>
      <p:scale>
        <a:sx n="1" d="1"/>
        <a:sy n="1" d="1"/>
      </p:scale>
      <p:origin x="0" y="739"/>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3" name="Shape 183"/>
          <p:cNvSpPr>
            <a:spLocks noGrp="1" noRot="1" noChangeAspect="1"/>
          </p:cNvSpPr>
          <p:nvPr>
            <p:ph type="sldImg"/>
          </p:nvPr>
        </p:nvSpPr>
        <p:spPr>
          <a:xfrm>
            <a:off x="1143000" y="685800"/>
            <a:ext cx="4572000" cy="3429000"/>
          </a:xfrm>
          <a:prstGeom prst="rect">
            <a:avLst/>
          </a:prstGeom>
        </p:spPr>
        <p:txBody>
          <a:bodyPr/>
          <a:lstStyle/>
          <a:p>
            <a:endParaRPr/>
          </a:p>
        </p:txBody>
      </p:sp>
      <p:sp>
        <p:nvSpPr>
          <p:cNvPr id="184" name="Shape 184"/>
          <p:cNvSpPr>
            <a:spLocks noGrp="1"/>
          </p:cNvSpPr>
          <p:nvPr>
            <p:ph type="body" sz="quarter" idx="1"/>
          </p:nvPr>
        </p:nvSpPr>
        <p:spPr>
          <a:xfrm>
            <a:off x="914400" y="4343400"/>
            <a:ext cx="5029200" cy="4114800"/>
          </a:xfrm>
          <a:prstGeom prst="rect">
            <a:avLst/>
          </a:prstGeom>
        </p:spPr>
        <p:txBody>
          <a:bodyPr/>
          <a:lstStyle/>
          <a:p>
            <a:endParaRPr/>
          </a:p>
        </p:txBody>
      </p:sp>
    </p:spTree>
  </p:cSld>
  <p:clrMap bg1="dk1" tx1="lt1" bg2="dk2" tx2="lt2" accent1="accent1" accent2="accent2" accent3="accent3" accent4="accent4" accent5="accent5" accent6="accent6" hlink="hlink" folHlink="folHlink"/>
  <p:notesStyle>
    <a:lvl1pPr latinLnBrk="0">
      <a:defRPr sz="1200">
        <a:solidFill>
          <a:srgbClr val="FFFFFF"/>
        </a:solidFill>
        <a:latin typeface="+mj-lt"/>
        <a:ea typeface="+mj-ea"/>
        <a:cs typeface="+mj-cs"/>
        <a:sym typeface="Trebuchet MS"/>
      </a:defRPr>
    </a:lvl1pPr>
    <a:lvl2pPr indent="228600" latinLnBrk="0">
      <a:defRPr sz="1200">
        <a:solidFill>
          <a:srgbClr val="FFFFFF"/>
        </a:solidFill>
        <a:latin typeface="+mj-lt"/>
        <a:ea typeface="+mj-ea"/>
        <a:cs typeface="+mj-cs"/>
        <a:sym typeface="Trebuchet MS"/>
      </a:defRPr>
    </a:lvl2pPr>
    <a:lvl3pPr indent="457200" latinLnBrk="0">
      <a:defRPr sz="1200">
        <a:solidFill>
          <a:srgbClr val="FFFFFF"/>
        </a:solidFill>
        <a:latin typeface="+mj-lt"/>
        <a:ea typeface="+mj-ea"/>
        <a:cs typeface="+mj-cs"/>
        <a:sym typeface="Trebuchet MS"/>
      </a:defRPr>
    </a:lvl3pPr>
    <a:lvl4pPr indent="685800" latinLnBrk="0">
      <a:defRPr sz="1200">
        <a:solidFill>
          <a:srgbClr val="FFFFFF"/>
        </a:solidFill>
        <a:latin typeface="+mj-lt"/>
        <a:ea typeface="+mj-ea"/>
        <a:cs typeface="+mj-cs"/>
        <a:sym typeface="Trebuchet MS"/>
      </a:defRPr>
    </a:lvl4pPr>
    <a:lvl5pPr indent="914400" latinLnBrk="0">
      <a:defRPr sz="1200">
        <a:solidFill>
          <a:srgbClr val="FFFFFF"/>
        </a:solidFill>
        <a:latin typeface="+mj-lt"/>
        <a:ea typeface="+mj-ea"/>
        <a:cs typeface="+mj-cs"/>
        <a:sym typeface="Trebuchet MS"/>
      </a:defRPr>
    </a:lvl5pPr>
    <a:lvl6pPr indent="1143000" latinLnBrk="0">
      <a:defRPr sz="1200">
        <a:solidFill>
          <a:srgbClr val="FFFFFF"/>
        </a:solidFill>
        <a:latin typeface="+mj-lt"/>
        <a:ea typeface="+mj-ea"/>
        <a:cs typeface="+mj-cs"/>
        <a:sym typeface="Trebuchet MS"/>
      </a:defRPr>
    </a:lvl6pPr>
    <a:lvl7pPr indent="1371600" latinLnBrk="0">
      <a:defRPr sz="1200">
        <a:solidFill>
          <a:srgbClr val="FFFFFF"/>
        </a:solidFill>
        <a:latin typeface="+mj-lt"/>
        <a:ea typeface="+mj-ea"/>
        <a:cs typeface="+mj-cs"/>
        <a:sym typeface="Trebuchet MS"/>
      </a:defRPr>
    </a:lvl7pPr>
    <a:lvl8pPr indent="1600200" latinLnBrk="0">
      <a:defRPr sz="1200">
        <a:solidFill>
          <a:srgbClr val="FFFFFF"/>
        </a:solidFill>
        <a:latin typeface="+mj-lt"/>
        <a:ea typeface="+mj-ea"/>
        <a:cs typeface="+mj-cs"/>
        <a:sym typeface="Trebuchet MS"/>
      </a:defRPr>
    </a:lvl8pPr>
    <a:lvl9pPr indent="1828800" latinLnBrk="0">
      <a:defRPr sz="1200">
        <a:solidFill>
          <a:srgbClr val="FFFFFF"/>
        </a:solidFill>
        <a:latin typeface="+mj-lt"/>
        <a:ea typeface="+mj-ea"/>
        <a:cs typeface="+mj-cs"/>
        <a:sym typeface="Trebuchet M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r>
              <a:rPr lang="fr-CH" altLang="en-US" smtClean="0"/>
              <a:t>The ABC Charter, Starter Kit and Guidelines for Self-Publishing Authors are all available on the ABC website.</a:t>
            </a:r>
          </a:p>
          <a:p>
            <a:endParaRPr lang="fr-CH" altLang="en-US" smtClean="0"/>
          </a:p>
          <a:p>
            <a:r>
              <a:rPr lang="fr-CH" altLang="en-US" smtClean="0"/>
              <a:t>The ABC Int. Excellence Award winners for 2018 were Hachette Livre, France and the DAISY Forum of India.</a:t>
            </a:r>
            <a:endParaRPr lang="en-US" altLang="en-US" smtClean="0"/>
          </a:p>
        </p:txBody>
      </p:sp>
      <p:sp>
        <p:nvSpPr>
          <p:cNvPr id="51204" name="Slide Number Placeholder 3"/>
          <p:cNvSpPr>
            <a:spLocks noGrp="1"/>
          </p:cNvSpPr>
          <p:nvPr>
            <p:ph type="sldNum" sz="quarter" idx="5"/>
          </p:nvPr>
        </p:nvSpPr>
        <p:spPr bwMode="auto">
          <a:xfrm>
            <a:off x="3883852" y="8684826"/>
            <a:ext cx="2972547" cy="457711"/>
          </a:xfrm>
          <a:prstGeom prst="rect">
            <a:avLst/>
          </a:prstGeom>
          <a:noFill/>
          <a:ln>
            <a:miter lim="800000"/>
            <a:headEnd/>
            <a:tailEnd/>
          </a:ln>
        </p:spPr>
        <p:txBody>
          <a:bodyPr/>
          <a:lstStyle/>
          <a:p>
            <a:fld id="{80B4EE62-4440-4970-B5E3-465A93050BD1}" type="slidenum">
              <a:rPr lang="en-US" altLang="en-US"/>
              <a:pPr/>
              <a:t>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latin typeface="Arial" charset="0"/>
            </a:endParaRPr>
          </a:p>
        </p:txBody>
      </p:sp>
      <p:sp>
        <p:nvSpPr>
          <p:cNvPr id="43012" name="Slide Number Placeholder 3"/>
          <p:cNvSpPr>
            <a:spLocks noGrp="1"/>
          </p:cNvSpPr>
          <p:nvPr>
            <p:ph type="sldNum" sz="quarter" idx="5"/>
          </p:nvPr>
        </p:nvSpPr>
        <p:spPr bwMode="auto">
          <a:xfrm>
            <a:off x="3883852" y="8684826"/>
            <a:ext cx="2972547" cy="457711"/>
          </a:xfrm>
          <a:prstGeom prst="rect">
            <a:avLst/>
          </a:prstGeom>
          <a:noFill/>
          <a:ln>
            <a:miter lim="800000"/>
            <a:headEnd/>
            <a:tailEnd/>
          </a:ln>
        </p:spPr>
        <p:txBody>
          <a:bodyPr/>
          <a:lstStyle/>
          <a:p>
            <a:fld id="{1E18FFDD-B68B-4CBC-9435-B54C4E7AC05D}" type="slidenum">
              <a:rPr lang="en-US" altLang="en-US"/>
              <a:pPr/>
              <a:t>6</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z="1400" smtClean="0"/>
          </a:p>
        </p:txBody>
      </p:sp>
      <p:sp>
        <p:nvSpPr>
          <p:cNvPr id="45060" name="Slide Number Placeholder 3"/>
          <p:cNvSpPr>
            <a:spLocks noGrp="1"/>
          </p:cNvSpPr>
          <p:nvPr>
            <p:ph type="sldNum" sz="quarter" idx="5"/>
          </p:nvPr>
        </p:nvSpPr>
        <p:spPr bwMode="auto">
          <a:xfrm>
            <a:off x="3883852" y="8684826"/>
            <a:ext cx="2972547" cy="457711"/>
          </a:xfrm>
          <a:prstGeom prst="rect">
            <a:avLst/>
          </a:prstGeom>
          <a:noFill/>
          <a:ln>
            <a:miter lim="800000"/>
            <a:headEnd/>
            <a:tailEnd/>
          </a:ln>
        </p:spPr>
        <p:txBody>
          <a:bodyPr/>
          <a:lstStyle/>
          <a:p>
            <a:fld id="{A8107687-36EB-4A35-AC33-E7047BC5B9EE}" type="slidenum">
              <a:rPr lang="en-US" altLang="en-US"/>
              <a:pPr/>
              <a:t>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smtClean="0"/>
          </a:p>
        </p:txBody>
      </p:sp>
      <p:sp>
        <p:nvSpPr>
          <p:cNvPr id="47108" name="Slide Number Placeholder 3"/>
          <p:cNvSpPr>
            <a:spLocks noGrp="1"/>
          </p:cNvSpPr>
          <p:nvPr>
            <p:ph type="sldNum" sz="quarter" idx="5"/>
          </p:nvPr>
        </p:nvSpPr>
        <p:spPr bwMode="auto">
          <a:xfrm>
            <a:off x="3883852" y="8684826"/>
            <a:ext cx="2972547" cy="457711"/>
          </a:xfrm>
          <a:prstGeom prst="rect">
            <a:avLst/>
          </a:prstGeom>
          <a:noFill/>
          <a:ln>
            <a:miter lim="800000"/>
            <a:headEnd/>
            <a:tailEnd/>
          </a:ln>
        </p:spPr>
        <p:txBody>
          <a:bodyPr/>
          <a:lstStyle/>
          <a:p>
            <a:fld id="{4041E92E-7FB3-49CA-BACD-B34E48B1287C}" type="slidenum">
              <a:rPr lang="en-US" altLang="en-US"/>
              <a:pPr/>
              <a:t>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ltLang="en-US" dirty="0" err="1" smtClean="0"/>
              <a:t>Seema</a:t>
            </a:r>
            <a:r>
              <a:rPr lang="en-US" altLang="en-US" dirty="0" smtClean="0"/>
              <a:t> is from Nepal. She is 17 years old and a ninth grade student in a school for the blind.  Through ADRAD – ABC’s partner in Nepal – </a:t>
            </a:r>
            <a:r>
              <a:rPr lang="en-US" altLang="en-US" dirty="0" err="1" smtClean="0"/>
              <a:t>Seema</a:t>
            </a:r>
            <a:r>
              <a:rPr lang="en-US" altLang="en-US" dirty="0" smtClean="0"/>
              <a:t> was loaned a Samsung Galaxy tablet, which was preloaded with her school textbooks.  These textbooks were produced by ADRAD, with funding provided by Australia FIT/IP.   </a:t>
            </a:r>
          </a:p>
          <a:p>
            <a:r>
              <a:rPr lang="en-US" altLang="en-US" dirty="0" smtClean="0"/>
              <a:t>Students or their families provide a small deposit to ADRAD for the use of the tablet, which they are loaned for a period of 20-30 months. Previously, </a:t>
            </a:r>
            <a:r>
              <a:rPr lang="en-US" altLang="en-US" dirty="0" err="1" smtClean="0"/>
              <a:t>Seema</a:t>
            </a:r>
            <a:r>
              <a:rPr lang="en-US" altLang="en-US" dirty="0" smtClean="0"/>
              <a:t> used to read only </a:t>
            </a:r>
            <a:r>
              <a:rPr lang="en-US" altLang="en-US" dirty="0" err="1" smtClean="0"/>
              <a:t>braille</a:t>
            </a:r>
            <a:r>
              <a:rPr lang="en-US" altLang="en-US" dirty="0" smtClean="0"/>
              <a:t> books, or with the help of sighted friends who would read to her.</a:t>
            </a:r>
          </a:p>
          <a:p>
            <a:r>
              <a:rPr lang="en-US" altLang="en-US" dirty="0" err="1" smtClean="0"/>
              <a:t>Seema</a:t>
            </a:r>
            <a:r>
              <a:rPr lang="en-US" altLang="en-US" dirty="0" smtClean="0"/>
              <a:t> received training on how to use the tablet and she now uses it to read her school textbooks, as well as for leisure reading. She also records her school lectures with her tablet and conducts research for classes on the Internet.</a:t>
            </a:r>
          </a:p>
          <a:p>
            <a:r>
              <a:rPr lang="en-US" altLang="en-US" dirty="0" err="1" smtClean="0"/>
              <a:t>Seema</a:t>
            </a:r>
            <a:r>
              <a:rPr lang="en-US" altLang="en-US" dirty="0" smtClean="0"/>
              <a:t> would like to be a lawyer when she grows up.</a:t>
            </a:r>
          </a:p>
          <a:p>
            <a:pPr eaLnBrk="1" hangingPunct="1">
              <a:spcBef>
                <a:spcPct val="0"/>
              </a:spcBef>
            </a:pPr>
            <a:endParaRPr lang="fr-CH" altLang="en-US" sz="1400" dirty="0" smtClean="0">
              <a:solidFill>
                <a:srgbClr val="FF0000"/>
              </a:solidFill>
            </a:endParaRPr>
          </a:p>
          <a:p>
            <a:pPr eaLnBrk="1" hangingPunct="1">
              <a:spcBef>
                <a:spcPct val="0"/>
              </a:spcBef>
            </a:pPr>
            <a:endParaRPr lang="en-US" altLang="en-US" sz="1400" dirty="0" smtClean="0"/>
          </a:p>
        </p:txBody>
      </p:sp>
      <p:sp>
        <p:nvSpPr>
          <p:cNvPr id="49156" name="Slide Number Placeholder 3"/>
          <p:cNvSpPr>
            <a:spLocks noGrp="1"/>
          </p:cNvSpPr>
          <p:nvPr>
            <p:ph type="sldNum" sz="quarter" idx="5"/>
          </p:nvPr>
        </p:nvSpPr>
        <p:spPr bwMode="auto">
          <a:xfrm>
            <a:off x="3883852" y="8684826"/>
            <a:ext cx="2972547" cy="457711"/>
          </a:xfrm>
          <a:prstGeom prst="rect">
            <a:avLst/>
          </a:prstGeom>
          <a:noFill/>
          <a:ln>
            <a:miter lim="800000"/>
            <a:headEnd/>
            <a:tailEnd/>
          </a:ln>
        </p:spPr>
        <p:txBody>
          <a:bodyPr/>
          <a:lstStyle/>
          <a:p>
            <a:fld id="{7E9258D7-CBC9-4A29-B3B8-1DEB9A90DE51}" type="slidenum">
              <a:rPr lang="en-US" altLang="en-US"/>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grpSp>
        <p:nvGrpSpPr>
          <p:cNvPr id="32" name="Group 7"/>
          <p:cNvGrpSpPr/>
          <p:nvPr/>
        </p:nvGrpSpPr>
        <p:grpSpPr>
          <a:xfrm>
            <a:off x="-1" y="-8467"/>
            <a:ext cx="12192001" cy="6866468"/>
            <a:chOff x="0" y="0"/>
            <a:chExt cx="12192000" cy="6866467"/>
          </a:xfrm>
        </p:grpSpPr>
        <p:sp>
          <p:nvSpPr>
            <p:cNvPr id="22" name="Straight Connector 31"/>
            <p:cNvSpPr/>
            <p:nvPr/>
          </p:nvSpPr>
          <p:spPr>
            <a:xfrm>
              <a:off x="9371012" y="8466"/>
              <a:ext cx="1219201" cy="6858002"/>
            </a:xfrm>
            <a:prstGeom prst="line">
              <a:avLst/>
            </a:prstGeom>
            <a:noFill/>
            <a:ln w="9525" cap="rnd">
              <a:solidFill>
                <a:srgbClr val="262626"/>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3" name="Straight Connector 20"/>
            <p:cNvSpPr/>
            <p:nvPr/>
          </p:nvSpPr>
          <p:spPr>
            <a:xfrm flipH="1">
              <a:off x="7425266" y="3689880"/>
              <a:ext cx="4763559" cy="3176587"/>
            </a:xfrm>
            <a:prstGeom prst="line">
              <a:avLst/>
            </a:prstGeom>
            <a:noFill/>
            <a:ln w="9525" cap="rnd">
              <a:solidFill>
                <a:srgbClr val="262626"/>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4" name="Rectangle 23"/>
            <p:cNvSpPr/>
            <p:nvPr/>
          </p:nvSpPr>
          <p:spPr>
            <a:xfrm>
              <a:off x="9181476" y="0"/>
              <a:ext cx="3007349" cy="6866467"/>
            </a:xfrm>
            <a:custGeom>
              <a:avLst/>
              <a:gdLst/>
              <a:ahLst/>
              <a:cxnLst>
                <a:cxn ang="0">
                  <a:pos x="wd2" y="hd2"/>
                </a:cxn>
                <a:cxn ang="5400000">
                  <a:pos x="wd2" y="hd2"/>
                </a:cxn>
                <a:cxn ang="10800000">
                  <a:pos x="wd2" y="hd2"/>
                </a:cxn>
                <a:cxn ang="16200000">
                  <a:pos x="wd2" y="hd2"/>
                </a:cxn>
              </a:cxnLst>
              <a:rect l="0" t="0" r="r" b="b"/>
              <a:pathLst>
                <a:path w="21600" h="21600" extrusionOk="0">
                  <a:moveTo>
                    <a:pt x="14692" y="0"/>
                  </a:moveTo>
                  <a:lnTo>
                    <a:pt x="21600" y="0"/>
                  </a:lnTo>
                  <a:lnTo>
                    <a:pt x="21600" y="21600"/>
                  </a:lnTo>
                  <a:lnTo>
                    <a:pt x="0" y="21600"/>
                  </a:lnTo>
                  <a:lnTo>
                    <a:pt x="14692" y="0"/>
                  </a:lnTo>
                  <a:close/>
                </a:path>
              </a:pathLst>
            </a:custGeom>
            <a:solidFill>
              <a:schemeClr val="accent1">
                <a:alpha val="30000"/>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25" name="Rectangle 25"/>
            <p:cNvSpPr/>
            <p:nvPr/>
          </p:nvSpPr>
          <p:spPr>
            <a:xfrm>
              <a:off x="9603441" y="0"/>
              <a:ext cx="2588559" cy="68664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0092" y="21600"/>
                  </a:lnTo>
                  <a:lnTo>
                    <a:pt x="0" y="0"/>
                  </a:lnTo>
                  <a:close/>
                </a:path>
              </a:pathLst>
            </a:custGeom>
            <a:solidFill>
              <a:schemeClr val="accent1">
                <a:alpha val="20000"/>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26" name="Isosceles Triangle 26"/>
            <p:cNvSpPr/>
            <p:nvPr/>
          </p:nvSpPr>
          <p:spPr>
            <a:xfrm>
              <a:off x="8932333" y="3056466"/>
              <a:ext cx="3259667" cy="381000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21600" y="21600"/>
                  </a:lnTo>
                  <a:close/>
                </a:path>
              </a:pathLst>
            </a:custGeom>
            <a:solidFill>
              <a:schemeClr val="accent2">
                <a:alpha val="72000"/>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27" name="Rectangle 27"/>
            <p:cNvSpPr/>
            <p:nvPr/>
          </p:nvSpPr>
          <p:spPr>
            <a:xfrm>
              <a:off x="9334500" y="0"/>
              <a:ext cx="2854326" cy="68664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8697" y="21600"/>
                  </a:lnTo>
                  <a:lnTo>
                    <a:pt x="0" y="0"/>
                  </a:lnTo>
                  <a:close/>
                </a:path>
              </a:pathLst>
            </a:custGeom>
            <a:solidFill>
              <a:srgbClr val="3F7819">
                <a:alpha val="70000"/>
              </a:srgb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28" name="Rectangle 28"/>
            <p:cNvSpPr/>
            <p:nvPr/>
          </p:nvSpPr>
          <p:spPr>
            <a:xfrm>
              <a:off x="10898730" y="0"/>
              <a:ext cx="1290095" cy="6866468"/>
            </a:xfrm>
            <a:custGeom>
              <a:avLst/>
              <a:gdLst/>
              <a:ahLst/>
              <a:cxnLst>
                <a:cxn ang="0">
                  <a:pos x="wd2" y="hd2"/>
                </a:cxn>
                <a:cxn ang="5400000">
                  <a:pos x="wd2" y="hd2"/>
                </a:cxn>
                <a:cxn ang="10800000">
                  <a:pos x="wd2" y="hd2"/>
                </a:cxn>
                <a:cxn ang="16200000">
                  <a:pos x="wd2" y="hd2"/>
                </a:cxn>
              </a:cxnLst>
              <a:rect l="0" t="0" r="r" b="b"/>
              <a:pathLst>
                <a:path w="21600" h="21600" extrusionOk="0">
                  <a:moveTo>
                    <a:pt x="17073" y="0"/>
                  </a:moveTo>
                  <a:lnTo>
                    <a:pt x="21600" y="0"/>
                  </a:lnTo>
                  <a:lnTo>
                    <a:pt x="21600" y="21600"/>
                  </a:lnTo>
                  <a:lnTo>
                    <a:pt x="0" y="21600"/>
                  </a:lnTo>
                  <a:lnTo>
                    <a:pt x="17073" y="0"/>
                  </a:lnTo>
                  <a:close/>
                </a:path>
              </a:pathLst>
            </a:custGeom>
            <a:solidFill>
              <a:srgbClr val="C0E474">
                <a:alpha val="70000"/>
              </a:srgb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29" name="Rectangle 29"/>
            <p:cNvSpPr/>
            <p:nvPr/>
          </p:nvSpPr>
          <p:spPr>
            <a:xfrm>
              <a:off x="10938998" y="0"/>
              <a:ext cx="1249826" cy="686646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9173" y="21600"/>
                  </a:lnTo>
                  <a:lnTo>
                    <a:pt x="0" y="0"/>
                  </a:lnTo>
                  <a:close/>
                </a:path>
              </a:pathLst>
            </a:custGeom>
            <a:solidFill>
              <a:schemeClr val="accent1">
                <a:alpha val="64999"/>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30" name="Isosceles Triangle 30"/>
            <p:cNvSpPr/>
            <p:nvPr/>
          </p:nvSpPr>
          <p:spPr>
            <a:xfrm>
              <a:off x="10371666" y="3598333"/>
              <a:ext cx="1817160" cy="326813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21600" y="21600"/>
                  </a:lnTo>
                  <a:close/>
                </a:path>
              </a:pathLst>
            </a:custGeom>
            <a:solidFill>
              <a:schemeClr val="accent1">
                <a:alpha val="80000"/>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31" name="Isosceles Triangle 18"/>
            <p:cNvSpPr/>
            <p:nvPr/>
          </p:nvSpPr>
          <p:spPr>
            <a:xfrm rot="10800000">
              <a:off x="-1" y="8466"/>
              <a:ext cx="842597" cy="56661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21600" y="21600"/>
                  </a:lnTo>
                  <a:close/>
                </a:path>
              </a:pathLst>
            </a:custGeom>
            <a:solidFill>
              <a:schemeClr val="accent1">
                <a:alpha val="85000"/>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grpSp>
      <p:sp>
        <p:nvSpPr>
          <p:cNvPr id="33" name="Title Text"/>
          <p:cNvSpPr>
            <a:spLocks noGrp="1"/>
          </p:cNvSpPr>
          <p:nvPr>
            <p:ph type="title"/>
          </p:nvPr>
        </p:nvSpPr>
        <p:spPr>
          <a:xfrm>
            <a:off x="1507067" y="2404534"/>
            <a:ext cx="7766937" cy="1646303"/>
          </a:xfrm>
          <a:prstGeom prst="rect">
            <a:avLst/>
          </a:prstGeom>
        </p:spPr>
        <p:txBody>
          <a:bodyPr anchor="b"/>
          <a:lstStyle>
            <a:lvl1pPr algn="r">
              <a:defRPr sz="5400"/>
            </a:lvl1pPr>
          </a:lstStyle>
          <a:p>
            <a:r>
              <a:t>Title Text</a:t>
            </a:r>
          </a:p>
        </p:txBody>
      </p:sp>
      <p:sp>
        <p:nvSpPr>
          <p:cNvPr id="34" name="Body Level One…"/>
          <p:cNvSpPr>
            <a:spLocks noGrp="1"/>
          </p:cNvSpPr>
          <p:nvPr>
            <p:ph type="body" sz="quarter" idx="1"/>
          </p:nvPr>
        </p:nvSpPr>
        <p:spPr>
          <a:xfrm>
            <a:off x="1507067" y="4050832"/>
            <a:ext cx="7766937" cy="1096901"/>
          </a:xfrm>
          <a:prstGeom prst="rect">
            <a:avLst/>
          </a:prstGeom>
        </p:spPr>
        <p:txBody>
          <a:bodyPr/>
          <a:lstStyle>
            <a:lvl1pPr marL="0" indent="0" algn="r">
              <a:buClrTx/>
              <a:buSzTx/>
              <a:buNone/>
            </a:lvl1pPr>
            <a:lvl2pPr marL="0" indent="457200" algn="r">
              <a:buClrTx/>
              <a:buSzTx/>
              <a:buNone/>
            </a:lvl2pPr>
            <a:lvl3pPr marL="0" indent="914400" algn="r">
              <a:buClrTx/>
              <a:buSzTx/>
              <a:buNone/>
            </a:lvl3pPr>
            <a:lvl4pPr marL="0" indent="1371600" algn="r">
              <a:buClrTx/>
              <a:buSzTx/>
              <a:buNone/>
            </a:lvl4pPr>
            <a:lvl5pPr marL="0" indent="1828800" algn="r">
              <a:buClrTx/>
              <a:buSzTx/>
              <a:buNone/>
            </a:lvl5pPr>
          </a:lstStyle>
          <a:p>
            <a:r>
              <a:t>Body Level One</a:t>
            </a:r>
          </a:p>
          <a:p>
            <a:pPr lvl="1"/>
            <a:r>
              <a:t>Body Level Two</a:t>
            </a:r>
          </a:p>
          <a:p>
            <a:pPr lvl="2"/>
            <a:r>
              <a:t>Body Level Three</a:t>
            </a:r>
          </a:p>
          <a:p>
            <a:pPr lvl="3"/>
            <a:r>
              <a:t>Body Level Four</a:t>
            </a:r>
          </a:p>
          <a:p>
            <a:pPr lvl="4"/>
            <a:r>
              <a:t>Body Level Five</a:t>
            </a:r>
          </a:p>
        </p:txBody>
      </p:sp>
      <p:sp>
        <p:nvSpPr>
          <p:cNvPr id="35"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Caption">
    <p:spTree>
      <p:nvGrpSpPr>
        <p:cNvPr id="1" name=""/>
        <p:cNvGrpSpPr/>
        <p:nvPr/>
      </p:nvGrpSpPr>
      <p:grpSpPr>
        <a:xfrm>
          <a:off x="0" y="0"/>
          <a:ext cx="0" cy="0"/>
          <a:chOff x="0" y="0"/>
          <a:chExt cx="0" cy="0"/>
        </a:xfrm>
      </p:grpSpPr>
      <p:sp>
        <p:nvSpPr>
          <p:cNvPr id="114" name="Title Text"/>
          <p:cNvSpPr>
            <a:spLocks noGrp="1"/>
          </p:cNvSpPr>
          <p:nvPr>
            <p:ph type="title"/>
          </p:nvPr>
        </p:nvSpPr>
        <p:spPr>
          <a:xfrm>
            <a:off x="677335" y="609600"/>
            <a:ext cx="8596669" cy="3403600"/>
          </a:xfrm>
          <a:prstGeom prst="rect">
            <a:avLst/>
          </a:prstGeom>
        </p:spPr>
        <p:txBody>
          <a:bodyPr anchor="ctr"/>
          <a:lstStyle>
            <a:lvl1pPr>
              <a:defRPr sz="4400"/>
            </a:lvl1pPr>
          </a:lstStyle>
          <a:p>
            <a:r>
              <a:t>Title Text</a:t>
            </a:r>
          </a:p>
        </p:txBody>
      </p:sp>
      <p:sp>
        <p:nvSpPr>
          <p:cNvPr id="115" name="Body Level One…"/>
          <p:cNvSpPr>
            <a:spLocks noGrp="1"/>
          </p:cNvSpPr>
          <p:nvPr>
            <p:ph type="body" sz="quarter" idx="1"/>
          </p:nvPr>
        </p:nvSpPr>
        <p:spPr>
          <a:xfrm>
            <a:off x="677335" y="4470400"/>
            <a:ext cx="8596669" cy="1570962"/>
          </a:xfrm>
          <a:prstGeom prst="rect">
            <a:avLst/>
          </a:prstGeom>
        </p:spPr>
        <p:txBody>
          <a:bodyPr anchor="ctr"/>
          <a:lstStyle>
            <a:lvl1pPr marL="0" indent="0">
              <a:buClrTx/>
              <a:buSzTx/>
              <a:buNone/>
            </a:lvl1pPr>
            <a:lvl2pPr marL="0" indent="457200">
              <a:buClrTx/>
              <a:buSzTx/>
              <a:buNone/>
            </a:lvl2pPr>
            <a:lvl3pPr marL="0" indent="914400">
              <a:buClrTx/>
              <a:buSzTx/>
              <a:buNone/>
            </a:lvl3pPr>
            <a:lvl4pPr marL="0" indent="1371600">
              <a:buClrTx/>
              <a:buSzTx/>
              <a:buNone/>
            </a:lvl4pPr>
            <a:lvl5pPr marL="0" indent="1828800">
              <a:buClrTx/>
              <a:buSzTx/>
              <a:buNone/>
            </a:lvl5pPr>
          </a:lstStyle>
          <a:p>
            <a:r>
              <a:t>Body Level One</a:t>
            </a:r>
          </a:p>
          <a:p>
            <a:pPr lvl="1"/>
            <a:r>
              <a:t>Body Level Two</a:t>
            </a:r>
          </a:p>
          <a:p>
            <a:pPr lvl="2"/>
            <a:r>
              <a:t>Body Level Three</a:t>
            </a:r>
          </a:p>
          <a:p>
            <a:pPr lvl="3"/>
            <a:r>
              <a:t>Body Level Four</a:t>
            </a:r>
          </a:p>
          <a:p>
            <a:pPr lvl="4"/>
            <a:r>
              <a:t>Body Level Five</a:t>
            </a:r>
          </a:p>
        </p:txBody>
      </p:sp>
      <p:sp>
        <p:nvSpPr>
          <p:cNvPr id="116"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Quote with Caption">
    <p:spTree>
      <p:nvGrpSpPr>
        <p:cNvPr id="1" name=""/>
        <p:cNvGrpSpPr/>
        <p:nvPr/>
      </p:nvGrpSpPr>
      <p:grpSpPr>
        <a:xfrm>
          <a:off x="0" y="0"/>
          <a:ext cx="0" cy="0"/>
          <a:chOff x="0" y="0"/>
          <a:chExt cx="0" cy="0"/>
        </a:xfrm>
      </p:grpSpPr>
      <p:sp>
        <p:nvSpPr>
          <p:cNvPr id="123" name="Title Text"/>
          <p:cNvSpPr>
            <a:spLocks noGrp="1"/>
          </p:cNvSpPr>
          <p:nvPr>
            <p:ph type="title"/>
          </p:nvPr>
        </p:nvSpPr>
        <p:spPr>
          <a:xfrm>
            <a:off x="931334" y="609600"/>
            <a:ext cx="8094134" cy="3022600"/>
          </a:xfrm>
          <a:prstGeom prst="rect">
            <a:avLst/>
          </a:prstGeom>
        </p:spPr>
        <p:txBody>
          <a:bodyPr anchor="ctr"/>
          <a:lstStyle>
            <a:lvl1pPr>
              <a:defRPr sz="4400"/>
            </a:lvl1pPr>
          </a:lstStyle>
          <a:p>
            <a:r>
              <a:t>Title Text</a:t>
            </a:r>
          </a:p>
        </p:txBody>
      </p:sp>
      <p:sp>
        <p:nvSpPr>
          <p:cNvPr id="124" name="Body Level One…"/>
          <p:cNvSpPr>
            <a:spLocks noGrp="1"/>
          </p:cNvSpPr>
          <p:nvPr>
            <p:ph type="body" sz="quarter" idx="1"/>
          </p:nvPr>
        </p:nvSpPr>
        <p:spPr>
          <a:xfrm>
            <a:off x="1366138" y="3632200"/>
            <a:ext cx="7224526" cy="381000"/>
          </a:xfrm>
          <a:prstGeom prst="rect">
            <a:avLst/>
          </a:prstGeom>
        </p:spPr>
        <p:txBody>
          <a:bodyPr anchor="ctr"/>
          <a:lstStyle>
            <a:lvl1pPr marL="0" indent="0">
              <a:buClrTx/>
              <a:buSzTx/>
              <a:buNone/>
              <a:defRPr sz="1600"/>
            </a:lvl1pPr>
            <a:lvl2pPr marL="0" indent="457200">
              <a:buClrTx/>
              <a:buSzTx/>
              <a:buNone/>
              <a:defRPr sz="1600"/>
            </a:lvl2pPr>
            <a:lvl3pPr marL="0" indent="914400">
              <a:buClrTx/>
              <a:buSzTx/>
              <a:buNone/>
              <a:defRPr sz="1600"/>
            </a:lvl3pPr>
            <a:lvl4pPr marL="0" indent="1371600">
              <a:buClrTx/>
              <a:buSzTx/>
              <a:buNone/>
              <a:defRPr sz="1600"/>
            </a:lvl4pPr>
            <a:lvl5pPr marL="0" indent="1828800">
              <a:buClrTx/>
              <a:buSzTx/>
              <a:buNone/>
              <a:defRPr sz="1600"/>
            </a:lvl5pPr>
          </a:lstStyle>
          <a:p>
            <a:r>
              <a:t>Body Level One</a:t>
            </a:r>
          </a:p>
          <a:p>
            <a:pPr lvl="1"/>
            <a:r>
              <a:t>Body Level Two</a:t>
            </a:r>
          </a:p>
          <a:p>
            <a:pPr lvl="2"/>
            <a:r>
              <a:t>Body Level Three</a:t>
            </a:r>
          </a:p>
          <a:p>
            <a:pPr lvl="3"/>
            <a:r>
              <a:t>Body Level Four</a:t>
            </a:r>
          </a:p>
          <a:p>
            <a:pPr lvl="4"/>
            <a:r>
              <a:t>Body Level Five</a:t>
            </a:r>
          </a:p>
        </p:txBody>
      </p:sp>
      <p:sp>
        <p:nvSpPr>
          <p:cNvPr id="125" name="Text Placeholder 2"/>
          <p:cNvSpPr>
            <a:spLocks noGrp="1"/>
          </p:cNvSpPr>
          <p:nvPr>
            <p:ph type="body" sz="quarter" idx="13"/>
          </p:nvPr>
        </p:nvSpPr>
        <p:spPr>
          <a:xfrm>
            <a:off x="677334" y="4470400"/>
            <a:ext cx="8596670" cy="1570963"/>
          </a:xfrm>
          <a:prstGeom prst="rect">
            <a:avLst/>
          </a:prstGeom>
        </p:spPr>
        <p:txBody>
          <a:bodyPr anchor="ctr"/>
          <a:lstStyle/>
          <a:p>
            <a:pPr marL="0" indent="0">
              <a:buClrTx/>
              <a:buSzTx/>
              <a:buNone/>
            </a:pPr>
            <a:endParaRPr/>
          </a:p>
        </p:txBody>
      </p:sp>
      <p:sp>
        <p:nvSpPr>
          <p:cNvPr id="126" name="TextBox 19"/>
          <p:cNvSpPr/>
          <p:nvPr/>
        </p:nvSpPr>
        <p:spPr>
          <a:xfrm>
            <a:off x="541869" y="469465"/>
            <a:ext cx="609601" cy="1226602"/>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8000">
                <a:solidFill>
                  <a:schemeClr val="accent1"/>
                </a:solidFill>
                <a:latin typeface="Arial"/>
                <a:ea typeface="Arial"/>
                <a:cs typeface="Arial"/>
                <a:sym typeface="Arial"/>
              </a:defRPr>
            </a:lvl1pPr>
          </a:lstStyle>
          <a:p>
            <a:r>
              <a:t>“</a:t>
            </a:r>
          </a:p>
        </p:txBody>
      </p:sp>
      <p:sp>
        <p:nvSpPr>
          <p:cNvPr id="127" name="TextBox 21"/>
          <p:cNvSpPr/>
          <p:nvPr/>
        </p:nvSpPr>
        <p:spPr>
          <a:xfrm>
            <a:off x="8893010" y="2565643"/>
            <a:ext cx="609601" cy="1226602"/>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8000">
                <a:solidFill>
                  <a:schemeClr val="accent1"/>
                </a:solidFill>
                <a:latin typeface="Arial"/>
                <a:ea typeface="Arial"/>
                <a:cs typeface="Arial"/>
                <a:sym typeface="Arial"/>
              </a:defRPr>
            </a:lvl1pPr>
          </a:lstStyle>
          <a:p>
            <a:r>
              <a:t>”</a:t>
            </a:r>
          </a:p>
        </p:txBody>
      </p:sp>
      <p:sp>
        <p:nvSpPr>
          <p:cNvPr id="128"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Name Card">
    <p:spTree>
      <p:nvGrpSpPr>
        <p:cNvPr id="1" name=""/>
        <p:cNvGrpSpPr/>
        <p:nvPr/>
      </p:nvGrpSpPr>
      <p:grpSpPr>
        <a:xfrm>
          <a:off x="0" y="0"/>
          <a:ext cx="0" cy="0"/>
          <a:chOff x="0" y="0"/>
          <a:chExt cx="0" cy="0"/>
        </a:xfrm>
      </p:grpSpPr>
      <p:sp>
        <p:nvSpPr>
          <p:cNvPr id="135" name="Title Text"/>
          <p:cNvSpPr>
            <a:spLocks noGrp="1"/>
          </p:cNvSpPr>
          <p:nvPr>
            <p:ph type="title"/>
          </p:nvPr>
        </p:nvSpPr>
        <p:spPr>
          <a:xfrm>
            <a:off x="677335" y="1931988"/>
            <a:ext cx="8596669" cy="2595461"/>
          </a:xfrm>
          <a:prstGeom prst="rect">
            <a:avLst/>
          </a:prstGeom>
        </p:spPr>
        <p:txBody>
          <a:bodyPr anchor="b"/>
          <a:lstStyle>
            <a:lvl1pPr>
              <a:defRPr sz="4400"/>
            </a:lvl1pPr>
          </a:lstStyle>
          <a:p>
            <a:r>
              <a:t>Title Text</a:t>
            </a:r>
          </a:p>
        </p:txBody>
      </p:sp>
      <p:sp>
        <p:nvSpPr>
          <p:cNvPr id="136" name="Body Level One…"/>
          <p:cNvSpPr>
            <a:spLocks noGrp="1"/>
          </p:cNvSpPr>
          <p:nvPr>
            <p:ph type="body" sz="quarter" idx="1"/>
          </p:nvPr>
        </p:nvSpPr>
        <p:spPr>
          <a:xfrm>
            <a:off x="677335" y="4527448"/>
            <a:ext cx="8596669" cy="1513915"/>
          </a:xfrm>
          <a:prstGeom prst="rect">
            <a:avLst/>
          </a:prstGeom>
        </p:spPr>
        <p:txBody>
          <a:bodyPr/>
          <a:lstStyle>
            <a:lvl1pPr marL="0" indent="0">
              <a:buClrTx/>
              <a:buSzTx/>
              <a:buNone/>
            </a:lvl1pPr>
            <a:lvl2pPr marL="0" indent="457200">
              <a:buClrTx/>
              <a:buSzTx/>
              <a:buNone/>
            </a:lvl2pPr>
            <a:lvl3pPr marL="0" indent="914400">
              <a:buClrTx/>
              <a:buSzTx/>
              <a:buNone/>
            </a:lvl3pPr>
            <a:lvl4pPr marL="0" indent="1371600">
              <a:buClrTx/>
              <a:buSzTx/>
              <a:buNone/>
            </a:lvl4pPr>
            <a:lvl5pPr marL="0" indent="1828800">
              <a:buClrTx/>
              <a:buSzTx/>
              <a:buNone/>
            </a:lvl5pPr>
          </a:lstStyle>
          <a:p>
            <a:r>
              <a:t>Body Level One</a:t>
            </a:r>
          </a:p>
          <a:p>
            <a:pPr lvl="1"/>
            <a:r>
              <a:t>Body Level Two</a:t>
            </a:r>
          </a:p>
          <a:p>
            <a:pPr lvl="2"/>
            <a:r>
              <a:t>Body Level Three</a:t>
            </a:r>
          </a:p>
          <a:p>
            <a:pPr lvl="3"/>
            <a:r>
              <a:t>Body Level Four</a:t>
            </a:r>
          </a:p>
          <a:p>
            <a:pPr lvl="4"/>
            <a:r>
              <a:t>Body Level Five</a:t>
            </a:r>
          </a:p>
        </p:txBody>
      </p:sp>
      <p:sp>
        <p:nvSpPr>
          <p:cNvPr id="137"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Name Card">
    <p:spTree>
      <p:nvGrpSpPr>
        <p:cNvPr id="1" name=""/>
        <p:cNvGrpSpPr/>
        <p:nvPr/>
      </p:nvGrpSpPr>
      <p:grpSpPr>
        <a:xfrm>
          <a:off x="0" y="0"/>
          <a:ext cx="0" cy="0"/>
          <a:chOff x="0" y="0"/>
          <a:chExt cx="0" cy="0"/>
        </a:xfrm>
      </p:grpSpPr>
      <p:sp>
        <p:nvSpPr>
          <p:cNvPr id="144" name="Title Text"/>
          <p:cNvSpPr>
            <a:spLocks noGrp="1"/>
          </p:cNvSpPr>
          <p:nvPr>
            <p:ph type="title"/>
          </p:nvPr>
        </p:nvSpPr>
        <p:spPr>
          <a:xfrm>
            <a:off x="931334" y="609600"/>
            <a:ext cx="8094134" cy="3022600"/>
          </a:xfrm>
          <a:prstGeom prst="rect">
            <a:avLst/>
          </a:prstGeom>
        </p:spPr>
        <p:txBody>
          <a:bodyPr anchor="ctr"/>
          <a:lstStyle>
            <a:lvl1pPr>
              <a:defRPr sz="4400"/>
            </a:lvl1pPr>
          </a:lstStyle>
          <a:p>
            <a:r>
              <a:t>Title Text</a:t>
            </a:r>
          </a:p>
        </p:txBody>
      </p:sp>
      <p:sp>
        <p:nvSpPr>
          <p:cNvPr id="145" name="Body Level One…"/>
          <p:cNvSpPr>
            <a:spLocks noGrp="1"/>
          </p:cNvSpPr>
          <p:nvPr>
            <p:ph type="body" sz="quarter" idx="1"/>
          </p:nvPr>
        </p:nvSpPr>
        <p:spPr>
          <a:xfrm>
            <a:off x="677332" y="4013200"/>
            <a:ext cx="8596670" cy="514249"/>
          </a:xfrm>
          <a:prstGeom prst="rect">
            <a:avLst/>
          </a:prstGeom>
        </p:spPr>
        <p:txBody>
          <a:bodyPr anchor="b"/>
          <a:lstStyle>
            <a:lvl1pPr marL="0" indent="0">
              <a:buClrTx/>
              <a:buSzTx/>
              <a:buNone/>
              <a:defRPr sz="2400"/>
            </a:lvl1pPr>
            <a:lvl2pPr marL="0" indent="457200">
              <a:buClrTx/>
              <a:buSzTx/>
              <a:buNone/>
              <a:defRPr sz="2400"/>
            </a:lvl2pPr>
            <a:lvl3pPr marL="0" indent="914400">
              <a:buClrTx/>
              <a:buSzTx/>
              <a:buNone/>
              <a:defRPr sz="2400"/>
            </a:lvl3pPr>
            <a:lvl4pPr marL="0" indent="1371600">
              <a:buClrTx/>
              <a:buSzTx/>
              <a:buNone/>
              <a:defRPr sz="2400"/>
            </a:lvl4pPr>
            <a:lvl5pPr marL="0" indent="1828800">
              <a:buClrTx/>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146" name="Text Placeholder 2"/>
          <p:cNvSpPr>
            <a:spLocks noGrp="1"/>
          </p:cNvSpPr>
          <p:nvPr>
            <p:ph type="body" sz="quarter" idx="13"/>
          </p:nvPr>
        </p:nvSpPr>
        <p:spPr>
          <a:xfrm>
            <a:off x="677334" y="4527448"/>
            <a:ext cx="8596670" cy="1513915"/>
          </a:xfrm>
          <a:prstGeom prst="rect">
            <a:avLst/>
          </a:prstGeom>
        </p:spPr>
        <p:txBody>
          <a:bodyPr/>
          <a:lstStyle/>
          <a:p>
            <a:pPr marL="0" indent="0">
              <a:buClrTx/>
              <a:buSzTx/>
              <a:buNone/>
            </a:pPr>
            <a:endParaRPr/>
          </a:p>
        </p:txBody>
      </p:sp>
      <p:sp>
        <p:nvSpPr>
          <p:cNvPr id="147" name="TextBox 23"/>
          <p:cNvSpPr/>
          <p:nvPr/>
        </p:nvSpPr>
        <p:spPr>
          <a:xfrm>
            <a:off x="541869" y="469465"/>
            <a:ext cx="609601" cy="1226602"/>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8000">
                <a:solidFill>
                  <a:schemeClr val="accent1"/>
                </a:solidFill>
                <a:latin typeface="Arial"/>
                <a:ea typeface="Arial"/>
                <a:cs typeface="Arial"/>
                <a:sym typeface="Arial"/>
              </a:defRPr>
            </a:lvl1pPr>
          </a:lstStyle>
          <a:p>
            <a:r>
              <a:t>“</a:t>
            </a:r>
          </a:p>
        </p:txBody>
      </p:sp>
      <p:sp>
        <p:nvSpPr>
          <p:cNvPr id="148" name="TextBox 24"/>
          <p:cNvSpPr/>
          <p:nvPr/>
        </p:nvSpPr>
        <p:spPr>
          <a:xfrm>
            <a:off x="8893010" y="2565643"/>
            <a:ext cx="609601" cy="1226602"/>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8000">
                <a:solidFill>
                  <a:schemeClr val="accent1"/>
                </a:solidFill>
                <a:latin typeface="Arial"/>
                <a:ea typeface="Arial"/>
                <a:cs typeface="Arial"/>
                <a:sym typeface="Arial"/>
              </a:defRPr>
            </a:lvl1pPr>
          </a:lstStyle>
          <a:p>
            <a:r>
              <a:t>”</a:t>
            </a:r>
          </a:p>
        </p:txBody>
      </p:sp>
      <p:sp>
        <p:nvSpPr>
          <p:cNvPr id="149"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rue or False">
    <p:spTree>
      <p:nvGrpSpPr>
        <p:cNvPr id="1" name=""/>
        <p:cNvGrpSpPr/>
        <p:nvPr/>
      </p:nvGrpSpPr>
      <p:grpSpPr>
        <a:xfrm>
          <a:off x="0" y="0"/>
          <a:ext cx="0" cy="0"/>
          <a:chOff x="0" y="0"/>
          <a:chExt cx="0" cy="0"/>
        </a:xfrm>
      </p:grpSpPr>
      <p:sp>
        <p:nvSpPr>
          <p:cNvPr id="156" name="Title Text"/>
          <p:cNvSpPr>
            <a:spLocks noGrp="1"/>
          </p:cNvSpPr>
          <p:nvPr>
            <p:ph type="title"/>
          </p:nvPr>
        </p:nvSpPr>
        <p:spPr>
          <a:xfrm>
            <a:off x="685798" y="609600"/>
            <a:ext cx="8588204" cy="3022600"/>
          </a:xfrm>
          <a:prstGeom prst="rect">
            <a:avLst/>
          </a:prstGeom>
        </p:spPr>
        <p:txBody>
          <a:bodyPr anchor="ctr"/>
          <a:lstStyle>
            <a:lvl1pPr>
              <a:defRPr sz="4400"/>
            </a:lvl1pPr>
          </a:lstStyle>
          <a:p>
            <a:r>
              <a:t>Title Text</a:t>
            </a:r>
          </a:p>
        </p:txBody>
      </p:sp>
      <p:sp>
        <p:nvSpPr>
          <p:cNvPr id="157" name="Body Level One…"/>
          <p:cNvSpPr>
            <a:spLocks noGrp="1"/>
          </p:cNvSpPr>
          <p:nvPr>
            <p:ph type="body" sz="quarter" idx="1"/>
          </p:nvPr>
        </p:nvSpPr>
        <p:spPr>
          <a:xfrm>
            <a:off x="677332" y="4013200"/>
            <a:ext cx="8596670" cy="514249"/>
          </a:xfrm>
          <a:prstGeom prst="rect">
            <a:avLst/>
          </a:prstGeom>
        </p:spPr>
        <p:txBody>
          <a:bodyPr anchor="b"/>
          <a:lstStyle>
            <a:lvl1pPr marL="0" indent="0">
              <a:buClrTx/>
              <a:buSzTx/>
              <a:buNone/>
              <a:defRPr sz="2400">
                <a:solidFill>
                  <a:schemeClr val="accent1"/>
                </a:solidFill>
              </a:defRPr>
            </a:lvl1pPr>
            <a:lvl2pPr marL="0" indent="457200">
              <a:buClrTx/>
              <a:buSzTx/>
              <a:buNone/>
              <a:defRPr sz="2400">
                <a:solidFill>
                  <a:schemeClr val="accent1"/>
                </a:solidFill>
              </a:defRPr>
            </a:lvl2pPr>
            <a:lvl3pPr marL="0" indent="914400">
              <a:buClrTx/>
              <a:buSzTx/>
              <a:buNone/>
              <a:defRPr sz="2400">
                <a:solidFill>
                  <a:schemeClr val="accent1"/>
                </a:solidFill>
              </a:defRPr>
            </a:lvl3pPr>
            <a:lvl4pPr marL="0" indent="1371600">
              <a:buClrTx/>
              <a:buSzTx/>
              <a:buNone/>
              <a:defRPr sz="2400">
                <a:solidFill>
                  <a:schemeClr val="accent1"/>
                </a:solidFill>
              </a:defRPr>
            </a:lvl4pPr>
            <a:lvl5pPr marL="0" indent="1828800">
              <a:buClrTx/>
              <a:buSzTx/>
              <a:buNone/>
              <a:defRPr sz="2400">
                <a:solidFill>
                  <a:schemeClr val="accent1"/>
                </a:solidFill>
              </a:defRPr>
            </a:lvl5pPr>
          </a:lstStyle>
          <a:p>
            <a:r>
              <a:t>Body Level One</a:t>
            </a:r>
          </a:p>
          <a:p>
            <a:pPr lvl="1"/>
            <a:r>
              <a:t>Body Level Two</a:t>
            </a:r>
          </a:p>
          <a:p>
            <a:pPr lvl="2"/>
            <a:r>
              <a:t>Body Level Three</a:t>
            </a:r>
          </a:p>
          <a:p>
            <a:pPr lvl="3"/>
            <a:r>
              <a:t>Body Level Four</a:t>
            </a:r>
          </a:p>
          <a:p>
            <a:pPr lvl="4"/>
            <a:r>
              <a:t>Body Level Five</a:t>
            </a:r>
          </a:p>
        </p:txBody>
      </p:sp>
      <p:sp>
        <p:nvSpPr>
          <p:cNvPr id="158" name="Text Placeholder 2"/>
          <p:cNvSpPr>
            <a:spLocks noGrp="1"/>
          </p:cNvSpPr>
          <p:nvPr>
            <p:ph type="body" sz="quarter" idx="13"/>
          </p:nvPr>
        </p:nvSpPr>
        <p:spPr>
          <a:xfrm>
            <a:off x="677334" y="4527448"/>
            <a:ext cx="8596670" cy="1513915"/>
          </a:xfrm>
          <a:prstGeom prst="rect">
            <a:avLst/>
          </a:prstGeom>
        </p:spPr>
        <p:txBody>
          <a:bodyPr/>
          <a:lstStyle/>
          <a:p>
            <a:pPr marL="0" indent="0">
              <a:buClrTx/>
              <a:buSzTx/>
              <a:buNone/>
            </a:pPr>
            <a:endParaRPr/>
          </a:p>
        </p:txBody>
      </p:sp>
      <p:sp>
        <p:nvSpPr>
          <p:cNvPr id="159"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166" name="Title Text"/>
          <p:cNvSpPr>
            <a:spLocks noGrp="1"/>
          </p:cNvSpPr>
          <p:nvPr>
            <p:ph type="title"/>
          </p:nvPr>
        </p:nvSpPr>
        <p:spPr>
          <a:xfrm>
            <a:off x="677333" y="609600"/>
            <a:ext cx="8596670" cy="1320800"/>
          </a:xfrm>
          <a:prstGeom prst="rect">
            <a:avLst/>
          </a:prstGeom>
        </p:spPr>
        <p:txBody>
          <a:bodyPr/>
          <a:lstStyle/>
          <a:p>
            <a:r>
              <a:t>Title Text</a:t>
            </a:r>
          </a:p>
        </p:txBody>
      </p:sp>
      <p:sp>
        <p:nvSpPr>
          <p:cNvPr id="167" name="Body Level One…"/>
          <p:cNvSpPr>
            <a:spLocks noGrp="1"/>
          </p:cNvSpPr>
          <p:nvPr>
            <p:ph type="body" sz="half" idx="1"/>
          </p:nvPr>
        </p:nvSpPr>
        <p:spPr>
          <a:xfrm>
            <a:off x="677333" y="2160589"/>
            <a:ext cx="8596670" cy="388077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68"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75" name="Title Text"/>
          <p:cNvSpPr>
            <a:spLocks noGrp="1"/>
          </p:cNvSpPr>
          <p:nvPr>
            <p:ph type="title"/>
          </p:nvPr>
        </p:nvSpPr>
        <p:spPr>
          <a:xfrm>
            <a:off x="7967673" y="609598"/>
            <a:ext cx="1304744" cy="5251453"/>
          </a:xfrm>
          <a:prstGeom prst="rect">
            <a:avLst/>
          </a:prstGeom>
        </p:spPr>
        <p:txBody>
          <a:bodyPr anchor="ctr"/>
          <a:lstStyle/>
          <a:p>
            <a:r>
              <a:t>Title Text</a:t>
            </a:r>
          </a:p>
        </p:txBody>
      </p:sp>
      <p:sp>
        <p:nvSpPr>
          <p:cNvPr id="176" name="Body Level One…"/>
          <p:cNvSpPr>
            <a:spLocks noGrp="1"/>
          </p:cNvSpPr>
          <p:nvPr>
            <p:ph type="body" idx="1"/>
          </p:nvPr>
        </p:nvSpPr>
        <p:spPr>
          <a:xfrm>
            <a:off x="677335" y="609600"/>
            <a:ext cx="7060150" cy="525145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77"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42" name="Title Text"/>
          <p:cNvSpPr>
            <a:spLocks noGrp="1"/>
          </p:cNvSpPr>
          <p:nvPr>
            <p:ph type="title"/>
          </p:nvPr>
        </p:nvSpPr>
        <p:spPr>
          <a:xfrm>
            <a:off x="677333" y="609600"/>
            <a:ext cx="8596670" cy="1320800"/>
          </a:xfrm>
          <a:prstGeom prst="rect">
            <a:avLst/>
          </a:prstGeom>
        </p:spPr>
        <p:txBody>
          <a:bodyPr/>
          <a:lstStyle/>
          <a:p>
            <a:r>
              <a:t>Title Text</a:t>
            </a:r>
          </a:p>
        </p:txBody>
      </p:sp>
      <p:sp>
        <p:nvSpPr>
          <p:cNvPr id="43" name="Body Level One…"/>
          <p:cNvSpPr>
            <a:spLocks noGrp="1"/>
          </p:cNvSpPr>
          <p:nvPr>
            <p:ph type="body" sz="half" idx="1"/>
          </p:nvPr>
        </p:nvSpPr>
        <p:spPr>
          <a:xfrm>
            <a:off x="677333" y="2160589"/>
            <a:ext cx="8596670" cy="388077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51" name="Title Text"/>
          <p:cNvSpPr>
            <a:spLocks noGrp="1"/>
          </p:cNvSpPr>
          <p:nvPr>
            <p:ph type="title"/>
          </p:nvPr>
        </p:nvSpPr>
        <p:spPr>
          <a:xfrm>
            <a:off x="677335" y="2700866"/>
            <a:ext cx="8596669" cy="1826582"/>
          </a:xfrm>
          <a:prstGeom prst="rect">
            <a:avLst/>
          </a:prstGeom>
        </p:spPr>
        <p:txBody>
          <a:bodyPr anchor="b"/>
          <a:lstStyle>
            <a:lvl1pPr>
              <a:defRPr sz="4000"/>
            </a:lvl1pPr>
          </a:lstStyle>
          <a:p>
            <a:r>
              <a:t>Title Text</a:t>
            </a:r>
          </a:p>
        </p:txBody>
      </p:sp>
      <p:sp>
        <p:nvSpPr>
          <p:cNvPr id="52" name="Body Level One…"/>
          <p:cNvSpPr>
            <a:spLocks noGrp="1"/>
          </p:cNvSpPr>
          <p:nvPr>
            <p:ph type="body" sz="quarter" idx="1"/>
          </p:nvPr>
        </p:nvSpPr>
        <p:spPr>
          <a:xfrm>
            <a:off x="677335" y="4527448"/>
            <a:ext cx="8596669" cy="860401"/>
          </a:xfrm>
          <a:prstGeom prst="rect">
            <a:avLst/>
          </a:prstGeom>
        </p:spPr>
        <p:txBody>
          <a:bodyPr/>
          <a:lstStyle>
            <a:lvl1pPr marL="0" indent="0">
              <a:buClrTx/>
              <a:buSzTx/>
              <a:buNone/>
              <a:defRPr sz="2000"/>
            </a:lvl1pPr>
            <a:lvl2pPr marL="0" indent="457200">
              <a:buClrTx/>
              <a:buSzTx/>
              <a:buNone/>
              <a:defRPr sz="2000"/>
            </a:lvl2pPr>
            <a:lvl3pPr marL="0" indent="914400">
              <a:buClrTx/>
              <a:buSzTx/>
              <a:buNone/>
              <a:defRPr sz="2000"/>
            </a:lvl3pPr>
            <a:lvl4pPr marL="0" indent="1371600">
              <a:buClrTx/>
              <a:buSzTx/>
              <a:buNone/>
              <a:defRPr sz="2000"/>
            </a:lvl4pPr>
            <a:lvl5pPr marL="0" indent="1828800">
              <a:buClrTx/>
              <a:buSzTx/>
              <a:buNone/>
              <a:defRPr sz="2000"/>
            </a:lvl5pPr>
          </a:lstStyle>
          <a:p>
            <a:r>
              <a:t>Body Level One</a:t>
            </a:r>
          </a:p>
          <a:p>
            <a:pPr lvl="1"/>
            <a:r>
              <a:t>Body Level Two</a:t>
            </a:r>
          </a:p>
          <a:p>
            <a:pPr lvl="2"/>
            <a:r>
              <a:t>Body Level Three</a:t>
            </a:r>
          </a:p>
          <a:p>
            <a:pPr lvl="3"/>
            <a:r>
              <a:t>Body Level Four</a:t>
            </a:r>
          </a:p>
          <a:p>
            <a:pPr lvl="4"/>
            <a:r>
              <a:t>Body Level Five</a:t>
            </a:r>
          </a:p>
        </p:txBody>
      </p:sp>
      <p:sp>
        <p:nvSpPr>
          <p:cNvPr id="53"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60" name="Title Text"/>
          <p:cNvSpPr>
            <a:spLocks noGrp="1"/>
          </p:cNvSpPr>
          <p:nvPr>
            <p:ph type="title"/>
          </p:nvPr>
        </p:nvSpPr>
        <p:spPr>
          <a:xfrm>
            <a:off x="677333" y="609600"/>
            <a:ext cx="8596670" cy="1320800"/>
          </a:xfrm>
          <a:prstGeom prst="rect">
            <a:avLst/>
          </a:prstGeom>
        </p:spPr>
        <p:txBody>
          <a:bodyPr/>
          <a:lstStyle/>
          <a:p>
            <a:r>
              <a:t>Title Text</a:t>
            </a:r>
          </a:p>
        </p:txBody>
      </p:sp>
      <p:sp>
        <p:nvSpPr>
          <p:cNvPr id="61" name="Body Level One…"/>
          <p:cNvSpPr>
            <a:spLocks noGrp="1"/>
          </p:cNvSpPr>
          <p:nvPr>
            <p:ph type="body" sz="quarter" idx="1"/>
          </p:nvPr>
        </p:nvSpPr>
        <p:spPr>
          <a:xfrm>
            <a:off x="677333" y="2160589"/>
            <a:ext cx="4184036" cy="388077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2"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69" name="Title Text"/>
          <p:cNvSpPr>
            <a:spLocks noGrp="1"/>
          </p:cNvSpPr>
          <p:nvPr>
            <p:ph type="title"/>
          </p:nvPr>
        </p:nvSpPr>
        <p:spPr>
          <a:xfrm>
            <a:off x="677333" y="609600"/>
            <a:ext cx="8596670" cy="1320800"/>
          </a:xfrm>
          <a:prstGeom prst="rect">
            <a:avLst/>
          </a:prstGeom>
        </p:spPr>
        <p:txBody>
          <a:bodyPr/>
          <a:lstStyle/>
          <a:p>
            <a:r>
              <a:t>Title Text</a:t>
            </a:r>
          </a:p>
        </p:txBody>
      </p:sp>
      <p:sp>
        <p:nvSpPr>
          <p:cNvPr id="70" name="Body Level One…"/>
          <p:cNvSpPr>
            <a:spLocks noGrp="1"/>
          </p:cNvSpPr>
          <p:nvPr>
            <p:ph type="body" sz="quarter" idx="1"/>
          </p:nvPr>
        </p:nvSpPr>
        <p:spPr>
          <a:xfrm>
            <a:off x="675744" y="2160983"/>
            <a:ext cx="4185624" cy="576263"/>
          </a:xfrm>
          <a:prstGeom prst="rect">
            <a:avLst/>
          </a:prstGeom>
        </p:spPr>
        <p:txBody>
          <a:bodyPr anchor="b"/>
          <a:lstStyle>
            <a:lvl1pPr marL="0" indent="0">
              <a:buClrTx/>
              <a:buSzTx/>
              <a:buNone/>
              <a:defRPr sz="2400"/>
            </a:lvl1pPr>
            <a:lvl2pPr marL="0" indent="457200">
              <a:buClrTx/>
              <a:buSzTx/>
              <a:buNone/>
              <a:defRPr sz="2400"/>
            </a:lvl2pPr>
            <a:lvl3pPr marL="0" indent="914400">
              <a:buClrTx/>
              <a:buSzTx/>
              <a:buNone/>
              <a:defRPr sz="2400"/>
            </a:lvl3pPr>
            <a:lvl4pPr marL="0" indent="1371600">
              <a:buClrTx/>
              <a:buSzTx/>
              <a:buNone/>
              <a:defRPr sz="2400"/>
            </a:lvl4pPr>
            <a:lvl5pPr marL="0" indent="1828800">
              <a:buClrTx/>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71" name="Text Placeholder 4"/>
          <p:cNvSpPr>
            <a:spLocks noGrp="1"/>
          </p:cNvSpPr>
          <p:nvPr>
            <p:ph type="body" sz="quarter" idx="13"/>
          </p:nvPr>
        </p:nvSpPr>
        <p:spPr>
          <a:xfrm>
            <a:off x="5088382" y="2160983"/>
            <a:ext cx="4185619" cy="576263"/>
          </a:xfrm>
          <a:prstGeom prst="rect">
            <a:avLst/>
          </a:prstGeom>
        </p:spPr>
        <p:txBody>
          <a:bodyPr anchor="b"/>
          <a:lstStyle/>
          <a:p>
            <a:pPr marL="0" indent="0">
              <a:buClrTx/>
              <a:buSzTx/>
              <a:buNone/>
              <a:defRPr sz="2400"/>
            </a:pPr>
            <a:endParaRPr/>
          </a:p>
        </p:txBody>
      </p:sp>
      <p:sp>
        <p:nvSpPr>
          <p:cNvPr id="72"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Title Text"/>
          <p:cNvSpPr>
            <a:spLocks noGrp="1"/>
          </p:cNvSpPr>
          <p:nvPr>
            <p:ph type="title"/>
          </p:nvPr>
        </p:nvSpPr>
        <p:spPr>
          <a:xfrm>
            <a:off x="677333" y="609600"/>
            <a:ext cx="8596670" cy="1320800"/>
          </a:xfrm>
          <a:prstGeom prst="rect">
            <a:avLst/>
          </a:prstGeom>
        </p:spPr>
        <p:txBody>
          <a:bodyPr/>
          <a:lstStyle/>
          <a:p>
            <a:r>
              <a:t>Title Text</a:t>
            </a:r>
          </a:p>
        </p:txBody>
      </p:sp>
      <p:sp>
        <p:nvSpPr>
          <p:cNvPr id="80"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87"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94" name="Title Text"/>
          <p:cNvSpPr>
            <a:spLocks noGrp="1"/>
          </p:cNvSpPr>
          <p:nvPr>
            <p:ph type="title"/>
          </p:nvPr>
        </p:nvSpPr>
        <p:spPr>
          <a:xfrm>
            <a:off x="677333" y="1498603"/>
            <a:ext cx="3854529" cy="1278467"/>
          </a:xfrm>
          <a:prstGeom prst="rect">
            <a:avLst/>
          </a:prstGeom>
        </p:spPr>
        <p:txBody>
          <a:bodyPr anchor="b"/>
          <a:lstStyle>
            <a:lvl1pPr>
              <a:defRPr sz="2000"/>
            </a:lvl1pPr>
          </a:lstStyle>
          <a:p>
            <a:r>
              <a:t>Title Text</a:t>
            </a:r>
          </a:p>
        </p:txBody>
      </p:sp>
      <p:sp>
        <p:nvSpPr>
          <p:cNvPr id="95" name="Body Level One…"/>
          <p:cNvSpPr>
            <a:spLocks noGrp="1"/>
          </p:cNvSpPr>
          <p:nvPr>
            <p:ph type="body" sz="half" idx="1"/>
          </p:nvPr>
        </p:nvSpPr>
        <p:spPr>
          <a:xfrm>
            <a:off x="4760460" y="514923"/>
            <a:ext cx="4513543" cy="552643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6" name="Text Placeholder 3"/>
          <p:cNvSpPr>
            <a:spLocks noGrp="1"/>
          </p:cNvSpPr>
          <p:nvPr>
            <p:ph type="body" sz="quarter" idx="13"/>
          </p:nvPr>
        </p:nvSpPr>
        <p:spPr>
          <a:xfrm>
            <a:off x="677334" y="2777069"/>
            <a:ext cx="3854528" cy="2584450"/>
          </a:xfrm>
          <a:prstGeom prst="rect">
            <a:avLst/>
          </a:prstGeom>
        </p:spPr>
        <p:txBody>
          <a:bodyPr/>
          <a:lstStyle/>
          <a:p>
            <a:pPr marL="0" indent="0">
              <a:buClrTx/>
              <a:buSzTx/>
              <a:buNone/>
              <a:defRPr sz="1400"/>
            </a:pPr>
            <a:endParaRPr/>
          </a:p>
        </p:txBody>
      </p:sp>
      <p:sp>
        <p:nvSpPr>
          <p:cNvPr id="97"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104" name="Title Text"/>
          <p:cNvSpPr>
            <a:spLocks noGrp="1"/>
          </p:cNvSpPr>
          <p:nvPr>
            <p:ph type="title"/>
          </p:nvPr>
        </p:nvSpPr>
        <p:spPr>
          <a:xfrm>
            <a:off x="677333" y="4800600"/>
            <a:ext cx="8596668" cy="566738"/>
          </a:xfrm>
          <a:prstGeom prst="rect">
            <a:avLst/>
          </a:prstGeom>
        </p:spPr>
        <p:txBody>
          <a:bodyPr anchor="b"/>
          <a:lstStyle>
            <a:lvl1pPr>
              <a:defRPr sz="2400"/>
            </a:lvl1pPr>
          </a:lstStyle>
          <a:p>
            <a:r>
              <a:t>Title Text</a:t>
            </a:r>
          </a:p>
        </p:txBody>
      </p:sp>
      <p:sp>
        <p:nvSpPr>
          <p:cNvPr id="105" name="Picture Placeholder 2"/>
          <p:cNvSpPr>
            <a:spLocks noGrp="1"/>
          </p:cNvSpPr>
          <p:nvPr>
            <p:ph type="pic" sz="half" idx="13"/>
          </p:nvPr>
        </p:nvSpPr>
        <p:spPr>
          <a:xfrm>
            <a:off x="677333" y="609600"/>
            <a:ext cx="8596670" cy="3845718"/>
          </a:xfrm>
          <a:prstGeom prst="rect">
            <a:avLst/>
          </a:prstGeom>
        </p:spPr>
        <p:txBody>
          <a:bodyPr lIns="91439" rIns="91439">
            <a:noAutofit/>
          </a:bodyPr>
          <a:lstStyle/>
          <a:p>
            <a:endParaRPr/>
          </a:p>
        </p:txBody>
      </p:sp>
      <p:sp>
        <p:nvSpPr>
          <p:cNvPr id="106" name="Body Level One…"/>
          <p:cNvSpPr>
            <a:spLocks noGrp="1"/>
          </p:cNvSpPr>
          <p:nvPr>
            <p:ph type="body" sz="quarter" idx="1"/>
          </p:nvPr>
        </p:nvSpPr>
        <p:spPr>
          <a:xfrm>
            <a:off x="677333" y="5367337"/>
            <a:ext cx="8596668" cy="674025"/>
          </a:xfrm>
          <a:prstGeom prst="rect">
            <a:avLst/>
          </a:prstGeom>
        </p:spPr>
        <p:txBody>
          <a:bodyPr/>
          <a:lstStyle>
            <a:lvl1pPr marL="0" indent="0">
              <a:buClrTx/>
              <a:buSzTx/>
              <a:buNone/>
              <a:defRPr sz="1200"/>
            </a:lvl1pPr>
            <a:lvl2pPr marL="0" indent="457200">
              <a:buClrTx/>
              <a:buSzTx/>
              <a:buNone/>
              <a:defRPr sz="1200"/>
            </a:lvl2pPr>
            <a:lvl3pPr marL="0" indent="914400">
              <a:buClrTx/>
              <a:buSzTx/>
              <a:buNone/>
              <a:defRPr sz="1200"/>
            </a:lvl3pPr>
            <a:lvl4pPr marL="0" indent="1371600">
              <a:buClrTx/>
              <a:buSzTx/>
              <a:buNone/>
              <a:defRPr sz="1200"/>
            </a:lvl4pPr>
            <a:lvl5pPr marL="0" indent="1828800">
              <a:buClrTx/>
              <a:buSzTx/>
              <a:buNone/>
              <a:defRPr sz="1200"/>
            </a:lvl5pPr>
          </a:lstStyle>
          <a:p>
            <a:r>
              <a:t>Body Level One</a:t>
            </a:r>
          </a:p>
          <a:p>
            <a:pPr lvl="1"/>
            <a:r>
              <a:t>Body Level Two</a:t>
            </a:r>
          </a:p>
          <a:p>
            <a:pPr lvl="2"/>
            <a:r>
              <a:t>Body Level Three</a:t>
            </a:r>
          </a:p>
          <a:p>
            <a:pPr lvl="3"/>
            <a:r>
              <a:t>Body Level Four</a:t>
            </a:r>
          </a:p>
          <a:p>
            <a:pPr lvl="4"/>
            <a:r>
              <a:t>Body Level Five</a:t>
            </a:r>
          </a:p>
        </p:txBody>
      </p:sp>
      <p:sp>
        <p:nvSpPr>
          <p:cNvPr id="107" name="Slide Number"/>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C3C43"/>
        </a:solidFill>
        <a:effectLst/>
      </p:bgPr>
    </p:bg>
    <p:spTree>
      <p:nvGrpSpPr>
        <p:cNvPr id="1" name=""/>
        <p:cNvGrpSpPr/>
        <p:nvPr/>
      </p:nvGrpSpPr>
      <p:grpSpPr>
        <a:xfrm>
          <a:off x="0" y="0"/>
          <a:ext cx="0" cy="0"/>
          <a:chOff x="0" y="0"/>
          <a:chExt cx="0" cy="0"/>
        </a:xfrm>
      </p:grpSpPr>
      <p:grpSp>
        <p:nvGrpSpPr>
          <p:cNvPr id="12" name="Group 7"/>
          <p:cNvGrpSpPr/>
          <p:nvPr/>
        </p:nvGrpSpPr>
        <p:grpSpPr>
          <a:xfrm>
            <a:off x="-1" y="-8467"/>
            <a:ext cx="12192001" cy="6866468"/>
            <a:chOff x="0" y="0"/>
            <a:chExt cx="12192000" cy="6866467"/>
          </a:xfrm>
        </p:grpSpPr>
        <p:sp>
          <p:nvSpPr>
            <p:cNvPr id="2" name="Straight Connector 19"/>
            <p:cNvSpPr/>
            <p:nvPr/>
          </p:nvSpPr>
          <p:spPr>
            <a:xfrm>
              <a:off x="9371012" y="8466"/>
              <a:ext cx="1219201" cy="6858002"/>
            </a:xfrm>
            <a:prstGeom prst="line">
              <a:avLst/>
            </a:prstGeom>
            <a:noFill/>
            <a:ln w="9525" cap="rnd">
              <a:solidFill>
                <a:srgbClr val="262626"/>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3" name="Straight Connector 20"/>
            <p:cNvSpPr/>
            <p:nvPr/>
          </p:nvSpPr>
          <p:spPr>
            <a:xfrm flipH="1">
              <a:off x="7425266" y="3689880"/>
              <a:ext cx="4763559" cy="3176587"/>
            </a:xfrm>
            <a:prstGeom prst="line">
              <a:avLst/>
            </a:prstGeom>
            <a:noFill/>
            <a:ln w="9525" cap="rnd">
              <a:solidFill>
                <a:srgbClr val="262626"/>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4" name="Rectangle 23"/>
            <p:cNvSpPr/>
            <p:nvPr/>
          </p:nvSpPr>
          <p:spPr>
            <a:xfrm>
              <a:off x="9181476" y="0"/>
              <a:ext cx="3007349" cy="6866467"/>
            </a:xfrm>
            <a:custGeom>
              <a:avLst/>
              <a:gdLst/>
              <a:ahLst/>
              <a:cxnLst>
                <a:cxn ang="0">
                  <a:pos x="wd2" y="hd2"/>
                </a:cxn>
                <a:cxn ang="5400000">
                  <a:pos x="wd2" y="hd2"/>
                </a:cxn>
                <a:cxn ang="10800000">
                  <a:pos x="wd2" y="hd2"/>
                </a:cxn>
                <a:cxn ang="16200000">
                  <a:pos x="wd2" y="hd2"/>
                </a:cxn>
              </a:cxnLst>
              <a:rect l="0" t="0" r="r" b="b"/>
              <a:pathLst>
                <a:path w="21600" h="21600" extrusionOk="0">
                  <a:moveTo>
                    <a:pt x="14692" y="0"/>
                  </a:moveTo>
                  <a:lnTo>
                    <a:pt x="21600" y="0"/>
                  </a:lnTo>
                  <a:lnTo>
                    <a:pt x="21600" y="21600"/>
                  </a:lnTo>
                  <a:lnTo>
                    <a:pt x="0" y="21600"/>
                  </a:lnTo>
                  <a:lnTo>
                    <a:pt x="14692" y="0"/>
                  </a:lnTo>
                  <a:close/>
                </a:path>
              </a:pathLst>
            </a:custGeom>
            <a:solidFill>
              <a:schemeClr val="accent1">
                <a:alpha val="30000"/>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 name="Rectangle 25"/>
            <p:cNvSpPr/>
            <p:nvPr/>
          </p:nvSpPr>
          <p:spPr>
            <a:xfrm>
              <a:off x="9603441" y="0"/>
              <a:ext cx="2588559" cy="68664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0092" y="21600"/>
                  </a:lnTo>
                  <a:lnTo>
                    <a:pt x="0" y="0"/>
                  </a:lnTo>
                  <a:close/>
                </a:path>
              </a:pathLst>
            </a:custGeom>
            <a:solidFill>
              <a:schemeClr val="accent1">
                <a:alpha val="20000"/>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6" name="Isosceles Triangle 23"/>
            <p:cNvSpPr/>
            <p:nvPr/>
          </p:nvSpPr>
          <p:spPr>
            <a:xfrm>
              <a:off x="8932333" y="3056466"/>
              <a:ext cx="3259667" cy="381000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21600" y="21600"/>
                  </a:lnTo>
                  <a:close/>
                </a:path>
              </a:pathLst>
            </a:custGeom>
            <a:solidFill>
              <a:schemeClr val="accent2">
                <a:alpha val="72000"/>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7" name="Rectangle 27"/>
            <p:cNvSpPr/>
            <p:nvPr/>
          </p:nvSpPr>
          <p:spPr>
            <a:xfrm>
              <a:off x="9334500" y="0"/>
              <a:ext cx="2854326" cy="68664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8697" y="21600"/>
                  </a:lnTo>
                  <a:lnTo>
                    <a:pt x="0" y="0"/>
                  </a:lnTo>
                  <a:close/>
                </a:path>
              </a:pathLst>
            </a:custGeom>
            <a:solidFill>
              <a:srgbClr val="3F7819">
                <a:alpha val="70000"/>
              </a:srgb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8" name="Rectangle 28"/>
            <p:cNvSpPr/>
            <p:nvPr/>
          </p:nvSpPr>
          <p:spPr>
            <a:xfrm>
              <a:off x="10898730" y="0"/>
              <a:ext cx="1290095" cy="6866468"/>
            </a:xfrm>
            <a:custGeom>
              <a:avLst/>
              <a:gdLst/>
              <a:ahLst/>
              <a:cxnLst>
                <a:cxn ang="0">
                  <a:pos x="wd2" y="hd2"/>
                </a:cxn>
                <a:cxn ang="5400000">
                  <a:pos x="wd2" y="hd2"/>
                </a:cxn>
                <a:cxn ang="10800000">
                  <a:pos x="wd2" y="hd2"/>
                </a:cxn>
                <a:cxn ang="16200000">
                  <a:pos x="wd2" y="hd2"/>
                </a:cxn>
              </a:cxnLst>
              <a:rect l="0" t="0" r="r" b="b"/>
              <a:pathLst>
                <a:path w="21600" h="21600" extrusionOk="0">
                  <a:moveTo>
                    <a:pt x="17073" y="0"/>
                  </a:moveTo>
                  <a:lnTo>
                    <a:pt x="21600" y="0"/>
                  </a:lnTo>
                  <a:lnTo>
                    <a:pt x="21600" y="21600"/>
                  </a:lnTo>
                  <a:lnTo>
                    <a:pt x="0" y="21600"/>
                  </a:lnTo>
                  <a:lnTo>
                    <a:pt x="17073" y="0"/>
                  </a:lnTo>
                  <a:close/>
                </a:path>
              </a:pathLst>
            </a:custGeom>
            <a:solidFill>
              <a:srgbClr val="C0E474">
                <a:alpha val="70000"/>
              </a:srgb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9" name="Rectangle 29"/>
            <p:cNvSpPr/>
            <p:nvPr/>
          </p:nvSpPr>
          <p:spPr>
            <a:xfrm>
              <a:off x="10938998" y="0"/>
              <a:ext cx="1249826" cy="686646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9173" y="21600"/>
                  </a:lnTo>
                  <a:lnTo>
                    <a:pt x="0" y="0"/>
                  </a:lnTo>
                  <a:close/>
                </a:path>
              </a:pathLst>
            </a:custGeom>
            <a:solidFill>
              <a:schemeClr val="accent1">
                <a:alpha val="64999"/>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10" name="Isosceles Triangle 27"/>
            <p:cNvSpPr/>
            <p:nvPr/>
          </p:nvSpPr>
          <p:spPr>
            <a:xfrm>
              <a:off x="10371666" y="3598333"/>
              <a:ext cx="1817160" cy="326813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21600" y="21600"/>
                  </a:lnTo>
                  <a:close/>
                </a:path>
              </a:pathLst>
            </a:custGeom>
            <a:solidFill>
              <a:schemeClr val="accent1">
                <a:alpha val="80000"/>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11" name="Isosceles Triangle 28"/>
            <p:cNvSpPr/>
            <p:nvPr/>
          </p:nvSpPr>
          <p:spPr>
            <a:xfrm>
              <a:off x="-1" y="4021666"/>
              <a:ext cx="448734" cy="284480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21600"/>
                  </a:lnTo>
                  <a:close/>
                </a:path>
              </a:pathLst>
            </a:custGeom>
            <a:solidFill>
              <a:schemeClr val="accent1">
                <a:alpha val="85000"/>
              </a:schemeClr>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grpSp>
      <p:sp>
        <p:nvSpPr>
          <p:cNvPr id="13" name="Title Text"/>
          <p:cNvSpPr>
            <a:spLocks noGrp="1"/>
          </p:cNvSpPr>
          <p:nvPr>
            <p:ph type="title"/>
          </p:nvPr>
        </p:nvSpPr>
        <p:spPr>
          <a:xfrm>
            <a:off x="609600" y="274637"/>
            <a:ext cx="10972800" cy="1325563"/>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Title Text</a:t>
            </a:r>
          </a:p>
        </p:txBody>
      </p:sp>
      <p:sp>
        <p:nvSpPr>
          <p:cNvPr id="14" name="Body Level One…"/>
          <p:cNvSpPr>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15" name="Slide Number"/>
          <p:cNvSpPr>
            <a:spLocks noGrp="1"/>
          </p:cNvSpPr>
          <p:nvPr>
            <p:ph type="sldNum" sz="quarter" idx="2"/>
          </p:nvPr>
        </p:nvSpPr>
        <p:spPr>
          <a:xfrm>
            <a:off x="9049981" y="6114704"/>
            <a:ext cx="224022" cy="218441"/>
          </a:xfrm>
          <a:prstGeom prst="rect">
            <a:avLst/>
          </a:prstGeom>
          <a:ln w="12700">
            <a:miter lim="400000"/>
          </a:ln>
        </p:spPr>
        <p:txBody>
          <a:bodyPr wrap="none" lIns="45719" rIns="45719" anchor="ctr">
            <a:spAutoFit/>
          </a:bodyPr>
          <a:lstStyle>
            <a:lvl1pPr algn="r">
              <a:defRPr sz="900">
                <a:solidFill>
                  <a:schemeClr val="accent1"/>
                </a:solidFill>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med"/>
  <p:txStyles>
    <p:titleStyle>
      <a:lvl1pPr marL="0" marR="0" indent="0" algn="l" defTabSz="4572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j-lt"/>
          <a:ea typeface="+mj-ea"/>
          <a:cs typeface="+mj-cs"/>
          <a:sym typeface="Trebuchet MS"/>
        </a:defRPr>
      </a:lvl1pPr>
      <a:lvl2pPr marL="0" marR="0" indent="0" algn="l" defTabSz="4572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j-lt"/>
          <a:ea typeface="+mj-ea"/>
          <a:cs typeface="+mj-cs"/>
          <a:sym typeface="Trebuchet MS"/>
        </a:defRPr>
      </a:lvl2pPr>
      <a:lvl3pPr marL="0" marR="0" indent="0" algn="l" defTabSz="4572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j-lt"/>
          <a:ea typeface="+mj-ea"/>
          <a:cs typeface="+mj-cs"/>
          <a:sym typeface="Trebuchet MS"/>
        </a:defRPr>
      </a:lvl3pPr>
      <a:lvl4pPr marL="0" marR="0" indent="0" algn="l" defTabSz="4572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j-lt"/>
          <a:ea typeface="+mj-ea"/>
          <a:cs typeface="+mj-cs"/>
          <a:sym typeface="Trebuchet MS"/>
        </a:defRPr>
      </a:lvl4pPr>
      <a:lvl5pPr marL="0" marR="0" indent="0" algn="l" defTabSz="4572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j-lt"/>
          <a:ea typeface="+mj-ea"/>
          <a:cs typeface="+mj-cs"/>
          <a:sym typeface="Trebuchet MS"/>
        </a:defRPr>
      </a:lvl5pPr>
      <a:lvl6pPr marL="0" marR="0" indent="0" algn="l" defTabSz="4572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j-lt"/>
          <a:ea typeface="+mj-ea"/>
          <a:cs typeface="+mj-cs"/>
          <a:sym typeface="Trebuchet MS"/>
        </a:defRPr>
      </a:lvl6pPr>
      <a:lvl7pPr marL="0" marR="0" indent="0" algn="l" defTabSz="4572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j-lt"/>
          <a:ea typeface="+mj-ea"/>
          <a:cs typeface="+mj-cs"/>
          <a:sym typeface="Trebuchet MS"/>
        </a:defRPr>
      </a:lvl7pPr>
      <a:lvl8pPr marL="0" marR="0" indent="0" algn="l" defTabSz="4572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j-lt"/>
          <a:ea typeface="+mj-ea"/>
          <a:cs typeface="+mj-cs"/>
          <a:sym typeface="Trebuchet MS"/>
        </a:defRPr>
      </a:lvl8pPr>
      <a:lvl9pPr marL="0" marR="0" indent="0" algn="l" defTabSz="4572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j-lt"/>
          <a:ea typeface="+mj-ea"/>
          <a:cs typeface="+mj-cs"/>
          <a:sym typeface="Trebuchet MS"/>
        </a:defRPr>
      </a:lvl9pPr>
    </p:titleStyle>
    <p:bodyStyle>
      <a:lvl1pPr marL="342900" marR="0" indent="-342900" algn="l" defTabSz="457200" rtl="0" latinLnBrk="0">
        <a:lnSpc>
          <a:spcPct val="100000"/>
        </a:lnSpc>
        <a:spcBef>
          <a:spcPts val="1000"/>
        </a:spcBef>
        <a:spcAft>
          <a:spcPts val="0"/>
        </a:spcAft>
        <a:buClr>
          <a:schemeClr val="accent1"/>
        </a:buClr>
        <a:buSzPct val="80000"/>
        <a:buFontTx/>
        <a:buChar char="•"/>
        <a:tabLst/>
        <a:defRPr sz="1800" b="0" i="0" u="none" strike="noStrike" cap="none" spc="0" baseline="0">
          <a:ln>
            <a:noFill/>
          </a:ln>
          <a:solidFill>
            <a:srgbClr val="FFFFFF"/>
          </a:solidFill>
          <a:uFillTx/>
          <a:latin typeface="+mj-lt"/>
          <a:ea typeface="+mj-ea"/>
          <a:cs typeface="+mj-cs"/>
          <a:sym typeface="Trebuchet MS"/>
        </a:defRPr>
      </a:lvl1pPr>
      <a:lvl2pPr marL="778668" marR="0" indent="-321468" algn="l" defTabSz="457200" rtl="0" latinLnBrk="0">
        <a:lnSpc>
          <a:spcPct val="100000"/>
        </a:lnSpc>
        <a:spcBef>
          <a:spcPts val="1000"/>
        </a:spcBef>
        <a:spcAft>
          <a:spcPts val="0"/>
        </a:spcAft>
        <a:buClr>
          <a:schemeClr val="accent1"/>
        </a:buClr>
        <a:buSzPct val="80000"/>
        <a:buFontTx/>
        <a:buChar char="•"/>
        <a:tabLst/>
        <a:defRPr sz="1800" b="0" i="0" u="none" strike="noStrike" cap="none" spc="0" baseline="0">
          <a:ln>
            <a:noFill/>
          </a:ln>
          <a:solidFill>
            <a:srgbClr val="FFFFFF"/>
          </a:solidFill>
          <a:uFillTx/>
          <a:latin typeface="+mj-lt"/>
          <a:ea typeface="+mj-ea"/>
          <a:cs typeface="+mj-cs"/>
          <a:sym typeface="Trebuchet MS"/>
        </a:defRPr>
      </a:lvl2pPr>
      <a:lvl3pPr marL="1208314" marR="0" indent="-293914" algn="l" defTabSz="457200" rtl="0" latinLnBrk="0">
        <a:lnSpc>
          <a:spcPct val="100000"/>
        </a:lnSpc>
        <a:spcBef>
          <a:spcPts val="1000"/>
        </a:spcBef>
        <a:spcAft>
          <a:spcPts val="0"/>
        </a:spcAft>
        <a:buClr>
          <a:schemeClr val="accent1"/>
        </a:buClr>
        <a:buSzPct val="80000"/>
        <a:buFontTx/>
        <a:buChar char="•"/>
        <a:tabLst/>
        <a:defRPr sz="1800" b="0" i="0" u="none" strike="noStrike" cap="none" spc="0" baseline="0">
          <a:ln>
            <a:noFill/>
          </a:ln>
          <a:solidFill>
            <a:srgbClr val="FFFFFF"/>
          </a:solidFill>
          <a:uFillTx/>
          <a:latin typeface="+mj-lt"/>
          <a:ea typeface="+mj-ea"/>
          <a:cs typeface="+mj-cs"/>
          <a:sym typeface="Trebuchet MS"/>
        </a:defRPr>
      </a:lvl3pPr>
      <a:lvl4pPr marL="1714500" marR="0" indent="-342900" algn="l" defTabSz="457200" rtl="0" latinLnBrk="0">
        <a:lnSpc>
          <a:spcPct val="100000"/>
        </a:lnSpc>
        <a:spcBef>
          <a:spcPts val="1000"/>
        </a:spcBef>
        <a:spcAft>
          <a:spcPts val="0"/>
        </a:spcAft>
        <a:buClr>
          <a:schemeClr val="accent1"/>
        </a:buClr>
        <a:buSzPct val="80000"/>
        <a:buFontTx/>
        <a:buChar char="•"/>
        <a:tabLst/>
        <a:defRPr sz="1800" b="0" i="0" u="none" strike="noStrike" cap="none" spc="0" baseline="0">
          <a:ln>
            <a:noFill/>
          </a:ln>
          <a:solidFill>
            <a:srgbClr val="FFFFFF"/>
          </a:solidFill>
          <a:uFillTx/>
          <a:latin typeface="+mj-lt"/>
          <a:ea typeface="+mj-ea"/>
          <a:cs typeface="+mj-cs"/>
          <a:sym typeface="Trebuchet MS"/>
        </a:defRPr>
      </a:lvl4pPr>
      <a:lvl5pPr marL="2171700" marR="0" indent="-342900" algn="l" defTabSz="457200" rtl="0" latinLnBrk="0">
        <a:lnSpc>
          <a:spcPct val="100000"/>
        </a:lnSpc>
        <a:spcBef>
          <a:spcPts val="1000"/>
        </a:spcBef>
        <a:spcAft>
          <a:spcPts val="0"/>
        </a:spcAft>
        <a:buClr>
          <a:schemeClr val="accent1"/>
        </a:buClr>
        <a:buSzPct val="80000"/>
        <a:buFontTx/>
        <a:buChar char="•"/>
        <a:tabLst/>
        <a:defRPr sz="1800" b="0" i="0" u="none" strike="noStrike" cap="none" spc="0" baseline="0">
          <a:ln>
            <a:noFill/>
          </a:ln>
          <a:solidFill>
            <a:srgbClr val="FFFFFF"/>
          </a:solidFill>
          <a:uFillTx/>
          <a:latin typeface="+mj-lt"/>
          <a:ea typeface="+mj-ea"/>
          <a:cs typeface="+mj-cs"/>
          <a:sym typeface="Trebuchet MS"/>
        </a:defRPr>
      </a:lvl5pPr>
      <a:lvl6pPr marL="2628900" marR="0" indent="-342900" algn="l" defTabSz="457200" rtl="0" latinLnBrk="0">
        <a:lnSpc>
          <a:spcPct val="100000"/>
        </a:lnSpc>
        <a:spcBef>
          <a:spcPts val="1000"/>
        </a:spcBef>
        <a:spcAft>
          <a:spcPts val="0"/>
        </a:spcAft>
        <a:buClr>
          <a:schemeClr val="accent1"/>
        </a:buClr>
        <a:buSzPct val="80000"/>
        <a:buFontTx/>
        <a:buChar char="•"/>
        <a:tabLst/>
        <a:defRPr sz="1800" b="0" i="0" u="none" strike="noStrike" cap="none" spc="0" baseline="0">
          <a:ln>
            <a:noFill/>
          </a:ln>
          <a:solidFill>
            <a:srgbClr val="FFFFFF"/>
          </a:solidFill>
          <a:uFillTx/>
          <a:latin typeface="+mj-lt"/>
          <a:ea typeface="+mj-ea"/>
          <a:cs typeface="+mj-cs"/>
          <a:sym typeface="Trebuchet MS"/>
        </a:defRPr>
      </a:lvl6pPr>
      <a:lvl7pPr marL="3086100" marR="0" indent="-342900" algn="l" defTabSz="457200" rtl="0" latinLnBrk="0">
        <a:lnSpc>
          <a:spcPct val="100000"/>
        </a:lnSpc>
        <a:spcBef>
          <a:spcPts val="1000"/>
        </a:spcBef>
        <a:spcAft>
          <a:spcPts val="0"/>
        </a:spcAft>
        <a:buClr>
          <a:schemeClr val="accent1"/>
        </a:buClr>
        <a:buSzPct val="80000"/>
        <a:buFontTx/>
        <a:buChar char="•"/>
        <a:tabLst/>
        <a:defRPr sz="1800" b="0" i="0" u="none" strike="noStrike" cap="none" spc="0" baseline="0">
          <a:ln>
            <a:noFill/>
          </a:ln>
          <a:solidFill>
            <a:srgbClr val="FFFFFF"/>
          </a:solidFill>
          <a:uFillTx/>
          <a:latin typeface="+mj-lt"/>
          <a:ea typeface="+mj-ea"/>
          <a:cs typeface="+mj-cs"/>
          <a:sym typeface="Trebuchet MS"/>
        </a:defRPr>
      </a:lvl7pPr>
      <a:lvl8pPr marL="3543300" marR="0" indent="-342900" algn="l" defTabSz="457200" rtl="0" latinLnBrk="0">
        <a:lnSpc>
          <a:spcPct val="100000"/>
        </a:lnSpc>
        <a:spcBef>
          <a:spcPts val="1000"/>
        </a:spcBef>
        <a:spcAft>
          <a:spcPts val="0"/>
        </a:spcAft>
        <a:buClr>
          <a:schemeClr val="accent1"/>
        </a:buClr>
        <a:buSzPct val="80000"/>
        <a:buFontTx/>
        <a:buChar char="•"/>
        <a:tabLst/>
        <a:defRPr sz="1800" b="0" i="0" u="none" strike="noStrike" cap="none" spc="0" baseline="0">
          <a:ln>
            <a:noFill/>
          </a:ln>
          <a:solidFill>
            <a:srgbClr val="FFFFFF"/>
          </a:solidFill>
          <a:uFillTx/>
          <a:latin typeface="+mj-lt"/>
          <a:ea typeface="+mj-ea"/>
          <a:cs typeface="+mj-cs"/>
          <a:sym typeface="Trebuchet MS"/>
        </a:defRPr>
      </a:lvl8pPr>
      <a:lvl9pPr marL="4000500" marR="0" indent="-342900" algn="l" defTabSz="457200" rtl="0" latinLnBrk="0">
        <a:lnSpc>
          <a:spcPct val="100000"/>
        </a:lnSpc>
        <a:spcBef>
          <a:spcPts val="1000"/>
        </a:spcBef>
        <a:spcAft>
          <a:spcPts val="0"/>
        </a:spcAft>
        <a:buClr>
          <a:schemeClr val="accent1"/>
        </a:buClr>
        <a:buSzPct val="80000"/>
        <a:buFontTx/>
        <a:buChar char="•"/>
        <a:tabLst/>
        <a:defRPr sz="1800" b="0" i="0" u="none" strike="noStrike" cap="none" spc="0" baseline="0">
          <a:ln>
            <a:noFill/>
          </a:ln>
          <a:solidFill>
            <a:srgbClr val="FFFFFF"/>
          </a:solidFill>
          <a:uFillTx/>
          <a:latin typeface="+mj-lt"/>
          <a:ea typeface="+mj-ea"/>
          <a:cs typeface="+mj-cs"/>
          <a:sym typeface="Trebuchet MS"/>
        </a:defRPr>
      </a:lvl9pPr>
    </p:bodyStyle>
    <p:otherStyle>
      <a:lvl1pPr marL="0" marR="0" indent="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rebuchet MS"/>
        </a:defRPr>
      </a:lvl1pPr>
      <a:lvl2pPr marL="0" marR="0" indent="4572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rebuchet MS"/>
        </a:defRPr>
      </a:lvl2pPr>
      <a:lvl3pPr marL="0" marR="0" indent="9144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rebuchet MS"/>
        </a:defRPr>
      </a:lvl3pPr>
      <a:lvl4pPr marL="0" marR="0" indent="13716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rebuchet MS"/>
        </a:defRPr>
      </a:lvl4pPr>
      <a:lvl5pPr marL="0" marR="0" indent="18288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rebuchet MS"/>
        </a:defRPr>
      </a:lvl5pPr>
      <a:lvl6pPr marL="0" marR="0" indent="22860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rebuchet MS"/>
        </a:defRPr>
      </a:lvl6pPr>
      <a:lvl7pPr marL="0" marR="0" indent="27432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rebuchet MS"/>
        </a:defRPr>
      </a:lvl7pPr>
      <a:lvl8pPr marL="0" marR="0" indent="32004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rebuchet MS"/>
        </a:defRPr>
      </a:lvl8pPr>
      <a:lvl9pPr marL="0" marR="0" indent="36576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rebuchet M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ccessiblebooksconsortium.org/" TargetMode="External"/><Relationship Id="rId2" Type="http://schemas.openxmlformats.org/officeDocument/2006/relationships/hyperlink" Target="mailto:Accessible.Books@wipo.i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p:cNvSpPr>
            <a:spLocks noGrp="1"/>
          </p:cNvSpPr>
          <p:nvPr>
            <p:ph type="title"/>
          </p:nvPr>
        </p:nvSpPr>
        <p:spPr>
          <a:xfrm>
            <a:off x="917437" y="795820"/>
            <a:ext cx="9144001" cy="1552376"/>
          </a:xfrm>
          <a:prstGeom prst="rect">
            <a:avLst/>
          </a:prstGeom>
        </p:spPr>
        <p:style>
          <a:lnRef idx="1">
            <a:schemeClr val="accent2"/>
          </a:lnRef>
          <a:fillRef idx="3">
            <a:schemeClr val="accent2"/>
          </a:fillRef>
          <a:effectRef idx="2">
            <a:schemeClr val="accent2"/>
          </a:effectRef>
          <a:fontRef idx="minor">
            <a:schemeClr val="lt1"/>
          </a:fontRef>
        </p:style>
        <p:txBody>
          <a:bodyPr/>
          <a:lstStyle>
            <a:lvl1pPr>
              <a:defRPr sz="4800"/>
            </a:lvl1pPr>
          </a:lstStyle>
          <a:p>
            <a:r>
              <a:rPr dirty="0"/>
              <a:t>ABC Capacity Building Projects</a:t>
            </a:r>
          </a:p>
        </p:txBody>
      </p:sp>
      <p:sp>
        <p:nvSpPr>
          <p:cNvPr id="187" name="Subtitle 2"/>
          <p:cNvSpPr>
            <a:spLocks noGrp="1"/>
          </p:cNvSpPr>
          <p:nvPr>
            <p:ph type="body" sz="quarter" idx="1"/>
          </p:nvPr>
        </p:nvSpPr>
        <p:spPr>
          <a:xfrm>
            <a:off x="1507067" y="4050832"/>
            <a:ext cx="7766937" cy="1792406"/>
          </a:xfrm>
          <a:prstGeom prst="rect">
            <a:avLst/>
          </a:prstGeom>
        </p:spPr>
        <p:txBody>
          <a:bodyPr>
            <a:normAutofit/>
          </a:bodyPr>
          <a:lstStyle/>
          <a:p>
            <a:pPr algn="ctr"/>
            <a:r>
              <a:rPr dirty="0" smtClean="0"/>
              <a:t>  </a:t>
            </a:r>
            <a:r>
              <a:rPr dirty="0"/>
              <a:t>Report </a:t>
            </a:r>
            <a:r>
              <a:rPr dirty="0" smtClean="0"/>
              <a:t>by</a:t>
            </a:r>
            <a:endParaRPr lang="en-US" dirty="0" smtClean="0"/>
          </a:p>
          <a:p>
            <a:pPr algn="ctr"/>
            <a:r>
              <a:rPr dirty="0" smtClean="0"/>
              <a:t> </a:t>
            </a:r>
            <a:r>
              <a:rPr dirty="0" err="1"/>
              <a:t>Dipendra</a:t>
            </a:r>
            <a:r>
              <a:rPr dirty="0"/>
              <a:t> </a:t>
            </a:r>
            <a:r>
              <a:rPr dirty="0" err="1" smtClean="0"/>
              <a:t>Manocha</a:t>
            </a:r>
            <a:endParaRPr lang="en-US" dirty="0" smtClean="0"/>
          </a:p>
          <a:p>
            <a:pPr algn="ctr"/>
            <a:r>
              <a:rPr lang="en-IN" dirty="0" smtClean="0"/>
              <a:t>Director (Developing Countries)</a:t>
            </a:r>
          </a:p>
          <a:p>
            <a:pPr algn="ctr"/>
            <a:r>
              <a:rPr lang="en-IN" dirty="0" smtClean="0"/>
              <a:t>DAISY Consortium</a:t>
            </a:r>
            <a:endParaRPr lang="en-US" dirty="0" smtClean="0"/>
          </a:p>
          <a:p>
            <a:pPr algn="ctr"/>
            <a:endParaRPr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832781" y="271272"/>
            <a:ext cx="8596670" cy="1320800"/>
          </a:xfrm>
        </p:spPr>
        <p:txBody>
          <a:bodyPr/>
          <a:lstStyle/>
          <a:p>
            <a:pPr algn="ctr"/>
            <a:r>
              <a:rPr lang="en-US" altLang="en-US" sz="2800" dirty="0" smtClean="0">
                <a:solidFill>
                  <a:schemeClr val="tx2">
                    <a:lumMod val="20000"/>
                    <a:lumOff val="80000"/>
                  </a:schemeClr>
                </a:solidFill>
              </a:rPr>
              <a:t>Accessible Books Consortium</a:t>
            </a:r>
            <a:r>
              <a:rPr lang="en-US" altLang="en-US" sz="2400" dirty="0" smtClean="0">
                <a:solidFill>
                  <a:schemeClr val="tx2">
                    <a:lumMod val="20000"/>
                    <a:lumOff val="80000"/>
                  </a:schemeClr>
                </a:solidFill>
              </a:rPr>
              <a:t/>
            </a:r>
            <a:br>
              <a:rPr lang="en-US" altLang="en-US" sz="2400" dirty="0" smtClean="0">
                <a:solidFill>
                  <a:schemeClr val="tx2">
                    <a:lumMod val="20000"/>
                    <a:lumOff val="80000"/>
                  </a:schemeClr>
                </a:solidFill>
              </a:rPr>
            </a:br>
            <a:r>
              <a:rPr lang="en-US" altLang="en-US" sz="2000" dirty="0" smtClean="0">
                <a:solidFill>
                  <a:schemeClr val="tx2">
                    <a:lumMod val="20000"/>
                    <a:lumOff val="80000"/>
                  </a:schemeClr>
                </a:solidFill>
              </a:rPr>
              <a:t>Implementing the objectives of the Marrakesh Treaty at a practical level</a:t>
            </a:r>
            <a:endParaRPr lang="en-CA" altLang="en-US" dirty="0" smtClean="0">
              <a:solidFill>
                <a:schemeClr val="tx2">
                  <a:lumMod val="20000"/>
                  <a:lumOff val="80000"/>
                </a:schemeClr>
              </a:solidFill>
            </a:endParaRPr>
          </a:p>
        </p:txBody>
      </p:sp>
      <p:sp>
        <p:nvSpPr>
          <p:cNvPr id="13315" name="Content Placeholder 2"/>
          <p:cNvSpPr>
            <a:spLocks noGrp="1"/>
          </p:cNvSpPr>
          <p:nvPr>
            <p:ph type="body" sz="half" idx="1"/>
          </p:nvPr>
        </p:nvSpPr>
        <p:spPr>
          <a:xfrm>
            <a:off x="760985" y="1728216"/>
            <a:ext cx="10257367" cy="4843272"/>
          </a:xfrm>
        </p:spPr>
        <p:txBody>
          <a:bodyPr>
            <a:normAutofit fontScale="47500" lnSpcReduction="20000"/>
          </a:bodyPr>
          <a:lstStyle/>
          <a:p>
            <a:pPr marL="0" indent="0">
              <a:buFont typeface="Wingdings" pitchFamily="2" charset="2"/>
              <a:buNone/>
              <a:defRPr/>
            </a:pPr>
            <a:r>
              <a:rPr lang="en-US" sz="3800" u="sng" dirty="0" smtClean="0"/>
              <a:t>Contact information for ABC Global Book Service:</a:t>
            </a:r>
          </a:p>
          <a:p>
            <a:pPr>
              <a:lnSpc>
                <a:spcPct val="90000"/>
              </a:lnSpc>
              <a:buNone/>
              <a:defRPr/>
            </a:pPr>
            <a:r>
              <a:rPr lang="en-US" sz="3000" b="1" dirty="0" smtClean="0"/>
              <a:t>Ms. Monica </a:t>
            </a:r>
            <a:r>
              <a:rPr lang="en-US" sz="3000" b="1" dirty="0" err="1" smtClean="0"/>
              <a:t>Halil</a:t>
            </a:r>
            <a:endParaRPr lang="en-US" sz="3000" b="1" dirty="0" smtClean="0"/>
          </a:p>
          <a:p>
            <a:pPr>
              <a:lnSpc>
                <a:spcPct val="90000"/>
              </a:lnSpc>
              <a:buFont typeface="Wingdings" pitchFamily="2" charset="2"/>
              <a:buNone/>
              <a:defRPr/>
            </a:pPr>
            <a:r>
              <a:rPr lang="en-US" sz="3000" b="1" dirty="0" smtClean="0"/>
              <a:t>Accessible Books Consortium</a:t>
            </a:r>
          </a:p>
          <a:p>
            <a:pPr>
              <a:lnSpc>
                <a:spcPct val="90000"/>
              </a:lnSpc>
              <a:buFont typeface="Wingdings" pitchFamily="2" charset="2"/>
              <a:buNone/>
              <a:defRPr/>
            </a:pPr>
            <a:r>
              <a:rPr lang="en-US" sz="3000" dirty="0" smtClean="0"/>
              <a:t>World Intellectual Property Organization</a:t>
            </a:r>
          </a:p>
          <a:p>
            <a:pPr>
              <a:lnSpc>
                <a:spcPct val="90000"/>
              </a:lnSpc>
              <a:buFont typeface="Wingdings" pitchFamily="2" charset="2"/>
              <a:buNone/>
              <a:defRPr/>
            </a:pPr>
            <a:r>
              <a:rPr lang="en-US" sz="3000" dirty="0" smtClean="0"/>
              <a:t>34, chemin des Colombettes</a:t>
            </a:r>
          </a:p>
          <a:p>
            <a:pPr>
              <a:lnSpc>
                <a:spcPct val="90000"/>
              </a:lnSpc>
              <a:buFont typeface="Wingdings" pitchFamily="2" charset="2"/>
              <a:buNone/>
              <a:defRPr/>
            </a:pPr>
            <a:r>
              <a:rPr lang="en-US" sz="3000" dirty="0" smtClean="0"/>
              <a:t>1211 Geneva 20</a:t>
            </a:r>
          </a:p>
          <a:p>
            <a:pPr>
              <a:lnSpc>
                <a:spcPct val="90000"/>
              </a:lnSpc>
              <a:buFont typeface="Wingdings" pitchFamily="2" charset="2"/>
              <a:buNone/>
              <a:defRPr/>
            </a:pPr>
            <a:r>
              <a:rPr lang="en-US" sz="3000" dirty="0" smtClean="0"/>
              <a:t>Switzerland</a:t>
            </a:r>
          </a:p>
          <a:p>
            <a:pPr marL="0" indent="0" eaLnBrk="1" hangingPunct="1">
              <a:lnSpc>
                <a:spcPct val="120000"/>
              </a:lnSpc>
              <a:spcBef>
                <a:spcPts val="0"/>
              </a:spcBef>
              <a:buFont typeface="Arial" charset="0"/>
              <a:buNone/>
            </a:pPr>
            <a:r>
              <a:rPr lang="en-US" sz="3000" dirty="0" smtClean="0"/>
              <a:t>E-</a:t>
            </a:r>
            <a:r>
              <a:rPr lang="en-US" sz="3000" dirty="0" err="1" smtClean="0"/>
              <a:t>mail:</a:t>
            </a:r>
            <a:r>
              <a:rPr lang="en-US" sz="3000" u="sng" dirty="0" err="1" smtClean="0"/>
              <a:t>monica.halil@wipo.int</a:t>
            </a:r>
            <a:endParaRPr lang="en-US" sz="3000" u="sng" dirty="0" smtClean="0"/>
          </a:p>
          <a:p>
            <a:pPr marL="0" indent="0" eaLnBrk="1" hangingPunct="1">
              <a:lnSpc>
                <a:spcPct val="120000"/>
              </a:lnSpc>
              <a:spcBef>
                <a:spcPts val="0"/>
              </a:spcBef>
              <a:buFont typeface="Arial" charset="0"/>
              <a:buNone/>
            </a:pPr>
            <a:r>
              <a:rPr lang="en-US" sz="3000" dirty="0" smtClean="0">
                <a:hlinkClick r:id="rId2"/>
              </a:rPr>
              <a:t>Accessible.Books@wipo.int</a:t>
            </a:r>
            <a:r>
              <a:rPr lang="en-US" sz="3000" dirty="0" smtClean="0"/>
              <a:t> </a:t>
            </a:r>
          </a:p>
          <a:p>
            <a:pPr marL="0" indent="0" eaLnBrk="1" hangingPunct="1">
              <a:lnSpc>
                <a:spcPct val="120000"/>
              </a:lnSpc>
              <a:spcBef>
                <a:spcPts val="0"/>
              </a:spcBef>
              <a:buFont typeface="Arial" charset="0"/>
              <a:buNone/>
            </a:pPr>
            <a:r>
              <a:rPr lang="fr-CH" altLang="en-US" sz="2800" b="1" dirty="0" smtClean="0">
                <a:hlinkClick r:id="rId3"/>
              </a:rPr>
              <a:t>www.AccessibleBooksConsortium.org</a:t>
            </a:r>
            <a:endParaRPr lang="en-US" altLang="en-US" sz="2500" dirty="0" smtClean="0"/>
          </a:p>
          <a:p>
            <a:pPr>
              <a:buNone/>
            </a:pPr>
            <a:endParaRPr lang="en-IN" sz="2000" dirty="0" smtClean="0"/>
          </a:p>
          <a:p>
            <a:pPr algn="ctr">
              <a:buNone/>
            </a:pPr>
            <a:r>
              <a:rPr lang="en-IN" sz="3400" dirty="0" smtClean="0"/>
              <a:t>Thank You</a:t>
            </a:r>
            <a:endParaRPr lang="en-US" sz="3400" dirty="0" smtClean="0"/>
          </a:p>
          <a:p>
            <a:pPr algn="ctr">
              <a:lnSpc>
                <a:spcPct val="90000"/>
              </a:lnSpc>
              <a:buFont typeface="Wingdings" pitchFamily="2" charset="2"/>
              <a:buNone/>
              <a:defRPr/>
            </a:pPr>
            <a:r>
              <a:rPr lang="en-US" sz="3400" dirty="0" err="1" smtClean="0"/>
              <a:t>Dipendra</a:t>
            </a:r>
            <a:r>
              <a:rPr lang="en-US" sz="3400" dirty="0" smtClean="0"/>
              <a:t> </a:t>
            </a:r>
            <a:r>
              <a:rPr lang="en-US" sz="3400" dirty="0" err="1" smtClean="0"/>
              <a:t>Manocha</a:t>
            </a:r>
            <a:endParaRPr lang="en-US" sz="3400" dirty="0" smtClean="0"/>
          </a:p>
          <a:p>
            <a:pPr algn="ctr">
              <a:lnSpc>
                <a:spcPct val="90000"/>
              </a:lnSpc>
              <a:buFont typeface="Wingdings" pitchFamily="2" charset="2"/>
              <a:buNone/>
              <a:defRPr/>
            </a:pPr>
            <a:r>
              <a:rPr lang="en-US" sz="3400" dirty="0" smtClean="0"/>
              <a:t>Director- Developing countries</a:t>
            </a:r>
          </a:p>
          <a:p>
            <a:pPr algn="ctr">
              <a:lnSpc>
                <a:spcPct val="90000"/>
              </a:lnSpc>
              <a:buFont typeface="Wingdings" pitchFamily="2" charset="2"/>
              <a:buNone/>
              <a:defRPr/>
            </a:pPr>
            <a:r>
              <a:rPr lang="en-US" sz="3400" dirty="0" smtClean="0"/>
              <a:t>Daisy Consortium</a:t>
            </a:r>
          </a:p>
          <a:p>
            <a:pPr algn="ctr">
              <a:lnSpc>
                <a:spcPct val="90000"/>
              </a:lnSpc>
              <a:buFont typeface="Wingdings" pitchFamily="2" charset="2"/>
              <a:buNone/>
              <a:defRPr/>
            </a:pPr>
            <a:r>
              <a:rPr lang="en-US" sz="3400" dirty="0" smtClean="0"/>
              <a:t>Email: dipendra.manocha@gmail.com</a:t>
            </a:r>
          </a:p>
          <a:p>
            <a:pPr algn="r">
              <a:lnSpc>
                <a:spcPct val="90000"/>
              </a:lnSpc>
              <a:buFont typeface="Wingdings" pitchFamily="2" charset="2"/>
              <a:buNone/>
              <a:defRPr/>
            </a:pPr>
            <a:endParaRPr lang="en-US" sz="2000" dirty="0" smtClean="0">
              <a:latin typeface="Comic Sans MS" pitchFamily="66" charset="0"/>
            </a:endParaRPr>
          </a:p>
          <a:p>
            <a:pPr algn="r">
              <a:lnSpc>
                <a:spcPct val="90000"/>
              </a:lnSpc>
              <a:buFont typeface="Wingdings" pitchFamily="2" charset="2"/>
              <a:buNone/>
              <a:defRPr/>
            </a:pPr>
            <a:endParaRPr lang="en-US" sz="2000" dirty="0" smtClean="0">
              <a:latin typeface="Comic Sans MS" pitchFamily="66" charset="0"/>
            </a:endParaRPr>
          </a:p>
          <a:p>
            <a:pPr algn="r">
              <a:lnSpc>
                <a:spcPct val="90000"/>
              </a:lnSpc>
              <a:buFont typeface="Wingdings" pitchFamily="2" charset="2"/>
              <a:buNone/>
              <a:defRPr/>
            </a:pPr>
            <a:endParaRPr lang="en-US" sz="2000" dirty="0" smtClean="0">
              <a:latin typeface="Comic Sans MS" pitchFamily="66" charset="0"/>
            </a:endParaRPr>
          </a:p>
          <a:p>
            <a:pPr algn="r">
              <a:lnSpc>
                <a:spcPct val="90000"/>
              </a:lnSpc>
              <a:buFont typeface="Wingdings" pitchFamily="2" charset="2"/>
              <a:buNone/>
              <a:defRPr/>
            </a:pPr>
            <a:endParaRPr lang="en-US" sz="2000" dirty="0" smtClean="0">
              <a:latin typeface="Comic Sans MS" pitchFamily="66" charset="0"/>
            </a:endParaRPr>
          </a:p>
        </p:txBody>
      </p:sp>
      <p:sp>
        <p:nvSpPr>
          <p:cNvPr id="16388" name="Slide Number Placeholder 1"/>
          <p:cNvSpPr>
            <a:spLocks noGrp="1"/>
          </p:cNvSpPr>
          <p:nvPr>
            <p:ph type="sldNum" sz="quarter" idx="2"/>
          </p:nvPr>
        </p:nvSpPr>
        <p:spPr>
          <a:xfrm>
            <a:off x="112184" y="6242050"/>
            <a:ext cx="783167" cy="488950"/>
          </a:xfrm>
          <a:prstGeom prst="rect">
            <a:avLst/>
          </a:prstGeom>
          <a:noFill/>
          <a:ln>
            <a:miter lim="800000"/>
            <a:headEnd/>
            <a:tailEnd/>
          </a:ln>
        </p:spPr>
        <p:txBody>
          <a:bodyPr/>
          <a:lstStyle/>
          <a:p>
            <a:fld id="{A5280DA2-8015-43F1-9F5C-68D53D9A5AEA}" type="slidenum">
              <a:rPr lang="en-US" altLang="en-US"/>
              <a:pPr/>
              <a:t>10</a:t>
            </a:fld>
            <a:endParaRPr lang="en-US" altLang="en-US"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pPr algn="ctr"/>
            <a:r>
              <a:rPr lang="en-US" altLang="en-US" sz="3200" b="1" dirty="0" smtClean="0">
                <a:solidFill>
                  <a:schemeClr val="tx2">
                    <a:lumMod val="20000"/>
                    <a:lumOff val="80000"/>
                  </a:schemeClr>
                </a:solidFill>
              </a:rPr>
              <a:t>ABC areas of focus</a:t>
            </a:r>
            <a:endParaRPr lang="en-CA" altLang="en-US" sz="3200" b="1" dirty="0" smtClean="0">
              <a:solidFill>
                <a:schemeClr val="tx2">
                  <a:lumMod val="20000"/>
                  <a:lumOff val="80000"/>
                </a:schemeClr>
              </a:solidFill>
            </a:endParaRPr>
          </a:p>
        </p:txBody>
      </p:sp>
      <p:sp>
        <p:nvSpPr>
          <p:cNvPr id="10243" name="Content Placeholder 2"/>
          <p:cNvSpPr>
            <a:spLocks noGrp="1"/>
          </p:cNvSpPr>
          <p:nvPr>
            <p:ph type="body" sz="half" idx="1"/>
          </p:nvPr>
        </p:nvSpPr>
        <p:spPr>
          <a:xfrm>
            <a:off x="677333" y="1847089"/>
            <a:ext cx="8596670" cy="4194274"/>
          </a:xfrm>
        </p:spPr>
        <p:txBody>
          <a:bodyPr/>
          <a:lstStyle/>
          <a:p>
            <a:pPr lvl="2">
              <a:lnSpc>
                <a:spcPct val="80000"/>
              </a:lnSpc>
              <a:buFont typeface="Wingdings" pitchFamily="2" charset="2"/>
              <a:buNone/>
            </a:pPr>
            <a:endParaRPr lang="en-US" altLang="en-US" sz="2400" dirty="0" smtClean="0"/>
          </a:p>
          <a:p>
            <a:pPr>
              <a:lnSpc>
                <a:spcPct val="80000"/>
              </a:lnSpc>
              <a:buFont typeface="Wingdings" pitchFamily="2" charset="2"/>
              <a:buChar char="ü"/>
            </a:pPr>
            <a:r>
              <a:rPr lang="en-US" altLang="en-US" sz="2400" b="1" dirty="0" smtClean="0"/>
              <a:t>Inclusive Publishing </a:t>
            </a:r>
            <a:r>
              <a:rPr lang="en-US" altLang="en-US" sz="2400" dirty="0" smtClean="0"/>
              <a:t>-- Advocacy and promotion to support the goal of ‘born accessible’ </a:t>
            </a:r>
            <a:r>
              <a:rPr lang="en-US" altLang="en-US" sz="2400" dirty="0" smtClean="0"/>
              <a:t>publishing</a:t>
            </a:r>
          </a:p>
          <a:p>
            <a:pPr>
              <a:lnSpc>
                <a:spcPct val="80000"/>
              </a:lnSpc>
              <a:buFont typeface="Wingdings" pitchFamily="2" charset="2"/>
              <a:buChar char="ü"/>
            </a:pPr>
            <a:endParaRPr lang="en-US" altLang="en-US" sz="2400" dirty="0" smtClean="0"/>
          </a:p>
          <a:p>
            <a:pPr>
              <a:lnSpc>
                <a:spcPct val="80000"/>
              </a:lnSpc>
              <a:buFont typeface="Wingdings" pitchFamily="2" charset="2"/>
              <a:buChar char="ü"/>
            </a:pPr>
            <a:r>
              <a:rPr lang="en-US" altLang="en-US" sz="2400" b="1" dirty="0" smtClean="0"/>
              <a:t>Global Book Service </a:t>
            </a:r>
            <a:r>
              <a:rPr lang="en-US" altLang="en-US" sz="2400" dirty="0" smtClean="0"/>
              <a:t>-- International database of fully accessible books contributed by participating ‘Authorized Entities’ for the purpose of </a:t>
            </a:r>
            <a:r>
              <a:rPr lang="en-US" altLang="en-US" sz="2400" dirty="0" smtClean="0"/>
              <a:t>exchange</a:t>
            </a:r>
          </a:p>
          <a:p>
            <a:pPr>
              <a:lnSpc>
                <a:spcPct val="80000"/>
              </a:lnSpc>
              <a:buFont typeface="Wingdings" pitchFamily="2" charset="2"/>
              <a:buChar char="ü"/>
            </a:pPr>
            <a:endParaRPr lang="en-US" altLang="en-US" sz="2400" dirty="0" smtClean="0"/>
          </a:p>
          <a:p>
            <a:pPr>
              <a:lnSpc>
                <a:spcPct val="80000"/>
              </a:lnSpc>
              <a:buFont typeface="Wingdings" pitchFamily="2" charset="2"/>
              <a:buChar char="ü"/>
            </a:pPr>
            <a:r>
              <a:rPr lang="en-US" altLang="en-US" sz="2400" b="1" dirty="0" smtClean="0"/>
              <a:t>Capacity Building </a:t>
            </a:r>
            <a:r>
              <a:rPr lang="en-US" altLang="en-US" sz="2400" dirty="0" smtClean="0"/>
              <a:t>– Advancement of technical skills in developing and least developed countries to support accessible book production</a:t>
            </a:r>
          </a:p>
          <a:p>
            <a:pPr>
              <a:lnSpc>
                <a:spcPct val="80000"/>
              </a:lnSpc>
            </a:pPr>
            <a:endParaRPr lang="en-CA" altLang="en-US" sz="2400" dirty="0" smtClean="0"/>
          </a:p>
        </p:txBody>
      </p:sp>
      <p:sp>
        <p:nvSpPr>
          <p:cNvPr id="10244" name="Slide Number Placeholder 1"/>
          <p:cNvSpPr>
            <a:spLocks noGrp="1"/>
          </p:cNvSpPr>
          <p:nvPr>
            <p:ph type="sldNum" sz="quarter" idx="2"/>
          </p:nvPr>
        </p:nvSpPr>
        <p:spPr>
          <a:xfrm>
            <a:off x="112184" y="6242050"/>
            <a:ext cx="783167" cy="488950"/>
          </a:xfrm>
          <a:prstGeom prst="rect">
            <a:avLst/>
          </a:prstGeom>
          <a:noFill/>
          <a:ln>
            <a:miter lim="800000"/>
            <a:headEnd/>
            <a:tailEnd/>
          </a:ln>
        </p:spPr>
        <p:txBody>
          <a:bodyPr/>
          <a:lstStyle/>
          <a:p>
            <a:fld id="{F5BC1358-4657-4917-8488-2DA5AF22CD05}" type="slidenum">
              <a:rPr lang="en-US" altLang="en-US"/>
              <a:pPr/>
              <a:t>2</a:t>
            </a:fld>
            <a:endParaRPr lang="en-US" altLang="en-US"/>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431801" y="1628776"/>
            <a:ext cx="11425767" cy="4968875"/>
          </a:xfrm>
        </p:spPr>
        <p:txBody>
          <a:bodyPr>
            <a:normAutofit lnSpcReduction="10000"/>
          </a:bodyPr>
          <a:lstStyle/>
          <a:p>
            <a:pPr marL="0" indent="0" algn="ctr" eaLnBrk="1" hangingPunct="1">
              <a:lnSpc>
                <a:spcPct val="90000"/>
              </a:lnSpc>
              <a:spcBef>
                <a:spcPct val="0"/>
              </a:spcBef>
              <a:buFont typeface="Arial" charset="0"/>
              <a:buNone/>
            </a:pPr>
            <a:endParaRPr lang="fr-CH" altLang="en-US" sz="2800" dirty="0" smtClean="0"/>
          </a:p>
          <a:p>
            <a:pPr marL="0" indent="0" eaLnBrk="1" hangingPunct="1">
              <a:lnSpc>
                <a:spcPct val="90000"/>
              </a:lnSpc>
              <a:spcBef>
                <a:spcPct val="0"/>
              </a:spcBef>
              <a:buFont typeface="Wingdings" pitchFamily="2" charset="2"/>
              <a:buChar char="ü"/>
            </a:pPr>
            <a:endParaRPr lang="en-US" altLang="en-US" sz="2800" dirty="0" smtClean="0"/>
          </a:p>
          <a:p>
            <a:pPr marL="0" indent="0" eaLnBrk="1" hangingPunct="1">
              <a:lnSpc>
                <a:spcPct val="90000"/>
              </a:lnSpc>
              <a:spcBef>
                <a:spcPct val="0"/>
              </a:spcBef>
              <a:buFont typeface="Wingdings" pitchFamily="2" charset="2"/>
              <a:buChar char="ü"/>
            </a:pPr>
            <a:r>
              <a:rPr lang="en-US" altLang="en-US" sz="3200" dirty="0" smtClean="0"/>
              <a:t>ABC Charter for Accessible Publishing</a:t>
            </a:r>
          </a:p>
          <a:p>
            <a:pPr marL="0" indent="0" eaLnBrk="1" hangingPunct="1">
              <a:lnSpc>
                <a:spcPct val="90000"/>
              </a:lnSpc>
              <a:spcBef>
                <a:spcPct val="0"/>
              </a:spcBef>
              <a:buFont typeface="Wingdings" pitchFamily="2" charset="2"/>
              <a:buChar char="ü"/>
            </a:pPr>
            <a:endParaRPr lang="en-US" altLang="en-US" sz="3200" dirty="0" smtClean="0"/>
          </a:p>
          <a:p>
            <a:pPr marL="0" indent="0" eaLnBrk="1" hangingPunct="1">
              <a:lnSpc>
                <a:spcPct val="90000"/>
              </a:lnSpc>
              <a:spcBef>
                <a:spcPct val="0"/>
              </a:spcBef>
              <a:buFont typeface="Wingdings" pitchFamily="2" charset="2"/>
              <a:buChar char="ü"/>
            </a:pPr>
            <a:r>
              <a:rPr lang="fr-CH" altLang="en-US" sz="3200" dirty="0" smtClean="0"/>
              <a:t>ABC International Excellence </a:t>
            </a:r>
            <a:r>
              <a:rPr lang="fr-CH" altLang="en-US" sz="3200" dirty="0" err="1" smtClean="0"/>
              <a:t>Award</a:t>
            </a:r>
            <a:r>
              <a:rPr lang="fr-CH" altLang="en-US" sz="3200" dirty="0" smtClean="0"/>
              <a:t> for Accessible  </a:t>
            </a:r>
            <a:r>
              <a:rPr lang="fr-CH" altLang="en-US" sz="3200" dirty="0" smtClean="0"/>
              <a:t>     	</a:t>
            </a:r>
            <a:r>
              <a:rPr lang="fr-CH" altLang="en-US" sz="3200" dirty="0" err="1" smtClean="0"/>
              <a:t>Publishing</a:t>
            </a:r>
            <a:endParaRPr lang="fr-CH" altLang="en-US" sz="3200" dirty="0" smtClean="0"/>
          </a:p>
          <a:p>
            <a:pPr marL="0" indent="0" eaLnBrk="1" hangingPunct="1">
              <a:lnSpc>
                <a:spcPct val="90000"/>
              </a:lnSpc>
              <a:spcBef>
                <a:spcPct val="0"/>
              </a:spcBef>
              <a:buFont typeface="Wingdings" pitchFamily="2" charset="2"/>
              <a:buChar char="ü"/>
            </a:pPr>
            <a:endParaRPr lang="fr-CH" altLang="en-US" sz="3200" dirty="0" smtClean="0"/>
          </a:p>
          <a:p>
            <a:pPr marL="0" indent="0" eaLnBrk="1" hangingPunct="1">
              <a:lnSpc>
                <a:spcPct val="90000"/>
              </a:lnSpc>
              <a:spcBef>
                <a:spcPct val="0"/>
              </a:spcBef>
              <a:buFont typeface="Wingdings" pitchFamily="2" charset="2"/>
              <a:buChar char="ü"/>
            </a:pPr>
            <a:r>
              <a:rPr lang="fr-CH" altLang="en-US" sz="3200" dirty="0" smtClean="0"/>
              <a:t>Training for </a:t>
            </a:r>
            <a:r>
              <a:rPr lang="fr-CH" altLang="en-US" sz="3200" dirty="0" err="1" smtClean="0"/>
              <a:t>publishers</a:t>
            </a:r>
            <a:endParaRPr lang="fr-CH" altLang="en-US" sz="3200" dirty="0" smtClean="0"/>
          </a:p>
          <a:p>
            <a:pPr marL="0" indent="0" eaLnBrk="1" hangingPunct="1">
              <a:lnSpc>
                <a:spcPct val="90000"/>
              </a:lnSpc>
              <a:spcBef>
                <a:spcPct val="0"/>
              </a:spcBef>
              <a:buNone/>
            </a:pPr>
            <a:endParaRPr lang="en-US" altLang="en-US" sz="3200" dirty="0" smtClean="0"/>
          </a:p>
          <a:p>
            <a:pPr marL="0" indent="0" eaLnBrk="1" hangingPunct="1">
              <a:lnSpc>
                <a:spcPct val="90000"/>
              </a:lnSpc>
              <a:spcBef>
                <a:spcPct val="0"/>
              </a:spcBef>
              <a:buFont typeface="Wingdings" pitchFamily="2" charset="2"/>
              <a:buChar char="ü"/>
            </a:pPr>
            <a:r>
              <a:rPr lang="en-US" altLang="en-US" sz="3200" dirty="0" smtClean="0"/>
              <a:t>Starter Kit for Developing Countries</a:t>
            </a:r>
          </a:p>
          <a:p>
            <a:pPr marL="0" indent="0" eaLnBrk="1" hangingPunct="1">
              <a:lnSpc>
                <a:spcPct val="90000"/>
              </a:lnSpc>
              <a:spcBef>
                <a:spcPct val="0"/>
              </a:spcBef>
              <a:buFont typeface="Wingdings" pitchFamily="2" charset="2"/>
              <a:buChar char="ü"/>
            </a:pPr>
            <a:endParaRPr lang="fr-CH" altLang="en-US" sz="3200" dirty="0" smtClean="0"/>
          </a:p>
          <a:p>
            <a:pPr marL="0" indent="0" eaLnBrk="1" hangingPunct="1">
              <a:lnSpc>
                <a:spcPct val="90000"/>
              </a:lnSpc>
              <a:spcBef>
                <a:spcPct val="0"/>
              </a:spcBef>
              <a:buFont typeface="Wingdings" pitchFamily="2" charset="2"/>
              <a:buChar char="ü"/>
            </a:pPr>
            <a:r>
              <a:rPr lang="fr-CH" altLang="en-US" sz="3200" dirty="0" smtClean="0"/>
              <a:t>Guidelines for Self-</a:t>
            </a:r>
            <a:r>
              <a:rPr lang="fr-CH" altLang="en-US" sz="3200" dirty="0" err="1" smtClean="0"/>
              <a:t>Publishing</a:t>
            </a:r>
            <a:r>
              <a:rPr lang="fr-CH" altLang="en-US" sz="3200" dirty="0" smtClean="0"/>
              <a:t> </a:t>
            </a:r>
            <a:r>
              <a:rPr lang="fr-CH" altLang="en-US" sz="3200" dirty="0" err="1" smtClean="0"/>
              <a:t>Authors</a:t>
            </a:r>
            <a:endParaRPr lang="en-US" altLang="en-US" sz="3000" b="1" dirty="0" smtClean="0">
              <a:solidFill>
                <a:schemeClr val="tx2"/>
              </a:solidFill>
            </a:endParaRPr>
          </a:p>
        </p:txBody>
      </p:sp>
      <p:sp>
        <p:nvSpPr>
          <p:cNvPr id="5" name="Title 1"/>
          <p:cNvSpPr>
            <a:spLocks noGrp="1"/>
          </p:cNvSpPr>
          <p:nvPr>
            <p:ph type="title"/>
          </p:nvPr>
        </p:nvSpPr>
        <p:spPr>
          <a:xfrm>
            <a:off x="677333" y="609600"/>
            <a:ext cx="8596670" cy="1320800"/>
          </a:xfrm>
        </p:spPr>
        <p:txBody>
          <a:bodyPr>
            <a:normAutofit fontScale="90000"/>
          </a:bodyPr>
          <a:lstStyle/>
          <a:p>
            <a:pPr algn="ctr" defTabSz="912813"/>
            <a:r>
              <a:rPr lang="en-US" altLang="en-US" sz="4400" b="1" dirty="0" smtClean="0">
                <a:solidFill>
                  <a:srgbClr val="FFFFFF"/>
                </a:solidFill>
              </a:rPr>
              <a:t>Inclusive Publishing</a:t>
            </a:r>
            <a:br>
              <a:rPr lang="en-US" altLang="en-US" sz="4400" b="1" dirty="0" smtClean="0">
                <a:solidFill>
                  <a:srgbClr val="FFFFFF"/>
                </a:solidFill>
              </a:rPr>
            </a:br>
            <a:r>
              <a:rPr lang="fr-CH" altLang="en-US" b="1" dirty="0" smtClean="0">
                <a:solidFill>
                  <a:srgbClr val="C00000"/>
                </a:solidFill>
              </a:rPr>
              <a:t/>
            </a:r>
            <a:br>
              <a:rPr lang="fr-CH" altLang="en-US" b="1" dirty="0" smtClean="0">
                <a:solidFill>
                  <a:srgbClr val="C00000"/>
                </a:solidFill>
              </a:rPr>
            </a:br>
            <a:endParaRPr lang="en-US" altLang="en-US" dirty="0" smtClean="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chemeClr val="tx2">
                    <a:lumMod val="20000"/>
                    <a:lumOff val="80000"/>
                  </a:schemeClr>
                </a:solidFill>
              </a:rPr>
              <a:t>CAPACITY BUILDING</a:t>
            </a:r>
            <a:endParaRPr lang="en-US" b="1" dirty="0">
              <a:solidFill>
                <a:schemeClr val="tx2">
                  <a:lumMod val="20000"/>
                  <a:lumOff val="80000"/>
                </a:schemeClr>
              </a:solidFill>
            </a:endParaRPr>
          </a:p>
        </p:txBody>
      </p:sp>
      <p:sp>
        <p:nvSpPr>
          <p:cNvPr id="3" name="Text Placeholder 2"/>
          <p:cNvSpPr>
            <a:spLocks noGrp="1"/>
          </p:cNvSpPr>
          <p:nvPr>
            <p:ph type="body" sz="half" idx="1"/>
          </p:nvPr>
        </p:nvSpPr>
        <p:spPr/>
        <p:txBody>
          <a:bodyPr>
            <a:normAutofit/>
          </a:bodyPr>
          <a:lstStyle/>
          <a:p>
            <a:pPr>
              <a:buNone/>
            </a:pPr>
            <a:r>
              <a:rPr lang="en-IN" sz="2400" dirty="0" smtClean="0"/>
              <a:t>Objectives are:</a:t>
            </a:r>
          </a:p>
          <a:p>
            <a:pPr>
              <a:buNone/>
            </a:pPr>
            <a:endParaRPr lang="en-IN" sz="2400" dirty="0" smtClean="0"/>
          </a:p>
          <a:p>
            <a:pPr>
              <a:buFont typeface="Wingdings" pitchFamily="2" charset="2"/>
              <a:buChar char="ü"/>
            </a:pPr>
            <a:r>
              <a:rPr lang="en-IN" sz="2400" dirty="0" smtClean="0"/>
              <a:t>Availability of content in least developed countries</a:t>
            </a:r>
          </a:p>
          <a:p>
            <a:pPr>
              <a:buFont typeface="Wingdings" pitchFamily="2" charset="2"/>
              <a:buChar char="ü"/>
            </a:pPr>
            <a:r>
              <a:rPr lang="en-IN" sz="2400" dirty="0" smtClean="0"/>
              <a:t>Building basic library infrastructure to bring in </a:t>
            </a:r>
            <a:r>
              <a:rPr lang="en-IN" sz="2400" dirty="0" smtClean="0"/>
              <a:t>e</a:t>
            </a:r>
            <a:r>
              <a:rPr lang="en-IN" sz="2400" dirty="0" smtClean="0"/>
              <a:t>fficiency </a:t>
            </a:r>
            <a:r>
              <a:rPr lang="en-IN" sz="2400" dirty="0" smtClean="0"/>
              <a:t>and accountability</a:t>
            </a:r>
          </a:p>
          <a:p>
            <a:pPr>
              <a:buFont typeface="Wingdings" pitchFamily="2" charset="2"/>
              <a:buChar char="ü"/>
            </a:pPr>
            <a:r>
              <a:rPr lang="en-IN" sz="2400" dirty="0" smtClean="0"/>
              <a:t>Compatibility with international standards</a:t>
            </a:r>
          </a:p>
          <a:p>
            <a:pPr>
              <a:buFont typeface="Wingdings" pitchFamily="2" charset="2"/>
              <a:buChar char="ü"/>
            </a:pPr>
            <a:r>
              <a:rPr lang="en-IN" sz="2400" dirty="0" smtClean="0"/>
              <a:t>Holistic solution of Kit, Content and Confidence</a:t>
            </a:r>
          </a:p>
          <a:p>
            <a:pPr>
              <a:buFont typeface="Wingdings" pitchFamily="2" charset="2"/>
              <a:buChar char="ü"/>
            </a:pPr>
            <a:r>
              <a:rPr lang="en-IN" sz="2400" dirty="0" smtClean="0"/>
              <a:t>Fill technology gaps</a:t>
            </a:r>
            <a:endParaRPr lang="en-US" sz="2400" dirty="0"/>
          </a:p>
        </p:txBody>
      </p:sp>
    </p:spTree>
    <p:extLst>
      <p:ext uri="{BB962C8B-B14F-4D97-AF65-F5344CB8AC3E}">
        <p14:creationId xmlns:p14="http://schemas.microsoft.com/office/powerpoint/2010/main" xmlns="" val="22683936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itle 1"/>
          <p:cNvSpPr>
            <a:spLocks noGrp="1"/>
          </p:cNvSpPr>
          <p:nvPr>
            <p:ph type="title"/>
          </p:nvPr>
        </p:nvSpPr>
        <p:spPr>
          <a:prstGeom prst="rect">
            <a:avLst/>
          </a:prstGeom>
        </p:spPr>
        <p:txBody>
          <a:bodyPr/>
          <a:lstStyle/>
          <a:p>
            <a:pPr algn="ctr"/>
            <a:r>
              <a:rPr b="1" dirty="0" smtClean="0">
                <a:solidFill>
                  <a:schemeClr val="tx2">
                    <a:lumMod val="20000"/>
                    <a:lumOff val="80000"/>
                  </a:schemeClr>
                </a:solidFill>
              </a:rPr>
              <a:t>CHALLENGES</a:t>
            </a:r>
            <a:endParaRPr b="1" dirty="0">
              <a:solidFill>
                <a:schemeClr val="tx2">
                  <a:lumMod val="20000"/>
                  <a:lumOff val="80000"/>
                </a:schemeClr>
              </a:solidFill>
            </a:endParaRPr>
          </a:p>
        </p:txBody>
      </p:sp>
      <p:sp>
        <p:nvSpPr>
          <p:cNvPr id="190" name="Content Placeholder 2"/>
          <p:cNvSpPr>
            <a:spLocks noGrp="1"/>
          </p:cNvSpPr>
          <p:nvPr>
            <p:ph type="body" sz="half" idx="1"/>
          </p:nvPr>
        </p:nvSpPr>
        <p:spPr>
          <a:xfrm>
            <a:off x="649901" y="2218975"/>
            <a:ext cx="8596670" cy="3880773"/>
          </a:xfrm>
          <a:prstGeom prst="rect">
            <a:avLst/>
          </a:prstGeom>
        </p:spPr>
        <p:txBody>
          <a:bodyPr/>
          <a:lstStyle/>
          <a:p>
            <a:pPr>
              <a:buFont typeface="Wingdings" pitchFamily="2" charset="2"/>
              <a:buChar char="ü"/>
            </a:pPr>
            <a:r>
              <a:rPr dirty="0"/>
              <a:t>Lack of library infrastructure with registration of members with </a:t>
            </a:r>
            <a:r>
              <a:rPr dirty="0" err="1"/>
              <a:t>bonafide</a:t>
            </a:r>
            <a:r>
              <a:rPr dirty="0"/>
              <a:t> print disabilities and book distribution system and records</a:t>
            </a:r>
          </a:p>
          <a:p>
            <a:pPr>
              <a:buFont typeface="Wingdings" pitchFamily="2" charset="2"/>
              <a:buChar char="ü"/>
            </a:pPr>
            <a:r>
              <a:rPr dirty="0"/>
              <a:t>Lack of capacity to produce accessible digital books</a:t>
            </a:r>
          </a:p>
          <a:p>
            <a:pPr>
              <a:buFont typeface="Wingdings" pitchFamily="2" charset="2"/>
              <a:buChar char="ü"/>
            </a:pPr>
            <a:r>
              <a:rPr dirty="0"/>
              <a:t>No connectivity with publishers. Thus all accessible books were to be republished from scratch</a:t>
            </a:r>
          </a:p>
          <a:p>
            <a:pPr>
              <a:buFont typeface="Wingdings" pitchFamily="2" charset="2"/>
              <a:buChar char="ü"/>
            </a:pPr>
            <a:r>
              <a:rPr dirty="0"/>
              <a:t>Technology gaps of TTS, OCR, screen reading software, DAISY players and </a:t>
            </a:r>
            <a:r>
              <a:rPr dirty="0" err="1"/>
              <a:t>braille</a:t>
            </a:r>
            <a:r>
              <a:rPr dirty="0"/>
              <a:t> conversion software in local languages</a:t>
            </a:r>
          </a:p>
          <a:p>
            <a:pPr>
              <a:buFont typeface="Wingdings" pitchFamily="2" charset="2"/>
              <a:buChar char="ü"/>
            </a:pPr>
            <a:r>
              <a:rPr dirty="0"/>
              <a:t>Lack of holistic solution</a:t>
            </a:r>
          </a:p>
          <a:p>
            <a:pPr>
              <a:buFont typeface="Wingdings" pitchFamily="2" charset="2"/>
              <a:buChar char="ü"/>
            </a:pPr>
            <a:r>
              <a:rPr dirty="0"/>
              <a:t>Braille presses not connected to new digital book resources</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472861" y="445008"/>
            <a:ext cx="8596670" cy="1320800"/>
          </a:xfrm>
        </p:spPr>
        <p:txBody>
          <a:bodyPr>
            <a:normAutofit/>
          </a:bodyPr>
          <a:lstStyle/>
          <a:p>
            <a:pPr algn="ctr" defTabSz="912813"/>
            <a:r>
              <a:rPr lang="en-GB" altLang="en-US" sz="4000" b="1" dirty="0" smtClean="0">
                <a:solidFill>
                  <a:schemeClr val="accent6">
                    <a:lumMod val="20000"/>
                    <a:lumOff val="80000"/>
                  </a:schemeClr>
                </a:solidFill>
              </a:rPr>
              <a:t>Countries</a:t>
            </a:r>
            <a:br>
              <a:rPr lang="en-GB" altLang="en-US" sz="4000" b="1" dirty="0" smtClean="0">
                <a:solidFill>
                  <a:schemeClr val="accent6">
                    <a:lumMod val="20000"/>
                    <a:lumOff val="80000"/>
                  </a:schemeClr>
                </a:solidFill>
              </a:rPr>
            </a:br>
            <a:endParaRPr lang="en-US" altLang="en-US" sz="4000" dirty="0" smtClean="0">
              <a:solidFill>
                <a:schemeClr val="accent6">
                  <a:lumMod val="20000"/>
                  <a:lumOff val="80000"/>
                </a:schemeClr>
              </a:solidFill>
            </a:endParaRPr>
          </a:p>
        </p:txBody>
      </p:sp>
      <p:sp>
        <p:nvSpPr>
          <p:cNvPr id="41987" name="Content Placeholder 2"/>
          <p:cNvSpPr>
            <a:spLocks noGrp="1"/>
          </p:cNvSpPr>
          <p:nvPr>
            <p:ph idx="1"/>
          </p:nvPr>
        </p:nvSpPr>
        <p:spPr>
          <a:xfrm>
            <a:off x="677333" y="1426465"/>
            <a:ext cx="8596670" cy="4614898"/>
          </a:xfrm>
        </p:spPr>
        <p:txBody>
          <a:bodyPr>
            <a:normAutofit fontScale="25000" lnSpcReduction="20000"/>
          </a:bodyPr>
          <a:lstStyle/>
          <a:p>
            <a:pPr marL="0" indent="0">
              <a:lnSpc>
                <a:spcPct val="160000"/>
              </a:lnSpc>
              <a:spcBef>
                <a:spcPct val="0"/>
              </a:spcBef>
              <a:buFont typeface="Wingdings" pitchFamily="2" charset="2"/>
              <a:buChar char="ü"/>
            </a:pPr>
            <a:r>
              <a:rPr lang="en-GB" altLang="en-US" sz="7200" dirty="0" smtClean="0"/>
              <a:t>Argentina</a:t>
            </a:r>
            <a:endParaRPr lang="en-GB" altLang="en-US" sz="7200" dirty="0" smtClean="0"/>
          </a:p>
          <a:p>
            <a:pPr marL="0" indent="0">
              <a:lnSpc>
                <a:spcPct val="160000"/>
              </a:lnSpc>
              <a:spcBef>
                <a:spcPct val="0"/>
              </a:spcBef>
              <a:buFont typeface="Wingdings" pitchFamily="2" charset="2"/>
              <a:buChar char="ü"/>
            </a:pPr>
            <a:r>
              <a:rPr lang="en-GB" altLang="en-US" sz="7200" dirty="0" smtClean="0"/>
              <a:t>Bangladesh</a:t>
            </a:r>
          </a:p>
          <a:p>
            <a:pPr marL="0" indent="0">
              <a:lnSpc>
                <a:spcPct val="160000"/>
              </a:lnSpc>
              <a:spcBef>
                <a:spcPct val="0"/>
              </a:spcBef>
              <a:buFont typeface="Wingdings" pitchFamily="2" charset="2"/>
              <a:buChar char="ü"/>
            </a:pPr>
            <a:r>
              <a:rPr lang="en-GB" altLang="en-US" sz="7200" dirty="0" smtClean="0"/>
              <a:t>Botswana</a:t>
            </a:r>
          </a:p>
          <a:p>
            <a:pPr marL="0" indent="0">
              <a:lnSpc>
                <a:spcPct val="160000"/>
              </a:lnSpc>
              <a:spcBef>
                <a:spcPct val="0"/>
              </a:spcBef>
              <a:buFont typeface="Wingdings" pitchFamily="2" charset="2"/>
              <a:buChar char="ü"/>
            </a:pPr>
            <a:r>
              <a:rPr lang="en-GB" altLang="en-US" sz="7200" dirty="0" smtClean="0"/>
              <a:t>Burkina Faso</a:t>
            </a:r>
          </a:p>
          <a:p>
            <a:pPr marL="0" indent="0">
              <a:lnSpc>
                <a:spcPct val="160000"/>
              </a:lnSpc>
              <a:spcBef>
                <a:spcPct val="0"/>
              </a:spcBef>
              <a:buFont typeface="Wingdings" pitchFamily="2" charset="2"/>
              <a:buChar char="ü"/>
            </a:pPr>
            <a:r>
              <a:rPr lang="en-GB" altLang="en-US" sz="7200" dirty="0" smtClean="0"/>
              <a:t>India</a:t>
            </a:r>
          </a:p>
          <a:p>
            <a:pPr marL="0" indent="0">
              <a:lnSpc>
                <a:spcPct val="160000"/>
              </a:lnSpc>
              <a:spcBef>
                <a:spcPct val="0"/>
              </a:spcBef>
              <a:buFont typeface="Wingdings" pitchFamily="2" charset="2"/>
              <a:buChar char="ü"/>
            </a:pPr>
            <a:r>
              <a:rPr lang="en-GB" altLang="en-US" sz="7200" dirty="0" smtClean="0"/>
              <a:t>Indonesia</a:t>
            </a:r>
          </a:p>
          <a:p>
            <a:pPr marL="0" indent="0">
              <a:lnSpc>
                <a:spcPct val="160000"/>
              </a:lnSpc>
              <a:spcBef>
                <a:spcPct val="0"/>
              </a:spcBef>
              <a:buFont typeface="Wingdings" pitchFamily="2" charset="2"/>
              <a:buChar char="ü"/>
            </a:pPr>
            <a:r>
              <a:rPr lang="en-GB" altLang="en-US" sz="7200" dirty="0" smtClean="0"/>
              <a:t>Nepal</a:t>
            </a:r>
          </a:p>
          <a:p>
            <a:pPr marL="0" indent="0">
              <a:lnSpc>
                <a:spcPct val="160000"/>
              </a:lnSpc>
              <a:spcBef>
                <a:spcPct val="0"/>
              </a:spcBef>
              <a:buFont typeface="Wingdings" pitchFamily="2" charset="2"/>
              <a:buChar char="ü"/>
            </a:pPr>
            <a:r>
              <a:rPr lang="en-GB" altLang="en-US" sz="7200" dirty="0" smtClean="0"/>
              <a:t>Mexico</a:t>
            </a:r>
          </a:p>
          <a:p>
            <a:pPr marL="0" indent="0">
              <a:lnSpc>
                <a:spcPct val="160000"/>
              </a:lnSpc>
              <a:spcBef>
                <a:spcPct val="0"/>
              </a:spcBef>
              <a:buFont typeface="Wingdings" pitchFamily="2" charset="2"/>
              <a:buChar char="ü"/>
            </a:pPr>
            <a:r>
              <a:rPr lang="en-GB" altLang="en-US" sz="7200" dirty="0" smtClean="0"/>
              <a:t>Mongolia</a:t>
            </a:r>
          </a:p>
          <a:p>
            <a:pPr marL="0" indent="0">
              <a:lnSpc>
                <a:spcPct val="160000"/>
              </a:lnSpc>
              <a:spcBef>
                <a:spcPct val="0"/>
              </a:spcBef>
              <a:buFont typeface="Wingdings" pitchFamily="2" charset="2"/>
              <a:buChar char="ü"/>
            </a:pPr>
            <a:r>
              <a:rPr lang="en-GB" altLang="en-US" sz="7200" dirty="0" smtClean="0"/>
              <a:t>Sri Lanka</a:t>
            </a:r>
          </a:p>
          <a:p>
            <a:pPr marL="0" indent="0">
              <a:lnSpc>
                <a:spcPct val="160000"/>
              </a:lnSpc>
              <a:spcBef>
                <a:spcPct val="0"/>
              </a:spcBef>
              <a:buFont typeface="Wingdings" pitchFamily="2" charset="2"/>
              <a:buChar char="ü"/>
            </a:pPr>
            <a:r>
              <a:rPr lang="en-GB" altLang="en-US" sz="7200" dirty="0" smtClean="0"/>
              <a:t>Uruguay</a:t>
            </a:r>
          </a:p>
          <a:p>
            <a:pPr marL="0" indent="0">
              <a:lnSpc>
                <a:spcPct val="160000"/>
              </a:lnSpc>
              <a:spcBef>
                <a:spcPct val="0"/>
              </a:spcBef>
              <a:buFont typeface="Wingdings" pitchFamily="2" charset="2"/>
              <a:buChar char="ü"/>
            </a:pPr>
            <a:r>
              <a:rPr lang="en-GB" altLang="en-US" sz="7200" dirty="0" smtClean="0"/>
              <a:t>Vietnam</a:t>
            </a:r>
          </a:p>
          <a:p>
            <a:pPr marL="0" indent="0" eaLnBrk="1" hangingPunct="1">
              <a:lnSpc>
                <a:spcPct val="80000"/>
              </a:lnSpc>
              <a:spcBef>
                <a:spcPct val="0"/>
              </a:spcBef>
              <a:buFont typeface="Wingdings" pitchFamily="2" charset="2"/>
              <a:buChar char="ü"/>
            </a:pPr>
            <a:endParaRPr lang="en-GB" altLang="en-US" sz="3600" b="1" dirty="0" smtClean="0">
              <a:solidFill>
                <a:schemeClr val="tx2"/>
              </a:solidFill>
            </a:endParaRPr>
          </a:p>
          <a:p>
            <a:pPr marL="0" indent="0">
              <a:lnSpc>
                <a:spcPct val="80000"/>
              </a:lnSpc>
              <a:spcBef>
                <a:spcPct val="0"/>
              </a:spcBef>
              <a:buFont typeface="Wingdings" pitchFamily="2" charset="2"/>
              <a:buChar char="ü"/>
            </a:pPr>
            <a:endParaRPr lang="en-US" altLang="en-US" sz="2600" dirty="0" smtClean="0">
              <a:solidFill>
                <a:schemeClr val="tx2"/>
              </a:solidFill>
            </a:endParaRPr>
          </a:p>
          <a:p>
            <a:pPr marL="0" indent="0" eaLnBrk="1" hangingPunct="1">
              <a:lnSpc>
                <a:spcPct val="80000"/>
              </a:lnSpc>
              <a:buFont typeface="Arial" charset="0"/>
              <a:buNone/>
            </a:pPr>
            <a:endParaRPr lang="en-GB" altLang="en-US" sz="3000" dirty="0" smtClean="0">
              <a:solidFill>
                <a:schemeClr val="tx2"/>
              </a:solidFill>
            </a:endParaRPr>
          </a:p>
          <a:p>
            <a:pPr marL="0" indent="0" eaLnBrk="1" hangingPunct="1">
              <a:lnSpc>
                <a:spcPct val="80000"/>
              </a:lnSpc>
              <a:buFont typeface="Arial" charset="0"/>
              <a:buNone/>
            </a:pPr>
            <a:endParaRPr lang="en-US" altLang="en-US" sz="3000" dirty="0" smtClean="0"/>
          </a:p>
        </p:txBody>
      </p:sp>
      <p:pic>
        <p:nvPicPr>
          <p:cNvPr id="41990" name="Picture 1"/>
          <p:cNvPicPr>
            <a:picLocks noChangeAspect="1"/>
          </p:cNvPicPr>
          <p:nvPr/>
        </p:nvPicPr>
        <p:blipFill>
          <a:blip r:embed="rId3" cstate="print"/>
          <a:srcRect/>
          <a:stretch>
            <a:fillRect/>
          </a:stretch>
        </p:blipFill>
        <p:spPr bwMode="auto">
          <a:xfrm>
            <a:off x="5383107" y="1817752"/>
            <a:ext cx="5649384" cy="3509963"/>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5"/>
          <p:cNvSpPr>
            <a:spLocks noGrp="1"/>
          </p:cNvSpPr>
          <p:nvPr>
            <p:ph idx="1"/>
          </p:nvPr>
        </p:nvSpPr>
        <p:spPr/>
        <p:txBody>
          <a:bodyPr/>
          <a:lstStyle/>
          <a:p>
            <a:pPr marL="0" indent="0" eaLnBrk="1" hangingPunct="1">
              <a:spcBef>
                <a:spcPts val="600"/>
              </a:spcBef>
              <a:spcAft>
                <a:spcPts val="600"/>
              </a:spcAft>
              <a:buFont typeface="Arial" charset="0"/>
              <a:buNone/>
            </a:pPr>
            <a:endParaRPr lang="fr-CH" altLang="en-US" sz="2400" b="1" dirty="0" smtClean="0">
              <a:solidFill>
                <a:schemeClr val="tx2"/>
              </a:solidFill>
            </a:endParaRPr>
          </a:p>
          <a:p>
            <a:pPr marL="0" indent="0" eaLnBrk="1" hangingPunct="1">
              <a:spcBef>
                <a:spcPts val="600"/>
              </a:spcBef>
              <a:spcAft>
                <a:spcPts val="600"/>
              </a:spcAft>
              <a:buFont typeface="Wingdings" pitchFamily="2" charset="2"/>
              <a:buChar char="ü"/>
            </a:pPr>
            <a:r>
              <a:rPr lang="fr-CH" altLang="en-US" sz="2800" dirty="0" smtClean="0"/>
              <a:t>Training </a:t>
            </a:r>
            <a:r>
              <a:rPr lang="fr-CH" altLang="en-US" sz="2800" dirty="0" err="1" smtClean="0"/>
              <a:t>provided</a:t>
            </a:r>
            <a:r>
              <a:rPr lang="fr-CH" altLang="en-US" sz="2800" dirty="0" smtClean="0"/>
              <a:t> to </a:t>
            </a:r>
            <a:r>
              <a:rPr lang="fr-CH" altLang="en-US" sz="2800" dirty="0" err="1" smtClean="0"/>
              <a:t>NGOs</a:t>
            </a:r>
            <a:r>
              <a:rPr lang="fr-CH" altLang="en-US" sz="2800" dirty="0" smtClean="0"/>
              <a:t>, </a:t>
            </a:r>
            <a:r>
              <a:rPr lang="fr-CH" altLang="en-US" sz="2800" dirty="0" err="1" smtClean="0"/>
              <a:t>publishers</a:t>
            </a:r>
            <a:r>
              <a:rPr lang="fr-CH" altLang="en-US" sz="2800" dirty="0" smtClean="0"/>
              <a:t>, </a:t>
            </a:r>
            <a:r>
              <a:rPr lang="fr-CH" altLang="en-US" sz="2800" dirty="0" err="1" smtClean="0"/>
              <a:t>departments</a:t>
            </a:r>
            <a:r>
              <a:rPr lang="fr-CH" altLang="en-US" sz="2800" dirty="0" smtClean="0"/>
              <a:t> of </a:t>
            </a:r>
            <a:r>
              <a:rPr lang="fr-CH" altLang="en-US" sz="2800" dirty="0" err="1" smtClean="0"/>
              <a:t>education</a:t>
            </a:r>
            <a:endParaRPr lang="fr-CH" altLang="en-US" sz="2800" dirty="0" smtClean="0"/>
          </a:p>
          <a:p>
            <a:pPr marL="0" indent="0" eaLnBrk="1" hangingPunct="1">
              <a:spcBef>
                <a:spcPts val="600"/>
              </a:spcBef>
              <a:spcAft>
                <a:spcPts val="600"/>
              </a:spcAft>
              <a:buFont typeface="Wingdings" pitchFamily="2" charset="2"/>
              <a:buChar char="ü"/>
            </a:pPr>
            <a:r>
              <a:rPr lang="fr-CH" altLang="en-US" sz="2800" dirty="0" err="1" smtClean="0"/>
              <a:t>Funding</a:t>
            </a:r>
            <a:r>
              <a:rPr lang="fr-CH" altLang="en-US" sz="2800" dirty="0" smtClean="0"/>
              <a:t> </a:t>
            </a:r>
            <a:r>
              <a:rPr lang="fr-CH" altLang="en-US" sz="2800" dirty="0" err="1" smtClean="0"/>
              <a:t>provided</a:t>
            </a:r>
            <a:r>
              <a:rPr lang="fr-CH" altLang="en-US" sz="2800" dirty="0" smtClean="0"/>
              <a:t> to </a:t>
            </a:r>
            <a:r>
              <a:rPr lang="fr-CH" altLang="en-US" sz="2800" dirty="0" err="1" smtClean="0"/>
              <a:t>produce</a:t>
            </a:r>
            <a:r>
              <a:rPr lang="fr-CH" altLang="en-US" sz="2800" dirty="0" smtClean="0"/>
              <a:t> </a:t>
            </a:r>
            <a:r>
              <a:rPr lang="fr-CH" altLang="en-US" sz="2800" dirty="0" err="1" smtClean="0"/>
              <a:t>educational</a:t>
            </a:r>
            <a:r>
              <a:rPr lang="fr-CH" altLang="en-US" sz="2800" dirty="0" smtClean="0"/>
              <a:t> </a:t>
            </a:r>
            <a:r>
              <a:rPr lang="fr-CH" altLang="en-US" sz="2800" dirty="0" err="1" smtClean="0"/>
              <a:t>materials</a:t>
            </a:r>
            <a:r>
              <a:rPr lang="fr-CH" altLang="en-US" sz="2800" dirty="0" smtClean="0"/>
              <a:t> in national </a:t>
            </a:r>
            <a:r>
              <a:rPr lang="fr-CH" altLang="en-US" sz="2800" dirty="0" err="1" smtClean="0"/>
              <a:t>languages</a:t>
            </a:r>
            <a:endParaRPr lang="fr-CH" altLang="en-US" sz="2800" dirty="0" smtClean="0"/>
          </a:p>
          <a:p>
            <a:pPr marL="0" indent="0" eaLnBrk="1" hangingPunct="1">
              <a:spcBef>
                <a:spcPts val="600"/>
              </a:spcBef>
              <a:spcAft>
                <a:spcPts val="600"/>
              </a:spcAft>
              <a:buFont typeface="Wingdings" pitchFamily="2" charset="2"/>
              <a:buChar char="ü"/>
            </a:pPr>
            <a:r>
              <a:rPr lang="fr-CH" altLang="en-US" sz="2800" dirty="0" smtClean="0"/>
              <a:t>Accessible formats for </a:t>
            </a:r>
            <a:r>
              <a:rPr lang="fr-CH" altLang="en-US" sz="2800" dirty="0" err="1" smtClean="0"/>
              <a:t>different</a:t>
            </a:r>
            <a:r>
              <a:rPr lang="fr-CH" altLang="en-US" sz="2800" dirty="0" smtClean="0"/>
              <a:t> </a:t>
            </a:r>
            <a:r>
              <a:rPr lang="fr-CH" altLang="en-US" sz="2800" dirty="0" err="1" smtClean="0"/>
              <a:t>needs</a:t>
            </a:r>
            <a:endParaRPr lang="fr-CH" altLang="en-US" sz="2800" dirty="0" smtClean="0"/>
          </a:p>
          <a:p>
            <a:pPr marL="0" indent="0" eaLnBrk="1" hangingPunct="1">
              <a:spcBef>
                <a:spcPts val="600"/>
              </a:spcBef>
              <a:spcAft>
                <a:spcPts val="600"/>
              </a:spcAft>
            </a:pPr>
            <a:endParaRPr lang="fr-CH" altLang="en-US" sz="2400" b="1" dirty="0" smtClean="0">
              <a:solidFill>
                <a:schemeClr val="tx2"/>
              </a:solidFill>
            </a:endParaRPr>
          </a:p>
          <a:p>
            <a:pPr marL="0" indent="0" eaLnBrk="1" hangingPunct="1">
              <a:spcBef>
                <a:spcPts val="600"/>
              </a:spcBef>
              <a:spcAft>
                <a:spcPts val="600"/>
              </a:spcAft>
            </a:pPr>
            <a:endParaRPr lang="fr-CH" altLang="en-US" sz="2400" b="1" dirty="0" smtClean="0">
              <a:solidFill>
                <a:schemeClr val="tx2"/>
              </a:solidFill>
            </a:endParaRPr>
          </a:p>
          <a:p>
            <a:pPr marL="0" indent="0" eaLnBrk="1" hangingPunct="1">
              <a:spcBef>
                <a:spcPts val="600"/>
              </a:spcBef>
              <a:spcAft>
                <a:spcPts val="600"/>
              </a:spcAft>
            </a:pPr>
            <a:endParaRPr lang="fr-CH" altLang="en-US" sz="2400" b="1" dirty="0" smtClean="0">
              <a:solidFill>
                <a:schemeClr val="tx2"/>
              </a:solidFill>
            </a:endParaRPr>
          </a:p>
        </p:txBody>
      </p:sp>
      <p:sp>
        <p:nvSpPr>
          <p:cNvPr id="4" name="Title 1"/>
          <p:cNvSpPr>
            <a:spLocks noGrp="1"/>
          </p:cNvSpPr>
          <p:nvPr>
            <p:ph type="title"/>
          </p:nvPr>
        </p:nvSpPr>
        <p:spPr>
          <a:xfrm>
            <a:off x="677333" y="609600"/>
            <a:ext cx="8596670" cy="1320800"/>
          </a:xfrm>
        </p:spPr>
        <p:txBody>
          <a:bodyPr/>
          <a:lstStyle/>
          <a:p>
            <a:pPr algn="ctr"/>
            <a:r>
              <a:rPr lang="en-IN" dirty="0" smtClean="0">
                <a:solidFill>
                  <a:schemeClr val="tx2">
                    <a:lumMod val="20000"/>
                    <a:lumOff val="80000"/>
                  </a:schemeClr>
                </a:solidFill>
              </a:rPr>
              <a:t>Activities</a:t>
            </a:r>
            <a:endParaRPr lang="en-US" dirty="0">
              <a:solidFill>
                <a:schemeClr val="tx2">
                  <a:lumMod val="20000"/>
                  <a:lumOff val="80000"/>
                </a:schemeClr>
              </a:solidFill>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algn="ctr" defTabSz="912813"/>
            <a:r>
              <a:rPr lang="fr-CH" altLang="en-US" b="1" dirty="0" err="1" smtClean="0">
                <a:solidFill>
                  <a:srgbClr val="FFFFFF"/>
                </a:solidFill>
              </a:rPr>
              <a:t>Results</a:t>
            </a:r>
            <a:r>
              <a:rPr lang="fr-CH" altLang="en-US" b="1" dirty="0" smtClean="0">
                <a:solidFill>
                  <a:srgbClr val="FFFFFF"/>
                </a:solidFill>
              </a:rPr>
              <a:t/>
            </a:r>
            <a:br>
              <a:rPr lang="fr-CH" altLang="en-US" b="1" dirty="0" smtClean="0">
                <a:solidFill>
                  <a:srgbClr val="FFFFFF"/>
                </a:solidFill>
              </a:rPr>
            </a:br>
            <a:endParaRPr lang="en-US" altLang="en-US" dirty="0" smtClean="0">
              <a:solidFill>
                <a:srgbClr val="FFFFFF"/>
              </a:solidFill>
            </a:endParaRPr>
          </a:p>
        </p:txBody>
      </p:sp>
      <p:sp>
        <p:nvSpPr>
          <p:cNvPr id="46083" name="Content Placeholder 2"/>
          <p:cNvSpPr>
            <a:spLocks noGrp="1"/>
          </p:cNvSpPr>
          <p:nvPr>
            <p:ph idx="1"/>
          </p:nvPr>
        </p:nvSpPr>
        <p:spPr>
          <a:xfrm>
            <a:off x="624418" y="1600201"/>
            <a:ext cx="10957983" cy="4924425"/>
          </a:xfrm>
        </p:spPr>
        <p:txBody>
          <a:bodyPr/>
          <a:lstStyle/>
          <a:p>
            <a:pPr marL="0" indent="0" algn="ctr" eaLnBrk="1" hangingPunct="1">
              <a:lnSpc>
                <a:spcPct val="70000"/>
              </a:lnSpc>
              <a:spcBef>
                <a:spcPct val="0"/>
              </a:spcBef>
              <a:buFont typeface="Arial" charset="0"/>
              <a:buNone/>
            </a:pPr>
            <a:endParaRPr lang="fr-CH" altLang="en-US" sz="3900" b="1" dirty="0" smtClean="0">
              <a:solidFill>
                <a:srgbClr val="C00000"/>
              </a:solidFill>
            </a:endParaRPr>
          </a:p>
          <a:p>
            <a:pPr marL="0" indent="0" eaLnBrk="1" hangingPunct="1">
              <a:lnSpc>
                <a:spcPct val="90000"/>
              </a:lnSpc>
              <a:spcBef>
                <a:spcPct val="0"/>
              </a:spcBef>
              <a:buFont typeface="Wingdings" pitchFamily="2" charset="2"/>
              <a:buChar char="ü"/>
            </a:pPr>
            <a:r>
              <a:rPr lang="en-US" altLang="en-US" sz="2800" dirty="0" smtClean="0"/>
              <a:t>Over 8000 educational books will have been produced by December 2018 in 12 countries over five years</a:t>
            </a:r>
          </a:p>
          <a:p>
            <a:pPr marL="0" indent="0" eaLnBrk="1" hangingPunct="1">
              <a:lnSpc>
                <a:spcPct val="90000"/>
              </a:lnSpc>
              <a:spcBef>
                <a:spcPct val="0"/>
              </a:spcBef>
              <a:buFont typeface="Wingdings" pitchFamily="2" charset="2"/>
              <a:buChar char="ü"/>
            </a:pPr>
            <a:endParaRPr lang="en-US" altLang="en-US" sz="2800" dirty="0" smtClean="0"/>
          </a:p>
          <a:p>
            <a:pPr marL="0" indent="0" eaLnBrk="1" hangingPunct="1">
              <a:lnSpc>
                <a:spcPct val="90000"/>
              </a:lnSpc>
              <a:spcBef>
                <a:spcPct val="0"/>
              </a:spcBef>
              <a:buFont typeface="Wingdings" pitchFamily="2" charset="2"/>
              <a:buChar char="ü"/>
            </a:pPr>
            <a:r>
              <a:rPr lang="en-US" altLang="en-US" sz="2800" dirty="0" smtClean="0"/>
              <a:t>Partners capable of producing more accessible books and train others</a:t>
            </a:r>
            <a:endParaRPr lang="fr-CH" altLang="en-US" sz="2800" dirty="0" smtClean="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5"/>
          <p:cNvSpPr>
            <a:spLocks noGrp="1"/>
          </p:cNvSpPr>
          <p:nvPr>
            <p:ph idx="1"/>
          </p:nvPr>
        </p:nvSpPr>
        <p:spPr>
          <a:xfrm>
            <a:off x="0" y="249683"/>
            <a:ext cx="11857567" cy="576263"/>
          </a:xfrm>
        </p:spPr>
        <p:txBody>
          <a:bodyPr/>
          <a:lstStyle/>
          <a:p>
            <a:pPr marL="0" indent="0" algn="ctr" eaLnBrk="1" hangingPunct="1">
              <a:spcBef>
                <a:spcPct val="0"/>
              </a:spcBef>
              <a:buFont typeface="Arial" charset="0"/>
              <a:buNone/>
            </a:pPr>
            <a:r>
              <a:rPr lang="fr-CH" altLang="en-US" sz="2400" b="1" dirty="0" smtClean="0">
                <a:solidFill>
                  <a:schemeClr val="accent6">
                    <a:lumMod val="20000"/>
                    <a:lumOff val="80000"/>
                  </a:schemeClr>
                </a:solidFill>
              </a:rPr>
              <a:t>Case </a:t>
            </a:r>
            <a:r>
              <a:rPr lang="fr-CH" altLang="en-US" sz="2400" b="1" dirty="0" err="1" smtClean="0">
                <a:solidFill>
                  <a:schemeClr val="accent6">
                    <a:lumMod val="20000"/>
                    <a:lumOff val="80000"/>
                  </a:schemeClr>
                </a:solidFill>
              </a:rPr>
              <a:t>Study</a:t>
            </a:r>
            <a:r>
              <a:rPr lang="fr-CH" altLang="en-US" sz="2400" b="1" dirty="0" smtClean="0">
                <a:solidFill>
                  <a:schemeClr val="accent6">
                    <a:lumMod val="20000"/>
                    <a:lumOff val="80000"/>
                  </a:schemeClr>
                </a:solidFill>
              </a:rPr>
              <a:t> – Seema </a:t>
            </a:r>
          </a:p>
        </p:txBody>
      </p:sp>
      <p:pic>
        <p:nvPicPr>
          <p:cNvPr id="48132" name="Picture 1" descr="3.%20Seema%20Using%20Android.JPG"/>
          <p:cNvPicPr>
            <a:picLocks noChangeAspect="1"/>
          </p:cNvPicPr>
          <p:nvPr/>
        </p:nvPicPr>
        <p:blipFill>
          <a:blip r:embed="rId3" cstate="print"/>
          <a:srcRect l="-494" t="-11646" r="494" b="11832"/>
          <a:stretch>
            <a:fillRect/>
          </a:stretch>
        </p:blipFill>
        <p:spPr bwMode="auto">
          <a:xfrm>
            <a:off x="3215218" y="476250"/>
            <a:ext cx="5492749" cy="5491163"/>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Facet">
  <a:themeElements>
    <a:clrScheme name="Facet">
      <a:dk1>
        <a:srgbClr val="000000"/>
      </a:dk1>
      <a:lt1>
        <a:srgbClr val="2C3C43"/>
      </a:lt1>
      <a:dk2>
        <a:srgbClr val="A7A7A7"/>
      </a:dk2>
      <a:lt2>
        <a:srgbClr val="535353"/>
      </a:lt2>
      <a:accent1>
        <a:srgbClr val="90C226"/>
      </a:accent1>
      <a:accent2>
        <a:srgbClr val="54A021"/>
      </a:accent2>
      <a:accent3>
        <a:srgbClr val="E6B91E"/>
      </a:accent3>
      <a:accent4>
        <a:srgbClr val="E76618"/>
      </a:accent4>
      <a:accent5>
        <a:srgbClr val="C42F1A"/>
      </a:accent5>
      <a:accent6>
        <a:srgbClr val="918655"/>
      </a:accent6>
      <a:hlink>
        <a:srgbClr val="0000FF"/>
      </a:hlink>
      <a:folHlink>
        <a:srgbClr val="FF00FF"/>
      </a:folHlink>
    </a:clrScheme>
    <a:fontScheme name="Facet">
      <a:majorFont>
        <a:latin typeface="Trebuchet MS"/>
        <a:ea typeface="Trebuchet MS"/>
        <a:cs typeface="Trebuchet MS"/>
      </a:majorFont>
      <a:minorFont>
        <a:latin typeface="Helvetica"/>
        <a:ea typeface="Helvetica"/>
        <a:cs typeface="Helvetica"/>
      </a:minorFont>
    </a:fontScheme>
    <a:fmtScheme name="Fac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35000"/>
              </a:srgbClr>
            </a:outerShdw>
          </a:effectLst>
        </a:effectStyle>
        <a:effectStyle>
          <a:effectLst>
            <a:outerShdw blurRad="38100" dist="25400" dir="5400000" rotWithShape="0">
              <a:srgbClr val="000000">
                <a:alpha val="3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rnd">
          <a:solidFill>
            <a:schemeClr val="accent1"/>
          </a:solidFill>
          <a:prstDash val="solid"/>
          <a:round/>
        </a:ln>
        <a:effectLst>
          <a:outerShdw blurRad="38100" dist="254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rnd">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Facet">
  <a:themeElements>
    <a:clrScheme name="Facet">
      <a:dk1>
        <a:srgbClr val="000000"/>
      </a:dk1>
      <a:lt1>
        <a:srgbClr val="FFFFFF"/>
      </a:lt1>
      <a:dk2>
        <a:srgbClr val="A7A7A7"/>
      </a:dk2>
      <a:lt2>
        <a:srgbClr val="535353"/>
      </a:lt2>
      <a:accent1>
        <a:srgbClr val="90C226"/>
      </a:accent1>
      <a:accent2>
        <a:srgbClr val="54A021"/>
      </a:accent2>
      <a:accent3>
        <a:srgbClr val="E6B91E"/>
      </a:accent3>
      <a:accent4>
        <a:srgbClr val="E76618"/>
      </a:accent4>
      <a:accent5>
        <a:srgbClr val="C42F1A"/>
      </a:accent5>
      <a:accent6>
        <a:srgbClr val="918655"/>
      </a:accent6>
      <a:hlink>
        <a:srgbClr val="0000FF"/>
      </a:hlink>
      <a:folHlink>
        <a:srgbClr val="FF00FF"/>
      </a:folHlink>
    </a:clrScheme>
    <a:fontScheme name="Facet">
      <a:majorFont>
        <a:latin typeface="Trebuchet MS"/>
        <a:ea typeface="Trebuchet MS"/>
        <a:cs typeface="Trebuchet MS"/>
      </a:majorFont>
      <a:minorFont>
        <a:latin typeface="Helvetica"/>
        <a:ea typeface="Helvetica"/>
        <a:cs typeface="Helvetica"/>
      </a:minorFont>
    </a:fontScheme>
    <a:fmtScheme name="Fac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35000"/>
              </a:srgbClr>
            </a:outerShdw>
          </a:effectLst>
        </a:effectStyle>
        <a:effectStyle>
          <a:effectLst>
            <a:outerShdw blurRad="38100" dist="25400" dir="5400000" rotWithShape="0">
              <a:srgbClr val="000000">
                <a:alpha val="3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rnd">
          <a:solidFill>
            <a:schemeClr val="accent1"/>
          </a:solidFill>
          <a:prstDash val="solid"/>
          <a:round/>
        </a:ln>
        <a:effectLst>
          <a:outerShdw blurRad="38100" dist="254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rnd">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214</TotalTime>
  <Words>535</Words>
  <Application>Microsoft Office PowerPoint</Application>
  <PresentationFormat>Custom</PresentationFormat>
  <Paragraphs>99</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ABC Capacity Building Projects</vt:lpstr>
      <vt:lpstr>ABC areas of focus</vt:lpstr>
      <vt:lpstr>Inclusive Publishing  </vt:lpstr>
      <vt:lpstr>CAPACITY BUILDING</vt:lpstr>
      <vt:lpstr>CHALLENGES</vt:lpstr>
      <vt:lpstr>Countries </vt:lpstr>
      <vt:lpstr>Activities</vt:lpstr>
      <vt:lpstr>Results </vt:lpstr>
      <vt:lpstr>Slide 9</vt:lpstr>
      <vt:lpstr>Accessible Books Consortium Implementing the objectives of the Marrakesh Treaty at a practical level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ABC Capacity Building Projects</dc:title>
  <cp:lastModifiedBy>Sreeja Param</cp:lastModifiedBy>
  <cp:revision>23</cp:revision>
  <dcterms:modified xsi:type="dcterms:W3CDTF">2018-08-27T06:02:27Z</dcterms:modified>
</cp:coreProperties>
</file>